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62" r:id="rId5"/>
    <p:sldId id="264" r:id="rId6"/>
    <p:sldId id="265" r:id="rId7"/>
    <p:sldId id="266" r:id="rId8"/>
    <p:sldId id="259" r:id="rId9"/>
    <p:sldId id="270" r:id="rId10"/>
    <p:sldId id="271" r:id="rId11"/>
    <p:sldId id="272" r:id="rId12"/>
    <p:sldId id="260" r:id="rId13"/>
    <p:sldId id="268" r:id="rId14"/>
    <p:sldId id="267" r:id="rId15"/>
    <p:sldId id="269" r:id="rId16"/>
    <p:sldId id="261" r:id="rId17"/>
    <p:sldId id="274" r:id="rId18"/>
    <p:sldId id="273" r:id="rId19"/>
    <p:sldId id="275" r:id="rId20"/>
    <p:sldId id="26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771"/>
    <a:srgbClr val="8CB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8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6DED8A-C4FE-4A72-80C5-3EDFE51EDA4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6CC8FF-E36A-40AF-84DF-677D491EC2D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6DED8A-C4FE-4A72-80C5-3EDFE51EDA4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6CC8FF-E36A-40AF-84DF-677D491EC2D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6DED8A-C4FE-4A72-80C5-3EDFE51EDA4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6CC8FF-E36A-40AF-84DF-677D491EC2D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6DED8A-C4FE-4A72-80C5-3EDFE51EDA4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6CC8FF-E36A-40AF-84DF-677D491EC2D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6DED8A-C4FE-4A72-80C5-3EDFE51EDA4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6CC8FF-E36A-40AF-84DF-677D491EC2D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6DED8A-C4FE-4A72-80C5-3EDFE51EDA4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6CC8FF-E36A-40AF-84DF-677D491EC2D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6DED8A-C4FE-4A72-80C5-3EDFE51EDA4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6CC8FF-E36A-40AF-84DF-677D491EC2D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6DED8A-C4FE-4A72-80C5-3EDFE51EDA4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6CC8FF-E36A-40AF-84DF-677D491EC2D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6DED8A-C4FE-4A72-80C5-3EDFE51EDA4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6CC8FF-E36A-40AF-84DF-677D491EC2D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6DED8A-C4FE-4A72-80C5-3EDFE51EDA4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6CC8FF-E36A-40AF-84DF-677D491EC2D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6DED8A-C4FE-4A72-80C5-3EDFE51EDA4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6CC8FF-E36A-40AF-84DF-677D491EC2D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DED8A-C4FE-4A72-80C5-3EDFE51EDA4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CC8FF-E36A-40AF-84DF-677D491EC2D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2671514" y="2141708"/>
            <a:ext cx="6848972" cy="2026654"/>
            <a:chOff x="2671514" y="2120951"/>
            <a:chExt cx="6848972" cy="2026654"/>
          </a:xfrm>
        </p:grpSpPr>
        <p:sp>
          <p:nvSpPr>
            <p:cNvPr id="13" name="文本框 12"/>
            <p:cNvSpPr txBox="1"/>
            <p:nvPr/>
          </p:nvSpPr>
          <p:spPr>
            <a:xfrm>
              <a:off x="2671514" y="2120951"/>
              <a:ext cx="6848972" cy="923330"/>
            </a:xfrm>
            <a:prstGeom prst="rect">
              <a:avLst/>
            </a:prstGeom>
            <a:noFill/>
          </p:spPr>
          <p:txBody>
            <a:bodyPr wrap="square" rtlCol="0">
              <a:spAutoFit/>
            </a:bodyPr>
            <a:lstStyle/>
            <a:p>
              <a:pPr algn="ctr"/>
              <a:r>
                <a:rPr lang="zh-CN" altLang="en-US" sz="5400" dirty="0">
                  <a:solidFill>
                    <a:schemeClr val="tx1">
                      <a:lumMod val="95000"/>
                      <a:lumOff val="5000"/>
                    </a:schemeClr>
                  </a:solidFill>
                  <a:latin typeface="方正粗宋简体" panose="03000509000000000000" pitchFamily="65" charset="-122"/>
                  <a:ea typeface="方正粗宋简体" panose="03000509000000000000" pitchFamily="65" charset="-122"/>
                </a:rPr>
                <a:t>水彩</a:t>
              </a:r>
              <a:r>
                <a:rPr lang="zh-CN" altLang="en-US" sz="5400" dirty="0">
                  <a:solidFill>
                    <a:schemeClr val="accent6">
                      <a:lumMod val="75000"/>
                    </a:schemeClr>
                  </a:solidFill>
                  <a:latin typeface="方正粗宋简体" panose="03000509000000000000" pitchFamily="65" charset="-122"/>
                  <a:ea typeface="方正粗宋简体" panose="03000509000000000000" pitchFamily="65" charset="-122"/>
                </a:rPr>
                <a:t>教师说课</a:t>
              </a:r>
              <a:r>
                <a:rPr lang="zh-CN" altLang="en-US" sz="5400" dirty="0">
                  <a:solidFill>
                    <a:schemeClr val="tx1">
                      <a:lumMod val="95000"/>
                      <a:lumOff val="5000"/>
                    </a:schemeClr>
                  </a:solidFill>
                  <a:latin typeface="方正粗宋简体" panose="03000509000000000000" pitchFamily="65" charset="-122"/>
                  <a:ea typeface="方正粗宋简体" panose="03000509000000000000" pitchFamily="65" charset="-122"/>
                </a:rPr>
                <a:t>教学</a:t>
              </a:r>
            </a:p>
          </p:txBody>
        </p:sp>
        <p:sp>
          <p:nvSpPr>
            <p:cNvPr id="14" name="文本框 13"/>
            <p:cNvSpPr txBox="1"/>
            <p:nvPr/>
          </p:nvSpPr>
          <p:spPr>
            <a:xfrm>
              <a:off x="5006876" y="3810420"/>
              <a:ext cx="2178249" cy="337185"/>
            </a:xfrm>
            <a:prstGeom prst="rect">
              <a:avLst/>
            </a:prstGeom>
            <a:noFill/>
          </p:spPr>
          <p:txBody>
            <a:bodyPr wrap="square" rtlCol="0">
              <a:spAutoFit/>
            </a:bodyPr>
            <a:lstStyle/>
            <a:p>
              <a:pPr algn="ctr"/>
              <a:r>
                <a:rPr lang="zh-CN" altLang="en-US" sz="1600">
                  <a:solidFill>
                    <a:srgbClr val="000000"/>
                  </a:solidFill>
                  <a:latin typeface="微软雅黑" panose="020B0503020204020204" pitchFamily="34" charset="-122"/>
                  <a:ea typeface="微软雅黑" panose="020B0503020204020204" pitchFamily="34" charset="-122"/>
                </a:rPr>
                <a:t>汇报人：</a:t>
              </a:r>
              <a:r>
                <a:rPr lang="en-US" altLang="zh-CN" sz="1600">
                  <a:solidFill>
                    <a:srgbClr val="000000"/>
                  </a:solidFill>
                  <a:latin typeface="微软雅黑" panose="020B0503020204020204" pitchFamily="34" charset="-122"/>
                  <a:ea typeface="微软雅黑" panose="020B0503020204020204" pitchFamily="34" charset="-122"/>
                </a:rPr>
                <a:t>xiazaii</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15" name="矩形 14"/>
            <p:cNvSpPr/>
            <p:nvPr/>
          </p:nvSpPr>
          <p:spPr>
            <a:xfrm>
              <a:off x="3278570" y="3044281"/>
              <a:ext cx="5634860" cy="523220"/>
            </a:xfrm>
            <a:prstGeom prst="rect">
              <a:avLst/>
            </a:prstGeom>
          </p:spPr>
          <p:txBody>
            <a:bodyPr wrap="square">
              <a:spAutoFit/>
            </a:bodyPr>
            <a:lstStyle/>
            <a:p>
              <a:pPr algn="ctr"/>
              <a:r>
                <a:rPr lang="en-US" altLang="zh-CN" sz="1400" dirty="0">
                  <a:solidFill>
                    <a:schemeClr val="tx1">
                      <a:lumMod val="75000"/>
                      <a:lumOff val="25000"/>
                    </a:schemeClr>
                  </a:solidFill>
                </a:rPr>
                <a:t>All the graphic lines of the template and its corresponding material can be freely edited, changed and replaced.</a:t>
              </a:r>
              <a:endParaRPr lang="zh-CN" altLang="en-US" sz="1400" dirty="0">
                <a:solidFill>
                  <a:schemeClr val="tx1">
                    <a:lumMod val="75000"/>
                    <a:lumOff val="25000"/>
                  </a:schemeClr>
                </a:solidFill>
              </a:endParaRPr>
            </a:p>
          </p:txBody>
        </p:sp>
        <p:cxnSp>
          <p:nvCxnSpPr>
            <p:cNvPr id="16" name="直接连接符 15"/>
            <p:cNvCxnSpPr/>
            <p:nvPr/>
          </p:nvCxnSpPr>
          <p:spPr>
            <a:xfrm>
              <a:off x="5534891" y="3706511"/>
              <a:ext cx="112221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4525481" y="428999"/>
            <a:ext cx="3141038" cy="45345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a:latin typeface="微软雅黑" panose="020B0503020204020204" pitchFamily="34" charset="-122"/>
                <a:ea typeface="微软雅黑" panose="020B0503020204020204" pitchFamily="34" charset="-122"/>
              </a:rPr>
              <a:t>在此处添加标题</a:t>
            </a:r>
          </a:p>
        </p:txBody>
      </p:sp>
      <p:grpSp>
        <p:nvGrpSpPr>
          <p:cNvPr id="3" name="组合 2"/>
          <p:cNvGrpSpPr/>
          <p:nvPr/>
        </p:nvGrpSpPr>
        <p:grpSpPr>
          <a:xfrm>
            <a:off x="773752" y="2445062"/>
            <a:ext cx="10593088" cy="4409327"/>
            <a:chOff x="349873" y="2166275"/>
            <a:chExt cx="10593088" cy="4409327"/>
          </a:xfrm>
        </p:grpSpPr>
        <p:grpSp>
          <p:nvGrpSpPr>
            <p:cNvPr id="4" name="组合 71"/>
            <p:cNvGrpSpPr/>
            <p:nvPr/>
          </p:nvGrpSpPr>
          <p:grpSpPr bwMode="auto">
            <a:xfrm>
              <a:off x="4059397" y="2166275"/>
              <a:ext cx="3602062" cy="4409327"/>
              <a:chOff x="5846762" y="-128588"/>
              <a:chExt cx="5711826" cy="6989763"/>
            </a:xfrm>
          </p:grpSpPr>
          <p:sp>
            <p:nvSpPr>
              <p:cNvPr id="17" name="Freeform 5"/>
              <p:cNvSpPr/>
              <p:nvPr/>
            </p:nvSpPr>
            <p:spPr bwMode="auto">
              <a:xfrm>
                <a:off x="5846763" y="-128588"/>
                <a:ext cx="5711825" cy="6989763"/>
              </a:xfrm>
              <a:custGeom>
                <a:avLst/>
                <a:gdLst>
                  <a:gd name="T0" fmla="*/ 4899816 w 1646"/>
                  <a:gd name="T1" fmla="*/ 5806880 h 2015"/>
                  <a:gd name="T2" fmla="*/ 4761011 w 1646"/>
                  <a:gd name="T3" fmla="*/ 4034290 h 2015"/>
                  <a:gd name="T4" fmla="*/ 4993509 w 1646"/>
                  <a:gd name="T5" fmla="*/ 3729030 h 2015"/>
                  <a:gd name="T6" fmla="*/ 5330111 w 1646"/>
                  <a:gd name="T7" fmla="*/ 2802843 h 2015"/>
                  <a:gd name="T8" fmla="*/ 4327245 w 1646"/>
                  <a:gd name="T9" fmla="*/ 541143 h 2015"/>
                  <a:gd name="T10" fmla="*/ 1710771 w 1646"/>
                  <a:gd name="T11" fmla="*/ 346887 h 2015"/>
                  <a:gd name="T12" fmla="*/ 1381110 w 1646"/>
                  <a:gd name="T13" fmla="*/ 544612 h 2015"/>
                  <a:gd name="T14" fmla="*/ 565630 w 1646"/>
                  <a:gd name="T15" fmla="*/ 1817685 h 2015"/>
                  <a:gd name="T16" fmla="*/ 437236 w 1646"/>
                  <a:gd name="T17" fmla="*/ 2140290 h 2015"/>
                  <a:gd name="T18" fmla="*/ 464997 w 1646"/>
                  <a:gd name="T19" fmla="*/ 2365766 h 2015"/>
                  <a:gd name="T20" fmla="*/ 461527 w 1646"/>
                  <a:gd name="T21" fmla="*/ 2598180 h 2015"/>
                  <a:gd name="T22" fmla="*/ 69402 w 1646"/>
                  <a:gd name="T23" fmla="*/ 3389081 h 2015"/>
                  <a:gd name="T24" fmla="*/ 3470 w 1646"/>
                  <a:gd name="T25" fmla="*/ 3545180 h 2015"/>
                  <a:gd name="T26" fmla="*/ 121454 w 1646"/>
                  <a:gd name="T27" fmla="*/ 3742905 h 2015"/>
                  <a:gd name="T28" fmla="*/ 308841 w 1646"/>
                  <a:gd name="T29" fmla="*/ 3788001 h 2015"/>
                  <a:gd name="T30" fmla="*/ 357423 w 1646"/>
                  <a:gd name="T31" fmla="*/ 4086323 h 2015"/>
                  <a:gd name="T32" fmla="*/ 305371 w 1646"/>
                  <a:gd name="T33" fmla="*/ 4190389 h 2015"/>
                  <a:gd name="T34" fmla="*/ 392124 w 1646"/>
                  <a:gd name="T35" fmla="*/ 4336081 h 2015"/>
                  <a:gd name="T36" fmla="*/ 489288 w 1646"/>
                  <a:gd name="T37" fmla="*/ 4370770 h 2015"/>
                  <a:gd name="T38" fmla="*/ 409475 w 1646"/>
                  <a:gd name="T39" fmla="*/ 4433209 h 2015"/>
                  <a:gd name="T40" fmla="*/ 471937 w 1646"/>
                  <a:gd name="T41" fmla="*/ 4644810 h 2015"/>
                  <a:gd name="T42" fmla="*/ 523989 w 1646"/>
                  <a:gd name="T43" fmla="*/ 4762752 h 2015"/>
                  <a:gd name="T44" fmla="*/ 482347 w 1646"/>
                  <a:gd name="T45" fmla="*/ 4967415 h 2015"/>
                  <a:gd name="T46" fmla="*/ 746077 w 1646"/>
                  <a:gd name="T47" fmla="*/ 5342052 h 2015"/>
                  <a:gd name="T48" fmla="*/ 1512974 w 1646"/>
                  <a:gd name="T49" fmla="*/ 5362865 h 2015"/>
                  <a:gd name="T50" fmla="*/ 1877337 w 1646"/>
                  <a:gd name="T51" fmla="*/ 5609155 h 2015"/>
                  <a:gd name="T52" fmla="*/ 1943270 w 1646"/>
                  <a:gd name="T53" fmla="*/ 5841569 h 2015"/>
                  <a:gd name="T54" fmla="*/ 2234760 w 1646"/>
                  <a:gd name="T55" fmla="*/ 6517997 h 2015"/>
                  <a:gd name="T56" fmla="*/ 2106366 w 1646"/>
                  <a:gd name="T57" fmla="*/ 6989763 h 2015"/>
                  <a:gd name="T58" fmla="*/ 5711825 w 1646"/>
                  <a:gd name="T59" fmla="*/ 6989763 h 2015"/>
                  <a:gd name="T60" fmla="*/ 4899816 w 1646"/>
                  <a:gd name="T61" fmla="*/ 5806880 h 20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46" h="2015">
                    <a:moveTo>
                      <a:pt x="1412" y="1674"/>
                    </a:moveTo>
                    <a:cubicBezTo>
                      <a:pt x="1287" y="1534"/>
                      <a:pt x="1265" y="1326"/>
                      <a:pt x="1372" y="1163"/>
                    </a:cubicBezTo>
                    <a:cubicBezTo>
                      <a:pt x="1391" y="1135"/>
                      <a:pt x="1413" y="1106"/>
                      <a:pt x="1439" y="1075"/>
                    </a:cubicBezTo>
                    <a:cubicBezTo>
                      <a:pt x="1499" y="1000"/>
                      <a:pt x="1530" y="907"/>
                      <a:pt x="1536" y="808"/>
                    </a:cubicBezTo>
                    <a:cubicBezTo>
                      <a:pt x="1551" y="579"/>
                      <a:pt x="1439" y="291"/>
                      <a:pt x="1247" y="156"/>
                    </a:cubicBezTo>
                    <a:cubicBezTo>
                      <a:pt x="1032" y="18"/>
                      <a:pt x="744" y="0"/>
                      <a:pt x="493" y="100"/>
                    </a:cubicBezTo>
                    <a:cubicBezTo>
                      <a:pt x="460" y="116"/>
                      <a:pt x="429" y="135"/>
                      <a:pt x="398" y="157"/>
                    </a:cubicBezTo>
                    <a:cubicBezTo>
                      <a:pt x="258" y="258"/>
                      <a:pt x="224" y="369"/>
                      <a:pt x="163" y="524"/>
                    </a:cubicBezTo>
                    <a:cubicBezTo>
                      <a:pt x="151" y="554"/>
                      <a:pt x="133" y="585"/>
                      <a:pt x="126" y="617"/>
                    </a:cubicBezTo>
                    <a:cubicBezTo>
                      <a:pt x="119" y="652"/>
                      <a:pt x="127" y="664"/>
                      <a:pt x="134" y="682"/>
                    </a:cubicBezTo>
                    <a:cubicBezTo>
                      <a:pt x="145" y="707"/>
                      <a:pt x="144" y="723"/>
                      <a:pt x="133" y="749"/>
                    </a:cubicBezTo>
                    <a:cubicBezTo>
                      <a:pt x="97" y="826"/>
                      <a:pt x="65" y="904"/>
                      <a:pt x="20" y="977"/>
                    </a:cubicBezTo>
                    <a:cubicBezTo>
                      <a:pt x="12" y="989"/>
                      <a:pt x="2" y="1005"/>
                      <a:pt x="1" y="1022"/>
                    </a:cubicBezTo>
                    <a:cubicBezTo>
                      <a:pt x="0" y="1046"/>
                      <a:pt x="11" y="1070"/>
                      <a:pt x="35" y="1079"/>
                    </a:cubicBezTo>
                    <a:cubicBezTo>
                      <a:pt x="52" y="1085"/>
                      <a:pt x="71" y="1083"/>
                      <a:pt x="89" y="1092"/>
                    </a:cubicBezTo>
                    <a:cubicBezTo>
                      <a:pt x="130" y="1112"/>
                      <a:pt x="124" y="1148"/>
                      <a:pt x="103" y="1178"/>
                    </a:cubicBezTo>
                    <a:cubicBezTo>
                      <a:pt x="96" y="1189"/>
                      <a:pt x="89" y="1199"/>
                      <a:pt x="88" y="1208"/>
                    </a:cubicBezTo>
                    <a:cubicBezTo>
                      <a:pt x="85" y="1225"/>
                      <a:pt x="90" y="1240"/>
                      <a:pt x="113" y="1250"/>
                    </a:cubicBezTo>
                    <a:cubicBezTo>
                      <a:pt x="120" y="1254"/>
                      <a:pt x="130" y="1257"/>
                      <a:pt x="141" y="1260"/>
                    </a:cubicBezTo>
                    <a:cubicBezTo>
                      <a:pt x="131" y="1266"/>
                      <a:pt x="123" y="1272"/>
                      <a:pt x="118" y="1278"/>
                    </a:cubicBezTo>
                    <a:cubicBezTo>
                      <a:pt x="94" y="1302"/>
                      <a:pt x="114" y="1325"/>
                      <a:pt x="136" y="1339"/>
                    </a:cubicBezTo>
                    <a:cubicBezTo>
                      <a:pt x="150" y="1348"/>
                      <a:pt x="159" y="1356"/>
                      <a:pt x="151" y="1373"/>
                    </a:cubicBezTo>
                    <a:cubicBezTo>
                      <a:pt x="142" y="1393"/>
                      <a:pt x="139" y="1413"/>
                      <a:pt x="139" y="1432"/>
                    </a:cubicBezTo>
                    <a:cubicBezTo>
                      <a:pt x="140" y="1481"/>
                      <a:pt x="166" y="1527"/>
                      <a:pt x="215" y="1540"/>
                    </a:cubicBezTo>
                    <a:cubicBezTo>
                      <a:pt x="277" y="1556"/>
                      <a:pt x="371" y="1542"/>
                      <a:pt x="436" y="1546"/>
                    </a:cubicBezTo>
                    <a:cubicBezTo>
                      <a:pt x="483" y="1550"/>
                      <a:pt x="520" y="1567"/>
                      <a:pt x="541" y="1617"/>
                    </a:cubicBezTo>
                    <a:cubicBezTo>
                      <a:pt x="550" y="1639"/>
                      <a:pt x="555" y="1661"/>
                      <a:pt x="560" y="1684"/>
                    </a:cubicBezTo>
                    <a:cubicBezTo>
                      <a:pt x="577" y="1767"/>
                      <a:pt x="616" y="1806"/>
                      <a:pt x="644" y="1879"/>
                    </a:cubicBezTo>
                    <a:cubicBezTo>
                      <a:pt x="660" y="1920"/>
                      <a:pt x="660" y="1966"/>
                      <a:pt x="607" y="2015"/>
                    </a:cubicBezTo>
                    <a:cubicBezTo>
                      <a:pt x="1646" y="2015"/>
                      <a:pt x="1646" y="2015"/>
                      <a:pt x="1646" y="2015"/>
                    </a:cubicBezTo>
                    <a:cubicBezTo>
                      <a:pt x="1600" y="1886"/>
                      <a:pt x="1527" y="1803"/>
                      <a:pt x="1412" y="1674"/>
                    </a:cubicBezTo>
                    <a:close/>
                  </a:path>
                </a:pathLst>
              </a:custGeom>
              <a:solidFill>
                <a:srgbClr val="70A7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6"/>
              <p:cNvSpPr/>
              <p:nvPr/>
            </p:nvSpPr>
            <p:spPr bwMode="auto">
              <a:xfrm>
                <a:off x="5846762" y="0"/>
                <a:ext cx="2817812" cy="6861175"/>
              </a:xfrm>
              <a:custGeom>
                <a:avLst/>
                <a:gdLst>
                  <a:gd name="T0" fmla="*/ 2817812 w 812"/>
                  <a:gd name="T1" fmla="*/ 0 h 1978"/>
                  <a:gd name="T2" fmla="*/ 1710814 w 812"/>
                  <a:gd name="T3" fmla="*/ 218531 h 1978"/>
                  <a:gd name="T4" fmla="*/ 1381144 w 812"/>
                  <a:gd name="T5" fmla="*/ 416249 h 1978"/>
                  <a:gd name="T6" fmla="*/ 565645 w 812"/>
                  <a:gd name="T7" fmla="*/ 1689278 h 1978"/>
                  <a:gd name="T8" fmla="*/ 437247 w 812"/>
                  <a:gd name="T9" fmla="*/ 2011871 h 1978"/>
                  <a:gd name="T10" fmla="*/ 465008 w 812"/>
                  <a:gd name="T11" fmla="*/ 2237340 h 1978"/>
                  <a:gd name="T12" fmla="*/ 461538 w 812"/>
                  <a:gd name="T13" fmla="*/ 2469746 h 1978"/>
                  <a:gd name="T14" fmla="*/ 69404 w 812"/>
                  <a:gd name="T15" fmla="*/ 3260619 h 1978"/>
                  <a:gd name="T16" fmla="*/ 3470 w 812"/>
                  <a:gd name="T17" fmla="*/ 3416713 h 1978"/>
                  <a:gd name="T18" fmla="*/ 121457 w 812"/>
                  <a:gd name="T19" fmla="*/ 3614431 h 1978"/>
                  <a:gd name="T20" fmla="*/ 308849 w 812"/>
                  <a:gd name="T21" fmla="*/ 3659525 h 1978"/>
                  <a:gd name="T22" fmla="*/ 357432 w 812"/>
                  <a:gd name="T23" fmla="*/ 3957837 h 1978"/>
                  <a:gd name="T24" fmla="*/ 305379 w 812"/>
                  <a:gd name="T25" fmla="*/ 4061899 h 1978"/>
                  <a:gd name="T26" fmla="*/ 392134 w 812"/>
                  <a:gd name="T27" fmla="*/ 4207586 h 1978"/>
                  <a:gd name="T28" fmla="*/ 489300 w 812"/>
                  <a:gd name="T29" fmla="*/ 4242274 h 1978"/>
                  <a:gd name="T30" fmla="*/ 409485 w 812"/>
                  <a:gd name="T31" fmla="*/ 4304711 h 1978"/>
                  <a:gd name="T32" fmla="*/ 471949 w 812"/>
                  <a:gd name="T33" fmla="*/ 4516304 h 1978"/>
                  <a:gd name="T34" fmla="*/ 524002 w 812"/>
                  <a:gd name="T35" fmla="*/ 4634242 h 1978"/>
                  <a:gd name="T36" fmla="*/ 482359 w 812"/>
                  <a:gd name="T37" fmla="*/ 4838897 h 1978"/>
                  <a:gd name="T38" fmla="*/ 746096 w 812"/>
                  <a:gd name="T39" fmla="*/ 5213522 h 1978"/>
                  <a:gd name="T40" fmla="*/ 1513012 w 812"/>
                  <a:gd name="T41" fmla="*/ 5234334 h 1978"/>
                  <a:gd name="T42" fmla="*/ 1877385 w 812"/>
                  <a:gd name="T43" fmla="*/ 5480615 h 1978"/>
                  <a:gd name="T44" fmla="*/ 1943319 w 812"/>
                  <a:gd name="T45" fmla="*/ 5713021 h 1978"/>
                  <a:gd name="T46" fmla="*/ 2234816 w 812"/>
                  <a:gd name="T47" fmla="*/ 6389426 h 1978"/>
                  <a:gd name="T48" fmla="*/ 2106419 w 812"/>
                  <a:gd name="T49" fmla="*/ 6861175 h 1978"/>
                  <a:gd name="T50" fmla="*/ 2817812 w 812"/>
                  <a:gd name="T51" fmla="*/ 6861175 h 1978"/>
                  <a:gd name="T52" fmla="*/ 2817812 w 812"/>
                  <a:gd name="T53" fmla="*/ 0 h 19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12" h="1978">
                    <a:moveTo>
                      <a:pt x="812" y="0"/>
                    </a:moveTo>
                    <a:cubicBezTo>
                      <a:pt x="704" y="1"/>
                      <a:pt x="596" y="22"/>
                      <a:pt x="493" y="63"/>
                    </a:cubicBezTo>
                    <a:cubicBezTo>
                      <a:pt x="460" y="79"/>
                      <a:pt x="429" y="98"/>
                      <a:pt x="398" y="120"/>
                    </a:cubicBezTo>
                    <a:cubicBezTo>
                      <a:pt x="258" y="221"/>
                      <a:pt x="224" y="332"/>
                      <a:pt x="163" y="487"/>
                    </a:cubicBezTo>
                    <a:cubicBezTo>
                      <a:pt x="151" y="517"/>
                      <a:pt x="133" y="548"/>
                      <a:pt x="126" y="580"/>
                    </a:cubicBezTo>
                    <a:cubicBezTo>
                      <a:pt x="119" y="615"/>
                      <a:pt x="127" y="627"/>
                      <a:pt x="134" y="645"/>
                    </a:cubicBezTo>
                    <a:cubicBezTo>
                      <a:pt x="145" y="670"/>
                      <a:pt x="144" y="686"/>
                      <a:pt x="133" y="712"/>
                    </a:cubicBezTo>
                    <a:cubicBezTo>
                      <a:pt x="97" y="789"/>
                      <a:pt x="65" y="867"/>
                      <a:pt x="20" y="940"/>
                    </a:cubicBezTo>
                    <a:cubicBezTo>
                      <a:pt x="12" y="952"/>
                      <a:pt x="2" y="968"/>
                      <a:pt x="1" y="985"/>
                    </a:cubicBezTo>
                    <a:cubicBezTo>
                      <a:pt x="0" y="1009"/>
                      <a:pt x="11" y="1033"/>
                      <a:pt x="35" y="1042"/>
                    </a:cubicBezTo>
                    <a:cubicBezTo>
                      <a:pt x="52" y="1048"/>
                      <a:pt x="71" y="1046"/>
                      <a:pt x="89" y="1055"/>
                    </a:cubicBezTo>
                    <a:cubicBezTo>
                      <a:pt x="130" y="1075"/>
                      <a:pt x="124" y="1111"/>
                      <a:pt x="103" y="1141"/>
                    </a:cubicBezTo>
                    <a:cubicBezTo>
                      <a:pt x="96" y="1152"/>
                      <a:pt x="89" y="1162"/>
                      <a:pt x="88" y="1171"/>
                    </a:cubicBezTo>
                    <a:cubicBezTo>
                      <a:pt x="85" y="1188"/>
                      <a:pt x="90" y="1203"/>
                      <a:pt x="113" y="1213"/>
                    </a:cubicBezTo>
                    <a:cubicBezTo>
                      <a:pt x="120" y="1217"/>
                      <a:pt x="130" y="1220"/>
                      <a:pt x="141" y="1223"/>
                    </a:cubicBezTo>
                    <a:cubicBezTo>
                      <a:pt x="131" y="1229"/>
                      <a:pt x="123" y="1235"/>
                      <a:pt x="118" y="1241"/>
                    </a:cubicBezTo>
                    <a:cubicBezTo>
                      <a:pt x="94" y="1265"/>
                      <a:pt x="114" y="1288"/>
                      <a:pt x="136" y="1302"/>
                    </a:cubicBezTo>
                    <a:cubicBezTo>
                      <a:pt x="150" y="1311"/>
                      <a:pt x="159" y="1319"/>
                      <a:pt x="151" y="1336"/>
                    </a:cubicBezTo>
                    <a:cubicBezTo>
                      <a:pt x="142" y="1356"/>
                      <a:pt x="139" y="1376"/>
                      <a:pt x="139" y="1395"/>
                    </a:cubicBezTo>
                    <a:cubicBezTo>
                      <a:pt x="140" y="1444"/>
                      <a:pt x="166" y="1490"/>
                      <a:pt x="215" y="1503"/>
                    </a:cubicBezTo>
                    <a:cubicBezTo>
                      <a:pt x="277" y="1519"/>
                      <a:pt x="371" y="1505"/>
                      <a:pt x="436" y="1509"/>
                    </a:cubicBezTo>
                    <a:cubicBezTo>
                      <a:pt x="483" y="1513"/>
                      <a:pt x="520" y="1530"/>
                      <a:pt x="541" y="1580"/>
                    </a:cubicBezTo>
                    <a:cubicBezTo>
                      <a:pt x="550" y="1602"/>
                      <a:pt x="555" y="1624"/>
                      <a:pt x="560" y="1647"/>
                    </a:cubicBezTo>
                    <a:cubicBezTo>
                      <a:pt x="577" y="1730"/>
                      <a:pt x="616" y="1769"/>
                      <a:pt x="644" y="1842"/>
                    </a:cubicBezTo>
                    <a:cubicBezTo>
                      <a:pt x="660" y="1883"/>
                      <a:pt x="660" y="1929"/>
                      <a:pt x="607" y="1978"/>
                    </a:cubicBezTo>
                    <a:cubicBezTo>
                      <a:pt x="812" y="1978"/>
                      <a:pt x="812" y="1978"/>
                      <a:pt x="812" y="1978"/>
                    </a:cubicBezTo>
                    <a:cubicBezTo>
                      <a:pt x="812" y="0"/>
                      <a:pt x="812" y="0"/>
                      <a:pt x="812"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7"/>
              <p:cNvSpPr/>
              <p:nvPr/>
            </p:nvSpPr>
            <p:spPr bwMode="auto">
              <a:xfrm>
                <a:off x="6022976" y="-128588"/>
                <a:ext cx="5205413" cy="3198813"/>
              </a:xfrm>
              <a:custGeom>
                <a:avLst/>
                <a:gdLst>
                  <a:gd name="T0" fmla="*/ 5087424 w 1500"/>
                  <a:gd name="T1" fmla="*/ 3198813 h 922"/>
                  <a:gd name="T2" fmla="*/ 5153359 w 1500"/>
                  <a:gd name="T3" fmla="*/ 2803298 h 922"/>
                  <a:gd name="T4" fmla="*/ 4150449 w 1500"/>
                  <a:gd name="T5" fmla="*/ 541231 h 922"/>
                  <a:gd name="T6" fmla="*/ 1533862 w 1500"/>
                  <a:gd name="T7" fmla="*/ 346943 h 922"/>
                  <a:gd name="T8" fmla="*/ 1204186 w 1500"/>
                  <a:gd name="T9" fmla="*/ 544700 h 922"/>
                  <a:gd name="T10" fmla="*/ 388671 w 1500"/>
                  <a:gd name="T11" fmla="*/ 1817980 h 922"/>
                  <a:gd name="T12" fmla="*/ 260271 w 1500"/>
                  <a:gd name="T13" fmla="*/ 2140637 h 922"/>
                  <a:gd name="T14" fmla="*/ 288033 w 1500"/>
                  <a:gd name="T15" fmla="*/ 2366150 h 922"/>
                  <a:gd name="T16" fmla="*/ 284563 w 1500"/>
                  <a:gd name="T17" fmla="*/ 2598602 h 922"/>
                  <a:gd name="T18" fmla="*/ 0 w 1500"/>
                  <a:gd name="T19" fmla="*/ 3198813 h 922"/>
                  <a:gd name="T20" fmla="*/ 5087424 w 1500"/>
                  <a:gd name="T21" fmla="*/ 3198813 h 9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00" h="922">
                    <a:moveTo>
                      <a:pt x="1466" y="922"/>
                    </a:moveTo>
                    <a:cubicBezTo>
                      <a:pt x="1476" y="885"/>
                      <a:pt x="1483" y="847"/>
                      <a:pt x="1485" y="808"/>
                    </a:cubicBezTo>
                    <a:cubicBezTo>
                      <a:pt x="1500" y="579"/>
                      <a:pt x="1388" y="291"/>
                      <a:pt x="1196" y="156"/>
                    </a:cubicBezTo>
                    <a:cubicBezTo>
                      <a:pt x="981" y="18"/>
                      <a:pt x="693" y="0"/>
                      <a:pt x="442" y="100"/>
                    </a:cubicBezTo>
                    <a:cubicBezTo>
                      <a:pt x="409" y="116"/>
                      <a:pt x="378" y="135"/>
                      <a:pt x="347" y="157"/>
                    </a:cubicBezTo>
                    <a:cubicBezTo>
                      <a:pt x="207" y="258"/>
                      <a:pt x="173" y="369"/>
                      <a:pt x="112" y="524"/>
                    </a:cubicBezTo>
                    <a:cubicBezTo>
                      <a:pt x="100" y="554"/>
                      <a:pt x="82" y="585"/>
                      <a:pt x="75" y="617"/>
                    </a:cubicBezTo>
                    <a:cubicBezTo>
                      <a:pt x="68" y="652"/>
                      <a:pt x="76" y="664"/>
                      <a:pt x="83" y="682"/>
                    </a:cubicBezTo>
                    <a:cubicBezTo>
                      <a:pt x="94" y="707"/>
                      <a:pt x="93" y="723"/>
                      <a:pt x="82" y="749"/>
                    </a:cubicBezTo>
                    <a:cubicBezTo>
                      <a:pt x="55" y="807"/>
                      <a:pt x="30" y="866"/>
                      <a:pt x="0" y="922"/>
                    </a:cubicBezTo>
                    <a:cubicBezTo>
                      <a:pt x="1466" y="922"/>
                      <a:pt x="1466" y="922"/>
                      <a:pt x="1466" y="922"/>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8"/>
              <p:cNvSpPr/>
              <p:nvPr/>
            </p:nvSpPr>
            <p:spPr bwMode="auto">
              <a:xfrm>
                <a:off x="6003961" y="4761"/>
                <a:ext cx="2641600" cy="3070225"/>
              </a:xfrm>
              <a:custGeom>
                <a:avLst/>
                <a:gdLst>
                  <a:gd name="T0" fmla="*/ 2641600 w 761"/>
                  <a:gd name="T1" fmla="*/ 0 h 885"/>
                  <a:gd name="T2" fmla="*/ 1534280 w 761"/>
                  <a:gd name="T3" fmla="*/ 218558 h 885"/>
                  <a:gd name="T4" fmla="*/ 1204514 w 761"/>
                  <a:gd name="T5" fmla="*/ 416302 h 885"/>
                  <a:gd name="T6" fmla="*/ 388777 w 761"/>
                  <a:gd name="T7" fmla="*/ 1689491 h 885"/>
                  <a:gd name="T8" fmla="*/ 260342 w 761"/>
                  <a:gd name="T9" fmla="*/ 2012125 h 885"/>
                  <a:gd name="T10" fmla="*/ 288111 w 761"/>
                  <a:gd name="T11" fmla="*/ 2237622 h 885"/>
                  <a:gd name="T12" fmla="*/ 284640 w 761"/>
                  <a:gd name="T13" fmla="*/ 2470057 h 885"/>
                  <a:gd name="T14" fmla="*/ 0 w 761"/>
                  <a:gd name="T15" fmla="*/ 3070225 h 885"/>
                  <a:gd name="T16" fmla="*/ 2641600 w 761"/>
                  <a:gd name="T17" fmla="*/ 3070225 h 885"/>
                  <a:gd name="T18" fmla="*/ 2641600 w 761"/>
                  <a:gd name="T19" fmla="*/ 0 h 8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1" h="885">
                    <a:moveTo>
                      <a:pt x="761" y="0"/>
                    </a:moveTo>
                    <a:cubicBezTo>
                      <a:pt x="653" y="1"/>
                      <a:pt x="545" y="22"/>
                      <a:pt x="442" y="63"/>
                    </a:cubicBezTo>
                    <a:cubicBezTo>
                      <a:pt x="409" y="79"/>
                      <a:pt x="378" y="98"/>
                      <a:pt x="347" y="120"/>
                    </a:cubicBezTo>
                    <a:cubicBezTo>
                      <a:pt x="207" y="221"/>
                      <a:pt x="173" y="332"/>
                      <a:pt x="112" y="487"/>
                    </a:cubicBezTo>
                    <a:cubicBezTo>
                      <a:pt x="100" y="517"/>
                      <a:pt x="82" y="548"/>
                      <a:pt x="75" y="580"/>
                    </a:cubicBezTo>
                    <a:cubicBezTo>
                      <a:pt x="68" y="615"/>
                      <a:pt x="76" y="627"/>
                      <a:pt x="83" y="645"/>
                    </a:cubicBezTo>
                    <a:cubicBezTo>
                      <a:pt x="94" y="670"/>
                      <a:pt x="93" y="686"/>
                      <a:pt x="82" y="712"/>
                    </a:cubicBezTo>
                    <a:cubicBezTo>
                      <a:pt x="55" y="770"/>
                      <a:pt x="30" y="829"/>
                      <a:pt x="0" y="885"/>
                    </a:cubicBezTo>
                    <a:cubicBezTo>
                      <a:pt x="761" y="885"/>
                      <a:pt x="761" y="885"/>
                      <a:pt x="761" y="885"/>
                    </a:cubicBezTo>
                    <a:cubicBezTo>
                      <a:pt x="761" y="0"/>
                      <a:pt x="761" y="0"/>
                      <a:pt x="761" y="0"/>
                    </a:cubicBezTo>
                    <a:close/>
                  </a:path>
                </a:pathLst>
              </a:custGeom>
              <a:solidFill>
                <a:srgbClr val="70A7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9"/>
              <p:cNvSpPr/>
              <p:nvPr/>
            </p:nvSpPr>
            <p:spPr bwMode="auto">
              <a:xfrm>
                <a:off x="8088313" y="2008188"/>
                <a:ext cx="260350" cy="863600"/>
              </a:xfrm>
              <a:custGeom>
                <a:avLst/>
                <a:gdLst>
                  <a:gd name="T0" fmla="*/ 260350 w 164"/>
                  <a:gd name="T1" fmla="*/ 0 h 544"/>
                  <a:gd name="T2" fmla="*/ 260350 w 164"/>
                  <a:gd name="T3" fmla="*/ 863600 h 544"/>
                  <a:gd name="T4" fmla="*/ 114300 w 164"/>
                  <a:gd name="T5" fmla="*/ 863600 h 544"/>
                  <a:gd name="T6" fmla="*/ 114300 w 164"/>
                  <a:gd name="T7" fmla="*/ 119063 h 544"/>
                  <a:gd name="T8" fmla="*/ 65088 w 164"/>
                  <a:gd name="T9" fmla="*/ 212725 h 544"/>
                  <a:gd name="T10" fmla="*/ 0 w 164"/>
                  <a:gd name="T11" fmla="*/ 174625 h 544"/>
                  <a:gd name="T12" fmla="*/ 100013 w 164"/>
                  <a:gd name="T13" fmla="*/ 0 h 544"/>
                  <a:gd name="T14" fmla="*/ 260350 w 164"/>
                  <a:gd name="T15" fmla="*/ 0 h 544"/>
                  <a:gd name="T16" fmla="*/ 260350 w 164"/>
                  <a:gd name="T17" fmla="*/ 0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4" h="544">
                    <a:moveTo>
                      <a:pt x="164" y="0"/>
                    </a:moveTo>
                    <a:lnTo>
                      <a:pt x="164" y="544"/>
                    </a:lnTo>
                    <a:lnTo>
                      <a:pt x="72" y="544"/>
                    </a:lnTo>
                    <a:lnTo>
                      <a:pt x="72" y="75"/>
                    </a:lnTo>
                    <a:lnTo>
                      <a:pt x="41" y="134"/>
                    </a:lnTo>
                    <a:lnTo>
                      <a:pt x="0" y="110"/>
                    </a:lnTo>
                    <a:lnTo>
                      <a:pt x="63" y="0"/>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0"/>
              <p:cNvSpPr/>
              <p:nvPr/>
            </p:nvSpPr>
            <p:spPr bwMode="auto">
              <a:xfrm>
                <a:off x="8861426" y="2008188"/>
                <a:ext cx="382588" cy="863600"/>
              </a:xfrm>
              <a:custGeom>
                <a:avLst/>
                <a:gdLst>
                  <a:gd name="T0" fmla="*/ 365198 w 110"/>
                  <a:gd name="T1" fmla="*/ 339891 h 249"/>
                  <a:gd name="T2" fmla="*/ 382588 w 110"/>
                  <a:gd name="T3" fmla="*/ 273994 h 249"/>
                  <a:gd name="T4" fmla="*/ 382588 w 110"/>
                  <a:gd name="T5" fmla="*/ 131794 h 249"/>
                  <a:gd name="T6" fmla="*/ 344329 w 110"/>
                  <a:gd name="T7" fmla="*/ 38151 h 249"/>
                  <a:gd name="T8" fmla="*/ 250421 w 110"/>
                  <a:gd name="T9" fmla="*/ 0 h 249"/>
                  <a:gd name="T10" fmla="*/ 132167 w 110"/>
                  <a:gd name="T11" fmla="*/ 0 h 249"/>
                  <a:gd name="T12" fmla="*/ 38259 w 110"/>
                  <a:gd name="T13" fmla="*/ 38151 h 249"/>
                  <a:gd name="T14" fmla="*/ 0 w 110"/>
                  <a:gd name="T15" fmla="*/ 131794 h 249"/>
                  <a:gd name="T16" fmla="*/ 0 w 110"/>
                  <a:gd name="T17" fmla="*/ 242779 h 249"/>
                  <a:gd name="T18" fmla="*/ 142601 w 110"/>
                  <a:gd name="T19" fmla="*/ 242779 h 249"/>
                  <a:gd name="T20" fmla="*/ 142601 w 110"/>
                  <a:gd name="T21" fmla="*/ 121390 h 249"/>
                  <a:gd name="T22" fmla="*/ 239987 w 110"/>
                  <a:gd name="T23" fmla="*/ 121390 h 249"/>
                  <a:gd name="T24" fmla="*/ 239987 w 110"/>
                  <a:gd name="T25" fmla="*/ 315613 h 249"/>
                  <a:gd name="T26" fmla="*/ 0 w 110"/>
                  <a:gd name="T27" fmla="*/ 745679 h 249"/>
                  <a:gd name="T28" fmla="*/ 0 w 110"/>
                  <a:gd name="T29" fmla="*/ 863600 h 249"/>
                  <a:gd name="T30" fmla="*/ 382588 w 110"/>
                  <a:gd name="T31" fmla="*/ 863600 h 249"/>
                  <a:gd name="T32" fmla="*/ 382588 w 110"/>
                  <a:gd name="T33" fmla="*/ 745679 h 249"/>
                  <a:gd name="T34" fmla="*/ 139123 w 110"/>
                  <a:gd name="T35" fmla="*/ 745679 h 249"/>
                  <a:gd name="T36" fmla="*/ 365198 w 110"/>
                  <a:gd name="T37" fmla="*/ 339891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0" h="249">
                    <a:moveTo>
                      <a:pt x="105" y="98"/>
                    </a:moveTo>
                    <a:cubicBezTo>
                      <a:pt x="109" y="92"/>
                      <a:pt x="110" y="86"/>
                      <a:pt x="110" y="79"/>
                    </a:cubicBezTo>
                    <a:cubicBezTo>
                      <a:pt x="110" y="38"/>
                      <a:pt x="110" y="38"/>
                      <a:pt x="110" y="38"/>
                    </a:cubicBezTo>
                    <a:cubicBezTo>
                      <a:pt x="110" y="28"/>
                      <a:pt x="107" y="19"/>
                      <a:pt x="99" y="11"/>
                    </a:cubicBezTo>
                    <a:cubicBezTo>
                      <a:pt x="92" y="4"/>
                      <a:pt x="83" y="0"/>
                      <a:pt x="72" y="0"/>
                    </a:cubicBezTo>
                    <a:cubicBezTo>
                      <a:pt x="38" y="0"/>
                      <a:pt x="38" y="0"/>
                      <a:pt x="38" y="0"/>
                    </a:cubicBezTo>
                    <a:cubicBezTo>
                      <a:pt x="28" y="0"/>
                      <a:pt x="19" y="4"/>
                      <a:pt x="11" y="11"/>
                    </a:cubicBezTo>
                    <a:cubicBezTo>
                      <a:pt x="4" y="19"/>
                      <a:pt x="0" y="28"/>
                      <a:pt x="0" y="38"/>
                    </a:cubicBezTo>
                    <a:cubicBezTo>
                      <a:pt x="0" y="70"/>
                      <a:pt x="0" y="70"/>
                      <a:pt x="0" y="70"/>
                    </a:cubicBezTo>
                    <a:cubicBezTo>
                      <a:pt x="41" y="70"/>
                      <a:pt x="41" y="70"/>
                      <a:pt x="41" y="70"/>
                    </a:cubicBezTo>
                    <a:cubicBezTo>
                      <a:pt x="41" y="35"/>
                      <a:pt x="41" y="35"/>
                      <a:pt x="41" y="35"/>
                    </a:cubicBezTo>
                    <a:cubicBezTo>
                      <a:pt x="69" y="35"/>
                      <a:pt x="69" y="35"/>
                      <a:pt x="69" y="35"/>
                    </a:cubicBezTo>
                    <a:cubicBezTo>
                      <a:pt x="69" y="91"/>
                      <a:pt x="69" y="91"/>
                      <a:pt x="69" y="91"/>
                    </a:cubicBezTo>
                    <a:cubicBezTo>
                      <a:pt x="0" y="215"/>
                      <a:pt x="0" y="215"/>
                      <a:pt x="0" y="215"/>
                    </a:cubicBezTo>
                    <a:cubicBezTo>
                      <a:pt x="0" y="249"/>
                      <a:pt x="0" y="249"/>
                      <a:pt x="0" y="249"/>
                    </a:cubicBezTo>
                    <a:cubicBezTo>
                      <a:pt x="110" y="249"/>
                      <a:pt x="110" y="249"/>
                      <a:pt x="110" y="249"/>
                    </a:cubicBezTo>
                    <a:cubicBezTo>
                      <a:pt x="110" y="215"/>
                      <a:pt x="110" y="215"/>
                      <a:pt x="110" y="215"/>
                    </a:cubicBezTo>
                    <a:cubicBezTo>
                      <a:pt x="40" y="215"/>
                      <a:pt x="40" y="215"/>
                      <a:pt x="40" y="215"/>
                    </a:cubicBezTo>
                    <a:cubicBezTo>
                      <a:pt x="105" y="98"/>
                      <a:pt x="105" y="98"/>
                      <a:pt x="105" y="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1"/>
              <p:cNvSpPr/>
              <p:nvPr/>
            </p:nvSpPr>
            <p:spPr bwMode="auto">
              <a:xfrm>
                <a:off x="8080376" y="3267075"/>
                <a:ext cx="385763" cy="868363"/>
              </a:xfrm>
              <a:custGeom>
                <a:avLst/>
                <a:gdLst>
                  <a:gd name="T0" fmla="*/ 253700 w 111"/>
                  <a:gd name="T1" fmla="*/ 0 h 250"/>
                  <a:gd name="T2" fmla="*/ 347534 w 111"/>
                  <a:gd name="T3" fmla="*/ 38208 h 250"/>
                  <a:gd name="T4" fmla="*/ 385763 w 111"/>
                  <a:gd name="T5" fmla="*/ 131991 h 250"/>
                  <a:gd name="T6" fmla="*/ 385763 w 111"/>
                  <a:gd name="T7" fmla="*/ 316084 h 250"/>
                  <a:gd name="T8" fmla="*/ 364911 w 111"/>
                  <a:gd name="T9" fmla="*/ 385553 h 250"/>
                  <a:gd name="T10" fmla="*/ 312781 w 111"/>
                  <a:gd name="T11" fmla="*/ 434182 h 250"/>
                  <a:gd name="T12" fmla="*/ 364911 w 111"/>
                  <a:gd name="T13" fmla="*/ 482810 h 250"/>
                  <a:gd name="T14" fmla="*/ 385763 w 111"/>
                  <a:gd name="T15" fmla="*/ 552279 h 250"/>
                  <a:gd name="T16" fmla="*/ 385763 w 111"/>
                  <a:gd name="T17" fmla="*/ 732898 h 250"/>
                  <a:gd name="T18" fmla="*/ 347534 w 111"/>
                  <a:gd name="T19" fmla="*/ 826682 h 250"/>
                  <a:gd name="T20" fmla="*/ 253700 w 111"/>
                  <a:gd name="T21" fmla="*/ 868363 h 250"/>
                  <a:gd name="T22" fmla="*/ 132063 w 111"/>
                  <a:gd name="T23" fmla="*/ 868363 h 250"/>
                  <a:gd name="T24" fmla="*/ 41704 w 111"/>
                  <a:gd name="T25" fmla="*/ 826682 h 250"/>
                  <a:gd name="T26" fmla="*/ 0 w 111"/>
                  <a:gd name="T27" fmla="*/ 732898 h 250"/>
                  <a:gd name="T28" fmla="*/ 0 w 111"/>
                  <a:gd name="T29" fmla="*/ 625221 h 250"/>
                  <a:gd name="T30" fmla="*/ 142489 w 111"/>
                  <a:gd name="T31" fmla="*/ 625221 h 250"/>
                  <a:gd name="T32" fmla="*/ 142489 w 111"/>
                  <a:gd name="T33" fmla="*/ 746792 h 250"/>
                  <a:gd name="T34" fmla="*/ 243274 w 111"/>
                  <a:gd name="T35" fmla="*/ 746792 h 250"/>
                  <a:gd name="T36" fmla="*/ 243274 w 111"/>
                  <a:gd name="T37" fmla="*/ 493230 h 250"/>
                  <a:gd name="T38" fmla="*/ 142489 w 111"/>
                  <a:gd name="T39" fmla="*/ 493230 h 250"/>
                  <a:gd name="T40" fmla="*/ 142489 w 111"/>
                  <a:gd name="T41" fmla="*/ 371659 h 250"/>
                  <a:gd name="T42" fmla="*/ 243274 w 111"/>
                  <a:gd name="T43" fmla="*/ 371659 h 250"/>
                  <a:gd name="T44" fmla="*/ 243274 w 111"/>
                  <a:gd name="T45" fmla="*/ 121571 h 250"/>
                  <a:gd name="T46" fmla="*/ 142489 w 111"/>
                  <a:gd name="T47" fmla="*/ 121571 h 250"/>
                  <a:gd name="T48" fmla="*/ 142489 w 111"/>
                  <a:gd name="T49" fmla="*/ 243142 h 250"/>
                  <a:gd name="T50" fmla="*/ 0 w 111"/>
                  <a:gd name="T51" fmla="*/ 243142 h 250"/>
                  <a:gd name="T52" fmla="*/ 0 w 111"/>
                  <a:gd name="T53" fmla="*/ 131991 h 250"/>
                  <a:gd name="T54" fmla="*/ 41704 w 111"/>
                  <a:gd name="T55" fmla="*/ 38208 h 250"/>
                  <a:gd name="T56" fmla="*/ 132063 w 111"/>
                  <a:gd name="T57" fmla="*/ 0 h 250"/>
                  <a:gd name="T58" fmla="*/ 253700 w 111"/>
                  <a:gd name="T59" fmla="*/ 0 h 2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1" h="250">
                    <a:moveTo>
                      <a:pt x="73" y="0"/>
                    </a:moveTo>
                    <a:cubicBezTo>
                      <a:pt x="83" y="0"/>
                      <a:pt x="92" y="4"/>
                      <a:pt x="100" y="11"/>
                    </a:cubicBezTo>
                    <a:cubicBezTo>
                      <a:pt x="107" y="19"/>
                      <a:pt x="111" y="28"/>
                      <a:pt x="111" y="38"/>
                    </a:cubicBezTo>
                    <a:cubicBezTo>
                      <a:pt x="111" y="91"/>
                      <a:pt x="111" y="91"/>
                      <a:pt x="111" y="91"/>
                    </a:cubicBezTo>
                    <a:cubicBezTo>
                      <a:pt x="111" y="98"/>
                      <a:pt x="109" y="105"/>
                      <a:pt x="105" y="111"/>
                    </a:cubicBezTo>
                    <a:cubicBezTo>
                      <a:pt x="101" y="117"/>
                      <a:pt x="96" y="122"/>
                      <a:pt x="90" y="125"/>
                    </a:cubicBezTo>
                    <a:cubicBezTo>
                      <a:pt x="96" y="128"/>
                      <a:pt x="101" y="133"/>
                      <a:pt x="105" y="139"/>
                    </a:cubicBezTo>
                    <a:cubicBezTo>
                      <a:pt x="109" y="145"/>
                      <a:pt x="111" y="152"/>
                      <a:pt x="111" y="159"/>
                    </a:cubicBezTo>
                    <a:cubicBezTo>
                      <a:pt x="111" y="211"/>
                      <a:pt x="111" y="211"/>
                      <a:pt x="111" y="211"/>
                    </a:cubicBezTo>
                    <a:cubicBezTo>
                      <a:pt x="111" y="222"/>
                      <a:pt x="107" y="231"/>
                      <a:pt x="100" y="238"/>
                    </a:cubicBezTo>
                    <a:cubicBezTo>
                      <a:pt x="92" y="246"/>
                      <a:pt x="83" y="250"/>
                      <a:pt x="73" y="250"/>
                    </a:cubicBezTo>
                    <a:cubicBezTo>
                      <a:pt x="38" y="250"/>
                      <a:pt x="38" y="250"/>
                      <a:pt x="38" y="250"/>
                    </a:cubicBezTo>
                    <a:cubicBezTo>
                      <a:pt x="28" y="250"/>
                      <a:pt x="19" y="246"/>
                      <a:pt x="12" y="238"/>
                    </a:cubicBezTo>
                    <a:cubicBezTo>
                      <a:pt x="4" y="231"/>
                      <a:pt x="0" y="222"/>
                      <a:pt x="0" y="211"/>
                    </a:cubicBezTo>
                    <a:cubicBezTo>
                      <a:pt x="0" y="180"/>
                      <a:pt x="0" y="180"/>
                      <a:pt x="0" y="180"/>
                    </a:cubicBezTo>
                    <a:cubicBezTo>
                      <a:pt x="41" y="180"/>
                      <a:pt x="41" y="180"/>
                      <a:pt x="41" y="180"/>
                    </a:cubicBezTo>
                    <a:cubicBezTo>
                      <a:pt x="41" y="215"/>
                      <a:pt x="41" y="215"/>
                      <a:pt x="41" y="215"/>
                    </a:cubicBezTo>
                    <a:cubicBezTo>
                      <a:pt x="70" y="215"/>
                      <a:pt x="70" y="215"/>
                      <a:pt x="70" y="215"/>
                    </a:cubicBezTo>
                    <a:cubicBezTo>
                      <a:pt x="70" y="142"/>
                      <a:pt x="70" y="142"/>
                      <a:pt x="70" y="142"/>
                    </a:cubicBezTo>
                    <a:cubicBezTo>
                      <a:pt x="41" y="142"/>
                      <a:pt x="41" y="142"/>
                      <a:pt x="41" y="142"/>
                    </a:cubicBezTo>
                    <a:cubicBezTo>
                      <a:pt x="41" y="107"/>
                      <a:pt x="41" y="107"/>
                      <a:pt x="41" y="107"/>
                    </a:cubicBezTo>
                    <a:cubicBezTo>
                      <a:pt x="70" y="107"/>
                      <a:pt x="70" y="107"/>
                      <a:pt x="70" y="107"/>
                    </a:cubicBezTo>
                    <a:cubicBezTo>
                      <a:pt x="70" y="35"/>
                      <a:pt x="70" y="35"/>
                      <a:pt x="70" y="35"/>
                    </a:cubicBezTo>
                    <a:cubicBezTo>
                      <a:pt x="41" y="35"/>
                      <a:pt x="41" y="35"/>
                      <a:pt x="41" y="35"/>
                    </a:cubicBezTo>
                    <a:cubicBezTo>
                      <a:pt x="41" y="70"/>
                      <a:pt x="41" y="70"/>
                      <a:pt x="41" y="70"/>
                    </a:cubicBezTo>
                    <a:cubicBezTo>
                      <a:pt x="0" y="70"/>
                      <a:pt x="0" y="70"/>
                      <a:pt x="0" y="70"/>
                    </a:cubicBezTo>
                    <a:cubicBezTo>
                      <a:pt x="0" y="38"/>
                      <a:pt x="0" y="38"/>
                      <a:pt x="0" y="38"/>
                    </a:cubicBezTo>
                    <a:cubicBezTo>
                      <a:pt x="0" y="28"/>
                      <a:pt x="4" y="19"/>
                      <a:pt x="12" y="11"/>
                    </a:cubicBezTo>
                    <a:cubicBezTo>
                      <a:pt x="19" y="4"/>
                      <a:pt x="28" y="0"/>
                      <a:pt x="38" y="0"/>
                    </a:cubicBezTo>
                    <a:cubicBezTo>
                      <a:pt x="73" y="0"/>
                      <a:pt x="73" y="0"/>
                      <a:pt x="7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12"/>
              <p:cNvSpPr>
                <a:spLocks noEditPoints="1"/>
              </p:cNvSpPr>
              <p:nvPr/>
            </p:nvSpPr>
            <p:spPr bwMode="auto">
              <a:xfrm>
                <a:off x="8861426" y="3267075"/>
                <a:ext cx="441325" cy="865188"/>
              </a:xfrm>
              <a:custGeom>
                <a:avLst/>
                <a:gdLst>
                  <a:gd name="T0" fmla="*/ 382588 w 278"/>
                  <a:gd name="T1" fmla="*/ 0 h 545"/>
                  <a:gd name="T2" fmla="*/ 382588 w 278"/>
                  <a:gd name="T3" fmla="*/ 503238 h 545"/>
                  <a:gd name="T4" fmla="*/ 441325 w 278"/>
                  <a:gd name="T5" fmla="*/ 503238 h 545"/>
                  <a:gd name="T6" fmla="*/ 441325 w 278"/>
                  <a:gd name="T7" fmla="*/ 625475 h 545"/>
                  <a:gd name="T8" fmla="*/ 382588 w 278"/>
                  <a:gd name="T9" fmla="*/ 625475 h 545"/>
                  <a:gd name="T10" fmla="*/ 382588 w 278"/>
                  <a:gd name="T11" fmla="*/ 865188 h 545"/>
                  <a:gd name="T12" fmla="*/ 239713 w 278"/>
                  <a:gd name="T13" fmla="*/ 865188 h 545"/>
                  <a:gd name="T14" fmla="*/ 239713 w 278"/>
                  <a:gd name="T15" fmla="*/ 625475 h 545"/>
                  <a:gd name="T16" fmla="*/ 0 w 278"/>
                  <a:gd name="T17" fmla="*/ 625475 h 545"/>
                  <a:gd name="T18" fmla="*/ 0 w 278"/>
                  <a:gd name="T19" fmla="*/ 503238 h 545"/>
                  <a:gd name="T20" fmla="*/ 153988 w 278"/>
                  <a:gd name="T21" fmla="*/ 0 h 545"/>
                  <a:gd name="T22" fmla="*/ 382588 w 278"/>
                  <a:gd name="T23" fmla="*/ 0 h 545"/>
                  <a:gd name="T24" fmla="*/ 382588 w 278"/>
                  <a:gd name="T25" fmla="*/ 0 h 545"/>
                  <a:gd name="T26" fmla="*/ 239713 w 278"/>
                  <a:gd name="T27" fmla="*/ 503238 h 545"/>
                  <a:gd name="T28" fmla="*/ 239713 w 278"/>
                  <a:gd name="T29" fmla="*/ 107950 h 545"/>
                  <a:gd name="T30" fmla="*/ 125413 w 278"/>
                  <a:gd name="T31" fmla="*/ 503238 h 545"/>
                  <a:gd name="T32" fmla="*/ 239713 w 278"/>
                  <a:gd name="T33" fmla="*/ 503238 h 545"/>
                  <a:gd name="T34" fmla="*/ 239713 w 278"/>
                  <a:gd name="T35" fmla="*/ 503238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8" h="545">
                    <a:moveTo>
                      <a:pt x="241" y="0"/>
                    </a:moveTo>
                    <a:lnTo>
                      <a:pt x="241" y="317"/>
                    </a:lnTo>
                    <a:lnTo>
                      <a:pt x="278" y="317"/>
                    </a:lnTo>
                    <a:lnTo>
                      <a:pt x="278" y="394"/>
                    </a:lnTo>
                    <a:lnTo>
                      <a:pt x="241" y="394"/>
                    </a:lnTo>
                    <a:lnTo>
                      <a:pt x="241" y="545"/>
                    </a:lnTo>
                    <a:lnTo>
                      <a:pt x="151" y="545"/>
                    </a:lnTo>
                    <a:lnTo>
                      <a:pt x="151" y="394"/>
                    </a:lnTo>
                    <a:lnTo>
                      <a:pt x="0" y="394"/>
                    </a:lnTo>
                    <a:lnTo>
                      <a:pt x="0" y="317"/>
                    </a:lnTo>
                    <a:lnTo>
                      <a:pt x="97" y="0"/>
                    </a:lnTo>
                    <a:lnTo>
                      <a:pt x="241" y="0"/>
                    </a:lnTo>
                    <a:close/>
                    <a:moveTo>
                      <a:pt x="151" y="317"/>
                    </a:moveTo>
                    <a:lnTo>
                      <a:pt x="151" y="68"/>
                    </a:lnTo>
                    <a:lnTo>
                      <a:pt x="79" y="317"/>
                    </a:lnTo>
                    <a:lnTo>
                      <a:pt x="151" y="3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4"/>
              <p:cNvSpPr>
                <a:spLocks noEditPoints="1"/>
              </p:cNvSpPr>
              <p:nvPr/>
            </p:nvSpPr>
            <p:spPr bwMode="auto">
              <a:xfrm>
                <a:off x="8047038" y="1266825"/>
                <a:ext cx="454025" cy="523875"/>
              </a:xfrm>
              <a:custGeom>
                <a:avLst/>
                <a:gdLst>
                  <a:gd name="T0" fmla="*/ 287665 w 131"/>
                  <a:gd name="T1" fmla="*/ 451018 h 151"/>
                  <a:gd name="T2" fmla="*/ 298062 w 131"/>
                  <a:gd name="T3" fmla="*/ 471834 h 151"/>
                  <a:gd name="T4" fmla="*/ 166360 w 131"/>
                  <a:gd name="T5" fmla="*/ 478773 h 151"/>
                  <a:gd name="T6" fmla="*/ 155963 w 131"/>
                  <a:gd name="T7" fmla="*/ 457957 h 151"/>
                  <a:gd name="T8" fmla="*/ 166360 w 131"/>
                  <a:gd name="T9" fmla="*/ 451018 h 151"/>
                  <a:gd name="T10" fmla="*/ 270335 w 131"/>
                  <a:gd name="T11" fmla="*/ 509998 h 151"/>
                  <a:gd name="T12" fmla="*/ 197553 w 131"/>
                  <a:gd name="T13" fmla="*/ 523875 h 151"/>
                  <a:gd name="T14" fmla="*/ 180224 w 131"/>
                  <a:gd name="T15" fmla="*/ 496120 h 151"/>
                  <a:gd name="T16" fmla="*/ 225280 w 131"/>
                  <a:gd name="T17" fmla="*/ 117959 h 151"/>
                  <a:gd name="T18" fmla="*/ 284199 w 131"/>
                  <a:gd name="T19" fmla="*/ 433671 h 151"/>
                  <a:gd name="T20" fmla="*/ 107441 w 131"/>
                  <a:gd name="T21" fmla="*/ 235917 h 151"/>
                  <a:gd name="T22" fmla="*/ 225280 w 131"/>
                  <a:gd name="T23" fmla="*/ 117959 h 151"/>
                  <a:gd name="T24" fmla="*/ 249540 w 131"/>
                  <a:gd name="T25" fmla="*/ 142244 h 151"/>
                  <a:gd name="T26" fmla="*/ 273801 w 131"/>
                  <a:gd name="T27" fmla="*/ 156122 h 151"/>
                  <a:gd name="T28" fmla="*/ 246075 w 131"/>
                  <a:gd name="T29" fmla="*/ 149183 h 151"/>
                  <a:gd name="T30" fmla="*/ 173292 w 131"/>
                  <a:gd name="T31" fmla="*/ 183877 h 151"/>
                  <a:gd name="T32" fmla="*/ 145565 w 131"/>
                  <a:gd name="T33" fmla="*/ 235917 h 151"/>
                  <a:gd name="T34" fmla="*/ 138634 w 131"/>
                  <a:gd name="T35" fmla="*/ 281019 h 151"/>
                  <a:gd name="T36" fmla="*/ 131702 w 131"/>
                  <a:gd name="T37" fmla="*/ 256733 h 151"/>
                  <a:gd name="T38" fmla="*/ 131702 w 131"/>
                  <a:gd name="T39" fmla="*/ 208162 h 151"/>
                  <a:gd name="T40" fmla="*/ 162894 w 131"/>
                  <a:gd name="T41" fmla="*/ 163060 h 151"/>
                  <a:gd name="T42" fmla="*/ 225280 w 131"/>
                  <a:gd name="T43" fmla="*/ 138775 h 151"/>
                  <a:gd name="T44" fmla="*/ 242609 w 131"/>
                  <a:gd name="T45" fmla="*/ 138775 h 151"/>
                  <a:gd name="T46" fmla="*/ 242609 w 131"/>
                  <a:gd name="T47" fmla="*/ 0 h 151"/>
                  <a:gd name="T48" fmla="*/ 228745 w 131"/>
                  <a:gd name="T49" fmla="*/ 79796 h 151"/>
                  <a:gd name="T50" fmla="*/ 214882 w 131"/>
                  <a:gd name="T51" fmla="*/ 0 h 151"/>
                  <a:gd name="T52" fmla="*/ 398572 w 131"/>
                  <a:gd name="T53" fmla="*/ 76326 h 151"/>
                  <a:gd name="T54" fmla="*/ 322323 w 131"/>
                  <a:gd name="T55" fmla="*/ 111020 h 151"/>
                  <a:gd name="T56" fmla="*/ 117839 w 131"/>
                  <a:gd name="T57" fmla="*/ 353876 h 151"/>
                  <a:gd name="T58" fmla="*/ 58919 w 131"/>
                  <a:gd name="T59" fmla="*/ 374692 h 151"/>
                  <a:gd name="T60" fmla="*/ 117839 w 131"/>
                  <a:gd name="T61" fmla="*/ 353876 h 151"/>
                  <a:gd name="T62" fmla="*/ 76248 w 131"/>
                  <a:gd name="T63" fmla="*/ 55510 h 151"/>
                  <a:gd name="T64" fmla="*/ 110907 w 131"/>
                  <a:gd name="T65" fmla="*/ 128367 h 151"/>
                  <a:gd name="T66" fmla="*/ 76248 w 131"/>
                  <a:gd name="T67" fmla="*/ 55510 h 151"/>
                  <a:gd name="T68" fmla="*/ 377777 w 131"/>
                  <a:gd name="T69" fmla="*/ 395508 h 151"/>
                  <a:gd name="T70" fmla="*/ 353516 w 131"/>
                  <a:gd name="T71" fmla="*/ 333060 h 151"/>
                  <a:gd name="T72" fmla="*/ 336186 w 131"/>
                  <a:gd name="T73" fmla="*/ 353876 h 151"/>
                  <a:gd name="T74" fmla="*/ 454025 w 131"/>
                  <a:gd name="T75" fmla="*/ 239387 h 151"/>
                  <a:gd name="T76" fmla="*/ 388174 w 131"/>
                  <a:gd name="T77" fmla="*/ 235917 h 151"/>
                  <a:gd name="T78" fmla="*/ 454025 w 131"/>
                  <a:gd name="T79" fmla="*/ 211632 h 151"/>
                  <a:gd name="T80" fmla="*/ 0 w 131"/>
                  <a:gd name="T81" fmla="*/ 239387 h 151"/>
                  <a:gd name="T82" fmla="*/ 69317 w 131"/>
                  <a:gd name="T83" fmla="*/ 211632 h 151"/>
                  <a:gd name="T84" fmla="*/ 69317 w 131"/>
                  <a:gd name="T85" fmla="*/ 239387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151">
                    <a:moveTo>
                      <a:pt x="48" y="130"/>
                    </a:moveTo>
                    <a:cubicBezTo>
                      <a:pt x="83" y="130"/>
                      <a:pt x="83" y="130"/>
                      <a:pt x="83" y="130"/>
                    </a:cubicBezTo>
                    <a:cubicBezTo>
                      <a:pt x="84" y="130"/>
                      <a:pt x="86" y="131"/>
                      <a:pt x="86" y="132"/>
                    </a:cubicBezTo>
                    <a:cubicBezTo>
                      <a:pt x="86" y="136"/>
                      <a:pt x="86" y="136"/>
                      <a:pt x="86" y="136"/>
                    </a:cubicBezTo>
                    <a:cubicBezTo>
                      <a:pt x="86" y="137"/>
                      <a:pt x="84" y="138"/>
                      <a:pt x="83" y="138"/>
                    </a:cubicBezTo>
                    <a:cubicBezTo>
                      <a:pt x="48" y="138"/>
                      <a:pt x="48" y="138"/>
                      <a:pt x="48" y="138"/>
                    </a:cubicBezTo>
                    <a:cubicBezTo>
                      <a:pt x="46" y="138"/>
                      <a:pt x="45" y="137"/>
                      <a:pt x="45" y="136"/>
                    </a:cubicBezTo>
                    <a:cubicBezTo>
                      <a:pt x="45" y="132"/>
                      <a:pt x="45" y="132"/>
                      <a:pt x="45" y="132"/>
                    </a:cubicBezTo>
                    <a:cubicBezTo>
                      <a:pt x="45" y="131"/>
                      <a:pt x="46" y="130"/>
                      <a:pt x="48" y="130"/>
                    </a:cubicBezTo>
                    <a:cubicBezTo>
                      <a:pt x="48" y="130"/>
                      <a:pt x="48" y="130"/>
                      <a:pt x="48" y="130"/>
                    </a:cubicBezTo>
                    <a:close/>
                    <a:moveTo>
                      <a:pt x="78" y="143"/>
                    </a:moveTo>
                    <a:cubicBezTo>
                      <a:pt x="78" y="147"/>
                      <a:pt x="78" y="147"/>
                      <a:pt x="78" y="147"/>
                    </a:cubicBezTo>
                    <a:cubicBezTo>
                      <a:pt x="78" y="149"/>
                      <a:pt x="76" y="151"/>
                      <a:pt x="74" y="151"/>
                    </a:cubicBezTo>
                    <a:cubicBezTo>
                      <a:pt x="57" y="151"/>
                      <a:pt x="57" y="151"/>
                      <a:pt x="57" y="151"/>
                    </a:cubicBezTo>
                    <a:cubicBezTo>
                      <a:pt x="54" y="151"/>
                      <a:pt x="52" y="149"/>
                      <a:pt x="52" y="147"/>
                    </a:cubicBezTo>
                    <a:cubicBezTo>
                      <a:pt x="52" y="143"/>
                      <a:pt x="52" y="143"/>
                      <a:pt x="52" y="143"/>
                    </a:cubicBezTo>
                    <a:cubicBezTo>
                      <a:pt x="78" y="143"/>
                      <a:pt x="78" y="143"/>
                      <a:pt x="78" y="143"/>
                    </a:cubicBezTo>
                    <a:close/>
                    <a:moveTo>
                      <a:pt x="65" y="34"/>
                    </a:moveTo>
                    <a:cubicBezTo>
                      <a:pt x="84" y="34"/>
                      <a:pt x="99" y="49"/>
                      <a:pt x="99" y="68"/>
                    </a:cubicBezTo>
                    <a:cubicBezTo>
                      <a:pt x="99" y="89"/>
                      <a:pt x="82" y="94"/>
                      <a:pt x="82" y="125"/>
                    </a:cubicBezTo>
                    <a:cubicBezTo>
                      <a:pt x="49" y="125"/>
                      <a:pt x="49" y="125"/>
                      <a:pt x="49" y="125"/>
                    </a:cubicBezTo>
                    <a:cubicBezTo>
                      <a:pt x="49" y="94"/>
                      <a:pt x="31" y="89"/>
                      <a:pt x="31" y="68"/>
                    </a:cubicBezTo>
                    <a:cubicBezTo>
                      <a:pt x="31" y="49"/>
                      <a:pt x="47" y="34"/>
                      <a:pt x="65" y="34"/>
                    </a:cubicBezTo>
                    <a:cubicBezTo>
                      <a:pt x="65" y="34"/>
                      <a:pt x="65" y="34"/>
                      <a:pt x="65" y="34"/>
                    </a:cubicBezTo>
                    <a:close/>
                    <a:moveTo>
                      <a:pt x="70" y="40"/>
                    </a:moveTo>
                    <a:cubicBezTo>
                      <a:pt x="72" y="41"/>
                      <a:pt x="72" y="41"/>
                      <a:pt x="72" y="41"/>
                    </a:cubicBezTo>
                    <a:cubicBezTo>
                      <a:pt x="76" y="42"/>
                      <a:pt x="80" y="44"/>
                      <a:pt x="83" y="46"/>
                    </a:cubicBezTo>
                    <a:cubicBezTo>
                      <a:pt x="82" y="46"/>
                      <a:pt x="80" y="45"/>
                      <a:pt x="79" y="45"/>
                    </a:cubicBezTo>
                    <a:cubicBezTo>
                      <a:pt x="76" y="44"/>
                      <a:pt x="76" y="44"/>
                      <a:pt x="76" y="44"/>
                    </a:cubicBezTo>
                    <a:cubicBezTo>
                      <a:pt x="74" y="44"/>
                      <a:pt x="73" y="44"/>
                      <a:pt x="71" y="43"/>
                    </a:cubicBezTo>
                    <a:cubicBezTo>
                      <a:pt x="69" y="44"/>
                      <a:pt x="66" y="44"/>
                      <a:pt x="64" y="45"/>
                    </a:cubicBezTo>
                    <a:cubicBezTo>
                      <a:pt x="59" y="46"/>
                      <a:pt x="54" y="49"/>
                      <a:pt x="50" y="53"/>
                    </a:cubicBezTo>
                    <a:cubicBezTo>
                      <a:pt x="49" y="55"/>
                      <a:pt x="49" y="55"/>
                      <a:pt x="49" y="55"/>
                    </a:cubicBezTo>
                    <a:cubicBezTo>
                      <a:pt x="45" y="59"/>
                      <a:pt x="43" y="63"/>
                      <a:pt x="42" y="68"/>
                    </a:cubicBezTo>
                    <a:cubicBezTo>
                      <a:pt x="41" y="72"/>
                      <a:pt x="41" y="72"/>
                      <a:pt x="41" y="72"/>
                    </a:cubicBezTo>
                    <a:cubicBezTo>
                      <a:pt x="40" y="75"/>
                      <a:pt x="40" y="78"/>
                      <a:pt x="40" y="81"/>
                    </a:cubicBezTo>
                    <a:cubicBezTo>
                      <a:pt x="40" y="80"/>
                      <a:pt x="39" y="78"/>
                      <a:pt x="38" y="77"/>
                    </a:cubicBezTo>
                    <a:cubicBezTo>
                      <a:pt x="38" y="74"/>
                      <a:pt x="38" y="74"/>
                      <a:pt x="38" y="74"/>
                    </a:cubicBezTo>
                    <a:cubicBezTo>
                      <a:pt x="37" y="70"/>
                      <a:pt x="37" y="66"/>
                      <a:pt x="38" y="62"/>
                    </a:cubicBezTo>
                    <a:cubicBezTo>
                      <a:pt x="38" y="60"/>
                      <a:pt x="38" y="60"/>
                      <a:pt x="38" y="60"/>
                    </a:cubicBezTo>
                    <a:cubicBezTo>
                      <a:pt x="40" y="56"/>
                      <a:pt x="42" y="53"/>
                      <a:pt x="45" y="49"/>
                    </a:cubicBezTo>
                    <a:cubicBezTo>
                      <a:pt x="47" y="47"/>
                      <a:pt x="47" y="47"/>
                      <a:pt x="47" y="47"/>
                    </a:cubicBezTo>
                    <a:cubicBezTo>
                      <a:pt x="50" y="44"/>
                      <a:pt x="54" y="42"/>
                      <a:pt x="58" y="41"/>
                    </a:cubicBezTo>
                    <a:cubicBezTo>
                      <a:pt x="61" y="40"/>
                      <a:pt x="63" y="40"/>
                      <a:pt x="65" y="40"/>
                    </a:cubicBezTo>
                    <a:cubicBezTo>
                      <a:pt x="67" y="40"/>
                      <a:pt x="68" y="40"/>
                      <a:pt x="70" y="40"/>
                    </a:cubicBezTo>
                    <a:cubicBezTo>
                      <a:pt x="70" y="40"/>
                      <a:pt x="70" y="40"/>
                      <a:pt x="70" y="40"/>
                    </a:cubicBezTo>
                    <a:close/>
                    <a:moveTo>
                      <a:pt x="62" y="0"/>
                    </a:moveTo>
                    <a:cubicBezTo>
                      <a:pt x="70" y="0"/>
                      <a:pt x="70" y="0"/>
                      <a:pt x="70" y="0"/>
                    </a:cubicBezTo>
                    <a:cubicBezTo>
                      <a:pt x="70" y="23"/>
                      <a:pt x="70" y="23"/>
                      <a:pt x="70" y="23"/>
                    </a:cubicBezTo>
                    <a:cubicBezTo>
                      <a:pt x="68" y="23"/>
                      <a:pt x="67" y="23"/>
                      <a:pt x="66" y="23"/>
                    </a:cubicBezTo>
                    <a:cubicBezTo>
                      <a:pt x="64" y="23"/>
                      <a:pt x="63" y="23"/>
                      <a:pt x="62" y="23"/>
                    </a:cubicBezTo>
                    <a:cubicBezTo>
                      <a:pt x="62" y="0"/>
                      <a:pt x="62" y="0"/>
                      <a:pt x="62" y="0"/>
                    </a:cubicBezTo>
                    <a:close/>
                    <a:moveTo>
                      <a:pt x="109" y="16"/>
                    </a:moveTo>
                    <a:cubicBezTo>
                      <a:pt x="115" y="22"/>
                      <a:pt x="115" y="22"/>
                      <a:pt x="115" y="22"/>
                    </a:cubicBezTo>
                    <a:cubicBezTo>
                      <a:pt x="99" y="37"/>
                      <a:pt x="99" y="37"/>
                      <a:pt x="99" y="37"/>
                    </a:cubicBezTo>
                    <a:cubicBezTo>
                      <a:pt x="97" y="35"/>
                      <a:pt x="95" y="33"/>
                      <a:pt x="93" y="32"/>
                    </a:cubicBezTo>
                    <a:cubicBezTo>
                      <a:pt x="109" y="16"/>
                      <a:pt x="109" y="16"/>
                      <a:pt x="109" y="16"/>
                    </a:cubicBezTo>
                    <a:close/>
                    <a:moveTo>
                      <a:pt x="34" y="102"/>
                    </a:moveTo>
                    <a:cubicBezTo>
                      <a:pt x="22" y="114"/>
                      <a:pt x="22" y="114"/>
                      <a:pt x="22" y="114"/>
                    </a:cubicBezTo>
                    <a:cubicBezTo>
                      <a:pt x="17" y="108"/>
                      <a:pt x="17" y="108"/>
                      <a:pt x="17" y="108"/>
                    </a:cubicBezTo>
                    <a:cubicBezTo>
                      <a:pt x="29" y="96"/>
                      <a:pt x="29" y="96"/>
                      <a:pt x="29" y="96"/>
                    </a:cubicBezTo>
                    <a:cubicBezTo>
                      <a:pt x="31" y="98"/>
                      <a:pt x="32" y="100"/>
                      <a:pt x="34" y="102"/>
                    </a:cubicBezTo>
                    <a:cubicBezTo>
                      <a:pt x="34" y="102"/>
                      <a:pt x="34" y="102"/>
                      <a:pt x="34" y="102"/>
                    </a:cubicBezTo>
                    <a:close/>
                    <a:moveTo>
                      <a:pt x="22" y="16"/>
                    </a:moveTo>
                    <a:cubicBezTo>
                      <a:pt x="17" y="22"/>
                      <a:pt x="17" y="22"/>
                      <a:pt x="17" y="22"/>
                    </a:cubicBezTo>
                    <a:cubicBezTo>
                      <a:pt x="32" y="37"/>
                      <a:pt x="32" y="37"/>
                      <a:pt x="32" y="37"/>
                    </a:cubicBezTo>
                    <a:cubicBezTo>
                      <a:pt x="34" y="35"/>
                      <a:pt x="36" y="33"/>
                      <a:pt x="38" y="32"/>
                    </a:cubicBezTo>
                    <a:cubicBezTo>
                      <a:pt x="22" y="16"/>
                      <a:pt x="22" y="16"/>
                      <a:pt x="22" y="16"/>
                    </a:cubicBezTo>
                    <a:close/>
                    <a:moveTo>
                      <a:pt x="97" y="102"/>
                    </a:moveTo>
                    <a:cubicBezTo>
                      <a:pt x="109" y="114"/>
                      <a:pt x="109" y="114"/>
                      <a:pt x="109" y="114"/>
                    </a:cubicBezTo>
                    <a:cubicBezTo>
                      <a:pt x="115" y="108"/>
                      <a:pt x="115" y="108"/>
                      <a:pt x="115" y="108"/>
                    </a:cubicBezTo>
                    <a:cubicBezTo>
                      <a:pt x="102" y="96"/>
                      <a:pt x="102" y="96"/>
                      <a:pt x="102" y="96"/>
                    </a:cubicBezTo>
                    <a:cubicBezTo>
                      <a:pt x="101" y="98"/>
                      <a:pt x="99" y="100"/>
                      <a:pt x="97" y="102"/>
                    </a:cubicBezTo>
                    <a:cubicBezTo>
                      <a:pt x="97" y="102"/>
                      <a:pt x="97" y="102"/>
                      <a:pt x="97" y="102"/>
                    </a:cubicBezTo>
                    <a:close/>
                    <a:moveTo>
                      <a:pt x="131" y="61"/>
                    </a:moveTo>
                    <a:cubicBezTo>
                      <a:pt x="131" y="69"/>
                      <a:pt x="131" y="69"/>
                      <a:pt x="131" y="69"/>
                    </a:cubicBezTo>
                    <a:cubicBezTo>
                      <a:pt x="112" y="69"/>
                      <a:pt x="112" y="69"/>
                      <a:pt x="112" y="69"/>
                    </a:cubicBezTo>
                    <a:cubicBezTo>
                      <a:pt x="112" y="69"/>
                      <a:pt x="112" y="68"/>
                      <a:pt x="112" y="68"/>
                    </a:cubicBezTo>
                    <a:cubicBezTo>
                      <a:pt x="112" y="66"/>
                      <a:pt x="111" y="63"/>
                      <a:pt x="111" y="61"/>
                    </a:cubicBezTo>
                    <a:cubicBezTo>
                      <a:pt x="131" y="61"/>
                      <a:pt x="131" y="61"/>
                      <a:pt x="131" y="61"/>
                    </a:cubicBezTo>
                    <a:close/>
                    <a:moveTo>
                      <a:pt x="20" y="69"/>
                    </a:moveTo>
                    <a:cubicBezTo>
                      <a:pt x="0" y="69"/>
                      <a:pt x="0" y="69"/>
                      <a:pt x="0" y="69"/>
                    </a:cubicBezTo>
                    <a:cubicBezTo>
                      <a:pt x="0" y="61"/>
                      <a:pt x="0" y="61"/>
                      <a:pt x="0" y="61"/>
                    </a:cubicBezTo>
                    <a:cubicBezTo>
                      <a:pt x="20" y="61"/>
                      <a:pt x="20" y="61"/>
                      <a:pt x="20" y="61"/>
                    </a:cubicBezTo>
                    <a:cubicBezTo>
                      <a:pt x="20" y="63"/>
                      <a:pt x="20" y="66"/>
                      <a:pt x="20" y="68"/>
                    </a:cubicBezTo>
                    <a:cubicBezTo>
                      <a:pt x="20" y="68"/>
                      <a:pt x="20" y="69"/>
                      <a:pt x="20" y="69"/>
                    </a:cubicBezTo>
                    <a:cubicBezTo>
                      <a:pt x="20" y="69"/>
                      <a:pt x="20" y="69"/>
                      <a:pt x="20"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15"/>
              <p:cNvSpPr>
                <a:spLocks noEditPoints="1"/>
              </p:cNvSpPr>
              <p:nvPr/>
            </p:nvSpPr>
            <p:spPr bwMode="auto">
              <a:xfrm>
                <a:off x="8837613" y="1370013"/>
                <a:ext cx="433388" cy="339725"/>
              </a:xfrm>
              <a:custGeom>
                <a:avLst/>
                <a:gdLst>
                  <a:gd name="T0" fmla="*/ 433388 w 125"/>
                  <a:gd name="T1" fmla="*/ 187195 h 98"/>
                  <a:gd name="T2" fmla="*/ 433388 w 125"/>
                  <a:gd name="T3" fmla="*/ 315459 h 98"/>
                  <a:gd name="T4" fmla="*/ 409118 w 125"/>
                  <a:gd name="T5" fmla="*/ 339725 h 98"/>
                  <a:gd name="T6" fmla="*/ 20803 w 125"/>
                  <a:gd name="T7" fmla="*/ 339725 h 98"/>
                  <a:gd name="T8" fmla="*/ 0 w 125"/>
                  <a:gd name="T9" fmla="*/ 315459 h 98"/>
                  <a:gd name="T10" fmla="*/ 0 w 125"/>
                  <a:gd name="T11" fmla="*/ 187195 h 98"/>
                  <a:gd name="T12" fmla="*/ 190691 w 125"/>
                  <a:gd name="T13" fmla="*/ 187195 h 98"/>
                  <a:gd name="T14" fmla="*/ 190691 w 125"/>
                  <a:gd name="T15" fmla="*/ 214928 h 98"/>
                  <a:gd name="T16" fmla="*/ 204559 w 125"/>
                  <a:gd name="T17" fmla="*/ 228794 h 98"/>
                  <a:gd name="T18" fmla="*/ 228829 w 125"/>
                  <a:gd name="T19" fmla="*/ 228794 h 98"/>
                  <a:gd name="T20" fmla="*/ 239230 w 125"/>
                  <a:gd name="T21" fmla="*/ 214928 h 98"/>
                  <a:gd name="T22" fmla="*/ 239230 w 125"/>
                  <a:gd name="T23" fmla="*/ 187195 h 98"/>
                  <a:gd name="T24" fmla="*/ 433388 w 125"/>
                  <a:gd name="T25" fmla="*/ 187195 h 98"/>
                  <a:gd name="T26" fmla="*/ 173355 w 125"/>
                  <a:gd name="T27" fmla="*/ 65865 h 98"/>
                  <a:gd name="T28" fmla="*/ 260033 w 125"/>
                  <a:gd name="T29" fmla="*/ 65865 h 98"/>
                  <a:gd name="T30" fmla="*/ 260033 w 125"/>
                  <a:gd name="T31" fmla="*/ 38132 h 98"/>
                  <a:gd name="T32" fmla="*/ 249631 w 125"/>
                  <a:gd name="T33" fmla="*/ 27733 h 98"/>
                  <a:gd name="T34" fmla="*/ 183757 w 125"/>
                  <a:gd name="T35" fmla="*/ 27733 h 98"/>
                  <a:gd name="T36" fmla="*/ 173355 w 125"/>
                  <a:gd name="T37" fmla="*/ 38132 h 98"/>
                  <a:gd name="T38" fmla="*/ 173355 w 125"/>
                  <a:gd name="T39" fmla="*/ 65865 h 98"/>
                  <a:gd name="T40" fmla="*/ 20803 w 125"/>
                  <a:gd name="T41" fmla="*/ 65865 h 98"/>
                  <a:gd name="T42" fmla="*/ 149085 w 125"/>
                  <a:gd name="T43" fmla="*/ 65865 h 98"/>
                  <a:gd name="T44" fmla="*/ 149085 w 125"/>
                  <a:gd name="T45" fmla="*/ 38132 h 98"/>
                  <a:gd name="T46" fmla="*/ 183757 w 125"/>
                  <a:gd name="T47" fmla="*/ 0 h 98"/>
                  <a:gd name="T48" fmla="*/ 249631 w 125"/>
                  <a:gd name="T49" fmla="*/ 0 h 98"/>
                  <a:gd name="T50" fmla="*/ 284303 w 125"/>
                  <a:gd name="T51" fmla="*/ 38132 h 98"/>
                  <a:gd name="T52" fmla="*/ 284303 w 125"/>
                  <a:gd name="T53" fmla="*/ 65865 h 98"/>
                  <a:gd name="T54" fmla="*/ 409118 w 125"/>
                  <a:gd name="T55" fmla="*/ 65865 h 98"/>
                  <a:gd name="T56" fmla="*/ 433388 w 125"/>
                  <a:gd name="T57" fmla="*/ 90131 h 98"/>
                  <a:gd name="T58" fmla="*/ 433388 w 125"/>
                  <a:gd name="T59" fmla="*/ 162929 h 98"/>
                  <a:gd name="T60" fmla="*/ 0 w 125"/>
                  <a:gd name="T61" fmla="*/ 162929 h 98"/>
                  <a:gd name="T62" fmla="*/ 0 w 125"/>
                  <a:gd name="T63" fmla="*/ 90131 h 98"/>
                  <a:gd name="T64" fmla="*/ 20803 w 125"/>
                  <a:gd name="T65" fmla="*/ 65865 h 98"/>
                  <a:gd name="T66" fmla="*/ 20803 w 125"/>
                  <a:gd name="T67" fmla="*/ 65865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5" h="98">
                    <a:moveTo>
                      <a:pt x="125" y="54"/>
                    </a:moveTo>
                    <a:cubicBezTo>
                      <a:pt x="125" y="91"/>
                      <a:pt x="125" y="91"/>
                      <a:pt x="125" y="91"/>
                    </a:cubicBezTo>
                    <a:cubicBezTo>
                      <a:pt x="125" y="95"/>
                      <a:pt x="122" y="98"/>
                      <a:pt x="118" y="98"/>
                    </a:cubicBezTo>
                    <a:cubicBezTo>
                      <a:pt x="6" y="98"/>
                      <a:pt x="6" y="98"/>
                      <a:pt x="6" y="98"/>
                    </a:cubicBezTo>
                    <a:cubicBezTo>
                      <a:pt x="3" y="98"/>
                      <a:pt x="0" y="95"/>
                      <a:pt x="0" y="91"/>
                    </a:cubicBezTo>
                    <a:cubicBezTo>
                      <a:pt x="0" y="54"/>
                      <a:pt x="0" y="54"/>
                      <a:pt x="0" y="54"/>
                    </a:cubicBezTo>
                    <a:cubicBezTo>
                      <a:pt x="55" y="54"/>
                      <a:pt x="55" y="54"/>
                      <a:pt x="55" y="54"/>
                    </a:cubicBezTo>
                    <a:cubicBezTo>
                      <a:pt x="55" y="62"/>
                      <a:pt x="55" y="62"/>
                      <a:pt x="55" y="62"/>
                    </a:cubicBezTo>
                    <a:cubicBezTo>
                      <a:pt x="55" y="64"/>
                      <a:pt x="57" y="66"/>
                      <a:pt x="59" y="66"/>
                    </a:cubicBezTo>
                    <a:cubicBezTo>
                      <a:pt x="66" y="66"/>
                      <a:pt x="66" y="66"/>
                      <a:pt x="66" y="66"/>
                    </a:cubicBezTo>
                    <a:cubicBezTo>
                      <a:pt x="68" y="66"/>
                      <a:pt x="69" y="64"/>
                      <a:pt x="69" y="62"/>
                    </a:cubicBezTo>
                    <a:cubicBezTo>
                      <a:pt x="69" y="54"/>
                      <a:pt x="69" y="54"/>
                      <a:pt x="69" y="54"/>
                    </a:cubicBezTo>
                    <a:cubicBezTo>
                      <a:pt x="125" y="54"/>
                      <a:pt x="125" y="54"/>
                      <a:pt x="125" y="54"/>
                    </a:cubicBezTo>
                    <a:close/>
                    <a:moveTo>
                      <a:pt x="50" y="19"/>
                    </a:moveTo>
                    <a:cubicBezTo>
                      <a:pt x="75" y="19"/>
                      <a:pt x="75" y="19"/>
                      <a:pt x="75" y="19"/>
                    </a:cubicBezTo>
                    <a:cubicBezTo>
                      <a:pt x="75" y="11"/>
                      <a:pt x="75" y="11"/>
                      <a:pt x="75" y="11"/>
                    </a:cubicBezTo>
                    <a:cubicBezTo>
                      <a:pt x="75" y="9"/>
                      <a:pt x="73" y="8"/>
                      <a:pt x="72" y="8"/>
                    </a:cubicBezTo>
                    <a:cubicBezTo>
                      <a:pt x="53" y="8"/>
                      <a:pt x="53" y="8"/>
                      <a:pt x="53" y="8"/>
                    </a:cubicBezTo>
                    <a:cubicBezTo>
                      <a:pt x="51" y="8"/>
                      <a:pt x="50" y="9"/>
                      <a:pt x="50" y="11"/>
                    </a:cubicBezTo>
                    <a:cubicBezTo>
                      <a:pt x="50" y="19"/>
                      <a:pt x="50" y="19"/>
                      <a:pt x="50" y="19"/>
                    </a:cubicBezTo>
                    <a:close/>
                    <a:moveTo>
                      <a:pt x="6" y="19"/>
                    </a:moveTo>
                    <a:cubicBezTo>
                      <a:pt x="43" y="19"/>
                      <a:pt x="43" y="19"/>
                      <a:pt x="43" y="19"/>
                    </a:cubicBezTo>
                    <a:cubicBezTo>
                      <a:pt x="43" y="11"/>
                      <a:pt x="43" y="11"/>
                      <a:pt x="43" y="11"/>
                    </a:cubicBezTo>
                    <a:cubicBezTo>
                      <a:pt x="43" y="5"/>
                      <a:pt x="47" y="0"/>
                      <a:pt x="53" y="0"/>
                    </a:cubicBezTo>
                    <a:cubicBezTo>
                      <a:pt x="72" y="0"/>
                      <a:pt x="72" y="0"/>
                      <a:pt x="72" y="0"/>
                    </a:cubicBezTo>
                    <a:cubicBezTo>
                      <a:pt x="77" y="0"/>
                      <a:pt x="82" y="5"/>
                      <a:pt x="82" y="11"/>
                    </a:cubicBezTo>
                    <a:cubicBezTo>
                      <a:pt x="82" y="19"/>
                      <a:pt x="82" y="19"/>
                      <a:pt x="82" y="19"/>
                    </a:cubicBezTo>
                    <a:cubicBezTo>
                      <a:pt x="118" y="19"/>
                      <a:pt x="118" y="19"/>
                      <a:pt x="118" y="19"/>
                    </a:cubicBezTo>
                    <a:cubicBezTo>
                      <a:pt x="122" y="19"/>
                      <a:pt x="125" y="22"/>
                      <a:pt x="125" y="26"/>
                    </a:cubicBezTo>
                    <a:cubicBezTo>
                      <a:pt x="125" y="47"/>
                      <a:pt x="125" y="47"/>
                      <a:pt x="125" y="47"/>
                    </a:cubicBezTo>
                    <a:cubicBezTo>
                      <a:pt x="0" y="47"/>
                      <a:pt x="0" y="47"/>
                      <a:pt x="0" y="47"/>
                    </a:cubicBezTo>
                    <a:cubicBezTo>
                      <a:pt x="0" y="26"/>
                      <a:pt x="0" y="26"/>
                      <a:pt x="0" y="26"/>
                    </a:cubicBezTo>
                    <a:cubicBezTo>
                      <a:pt x="0" y="22"/>
                      <a:pt x="3" y="19"/>
                      <a:pt x="6" y="19"/>
                    </a:cubicBezTo>
                    <a:cubicBezTo>
                      <a:pt x="6" y="19"/>
                      <a:pt x="6" y="19"/>
                      <a:pt x="6"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16"/>
              <p:cNvSpPr>
                <a:spLocks noEditPoints="1"/>
              </p:cNvSpPr>
              <p:nvPr/>
            </p:nvSpPr>
            <p:spPr bwMode="auto">
              <a:xfrm>
                <a:off x="8042276" y="4381500"/>
                <a:ext cx="496888" cy="500063"/>
              </a:xfrm>
              <a:custGeom>
                <a:avLst/>
                <a:gdLst>
                  <a:gd name="T0" fmla="*/ 291878 w 143"/>
                  <a:gd name="T1" fmla="*/ 156270 h 144"/>
                  <a:gd name="T2" fmla="*/ 243232 w 143"/>
                  <a:gd name="T3" fmla="*/ 163215 h 144"/>
                  <a:gd name="T4" fmla="*/ 260606 w 143"/>
                  <a:gd name="T5" fmla="*/ 222250 h 144"/>
                  <a:gd name="T6" fmla="*/ 364848 w 143"/>
                  <a:gd name="T7" fmla="*/ 62508 h 144"/>
                  <a:gd name="T8" fmla="*/ 434343 w 143"/>
                  <a:gd name="T9" fmla="*/ 65981 h 144"/>
                  <a:gd name="T10" fmla="*/ 434343 w 143"/>
                  <a:gd name="T11" fmla="*/ 135434 h 144"/>
                  <a:gd name="T12" fmla="*/ 277979 w 143"/>
                  <a:gd name="T13" fmla="*/ 236141 h 144"/>
                  <a:gd name="T14" fmla="*/ 333575 w 143"/>
                  <a:gd name="T15" fmla="*/ 256977 h 144"/>
                  <a:gd name="T16" fmla="*/ 343999 w 143"/>
                  <a:gd name="T17" fmla="*/ 204887 h 144"/>
                  <a:gd name="T18" fmla="*/ 406545 w 143"/>
                  <a:gd name="T19" fmla="*/ 256977 h 144"/>
                  <a:gd name="T20" fmla="*/ 396121 w 143"/>
                  <a:gd name="T21" fmla="*/ 152797 h 144"/>
                  <a:gd name="T22" fmla="*/ 430868 w 143"/>
                  <a:gd name="T23" fmla="*/ 256977 h 144"/>
                  <a:gd name="T24" fmla="*/ 462141 w 143"/>
                  <a:gd name="T25" fmla="*/ 281285 h 144"/>
                  <a:gd name="T26" fmla="*/ 243232 w 143"/>
                  <a:gd name="T27" fmla="*/ 468809 h 144"/>
                  <a:gd name="T28" fmla="*/ 218909 w 143"/>
                  <a:gd name="T29" fmla="*/ 500063 h 144"/>
                  <a:gd name="T30" fmla="*/ 31273 w 143"/>
                  <a:gd name="T31" fmla="*/ 281285 h 144"/>
                  <a:gd name="T32" fmla="*/ 0 w 143"/>
                  <a:gd name="T33" fmla="*/ 256977 h 144"/>
                  <a:gd name="T34" fmla="*/ 218909 w 143"/>
                  <a:gd name="T35" fmla="*/ 69453 h 144"/>
                  <a:gd name="T36" fmla="*/ 243232 w 143"/>
                  <a:gd name="T37" fmla="*/ 34727 h 144"/>
                  <a:gd name="T38" fmla="*/ 343999 w 143"/>
                  <a:gd name="T39" fmla="*/ 104180 h 144"/>
                  <a:gd name="T40" fmla="*/ 326626 w 143"/>
                  <a:gd name="T41" fmla="*/ 121543 h 144"/>
                  <a:gd name="T42" fmla="*/ 243232 w 143"/>
                  <a:gd name="T43" fmla="*/ 138906 h 144"/>
                  <a:gd name="T44" fmla="*/ 243232 w 143"/>
                  <a:gd name="T45" fmla="*/ 322957 h 144"/>
                  <a:gd name="T46" fmla="*/ 333575 w 143"/>
                  <a:gd name="T47" fmla="*/ 281285 h 144"/>
                  <a:gd name="T48" fmla="*/ 218909 w 143"/>
                  <a:gd name="T49" fmla="*/ 322957 h 144"/>
                  <a:gd name="T50" fmla="*/ 128565 w 143"/>
                  <a:gd name="T51" fmla="*/ 281285 h 144"/>
                  <a:gd name="T52" fmla="*/ 218909 w 143"/>
                  <a:gd name="T53" fmla="*/ 322957 h 144"/>
                  <a:gd name="T54" fmla="*/ 218909 w 143"/>
                  <a:gd name="T55" fmla="*/ 211832 h 144"/>
                  <a:gd name="T56" fmla="*/ 128565 w 143"/>
                  <a:gd name="T57" fmla="*/ 256977 h 144"/>
                  <a:gd name="T58" fmla="*/ 218909 w 143"/>
                  <a:gd name="T59" fmla="*/ 93762 h 144"/>
                  <a:gd name="T60" fmla="*/ 104242 w 143"/>
                  <a:gd name="T61" fmla="*/ 256977 h 144"/>
                  <a:gd name="T62" fmla="*/ 218909 w 143"/>
                  <a:gd name="T63" fmla="*/ 93762 h 144"/>
                  <a:gd name="T64" fmla="*/ 218909 w 143"/>
                  <a:gd name="T65" fmla="*/ 395883 h 144"/>
                  <a:gd name="T66" fmla="*/ 55596 w 143"/>
                  <a:gd name="T67" fmla="*/ 281285 h 144"/>
                  <a:gd name="T68" fmla="*/ 243232 w 143"/>
                  <a:gd name="T69" fmla="*/ 395883 h 144"/>
                  <a:gd name="T70" fmla="*/ 406545 w 143"/>
                  <a:gd name="T71" fmla="*/ 281285 h 144"/>
                  <a:gd name="T72" fmla="*/ 243232 w 143"/>
                  <a:gd name="T73" fmla="*/ 395883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3" h="144">
                    <a:moveTo>
                      <a:pt x="70" y="40"/>
                    </a:moveTo>
                    <a:cubicBezTo>
                      <a:pt x="75" y="41"/>
                      <a:pt x="80" y="42"/>
                      <a:pt x="84" y="45"/>
                    </a:cubicBezTo>
                    <a:cubicBezTo>
                      <a:pt x="79" y="50"/>
                      <a:pt x="79" y="50"/>
                      <a:pt x="79" y="50"/>
                    </a:cubicBezTo>
                    <a:cubicBezTo>
                      <a:pt x="76" y="49"/>
                      <a:pt x="73" y="48"/>
                      <a:pt x="70" y="47"/>
                    </a:cubicBezTo>
                    <a:cubicBezTo>
                      <a:pt x="70" y="61"/>
                      <a:pt x="70" y="61"/>
                      <a:pt x="70" y="61"/>
                    </a:cubicBezTo>
                    <a:cubicBezTo>
                      <a:pt x="72" y="62"/>
                      <a:pt x="74" y="63"/>
                      <a:pt x="75" y="64"/>
                    </a:cubicBezTo>
                    <a:cubicBezTo>
                      <a:pt x="106" y="32"/>
                      <a:pt x="106" y="32"/>
                      <a:pt x="106" y="32"/>
                    </a:cubicBezTo>
                    <a:cubicBezTo>
                      <a:pt x="105" y="18"/>
                      <a:pt x="105" y="18"/>
                      <a:pt x="105" y="18"/>
                    </a:cubicBezTo>
                    <a:cubicBezTo>
                      <a:pt x="123" y="0"/>
                      <a:pt x="123" y="0"/>
                      <a:pt x="123" y="0"/>
                    </a:cubicBezTo>
                    <a:cubicBezTo>
                      <a:pt x="125" y="19"/>
                      <a:pt x="125" y="19"/>
                      <a:pt x="125" y="19"/>
                    </a:cubicBezTo>
                    <a:cubicBezTo>
                      <a:pt x="143" y="21"/>
                      <a:pt x="143" y="21"/>
                      <a:pt x="143" y="21"/>
                    </a:cubicBezTo>
                    <a:cubicBezTo>
                      <a:pt x="125" y="39"/>
                      <a:pt x="125" y="39"/>
                      <a:pt x="125" y="39"/>
                    </a:cubicBezTo>
                    <a:cubicBezTo>
                      <a:pt x="111" y="37"/>
                      <a:pt x="111" y="37"/>
                      <a:pt x="111" y="37"/>
                    </a:cubicBezTo>
                    <a:cubicBezTo>
                      <a:pt x="80" y="68"/>
                      <a:pt x="80" y="68"/>
                      <a:pt x="80" y="68"/>
                    </a:cubicBezTo>
                    <a:cubicBezTo>
                      <a:pt x="81" y="70"/>
                      <a:pt x="82" y="72"/>
                      <a:pt x="82" y="74"/>
                    </a:cubicBezTo>
                    <a:cubicBezTo>
                      <a:pt x="96" y="74"/>
                      <a:pt x="96" y="74"/>
                      <a:pt x="96" y="74"/>
                    </a:cubicBezTo>
                    <a:cubicBezTo>
                      <a:pt x="96" y="70"/>
                      <a:pt x="95" y="67"/>
                      <a:pt x="94" y="65"/>
                    </a:cubicBezTo>
                    <a:cubicBezTo>
                      <a:pt x="99" y="59"/>
                      <a:pt x="99" y="59"/>
                      <a:pt x="99" y="59"/>
                    </a:cubicBezTo>
                    <a:cubicBezTo>
                      <a:pt x="101" y="64"/>
                      <a:pt x="103" y="69"/>
                      <a:pt x="103" y="74"/>
                    </a:cubicBezTo>
                    <a:cubicBezTo>
                      <a:pt x="117" y="74"/>
                      <a:pt x="117" y="74"/>
                      <a:pt x="117" y="74"/>
                    </a:cubicBezTo>
                    <a:cubicBezTo>
                      <a:pt x="116" y="65"/>
                      <a:pt x="114" y="56"/>
                      <a:pt x="109" y="49"/>
                    </a:cubicBezTo>
                    <a:cubicBezTo>
                      <a:pt x="114" y="44"/>
                      <a:pt x="114" y="44"/>
                      <a:pt x="114" y="44"/>
                    </a:cubicBezTo>
                    <a:cubicBezTo>
                      <a:pt x="114" y="45"/>
                      <a:pt x="114" y="45"/>
                      <a:pt x="114" y="45"/>
                    </a:cubicBezTo>
                    <a:cubicBezTo>
                      <a:pt x="120" y="53"/>
                      <a:pt x="123" y="63"/>
                      <a:pt x="124" y="74"/>
                    </a:cubicBezTo>
                    <a:cubicBezTo>
                      <a:pt x="133" y="74"/>
                      <a:pt x="133" y="74"/>
                      <a:pt x="133" y="74"/>
                    </a:cubicBezTo>
                    <a:cubicBezTo>
                      <a:pt x="133" y="81"/>
                      <a:pt x="133" y="81"/>
                      <a:pt x="133" y="81"/>
                    </a:cubicBezTo>
                    <a:cubicBezTo>
                      <a:pt x="124" y="81"/>
                      <a:pt x="124" y="81"/>
                      <a:pt x="124" y="81"/>
                    </a:cubicBezTo>
                    <a:cubicBezTo>
                      <a:pt x="122" y="110"/>
                      <a:pt x="99" y="133"/>
                      <a:pt x="70" y="135"/>
                    </a:cubicBezTo>
                    <a:cubicBezTo>
                      <a:pt x="70" y="144"/>
                      <a:pt x="70" y="144"/>
                      <a:pt x="70" y="144"/>
                    </a:cubicBezTo>
                    <a:cubicBezTo>
                      <a:pt x="63" y="144"/>
                      <a:pt x="63" y="144"/>
                      <a:pt x="63" y="144"/>
                    </a:cubicBezTo>
                    <a:cubicBezTo>
                      <a:pt x="63" y="135"/>
                      <a:pt x="63" y="135"/>
                      <a:pt x="63" y="135"/>
                    </a:cubicBezTo>
                    <a:cubicBezTo>
                      <a:pt x="34" y="133"/>
                      <a:pt x="11" y="110"/>
                      <a:pt x="9" y="81"/>
                    </a:cubicBezTo>
                    <a:cubicBezTo>
                      <a:pt x="0" y="81"/>
                      <a:pt x="0" y="81"/>
                      <a:pt x="0" y="81"/>
                    </a:cubicBezTo>
                    <a:cubicBezTo>
                      <a:pt x="0" y="74"/>
                      <a:pt x="0" y="74"/>
                      <a:pt x="0" y="74"/>
                    </a:cubicBezTo>
                    <a:cubicBezTo>
                      <a:pt x="9" y="74"/>
                      <a:pt x="9" y="74"/>
                      <a:pt x="9" y="74"/>
                    </a:cubicBezTo>
                    <a:cubicBezTo>
                      <a:pt x="11" y="45"/>
                      <a:pt x="34" y="21"/>
                      <a:pt x="63" y="20"/>
                    </a:cubicBezTo>
                    <a:cubicBezTo>
                      <a:pt x="63" y="10"/>
                      <a:pt x="63" y="10"/>
                      <a:pt x="63" y="10"/>
                    </a:cubicBezTo>
                    <a:cubicBezTo>
                      <a:pt x="70" y="10"/>
                      <a:pt x="70" y="10"/>
                      <a:pt x="70" y="10"/>
                    </a:cubicBezTo>
                    <a:cubicBezTo>
                      <a:pt x="70" y="20"/>
                      <a:pt x="70" y="20"/>
                      <a:pt x="70" y="20"/>
                    </a:cubicBezTo>
                    <a:cubicBezTo>
                      <a:pt x="81" y="20"/>
                      <a:pt x="91" y="24"/>
                      <a:pt x="99" y="30"/>
                    </a:cubicBezTo>
                    <a:cubicBezTo>
                      <a:pt x="99" y="30"/>
                      <a:pt x="99" y="30"/>
                      <a:pt x="99" y="30"/>
                    </a:cubicBezTo>
                    <a:cubicBezTo>
                      <a:pt x="94" y="35"/>
                      <a:pt x="94" y="35"/>
                      <a:pt x="94" y="35"/>
                    </a:cubicBezTo>
                    <a:cubicBezTo>
                      <a:pt x="87" y="30"/>
                      <a:pt x="79" y="27"/>
                      <a:pt x="70" y="27"/>
                    </a:cubicBezTo>
                    <a:cubicBezTo>
                      <a:pt x="70" y="40"/>
                      <a:pt x="70" y="40"/>
                      <a:pt x="70" y="40"/>
                    </a:cubicBezTo>
                    <a:close/>
                    <a:moveTo>
                      <a:pt x="82" y="81"/>
                    </a:moveTo>
                    <a:cubicBezTo>
                      <a:pt x="81" y="87"/>
                      <a:pt x="76" y="92"/>
                      <a:pt x="70" y="93"/>
                    </a:cubicBezTo>
                    <a:cubicBezTo>
                      <a:pt x="70" y="107"/>
                      <a:pt x="70" y="107"/>
                      <a:pt x="70" y="107"/>
                    </a:cubicBezTo>
                    <a:cubicBezTo>
                      <a:pt x="84" y="105"/>
                      <a:pt x="95" y="94"/>
                      <a:pt x="96" y="81"/>
                    </a:cubicBezTo>
                    <a:cubicBezTo>
                      <a:pt x="82" y="81"/>
                      <a:pt x="82" y="81"/>
                      <a:pt x="82" y="81"/>
                    </a:cubicBezTo>
                    <a:close/>
                    <a:moveTo>
                      <a:pt x="63" y="93"/>
                    </a:moveTo>
                    <a:cubicBezTo>
                      <a:pt x="57" y="92"/>
                      <a:pt x="52" y="87"/>
                      <a:pt x="51" y="81"/>
                    </a:cubicBezTo>
                    <a:cubicBezTo>
                      <a:pt x="37" y="81"/>
                      <a:pt x="37" y="81"/>
                      <a:pt x="37" y="81"/>
                    </a:cubicBezTo>
                    <a:cubicBezTo>
                      <a:pt x="38" y="94"/>
                      <a:pt x="49" y="105"/>
                      <a:pt x="63" y="107"/>
                    </a:cubicBezTo>
                    <a:cubicBezTo>
                      <a:pt x="63" y="93"/>
                      <a:pt x="63" y="93"/>
                      <a:pt x="63" y="93"/>
                    </a:cubicBezTo>
                    <a:close/>
                    <a:moveTo>
                      <a:pt x="51" y="74"/>
                    </a:moveTo>
                    <a:cubicBezTo>
                      <a:pt x="52" y="68"/>
                      <a:pt x="57" y="63"/>
                      <a:pt x="63" y="61"/>
                    </a:cubicBezTo>
                    <a:cubicBezTo>
                      <a:pt x="63" y="47"/>
                      <a:pt x="63" y="47"/>
                      <a:pt x="63" y="47"/>
                    </a:cubicBezTo>
                    <a:cubicBezTo>
                      <a:pt x="49" y="49"/>
                      <a:pt x="38" y="60"/>
                      <a:pt x="37" y="74"/>
                    </a:cubicBezTo>
                    <a:cubicBezTo>
                      <a:pt x="51" y="74"/>
                      <a:pt x="51" y="74"/>
                      <a:pt x="51" y="74"/>
                    </a:cubicBezTo>
                    <a:close/>
                    <a:moveTo>
                      <a:pt x="63" y="27"/>
                    </a:moveTo>
                    <a:cubicBezTo>
                      <a:pt x="38" y="28"/>
                      <a:pt x="18" y="49"/>
                      <a:pt x="16" y="74"/>
                    </a:cubicBezTo>
                    <a:cubicBezTo>
                      <a:pt x="30" y="74"/>
                      <a:pt x="30" y="74"/>
                      <a:pt x="30" y="74"/>
                    </a:cubicBezTo>
                    <a:cubicBezTo>
                      <a:pt x="31" y="56"/>
                      <a:pt x="45" y="42"/>
                      <a:pt x="63" y="40"/>
                    </a:cubicBezTo>
                    <a:cubicBezTo>
                      <a:pt x="63" y="27"/>
                      <a:pt x="63" y="27"/>
                      <a:pt x="63" y="27"/>
                    </a:cubicBezTo>
                    <a:close/>
                    <a:moveTo>
                      <a:pt x="63" y="128"/>
                    </a:moveTo>
                    <a:cubicBezTo>
                      <a:pt x="63" y="114"/>
                      <a:pt x="63" y="114"/>
                      <a:pt x="63" y="114"/>
                    </a:cubicBezTo>
                    <a:cubicBezTo>
                      <a:pt x="45" y="112"/>
                      <a:pt x="31" y="98"/>
                      <a:pt x="30" y="81"/>
                    </a:cubicBezTo>
                    <a:cubicBezTo>
                      <a:pt x="16" y="81"/>
                      <a:pt x="16" y="81"/>
                      <a:pt x="16" y="81"/>
                    </a:cubicBezTo>
                    <a:cubicBezTo>
                      <a:pt x="18" y="106"/>
                      <a:pt x="38" y="126"/>
                      <a:pt x="63" y="128"/>
                    </a:cubicBezTo>
                    <a:close/>
                    <a:moveTo>
                      <a:pt x="70" y="114"/>
                    </a:moveTo>
                    <a:cubicBezTo>
                      <a:pt x="70" y="128"/>
                      <a:pt x="70" y="128"/>
                      <a:pt x="70" y="128"/>
                    </a:cubicBezTo>
                    <a:cubicBezTo>
                      <a:pt x="95" y="126"/>
                      <a:pt x="115" y="106"/>
                      <a:pt x="117" y="81"/>
                    </a:cubicBezTo>
                    <a:cubicBezTo>
                      <a:pt x="103" y="81"/>
                      <a:pt x="103" y="81"/>
                      <a:pt x="103" y="81"/>
                    </a:cubicBezTo>
                    <a:cubicBezTo>
                      <a:pt x="102" y="98"/>
                      <a:pt x="88" y="112"/>
                      <a:pt x="70" y="1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17"/>
              <p:cNvSpPr>
                <a:spLocks noEditPoints="1"/>
              </p:cNvSpPr>
              <p:nvPr/>
            </p:nvSpPr>
            <p:spPr bwMode="auto">
              <a:xfrm>
                <a:off x="8893176" y="4381500"/>
                <a:ext cx="319088" cy="530225"/>
              </a:xfrm>
              <a:custGeom>
                <a:avLst/>
                <a:gdLst>
                  <a:gd name="T0" fmla="*/ 159544 w 92"/>
                  <a:gd name="T1" fmla="*/ 242587 h 153"/>
                  <a:gd name="T2" fmla="*/ 305215 w 92"/>
                  <a:gd name="T3" fmla="*/ 384673 h 153"/>
                  <a:gd name="T4" fmla="*/ 159544 w 92"/>
                  <a:gd name="T5" fmla="*/ 530225 h 153"/>
                  <a:gd name="T6" fmla="*/ 13873 w 92"/>
                  <a:gd name="T7" fmla="*/ 384673 h 153"/>
                  <a:gd name="T8" fmla="*/ 159544 w 92"/>
                  <a:gd name="T9" fmla="*/ 242587 h 153"/>
                  <a:gd name="T10" fmla="*/ 159544 w 92"/>
                  <a:gd name="T11" fmla="*/ 242587 h 153"/>
                  <a:gd name="T12" fmla="*/ 159544 w 92"/>
                  <a:gd name="T13" fmla="*/ 273776 h 153"/>
                  <a:gd name="T14" fmla="*/ 270531 w 92"/>
                  <a:gd name="T15" fmla="*/ 384673 h 153"/>
                  <a:gd name="T16" fmla="*/ 159544 w 92"/>
                  <a:gd name="T17" fmla="*/ 495570 h 153"/>
                  <a:gd name="T18" fmla="*/ 48557 w 92"/>
                  <a:gd name="T19" fmla="*/ 384673 h 153"/>
                  <a:gd name="T20" fmla="*/ 159544 w 92"/>
                  <a:gd name="T21" fmla="*/ 273776 h 153"/>
                  <a:gd name="T22" fmla="*/ 159544 w 92"/>
                  <a:gd name="T23" fmla="*/ 273776 h 153"/>
                  <a:gd name="T24" fmla="*/ 159544 w 92"/>
                  <a:gd name="T25" fmla="*/ 280707 h 153"/>
                  <a:gd name="T26" fmla="*/ 183822 w 92"/>
                  <a:gd name="T27" fmla="*/ 353483 h 153"/>
                  <a:gd name="T28" fmla="*/ 260126 w 92"/>
                  <a:gd name="T29" fmla="*/ 353483 h 153"/>
                  <a:gd name="T30" fmla="*/ 197696 w 92"/>
                  <a:gd name="T31" fmla="*/ 398535 h 153"/>
                  <a:gd name="T32" fmla="*/ 221974 w 92"/>
                  <a:gd name="T33" fmla="*/ 471311 h 153"/>
                  <a:gd name="T34" fmla="*/ 159544 w 92"/>
                  <a:gd name="T35" fmla="*/ 426259 h 153"/>
                  <a:gd name="T36" fmla="*/ 97114 w 92"/>
                  <a:gd name="T37" fmla="*/ 471311 h 153"/>
                  <a:gd name="T38" fmla="*/ 121392 w 92"/>
                  <a:gd name="T39" fmla="*/ 398535 h 153"/>
                  <a:gd name="T40" fmla="*/ 58962 w 92"/>
                  <a:gd name="T41" fmla="*/ 353483 h 153"/>
                  <a:gd name="T42" fmla="*/ 135266 w 92"/>
                  <a:gd name="T43" fmla="*/ 353483 h 153"/>
                  <a:gd name="T44" fmla="*/ 159544 w 92"/>
                  <a:gd name="T45" fmla="*/ 280707 h 153"/>
                  <a:gd name="T46" fmla="*/ 0 w 92"/>
                  <a:gd name="T47" fmla="*/ 0 h 153"/>
                  <a:gd name="T48" fmla="*/ 52025 w 92"/>
                  <a:gd name="T49" fmla="*/ 0 h 153"/>
                  <a:gd name="T50" fmla="*/ 52025 w 92"/>
                  <a:gd name="T51" fmla="*/ 155949 h 153"/>
                  <a:gd name="T52" fmla="*/ 0 w 92"/>
                  <a:gd name="T53" fmla="*/ 117828 h 153"/>
                  <a:gd name="T54" fmla="*/ 0 w 92"/>
                  <a:gd name="T55" fmla="*/ 0 h 153"/>
                  <a:gd name="T56" fmla="*/ 86709 w 92"/>
                  <a:gd name="T57" fmla="*/ 0 h 153"/>
                  <a:gd name="T58" fmla="*/ 232379 w 92"/>
                  <a:gd name="T59" fmla="*/ 0 h 153"/>
                  <a:gd name="T60" fmla="*/ 232379 w 92"/>
                  <a:gd name="T61" fmla="*/ 183673 h 153"/>
                  <a:gd name="T62" fmla="*/ 159544 w 92"/>
                  <a:gd name="T63" fmla="*/ 242587 h 153"/>
                  <a:gd name="T64" fmla="*/ 86709 w 92"/>
                  <a:gd name="T65" fmla="*/ 183673 h 153"/>
                  <a:gd name="T66" fmla="*/ 86709 w 92"/>
                  <a:gd name="T67" fmla="*/ 0 h 153"/>
                  <a:gd name="T68" fmla="*/ 267063 w 92"/>
                  <a:gd name="T69" fmla="*/ 0 h 153"/>
                  <a:gd name="T70" fmla="*/ 319088 w 92"/>
                  <a:gd name="T71" fmla="*/ 0 h 153"/>
                  <a:gd name="T72" fmla="*/ 319088 w 92"/>
                  <a:gd name="T73" fmla="*/ 117828 h 153"/>
                  <a:gd name="T74" fmla="*/ 267063 w 92"/>
                  <a:gd name="T75" fmla="*/ 155949 h 153"/>
                  <a:gd name="T76" fmla="*/ 267063 w 92"/>
                  <a:gd name="T77" fmla="*/ 0 h 1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2" h="153">
                    <a:moveTo>
                      <a:pt x="46" y="70"/>
                    </a:moveTo>
                    <a:cubicBezTo>
                      <a:pt x="69" y="70"/>
                      <a:pt x="88" y="88"/>
                      <a:pt x="88" y="111"/>
                    </a:cubicBezTo>
                    <a:cubicBezTo>
                      <a:pt x="88" y="134"/>
                      <a:pt x="69" y="153"/>
                      <a:pt x="46" y="153"/>
                    </a:cubicBezTo>
                    <a:cubicBezTo>
                      <a:pt x="23" y="153"/>
                      <a:pt x="4" y="134"/>
                      <a:pt x="4" y="111"/>
                    </a:cubicBezTo>
                    <a:cubicBezTo>
                      <a:pt x="4" y="88"/>
                      <a:pt x="23" y="70"/>
                      <a:pt x="46" y="70"/>
                    </a:cubicBezTo>
                    <a:cubicBezTo>
                      <a:pt x="46" y="70"/>
                      <a:pt x="46" y="70"/>
                      <a:pt x="46" y="70"/>
                    </a:cubicBezTo>
                    <a:close/>
                    <a:moveTo>
                      <a:pt x="46" y="79"/>
                    </a:moveTo>
                    <a:cubicBezTo>
                      <a:pt x="64" y="79"/>
                      <a:pt x="78" y="94"/>
                      <a:pt x="78" y="111"/>
                    </a:cubicBezTo>
                    <a:cubicBezTo>
                      <a:pt x="78" y="129"/>
                      <a:pt x="64" y="143"/>
                      <a:pt x="46" y="143"/>
                    </a:cubicBezTo>
                    <a:cubicBezTo>
                      <a:pt x="29" y="143"/>
                      <a:pt x="14" y="129"/>
                      <a:pt x="14" y="111"/>
                    </a:cubicBezTo>
                    <a:cubicBezTo>
                      <a:pt x="14" y="94"/>
                      <a:pt x="29" y="79"/>
                      <a:pt x="46" y="79"/>
                    </a:cubicBezTo>
                    <a:cubicBezTo>
                      <a:pt x="46" y="79"/>
                      <a:pt x="46" y="79"/>
                      <a:pt x="46" y="79"/>
                    </a:cubicBezTo>
                    <a:close/>
                    <a:moveTo>
                      <a:pt x="46" y="81"/>
                    </a:moveTo>
                    <a:cubicBezTo>
                      <a:pt x="53" y="102"/>
                      <a:pt x="53" y="102"/>
                      <a:pt x="53" y="102"/>
                    </a:cubicBezTo>
                    <a:cubicBezTo>
                      <a:pt x="75" y="102"/>
                      <a:pt x="75" y="102"/>
                      <a:pt x="75" y="102"/>
                    </a:cubicBezTo>
                    <a:cubicBezTo>
                      <a:pt x="57" y="115"/>
                      <a:pt x="57" y="115"/>
                      <a:pt x="57" y="115"/>
                    </a:cubicBezTo>
                    <a:cubicBezTo>
                      <a:pt x="64" y="136"/>
                      <a:pt x="64" y="136"/>
                      <a:pt x="64" y="136"/>
                    </a:cubicBezTo>
                    <a:cubicBezTo>
                      <a:pt x="46" y="123"/>
                      <a:pt x="46" y="123"/>
                      <a:pt x="46" y="123"/>
                    </a:cubicBezTo>
                    <a:cubicBezTo>
                      <a:pt x="28" y="136"/>
                      <a:pt x="28" y="136"/>
                      <a:pt x="28" y="136"/>
                    </a:cubicBezTo>
                    <a:cubicBezTo>
                      <a:pt x="35" y="115"/>
                      <a:pt x="35" y="115"/>
                      <a:pt x="35" y="115"/>
                    </a:cubicBezTo>
                    <a:cubicBezTo>
                      <a:pt x="17" y="102"/>
                      <a:pt x="17" y="102"/>
                      <a:pt x="17" y="102"/>
                    </a:cubicBezTo>
                    <a:cubicBezTo>
                      <a:pt x="39" y="102"/>
                      <a:pt x="39" y="102"/>
                      <a:pt x="39" y="102"/>
                    </a:cubicBezTo>
                    <a:cubicBezTo>
                      <a:pt x="46" y="81"/>
                      <a:pt x="46" y="81"/>
                      <a:pt x="46" y="81"/>
                    </a:cubicBezTo>
                    <a:close/>
                    <a:moveTo>
                      <a:pt x="0" y="0"/>
                    </a:moveTo>
                    <a:cubicBezTo>
                      <a:pt x="15" y="0"/>
                      <a:pt x="15" y="0"/>
                      <a:pt x="15" y="0"/>
                    </a:cubicBezTo>
                    <a:cubicBezTo>
                      <a:pt x="15" y="45"/>
                      <a:pt x="15" y="45"/>
                      <a:pt x="15" y="45"/>
                    </a:cubicBezTo>
                    <a:cubicBezTo>
                      <a:pt x="0" y="34"/>
                      <a:pt x="0" y="34"/>
                      <a:pt x="0" y="34"/>
                    </a:cubicBezTo>
                    <a:cubicBezTo>
                      <a:pt x="0" y="0"/>
                      <a:pt x="0" y="0"/>
                      <a:pt x="0" y="0"/>
                    </a:cubicBezTo>
                    <a:close/>
                    <a:moveTo>
                      <a:pt x="25" y="0"/>
                    </a:moveTo>
                    <a:cubicBezTo>
                      <a:pt x="67" y="0"/>
                      <a:pt x="67" y="0"/>
                      <a:pt x="67" y="0"/>
                    </a:cubicBezTo>
                    <a:cubicBezTo>
                      <a:pt x="67" y="53"/>
                      <a:pt x="67" y="53"/>
                      <a:pt x="67" y="53"/>
                    </a:cubicBezTo>
                    <a:cubicBezTo>
                      <a:pt x="46" y="70"/>
                      <a:pt x="46" y="70"/>
                      <a:pt x="46" y="70"/>
                    </a:cubicBezTo>
                    <a:cubicBezTo>
                      <a:pt x="25" y="53"/>
                      <a:pt x="25" y="53"/>
                      <a:pt x="25" y="53"/>
                    </a:cubicBezTo>
                    <a:cubicBezTo>
                      <a:pt x="25" y="0"/>
                      <a:pt x="25" y="0"/>
                      <a:pt x="25" y="0"/>
                    </a:cubicBezTo>
                    <a:close/>
                    <a:moveTo>
                      <a:pt x="77" y="0"/>
                    </a:moveTo>
                    <a:cubicBezTo>
                      <a:pt x="92" y="0"/>
                      <a:pt x="92" y="0"/>
                      <a:pt x="92" y="0"/>
                    </a:cubicBezTo>
                    <a:cubicBezTo>
                      <a:pt x="92" y="34"/>
                      <a:pt x="92" y="34"/>
                      <a:pt x="92" y="34"/>
                    </a:cubicBezTo>
                    <a:cubicBezTo>
                      <a:pt x="77" y="45"/>
                      <a:pt x="77" y="45"/>
                      <a:pt x="77" y="45"/>
                    </a:cubicBezTo>
                    <a:cubicBezTo>
                      <a:pt x="77" y="0"/>
                      <a:pt x="77" y="0"/>
                      <a:pt x="7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 name="Oval 33"/>
            <p:cNvSpPr>
              <a:spLocks noChangeArrowheads="1"/>
            </p:cNvSpPr>
            <p:nvPr/>
          </p:nvSpPr>
          <p:spPr bwMode="auto">
            <a:xfrm>
              <a:off x="7933724" y="2721613"/>
              <a:ext cx="155191" cy="153829"/>
            </a:xfrm>
            <a:prstGeom prst="ellipse">
              <a:avLst/>
            </a:prstGeom>
            <a:solidFill>
              <a:srgbClr val="ABC672"/>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6" name="Oval 33"/>
            <p:cNvSpPr>
              <a:spLocks noChangeArrowheads="1"/>
            </p:cNvSpPr>
            <p:nvPr/>
          </p:nvSpPr>
          <p:spPr bwMode="auto">
            <a:xfrm>
              <a:off x="7933724" y="4454358"/>
              <a:ext cx="155191" cy="153829"/>
            </a:xfrm>
            <a:prstGeom prst="ellipse">
              <a:avLst/>
            </a:prstGeom>
            <a:solidFill>
              <a:srgbClr val="ABC672"/>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7" name="Oval 33"/>
            <p:cNvSpPr>
              <a:spLocks noChangeArrowheads="1"/>
            </p:cNvSpPr>
            <p:nvPr/>
          </p:nvSpPr>
          <p:spPr bwMode="auto">
            <a:xfrm>
              <a:off x="3298889" y="2721613"/>
              <a:ext cx="155191" cy="153829"/>
            </a:xfrm>
            <a:prstGeom prst="ellipse">
              <a:avLst/>
            </a:prstGeom>
            <a:solidFill>
              <a:srgbClr val="ABC672"/>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8" name="Oval 33"/>
            <p:cNvSpPr>
              <a:spLocks noChangeArrowheads="1"/>
            </p:cNvSpPr>
            <p:nvPr/>
          </p:nvSpPr>
          <p:spPr bwMode="auto">
            <a:xfrm>
              <a:off x="3298889" y="4454358"/>
              <a:ext cx="155191" cy="153829"/>
            </a:xfrm>
            <a:prstGeom prst="ellipse">
              <a:avLst/>
            </a:prstGeom>
            <a:solidFill>
              <a:srgbClr val="ABC672"/>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9" name="TextBox 13"/>
            <p:cNvSpPr txBox="1"/>
            <p:nvPr/>
          </p:nvSpPr>
          <p:spPr>
            <a:xfrm>
              <a:off x="8475755" y="2727417"/>
              <a:ext cx="2338080" cy="276999"/>
            </a:xfrm>
            <a:prstGeom prst="rect">
              <a:avLst/>
            </a:prstGeom>
            <a:noFill/>
          </p:spPr>
          <p:txBody>
            <a:bodyPr wrap="square" lIns="0" tIns="0" rIns="0" bIns="0" rtlCol="0" anchor="t" anchorCtr="0">
              <a:spAutoFit/>
            </a:bodyPr>
            <a:lstStyle/>
            <a:p>
              <a:pPr defTabSz="1216660">
                <a:spcBef>
                  <a:spcPct val="20000"/>
                </a:spcBef>
                <a:defRPr/>
              </a:pPr>
              <a:r>
                <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3"/>
            <p:cNvSpPr txBox="1"/>
            <p:nvPr/>
          </p:nvSpPr>
          <p:spPr>
            <a:xfrm>
              <a:off x="8474626" y="4445808"/>
              <a:ext cx="2338080" cy="276999"/>
            </a:xfrm>
            <a:prstGeom prst="rect">
              <a:avLst/>
            </a:prstGeom>
            <a:noFill/>
          </p:spPr>
          <p:txBody>
            <a:bodyPr wrap="square" lIns="0" tIns="0" rIns="0" bIns="0" rtlCol="0" anchor="t" anchorCtr="0">
              <a:spAutoFit/>
            </a:bodyPr>
            <a:lstStyle/>
            <a:p>
              <a:pPr defTabSz="1216660">
                <a:spcBef>
                  <a:spcPct val="20000"/>
                </a:spcBef>
                <a:defRPr/>
              </a:pPr>
              <a:r>
                <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8344371" y="3124948"/>
              <a:ext cx="2598590" cy="600164"/>
            </a:xfrm>
            <a:prstGeom prst="rect">
              <a:avLst/>
            </a:prstGeom>
            <a:noFill/>
          </p:spPr>
          <p:txBody>
            <a:bodyPr wrap="square" rtlCol="0">
              <a:spAutoFit/>
            </a:bodyPr>
            <a:lstStyle/>
            <a:p>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344371" y="4878516"/>
              <a:ext cx="2598590" cy="600164"/>
            </a:xfrm>
            <a:prstGeom prst="rect">
              <a:avLst/>
            </a:prstGeom>
            <a:noFill/>
          </p:spPr>
          <p:txBody>
            <a:bodyPr wrap="square" rtlCol="0">
              <a:spAutoFit/>
            </a:bodyPr>
            <a:lstStyle/>
            <a:p>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4146" y="3126773"/>
              <a:ext cx="2598590" cy="600164"/>
            </a:xfrm>
            <a:prstGeom prst="rect">
              <a:avLst/>
            </a:prstGeom>
            <a:noFill/>
          </p:spPr>
          <p:txBody>
            <a:bodyPr wrap="square" rtlCol="0">
              <a:spAutoFit/>
            </a:bodyPr>
            <a:lstStyle/>
            <a:p>
              <a:pPr algn="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84401" y="2721613"/>
              <a:ext cx="2338080" cy="276999"/>
            </a:xfrm>
            <a:prstGeom prst="rect">
              <a:avLst/>
            </a:prstGeom>
            <a:noFill/>
          </p:spPr>
          <p:txBody>
            <a:bodyPr wrap="square" lIns="0" tIns="0" rIns="0" bIns="0" rtlCol="0" anchor="t" anchorCtr="0">
              <a:spAutoFit/>
            </a:bodyPr>
            <a:lstStyle/>
            <a:p>
              <a:pPr algn="r" defTabSz="1216660">
                <a:spcBef>
                  <a:spcPct val="20000"/>
                </a:spcBef>
                <a:defRPr/>
              </a:pPr>
              <a:r>
                <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349873" y="4878516"/>
              <a:ext cx="2598590" cy="600164"/>
            </a:xfrm>
            <a:prstGeom prst="rect">
              <a:avLst/>
            </a:prstGeom>
            <a:noFill/>
          </p:spPr>
          <p:txBody>
            <a:bodyPr wrap="square" rtlCol="0">
              <a:spAutoFit/>
            </a:bodyPr>
            <a:lstStyle/>
            <a:p>
              <a:pPr algn="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3"/>
            <p:cNvSpPr txBox="1"/>
            <p:nvPr/>
          </p:nvSpPr>
          <p:spPr>
            <a:xfrm>
              <a:off x="480128" y="4473356"/>
              <a:ext cx="2338080" cy="276999"/>
            </a:xfrm>
            <a:prstGeom prst="rect">
              <a:avLst/>
            </a:prstGeom>
            <a:noFill/>
          </p:spPr>
          <p:txBody>
            <a:bodyPr wrap="square" lIns="0" tIns="0" rIns="0" bIns="0" rtlCol="0" anchor="t" anchorCtr="0">
              <a:spAutoFit/>
            </a:bodyPr>
            <a:lstStyle/>
            <a:p>
              <a:pPr algn="r" defTabSz="1216660">
                <a:spcBef>
                  <a:spcPct val="20000"/>
                </a:spcBef>
                <a:defRPr/>
              </a:pPr>
              <a:r>
                <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4525481" y="428999"/>
            <a:ext cx="3141038" cy="45345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a:latin typeface="微软雅黑" panose="020B0503020204020204" pitchFamily="34" charset="-122"/>
                <a:ea typeface="微软雅黑" panose="020B0503020204020204" pitchFamily="34" charset="-122"/>
              </a:rPr>
              <a:t>在此处添加标题</a:t>
            </a:r>
          </a:p>
        </p:txBody>
      </p:sp>
      <p:cxnSp>
        <p:nvCxnSpPr>
          <p:cNvPr id="3" name="直接连接符 2"/>
          <p:cNvCxnSpPr/>
          <p:nvPr/>
        </p:nvCxnSpPr>
        <p:spPr>
          <a:xfrm>
            <a:off x="6924284" y="3636811"/>
            <a:ext cx="4284284"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4" name="TextBox 13"/>
          <p:cNvSpPr txBox="1"/>
          <p:nvPr/>
        </p:nvSpPr>
        <p:spPr>
          <a:xfrm>
            <a:off x="6819899" y="2323445"/>
            <a:ext cx="2337967" cy="430887"/>
          </a:xfrm>
          <a:prstGeom prst="rect">
            <a:avLst/>
          </a:prstGeom>
          <a:noFill/>
        </p:spPr>
        <p:txBody>
          <a:bodyPr wrap="square" lIns="0" tIns="0" rIns="0" bIns="0" rtlCol="0" anchor="t" anchorCtr="0">
            <a:spAutoFit/>
          </a:bodyPr>
          <a:lstStyle/>
          <a:p>
            <a:pPr algn="dist" defTabSz="912495">
              <a:spcBef>
                <a:spcPct val="20000"/>
              </a:spcBef>
              <a:defRPr/>
            </a:pPr>
            <a:r>
              <a:rPr lang="zh-CN" altLang="en-US" sz="2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2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矩形 4"/>
          <p:cNvSpPr/>
          <p:nvPr/>
        </p:nvSpPr>
        <p:spPr>
          <a:xfrm>
            <a:off x="6733691" y="2884141"/>
            <a:ext cx="4665470" cy="600164"/>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In addition the content you want to recommend the use of Microsoft YaHei font. All the material and text box of this template can be edited and changed.</a:t>
            </a:r>
          </a:p>
        </p:txBody>
      </p:sp>
      <p:sp>
        <p:nvSpPr>
          <p:cNvPr id="6" name="文本框 8"/>
          <p:cNvSpPr txBox="1"/>
          <p:nvPr/>
        </p:nvSpPr>
        <p:spPr>
          <a:xfrm>
            <a:off x="6819899" y="3868927"/>
            <a:ext cx="1270000" cy="36933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您的标题</a:t>
            </a:r>
          </a:p>
        </p:txBody>
      </p:sp>
      <p:sp>
        <p:nvSpPr>
          <p:cNvPr id="7" name="文本框 6"/>
          <p:cNvSpPr txBox="1"/>
          <p:nvPr/>
        </p:nvSpPr>
        <p:spPr>
          <a:xfrm>
            <a:off x="6819898" y="4341079"/>
            <a:ext cx="4255771" cy="430887"/>
          </a:xfrm>
          <a:prstGeom prst="rect">
            <a:avLst/>
          </a:prstGeom>
          <a:noFill/>
        </p:spPr>
        <p:txBody>
          <a:bodyPr wrap="square" rtlCol="0">
            <a:spAutoFit/>
          </a:bodyPr>
          <a:lstStyle/>
          <a:p>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8"/>
          <p:cNvSpPr txBox="1"/>
          <p:nvPr/>
        </p:nvSpPr>
        <p:spPr>
          <a:xfrm>
            <a:off x="6819899" y="5156588"/>
            <a:ext cx="1270000" cy="36933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您的标题</a:t>
            </a:r>
          </a:p>
        </p:txBody>
      </p:sp>
      <p:sp>
        <p:nvSpPr>
          <p:cNvPr id="9" name="文本框 8"/>
          <p:cNvSpPr txBox="1"/>
          <p:nvPr/>
        </p:nvSpPr>
        <p:spPr>
          <a:xfrm>
            <a:off x="6819898" y="5628740"/>
            <a:ext cx="4255771" cy="430887"/>
          </a:xfrm>
          <a:prstGeom prst="rect">
            <a:avLst/>
          </a:prstGeom>
          <a:noFill/>
        </p:spPr>
        <p:txBody>
          <a:bodyPr wrap="square" rtlCol="0">
            <a:spAutoFit/>
          </a:bodyPr>
          <a:lstStyle/>
          <a:p>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4903" r="19600"/>
          <a:stretch>
            <a:fillRect/>
          </a:stretch>
        </p:blipFill>
        <p:spPr>
          <a:xfrm>
            <a:off x="0" y="1984400"/>
            <a:ext cx="4069080" cy="4145878"/>
          </a:xfrm>
          <a:prstGeom prst="rect">
            <a:avLst/>
          </a:prstGeom>
        </p:spPr>
      </p:pic>
      <p:cxnSp>
        <p:nvCxnSpPr>
          <p:cNvPr id="11" name="直接连接符 10"/>
          <p:cNvCxnSpPr/>
          <p:nvPr/>
        </p:nvCxnSpPr>
        <p:spPr>
          <a:xfrm>
            <a:off x="5167906" y="2103120"/>
            <a:ext cx="0" cy="398669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12" name="Oval 37"/>
          <p:cNvSpPr/>
          <p:nvPr/>
        </p:nvSpPr>
        <p:spPr>
          <a:xfrm>
            <a:off x="4761542" y="2323445"/>
            <a:ext cx="792838" cy="792838"/>
          </a:xfrm>
          <a:prstGeom prst="ellipse">
            <a:avLst/>
          </a:prstGeom>
          <a:solidFill>
            <a:srgbClr val="70A7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13" name="Oval 39"/>
          <p:cNvSpPr/>
          <p:nvPr/>
        </p:nvSpPr>
        <p:spPr>
          <a:xfrm>
            <a:off x="4963833" y="3868927"/>
            <a:ext cx="408145" cy="411312"/>
          </a:xfrm>
          <a:prstGeom prst="ellipse">
            <a:avLst/>
          </a:prstGeom>
          <a:solidFill>
            <a:srgbClr val="70A7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40"/>
          <p:cNvSpPr/>
          <p:nvPr/>
        </p:nvSpPr>
        <p:spPr>
          <a:xfrm>
            <a:off x="4963833" y="5156588"/>
            <a:ext cx="408145" cy="411312"/>
          </a:xfrm>
          <a:prstGeom prst="ellipse">
            <a:avLst/>
          </a:prstGeom>
          <a:solidFill>
            <a:srgbClr val="70A7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4948609" y="3931897"/>
            <a:ext cx="418704" cy="369332"/>
          </a:xfrm>
          <a:prstGeom prst="rect">
            <a:avLst/>
          </a:prstGeom>
          <a:noFill/>
        </p:spPr>
        <p:txBody>
          <a:bodyPr wrap="none" rtlCol="0">
            <a:spAutoFit/>
          </a:bodyPr>
          <a:lstStyle/>
          <a:p>
            <a:pPr algn="ctr"/>
            <a:r>
              <a:rPr lang="en-US" altLang="zh-CN" dirty="0">
                <a:solidFill>
                  <a:schemeClr val="bg1"/>
                </a:solidFill>
              </a:rPr>
              <a:t>02</a:t>
            </a:r>
            <a:endParaRPr lang="zh-CN" altLang="en-US" dirty="0">
              <a:solidFill>
                <a:schemeClr val="bg1"/>
              </a:solidFill>
            </a:endParaRPr>
          </a:p>
        </p:txBody>
      </p:sp>
      <p:sp>
        <p:nvSpPr>
          <p:cNvPr id="16" name="文本框 15"/>
          <p:cNvSpPr txBox="1"/>
          <p:nvPr/>
        </p:nvSpPr>
        <p:spPr>
          <a:xfrm>
            <a:off x="4963833" y="5152566"/>
            <a:ext cx="418704" cy="369332"/>
          </a:xfrm>
          <a:prstGeom prst="rect">
            <a:avLst/>
          </a:prstGeom>
          <a:noFill/>
        </p:spPr>
        <p:txBody>
          <a:bodyPr wrap="none" rtlCol="0">
            <a:spAutoFit/>
          </a:bodyPr>
          <a:lstStyle/>
          <a:p>
            <a:pPr algn="ctr"/>
            <a:r>
              <a:rPr lang="en-US" altLang="zh-CN" dirty="0">
                <a:solidFill>
                  <a:schemeClr val="bg1"/>
                </a:solidFill>
              </a:rPr>
              <a:t>03</a:t>
            </a:r>
            <a:endParaRPr lang="zh-CN" alt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987178" y="2466052"/>
            <a:ext cx="6217645" cy="1569660"/>
            <a:chOff x="3373164" y="2644775"/>
            <a:chExt cx="6217645" cy="1569660"/>
          </a:xfrm>
        </p:grpSpPr>
        <p:sp>
          <p:nvSpPr>
            <p:cNvPr id="3" name="文本框 21"/>
            <p:cNvSpPr txBox="1">
              <a:spLocks noChangeArrowheads="1"/>
            </p:cNvSpPr>
            <p:nvPr/>
          </p:nvSpPr>
          <p:spPr bwMode="auto">
            <a:xfrm>
              <a:off x="4925739" y="2740542"/>
              <a:ext cx="492443" cy="137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accent6">
                      <a:lumMod val="75000"/>
                    </a:schemeClr>
                  </a:solidFill>
                  <a:latin typeface="Arial" panose="020B0604020202020204" pitchFamily="34" charset="0"/>
                  <a:cs typeface="Arial" panose="020B0604020202020204" pitchFamily="34" charset="0"/>
                </a:rPr>
                <a:t>PART ONE</a:t>
              </a:r>
              <a:endParaRPr lang="zh-CN" altLang="en-US" sz="2000" dirty="0">
                <a:solidFill>
                  <a:schemeClr val="accent6">
                    <a:lumMod val="75000"/>
                  </a:schemeClr>
                </a:solidFill>
                <a:latin typeface="Arial" panose="020B0604020202020204" pitchFamily="34" charset="0"/>
                <a:cs typeface="Arial" panose="020B0604020202020204" pitchFamily="34" charset="0"/>
              </a:endParaRPr>
            </a:p>
          </p:txBody>
        </p:sp>
        <p:sp>
          <p:nvSpPr>
            <p:cNvPr id="4" name="文本框 22"/>
            <p:cNvSpPr txBox="1">
              <a:spLocks noChangeArrowheads="1"/>
            </p:cNvSpPr>
            <p:nvPr/>
          </p:nvSpPr>
          <p:spPr bwMode="auto">
            <a:xfrm>
              <a:off x="5667118" y="3075056"/>
              <a:ext cx="39236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400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在此处添加标题</a:t>
              </a:r>
            </a:p>
          </p:txBody>
        </p:sp>
        <p:sp>
          <p:nvSpPr>
            <p:cNvPr id="5" name="文本框 20"/>
            <p:cNvSpPr txBox="1">
              <a:spLocks noChangeArrowheads="1"/>
            </p:cNvSpPr>
            <p:nvPr/>
          </p:nvSpPr>
          <p:spPr bwMode="auto">
            <a:xfrm>
              <a:off x="3373164" y="2644775"/>
              <a:ext cx="155363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b="1" dirty="0">
                  <a:solidFill>
                    <a:schemeClr val="accent6">
                      <a:lumMod val="75000"/>
                    </a:schemeClr>
                  </a:solidFill>
                  <a:latin typeface="Arial" panose="020B0604020202020204" pitchFamily="34" charset="0"/>
                  <a:cs typeface="Arial" panose="020B0604020202020204" pitchFamily="34" charset="0"/>
                </a:rPr>
                <a:t>03</a:t>
              </a:r>
              <a:endParaRPr lang="zh-CN" altLang="en-US" sz="9600" b="1" dirty="0">
                <a:solidFill>
                  <a:schemeClr val="accent6">
                    <a:lumMod val="7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4525481" y="428999"/>
            <a:ext cx="3141038" cy="453452"/>
          </a:xfrm>
          <a:prstGeom prst="roundRect">
            <a:avLst>
              <a:gd name="adj" fmla="val 50000"/>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a:latin typeface="微软雅黑" panose="020B0503020204020204" pitchFamily="34" charset="-122"/>
                <a:ea typeface="微软雅黑" panose="020B0503020204020204" pitchFamily="34" charset="-122"/>
              </a:rPr>
              <a:t>在此处添加标题</a:t>
            </a:r>
          </a:p>
        </p:txBody>
      </p:sp>
      <p:sp>
        <p:nvSpPr>
          <p:cNvPr id="26" name="ï$ḷîdé"/>
          <p:cNvSpPr/>
          <p:nvPr/>
        </p:nvSpPr>
        <p:spPr>
          <a:xfrm>
            <a:off x="8494094" y="1623631"/>
            <a:ext cx="62578" cy="615386"/>
          </a:xfrm>
          <a:prstGeom prst="roundRect">
            <a:avLst/>
          </a:prstGeom>
          <a:solidFill>
            <a:srgbClr val="70A771"/>
          </a:solidFill>
          <a:ln w="19050">
            <a:solidFill>
              <a:srgbClr val="70A7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ïsľíḓe"/>
          <p:cNvSpPr/>
          <p:nvPr/>
        </p:nvSpPr>
        <p:spPr>
          <a:xfrm>
            <a:off x="8494094" y="3108518"/>
            <a:ext cx="62578" cy="615386"/>
          </a:xfrm>
          <a:prstGeom prst="roundRect">
            <a:avLst/>
          </a:prstGeom>
          <a:solidFill>
            <a:srgbClr val="70A771"/>
          </a:solidFill>
          <a:ln w="19050">
            <a:solidFill>
              <a:srgbClr val="70A7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ísḻîďê"/>
          <p:cNvSpPr/>
          <p:nvPr/>
        </p:nvSpPr>
        <p:spPr>
          <a:xfrm>
            <a:off x="8494094" y="4593406"/>
            <a:ext cx="62578" cy="615386"/>
          </a:xfrm>
          <a:prstGeom prst="roundRect">
            <a:avLst/>
          </a:prstGeom>
          <a:solidFill>
            <a:srgbClr val="70A771"/>
          </a:solidFill>
          <a:ln w="19050">
            <a:solidFill>
              <a:srgbClr val="70A7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ïṥḷîdê"/>
          <p:cNvSpPr/>
          <p:nvPr/>
        </p:nvSpPr>
        <p:spPr>
          <a:xfrm flipH="1">
            <a:off x="3635495" y="1623631"/>
            <a:ext cx="62583" cy="615386"/>
          </a:xfrm>
          <a:prstGeom prst="roundRect">
            <a:avLst/>
          </a:prstGeom>
          <a:solidFill>
            <a:srgbClr val="70A771"/>
          </a:solidFill>
          <a:ln w="19050">
            <a:solidFill>
              <a:srgbClr val="70A7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ïśľíḍè"/>
          <p:cNvSpPr/>
          <p:nvPr/>
        </p:nvSpPr>
        <p:spPr>
          <a:xfrm flipH="1">
            <a:off x="3635495" y="3108518"/>
            <a:ext cx="62583" cy="615386"/>
          </a:xfrm>
          <a:prstGeom prst="roundRect">
            <a:avLst/>
          </a:prstGeom>
          <a:solidFill>
            <a:srgbClr val="70A771"/>
          </a:solidFill>
          <a:ln w="19050">
            <a:solidFill>
              <a:srgbClr val="70A7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îṣ1îḑé"/>
          <p:cNvSpPr/>
          <p:nvPr/>
        </p:nvSpPr>
        <p:spPr>
          <a:xfrm flipH="1">
            <a:off x="3635495" y="4593406"/>
            <a:ext cx="62583" cy="615386"/>
          </a:xfrm>
          <a:prstGeom prst="roundRect">
            <a:avLst/>
          </a:prstGeom>
          <a:solidFill>
            <a:srgbClr val="70A771"/>
          </a:solidFill>
          <a:ln w="19050">
            <a:solidFill>
              <a:srgbClr val="70A7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2" name="îṣḷîḓe"/>
          <p:cNvGrpSpPr/>
          <p:nvPr/>
        </p:nvGrpSpPr>
        <p:grpSpPr>
          <a:xfrm>
            <a:off x="4422286" y="1620564"/>
            <a:ext cx="3347429" cy="3616872"/>
            <a:chOff x="4797232" y="2041059"/>
            <a:chExt cx="2597533" cy="2774118"/>
          </a:xfrm>
        </p:grpSpPr>
        <p:grpSp>
          <p:nvGrpSpPr>
            <p:cNvPr id="33" name="îṧļidé"/>
            <p:cNvGrpSpPr/>
            <p:nvPr/>
          </p:nvGrpSpPr>
          <p:grpSpPr>
            <a:xfrm>
              <a:off x="4913983" y="2167156"/>
              <a:ext cx="2365203" cy="2521924"/>
              <a:chOff x="9431770" y="3260605"/>
              <a:chExt cx="5530930" cy="5897421"/>
            </a:xfrm>
          </p:grpSpPr>
          <p:sp>
            <p:nvSpPr>
              <p:cNvPr id="42" name="îṧļidé"/>
              <p:cNvSpPr/>
              <p:nvPr/>
            </p:nvSpPr>
            <p:spPr>
              <a:xfrm>
                <a:off x="12195868" y="3260605"/>
                <a:ext cx="2766832" cy="2501033"/>
              </a:xfrm>
              <a:custGeom>
                <a:avLst/>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3" name="îṩ1îdé"/>
              <p:cNvSpPr/>
              <p:nvPr/>
            </p:nvSpPr>
            <p:spPr>
              <a:xfrm flipH="1">
                <a:off x="9431770" y="3260605"/>
                <a:ext cx="2764098" cy="2501033"/>
              </a:xfrm>
              <a:custGeom>
                <a:avLst/>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4" name="is1iḓe"/>
              <p:cNvSpPr/>
              <p:nvPr/>
            </p:nvSpPr>
            <p:spPr>
              <a:xfrm flipV="1">
                <a:off x="12195868" y="6656987"/>
                <a:ext cx="2766832" cy="2501039"/>
              </a:xfrm>
              <a:custGeom>
                <a:avLst/>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îšľíḑè"/>
              <p:cNvSpPr/>
              <p:nvPr/>
            </p:nvSpPr>
            <p:spPr>
              <a:xfrm flipH="1" flipV="1">
                <a:off x="9431770" y="6656987"/>
                <a:ext cx="2764098" cy="2501039"/>
              </a:xfrm>
              <a:custGeom>
                <a:avLst/>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6" name="iŝļïḓe"/>
              <p:cNvSpPr/>
              <p:nvPr/>
            </p:nvSpPr>
            <p:spPr>
              <a:xfrm>
                <a:off x="13482532" y="4648393"/>
                <a:ext cx="1472982" cy="3121846"/>
              </a:xfrm>
              <a:custGeom>
                <a:avLst/>
                <a:gdLst>
                  <a:gd name="connsiteX0" fmla="*/ 1472982 w 1472982"/>
                  <a:gd name="connsiteY0" fmla="*/ 0 h 3121846"/>
                  <a:gd name="connsiteX1" fmla="*/ 1472982 w 1472982"/>
                  <a:gd name="connsiteY1" fmla="*/ 3121846 h 3121846"/>
                  <a:gd name="connsiteX2" fmla="*/ 1 w 1472982"/>
                  <a:gd name="connsiteY2" fmla="*/ 2297431 h 3121846"/>
                  <a:gd name="connsiteX3" fmla="*/ 1 w 1472982"/>
                  <a:gd name="connsiteY3" fmla="*/ 2008596 h 3121846"/>
                  <a:gd name="connsiteX4" fmla="*/ 0 w 1472982"/>
                  <a:gd name="connsiteY4" fmla="*/ 2008596 h 3121846"/>
                  <a:gd name="connsiteX5" fmla="*/ 0 w 1472982"/>
                  <a:gd name="connsiteY5" fmla="*/ 1113247 h 3121846"/>
                  <a:gd name="connsiteX6" fmla="*/ 1 w 1472982"/>
                  <a:gd name="connsiteY6" fmla="*/ 1113247 h 3121846"/>
                  <a:gd name="connsiteX7" fmla="*/ 1 w 1472982"/>
                  <a:gd name="connsiteY7" fmla="*/ 824413 h 3121846"/>
                  <a:gd name="connsiteX8" fmla="*/ 1472982 w 1472982"/>
                  <a:gd name="connsiteY8" fmla="*/ 0 h 312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982" h="3121846">
                    <a:moveTo>
                      <a:pt x="1472982" y="0"/>
                    </a:moveTo>
                    <a:lnTo>
                      <a:pt x="1472982" y="3121846"/>
                    </a:lnTo>
                    <a:lnTo>
                      <a:pt x="1" y="2297431"/>
                    </a:lnTo>
                    <a:lnTo>
                      <a:pt x="1" y="2008596"/>
                    </a:lnTo>
                    <a:lnTo>
                      <a:pt x="0" y="2008596"/>
                    </a:lnTo>
                    <a:lnTo>
                      <a:pt x="0" y="1113247"/>
                    </a:lnTo>
                    <a:lnTo>
                      <a:pt x="1" y="1113247"/>
                    </a:lnTo>
                    <a:lnTo>
                      <a:pt x="1" y="824413"/>
                    </a:lnTo>
                    <a:lnTo>
                      <a:pt x="1472982" y="0"/>
                    </a:lnTo>
                    <a:close/>
                  </a:path>
                </a:pathLst>
              </a:cu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ïs1îḋê"/>
              <p:cNvSpPr/>
              <p:nvPr/>
            </p:nvSpPr>
            <p:spPr>
              <a:xfrm flipH="1">
                <a:off x="9436221" y="4651327"/>
                <a:ext cx="1468530" cy="3121846"/>
              </a:xfrm>
              <a:custGeom>
                <a:avLst/>
                <a:gdLst>
                  <a:gd name="connsiteX0" fmla="*/ 1472982 w 1472982"/>
                  <a:gd name="connsiteY0" fmla="*/ 0 h 3121846"/>
                  <a:gd name="connsiteX1" fmla="*/ 1472982 w 1472982"/>
                  <a:gd name="connsiteY1" fmla="*/ 3121846 h 3121846"/>
                  <a:gd name="connsiteX2" fmla="*/ 1 w 1472982"/>
                  <a:gd name="connsiteY2" fmla="*/ 2297431 h 3121846"/>
                  <a:gd name="connsiteX3" fmla="*/ 1 w 1472982"/>
                  <a:gd name="connsiteY3" fmla="*/ 2008596 h 3121846"/>
                  <a:gd name="connsiteX4" fmla="*/ 0 w 1472982"/>
                  <a:gd name="connsiteY4" fmla="*/ 2008596 h 3121846"/>
                  <a:gd name="connsiteX5" fmla="*/ 0 w 1472982"/>
                  <a:gd name="connsiteY5" fmla="*/ 1113247 h 3121846"/>
                  <a:gd name="connsiteX6" fmla="*/ 1 w 1472982"/>
                  <a:gd name="connsiteY6" fmla="*/ 1113247 h 3121846"/>
                  <a:gd name="connsiteX7" fmla="*/ 1 w 1472982"/>
                  <a:gd name="connsiteY7" fmla="*/ 824413 h 3121846"/>
                  <a:gd name="connsiteX8" fmla="*/ 1472982 w 1472982"/>
                  <a:gd name="connsiteY8" fmla="*/ 0 h 312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982" h="3121846">
                    <a:moveTo>
                      <a:pt x="1472982" y="0"/>
                    </a:moveTo>
                    <a:lnTo>
                      <a:pt x="1472982" y="3121846"/>
                    </a:lnTo>
                    <a:lnTo>
                      <a:pt x="1" y="2297431"/>
                    </a:lnTo>
                    <a:lnTo>
                      <a:pt x="1" y="2008596"/>
                    </a:lnTo>
                    <a:lnTo>
                      <a:pt x="0" y="2008596"/>
                    </a:lnTo>
                    <a:lnTo>
                      <a:pt x="0" y="1113247"/>
                    </a:lnTo>
                    <a:lnTo>
                      <a:pt x="1" y="1113247"/>
                    </a:lnTo>
                    <a:lnTo>
                      <a:pt x="1" y="824413"/>
                    </a:lnTo>
                    <a:lnTo>
                      <a:pt x="1472982"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4" name="ïṩļiḑe"/>
            <p:cNvSpPr/>
            <p:nvPr/>
          </p:nvSpPr>
          <p:spPr>
            <a:xfrm rot="16200000">
              <a:off x="4708940" y="2129351"/>
              <a:ext cx="2774118" cy="2597533"/>
            </a:xfrm>
            <a:prstGeom prst="hexagon">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iS1ídè"/>
            <p:cNvSpPr/>
            <p:nvPr/>
          </p:nvSpPr>
          <p:spPr>
            <a:xfrm rot="16200000">
              <a:off x="5609843" y="2972909"/>
              <a:ext cx="972311" cy="910419"/>
            </a:xfrm>
            <a:prstGeom prst="hexagon">
              <a:avLst/>
            </a:prstGeom>
            <a:noFill/>
            <a:ln w="76200">
              <a:solidFill>
                <a:srgbClr val="70A7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íšļiḍè"/>
            <p:cNvSpPr/>
            <p:nvPr/>
          </p:nvSpPr>
          <p:spPr bwMode="auto">
            <a:xfrm>
              <a:off x="6408837" y="3990421"/>
              <a:ext cx="250720" cy="277070"/>
            </a:xfrm>
            <a:custGeom>
              <a:avLst/>
              <a:gdLst>
                <a:gd name="T0" fmla="*/ 3327 w 3824"/>
                <a:gd name="T1" fmla="*/ 2813 h 4229"/>
                <a:gd name="T2" fmla="*/ 3231 w 3824"/>
                <a:gd name="T3" fmla="*/ 3431 h 4229"/>
                <a:gd name="T4" fmla="*/ 3493 w 3824"/>
                <a:gd name="T5" fmla="*/ 3271 h 4229"/>
                <a:gd name="T6" fmla="*/ 3560 w 3824"/>
                <a:gd name="T7" fmla="*/ 2717 h 4229"/>
                <a:gd name="T8" fmla="*/ 3518 w 3824"/>
                <a:gd name="T9" fmla="*/ 2343 h 4229"/>
                <a:gd name="T10" fmla="*/ 3231 w 3824"/>
                <a:gd name="T11" fmla="*/ 2171 h 4229"/>
                <a:gd name="T12" fmla="*/ 1371 w 3824"/>
                <a:gd name="T13" fmla="*/ 417 h 4229"/>
                <a:gd name="T14" fmla="*/ 1274 w 3824"/>
                <a:gd name="T15" fmla="*/ 948 h 4229"/>
                <a:gd name="T16" fmla="*/ 1427 w 3824"/>
                <a:gd name="T17" fmla="*/ 1532 h 4229"/>
                <a:gd name="T18" fmla="*/ 1176 w 3824"/>
                <a:gd name="T19" fmla="*/ 1985 h 4229"/>
                <a:gd name="T20" fmla="*/ 583 w 3824"/>
                <a:gd name="T21" fmla="*/ 2141 h 4229"/>
                <a:gd name="T22" fmla="*/ 266 w 3824"/>
                <a:gd name="T23" fmla="*/ 2353 h 4229"/>
                <a:gd name="T24" fmla="*/ 347 w 3824"/>
                <a:gd name="T25" fmla="*/ 2554 h 4229"/>
                <a:gd name="T26" fmla="*/ 463 w 3824"/>
                <a:gd name="T27" fmla="*/ 2756 h 4229"/>
                <a:gd name="T28" fmla="*/ 467 w 3824"/>
                <a:gd name="T29" fmla="*/ 3033 h 4229"/>
                <a:gd name="T30" fmla="*/ 702 w 3824"/>
                <a:gd name="T31" fmla="*/ 3222 h 4229"/>
                <a:gd name="T32" fmla="*/ 672 w 3824"/>
                <a:gd name="T33" fmla="*/ 3446 h 4229"/>
                <a:gd name="T34" fmla="*/ 815 w 3824"/>
                <a:gd name="T35" fmla="*/ 3587 h 4229"/>
                <a:gd name="T36" fmla="*/ 975 w 3824"/>
                <a:gd name="T37" fmla="*/ 3674 h 4229"/>
                <a:gd name="T38" fmla="*/ 991 w 3824"/>
                <a:gd name="T39" fmla="*/ 3914 h 4229"/>
                <a:gd name="T40" fmla="*/ 1525 w 3824"/>
                <a:gd name="T41" fmla="*/ 3933 h 4229"/>
                <a:gd name="T42" fmla="*/ 2201 w 3824"/>
                <a:gd name="T43" fmla="*/ 3732 h 4229"/>
                <a:gd name="T44" fmla="*/ 2537 w 3824"/>
                <a:gd name="T45" fmla="*/ 3486 h 4229"/>
                <a:gd name="T46" fmla="*/ 2903 w 3824"/>
                <a:gd name="T47" fmla="*/ 3395 h 4229"/>
                <a:gd name="T48" fmla="*/ 3060 w 3824"/>
                <a:gd name="T49" fmla="*/ 2896 h 4229"/>
                <a:gd name="T50" fmla="*/ 3035 w 3824"/>
                <a:gd name="T51" fmla="*/ 2398 h 4229"/>
                <a:gd name="T52" fmla="*/ 2824 w 3824"/>
                <a:gd name="T53" fmla="*/ 2171 h 4229"/>
                <a:gd name="T54" fmla="*/ 2460 w 3824"/>
                <a:gd name="T55" fmla="*/ 2012 h 4229"/>
                <a:gd name="T56" fmla="*/ 2004 w 3824"/>
                <a:gd name="T57" fmla="*/ 1474 h 4229"/>
                <a:gd name="T58" fmla="*/ 1671 w 3824"/>
                <a:gd name="T59" fmla="*/ 875 h 4229"/>
                <a:gd name="T60" fmla="*/ 1652 w 3824"/>
                <a:gd name="T61" fmla="*/ 385 h 4229"/>
                <a:gd name="T62" fmla="*/ 1594 w 3824"/>
                <a:gd name="T63" fmla="*/ 253 h 4229"/>
                <a:gd name="T64" fmla="*/ 1875 w 3824"/>
                <a:gd name="T65" fmla="*/ 169 h 4229"/>
                <a:gd name="T66" fmla="*/ 1907 w 3824"/>
                <a:gd name="T67" fmla="*/ 630 h 4229"/>
                <a:gd name="T68" fmla="*/ 2186 w 3824"/>
                <a:gd name="T69" fmla="*/ 1290 h 4229"/>
                <a:gd name="T70" fmla="*/ 2683 w 3824"/>
                <a:gd name="T71" fmla="*/ 1851 h 4229"/>
                <a:gd name="T72" fmla="*/ 2970 w 3824"/>
                <a:gd name="T73" fmla="*/ 1907 h 4229"/>
                <a:gd name="T74" fmla="*/ 3453 w 3824"/>
                <a:gd name="T75" fmla="*/ 1952 h 4229"/>
                <a:gd name="T76" fmla="*/ 3777 w 3824"/>
                <a:gd name="T77" fmla="*/ 2290 h 4229"/>
                <a:gd name="T78" fmla="*/ 3824 w 3824"/>
                <a:gd name="T79" fmla="*/ 2761 h 4229"/>
                <a:gd name="T80" fmla="*/ 3758 w 3824"/>
                <a:gd name="T81" fmla="*/ 3323 h 4229"/>
                <a:gd name="T82" fmla="*/ 3436 w 3824"/>
                <a:gd name="T83" fmla="*/ 3670 h 4229"/>
                <a:gd name="T84" fmla="*/ 2918 w 3824"/>
                <a:gd name="T85" fmla="*/ 3684 h 4229"/>
                <a:gd name="T86" fmla="*/ 2551 w 3824"/>
                <a:gd name="T87" fmla="*/ 3785 h 4229"/>
                <a:gd name="T88" fmla="*/ 2049 w 3824"/>
                <a:gd name="T89" fmla="*/ 4114 h 4229"/>
                <a:gd name="T90" fmla="*/ 1386 w 3824"/>
                <a:gd name="T91" fmla="*/ 4216 h 4229"/>
                <a:gd name="T92" fmla="*/ 814 w 3824"/>
                <a:gd name="T93" fmla="*/ 4103 h 4229"/>
                <a:gd name="T94" fmla="*/ 554 w 3824"/>
                <a:gd name="T95" fmla="*/ 3732 h 4229"/>
                <a:gd name="T96" fmla="*/ 400 w 3824"/>
                <a:gd name="T97" fmla="*/ 3312 h 4229"/>
                <a:gd name="T98" fmla="*/ 153 w 3824"/>
                <a:gd name="T99" fmla="*/ 2875 h 4229"/>
                <a:gd name="T100" fmla="*/ 1 w 3824"/>
                <a:gd name="T101" fmla="*/ 2444 h 4229"/>
                <a:gd name="T102" fmla="*/ 177 w 3824"/>
                <a:gd name="T103" fmla="*/ 2030 h 4229"/>
                <a:gd name="T104" fmla="*/ 632 w 3824"/>
                <a:gd name="T105" fmla="*/ 1875 h 4229"/>
                <a:gd name="T106" fmla="*/ 1038 w 3824"/>
                <a:gd name="T107" fmla="*/ 1762 h 4229"/>
                <a:gd name="T108" fmla="*/ 1150 w 3824"/>
                <a:gd name="T109" fmla="*/ 1443 h 4229"/>
                <a:gd name="T110" fmla="*/ 996 w 3824"/>
                <a:gd name="T111" fmla="*/ 908 h 4229"/>
                <a:gd name="T112" fmla="*/ 1142 w 3824"/>
                <a:gd name="T113" fmla="*/ 286 h 4229"/>
                <a:gd name="T114" fmla="*/ 1549 w 3824"/>
                <a:gd name="T115" fmla="*/ 2 h 4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4" h="4229">
                  <a:moveTo>
                    <a:pt x="3231" y="2171"/>
                  </a:moveTo>
                  <a:lnTo>
                    <a:pt x="3254" y="2223"/>
                  </a:lnTo>
                  <a:lnTo>
                    <a:pt x="3272" y="2278"/>
                  </a:lnTo>
                  <a:lnTo>
                    <a:pt x="3286" y="2332"/>
                  </a:lnTo>
                  <a:lnTo>
                    <a:pt x="3296" y="2387"/>
                  </a:lnTo>
                  <a:lnTo>
                    <a:pt x="3304" y="2440"/>
                  </a:lnTo>
                  <a:lnTo>
                    <a:pt x="3318" y="2562"/>
                  </a:lnTo>
                  <a:lnTo>
                    <a:pt x="3326" y="2687"/>
                  </a:lnTo>
                  <a:lnTo>
                    <a:pt x="3327" y="2813"/>
                  </a:lnTo>
                  <a:lnTo>
                    <a:pt x="3322" y="2940"/>
                  </a:lnTo>
                  <a:lnTo>
                    <a:pt x="3312" y="3068"/>
                  </a:lnTo>
                  <a:lnTo>
                    <a:pt x="3304" y="3129"/>
                  </a:lnTo>
                  <a:lnTo>
                    <a:pt x="3294" y="3190"/>
                  </a:lnTo>
                  <a:lnTo>
                    <a:pt x="3282" y="3252"/>
                  </a:lnTo>
                  <a:lnTo>
                    <a:pt x="3265" y="3313"/>
                  </a:lnTo>
                  <a:lnTo>
                    <a:pt x="3246" y="3373"/>
                  </a:lnTo>
                  <a:lnTo>
                    <a:pt x="3221" y="3431"/>
                  </a:lnTo>
                  <a:lnTo>
                    <a:pt x="3231" y="3431"/>
                  </a:lnTo>
                  <a:lnTo>
                    <a:pt x="3272" y="3431"/>
                  </a:lnTo>
                  <a:lnTo>
                    <a:pt x="3309" y="3430"/>
                  </a:lnTo>
                  <a:lnTo>
                    <a:pt x="3342" y="3425"/>
                  </a:lnTo>
                  <a:lnTo>
                    <a:pt x="3373" y="3419"/>
                  </a:lnTo>
                  <a:lnTo>
                    <a:pt x="3399" y="3408"/>
                  </a:lnTo>
                  <a:lnTo>
                    <a:pt x="3421" y="3393"/>
                  </a:lnTo>
                  <a:lnTo>
                    <a:pt x="3439" y="3372"/>
                  </a:lnTo>
                  <a:lnTo>
                    <a:pt x="3469" y="3323"/>
                  </a:lnTo>
                  <a:lnTo>
                    <a:pt x="3493" y="3271"/>
                  </a:lnTo>
                  <a:lnTo>
                    <a:pt x="3513" y="3215"/>
                  </a:lnTo>
                  <a:lnTo>
                    <a:pt x="3529" y="3157"/>
                  </a:lnTo>
                  <a:lnTo>
                    <a:pt x="3540" y="3096"/>
                  </a:lnTo>
                  <a:lnTo>
                    <a:pt x="3548" y="3033"/>
                  </a:lnTo>
                  <a:lnTo>
                    <a:pt x="3555" y="2970"/>
                  </a:lnTo>
                  <a:lnTo>
                    <a:pt x="3558" y="2904"/>
                  </a:lnTo>
                  <a:lnTo>
                    <a:pt x="3559" y="2839"/>
                  </a:lnTo>
                  <a:lnTo>
                    <a:pt x="3559" y="2773"/>
                  </a:lnTo>
                  <a:lnTo>
                    <a:pt x="3560" y="2717"/>
                  </a:lnTo>
                  <a:lnTo>
                    <a:pt x="3560" y="2678"/>
                  </a:lnTo>
                  <a:lnTo>
                    <a:pt x="3560" y="2636"/>
                  </a:lnTo>
                  <a:lnTo>
                    <a:pt x="3559" y="2594"/>
                  </a:lnTo>
                  <a:lnTo>
                    <a:pt x="3558" y="2550"/>
                  </a:lnTo>
                  <a:lnTo>
                    <a:pt x="3553" y="2506"/>
                  </a:lnTo>
                  <a:lnTo>
                    <a:pt x="3548" y="2462"/>
                  </a:lnTo>
                  <a:lnTo>
                    <a:pt x="3541" y="2420"/>
                  </a:lnTo>
                  <a:lnTo>
                    <a:pt x="3531" y="2380"/>
                  </a:lnTo>
                  <a:lnTo>
                    <a:pt x="3518" y="2343"/>
                  </a:lnTo>
                  <a:lnTo>
                    <a:pt x="3501" y="2309"/>
                  </a:lnTo>
                  <a:lnTo>
                    <a:pt x="3480" y="2279"/>
                  </a:lnTo>
                  <a:lnTo>
                    <a:pt x="3457" y="2254"/>
                  </a:lnTo>
                  <a:lnTo>
                    <a:pt x="3424" y="2230"/>
                  </a:lnTo>
                  <a:lnTo>
                    <a:pt x="3388" y="2211"/>
                  </a:lnTo>
                  <a:lnTo>
                    <a:pt x="3351" y="2195"/>
                  </a:lnTo>
                  <a:lnTo>
                    <a:pt x="3311" y="2185"/>
                  </a:lnTo>
                  <a:lnTo>
                    <a:pt x="3271" y="2176"/>
                  </a:lnTo>
                  <a:lnTo>
                    <a:pt x="3231" y="2171"/>
                  </a:lnTo>
                  <a:close/>
                  <a:moveTo>
                    <a:pt x="1594" y="253"/>
                  </a:moveTo>
                  <a:lnTo>
                    <a:pt x="1566" y="255"/>
                  </a:lnTo>
                  <a:lnTo>
                    <a:pt x="1537" y="266"/>
                  </a:lnTo>
                  <a:lnTo>
                    <a:pt x="1507" y="283"/>
                  </a:lnTo>
                  <a:lnTo>
                    <a:pt x="1478" y="303"/>
                  </a:lnTo>
                  <a:lnTo>
                    <a:pt x="1449" y="328"/>
                  </a:lnTo>
                  <a:lnTo>
                    <a:pt x="1422" y="355"/>
                  </a:lnTo>
                  <a:lnTo>
                    <a:pt x="1395" y="385"/>
                  </a:lnTo>
                  <a:lnTo>
                    <a:pt x="1371" y="417"/>
                  </a:lnTo>
                  <a:lnTo>
                    <a:pt x="1349" y="448"/>
                  </a:lnTo>
                  <a:lnTo>
                    <a:pt x="1320" y="509"/>
                  </a:lnTo>
                  <a:lnTo>
                    <a:pt x="1295" y="570"/>
                  </a:lnTo>
                  <a:lnTo>
                    <a:pt x="1277" y="630"/>
                  </a:lnTo>
                  <a:lnTo>
                    <a:pt x="1263" y="690"/>
                  </a:lnTo>
                  <a:lnTo>
                    <a:pt x="1256" y="751"/>
                  </a:lnTo>
                  <a:lnTo>
                    <a:pt x="1255" y="808"/>
                  </a:lnTo>
                  <a:lnTo>
                    <a:pt x="1262" y="878"/>
                  </a:lnTo>
                  <a:lnTo>
                    <a:pt x="1274" y="948"/>
                  </a:lnTo>
                  <a:lnTo>
                    <a:pt x="1292" y="1016"/>
                  </a:lnTo>
                  <a:lnTo>
                    <a:pt x="1314" y="1086"/>
                  </a:lnTo>
                  <a:lnTo>
                    <a:pt x="1338" y="1157"/>
                  </a:lnTo>
                  <a:lnTo>
                    <a:pt x="1358" y="1217"/>
                  </a:lnTo>
                  <a:lnTo>
                    <a:pt x="1379" y="1277"/>
                  </a:lnTo>
                  <a:lnTo>
                    <a:pt x="1397" y="1340"/>
                  </a:lnTo>
                  <a:lnTo>
                    <a:pt x="1411" y="1403"/>
                  </a:lnTo>
                  <a:lnTo>
                    <a:pt x="1422" y="1466"/>
                  </a:lnTo>
                  <a:lnTo>
                    <a:pt x="1427" y="1532"/>
                  </a:lnTo>
                  <a:lnTo>
                    <a:pt x="1426" y="1599"/>
                  </a:lnTo>
                  <a:lnTo>
                    <a:pt x="1418" y="1656"/>
                  </a:lnTo>
                  <a:lnTo>
                    <a:pt x="1401" y="1713"/>
                  </a:lnTo>
                  <a:lnTo>
                    <a:pt x="1379" y="1766"/>
                  </a:lnTo>
                  <a:lnTo>
                    <a:pt x="1350" y="1818"/>
                  </a:lnTo>
                  <a:lnTo>
                    <a:pt x="1315" y="1864"/>
                  </a:lnTo>
                  <a:lnTo>
                    <a:pt x="1274" y="1910"/>
                  </a:lnTo>
                  <a:lnTo>
                    <a:pt x="1227" y="1949"/>
                  </a:lnTo>
                  <a:lnTo>
                    <a:pt x="1176" y="1985"/>
                  </a:lnTo>
                  <a:lnTo>
                    <a:pt x="1121" y="2016"/>
                  </a:lnTo>
                  <a:lnTo>
                    <a:pt x="1062" y="2041"/>
                  </a:lnTo>
                  <a:lnTo>
                    <a:pt x="997" y="2061"/>
                  </a:lnTo>
                  <a:lnTo>
                    <a:pt x="927" y="2076"/>
                  </a:lnTo>
                  <a:lnTo>
                    <a:pt x="855" y="2090"/>
                  </a:lnTo>
                  <a:lnTo>
                    <a:pt x="783" y="2102"/>
                  </a:lnTo>
                  <a:lnTo>
                    <a:pt x="716" y="2113"/>
                  </a:lnTo>
                  <a:lnTo>
                    <a:pt x="648" y="2126"/>
                  </a:lnTo>
                  <a:lnTo>
                    <a:pt x="583" y="2141"/>
                  </a:lnTo>
                  <a:lnTo>
                    <a:pt x="518" y="2159"/>
                  </a:lnTo>
                  <a:lnTo>
                    <a:pt x="456" y="2180"/>
                  </a:lnTo>
                  <a:lnTo>
                    <a:pt x="399" y="2209"/>
                  </a:lnTo>
                  <a:lnTo>
                    <a:pt x="371" y="2224"/>
                  </a:lnTo>
                  <a:lnTo>
                    <a:pt x="343" y="2243"/>
                  </a:lnTo>
                  <a:lnTo>
                    <a:pt x="319" y="2267"/>
                  </a:lnTo>
                  <a:lnTo>
                    <a:pt x="296" y="2293"/>
                  </a:lnTo>
                  <a:lnTo>
                    <a:pt x="279" y="2321"/>
                  </a:lnTo>
                  <a:lnTo>
                    <a:pt x="266" y="2353"/>
                  </a:lnTo>
                  <a:lnTo>
                    <a:pt x="259" y="2387"/>
                  </a:lnTo>
                  <a:lnTo>
                    <a:pt x="261" y="2424"/>
                  </a:lnTo>
                  <a:lnTo>
                    <a:pt x="263" y="2444"/>
                  </a:lnTo>
                  <a:lnTo>
                    <a:pt x="270" y="2466"/>
                  </a:lnTo>
                  <a:lnTo>
                    <a:pt x="279" y="2487"/>
                  </a:lnTo>
                  <a:lnTo>
                    <a:pt x="290" y="2507"/>
                  </a:lnTo>
                  <a:lnTo>
                    <a:pt x="305" y="2525"/>
                  </a:lnTo>
                  <a:lnTo>
                    <a:pt x="324" y="2542"/>
                  </a:lnTo>
                  <a:lnTo>
                    <a:pt x="347" y="2554"/>
                  </a:lnTo>
                  <a:lnTo>
                    <a:pt x="376" y="2562"/>
                  </a:lnTo>
                  <a:lnTo>
                    <a:pt x="408" y="2573"/>
                  </a:lnTo>
                  <a:lnTo>
                    <a:pt x="433" y="2591"/>
                  </a:lnTo>
                  <a:lnTo>
                    <a:pt x="454" y="2611"/>
                  </a:lnTo>
                  <a:lnTo>
                    <a:pt x="467" y="2637"/>
                  </a:lnTo>
                  <a:lnTo>
                    <a:pt x="474" y="2666"/>
                  </a:lnTo>
                  <a:lnTo>
                    <a:pt x="477" y="2695"/>
                  </a:lnTo>
                  <a:lnTo>
                    <a:pt x="473" y="2726"/>
                  </a:lnTo>
                  <a:lnTo>
                    <a:pt x="463" y="2756"/>
                  </a:lnTo>
                  <a:lnTo>
                    <a:pt x="450" y="2787"/>
                  </a:lnTo>
                  <a:lnTo>
                    <a:pt x="436" y="2807"/>
                  </a:lnTo>
                  <a:lnTo>
                    <a:pt x="427" y="2833"/>
                  </a:lnTo>
                  <a:lnTo>
                    <a:pt x="422" y="2863"/>
                  </a:lnTo>
                  <a:lnTo>
                    <a:pt x="422" y="2896"/>
                  </a:lnTo>
                  <a:lnTo>
                    <a:pt x="425" y="2929"/>
                  </a:lnTo>
                  <a:lnTo>
                    <a:pt x="432" y="2962"/>
                  </a:lnTo>
                  <a:lnTo>
                    <a:pt x="447" y="2999"/>
                  </a:lnTo>
                  <a:lnTo>
                    <a:pt x="467" y="3033"/>
                  </a:lnTo>
                  <a:lnTo>
                    <a:pt x="492" y="3062"/>
                  </a:lnTo>
                  <a:lnTo>
                    <a:pt x="524" y="3086"/>
                  </a:lnTo>
                  <a:lnTo>
                    <a:pt x="561" y="3108"/>
                  </a:lnTo>
                  <a:lnTo>
                    <a:pt x="603" y="3124"/>
                  </a:lnTo>
                  <a:lnTo>
                    <a:pt x="630" y="3133"/>
                  </a:lnTo>
                  <a:lnTo>
                    <a:pt x="655" y="3146"/>
                  </a:lnTo>
                  <a:lnTo>
                    <a:pt x="676" y="3168"/>
                  </a:lnTo>
                  <a:lnTo>
                    <a:pt x="692" y="3194"/>
                  </a:lnTo>
                  <a:lnTo>
                    <a:pt x="702" y="3222"/>
                  </a:lnTo>
                  <a:lnTo>
                    <a:pt x="705" y="3249"/>
                  </a:lnTo>
                  <a:lnTo>
                    <a:pt x="703" y="3276"/>
                  </a:lnTo>
                  <a:lnTo>
                    <a:pt x="694" y="3301"/>
                  </a:lnTo>
                  <a:lnTo>
                    <a:pt x="680" y="3323"/>
                  </a:lnTo>
                  <a:lnTo>
                    <a:pt x="672" y="3341"/>
                  </a:lnTo>
                  <a:lnTo>
                    <a:pt x="666" y="3363"/>
                  </a:lnTo>
                  <a:lnTo>
                    <a:pt x="663" y="3389"/>
                  </a:lnTo>
                  <a:lnTo>
                    <a:pt x="666" y="3416"/>
                  </a:lnTo>
                  <a:lnTo>
                    <a:pt x="672" y="3446"/>
                  </a:lnTo>
                  <a:lnTo>
                    <a:pt x="681" y="3476"/>
                  </a:lnTo>
                  <a:lnTo>
                    <a:pt x="694" y="3505"/>
                  </a:lnTo>
                  <a:lnTo>
                    <a:pt x="712" y="3534"/>
                  </a:lnTo>
                  <a:lnTo>
                    <a:pt x="731" y="3557"/>
                  </a:lnTo>
                  <a:lnTo>
                    <a:pt x="753" y="3573"/>
                  </a:lnTo>
                  <a:lnTo>
                    <a:pt x="775" y="3584"/>
                  </a:lnTo>
                  <a:lnTo>
                    <a:pt x="798" y="3588"/>
                  </a:lnTo>
                  <a:lnTo>
                    <a:pt x="807" y="3587"/>
                  </a:lnTo>
                  <a:lnTo>
                    <a:pt x="815" y="3587"/>
                  </a:lnTo>
                  <a:lnTo>
                    <a:pt x="820" y="3584"/>
                  </a:lnTo>
                  <a:lnTo>
                    <a:pt x="827" y="3584"/>
                  </a:lnTo>
                  <a:lnTo>
                    <a:pt x="851" y="3587"/>
                  </a:lnTo>
                  <a:lnTo>
                    <a:pt x="876" y="3591"/>
                  </a:lnTo>
                  <a:lnTo>
                    <a:pt x="902" y="3601"/>
                  </a:lnTo>
                  <a:lnTo>
                    <a:pt x="925" y="3613"/>
                  </a:lnTo>
                  <a:lnTo>
                    <a:pt x="946" y="3631"/>
                  </a:lnTo>
                  <a:lnTo>
                    <a:pt x="964" y="3651"/>
                  </a:lnTo>
                  <a:lnTo>
                    <a:pt x="975" y="3674"/>
                  </a:lnTo>
                  <a:lnTo>
                    <a:pt x="980" y="3700"/>
                  </a:lnTo>
                  <a:lnTo>
                    <a:pt x="979" y="3726"/>
                  </a:lnTo>
                  <a:lnTo>
                    <a:pt x="971" y="3752"/>
                  </a:lnTo>
                  <a:lnTo>
                    <a:pt x="962" y="3783"/>
                  </a:lnTo>
                  <a:lnTo>
                    <a:pt x="958" y="3813"/>
                  </a:lnTo>
                  <a:lnTo>
                    <a:pt x="960" y="3843"/>
                  </a:lnTo>
                  <a:lnTo>
                    <a:pt x="967" y="3870"/>
                  </a:lnTo>
                  <a:lnTo>
                    <a:pt x="978" y="3895"/>
                  </a:lnTo>
                  <a:lnTo>
                    <a:pt x="991" y="3914"/>
                  </a:lnTo>
                  <a:lnTo>
                    <a:pt x="1009" y="3928"/>
                  </a:lnTo>
                  <a:lnTo>
                    <a:pt x="1031" y="3939"/>
                  </a:lnTo>
                  <a:lnTo>
                    <a:pt x="1056" y="3944"/>
                  </a:lnTo>
                  <a:lnTo>
                    <a:pt x="1105" y="3954"/>
                  </a:lnTo>
                  <a:lnTo>
                    <a:pt x="1151" y="3958"/>
                  </a:lnTo>
                  <a:lnTo>
                    <a:pt x="1198" y="3960"/>
                  </a:lnTo>
                  <a:lnTo>
                    <a:pt x="1245" y="3960"/>
                  </a:lnTo>
                  <a:lnTo>
                    <a:pt x="1384" y="3948"/>
                  </a:lnTo>
                  <a:lnTo>
                    <a:pt x="1525" y="3933"/>
                  </a:lnTo>
                  <a:lnTo>
                    <a:pt x="1667" y="3915"/>
                  </a:lnTo>
                  <a:lnTo>
                    <a:pt x="1808" y="3893"/>
                  </a:lnTo>
                  <a:lnTo>
                    <a:pt x="1897" y="3873"/>
                  </a:lnTo>
                  <a:lnTo>
                    <a:pt x="1966" y="3858"/>
                  </a:lnTo>
                  <a:lnTo>
                    <a:pt x="2031" y="3843"/>
                  </a:lnTo>
                  <a:lnTo>
                    <a:pt x="2071" y="3821"/>
                  </a:lnTo>
                  <a:lnTo>
                    <a:pt x="2114" y="3794"/>
                  </a:lnTo>
                  <a:lnTo>
                    <a:pt x="2158" y="3763"/>
                  </a:lnTo>
                  <a:lnTo>
                    <a:pt x="2201" y="3732"/>
                  </a:lnTo>
                  <a:lnTo>
                    <a:pt x="2245" y="3699"/>
                  </a:lnTo>
                  <a:lnTo>
                    <a:pt x="2315" y="3647"/>
                  </a:lnTo>
                  <a:lnTo>
                    <a:pt x="2341" y="3624"/>
                  </a:lnTo>
                  <a:lnTo>
                    <a:pt x="2369" y="3599"/>
                  </a:lnTo>
                  <a:lnTo>
                    <a:pt x="2399" y="3572"/>
                  </a:lnTo>
                  <a:lnTo>
                    <a:pt x="2430" y="3546"/>
                  </a:lnTo>
                  <a:lnTo>
                    <a:pt x="2463" y="3521"/>
                  </a:lnTo>
                  <a:lnTo>
                    <a:pt x="2499" y="3501"/>
                  </a:lnTo>
                  <a:lnTo>
                    <a:pt x="2537" y="3486"/>
                  </a:lnTo>
                  <a:lnTo>
                    <a:pt x="2574" y="3468"/>
                  </a:lnTo>
                  <a:lnTo>
                    <a:pt x="2613" y="3457"/>
                  </a:lnTo>
                  <a:lnTo>
                    <a:pt x="2650" y="3450"/>
                  </a:lnTo>
                  <a:lnTo>
                    <a:pt x="2686" y="3449"/>
                  </a:lnTo>
                  <a:lnTo>
                    <a:pt x="2721" y="3449"/>
                  </a:lnTo>
                  <a:lnTo>
                    <a:pt x="2776" y="3441"/>
                  </a:lnTo>
                  <a:lnTo>
                    <a:pt x="2824" y="3430"/>
                  </a:lnTo>
                  <a:lnTo>
                    <a:pt x="2867" y="3415"/>
                  </a:lnTo>
                  <a:lnTo>
                    <a:pt x="2903" y="3395"/>
                  </a:lnTo>
                  <a:lnTo>
                    <a:pt x="2934" y="3371"/>
                  </a:lnTo>
                  <a:lnTo>
                    <a:pt x="2962" y="3342"/>
                  </a:lnTo>
                  <a:lnTo>
                    <a:pt x="2985" y="3306"/>
                  </a:lnTo>
                  <a:lnTo>
                    <a:pt x="3003" y="3265"/>
                  </a:lnTo>
                  <a:lnTo>
                    <a:pt x="3020" y="3218"/>
                  </a:lnTo>
                  <a:lnTo>
                    <a:pt x="3038" y="3140"/>
                  </a:lnTo>
                  <a:lnTo>
                    <a:pt x="3049" y="3059"/>
                  </a:lnTo>
                  <a:lnTo>
                    <a:pt x="3057" y="2978"/>
                  </a:lnTo>
                  <a:lnTo>
                    <a:pt x="3060" y="2896"/>
                  </a:lnTo>
                  <a:lnTo>
                    <a:pt x="3061" y="2817"/>
                  </a:lnTo>
                  <a:lnTo>
                    <a:pt x="3061" y="2739"/>
                  </a:lnTo>
                  <a:lnTo>
                    <a:pt x="3060" y="2706"/>
                  </a:lnTo>
                  <a:lnTo>
                    <a:pt x="3060" y="2657"/>
                  </a:lnTo>
                  <a:lnTo>
                    <a:pt x="3058" y="2606"/>
                  </a:lnTo>
                  <a:lnTo>
                    <a:pt x="3056" y="2554"/>
                  </a:lnTo>
                  <a:lnTo>
                    <a:pt x="3052" y="2502"/>
                  </a:lnTo>
                  <a:lnTo>
                    <a:pt x="3045" y="2450"/>
                  </a:lnTo>
                  <a:lnTo>
                    <a:pt x="3035" y="2398"/>
                  </a:lnTo>
                  <a:lnTo>
                    <a:pt x="3023" y="2349"/>
                  </a:lnTo>
                  <a:lnTo>
                    <a:pt x="3005" y="2301"/>
                  </a:lnTo>
                  <a:lnTo>
                    <a:pt x="2983" y="2256"/>
                  </a:lnTo>
                  <a:lnTo>
                    <a:pt x="2965" y="2232"/>
                  </a:lnTo>
                  <a:lnTo>
                    <a:pt x="2943" y="2213"/>
                  </a:lnTo>
                  <a:lnTo>
                    <a:pt x="2918" y="2198"/>
                  </a:lnTo>
                  <a:lnTo>
                    <a:pt x="2889" y="2187"/>
                  </a:lnTo>
                  <a:lnTo>
                    <a:pt x="2857" y="2179"/>
                  </a:lnTo>
                  <a:lnTo>
                    <a:pt x="2824" y="2171"/>
                  </a:lnTo>
                  <a:lnTo>
                    <a:pt x="2788" y="2164"/>
                  </a:lnTo>
                  <a:lnTo>
                    <a:pt x="2721" y="2150"/>
                  </a:lnTo>
                  <a:lnTo>
                    <a:pt x="2659" y="2133"/>
                  </a:lnTo>
                  <a:lnTo>
                    <a:pt x="2601" y="2108"/>
                  </a:lnTo>
                  <a:lnTo>
                    <a:pt x="2545" y="2078"/>
                  </a:lnTo>
                  <a:lnTo>
                    <a:pt x="2493" y="2042"/>
                  </a:lnTo>
                  <a:lnTo>
                    <a:pt x="2482" y="2037"/>
                  </a:lnTo>
                  <a:lnTo>
                    <a:pt x="2470" y="2026"/>
                  </a:lnTo>
                  <a:lnTo>
                    <a:pt x="2460" y="2012"/>
                  </a:lnTo>
                  <a:lnTo>
                    <a:pt x="2435" y="1992"/>
                  </a:lnTo>
                  <a:lnTo>
                    <a:pt x="2412" y="1970"/>
                  </a:lnTo>
                  <a:lnTo>
                    <a:pt x="2390" y="1946"/>
                  </a:lnTo>
                  <a:lnTo>
                    <a:pt x="2370" y="1922"/>
                  </a:lnTo>
                  <a:lnTo>
                    <a:pt x="2288" y="1832"/>
                  </a:lnTo>
                  <a:lnTo>
                    <a:pt x="2210" y="1741"/>
                  </a:lnTo>
                  <a:lnTo>
                    <a:pt x="2136" y="1651"/>
                  </a:lnTo>
                  <a:lnTo>
                    <a:pt x="2067" y="1562"/>
                  </a:lnTo>
                  <a:lnTo>
                    <a:pt x="2004" y="1474"/>
                  </a:lnTo>
                  <a:lnTo>
                    <a:pt x="1935" y="1375"/>
                  </a:lnTo>
                  <a:lnTo>
                    <a:pt x="1895" y="1317"/>
                  </a:lnTo>
                  <a:lnTo>
                    <a:pt x="1855" y="1260"/>
                  </a:lnTo>
                  <a:lnTo>
                    <a:pt x="1816" y="1201"/>
                  </a:lnTo>
                  <a:lnTo>
                    <a:pt x="1780" y="1141"/>
                  </a:lnTo>
                  <a:lnTo>
                    <a:pt x="1747" y="1078"/>
                  </a:lnTo>
                  <a:lnTo>
                    <a:pt x="1717" y="1013"/>
                  </a:lnTo>
                  <a:lnTo>
                    <a:pt x="1691" y="945"/>
                  </a:lnTo>
                  <a:lnTo>
                    <a:pt x="1671" y="875"/>
                  </a:lnTo>
                  <a:lnTo>
                    <a:pt x="1657" y="805"/>
                  </a:lnTo>
                  <a:lnTo>
                    <a:pt x="1648" y="738"/>
                  </a:lnTo>
                  <a:lnTo>
                    <a:pt x="1644" y="671"/>
                  </a:lnTo>
                  <a:lnTo>
                    <a:pt x="1644" y="604"/>
                  </a:lnTo>
                  <a:lnTo>
                    <a:pt x="1645" y="537"/>
                  </a:lnTo>
                  <a:lnTo>
                    <a:pt x="1648" y="466"/>
                  </a:lnTo>
                  <a:lnTo>
                    <a:pt x="1649" y="444"/>
                  </a:lnTo>
                  <a:lnTo>
                    <a:pt x="1651" y="414"/>
                  </a:lnTo>
                  <a:lnTo>
                    <a:pt x="1652" y="385"/>
                  </a:lnTo>
                  <a:lnTo>
                    <a:pt x="1652" y="357"/>
                  </a:lnTo>
                  <a:lnTo>
                    <a:pt x="1651" y="331"/>
                  </a:lnTo>
                  <a:lnTo>
                    <a:pt x="1646" y="306"/>
                  </a:lnTo>
                  <a:lnTo>
                    <a:pt x="1641" y="286"/>
                  </a:lnTo>
                  <a:lnTo>
                    <a:pt x="1633" y="270"/>
                  </a:lnTo>
                  <a:lnTo>
                    <a:pt x="1620" y="258"/>
                  </a:lnTo>
                  <a:lnTo>
                    <a:pt x="1606" y="253"/>
                  </a:lnTo>
                  <a:lnTo>
                    <a:pt x="1601" y="253"/>
                  </a:lnTo>
                  <a:lnTo>
                    <a:pt x="1594" y="253"/>
                  </a:lnTo>
                  <a:close/>
                  <a:moveTo>
                    <a:pt x="1597" y="0"/>
                  </a:moveTo>
                  <a:lnTo>
                    <a:pt x="1644" y="2"/>
                  </a:lnTo>
                  <a:lnTo>
                    <a:pt x="1688" y="11"/>
                  </a:lnTo>
                  <a:lnTo>
                    <a:pt x="1728" y="26"/>
                  </a:lnTo>
                  <a:lnTo>
                    <a:pt x="1765" y="43"/>
                  </a:lnTo>
                  <a:lnTo>
                    <a:pt x="1798" y="68"/>
                  </a:lnTo>
                  <a:lnTo>
                    <a:pt x="1827" y="97"/>
                  </a:lnTo>
                  <a:lnTo>
                    <a:pt x="1853" y="131"/>
                  </a:lnTo>
                  <a:lnTo>
                    <a:pt x="1875" y="169"/>
                  </a:lnTo>
                  <a:lnTo>
                    <a:pt x="1892" y="212"/>
                  </a:lnTo>
                  <a:lnTo>
                    <a:pt x="1906" y="266"/>
                  </a:lnTo>
                  <a:lnTo>
                    <a:pt x="1914" y="321"/>
                  </a:lnTo>
                  <a:lnTo>
                    <a:pt x="1915" y="374"/>
                  </a:lnTo>
                  <a:lnTo>
                    <a:pt x="1914" y="429"/>
                  </a:lnTo>
                  <a:lnTo>
                    <a:pt x="1911" y="485"/>
                  </a:lnTo>
                  <a:lnTo>
                    <a:pt x="1910" y="519"/>
                  </a:lnTo>
                  <a:lnTo>
                    <a:pt x="1908" y="556"/>
                  </a:lnTo>
                  <a:lnTo>
                    <a:pt x="1907" y="630"/>
                  </a:lnTo>
                  <a:lnTo>
                    <a:pt x="1913" y="701"/>
                  </a:lnTo>
                  <a:lnTo>
                    <a:pt x="1921" y="767"/>
                  </a:lnTo>
                  <a:lnTo>
                    <a:pt x="1936" y="830"/>
                  </a:lnTo>
                  <a:lnTo>
                    <a:pt x="1957" y="892"/>
                  </a:lnTo>
                  <a:lnTo>
                    <a:pt x="1991" y="978"/>
                  </a:lnTo>
                  <a:lnTo>
                    <a:pt x="2033" y="1060"/>
                  </a:lnTo>
                  <a:lnTo>
                    <a:pt x="2081" y="1141"/>
                  </a:lnTo>
                  <a:lnTo>
                    <a:pt x="2132" y="1217"/>
                  </a:lnTo>
                  <a:lnTo>
                    <a:pt x="2186" y="1290"/>
                  </a:lnTo>
                  <a:lnTo>
                    <a:pt x="2238" y="1358"/>
                  </a:lnTo>
                  <a:lnTo>
                    <a:pt x="2290" y="1421"/>
                  </a:lnTo>
                  <a:lnTo>
                    <a:pt x="2355" y="1502"/>
                  </a:lnTo>
                  <a:lnTo>
                    <a:pt x="2409" y="1570"/>
                  </a:lnTo>
                  <a:lnTo>
                    <a:pt x="2464" y="1637"/>
                  </a:lnTo>
                  <a:lnTo>
                    <a:pt x="2522" y="1703"/>
                  </a:lnTo>
                  <a:lnTo>
                    <a:pt x="2581" y="1766"/>
                  </a:lnTo>
                  <a:lnTo>
                    <a:pt x="2643" y="1825"/>
                  </a:lnTo>
                  <a:lnTo>
                    <a:pt x="2683" y="1851"/>
                  </a:lnTo>
                  <a:lnTo>
                    <a:pt x="2725" y="1870"/>
                  </a:lnTo>
                  <a:lnTo>
                    <a:pt x="2772" y="1884"/>
                  </a:lnTo>
                  <a:lnTo>
                    <a:pt x="2823" y="1894"/>
                  </a:lnTo>
                  <a:lnTo>
                    <a:pt x="2850" y="1900"/>
                  </a:lnTo>
                  <a:lnTo>
                    <a:pt x="2874" y="1907"/>
                  </a:lnTo>
                  <a:lnTo>
                    <a:pt x="2883" y="1910"/>
                  </a:lnTo>
                  <a:lnTo>
                    <a:pt x="2893" y="1911"/>
                  </a:lnTo>
                  <a:lnTo>
                    <a:pt x="2900" y="1912"/>
                  </a:lnTo>
                  <a:lnTo>
                    <a:pt x="2970" y="1907"/>
                  </a:lnTo>
                  <a:lnTo>
                    <a:pt x="3045" y="1903"/>
                  </a:lnTo>
                  <a:lnTo>
                    <a:pt x="3120" y="1901"/>
                  </a:lnTo>
                  <a:lnTo>
                    <a:pt x="3163" y="1903"/>
                  </a:lnTo>
                  <a:lnTo>
                    <a:pt x="3207" y="1904"/>
                  </a:lnTo>
                  <a:lnTo>
                    <a:pt x="3254" y="1908"/>
                  </a:lnTo>
                  <a:lnTo>
                    <a:pt x="3304" y="1914"/>
                  </a:lnTo>
                  <a:lnTo>
                    <a:pt x="3354" y="1923"/>
                  </a:lnTo>
                  <a:lnTo>
                    <a:pt x="3403" y="1936"/>
                  </a:lnTo>
                  <a:lnTo>
                    <a:pt x="3453" y="1952"/>
                  </a:lnTo>
                  <a:lnTo>
                    <a:pt x="3502" y="1972"/>
                  </a:lnTo>
                  <a:lnTo>
                    <a:pt x="3551" y="1997"/>
                  </a:lnTo>
                  <a:lnTo>
                    <a:pt x="3596" y="2029"/>
                  </a:lnTo>
                  <a:lnTo>
                    <a:pt x="3639" y="2066"/>
                  </a:lnTo>
                  <a:lnTo>
                    <a:pt x="3676" y="2102"/>
                  </a:lnTo>
                  <a:lnTo>
                    <a:pt x="3709" y="2145"/>
                  </a:lnTo>
                  <a:lnTo>
                    <a:pt x="3735" y="2190"/>
                  </a:lnTo>
                  <a:lnTo>
                    <a:pt x="3759" y="2239"/>
                  </a:lnTo>
                  <a:lnTo>
                    <a:pt x="3777" y="2290"/>
                  </a:lnTo>
                  <a:lnTo>
                    <a:pt x="3792" y="2342"/>
                  </a:lnTo>
                  <a:lnTo>
                    <a:pt x="3803" y="2397"/>
                  </a:lnTo>
                  <a:lnTo>
                    <a:pt x="3811" y="2450"/>
                  </a:lnTo>
                  <a:lnTo>
                    <a:pt x="3817" y="2505"/>
                  </a:lnTo>
                  <a:lnTo>
                    <a:pt x="3821" y="2559"/>
                  </a:lnTo>
                  <a:lnTo>
                    <a:pt x="3824" y="2613"/>
                  </a:lnTo>
                  <a:lnTo>
                    <a:pt x="3824" y="2665"/>
                  </a:lnTo>
                  <a:lnTo>
                    <a:pt x="3824" y="2714"/>
                  </a:lnTo>
                  <a:lnTo>
                    <a:pt x="3824" y="2761"/>
                  </a:lnTo>
                  <a:lnTo>
                    <a:pt x="3824" y="2773"/>
                  </a:lnTo>
                  <a:lnTo>
                    <a:pt x="3822" y="2844"/>
                  </a:lnTo>
                  <a:lnTo>
                    <a:pt x="3821" y="2917"/>
                  </a:lnTo>
                  <a:lnTo>
                    <a:pt x="3817" y="2988"/>
                  </a:lnTo>
                  <a:lnTo>
                    <a:pt x="3811" y="3057"/>
                  </a:lnTo>
                  <a:lnTo>
                    <a:pt x="3802" y="3126"/>
                  </a:lnTo>
                  <a:lnTo>
                    <a:pt x="3791" y="3194"/>
                  </a:lnTo>
                  <a:lnTo>
                    <a:pt x="3775" y="3260"/>
                  </a:lnTo>
                  <a:lnTo>
                    <a:pt x="3758" y="3323"/>
                  </a:lnTo>
                  <a:lnTo>
                    <a:pt x="3734" y="3383"/>
                  </a:lnTo>
                  <a:lnTo>
                    <a:pt x="3707" y="3441"/>
                  </a:lnTo>
                  <a:lnTo>
                    <a:pt x="3675" y="3494"/>
                  </a:lnTo>
                  <a:lnTo>
                    <a:pt x="3636" y="3543"/>
                  </a:lnTo>
                  <a:lnTo>
                    <a:pt x="3602" y="3580"/>
                  </a:lnTo>
                  <a:lnTo>
                    <a:pt x="3563" y="3612"/>
                  </a:lnTo>
                  <a:lnTo>
                    <a:pt x="3523" y="3636"/>
                  </a:lnTo>
                  <a:lnTo>
                    <a:pt x="3480" y="3655"/>
                  </a:lnTo>
                  <a:lnTo>
                    <a:pt x="3436" y="3670"/>
                  </a:lnTo>
                  <a:lnTo>
                    <a:pt x="3392" y="3681"/>
                  </a:lnTo>
                  <a:lnTo>
                    <a:pt x="3348" y="3688"/>
                  </a:lnTo>
                  <a:lnTo>
                    <a:pt x="3303" y="3694"/>
                  </a:lnTo>
                  <a:lnTo>
                    <a:pt x="3260" y="3695"/>
                  </a:lnTo>
                  <a:lnTo>
                    <a:pt x="3218" y="3696"/>
                  </a:lnTo>
                  <a:lnTo>
                    <a:pt x="3134" y="3694"/>
                  </a:lnTo>
                  <a:lnTo>
                    <a:pt x="3052" y="3690"/>
                  </a:lnTo>
                  <a:lnTo>
                    <a:pt x="2983" y="3685"/>
                  </a:lnTo>
                  <a:lnTo>
                    <a:pt x="2918" y="3684"/>
                  </a:lnTo>
                  <a:lnTo>
                    <a:pt x="2897" y="3684"/>
                  </a:lnTo>
                  <a:lnTo>
                    <a:pt x="2838" y="3694"/>
                  </a:lnTo>
                  <a:lnTo>
                    <a:pt x="2777" y="3700"/>
                  </a:lnTo>
                  <a:lnTo>
                    <a:pt x="2721" y="3707"/>
                  </a:lnTo>
                  <a:lnTo>
                    <a:pt x="2661" y="3717"/>
                  </a:lnTo>
                  <a:lnTo>
                    <a:pt x="2634" y="3725"/>
                  </a:lnTo>
                  <a:lnTo>
                    <a:pt x="2606" y="3742"/>
                  </a:lnTo>
                  <a:lnTo>
                    <a:pt x="2579" y="3762"/>
                  </a:lnTo>
                  <a:lnTo>
                    <a:pt x="2551" y="3785"/>
                  </a:lnTo>
                  <a:lnTo>
                    <a:pt x="2523" y="3811"/>
                  </a:lnTo>
                  <a:lnTo>
                    <a:pt x="2485" y="3847"/>
                  </a:lnTo>
                  <a:lnTo>
                    <a:pt x="2446" y="3878"/>
                  </a:lnTo>
                  <a:lnTo>
                    <a:pt x="2370" y="3932"/>
                  </a:lnTo>
                  <a:lnTo>
                    <a:pt x="2311" y="3975"/>
                  </a:lnTo>
                  <a:lnTo>
                    <a:pt x="2249" y="4017"/>
                  </a:lnTo>
                  <a:lnTo>
                    <a:pt x="2186" y="4055"/>
                  </a:lnTo>
                  <a:lnTo>
                    <a:pt x="2118" y="4089"/>
                  </a:lnTo>
                  <a:lnTo>
                    <a:pt x="2049" y="4114"/>
                  </a:lnTo>
                  <a:lnTo>
                    <a:pt x="1977" y="4133"/>
                  </a:lnTo>
                  <a:lnTo>
                    <a:pt x="1904" y="4148"/>
                  </a:lnTo>
                  <a:lnTo>
                    <a:pt x="1830" y="4159"/>
                  </a:lnTo>
                  <a:lnTo>
                    <a:pt x="1757" y="4168"/>
                  </a:lnTo>
                  <a:lnTo>
                    <a:pt x="1668" y="4181"/>
                  </a:lnTo>
                  <a:lnTo>
                    <a:pt x="1583" y="4194"/>
                  </a:lnTo>
                  <a:lnTo>
                    <a:pt x="1531" y="4201"/>
                  </a:lnTo>
                  <a:lnTo>
                    <a:pt x="1482" y="4205"/>
                  </a:lnTo>
                  <a:lnTo>
                    <a:pt x="1386" y="4216"/>
                  </a:lnTo>
                  <a:lnTo>
                    <a:pt x="1288" y="4225"/>
                  </a:lnTo>
                  <a:lnTo>
                    <a:pt x="1190" y="4229"/>
                  </a:lnTo>
                  <a:lnTo>
                    <a:pt x="1125" y="4226"/>
                  </a:lnTo>
                  <a:lnTo>
                    <a:pt x="1066" y="4222"/>
                  </a:lnTo>
                  <a:lnTo>
                    <a:pt x="1011" y="4212"/>
                  </a:lnTo>
                  <a:lnTo>
                    <a:pt x="954" y="4193"/>
                  </a:lnTo>
                  <a:lnTo>
                    <a:pt x="902" y="4167"/>
                  </a:lnTo>
                  <a:lnTo>
                    <a:pt x="856" y="4137"/>
                  </a:lnTo>
                  <a:lnTo>
                    <a:pt x="814" y="4103"/>
                  </a:lnTo>
                  <a:lnTo>
                    <a:pt x="778" y="4063"/>
                  </a:lnTo>
                  <a:lnTo>
                    <a:pt x="747" y="4021"/>
                  </a:lnTo>
                  <a:lnTo>
                    <a:pt x="724" y="3974"/>
                  </a:lnTo>
                  <a:lnTo>
                    <a:pt x="706" y="3925"/>
                  </a:lnTo>
                  <a:lnTo>
                    <a:pt x="695" y="3874"/>
                  </a:lnTo>
                  <a:lnTo>
                    <a:pt x="692" y="3821"/>
                  </a:lnTo>
                  <a:lnTo>
                    <a:pt x="644" y="3798"/>
                  </a:lnTo>
                  <a:lnTo>
                    <a:pt x="597" y="3769"/>
                  </a:lnTo>
                  <a:lnTo>
                    <a:pt x="554" y="3732"/>
                  </a:lnTo>
                  <a:lnTo>
                    <a:pt x="514" y="3691"/>
                  </a:lnTo>
                  <a:lnTo>
                    <a:pt x="480" y="3646"/>
                  </a:lnTo>
                  <a:lnTo>
                    <a:pt x="450" y="3595"/>
                  </a:lnTo>
                  <a:lnTo>
                    <a:pt x="426" y="3547"/>
                  </a:lnTo>
                  <a:lnTo>
                    <a:pt x="410" y="3499"/>
                  </a:lnTo>
                  <a:lnTo>
                    <a:pt x="399" y="3451"/>
                  </a:lnTo>
                  <a:lnTo>
                    <a:pt x="393" y="3404"/>
                  </a:lnTo>
                  <a:lnTo>
                    <a:pt x="394" y="3357"/>
                  </a:lnTo>
                  <a:lnTo>
                    <a:pt x="400" y="3312"/>
                  </a:lnTo>
                  <a:lnTo>
                    <a:pt x="352" y="3276"/>
                  </a:lnTo>
                  <a:lnTo>
                    <a:pt x="307" y="3235"/>
                  </a:lnTo>
                  <a:lnTo>
                    <a:pt x="268" y="3192"/>
                  </a:lnTo>
                  <a:lnTo>
                    <a:pt x="234" y="3144"/>
                  </a:lnTo>
                  <a:lnTo>
                    <a:pt x="205" y="3093"/>
                  </a:lnTo>
                  <a:lnTo>
                    <a:pt x="183" y="3040"/>
                  </a:lnTo>
                  <a:lnTo>
                    <a:pt x="167" y="2985"/>
                  </a:lnTo>
                  <a:lnTo>
                    <a:pt x="157" y="2930"/>
                  </a:lnTo>
                  <a:lnTo>
                    <a:pt x="153" y="2875"/>
                  </a:lnTo>
                  <a:lnTo>
                    <a:pt x="157" y="2819"/>
                  </a:lnTo>
                  <a:lnTo>
                    <a:pt x="167" y="2766"/>
                  </a:lnTo>
                  <a:lnTo>
                    <a:pt x="128" y="2735"/>
                  </a:lnTo>
                  <a:lnTo>
                    <a:pt x="94" y="2696"/>
                  </a:lnTo>
                  <a:lnTo>
                    <a:pt x="63" y="2654"/>
                  </a:lnTo>
                  <a:lnTo>
                    <a:pt x="40" y="2606"/>
                  </a:lnTo>
                  <a:lnTo>
                    <a:pt x="21" y="2554"/>
                  </a:lnTo>
                  <a:lnTo>
                    <a:pt x="7" y="2499"/>
                  </a:lnTo>
                  <a:lnTo>
                    <a:pt x="1" y="2444"/>
                  </a:lnTo>
                  <a:lnTo>
                    <a:pt x="0" y="2391"/>
                  </a:lnTo>
                  <a:lnTo>
                    <a:pt x="4" y="2338"/>
                  </a:lnTo>
                  <a:lnTo>
                    <a:pt x="14" y="2286"/>
                  </a:lnTo>
                  <a:lnTo>
                    <a:pt x="29" y="2237"/>
                  </a:lnTo>
                  <a:lnTo>
                    <a:pt x="48" y="2189"/>
                  </a:lnTo>
                  <a:lnTo>
                    <a:pt x="73" y="2143"/>
                  </a:lnTo>
                  <a:lnTo>
                    <a:pt x="101" y="2102"/>
                  </a:lnTo>
                  <a:lnTo>
                    <a:pt x="134" y="2066"/>
                  </a:lnTo>
                  <a:lnTo>
                    <a:pt x="177" y="2030"/>
                  </a:lnTo>
                  <a:lnTo>
                    <a:pt x="222" y="1998"/>
                  </a:lnTo>
                  <a:lnTo>
                    <a:pt x="270" y="1972"/>
                  </a:lnTo>
                  <a:lnTo>
                    <a:pt x="320" y="1951"/>
                  </a:lnTo>
                  <a:lnTo>
                    <a:pt x="371" y="1933"/>
                  </a:lnTo>
                  <a:lnTo>
                    <a:pt x="423" y="1918"/>
                  </a:lnTo>
                  <a:lnTo>
                    <a:pt x="476" y="1904"/>
                  </a:lnTo>
                  <a:lnTo>
                    <a:pt x="528" y="1893"/>
                  </a:lnTo>
                  <a:lnTo>
                    <a:pt x="581" y="1885"/>
                  </a:lnTo>
                  <a:lnTo>
                    <a:pt x="632" y="1875"/>
                  </a:lnTo>
                  <a:lnTo>
                    <a:pt x="710" y="1863"/>
                  </a:lnTo>
                  <a:lnTo>
                    <a:pt x="742" y="1855"/>
                  </a:lnTo>
                  <a:lnTo>
                    <a:pt x="778" y="1847"/>
                  </a:lnTo>
                  <a:lnTo>
                    <a:pt x="829" y="1834"/>
                  </a:lnTo>
                  <a:lnTo>
                    <a:pt x="877" y="1822"/>
                  </a:lnTo>
                  <a:lnTo>
                    <a:pt x="922" y="1808"/>
                  </a:lnTo>
                  <a:lnTo>
                    <a:pt x="964" y="1795"/>
                  </a:lnTo>
                  <a:lnTo>
                    <a:pt x="1002" y="1780"/>
                  </a:lnTo>
                  <a:lnTo>
                    <a:pt x="1038" y="1762"/>
                  </a:lnTo>
                  <a:lnTo>
                    <a:pt x="1069" y="1743"/>
                  </a:lnTo>
                  <a:lnTo>
                    <a:pt x="1096" y="1721"/>
                  </a:lnTo>
                  <a:lnTo>
                    <a:pt x="1120" y="1696"/>
                  </a:lnTo>
                  <a:lnTo>
                    <a:pt x="1138" y="1667"/>
                  </a:lnTo>
                  <a:lnTo>
                    <a:pt x="1151" y="1636"/>
                  </a:lnTo>
                  <a:lnTo>
                    <a:pt x="1160" y="1600"/>
                  </a:lnTo>
                  <a:lnTo>
                    <a:pt x="1162" y="1561"/>
                  </a:lnTo>
                  <a:lnTo>
                    <a:pt x="1160" y="1502"/>
                  </a:lnTo>
                  <a:lnTo>
                    <a:pt x="1150" y="1443"/>
                  </a:lnTo>
                  <a:lnTo>
                    <a:pt x="1138" y="1386"/>
                  </a:lnTo>
                  <a:lnTo>
                    <a:pt x="1121" y="1328"/>
                  </a:lnTo>
                  <a:lnTo>
                    <a:pt x="1102" y="1271"/>
                  </a:lnTo>
                  <a:lnTo>
                    <a:pt x="1081" y="1212"/>
                  </a:lnTo>
                  <a:lnTo>
                    <a:pt x="1060" y="1153"/>
                  </a:lnTo>
                  <a:lnTo>
                    <a:pt x="1040" y="1094"/>
                  </a:lnTo>
                  <a:lnTo>
                    <a:pt x="1022" y="1034"/>
                  </a:lnTo>
                  <a:lnTo>
                    <a:pt x="1007" y="971"/>
                  </a:lnTo>
                  <a:lnTo>
                    <a:pt x="996" y="908"/>
                  </a:lnTo>
                  <a:lnTo>
                    <a:pt x="990" y="841"/>
                  </a:lnTo>
                  <a:lnTo>
                    <a:pt x="990" y="773"/>
                  </a:lnTo>
                  <a:lnTo>
                    <a:pt x="997" y="695"/>
                  </a:lnTo>
                  <a:lnTo>
                    <a:pt x="1009" y="619"/>
                  </a:lnTo>
                  <a:lnTo>
                    <a:pt x="1026" y="545"/>
                  </a:lnTo>
                  <a:lnTo>
                    <a:pt x="1048" y="476"/>
                  </a:lnTo>
                  <a:lnTo>
                    <a:pt x="1074" y="409"/>
                  </a:lnTo>
                  <a:lnTo>
                    <a:pt x="1106" y="346"/>
                  </a:lnTo>
                  <a:lnTo>
                    <a:pt x="1142" y="286"/>
                  </a:lnTo>
                  <a:lnTo>
                    <a:pt x="1180" y="231"/>
                  </a:lnTo>
                  <a:lnTo>
                    <a:pt x="1224" y="182"/>
                  </a:lnTo>
                  <a:lnTo>
                    <a:pt x="1271" y="136"/>
                  </a:lnTo>
                  <a:lnTo>
                    <a:pt x="1322" y="97"/>
                  </a:lnTo>
                  <a:lnTo>
                    <a:pt x="1362" y="69"/>
                  </a:lnTo>
                  <a:lnTo>
                    <a:pt x="1406" y="45"/>
                  </a:lnTo>
                  <a:lnTo>
                    <a:pt x="1453" y="26"/>
                  </a:lnTo>
                  <a:lnTo>
                    <a:pt x="1500" y="12"/>
                  </a:lnTo>
                  <a:lnTo>
                    <a:pt x="1549" y="2"/>
                  </a:lnTo>
                  <a:lnTo>
                    <a:pt x="1597" y="0"/>
                  </a:lnTo>
                  <a:close/>
                </a:path>
              </a:pathLst>
            </a:custGeom>
            <a:solidFill>
              <a:schemeClr val="bg1"/>
            </a:solidFill>
            <a:ln w="0">
              <a:noFill/>
              <a:prstDash val="solid"/>
              <a:round/>
            </a:ln>
          </p:spPr>
          <p:txBody>
            <a:bodyPr anchor="ctr"/>
            <a:lstStyle/>
            <a:p>
              <a:pPr algn="ctr"/>
              <a:endParaRPr/>
            </a:p>
          </p:txBody>
        </p:sp>
        <p:sp>
          <p:nvSpPr>
            <p:cNvPr id="37" name="ï$1iďè"/>
            <p:cNvSpPr/>
            <p:nvPr/>
          </p:nvSpPr>
          <p:spPr bwMode="auto">
            <a:xfrm>
              <a:off x="5546450" y="2588178"/>
              <a:ext cx="236554" cy="238543"/>
            </a:xfrm>
            <a:custGeom>
              <a:avLst/>
              <a:gdLst>
                <a:gd name="T0" fmla="*/ 100 w 101"/>
                <a:gd name="T1" fmla="*/ 50 h 101"/>
                <a:gd name="T2" fmla="*/ 51 w 101"/>
                <a:gd name="T3" fmla="*/ 100 h 101"/>
                <a:gd name="T4" fmla="*/ 1 w 101"/>
                <a:gd name="T5" fmla="*/ 51 h 101"/>
                <a:gd name="T6" fmla="*/ 50 w 101"/>
                <a:gd name="T7" fmla="*/ 1 h 101"/>
                <a:gd name="T8" fmla="*/ 100 w 101"/>
                <a:gd name="T9" fmla="*/ 50 h 101"/>
                <a:gd name="T10" fmla="*/ 20 w 101"/>
                <a:gd name="T11" fmla="*/ 51 h 101"/>
                <a:gd name="T12" fmla="*/ 23 w 101"/>
                <a:gd name="T13" fmla="*/ 37 h 101"/>
                <a:gd name="T14" fmla="*/ 12 w 101"/>
                <a:gd name="T15" fmla="*/ 31 h 101"/>
                <a:gd name="T16" fmla="*/ 7 w 101"/>
                <a:gd name="T17" fmla="*/ 51 h 101"/>
                <a:gd name="T18" fmla="*/ 12 w 101"/>
                <a:gd name="T19" fmla="*/ 70 h 101"/>
                <a:gd name="T20" fmla="*/ 23 w 101"/>
                <a:gd name="T21" fmla="*/ 64 h 101"/>
                <a:gd name="T22" fmla="*/ 20 w 101"/>
                <a:gd name="T23" fmla="*/ 51 h 101"/>
                <a:gd name="T24" fmla="*/ 74 w 101"/>
                <a:gd name="T25" fmla="*/ 51 h 101"/>
                <a:gd name="T26" fmla="*/ 51 w 101"/>
                <a:gd name="T27" fmla="*/ 27 h 101"/>
                <a:gd name="T28" fmla="*/ 27 w 101"/>
                <a:gd name="T29" fmla="*/ 51 h 101"/>
                <a:gd name="T30" fmla="*/ 51 w 101"/>
                <a:gd name="T31" fmla="*/ 74 h 101"/>
                <a:gd name="T32" fmla="*/ 74 w 101"/>
                <a:gd name="T33" fmla="*/ 51 h 101"/>
                <a:gd name="T34" fmla="*/ 31 w 101"/>
                <a:gd name="T35" fmla="*/ 12 h 101"/>
                <a:gd name="T36" fmla="*/ 37 w 101"/>
                <a:gd name="T37" fmla="*/ 23 h 101"/>
                <a:gd name="T38" fmla="*/ 51 w 101"/>
                <a:gd name="T39" fmla="*/ 20 h 101"/>
                <a:gd name="T40" fmla="*/ 64 w 101"/>
                <a:gd name="T41" fmla="*/ 23 h 101"/>
                <a:gd name="T42" fmla="*/ 70 w 101"/>
                <a:gd name="T43" fmla="*/ 12 h 101"/>
                <a:gd name="T44" fmla="*/ 50 w 101"/>
                <a:gd name="T45" fmla="*/ 7 h 101"/>
                <a:gd name="T46" fmla="*/ 31 w 101"/>
                <a:gd name="T47" fmla="*/ 12 h 101"/>
                <a:gd name="T48" fmla="*/ 70 w 101"/>
                <a:gd name="T49" fmla="*/ 89 h 101"/>
                <a:gd name="T50" fmla="*/ 64 w 101"/>
                <a:gd name="T51" fmla="*/ 78 h 101"/>
                <a:gd name="T52" fmla="*/ 51 w 101"/>
                <a:gd name="T53" fmla="*/ 81 h 101"/>
                <a:gd name="T54" fmla="*/ 37 w 101"/>
                <a:gd name="T55" fmla="*/ 78 h 101"/>
                <a:gd name="T56" fmla="*/ 31 w 101"/>
                <a:gd name="T57" fmla="*/ 89 h 101"/>
                <a:gd name="T58" fmla="*/ 51 w 101"/>
                <a:gd name="T59" fmla="*/ 94 h 101"/>
                <a:gd name="T60" fmla="*/ 70 w 101"/>
                <a:gd name="T61" fmla="*/ 89 h 101"/>
                <a:gd name="T62" fmla="*/ 89 w 101"/>
                <a:gd name="T63" fmla="*/ 70 h 101"/>
                <a:gd name="T64" fmla="*/ 94 w 101"/>
                <a:gd name="T65" fmla="*/ 50 h 101"/>
                <a:gd name="T66" fmla="*/ 89 w 101"/>
                <a:gd name="T67" fmla="*/ 31 h 101"/>
                <a:gd name="T68" fmla="*/ 78 w 101"/>
                <a:gd name="T69" fmla="*/ 37 h 101"/>
                <a:gd name="T70" fmla="*/ 81 w 101"/>
                <a:gd name="T71" fmla="*/ 51 h 101"/>
                <a:gd name="T72" fmla="*/ 78 w 101"/>
                <a:gd name="T73" fmla="*/ 64 h 101"/>
                <a:gd name="T74" fmla="*/ 89 w 101"/>
                <a:gd name="T75"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00" y="50"/>
                  </a:moveTo>
                  <a:cubicBezTo>
                    <a:pt x="101" y="77"/>
                    <a:pt x="79" y="100"/>
                    <a:pt x="51" y="100"/>
                  </a:cubicBezTo>
                  <a:cubicBezTo>
                    <a:pt x="24" y="101"/>
                    <a:pt x="1" y="79"/>
                    <a:pt x="1" y="51"/>
                  </a:cubicBezTo>
                  <a:cubicBezTo>
                    <a:pt x="0" y="24"/>
                    <a:pt x="22" y="1"/>
                    <a:pt x="50" y="1"/>
                  </a:cubicBezTo>
                  <a:cubicBezTo>
                    <a:pt x="77" y="0"/>
                    <a:pt x="100" y="22"/>
                    <a:pt x="100" y="50"/>
                  </a:cubicBezTo>
                  <a:close/>
                  <a:moveTo>
                    <a:pt x="20" y="51"/>
                  </a:moveTo>
                  <a:cubicBezTo>
                    <a:pt x="20" y="46"/>
                    <a:pt x="21" y="41"/>
                    <a:pt x="23" y="37"/>
                  </a:cubicBezTo>
                  <a:cubicBezTo>
                    <a:pt x="12" y="31"/>
                    <a:pt x="12" y="31"/>
                    <a:pt x="12" y="31"/>
                  </a:cubicBezTo>
                  <a:cubicBezTo>
                    <a:pt x="9" y="37"/>
                    <a:pt x="7" y="44"/>
                    <a:pt x="7" y="51"/>
                  </a:cubicBezTo>
                  <a:cubicBezTo>
                    <a:pt x="7" y="58"/>
                    <a:pt x="9" y="65"/>
                    <a:pt x="12" y="70"/>
                  </a:cubicBezTo>
                  <a:cubicBezTo>
                    <a:pt x="23" y="64"/>
                    <a:pt x="23" y="64"/>
                    <a:pt x="23" y="64"/>
                  </a:cubicBezTo>
                  <a:cubicBezTo>
                    <a:pt x="21" y="60"/>
                    <a:pt x="20" y="55"/>
                    <a:pt x="20" y="51"/>
                  </a:cubicBezTo>
                  <a:close/>
                  <a:moveTo>
                    <a:pt x="74" y="51"/>
                  </a:moveTo>
                  <a:cubicBezTo>
                    <a:pt x="74" y="37"/>
                    <a:pt x="64" y="27"/>
                    <a:pt x="51" y="27"/>
                  </a:cubicBezTo>
                  <a:cubicBezTo>
                    <a:pt x="37" y="27"/>
                    <a:pt x="27" y="37"/>
                    <a:pt x="27" y="51"/>
                  </a:cubicBezTo>
                  <a:cubicBezTo>
                    <a:pt x="27" y="64"/>
                    <a:pt x="37" y="74"/>
                    <a:pt x="51" y="74"/>
                  </a:cubicBezTo>
                  <a:cubicBezTo>
                    <a:pt x="64" y="74"/>
                    <a:pt x="74" y="64"/>
                    <a:pt x="74" y="51"/>
                  </a:cubicBezTo>
                  <a:close/>
                  <a:moveTo>
                    <a:pt x="31" y="12"/>
                  </a:moveTo>
                  <a:cubicBezTo>
                    <a:pt x="37" y="23"/>
                    <a:pt x="37" y="23"/>
                    <a:pt x="37" y="23"/>
                  </a:cubicBezTo>
                  <a:cubicBezTo>
                    <a:pt x="41" y="21"/>
                    <a:pt x="46" y="20"/>
                    <a:pt x="51" y="20"/>
                  </a:cubicBezTo>
                  <a:cubicBezTo>
                    <a:pt x="55" y="20"/>
                    <a:pt x="60" y="21"/>
                    <a:pt x="64" y="23"/>
                  </a:cubicBezTo>
                  <a:cubicBezTo>
                    <a:pt x="70" y="12"/>
                    <a:pt x="70" y="12"/>
                    <a:pt x="70" y="12"/>
                  </a:cubicBezTo>
                  <a:cubicBezTo>
                    <a:pt x="64" y="9"/>
                    <a:pt x="57" y="7"/>
                    <a:pt x="50" y="7"/>
                  </a:cubicBezTo>
                  <a:cubicBezTo>
                    <a:pt x="43" y="8"/>
                    <a:pt x="36" y="9"/>
                    <a:pt x="31" y="12"/>
                  </a:cubicBezTo>
                  <a:close/>
                  <a:moveTo>
                    <a:pt x="70" y="89"/>
                  </a:moveTo>
                  <a:cubicBezTo>
                    <a:pt x="64" y="78"/>
                    <a:pt x="64" y="78"/>
                    <a:pt x="64" y="78"/>
                  </a:cubicBezTo>
                  <a:cubicBezTo>
                    <a:pt x="60" y="80"/>
                    <a:pt x="55" y="81"/>
                    <a:pt x="51" y="81"/>
                  </a:cubicBezTo>
                  <a:cubicBezTo>
                    <a:pt x="46" y="81"/>
                    <a:pt x="41" y="80"/>
                    <a:pt x="37" y="78"/>
                  </a:cubicBezTo>
                  <a:cubicBezTo>
                    <a:pt x="31" y="89"/>
                    <a:pt x="31" y="89"/>
                    <a:pt x="31" y="89"/>
                  </a:cubicBezTo>
                  <a:cubicBezTo>
                    <a:pt x="37" y="92"/>
                    <a:pt x="44" y="94"/>
                    <a:pt x="51" y="94"/>
                  </a:cubicBezTo>
                  <a:cubicBezTo>
                    <a:pt x="58" y="94"/>
                    <a:pt x="65" y="92"/>
                    <a:pt x="70" y="89"/>
                  </a:cubicBezTo>
                  <a:close/>
                  <a:moveTo>
                    <a:pt x="89" y="70"/>
                  </a:moveTo>
                  <a:cubicBezTo>
                    <a:pt x="92" y="64"/>
                    <a:pt x="94" y="57"/>
                    <a:pt x="94" y="50"/>
                  </a:cubicBezTo>
                  <a:cubicBezTo>
                    <a:pt x="94" y="43"/>
                    <a:pt x="92" y="36"/>
                    <a:pt x="89" y="31"/>
                  </a:cubicBezTo>
                  <a:cubicBezTo>
                    <a:pt x="78" y="37"/>
                    <a:pt x="78" y="37"/>
                    <a:pt x="78" y="37"/>
                  </a:cubicBezTo>
                  <a:cubicBezTo>
                    <a:pt x="80" y="41"/>
                    <a:pt x="81" y="46"/>
                    <a:pt x="81" y="51"/>
                  </a:cubicBezTo>
                  <a:cubicBezTo>
                    <a:pt x="81" y="55"/>
                    <a:pt x="80" y="60"/>
                    <a:pt x="78" y="64"/>
                  </a:cubicBezTo>
                  <a:lnTo>
                    <a:pt x="89" y="70"/>
                  </a:lnTo>
                  <a:close/>
                </a:path>
              </a:pathLst>
            </a:custGeom>
            <a:solidFill>
              <a:schemeClr val="bg2"/>
            </a:solidFill>
            <a:ln>
              <a:noFill/>
            </a:ln>
          </p:spPr>
          <p:txBody>
            <a:bodyPr anchor="ctr"/>
            <a:lstStyle/>
            <a:p>
              <a:pPr algn="ctr"/>
              <a:endParaRPr/>
            </a:p>
          </p:txBody>
        </p:sp>
        <p:sp>
          <p:nvSpPr>
            <p:cNvPr id="38" name="ïšḷïḓê"/>
            <p:cNvSpPr/>
            <p:nvPr/>
          </p:nvSpPr>
          <p:spPr bwMode="auto">
            <a:xfrm>
              <a:off x="6884573" y="3319766"/>
              <a:ext cx="258023" cy="255838"/>
            </a:xfrm>
            <a:custGeom>
              <a:avLst/>
              <a:gdLst>
                <a:gd name="T0" fmla="*/ 100 w 100"/>
                <a:gd name="T1" fmla="*/ 39 h 99"/>
                <a:gd name="T2" fmla="*/ 63 w 100"/>
                <a:gd name="T3" fmla="*/ 78 h 99"/>
                <a:gd name="T4" fmla="*/ 33 w 100"/>
                <a:gd name="T5" fmla="*/ 99 h 99"/>
                <a:gd name="T6" fmla="*/ 0 w 100"/>
                <a:gd name="T7" fmla="*/ 66 h 99"/>
                <a:gd name="T8" fmla="*/ 21 w 100"/>
                <a:gd name="T9" fmla="*/ 36 h 99"/>
                <a:gd name="T10" fmla="*/ 60 w 100"/>
                <a:gd name="T11" fmla="*/ 0 h 99"/>
                <a:gd name="T12" fmla="*/ 100 w 100"/>
                <a:gd name="T13" fmla="*/ 39 h 99"/>
                <a:gd name="T14" fmla="*/ 0 w 100"/>
                <a:gd name="T15" fmla="*/ 12 h 99"/>
                <a:gd name="T16" fmla="*/ 11 w 100"/>
                <a:gd name="T17" fmla="*/ 1 h 99"/>
                <a:gd name="T18" fmla="*/ 22 w 100"/>
                <a:gd name="T19" fmla="*/ 12 h 99"/>
                <a:gd name="T20" fmla="*/ 11 w 100"/>
                <a:gd name="T21" fmla="*/ 23 h 99"/>
                <a:gd name="T22" fmla="*/ 0 w 100"/>
                <a:gd name="T23" fmla="*/ 12 h 99"/>
                <a:gd name="T24" fmla="*/ 5 w 100"/>
                <a:gd name="T25" fmla="*/ 12 h 99"/>
                <a:gd name="T26" fmla="*/ 11 w 100"/>
                <a:gd name="T27" fmla="*/ 18 h 99"/>
                <a:gd name="T28" fmla="*/ 17 w 100"/>
                <a:gd name="T29" fmla="*/ 12 h 99"/>
                <a:gd name="T30" fmla="*/ 11 w 100"/>
                <a:gd name="T31" fmla="*/ 6 h 99"/>
                <a:gd name="T32" fmla="*/ 5 w 100"/>
                <a:gd name="T33" fmla="*/ 12 h 99"/>
                <a:gd name="T34" fmla="*/ 52 w 100"/>
                <a:gd name="T35" fmla="*/ 77 h 99"/>
                <a:gd name="T36" fmla="*/ 22 w 100"/>
                <a:gd name="T37" fmla="*/ 48 h 99"/>
                <a:gd name="T38" fmla="*/ 11 w 100"/>
                <a:gd name="T39" fmla="*/ 66 h 99"/>
                <a:gd name="T40" fmla="*/ 33 w 100"/>
                <a:gd name="T41" fmla="*/ 88 h 99"/>
                <a:gd name="T42" fmla="*/ 52 w 100"/>
                <a:gd name="T43" fmla="*/ 77 h 99"/>
                <a:gd name="T44" fmla="*/ 88 w 100"/>
                <a:gd name="T45" fmla="*/ 39 h 99"/>
                <a:gd name="T46" fmla="*/ 60 w 100"/>
                <a:gd name="T47" fmla="*/ 12 h 99"/>
                <a:gd name="T48" fmla="*/ 33 w 100"/>
                <a:gd name="T49" fmla="*/ 34 h 99"/>
                <a:gd name="T50" fmla="*/ 66 w 100"/>
                <a:gd name="T51" fmla="*/ 66 h 99"/>
                <a:gd name="T52" fmla="*/ 88 w 100"/>
                <a:gd name="T53" fmla="*/ 39 h 99"/>
                <a:gd name="T54" fmla="*/ 55 w 100"/>
                <a:gd name="T55" fmla="*/ 66 h 99"/>
                <a:gd name="T56" fmla="*/ 33 w 100"/>
                <a:gd name="T57" fmla="*/ 45 h 99"/>
                <a:gd name="T58" fmla="*/ 55 w 100"/>
                <a:gd name="T59"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0" h="99">
                  <a:moveTo>
                    <a:pt x="100" y="39"/>
                  </a:moveTo>
                  <a:cubicBezTo>
                    <a:pt x="100" y="60"/>
                    <a:pt x="84" y="77"/>
                    <a:pt x="63" y="78"/>
                  </a:cubicBezTo>
                  <a:cubicBezTo>
                    <a:pt x="59" y="91"/>
                    <a:pt x="47" y="99"/>
                    <a:pt x="33" y="99"/>
                  </a:cubicBezTo>
                  <a:cubicBezTo>
                    <a:pt x="15" y="99"/>
                    <a:pt x="0" y="84"/>
                    <a:pt x="0" y="66"/>
                  </a:cubicBezTo>
                  <a:cubicBezTo>
                    <a:pt x="0" y="53"/>
                    <a:pt x="9" y="41"/>
                    <a:pt x="21" y="36"/>
                  </a:cubicBezTo>
                  <a:cubicBezTo>
                    <a:pt x="23" y="16"/>
                    <a:pt x="40" y="0"/>
                    <a:pt x="60" y="0"/>
                  </a:cubicBezTo>
                  <a:cubicBezTo>
                    <a:pt x="82" y="0"/>
                    <a:pt x="100" y="18"/>
                    <a:pt x="100" y="39"/>
                  </a:cubicBezTo>
                  <a:close/>
                  <a:moveTo>
                    <a:pt x="0" y="12"/>
                  </a:moveTo>
                  <a:cubicBezTo>
                    <a:pt x="0" y="6"/>
                    <a:pt x="5" y="1"/>
                    <a:pt x="11" y="1"/>
                  </a:cubicBezTo>
                  <a:cubicBezTo>
                    <a:pt x="17" y="1"/>
                    <a:pt x="22" y="6"/>
                    <a:pt x="22" y="12"/>
                  </a:cubicBezTo>
                  <a:cubicBezTo>
                    <a:pt x="22" y="18"/>
                    <a:pt x="17" y="23"/>
                    <a:pt x="11" y="23"/>
                  </a:cubicBezTo>
                  <a:cubicBezTo>
                    <a:pt x="5" y="23"/>
                    <a:pt x="0" y="18"/>
                    <a:pt x="0" y="12"/>
                  </a:cubicBezTo>
                  <a:close/>
                  <a:moveTo>
                    <a:pt x="5" y="12"/>
                  </a:moveTo>
                  <a:cubicBezTo>
                    <a:pt x="5" y="15"/>
                    <a:pt x="8" y="18"/>
                    <a:pt x="11" y="18"/>
                  </a:cubicBezTo>
                  <a:cubicBezTo>
                    <a:pt x="15" y="18"/>
                    <a:pt x="17" y="15"/>
                    <a:pt x="17" y="12"/>
                  </a:cubicBezTo>
                  <a:cubicBezTo>
                    <a:pt x="17" y="8"/>
                    <a:pt x="15" y="6"/>
                    <a:pt x="11" y="6"/>
                  </a:cubicBezTo>
                  <a:cubicBezTo>
                    <a:pt x="8" y="6"/>
                    <a:pt x="5" y="8"/>
                    <a:pt x="5" y="12"/>
                  </a:cubicBezTo>
                  <a:close/>
                  <a:moveTo>
                    <a:pt x="52" y="77"/>
                  </a:moveTo>
                  <a:cubicBezTo>
                    <a:pt x="37" y="74"/>
                    <a:pt x="25" y="62"/>
                    <a:pt x="22" y="48"/>
                  </a:cubicBezTo>
                  <a:cubicBezTo>
                    <a:pt x="15" y="51"/>
                    <a:pt x="11" y="58"/>
                    <a:pt x="11" y="66"/>
                  </a:cubicBezTo>
                  <a:cubicBezTo>
                    <a:pt x="11" y="78"/>
                    <a:pt x="21" y="88"/>
                    <a:pt x="33" y="88"/>
                  </a:cubicBezTo>
                  <a:cubicBezTo>
                    <a:pt x="41" y="88"/>
                    <a:pt x="48" y="84"/>
                    <a:pt x="52" y="77"/>
                  </a:cubicBezTo>
                  <a:close/>
                  <a:moveTo>
                    <a:pt x="88" y="39"/>
                  </a:moveTo>
                  <a:cubicBezTo>
                    <a:pt x="88" y="24"/>
                    <a:pt x="75" y="12"/>
                    <a:pt x="60" y="12"/>
                  </a:cubicBezTo>
                  <a:cubicBezTo>
                    <a:pt x="47" y="12"/>
                    <a:pt x="36" y="21"/>
                    <a:pt x="33" y="34"/>
                  </a:cubicBezTo>
                  <a:cubicBezTo>
                    <a:pt x="51" y="34"/>
                    <a:pt x="65" y="48"/>
                    <a:pt x="66" y="66"/>
                  </a:cubicBezTo>
                  <a:cubicBezTo>
                    <a:pt x="78" y="64"/>
                    <a:pt x="88" y="52"/>
                    <a:pt x="88" y="39"/>
                  </a:cubicBezTo>
                  <a:close/>
                  <a:moveTo>
                    <a:pt x="55" y="66"/>
                  </a:moveTo>
                  <a:cubicBezTo>
                    <a:pt x="55" y="54"/>
                    <a:pt x="45" y="45"/>
                    <a:pt x="33" y="45"/>
                  </a:cubicBezTo>
                  <a:cubicBezTo>
                    <a:pt x="35" y="55"/>
                    <a:pt x="44" y="64"/>
                    <a:pt x="55" y="66"/>
                  </a:cubicBezTo>
                  <a:close/>
                </a:path>
              </a:pathLst>
            </a:custGeom>
            <a:solidFill>
              <a:schemeClr val="bg2"/>
            </a:solidFill>
            <a:ln>
              <a:noFill/>
            </a:ln>
          </p:spPr>
          <p:txBody>
            <a:bodyPr anchor="ctr"/>
            <a:lstStyle/>
            <a:p>
              <a:pPr algn="ctr"/>
              <a:endParaRPr/>
            </a:p>
          </p:txBody>
        </p:sp>
        <p:sp>
          <p:nvSpPr>
            <p:cNvPr id="39" name="îśḻídè"/>
            <p:cNvSpPr/>
            <p:nvPr/>
          </p:nvSpPr>
          <p:spPr bwMode="auto">
            <a:xfrm>
              <a:off x="6414783" y="2559342"/>
              <a:ext cx="258898" cy="286638"/>
            </a:xfrm>
            <a:custGeom>
              <a:avLst/>
              <a:gdLst>
                <a:gd name="T0" fmla="*/ 7 w 71"/>
                <a:gd name="T1" fmla="*/ 53 h 76"/>
                <a:gd name="T2" fmla="*/ 6 w 71"/>
                <a:gd name="T3" fmla="*/ 50 h 76"/>
                <a:gd name="T4" fmla="*/ 21 w 71"/>
                <a:gd name="T5" fmla="*/ 13 h 76"/>
                <a:gd name="T6" fmla="*/ 24 w 71"/>
                <a:gd name="T7" fmla="*/ 11 h 76"/>
                <a:gd name="T8" fmla="*/ 17 w 71"/>
                <a:gd name="T9" fmla="*/ 7 h 76"/>
                <a:gd name="T10" fmla="*/ 9 w 71"/>
                <a:gd name="T11" fmla="*/ 33 h 76"/>
                <a:gd name="T12" fmla="*/ 2 w 71"/>
                <a:gd name="T13" fmla="*/ 36 h 76"/>
                <a:gd name="T14" fmla="*/ 35 w 71"/>
                <a:gd name="T15" fmla="*/ 10 h 76"/>
                <a:gd name="T16" fmla="*/ 35 w 71"/>
                <a:gd name="T17" fmla="*/ 0 h 76"/>
                <a:gd name="T18" fmla="*/ 35 w 71"/>
                <a:gd name="T19" fmla="*/ 10 h 76"/>
                <a:gd name="T20" fmla="*/ 50 w 71"/>
                <a:gd name="T21" fmla="*/ 13 h 76"/>
                <a:gd name="T22" fmla="*/ 51 w 71"/>
                <a:gd name="T23" fmla="*/ 5 h 76"/>
                <a:gd name="T24" fmla="*/ 58 w 71"/>
                <a:gd name="T25" fmla="*/ 23 h 76"/>
                <a:gd name="T26" fmla="*/ 66 w 71"/>
                <a:gd name="T27" fmla="*/ 17 h 76"/>
                <a:gd name="T28" fmla="*/ 57 w 71"/>
                <a:gd name="T29" fmla="*/ 22 h 76"/>
                <a:gd name="T30" fmla="*/ 62 w 71"/>
                <a:gd name="T31" fmla="*/ 33 h 76"/>
                <a:gd name="T32" fmla="*/ 69 w 71"/>
                <a:gd name="T33" fmla="*/ 36 h 76"/>
                <a:gd name="T34" fmla="*/ 13 w 71"/>
                <a:gd name="T35" fmla="*/ 20 h 76"/>
                <a:gd name="T36" fmla="*/ 6 w 71"/>
                <a:gd name="T37" fmla="*/ 19 h 76"/>
                <a:gd name="T38" fmla="*/ 14 w 71"/>
                <a:gd name="T39" fmla="*/ 22 h 76"/>
                <a:gd name="T40" fmla="*/ 49 w 71"/>
                <a:gd name="T41" fmla="*/ 49 h 76"/>
                <a:gd name="T42" fmla="*/ 45 w 71"/>
                <a:gd name="T43" fmla="*/ 61 h 76"/>
                <a:gd name="T44" fmla="*/ 46 w 71"/>
                <a:gd name="T45" fmla="*/ 66 h 76"/>
                <a:gd name="T46" fmla="*/ 42 w 71"/>
                <a:gd name="T47" fmla="*/ 73 h 76"/>
                <a:gd name="T48" fmla="*/ 33 w 71"/>
                <a:gd name="T49" fmla="*/ 76 h 76"/>
                <a:gd name="T50" fmla="*/ 25 w 71"/>
                <a:gd name="T51" fmla="*/ 70 h 76"/>
                <a:gd name="T52" fmla="*/ 26 w 71"/>
                <a:gd name="T53" fmla="*/ 65 h 76"/>
                <a:gd name="T54" fmla="*/ 25 w 71"/>
                <a:gd name="T55" fmla="*/ 59 h 76"/>
                <a:gd name="T56" fmla="*/ 16 w 71"/>
                <a:gd name="T57" fmla="*/ 35 h 76"/>
                <a:gd name="T58" fmla="*/ 41 w 71"/>
                <a:gd name="T59" fmla="*/ 73 h 76"/>
                <a:gd name="T60" fmla="*/ 30 w 71"/>
                <a:gd name="T61" fmla="*/ 73 h 76"/>
                <a:gd name="T62" fmla="*/ 41 w 71"/>
                <a:gd name="T63" fmla="*/ 73 h 76"/>
                <a:gd name="T64" fmla="*/ 30 w 71"/>
                <a:gd name="T65" fmla="*/ 69 h 76"/>
                <a:gd name="T66" fmla="*/ 33 w 71"/>
                <a:gd name="T67" fmla="*/ 71 h 76"/>
                <a:gd name="T68" fmla="*/ 44 w 71"/>
                <a:gd name="T69" fmla="*/ 70 h 76"/>
                <a:gd name="T70" fmla="*/ 30 w 71"/>
                <a:gd name="T71" fmla="*/ 66 h 76"/>
                <a:gd name="T72" fmla="*/ 41 w 71"/>
                <a:gd name="T73" fmla="*/ 67 h 76"/>
                <a:gd name="T74" fmla="*/ 41 w 71"/>
                <a:gd name="T75" fmla="*/ 62 h 76"/>
                <a:gd name="T76" fmla="*/ 30 w 71"/>
                <a:gd name="T77" fmla="*/ 64 h 76"/>
                <a:gd name="T78" fmla="*/ 44 w 71"/>
                <a:gd name="T79" fmla="*/ 59 h 76"/>
                <a:gd name="T80" fmla="*/ 28 w 71"/>
                <a:gd name="T81" fmla="*/ 59 h 76"/>
                <a:gd name="T82" fmla="*/ 30 w 71"/>
                <a:gd name="T83" fmla="*/ 60 h 76"/>
                <a:gd name="T84" fmla="*/ 52 w 71"/>
                <a:gd name="T85" fmla="*/ 35 h 76"/>
                <a:gd name="T86" fmla="*/ 24 w 71"/>
                <a:gd name="T87" fmla="*/ 47 h 76"/>
                <a:gd name="T88" fmla="*/ 28 w 71"/>
                <a:gd name="T89" fmla="*/ 39 h 76"/>
                <a:gd name="T90" fmla="*/ 33 w 71"/>
                <a:gd name="T91" fmla="*/ 56 h 76"/>
                <a:gd name="T92" fmla="*/ 42 w 71"/>
                <a:gd name="T93" fmla="*/ 38 h 76"/>
                <a:gd name="T94" fmla="*/ 42 w 71"/>
                <a:gd name="T95" fmla="*/ 56 h 76"/>
                <a:gd name="T96" fmla="*/ 65 w 71"/>
                <a:gd name="T97" fmla="*/ 50 h 76"/>
                <a:gd name="T98" fmla="*/ 58 w 71"/>
                <a:gd name="T99" fmla="*/ 50 h 76"/>
                <a:gd name="T100" fmla="*/ 66 w 71"/>
                <a:gd name="T101" fmla="*/ 53 h 76"/>
                <a:gd name="T102" fmla="*/ 21 w 71"/>
                <a:gd name="T103" fmla="*/ 57 h 76"/>
                <a:gd name="T104" fmla="*/ 19 w 71"/>
                <a:gd name="T105" fmla="*/ 66 h 76"/>
                <a:gd name="T106" fmla="*/ 23 w 71"/>
                <a:gd name="T107" fmla="*/ 57 h 76"/>
                <a:gd name="T108" fmla="*/ 47 w 71"/>
                <a:gd name="T109" fmla="*/ 59 h 76"/>
                <a:gd name="T110" fmla="*/ 53 w 71"/>
                <a:gd name="T111"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76">
                  <a:moveTo>
                    <a:pt x="14" y="47"/>
                  </a:moveTo>
                  <a:cubicBezTo>
                    <a:pt x="14" y="48"/>
                    <a:pt x="14" y="49"/>
                    <a:pt x="13" y="50"/>
                  </a:cubicBezTo>
                  <a:cubicBezTo>
                    <a:pt x="7" y="53"/>
                    <a:pt x="7" y="53"/>
                    <a:pt x="7" y="53"/>
                  </a:cubicBezTo>
                  <a:cubicBezTo>
                    <a:pt x="7" y="53"/>
                    <a:pt x="7" y="53"/>
                    <a:pt x="6" y="53"/>
                  </a:cubicBezTo>
                  <a:cubicBezTo>
                    <a:pt x="6" y="53"/>
                    <a:pt x="5" y="53"/>
                    <a:pt x="5" y="53"/>
                  </a:cubicBezTo>
                  <a:cubicBezTo>
                    <a:pt x="5" y="52"/>
                    <a:pt x="5" y="51"/>
                    <a:pt x="6" y="50"/>
                  </a:cubicBezTo>
                  <a:cubicBezTo>
                    <a:pt x="12" y="47"/>
                    <a:pt x="12" y="47"/>
                    <a:pt x="12" y="47"/>
                  </a:cubicBezTo>
                  <a:cubicBezTo>
                    <a:pt x="12" y="47"/>
                    <a:pt x="13" y="47"/>
                    <a:pt x="14" y="47"/>
                  </a:cubicBezTo>
                  <a:close/>
                  <a:moveTo>
                    <a:pt x="21" y="13"/>
                  </a:moveTo>
                  <a:cubicBezTo>
                    <a:pt x="21" y="13"/>
                    <a:pt x="22" y="14"/>
                    <a:pt x="22" y="14"/>
                  </a:cubicBezTo>
                  <a:cubicBezTo>
                    <a:pt x="22" y="14"/>
                    <a:pt x="23" y="13"/>
                    <a:pt x="23" y="13"/>
                  </a:cubicBezTo>
                  <a:cubicBezTo>
                    <a:pt x="24" y="13"/>
                    <a:pt x="24" y="12"/>
                    <a:pt x="24" y="11"/>
                  </a:cubicBezTo>
                  <a:cubicBezTo>
                    <a:pt x="20" y="5"/>
                    <a:pt x="20" y="5"/>
                    <a:pt x="20" y="5"/>
                  </a:cubicBezTo>
                  <a:cubicBezTo>
                    <a:pt x="20" y="4"/>
                    <a:pt x="19" y="4"/>
                    <a:pt x="18" y="5"/>
                  </a:cubicBezTo>
                  <a:cubicBezTo>
                    <a:pt x="17" y="5"/>
                    <a:pt x="17" y="6"/>
                    <a:pt x="17" y="7"/>
                  </a:cubicBezTo>
                  <a:lnTo>
                    <a:pt x="21" y="13"/>
                  </a:lnTo>
                  <a:close/>
                  <a:moveTo>
                    <a:pt x="10" y="35"/>
                  </a:moveTo>
                  <a:cubicBezTo>
                    <a:pt x="10" y="34"/>
                    <a:pt x="10" y="33"/>
                    <a:pt x="9" y="33"/>
                  </a:cubicBezTo>
                  <a:cubicBezTo>
                    <a:pt x="2" y="33"/>
                    <a:pt x="2" y="33"/>
                    <a:pt x="2" y="33"/>
                  </a:cubicBezTo>
                  <a:cubicBezTo>
                    <a:pt x="1" y="33"/>
                    <a:pt x="0" y="34"/>
                    <a:pt x="0" y="35"/>
                  </a:cubicBezTo>
                  <a:cubicBezTo>
                    <a:pt x="0" y="36"/>
                    <a:pt x="1" y="36"/>
                    <a:pt x="2" y="36"/>
                  </a:cubicBezTo>
                  <a:cubicBezTo>
                    <a:pt x="9" y="36"/>
                    <a:pt x="9" y="36"/>
                    <a:pt x="9" y="36"/>
                  </a:cubicBezTo>
                  <a:cubicBezTo>
                    <a:pt x="10" y="36"/>
                    <a:pt x="10" y="36"/>
                    <a:pt x="10" y="35"/>
                  </a:cubicBezTo>
                  <a:close/>
                  <a:moveTo>
                    <a:pt x="35" y="10"/>
                  </a:moveTo>
                  <a:cubicBezTo>
                    <a:pt x="36" y="10"/>
                    <a:pt x="37" y="9"/>
                    <a:pt x="37" y="8"/>
                  </a:cubicBezTo>
                  <a:cubicBezTo>
                    <a:pt x="37" y="1"/>
                    <a:pt x="37" y="1"/>
                    <a:pt x="37" y="1"/>
                  </a:cubicBezTo>
                  <a:cubicBezTo>
                    <a:pt x="37" y="1"/>
                    <a:pt x="36" y="0"/>
                    <a:pt x="35" y="0"/>
                  </a:cubicBezTo>
                  <a:cubicBezTo>
                    <a:pt x="35" y="0"/>
                    <a:pt x="34" y="1"/>
                    <a:pt x="34" y="1"/>
                  </a:cubicBezTo>
                  <a:cubicBezTo>
                    <a:pt x="34" y="8"/>
                    <a:pt x="34" y="8"/>
                    <a:pt x="34" y="8"/>
                  </a:cubicBezTo>
                  <a:cubicBezTo>
                    <a:pt x="34" y="9"/>
                    <a:pt x="35" y="10"/>
                    <a:pt x="35" y="10"/>
                  </a:cubicBezTo>
                  <a:close/>
                  <a:moveTo>
                    <a:pt x="48" y="13"/>
                  </a:moveTo>
                  <a:cubicBezTo>
                    <a:pt x="48" y="13"/>
                    <a:pt x="48" y="14"/>
                    <a:pt x="49" y="14"/>
                  </a:cubicBezTo>
                  <a:cubicBezTo>
                    <a:pt x="49" y="14"/>
                    <a:pt x="50" y="13"/>
                    <a:pt x="50" y="13"/>
                  </a:cubicBezTo>
                  <a:cubicBezTo>
                    <a:pt x="54" y="7"/>
                    <a:pt x="54" y="7"/>
                    <a:pt x="54" y="7"/>
                  </a:cubicBezTo>
                  <a:cubicBezTo>
                    <a:pt x="54" y="6"/>
                    <a:pt x="54" y="5"/>
                    <a:pt x="53" y="5"/>
                  </a:cubicBezTo>
                  <a:cubicBezTo>
                    <a:pt x="52" y="4"/>
                    <a:pt x="51" y="4"/>
                    <a:pt x="51" y="5"/>
                  </a:cubicBezTo>
                  <a:cubicBezTo>
                    <a:pt x="47" y="11"/>
                    <a:pt x="47" y="11"/>
                    <a:pt x="47" y="11"/>
                  </a:cubicBezTo>
                  <a:cubicBezTo>
                    <a:pt x="47" y="12"/>
                    <a:pt x="47" y="13"/>
                    <a:pt x="48" y="13"/>
                  </a:cubicBezTo>
                  <a:close/>
                  <a:moveTo>
                    <a:pt x="58" y="23"/>
                  </a:moveTo>
                  <a:cubicBezTo>
                    <a:pt x="59" y="23"/>
                    <a:pt x="59" y="23"/>
                    <a:pt x="59" y="23"/>
                  </a:cubicBezTo>
                  <a:cubicBezTo>
                    <a:pt x="65" y="19"/>
                    <a:pt x="65" y="19"/>
                    <a:pt x="65" y="19"/>
                  </a:cubicBezTo>
                  <a:cubicBezTo>
                    <a:pt x="66" y="19"/>
                    <a:pt x="66" y="18"/>
                    <a:pt x="66" y="17"/>
                  </a:cubicBezTo>
                  <a:cubicBezTo>
                    <a:pt x="65" y="17"/>
                    <a:pt x="65" y="16"/>
                    <a:pt x="64" y="17"/>
                  </a:cubicBezTo>
                  <a:cubicBezTo>
                    <a:pt x="58" y="20"/>
                    <a:pt x="58" y="20"/>
                    <a:pt x="58" y="20"/>
                  </a:cubicBezTo>
                  <a:cubicBezTo>
                    <a:pt x="57" y="21"/>
                    <a:pt x="57" y="22"/>
                    <a:pt x="57" y="22"/>
                  </a:cubicBezTo>
                  <a:cubicBezTo>
                    <a:pt x="57" y="23"/>
                    <a:pt x="58" y="23"/>
                    <a:pt x="58" y="23"/>
                  </a:cubicBezTo>
                  <a:close/>
                  <a:moveTo>
                    <a:pt x="69" y="33"/>
                  </a:moveTo>
                  <a:cubicBezTo>
                    <a:pt x="62" y="33"/>
                    <a:pt x="62" y="33"/>
                    <a:pt x="62" y="33"/>
                  </a:cubicBezTo>
                  <a:cubicBezTo>
                    <a:pt x="61" y="33"/>
                    <a:pt x="60" y="34"/>
                    <a:pt x="60" y="35"/>
                  </a:cubicBezTo>
                  <a:cubicBezTo>
                    <a:pt x="60" y="36"/>
                    <a:pt x="61" y="36"/>
                    <a:pt x="62" y="36"/>
                  </a:cubicBezTo>
                  <a:cubicBezTo>
                    <a:pt x="69" y="36"/>
                    <a:pt x="69" y="36"/>
                    <a:pt x="69" y="36"/>
                  </a:cubicBezTo>
                  <a:cubicBezTo>
                    <a:pt x="70" y="36"/>
                    <a:pt x="71" y="36"/>
                    <a:pt x="71" y="35"/>
                  </a:cubicBezTo>
                  <a:cubicBezTo>
                    <a:pt x="71" y="34"/>
                    <a:pt x="70" y="33"/>
                    <a:pt x="69" y="33"/>
                  </a:cubicBezTo>
                  <a:close/>
                  <a:moveTo>
                    <a:pt x="13" y="20"/>
                  </a:moveTo>
                  <a:cubicBezTo>
                    <a:pt x="7" y="17"/>
                    <a:pt x="7" y="17"/>
                    <a:pt x="7" y="17"/>
                  </a:cubicBezTo>
                  <a:cubicBezTo>
                    <a:pt x="6" y="16"/>
                    <a:pt x="5" y="17"/>
                    <a:pt x="5" y="17"/>
                  </a:cubicBezTo>
                  <a:cubicBezTo>
                    <a:pt x="5" y="18"/>
                    <a:pt x="5" y="19"/>
                    <a:pt x="6" y="19"/>
                  </a:cubicBezTo>
                  <a:cubicBezTo>
                    <a:pt x="12" y="23"/>
                    <a:pt x="12" y="23"/>
                    <a:pt x="12" y="23"/>
                  </a:cubicBezTo>
                  <a:cubicBezTo>
                    <a:pt x="12" y="23"/>
                    <a:pt x="12" y="23"/>
                    <a:pt x="13" y="23"/>
                  </a:cubicBezTo>
                  <a:cubicBezTo>
                    <a:pt x="13" y="23"/>
                    <a:pt x="14" y="23"/>
                    <a:pt x="14" y="22"/>
                  </a:cubicBezTo>
                  <a:cubicBezTo>
                    <a:pt x="14" y="22"/>
                    <a:pt x="14" y="21"/>
                    <a:pt x="13" y="20"/>
                  </a:cubicBezTo>
                  <a:close/>
                  <a:moveTo>
                    <a:pt x="55" y="35"/>
                  </a:moveTo>
                  <a:cubicBezTo>
                    <a:pt x="55" y="41"/>
                    <a:pt x="53" y="46"/>
                    <a:pt x="49" y="49"/>
                  </a:cubicBezTo>
                  <a:cubicBezTo>
                    <a:pt x="46" y="53"/>
                    <a:pt x="45" y="56"/>
                    <a:pt x="45" y="58"/>
                  </a:cubicBezTo>
                  <a:cubicBezTo>
                    <a:pt x="45" y="58"/>
                    <a:pt x="46" y="59"/>
                    <a:pt x="46" y="59"/>
                  </a:cubicBezTo>
                  <a:cubicBezTo>
                    <a:pt x="46" y="60"/>
                    <a:pt x="45" y="61"/>
                    <a:pt x="45" y="61"/>
                  </a:cubicBezTo>
                  <a:cubicBezTo>
                    <a:pt x="45" y="62"/>
                    <a:pt x="46" y="62"/>
                    <a:pt x="46" y="63"/>
                  </a:cubicBezTo>
                  <a:cubicBezTo>
                    <a:pt x="46" y="64"/>
                    <a:pt x="45" y="64"/>
                    <a:pt x="45" y="65"/>
                  </a:cubicBezTo>
                  <a:cubicBezTo>
                    <a:pt x="45" y="65"/>
                    <a:pt x="46" y="66"/>
                    <a:pt x="46" y="66"/>
                  </a:cubicBezTo>
                  <a:cubicBezTo>
                    <a:pt x="46" y="67"/>
                    <a:pt x="45" y="68"/>
                    <a:pt x="45" y="68"/>
                  </a:cubicBezTo>
                  <a:cubicBezTo>
                    <a:pt x="45" y="69"/>
                    <a:pt x="46" y="69"/>
                    <a:pt x="46" y="70"/>
                  </a:cubicBezTo>
                  <a:cubicBezTo>
                    <a:pt x="46" y="71"/>
                    <a:pt x="44" y="72"/>
                    <a:pt x="42" y="73"/>
                  </a:cubicBezTo>
                  <a:cubicBezTo>
                    <a:pt x="42" y="73"/>
                    <a:pt x="43" y="73"/>
                    <a:pt x="43" y="73"/>
                  </a:cubicBezTo>
                  <a:cubicBezTo>
                    <a:pt x="43" y="75"/>
                    <a:pt x="41" y="76"/>
                    <a:pt x="38" y="76"/>
                  </a:cubicBezTo>
                  <a:cubicBezTo>
                    <a:pt x="33" y="76"/>
                    <a:pt x="33" y="76"/>
                    <a:pt x="33" y="76"/>
                  </a:cubicBezTo>
                  <a:cubicBezTo>
                    <a:pt x="30" y="76"/>
                    <a:pt x="28" y="75"/>
                    <a:pt x="28" y="73"/>
                  </a:cubicBezTo>
                  <a:cubicBezTo>
                    <a:pt x="28" y="73"/>
                    <a:pt x="29" y="73"/>
                    <a:pt x="29" y="73"/>
                  </a:cubicBezTo>
                  <a:cubicBezTo>
                    <a:pt x="27" y="72"/>
                    <a:pt x="25" y="71"/>
                    <a:pt x="25" y="70"/>
                  </a:cubicBezTo>
                  <a:cubicBezTo>
                    <a:pt x="25" y="69"/>
                    <a:pt x="26" y="69"/>
                    <a:pt x="26" y="68"/>
                  </a:cubicBezTo>
                  <a:cubicBezTo>
                    <a:pt x="26" y="68"/>
                    <a:pt x="25" y="67"/>
                    <a:pt x="25" y="66"/>
                  </a:cubicBezTo>
                  <a:cubicBezTo>
                    <a:pt x="25" y="66"/>
                    <a:pt x="26" y="65"/>
                    <a:pt x="26" y="65"/>
                  </a:cubicBezTo>
                  <a:cubicBezTo>
                    <a:pt x="26" y="64"/>
                    <a:pt x="25" y="64"/>
                    <a:pt x="25" y="63"/>
                  </a:cubicBezTo>
                  <a:cubicBezTo>
                    <a:pt x="25" y="62"/>
                    <a:pt x="26" y="62"/>
                    <a:pt x="26" y="61"/>
                  </a:cubicBezTo>
                  <a:cubicBezTo>
                    <a:pt x="26" y="61"/>
                    <a:pt x="25" y="60"/>
                    <a:pt x="25" y="59"/>
                  </a:cubicBezTo>
                  <a:cubicBezTo>
                    <a:pt x="25" y="59"/>
                    <a:pt x="26" y="58"/>
                    <a:pt x="26" y="58"/>
                  </a:cubicBezTo>
                  <a:cubicBezTo>
                    <a:pt x="26" y="56"/>
                    <a:pt x="25" y="53"/>
                    <a:pt x="22" y="49"/>
                  </a:cubicBezTo>
                  <a:cubicBezTo>
                    <a:pt x="18" y="46"/>
                    <a:pt x="16" y="41"/>
                    <a:pt x="16" y="35"/>
                  </a:cubicBezTo>
                  <a:cubicBezTo>
                    <a:pt x="16" y="24"/>
                    <a:pt x="25" y="16"/>
                    <a:pt x="35" y="16"/>
                  </a:cubicBezTo>
                  <a:cubicBezTo>
                    <a:pt x="46" y="16"/>
                    <a:pt x="55" y="24"/>
                    <a:pt x="55" y="35"/>
                  </a:cubicBezTo>
                  <a:close/>
                  <a:moveTo>
                    <a:pt x="41" y="73"/>
                  </a:moveTo>
                  <a:cubicBezTo>
                    <a:pt x="40" y="73"/>
                    <a:pt x="40" y="73"/>
                    <a:pt x="38" y="73"/>
                  </a:cubicBezTo>
                  <a:cubicBezTo>
                    <a:pt x="33" y="73"/>
                    <a:pt x="33" y="73"/>
                    <a:pt x="33" y="73"/>
                  </a:cubicBezTo>
                  <a:cubicBezTo>
                    <a:pt x="31" y="73"/>
                    <a:pt x="30" y="73"/>
                    <a:pt x="30" y="73"/>
                  </a:cubicBezTo>
                  <a:cubicBezTo>
                    <a:pt x="30" y="74"/>
                    <a:pt x="31" y="74"/>
                    <a:pt x="33" y="74"/>
                  </a:cubicBezTo>
                  <a:cubicBezTo>
                    <a:pt x="38" y="74"/>
                    <a:pt x="38" y="74"/>
                    <a:pt x="38" y="74"/>
                  </a:cubicBezTo>
                  <a:cubicBezTo>
                    <a:pt x="40" y="74"/>
                    <a:pt x="40" y="74"/>
                    <a:pt x="41" y="73"/>
                  </a:cubicBezTo>
                  <a:close/>
                  <a:moveTo>
                    <a:pt x="44" y="70"/>
                  </a:moveTo>
                  <a:cubicBezTo>
                    <a:pt x="44" y="70"/>
                    <a:pt x="43" y="69"/>
                    <a:pt x="41" y="69"/>
                  </a:cubicBezTo>
                  <a:cubicBezTo>
                    <a:pt x="30" y="69"/>
                    <a:pt x="30" y="69"/>
                    <a:pt x="30" y="69"/>
                  </a:cubicBezTo>
                  <a:cubicBezTo>
                    <a:pt x="28" y="69"/>
                    <a:pt x="27" y="70"/>
                    <a:pt x="27" y="70"/>
                  </a:cubicBezTo>
                  <a:cubicBezTo>
                    <a:pt x="27" y="70"/>
                    <a:pt x="28" y="71"/>
                    <a:pt x="30" y="71"/>
                  </a:cubicBezTo>
                  <a:cubicBezTo>
                    <a:pt x="33" y="71"/>
                    <a:pt x="33" y="71"/>
                    <a:pt x="33" y="71"/>
                  </a:cubicBezTo>
                  <a:cubicBezTo>
                    <a:pt x="38" y="71"/>
                    <a:pt x="38" y="71"/>
                    <a:pt x="38" y="71"/>
                  </a:cubicBezTo>
                  <a:cubicBezTo>
                    <a:pt x="41" y="71"/>
                    <a:pt x="41" y="71"/>
                    <a:pt x="41" y="71"/>
                  </a:cubicBezTo>
                  <a:cubicBezTo>
                    <a:pt x="43" y="71"/>
                    <a:pt x="44" y="70"/>
                    <a:pt x="44" y="70"/>
                  </a:cubicBezTo>
                  <a:close/>
                  <a:moveTo>
                    <a:pt x="44" y="66"/>
                  </a:moveTo>
                  <a:cubicBezTo>
                    <a:pt x="44" y="66"/>
                    <a:pt x="43" y="66"/>
                    <a:pt x="41" y="66"/>
                  </a:cubicBezTo>
                  <a:cubicBezTo>
                    <a:pt x="30" y="66"/>
                    <a:pt x="30" y="66"/>
                    <a:pt x="30" y="66"/>
                  </a:cubicBezTo>
                  <a:cubicBezTo>
                    <a:pt x="28" y="66"/>
                    <a:pt x="27" y="66"/>
                    <a:pt x="27" y="66"/>
                  </a:cubicBezTo>
                  <a:cubicBezTo>
                    <a:pt x="27" y="67"/>
                    <a:pt x="28" y="67"/>
                    <a:pt x="30" y="67"/>
                  </a:cubicBezTo>
                  <a:cubicBezTo>
                    <a:pt x="41" y="67"/>
                    <a:pt x="41" y="67"/>
                    <a:pt x="41" y="67"/>
                  </a:cubicBezTo>
                  <a:cubicBezTo>
                    <a:pt x="43" y="67"/>
                    <a:pt x="44" y="67"/>
                    <a:pt x="44" y="66"/>
                  </a:cubicBezTo>
                  <a:close/>
                  <a:moveTo>
                    <a:pt x="44" y="63"/>
                  </a:moveTo>
                  <a:cubicBezTo>
                    <a:pt x="44" y="63"/>
                    <a:pt x="43" y="62"/>
                    <a:pt x="41" y="62"/>
                  </a:cubicBezTo>
                  <a:cubicBezTo>
                    <a:pt x="30" y="62"/>
                    <a:pt x="30" y="62"/>
                    <a:pt x="30" y="62"/>
                  </a:cubicBezTo>
                  <a:cubicBezTo>
                    <a:pt x="28" y="62"/>
                    <a:pt x="27" y="63"/>
                    <a:pt x="27" y="63"/>
                  </a:cubicBezTo>
                  <a:cubicBezTo>
                    <a:pt x="27" y="63"/>
                    <a:pt x="28" y="64"/>
                    <a:pt x="30" y="64"/>
                  </a:cubicBezTo>
                  <a:cubicBezTo>
                    <a:pt x="41" y="64"/>
                    <a:pt x="41" y="64"/>
                    <a:pt x="41" y="64"/>
                  </a:cubicBezTo>
                  <a:cubicBezTo>
                    <a:pt x="43" y="64"/>
                    <a:pt x="44" y="63"/>
                    <a:pt x="44" y="63"/>
                  </a:cubicBezTo>
                  <a:close/>
                  <a:moveTo>
                    <a:pt x="44" y="59"/>
                  </a:moveTo>
                  <a:cubicBezTo>
                    <a:pt x="44" y="59"/>
                    <a:pt x="43" y="59"/>
                    <a:pt x="43" y="59"/>
                  </a:cubicBezTo>
                  <a:cubicBezTo>
                    <a:pt x="43" y="59"/>
                    <a:pt x="43" y="59"/>
                    <a:pt x="43" y="59"/>
                  </a:cubicBezTo>
                  <a:cubicBezTo>
                    <a:pt x="28" y="59"/>
                    <a:pt x="28" y="59"/>
                    <a:pt x="28" y="59"/>
                  </a:cubicBezTo>
                  <a:cubicBezTo>
                    <a:pt x="28" y="59"/>
                    <a:pt x="28" y="59"/>
                    <a:pt x="28" y="59"/>
                  </a:cubicBezTo>
                  <a:cubicBezTo>
                    <a:pt x="27" y="59"/>
                    <a:pt x="27" y="59"/>
                    <a:pt x="27" y="59"/>
                  </a:cubicBezTo>
                  <a:cubicBezTo>
                    <a:pt x="27" y="60"/>
                    <a:pt x="28" y="60"/>
                    <a:pt x="30" y="60"/>
                  </a:cubicBezTo>
                  <a:cubicBezTo>
                    <a:pt x="41" y="60"/>
                    <a:pt x="41" y="60"/>
                    <a:pt x="41" y="60"/>
                  </a:cubicBezTo>
                  <a:cubicBezTo>
                    <a:pt x="43" y="60"/>
                    <a:pt x="44" y="60"/>
                    <a:pt x="44" y="59"/>
                  </a:cubicBezTo>
                  <a:close/>
                  <a:moveTo>
                    <a:pt x="52" y="35"/>
                  </a:moveTo>
                  <a:cubicBezTo>
                    <a:pt x="52" y="26"/>
                    <a:pt x="45" y="19"/>
                    <a:pt x="35" y="19"/>
                  </a:cubicBezTo>
                  <a:cubicBezTo>
                    <a:pt x="26" y="19"/>
                    <a:pt x="19" y="26"/>
                    <a:pt x="19" y="35"/>
                  </a:cubicBezTo>
                  <a:cubicBezTo>
                    <a:pt x="19" y="40"/>
                    <a:pt x="21" y="44"/>
                    <a:pt x="24" y="47"/>
                  </a:cubicBezTo>
                  <a:cubicBezTo>
                    <a:pt x="27" y="50"/>
                    <a:pt x="28" y="53"/>
                    <a:pt x="29" y="56"/>
                  </a:cubicBezTo>
                  <a:cubicBezTo>
                    <a:pt x="31" y="56"/>
                    <a:pt x="31" y="56"/>
                    <a:pt x="31" y="56"/>
                  </a:cubicBezTo>
                  <a:cubicBezTo>
                    <a:pt x="28" y="39"/>
                    <a:pt x="28" y="39"/>
                    <a:pt x="28" y="39"/>
                  </a:cubicBezTo>
                  <a:cubicBezTo>
                    <a:pt x="28" y="38"/>
                    <a:pt x="29" y="38"/>
                    <a:pt x="29" y="38"/>
                  </a:cubicBezTo>
                  <a:cubicBezTo>
                    <a:pt x="30" y="38"/>
                    <a:pt x="30" y="38"/>
                    <a:pt x="30" y="39"/>
                  </a:cubicBezTo>
                  <a:cubicBezTo>
                    <a:pt x="33" y="56"/>
                    <a:pt x="33" y="56"/>
                    <a:pt x="33" y="56"/>
                  </a:cubicBezTo>
                  <a:cubicBezTo>
                    <a:pt x="38" y="56"/>
                    <a:pt x="38" y="56"/>
                    <a:pt x="38" y="56"/>
                  </a:cubicBezTo>
                  <a:cubicBezTo>
                    <a:pt x="41" y="39"/>
                    <a:pt x="41" y="39"/>
                    <a:pt x="41" y="39"/>
                  </a:cubicBezTo>
                  <a:cubicBezTo>
                    <a:pt x="41" y="38"/>
                    <a:pt x="41" y="38"/>
                    <a:pt x="42" y="38"/>
                  </a:cubicBezTo>
                  <a:cubicBezTo>
                    <a:pt x="42" y="38"/>
                    <a:pt x="43" y="38"/>
                    <a:pt x="43" y="39"/>
                  </a:cubicBezTo>
                  <a:cubicBezTo>
                    <a:pt x="40" y="56"/>
                    <a:pt x="40" y="56"/>
                    <a:pt x="40" y="56"/>
                  </a:cubicBezTo>
                  <a:cubicBezTo>
                    <a:pt x="42" y="56"/>
                    <a:pt x="42" y="56"/>
                    <a:pt x="42" y="56"/>
                  </a:cubicBezTo>
                  <a:cubicBezTo>
                    <a:pt x="43" y="53"/>
                    <a:pt x="44" y="50"/>
                    <a:pt x="47" y="47"/>
                  </a:cubicBezTo>
                  <a:cubicBezTo>
                    <a:pt x="50" y="44"/>
                    <a:pt x="52" y="40"/>
                    <a:pt x="52" y="35"/>
                  </a:cubicBezTo>
                  <a:close/>
                  <a:moveTo>
                    <a:pt x="65" y="50"/>
                  </a:moveTo>
                  <a:cubicBezTo>
                    <a:pt x="59" y="47"/>
                    <a:pt x="59" y="47"/>
                    <a:pt x="59" y="47"/>
                  </a:cubicBezTo>
                  <a:cubicBezTo>
                    <a:pt x="58" y="47"/>
                    <a:pt x="58" y="47"/>
                    <a:pt x="57" y="47"/>
                  </a:cubicBezTo>
                  <a:cubicBezTo>
                    <a:pt x="57" y="48"/>
                    <a:pt x="57" y="49"/>
                    <a:pt x="58" y="50"/>
                  </a:cubicBezTo>
                  <a:cubicBezTo>
                    <a:pt x="64" y="53"/>
                    <a:pt x="64" y="53"/>
                    <a:pt x="64" y="53"/>
                  </a:cubicBezTo>
                  <a:cubicBezTo>
                    <a:pt x="64" y="53"/>
                    <a:pt x="64" y="53"/>
                    <a:pt x="65" y="53"/>
                  </a:cubicBezTo>
                  <a:cubicBezTo>
                    <a:pt x="65" y="53"/>
                    <a:pt x="66" y="53"/>
                    <a:pt x="66" y="53"/>
                  </a:cubicBezTo>
                  <a:cubicBezTo>
                    <a:pt x="66" y="52"/>
                    <a:pt x="66" y="51"/>
                    <a:pt x="65" y="50"/>
                  </a:cubicBezTo>
                  <a:close/>
                  <a:moveTo>
                    <a:pt x="23" y="57"/>
                  </a:moveTo>
                  <a:cubicBezTo>
                    <a:pt x="22" y="56"/>
                    <a:pt x="21" y="56"/>
                    <a:pt x="21" y="57"/>
                  </a:cubicBezTo>
                  <a:cubicBezTo>
                    <a:pt x="17" y="63"/>
                    <a:pt x="17" y="63"/>
                    <a:pt x="17" y="63"/>
                  </a:cubicBezTo>
                  <a:cubicBezTo>
                    <a:pt x="17" y="64"/>
                    <a:pt x="17" y="65"/>
                    <a:pt x="18" y="65"/>
                  </a:cubicBezTo>
                  <a:cubicBezTo>
                    <a:pt x="18" y="66"/>
                    <a:pt x="18" y="66"/>
                    <a:pt x="19" y="66"/>
                  </a:cubicBezTo>
                  <a:cubicBezTo>
                    <a:pt x="19" y="66"/>
                    <a:pt x="20" y="65"/>
                    <a:pt x="20" y="65"/>
                  </a:cubicBezTo>
                  <a:cubicBezTo>
                    <a:pt x="24" y="59"/>
                    <a:pt x="24" y="59"/>
                    <a:pt x="24" y="59"/>
                  </a:cubicBezTo>
                  <a:cubicBezTo>
                    <a:pt x="24" y="58"/>
                    <a:pt x="24" y="57"/>
                    <a:pt x="23" y="57"/>
                  </a:cubicBezTo>
                  <a:close/>
                  <a:moveTo>
                    <a:pt x="50" y="57"/>
                  </a:moveTo>
                  <a:cubicBezTo>
                    <a:pt x="50" y="56"/>
                    <a:pt x="49" y="56"/>
                    <a:pt x="48" y="57"/>
                  </a:cubicBezTo>
                  <a:cubicBezTo>
                    <a:pt x="47" y="57"/>
                    <a:pt x="47" y="58"/>
                    <a:pt x="47" y="59"/>
                  </a:cubicBezTo>
                  <a:cubicBezTo>
                    <a:pt x="51" y="65"/>
                    <a:pt x="51" y="65"/>
                    <a:pt x="51" y="65"/>
                  </a:cubicBezTo>
                  <a:cubicBezTo>
                    <a:pt x="51" y="65"/>
                    <a:pt x="52" y="66"/>
                    <a:pt x="52" y="66"/>
                  </a:cubicBezTo>
                  <a:cubicBezTo>
                    <a:pt x="53" y="66"/>
                    <a:pt x="53" y="66"/>
                    <a:pt x="53" y="65"/>
                  </a:cubicBezTo>
                  <a:cubicBezTo>
                    <a:pt x="54" y="65"/>
                    <a:pt x="54" y="64"/>
                    <a:pt x="54" y="63"/>
                  </a:cubicBezTo>
                  <a:lnTo>
                    <a:pt x="50" y="57"/>
                  </a:lnTo>
                  <a:close/>
                </a:path>
              </a:pathLst>
            </a:custGeom>
            <a:solidFill>
              <a:schemeClr val="bg2"/>
            </a:solidFill>
            <a:ln>
              <a:noFill/>
            </a:ln>
          </p:spPr>
          <p:txBody>
            <a:bodyPr anchor="ctr"/>
            <a:lstStyle/>
            <a:p>
              <a:pPr algn="ctr"/>
              <a:endParaRPr/>
            </a:p>
          </p:txBody>
        </p:sp>
        <p:sp>
          <p:nvSpPr>
            <p:cNvPr id="40" name="íṥľíḋé"/>
            <p:cNvSpPr/>
            <p:nvPr/>
          </p:nvSpPr>
          <p:spPr bwMode="auto">
            <a:xfrm>
              <a:off x="5081881" y="3330665"/>
              <a:ext cx="235241" cy="217963"/>
            </a:xfrm>
            <a:custGeom>
              <a:avLst/>
              <a:gdLst>
                <a:gd name="T0" fmla="*/ 69 w 75"/>
                <a:gd name="T1" fmla="*/ 35 h 67"/>
                <a:gd name="T2" fmla="*/ 67 w 75"/>
                <a:gd name="T3" fmla="*/ 35 h 67"/>
                <a:gd name="T4" fmla="*/ 56 w 75"/>
                <a:gd name="T5" fmla="*/ 10 h 67"/>
                <a:gd name="T6" fmla="*/ 21 w 75"/>
                <a:gd name="T7" fmla="*/ 7 h 67"/>
                <a:gd name="T8" fmla="*/ 8 w 75"/>
                <a:gd name="T9" fmla="*/ 33 h 67"/>
                <a:gd name="T10" fmla="*/ 6 w 75"/>
                <a:gd name="T11" fmla="*/ 35 h 67"/>
                <a:gd name="T12" fmla="*/ 0 w 75"/>
                <a:gd name="T13" fmla="*/ 48 h 67"/>
                <a:gd name="T14" fmla="*/ 6 w 75"/>
                <a:gd name="T15" fmla="*/ 61 h 67"/>
                <a:gd name="T16" fmla="*/ 17 w 75"/>
                <a:gd name="T17" fmla="*/ 59 h 67"/>
                <a:gd name="T18" fmla="*/ 15 w 75"/>
                <a:gd name="T19" fmla="*/ 35 h 67"/>
                <a:gd name="T20" fmla="*/ 12 w 75"/>
                <a:gd name="T21" fmla="*/ 33 h 67"/>
                <a:gd name="T22" fmla="*/ 23 w 75"/>
                <a:gd name="T23" fmla="*/ 13 h 67"/>
                <a:gd name="T24" fmla="*/ 50 w 75"/>
                <a:gd name="T25" fmla="*/ 13 h 67"/>
                <a:gd name="T26" fmla="*/ 63 w 75"/>
                <a:gd name="T27" fmla="*/ 33 h 67"/>
                <a:gd name="T28" fmla="*/ 60 w 75"/>
                <a:gd name="T29" fmla="*/ 35 h 67"/>
                <a:gd name="T30" fmla="*/ 58 w 75"/>
                <a:gd name="T31" fmla="*/ 58 h 67"/>
                <a:gd name="T32" fmla="*/ 45 w 75"/>
                <a:gd name="T33" fmla="*/ 64 h 67"/>
                <a:gd name="T34" fmla="*/ 43 w 75"/>
                <a:gd name="T35" fmla="*/ 60 h 67"/>
                <a:gd name="T36" fmla="*/ 35 w 75"/>
                <a:gd name="T37" fmla="*/ 62 h 67"/>
                <a:gd name="T38" fmla="*/ 36 w 75"/>
                <a:gd name="T39" fmla="*/ 67 h 67"/>
                <a:gd name="T40" fmla="*/ 49 w 75"/>
                <a:gd name="T41" fmla="*/ 67 h 67"/>
                <a:gd name="T42" fmla="*/ 59 w 75"/>
                <a:gd name="T43" fmla="*/ 61 h 67"/>
                <a:gd name="T44" fmla="*/ 69 w 75"/>
                <a:gd name="T45" fmla="*/ 61 h 67"/>
                <a:gd name="T46" fmla="*/ 75 w 75"/>
                <a:gd name="T47" fmla="*/ 48 h 67"/>
                <a:gd name="T48" fmla="*/ 5 w 75"/>
                <a:gd name="T49" fmla="*/ 40 h 67"/>
                <a:gd name="T50" fmla="*/ 3 w 75"/>
                <a:gd name="T51" fmla="*/ 48 h 67"/>
                <a:gd name="T52" fmla="*/ 8 w 75"/>
                <a:gd name="T53" fmla="*/ 58 h 67"/>
                <a:gd name="T54" fmla="*/ 14 w 75"/>
                <a:gd name="T55" fmla="*/ 38 h 67"/>
                <a:gd name="T56" fmla="*/ 38 w 75"/>
                <a:gd name="T57" fmla="*/ 64 h 67"/>
                <a:gd name="T58" fmla="*/ 42 w 75"/>
                <a:gd name="T59" fmla="*/ 63 h 67"/>
                <a:gd name="T60" fmla="*/ 38 w 75"/>
                <a:gd name="T61" fmla="*/ 64 h 67"/>
                <a:gd name="T62" fmla="*/ 70 w 75"/>
                <a:gd name="T63" fmla="*/ 56 h 67"/>
                <a:gd name="T64" fmla="*/ 72 w 75"/>
                <a:gd name="T65" fmla="*/ 48 h 67"/>
                <a:gd name="T66" fmla="*/ 67 w 75"/>
                <a:gd name="T67" fmla="*/ 58 h 67"/>
                <a:gd name="T68" fmla="*/ 67 w 75"/>
                <a:gd name="T69" fmla="*/ 56 h 67"/>
                <a:gd name="T70" fmla="*/ 61 w 75"/>
                <a:gd name="T71" fmla="*/ 55 h 67"/>
                <a:gd name="T72" fmla="*/ 67 w 75"/>
                <a:gd name="T73" fmla="*/ 3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67">
                  <a:moveTo>
                    <a:pt x="75" y="48"/>
                  </a:moveTo>
                  <a:cubicBezTo>
                    <a:pt x="75" y="42"/>
                    <a:pt x="73" y="36"/>
                    <a:pt x="69" y="35"/>
                  </a:cubicBezTo>
                  <a:cubicBezTo>
                    <a:pt x="69" y="35"/>
                    <a:pt x="69" y="35"/>
                    <a:pt x="69" y="35"/>
                  </a:cubicBezTo>
                  <a:cubicBezTo>
                    <a:pt x="67" y="35"/>
                    <a:pt x="67" y="35"/>
                    <a:pt x="67" y="35"/>
                  </a:cubicBezTo>
                  <a:cubicBezTo>
                    <a:pt x="67" y="33"/>
                    <a:pt x="67" y="33"/>
                    <a:pt x="67" y="33"/>
                  </a:cubicBezTo>
                  <a:cubicBezTo>
                    <a:pt x="67" y="23"/>
                    <a:pt x="63" y="15"/>
                    <a:pt x="56" y="10"/>
                  </a:cubicBezTo>
                  <a:cubicBezTo>
                    <a:pt x="56" y="8"/>
                    <a:pt x="55" y="7"/>
                    <a:pt x="54" y="7"/>
                  </a:cubicBezTo>
                  <a:cubicBezTo>
                    <a:pt x="44" y="0"/>
                    <a:pt x="31" y="0"/>
                    <a:pt x="21" y="7"/>
                  </a:cubicBezTo>
                  <a:cubicBezTo>
                    <a:pt x="20" y="7"/>
                    <a:pt x="19" y="8"/>
                    <a:pt x="19" y="10"/>
                  </a:cubicBezTo>
                  <a:cubicBezTo>
                    <a:pt x="12" y="15"/>
                    <a:pt x="8" y="23"/>
                    <a:pt x="8" y="33"/>
                  </a:cubicBezTo>
                  <a:cubicBezTo>
                    <a:pt x="8" y="35"/>
                    <a:pt x="8" y="35"/>
                    <a:pt x="8" y="35"/>
                  </a:cubicBezTo>
                  <a:cubicBezTo>
                    <a:pt x="6" y="35"/>
                    <a:pt x="6" y="35"/>
                    <a:pt x="6" y="35"/>
                  </a:cubicBezTo>
                  <a:cubicBezTo>
                    <a:pt x="6" y="35"/>
                    <a:pt x="6" y="35"/>
                    <a:pt x="6" y="35"/>
                  </a:cubicBezTo>
                  <a:cubicBezTo>
                    <a:pt x="2" y="36"/>
                    <a:pt x="0" y="42"/>
                    <a:pt x="0" y="48"/>
                  </a:cubicBezTo>
                  <a:cubicBezTo>
                    <a:pt x="0" y="54"/>
                    <a:pt x="2" y="60"/>
                    <a:pt x="6" y="61"/>
                  </a:cubicBezTo>
                  <a:cubicBezTo>
                    <a:pt x="6" y="61"/>
                    <a:pt x="6" y="61"/>
                    <a:pt x="6" y="61"/>
                  </a:cubicBezTo>
                  <a:cubicBezTo>
                    <a:pt x="15" y="61"/>
                    <a:pt x="15" y="61"/>
                    <a:pt x="15" y="61"/>
                  </a:cubicBezTo>
                  <a:cubicBezTo>
                    <a:pt x="16" y="61"/>
                    <a:pt x="17" y="60"/>
                    <a:pt x="17" y="59"/>
                  </a:cubicBezTo>
                  <a:cubicBezTo>
                    <a:pt x="17" y="37"/>
                    <a:pt x="17" y="37"/>
                    <a:pt x="17" y="37"/>
                  </a:cubicBezTo>
                  <a:cubicBezTo>
                    <a:pt x="17" y="36"/>
                    <a:pt x="16" y="35"/>
                    <a:pt x="15" y="35"/>
                  </a:cubicBezTo>
                  <a:cubicBezTo>
                    <a:pt x="12" y="35"/>
                    <a:pt x="12" y="35"/>
                    <a:pt x="12" y="35"/>
                  </a:cubicBezTo>
                  <a:cubicBezTo>
                    <a:pt x="12" y="33"/>
                    <a:pt x="12" y="33"/>
                    <a:pt x="12" y="33"/>
                  </a:cubicBezTo>
                  <a:cubicBezTo>
                    <a:pt x="12" y="25"/>
                    <a:pt x="16" y="18"/>
                    <a:pt x="22" y="13"/>
                  </a:cubicBezTo>
                  <a:cubicBezTo>
                    <a:pt x="22" y="13"/>
                    <a:pt x="22" y="13"/>
                    <a:pt x="23" y="13"/>
                  </a:cubicBezTo>
                  <a:cubicBezTo>
                    <a:pt x="23" y="13"/>
                    <a:pt x="24" y="13"/>
                    <a:pt x="25" y="13"/>
                  </a:cubicBezTo>
                  <a:cubicBezTo>
                    <a:pt x="32" y="8"/>
                    <a:pt x="43" y="8"/>
                    <a:pt x="50" y="13"/>
                  </a:cubicBezTo>
                  <a:cubicBezTo>
                    <a:pt x="51" y="13"/>
                    <a:pt x="52" y="13"/>
                    <a:pt x="53" y="13"/>
                  </a:cubicBezTo>
                  <a:cubicBezTo>
                    <a:pt x="59" y="18"/>
                    <a:pt x="63" y="25"/>
                    <a:pt x="63" y="33"/>
                  </a:cubicBezTo>
                  <a:cubicBezTo>
                    <a:pt x="63" y="35"/>
                    <a:pt x="63" y="35"/>
                    <a:pt x="63" y="35"/>
                  </a:cubicBezTo>
                  <a:cubicBezTo>
                    <a:pt x="60" y="35"/>
                    <a:pt x="60" y="35"/>
                    <a:pt x="60" y="35"/>
                  </a:cubicBezTo>
                  <a:cubicBezTo>
                    <a:pt x="59" y="35"/>
                    <a:pt x="58" y="36"/>
                    <a:pt x="58" y="37"/>
                  </a:cubicBezTo>
                  <a:cubicBezTo>
                    <a:pt x="58" y="58"/>
                    <a:pt x="58" y="58"/>
                    <a:pt x="58" y="58"/>
                  </a:cubicBezTo>
                  <a:cubicBezTo>
                    <a:pt x="49" y="64"/>
                    <a:pt x="49" y="64"/>
                    <a:pt x="49" y="64"/>
                  </a:cubicBezTo>
                  <a:cubicBezTo>
                    <a:pt x="45" y="64"/>
                    <a:pt x="45" y="64"/>
                    <a:pt x="45" y="64"/>
                  </a:cubicBezTo>
                  <a:cubicBezTo>
                    <a:pt x="45" y="62"/>
                    <a:pt x="45" y="62"/>
                    <a:pt x="45" y="62"/>
                  </a:cubicBezTo>
                  <a:cubicBezTo>
                    <a:pt x="45" y="61"/>
                    <a:pt x="44" y="60"/>
                    <a:pt x="43" y="60"/>
                  </a:cubicBezTo>
                  <a:cubicBezTo>
                    <a:pt x="36" y="60"/>
                    <a:pt x="36" y="60"/>
                    <a:pt x="36" y="60"/>
                  </a:cubicBezTo>
                  <a:cubicBezTo>
                    <a:pt x="36" y="60"/>
                    <a:pt x="35" y="61"/>
                    <a:pt x="35" y="62"/>
                  </a:cubicBezTo>
                  <a:cubicBezTo>
                    <a:pt x="35" y="65"/>
                    <a:pt x="35" y="65"/>
                    <a:pt x="35" y="65"/>
                  </a:cubicBezTo>
                  <a:cubicBezTo>
                    <a:pt x="35" y="66"/>
                    <a:pt x="36" y="67"/>
                    <a:pt x="36" y="67"/>
                  </a:cubicBezTo>
                  <a:cubicBezTo>
                    <a:pt x="43" y="67"/>
                    <a:pt x="43" y="67"/>
                    <a:pt x="43" y="67"/>
                  </a:cubicBezTo>
                  <a:cubicBezTo>
                    <a:pt x="49" y="67"/>
                    <a:pt x="49" y="67"/>
                    <a:pt x="49" y="67"/>
                  </a:cubicBezTo>
                  <a:cubicBezTo>
                    <a:pt x="49" y="67"/>
                    <a:pt x="50" y="67"/>
                    <a:pt x="50" y="67"/>
                  </a:cubicBezTo>
                  <a:cubicBezTo>
                    <a:pt x="59" y="61"/>
                    <a:pt x="59" y="61"/>
                    <a:pt x="59" y="61"/>
                  </a:cubicBezTo>
                  <a:cubicBezTo>
                    <a:pt x="59" y="61"/>
                    <a:pt x="59" y="61"/>
                    <a:pt x="60" y="61"/>
                  </a:cubicBezTo>
                  <a:cubicBezTo>
                    <a:pt x="69" y="61"/>
                    <a:pt x="69" y="61"/>
                    <a:pt x="69" y="61"/>
                  </a:cubicBezTo>
                  <a:cubicBezTo>
                    <a:pt x="69" y="61"/>
                    <a:pt x="69" y="61"/>
                    <a:pt x="69" y="61"/>
                  </a:cubicBezTo>
                  <a:cubicBezTo>
                    <a:pt x="73" y="60"/>
                    <a:pt x="75" y="54"/>
                    <a:pt x="75" y="48"/>
                  </a:cubicBezTo>
                  <a:close/>
                  <a:moveTo>
                    <a:pt x="3" y="48"/>
                  </a:moveTo>
                  <a:cubicBezTo>
                    <a:pt x="3" y="44"/>
                    <a:pt x="4" y="41"/>
                    <a:pt x="5" y="40"/>
                  </a:cubicBezTo>
                  <a:cubicBezTo>
                    <a:pt x="5" y="56"/>
                    <a:pt x="5" y="56"/>
                    <a:pt x="5" y="56"/>
                  </a:cubicBezTo>
                  <a:cubicBezTo>
                    <a:pt x="4" y="55"/>
                    <a:pt x="3" y="52"/>
                    <a:pt x="3" y="48"/>
                  </a:cubicBezTo>
                  <a:close/>
                  <a:moveTo>
                    <a:pt x="14" y="58"/>
                  </a:moveTo>
                  <a:cubicBezTo>
                    <a:pt x="8" y="58"/>
                    <a:pt x="8" y="58"/>
                    <a:pt x="8" y="58"/>
                  </a:cubicBezTo>
                  <a:cubicBezTo>
                    <a:pt x="8" y="38"/>
                    <a:pt x="8" y="38"/>
                    <a:pt x="8" y="38"/>
                  </a:cubicBezTo>
                  <a:cubicBezTo>
                    <a:pt x="14" y="38"/>
                    <a:pt x="14" y="38"/>
                    <a:pt x="14" y="38"/>
                  </a:cubicBezTo>
                  <a:lnTo>
                    <a:pt x="14" y="58"/>
                  </a:lnTo>
                  <a:close/>
                  <a:moveTo>
                    <a:pt x="38" y="64"/>
                  </a:moveTo>
                  <a:cubicBezTo>
                    <a:pt x="38" y="63"/>
                    <a:pt x="38" y="63"/>
                    <a:pt x="38" y="63"/>
                  </a:cubicBezTo>
                  <a:cubicBezTo>
                    <a:pt x="42" y="63"/>
                    <a:pt x="42" y="63"/>
                    <a:pt x="42" y="63"/>
                  </a:cubicBezTo>
                  <a:cubicBezTo>
                    <a:pt x="42" y="64"/>
                    <a:pt x="42" y="64"/>
                    <a:pt x="42" y="64"/>
                  </a:cubicBezTo>
                  <a:lnTo>
                    <a:pt x="38" y="64"/>
                  </a:lnTo>
                  <a:close/>
                  <a:moveTo>
                    <a:pt x="72" y="48"/>
                  </a:moveTo>
                  <a:cubicBezTo>
                    <a:pt x="72" y="52"/>
                    <a:pt x="71" y="55"/>
                    <a:pt x="70" y="56"/>
                  </a:cubicBezTo>
                  <a:cubicBezTo>
                    <a:pt x="70" y="40"/>
                    <a:pt x="70" y="40"/>
                    <a:pt x="70" y="40"/>
                  </a:cubicBezTo>
                  <a:cubicBezTo>
                    <a:pt x="71" y="41"/>
                    <a:pt x="72" y="44"/>
                    <a:pt x="72" y="48"/>
                  </a:cubicBezTo>
                  <a:close/>
                  <a:moveTo>
                    <a:pt x="67" y="38"/>
                  </a:moveTo>
                  <a:cubicBezTo>
                    <a:pt x="67" y="58"/>
                    <a:pt x="67" y="58"/>
                    <a:pt x="67" y="58"/>
                  </a:cubicBezTo>
                  <a:cubicBezTo>
                    <a:pt x="65" y="58"/>
                    <a:pt x="65" y="58"/>
                    <a:pt x="65" y="58"/>
                  </a:cubicBezTo>
                  <a:cubicBezTo>
                    <a:pt x="66" y="57"/>
                    <a:pt x="67" y="57"/>
                    <a:pt x="67" y="56"/>
                  </a:cubicBezTo>
                  <a:cubicBezTo>
                    <a:pt x="67" y="54"/>
                    <a:pt x="65" y="53"/>
                    <a:pt x="64" y="53"/>
                  </a:cubicBezTo>
                  <a:cubicBezTo>
                    <a:pt x="62" y="53"/>
                    <a:pt x="61" y="54"/>
                    <a:pt x="61" y="55"/>
                  </a:cubicBezTo>
                  <a:cubicBezTo>
                    <a:pt x="61" y="38"/>
                    <a:pt x="61" y="38"/>
                    <a:pt x="61" y="38"/>
                  </a:cubicBezTo>
                  <a:lnTo>
                    <a:pt x="67" y="38"/>
                  </a:lnTo>
                  <a:close/>
                </a:path>
              </a:pathLst>
            </a:custGeom>
            <a:solidFill>
              <a:schemeClr val="bg2"/>
            </a:solidFill>
            <a:ln>
              <a:noFill/>
            </a:ln>
          </p:spPr>
          <p:txBody>
            <a:bodyPr anchor="ctr"/>
            <a:lstStyle/>
            <a:p>
              <a:pPr algn="ctr"/>
              <a:endParaRPr/>
            </a:p>
          </p:txBody>
        </p:sp>
        <p:sp>
          <p:nvSpPr>
            <p:cNvPr id="41" name="iṣļiḍê"/>
            <p:cNvSpPr/>
            <p:nvPr/>
          </p:nvSpPr>
          <p:spPr bwMode="auto">
            <a:xfrm>
              <a:off x="5547553" y="4022483"/>
              <a:ext cx="204673" cy="244545"/>
            </a:xfrm>
            <a:custGeom>
              <a:avLst/>
              <a:gdLst>
                <a:gd name="T0" fmla="*/ 65 w 65"/>
                <a:gd name="T1" fmla="*/ 3 h 75"/>
                <a:gd name="T2" fmla="*/ 65 w 65"/>
                <a:gd name="T3" fmla="*/ 1 h 75"/>
                <a:gd name="T4" fmla="*/ 64 w 65"/>
                <a:gd name="T5" fmla="*/ 0 h 75"/>
                <a:gd name="T6" fmla="*/ 1 w 65"/>
                <a:gd name="T7" fmla="*/ 0 h 75"/>
                <a:gd name="T8" fmla="*/ 0 w 65"/>
                <a:gd name="T9" fmla="*/ 1 h 75"/>
                <a:gd name="T10" fmla="*/ 0 w 65"/>
                <a:gd name="T11" fmla="*/ 3 h 75"/>
                <a:gd name="T12" fmla="*/ 1 w 65"/>
                <a:gd name="T13" fmla="*/ 4 h 75"/>
                <a:gd name="T14" fmla="*/ 1 w 65"/>
                <a:gd name="T15" fmla="*/ 48 h 75"/>
                <a:gd name="T16" fmla="*/ 0 w 65"/>
                <a:gd name="T17" fmla="*/ 49 h 75"/>
                <a:gd name="T18" fmla="*/ 0 w 65"/>
                <a:gd name="T19" fmla="*/ 52 h 75"/>
                <a:gd name="T20" fmla="*/ 1 w 65"/>
                <a:gd name="T21" fmla="*/ 53 h 75"/>
                <a:gd name="T22" fmla="*/ 26 w 65"/>
                <a:gd name="T23" fmla="*/ 53 h 75"/>
                <a:gd name="T24" fmla="*/ 16 w 65"/>
                <a:gd name="T25" fmla="*/ 73 h 75"/>
                <a:gd name="T26" fmla="*/ 17 w 65"/>
                <a:gd name="T27" fmla="*/ 75 h 75"/>
                <a:gd name="T28" fmla="*/ 18 w 65"/>
                <a:gd name="T29" fmla="*/ 75 h 75"/>
                <a:gd name="T30" fmla="*/ 19 w 65"/>
                <a:gd name="T31" fmla="*/ 74 h 75"/>
                <a:gd name="T32" fmla="*/ 29 w 65"/>
                <a:gd name="T33" fmla="*/ 53 h 75"/>
                <a:gd name="T34" fmla="*/ 37 w 65"/>
                <a:gd name="T35" fmla="*/ 53 h 75"/>
                <a:gd name="T36" fmla="*/ 46 w 65"/>
                <a:gd name="T37" fmla="*/ 74 h 75"/>
                <a:gd name="T38" fmla="*/ 48 w 65"/>
                <a:gd name="T39" fmla="*/ 75 h 75"/>
                <a:gd name="T40" fmla="*/ 48 w 65"/>
                <a:gd name="T41" fmla="*/ 75 h 75"/>
                <a:gd name="T42" fmla="*/ 49 w 65"/>
                <a:gd name="T43" fmla="*/ 73 h 75"/>
                <a:gd name="T44" fmla="*/ 40 w 65"/>
                <a:gd name="T45" fmla="*/ 53 h 75"/>
                <a:gd name="T46" fmla="*/ 64 w 65"/>
                <a:gd name="T47" fmla="*/ 53 h 75"/>
                <a:gd name="T48" fmla="*/ 65 w 65"/>
                <a:gd name="T49" fmla="*/ 52 h 75"/>
                <a:gd name="T50" fmla="*/ 65 w 65"/>
                <a:gd name="T51" fmla="*/ 49 h 75"/>
                <a:gd name="T52" fmla="*/ 65 w 65"/>
                <a:gd name="T53" fmla="*/ 48 h 75"/>
                <a:gd name="T54" fmla="*/ 65 w 65"/>
                <a:gd name="T55" fmla="*/ 4 h 75"/>
                <a:gd name="T56" fmla="*/ 65 w 65"/>
                <a:gd name="T57" fmla="*/ 3 h 75"/>
                <a:gd name="T58" fmla="*/ 62 w 65"/>
                <a:gd name="T59" fmla="*/ 48 h 75"/>
                <a:gd name="T60" fmla="*/ 4 w 65"/>
                <a:gd name="T61" fmla="*/ 48 h 75"/>
                <a:gd name="T62" fmla="*/ 4 w 65"/>
                <a:gd name="T63" fmla="*/ 5 h 75"/>
                <a:gd name="T64" fmla="*/ 62 w 65"/>
                <a:gd name="T65" fmla="*/ 5 h 75"/>
                <a:gd name="T66" fmla="*/ 62 w 65"/>
                <a:gd name="T67" fmla="*/ 48 h 75"/>
                <a:gd name="T68" fmla="*/ 46 w 65"/>
                <a:gd name="T69" fmla="*/ 42 h 75"/>
                <a:gd name="T70" fmla="*/ 46 w 65"/>
                <a:gd name="T71" fmla="*/ 13 h 75"/>
                <a:gd name="T72" fmla="*/ 46 w 65"/>
                <a:gd name="T73" fmla="*/ 12 h 75"/>
                <a:gd name="T74" fmla="*/ 56 w 65"/>
                <a:gd name="T75" fmla="*/ 12 h 75"/>
                <a:gd name="T76" fmla="*/ 56 w 65"/>
                <a:gd name="T77" fmla="*/ 13 h 75"/>
                <a:gd name="T78" fmla="*/ 56 w 65"/>
                <a:gd name="T79" fmla="*/ 42 h 75"/>
                <a:gd name="T80" fmla="*/ 56 w 65"/>
                <a:gd name="T81" fmla="*/ 42 h 75"/>
                <a:gd name="T82" fmla="*/ 46 w 65"/>
                <a:gd name="T83" fmla="*/ 42 h 75"/>
                <a:gd name="T84" fmla="*/ 46 w 65"/>
                <a:gd name="T85" fmla="*/ 42 h 75"/>
                <a:gd name="T86" fmla="*/ 27 w 65"/>
                <a:gd name="T87" fmla="*/ 42 h 75"/>
                <a:gd name="T88" fmla="*/ 27 w 65"/>
                <a:gd name="T89" fmla="*/ 21 h 75"/>
                <a:gd name="T90" fmla="*/ 28 w 65"/>
                <a:gd name="T91" fmla="*/ 20 h 75"/>
                <a:gd name="T92" fmla="*/ 38 w 65"/>
                <a:gd name="T93" fmla="*/ 20 h 75"/>
                <a:gd name="T94" fmla="*/ 38 w 65"/>
                <a:gd name="T95" fmla="*/ 21 h 75"/>
                <a:gd name="T96" fmla="*/ 38 w 65"/>
                <a:gd name="T97" fmla="*/ 42 h 75"/>
                <a:gd name="T98" fmla="*/ 38 w 65"/>
                <a:gd name="T99" fmla="*/ 42 h 75"/>
                <a:gd name="T100" fmla="*/ 28 w 65"/>
                <a:gd name="T101" fmla="*/ 42 h 75"/>
                <a:gd name="T102" fmla="*/ 27 w 65"/>
                <a:gd name="T103" fmla="*/ 42 h 75"/>
                <a:gd name="T104" fmla="*/ 9 w 65"/>
                <a:gd name="T105" fmla="*/ 42 h 75"/>
                <a:gd name="T106" fmla="*/ 9 w 65"/>
                <a:gd name="T107" fmla="*/ 28 h 75"/>
                <a:gd name="T108" fmla="*/ 10 w 65"/>
                <a:gd name="T109" fmla="*/ 28 h 75"/>
                <a:gd name="T110" fmla="*/ 20 w 65"/>
                <a:gd name="T111" fmla="*/ 28 h 75"/>
                <a:gd name="T112" fmla="*/ 20 w 65"/>
                <a:gd name="T113" fmla="*/ 28 h 75"/>
                <a:gd name="T114" fmla="*/ 20 w 65"/>
                <a:gd name="T115" fmla="*/ 42 h 75"/>
                <a:gd name="T116" fmla="*/ 20 w 65"/>
                <a:gd name="T117" fmla="*/ 42 h 75"/>
                <a:gd name="T118" fmla="*/ 10 w 65"/>
                <a:gd name="T119" fmla="*/ 42 h 75"/>
                <a:gd name="T120" fmla="*/ 9 w 65"/>
                <a:gd name="T121" fmla="*/ 4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 h="75">
                  <a:moveTo>
                    <a:pt x="65" y="3"/>
                  </a:moveTo>
                  <a:cubicBezTo>
                    <a:pt x="65" y="1"/>
                    <a:pt x="65" y="1"/>
                    <a:pt x="65" y="1"/>
                  </a:cubicBezTo>
                  <a:cubicBezTo>
                    <a:pt x="65" y="1"/>
                    <a:pt x="65" y="0"/>
                    <a:pt x="64" y="0"/>
                  </a:cubicBezTo>
                  <a:cubicBezTo>
                    <a:pt x="1" y="0"/>
                    <a:pt x="1" y="0"/>
                    <a:pt x="1" y="0"/>
                  </a:cubicBezTo>
                  <a:cubicBezTo>
                    <a:pt x="1" y="0"/>
                    <a:pt x="0" y="1"/>
                    <a:pt x="0" y="1"/>
                  </a:cubicBezTo>
                  <a:cubicBezTo>
                    <a:pt x="0" y="3"/>
                    <a:pt x="0" y="3"/>
                    <a:pt x="0" y="3"/>
                  </a:cubicBezTo>
                  <a:cubicBezTo>
                    <a:pt x="0" y="4"/>
                    <a:pt x="1" y="4"/>
                    <a:pt x="1" y="4"/>
                  </a:cubicBezTo>
                  <a:cubicBezTo>
                    <a:pt x="1" y="48"/>
                    <a:pt x="1" y="48"/>
                    <a:pt x="1" y="48"/>
                  </a:cubicBezTo>
                  <a:cubicBezTo>
                    <a:pt x="1" y="49"/>
                    <a:pt x="0" y="49"/>
                    <a:pt x="0" y="49"/>
                  </a:cubicBezTo>
                  <a:cubicBezTo>
                    <a:pt x="0" y="52"/>
                    <a:pt x="0" y="52"/>
                    <a:pt x="0" y="52"/>
                  </a:cubicBezTo>
                  <a:cubicBezTo>
                    <a:pt x="0" y="52"/>
                    <a:pt x="1" y="53"/>
                    <a:pt x="1" y="53"/>
                  </a:cubicBezTo>
                  <a:cubicBezTo>
                    <a:pt x="26" y="53"/>
                    <a:pt x="26" y="53"/>
                    <a:pt x="26" y="53"/>
                  </a:cubicBezTo>
                  <a:cubicBezTo>
                    <a:pt x="16" y="73"/>
                    <a:pt x="16" y="73"/>
                    <a:pt x="16" y="73"/>
                  </a:cubicBezTo>
                  <a:cubicBezTo>
                    <a:pt x="16" y="74"/>
                    <a:pt x="16" y="75"/>
                    <a:pt x="17" y="75"/>
                  </a:cubicBezTo>
                  <a:cubicBezTo>
                    <a:pt x="17" y="75"/>
                    <a:pt x="18" y="75"/>
                    <a:pt x="18" y="75"/>
                  </a:cubicBezTo>
                  <a:cubicBezTo>
                    <a:pt x="18" y="75"/>
                    <a:pt x="19" y="75"/>
                    <a:pt x="19" y="74"/>
                  </a:cubicBezTo>
                  <a:cubicBezTo>
                    <a:pt x="29" y="53"/>
                    <a:pt x="29" y="53"/>
                    <a:pt x="29" y="53"/>
                  </a:cubicBezTo>
                  <a:cubicBezTo>
                    <a:pt x="37" y="53"/>
                    <a:pt x="37" y="53"/>
                    <a:pt x="37" y="53"/>
                  </a:cubicBezTo>
                  <a:cubicBezTo>
                    <a:pt x="46" y="74"/>
                    <a:pt x="46" y="74"/>
                    <a:pt x="46" y="74"/>
                  </a:cubicBezTo>
                  <a:cubicBezTo>
                    <a:pt x="47" y="75"/>
                    <a:pt x="47" y="75"/>
                    <a:pt x="48" y="75"/>
                  </a:cubicBezTo>
                  <a:cubicBezTo>
                    <a:pt x="48" y="75"/>
                    <a:pt x="48" y="75"/>
                    <a:pt x="48" y="75"/>
                  </a:cubicBezTo>
                  <a:cubicBezTo>
                    <a:pt x="49" y="75"/>
                    <a:pt x="50" y="74"/>
                    <a:pt x="49" y="73"/>
                  </a:cubicBezTo>
                  <a:cubicBezTo>
                    <a:pt x="40" y="53"/>
                    <a:pt x="40" y="53"/>
                    <a:pt x="40" y="53"/>
                  </a:cubicBezTo>
                  <a:cubicBezTo>
                    <a:pt x="64" y="53"/>
                    <a:pt x="64" y="53"/>
                    <a:pt x="64" y="53"/>
                  </a:cubicBezTo>
                  <a:cubicBezTo>
                    <a:pt x="65" y="53"/>
                    <a:pt x="65" y="52"/>
                    <a:pt x="65" y="52"/>
                  </a:cubicBezTo>
                  <a:cubicBezTo>
                    <a:pt x="65" y="49"/>
                    <a:pt x="65" y="49"/>
                    <a:pt x="65" y="49"/>
                  </a:cubicBezTo>
                  <a:cubicBezTo>
                    <a:pt x="65" y="49"/>
                    <a:pt x="65" y="49"/>
                    <a:pt x="65" y="48"/>
                  </a:cubicBezTo>
                  <a:cubicBezTo>
                    <a:pt x="65" y="4"/>
                    <a:pt x="65" y="4"/>
                    <a:pt x="65" y="4"/>
                  </a:cubicBezTo>
                  <a:cubicBezTo>
                    <a:pt x="65" y="4"/>
                    <a:pt x="65" y="4"/>
                    <a:pt x="65" y="3"/>
                  </a:cubicBezTo>
                  <a:close/>
                  <a:moveTo>
                    <a:pt x="62" y="48"/>
                  </a:moveTo>
                  <a:cubicBezTo>
                    <a:pt x="4" y="48"/>
                    <a:pt x="4" y="48"/>
                    <a:pt x="4" y="48"/>
                  </a:cubicBezTo>
                  <a:cubicBezTo>
                    <a:pt x="4" y="5"/>
                    <a:pt x="4" y="5"/>
                    <a:pt x="4" y="5"/>
                  </a:cubicBezTo>
                  <a:cubicBezTo>
                    <a:pt x="62" y="5"/>
                    <a:pt x="62" y="5"/>
                    <a:pt x="62" y="5"/>
                  </a:cubicBezTo>
                  <a:lnTo>
                    <a:pt x="62" y="48"/>
                  </a:lnTo>
                  <a:close/>
                  <a:moveTo>
                    <a:pt x="46" y="42"/>
                  </a:moveTo>
                  <a:cubicBezTo>
                    <a:pt x="46" y="13"/>
                    <a:pt x="46" y="13"/>
                    <a:pt x="46" y="13"/>
                  </a:cubicBezTo>
                  <a:cubicBezTo>
                    <a:pt x="46" y="13"/>
                    <a:pt x="46" y="12"/>
                    <a:pt x="46" y="12"/>
                  </a:cubicBezTo>
                  <a:cubicBezTo>
                    <a:pt x="56" y="12"/>
                    <a:pt x="56" y="12"/>
                    <a:pt x="56" y="12"/>
                  </a:cubicBezTo>
                  <a:cubicBezTo>
                    <a:pt x="56" y="12"/>
                    <a:pt x="56" y="13"/>
                    <a:pt x="56" y="13"/>
                  </a:cubicBezTo>
                  <a:cubicBezTo>
                    <a:pt x="56" y="42"/>
                    <a:pt x="56" y="42"/>
                    <a:pt x="56" y="42"/>
                  </a:cubicBezTo>
                  <a:cubicBezTo>
                    <a:pt x="56" y="42"/>
                    <a:pt x="56" y="42"/>
                    <a:pt x="56" y="42"/>
                  </a:cubicBezTo>
                  <a:cubicBezTo>
                    <a:pt x="46" y="42"/>
                    <a:pt x="46" y="42"/>
                    <a:pt x="46" y="42"/>
                  </a:cubicBezTo>
                  <a:cubicBezTo>
                    <a:pt x="46" y="42"/>
                    <a:pt x="46" y="42"/>
                    <a:pt x="46" y="42"/>
                  </a:cubicBezTo>
                  <a:close/>
                  <a:moveTo>
                    <a:pt x="27" y="42"/>
                  </a:moveTo>
                  <a:cubicBezTo>
                    <a:pt x="27" y="21"/>
                    <a:pt x="27" y="21"/>
                    <a:pt x="27" y="21"/>
                  </a:cubicBezTo>
                  <a:cubicBezTo>
                    <a:pt x="27" y="20"/>
                    <a:pt x="28" y="20"/>
                    <a:pt x="28" y="20"/>
                  </a:cubicBezTo>
                  <a:cubicBezTo>
                    <a:pt x="38" y="20"/>
                    <a:pt x="38" y="20"/>
                    <a:pt x="38" y="20"/>
                  </a:cubicBezTo>
                  <a:cubicBezTo>
                    <a:pt x="38" y="20"/>
                    <a:pt x="38" y="20"/>
                    <a:pt x="38" y="21"/>
                  </a:cubicBezTo>
                  <a:cubicBezTo>
                    <a:pt x="38" y="42"/>
                    <a:pt x="38" y="42"/>
                    <a:pt x="38" y="42"/>
                  </a:cubicBezTo>
                  <a:cubicBezTo>
                    <a:pt x="38" y="42"/>
                    <a:pt x="38" y="42"/>
                    <a:pt x="38" y="42"/>
                  </a:cubicBezTo>
                  <a:cubicBezTo>
                    <a:pt x="28" y="42"/>
                    <a:pt x="28" y="42"/>
                    <a:pt x="28" y="42"/>
                  </a:cubicBezTo>
                  <a:cubicBezTo>
                    <a:pt x="28" y="42"/>
                    <a:pt x="27" y="42"/>
                    <a:pt x="27" y="42"/>
                  </a:cubicBezTo>
                  <a:close/>
                  <a:moveTo>
                    <a:pt x="9" y="42"/>
                  </a:moveTo>
                  <a:cubicBezTo>
                    <a:pt x="9" y="28"/>
                    <a:pt x="9" y="28"/>
                    <a:pt x="9" y="28"/>
                  </a:cubicBezTo>
                  <a:cubicBezTo>
                    <a:pt x="9" y="28"/>
                    <a:pt x="9" y="28"/>
                    <a:pt x="10" y="28"/>
                  </a:cubicBezTo>
                  <a:cubicBezTo>
                    <a:pt x="20" y="28"/>
                    <a:pt x="20" y="28"/>
                    <a:pt x="20" y="28"/>
                  </a:cubicBezTo>
                  <a:cubicBezTo>
                    <a:pt x="20" y="28"/>
                    <a:pt x="20" y="28"/>
                    <a:pt x="20" y="28"/>
                  </a:cubicBezTo>
                  <a:cubicBezTo>
                    <a:pt x="20" y="42"/>
                    <a:pt x="20" y="42"/>
                    <a:pt x="20" y="42"/>
                  </a:cubicBezTo>
                  <a:cubicBezTo>
                    <a:pt x="20" y="42"/>
                    <a:pt x="20" y="42"/>
                    <a:pt x="20" y="42"/>
                  </a:cubicBezTo>
                  <a:cubicBezTo>
                    <a:pt x="10" y="42"/>
                    <a:pt x="10" y="42"/>
                    <a:pt x="10" y="42"/>
                  </a:cubicBezTo>
                  <a:cubicBezTo>
                    <a:pt x="9" y="42"/>
                    <a:pt x="9" y="42"/>
                    <a:pt x="9" y="42"/>
                  </a:cubicBezTo>
                  <a:close/>
                </a:path>
              </a:pathLst>
            </a:custGeom>
            <a:solidFill>
              <a:schemeClr val="bg2"/>
            </a:solidFill>
            <a:ln>
              <a:noFill/>
            </a:ln>
          </p:spPr>
          <p:txBody>
            <a:bodyPr anchor="ctr"/>
            <a:lstStyle/>
            <a:p>
              <a:pPr algn="ctr"/>
              <a:endParaRPr/>
            </a:p>
          </p:txBody>
        </p:sp>
      </p:grpSp>
      <p:grpSp>
        <p:nvGrpSpPr>
          <p:cNvPr id="48" name="组合 47"/>
          <p:cNvGrpSpPr/>
          <p:nvPr/>
        </p:nvGrpSpPr>
        <p:grpSpPr>
          <a:xfrm>
            <a:off x="8713563" y="1515630"/>
            <a:ext cx="2654347" cy="831388"/>
            <a:chOff x="8713563" y="1446414"/>
            <a:chExt cx="2654347" cy="831388"/>
          </a:xfrm>
        </p:grpSpPr>
        <p:sp>
          <p:nvSpPr>
            <p:cNvPr id="49" name="文本框 48"/>
            <p:cNvSpPr txBox="1"/>
            <p:nvPr/>
          </p:nvSpPr>
          <p:spPr>
            <a:xfrm>
              <a:off x="8713564" y="1446414"/>
              <a:ext cx="1826141"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在此添加文本内容</a:t>
              </a:r>
            </a:p>
          </p:txBody>
        </p:sp>
        <p:sp>
          <p:nvSpPr>
            <p:cNvPr id="50" name="文本框 49"/>
            <p:cNvSpPr txBox="1"/>
            <p:nvPr/>
          </p:nvSpPr>
          <p:spPr>
            <a:xfrm>
              <a:off x="8713563" y="1762276"/>
              <a:ext cx="2654347" cy="515526"/>
            </a:xfrm>
            <a:prstGeom prst="rect">
              <a:avLst/>
            </a:prstGeom>
            <a:noFill/>
          </p:spPr>
          <p:txBody>
            <a:bodyPr wrap="square" rtlCol="0">
              <a:spAutoFit/>
            </a:bodyPr>
            <a:lstStyle/>
            <a:p>
              <a:pPr>
                <a:lnSpc>
                  <a:spcPct val="125000"/>
                </a:lnSpc>
                <a:spcBef>
                  <a:spcPts val="600"/>
                </a:spcBef>
              </a:pPr>
              <a:r>
                <a:rPr lang="en-US" altLang="zh-CN" sz="1100" dirty="0">
                  <a:solidFill>
                    <a:schemeClr val="tx1">
                      <a:lumMod val="75000"/>
                      <a:lumOff val="25000"/>
                    </a:schemeClr>
                  </a:solidFill>
                  <a:ea typeface="微软雅黑" panose="020B0503020204020204" pitchFamily="34" charset="-122"/>
                </a:rPr>
                <a:t>CLICK HERE TO ADD YOUR DESCRIPTION SENTENCES ABOUT THIS PART</a:t>
              </a:r>
            </a:p>
          </p:txBody>
        </p:sp>
      </p:grpSp>
      <p:grpSp>
        <p:nvGrpSpPr>
          <p:cNvPr id="51" name="组合 50"/>
          <p:cNvGrpSpPr/>
          <p:nvPr/>
        </p:nvGrpSpPr>
        <p:grpSpPr>
          <a:xfrm>
            <a:off x="8713562" y="3000517"/>
            <a:ext cx="2654347" cy="831388"/>
            <a:chOff x="8713563" y="1446414"/>
            <a:chExt cx="2654347" cy="831388"/>
          </a:xfrm>
        </p:grpSpPr>
        <p:sp>
          <p:nvSpPr>
            <p:cNvPr id="52" name="文本框 51"/>
            <p:cNvSpPr txBox="1"/>
            <p:nvPr/>
          </p:nvSpPr>
          <p:spPr>
            <a:xfrm>
              <a:off x="8713564" y="1446414"/>
              <a:ext cx="1826141"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在此添加文本内容</a:t>
              </a:r>
            </a:p>
          </p:txBody>
        </p:sp>
        <p:sp>
          <p:nvSpPr>
            <p:cNvPr id="53" name="文本框 52"/>
            <p:cNvSpPr txBox="1"/>
            <p:nvPr/>
          </p:nvSpPr>
          <p:spPr>
            <a:xfrm>
              <a:off x="8713563" y="1762276"/>
              <a:ext cx="2654347" cy="515526"/>
            </a:xfrm>
            <a:prstGeom prst="rect">
              <a:avLst/>
            </a:prstGeom>
            <a:noFill/>
          </p:spPr>
          <p:txBody>
            <a:bodyPr wrap="square" rtlCol="0">
              <a:spAutoFit/>
            </a:bodyPr>
            <a:lstStyle/>
            <a:p>
              <a:pPr>
                <a:lnSpc>
                  <a:spcPct val="125000"/>
                </a:lnSpc>
                <a:spcBef>
                  <a:spcPts val="600"/>
                </a:spcBef>
              </a:pPr>
              <a:r>
                <a:rPr lang="en-US" altLang="zh-CN" sz="1100" dirty="0">
                  <a:solidFill>
                    <a:schemeClr val="tx1">
                      <a:lumMod val="75000"/>
                      <a:lumOff val="25000"/>
                    </a:schemeClr>
                  </a:solidFill>
                  <a:ea typeface="微软雅黑" panose="020B0503020204020204" pitchFamily="34" charset="-122"/>
                </a:rPr>
                <a:t>CLICK HERE TO ADD YOUR DESCRIPTION SENTENCES ABOUT THIS PART</a:t>
              </a:r>
            </a:p>
          </p:txBody>
        </p:sp>
      </p:grpSp>
      <p:grpSp>
        <p:nvGrpSpPr>
          <p:cNvPr id="54" name="组合 53"/>
          <p:cNvGrpSpPr/>
          <p:nvPr/>
        </p:nvGrpSpPr>
        <p:grpSpPr>
          <a:xfrm>
            <a:off x="8713561" y="4485039"/>
            <a:ext cx="2654347" cy="831388"/>
            <a:chOff x="8713563" y="1446414"/>
            <a:chExt cx="2654347" cy="831388"/>
          </a:xfrm>
        </p:grpSpPr>
        <p:sp>
          <p:nvSpPr>
            <p:cNvPr id="55" name="文本框 54"/>
            <p:cNvSpPr txBox="1"/>
            <p:nvPr/>
          </p:nvSpPr>
          <p:spPr>
            <a:xfrm>
              <a:off x="8713564" y="1446414"/>
              <a:ext cx="1826141"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在此添加文本内容</a:t>
              </a:r>
            </a:p>
          </p:txBody>
        </p:sp>
        <p:sp>
          <p:nvSpPr>
            <p:cNvPr id="56" name="文本框 55"/>
            <p:cNvSpPr txBox="1"/>
            <p:nvPr/>
          </p:nvSpPr>
          <p:spPr>
            <a:xfrm>
              <a:off x="8713563" y="1762276"/>
              <a:ext cx="2654347" cy="515526"/>
            </a:xfrm>
            <a:prstGeom prst="rect">
              <a:avLst/>
            </a:prstGeom>
            <a:noFill/>
          </p:spPr>
          <p:txBody>
            <a:bodyPr wrap="square" rtlCol="0">
              <a:spAutoFit/>
            </a:bodyPr>
            <a:lstStyle/>
            <a:p>
              <a:pPr>
                <a:lnSpc>
                  <a:spcPct val="125000"/>
                </a:lnSpc>
                <a:spcBef>
                  <a:spcPts val="600"/>
                </a:spcBef>
              </a:pPr>
              <a:r>
                <a:rPr lang="en-US" altLang="zh-CN" sz="1100" dirty="0">
                  <a:solidFill>
                    <a:schemeClr val="tx1">
                      <a:lumMod val="75000"/>
                      <a:lumOff val="25000"/>
                    </a:schemeClr>
                  </a:solidFill>
                  <a:ea typeface="微软雅黑" panose="020B0503020204020204" pitchFamily="34" charset="-122"/>
                </a:rPr>
                <a:t>CLICK HERE TO ADD YOUR DESCRIPTION SENTENCES ABOUT THIS PART</a:t>
              </a:r>
            </a:p>
          </p:txBody>
        </p:sp>
      </p:grpSp>
      <p:grpSp>
        <p:nvGrpSpPr>
          <p:cNvPr id="57" name="组合 56"/>
          <p:cNvGrpSpPr/>
          <p:nvPr/>
        </p:nvGrpSpPr>
        <p:grpSpPr>
          <a:xfrm>
            <a:off x="775740" y="1508982"/>
            <a:ext cx="2654347" cy="838036"/>
            <a:chOff x="8713563" y="1439766"/>
            <a:chExt cx="2654347" cy="838036"/>
          </a:xfrm>
        </p:grpSpPr>
        <p:sp>
          <p:nvSpPr>
            <p:cNvPr id="58" name="文本框 57"/>
            <p:cNvSpPr txBox="1"/>
            <p:nvPr/>
          </p:nvSpPr>
          <p:spPr>
            <a:xfrm>
              <a:off x="9529658" y="1439766"/>
              <a:ext cx="1826141" cy="338554"/>
            </a:xfrm>
            <a:prstGeom prst="rect">
              <a:avLst/>
            </a:prstGeom>
            <a:noFill/>
          </p:spPr>
          <p:txBody>
            <a:bodyPr wrap="non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在此添加文本内容</a:t>
              </a:r>
            </a:p>
          </p:txBody>
        </p:sp>
        <p:sp>
          <p:nvSpPr>
            <p:cNvPr id="59" name="文本框 58"/>
            <p:cNvSpPr txBox="1"/>
            <p:nvPr/>
          </p:nvSpPr>
          <p:spPr>
            <a:xfrm>
              <a:off x="8713563" y="1762276"/>
              <a:ext cx="2654347" cy="515526"/>
            </a:xfrm>
            <a:prstGeom prst="rect">
              <a:avLst/>
            </a:prstGeom>
            <a:noFill/>
          </p:spPr>
          <p:txBody>
            <a:bodyPr wrap="square" rtlCol="0">
              <a:spAutoFit/>
            </a:bodyPr>
            <a:lstStyle/>
            <a:p>
              <a:pPr algn="r">
                <a:lnSpc>
                  <a:spcPct val="125000"/>
                </a:lnSpc>
                <a:spcBef>
                  <a:spcPts val="600"/>
                </a:spcBef>
              </a:pPr>
              <a:r>
                <a:rPr lang="en-US" altLang="zh-CN" sz="1100" dirty="0">
                  <a:solidFill>
                    <a:schemeClr val="tx1">
                      <a:lumMod val="75000"/>
                      <a:lumOff val="25000"/>
                    </a:schemeClr>
                  </a:solidFill>
                  <a:ea typeface="微软雅黑" panose="020B0503020204020204" pitchFamily="34" charset="-122"/>
                </a:rPr>
                <a:t>CLICK HERE TO ADD YOUR DESCRIPTION SENTENCES ABOUT THIS PART</a:t>
              </a:r>
            </a:p>
          </p:txBody>
        </p:sp>
      </p:grpSp>
      <p:grpSp>
        <p:nvGrpSpPr>
          <p:cNvPr id="60" name="组合 59"/>
          <p:cNvGrpSpPr/>
          <p:nvPr/>
        </p:nvGrpSpPr>
        <p:grpSpPr>
          <a:xfrm>
            <a:off x="775739" y="3009981"/>
            <a:ext cx="2654347" cy="838036"/>
            <a:chOff x="8713563" y="1439766"/>
            <a:chExt cx="2654347" cy="838036"/>
          </a:xfrm>
        </p:grpSpPr>
        <p:sp>
          <p:nvSpPr>
            <p:cNvPr id="61" name="文本框 60"/>
            <p:cNvSpPr txBox="1"/>
            <p:nvPr/>
          </p:nvSpPr>
          <p:spPr>
            <a:xfrm>
              <a:off x="9529658" y="1439766"/>
              <a:ext cx="1826141" cy="338554"/>
            </a:xfrm>
            <a:prstGeom prst="rect">
              <a:avLst/>
            </a:prstGeom>
            <a:noFill/>
          </p:spPr>
          <p:txBody>
            <a:bodyPr wrap="non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在此添加文本内容</a:t>
              </a:r>
            </a:p>
          </p:txBody>
        </p:sp>
        <p:sp>
          <p:nvSpPr>
            <p:cNvPr id="62" name="文本框 61"/>
            <p:cNvSpPr txBox="1"/>
            <p:nvPr/>
          </p:nvSpPr>
          <p:spPr>
            <a:xfrm>
              <a:off x="8713563" y="1762276"/>
              <a:ext cx="2654347" cy="515526"/>
            </a:xfrm>
            <a:prstGeom prst="rect">
              <a:avLst/>
            </a:prstGeom>
            <a:noFill/>
          </p:spPr>
          <p:txBody>
            <a:bodyPr wrap="square" rtlCol="0">
              <a:spAutoFit/>
            </a:bodyPr>
            <a:lstStyle/>
            <a:p>
              <a:pPr algn="r">
                <a:lnSpc>
                  <a:spcPct val="125000"/>
                </a:lnSpc>
                <a:spcBef>
                  <a:spcPts val="600"/>
                </a:spcBef>
              </a:pPr>
              <a:r>
                <a:rPr lang="en-US" altLang="zh-CN" sz="1100" dirty="0">
                  <a:solidFill>
                    <a:schemeClr val="tx1">
                      <a:lumMod val="75000"/>
                      <a:lumOff val="25000"/>
                    </a:schemeClr>
                  </a:solidFill>
                  <a:ea typeface="微软雅黑" panose="020B0503020204020204" pitchFamily="34" charset="-122"/>
                </a:rPr>
                <a:t>CLICK HERE TO ADD YOUR DESCRIPTION SENTENCES ABOUT THIS PART</a:t>
              </a:r>
            </a:p>
          </p:txBody>
        </p:sp>
      </p:grpSp>
      <p:grpSp>
        <p:nvGrpSpPr>
          <p:cNvPr id="63" name="组合 62"/>
          <p:cNvGrpSpPr/>
          <p:nvPr/>
        </p:nvGrpSpPr>
        <p:grpSpPr>
          <a:xfrm>
            <a:off x="759638" y="4478391"/>
            <a:ext cx="2654347" cy="838036"/>
            <a:chOff x="8713563" y="1439766"/>
            <a:chExt cx="2654347" cy="838036"/>
          </a:xfrm>
        </p:grpSpPr>
        <p:sp>
          <p:nvSpPr>
            <p:cNvPr id="64" name="文本框 63"/>
            <p:cNvSpPr txBox="1"/>
            <p:nvPr/>
          </p:nvSpPr>
          <p:spPr>
            <a:xfrm>
              <a:off x="9529658" y="1439766"/>
              <a:ext cx="1826141" cy="338554"/>
            </a:xfrm>
            <a:prstGeom prst="rect">
              <a:avLst/>
            </a:prstGeom>
            <a:noFill/>
          </p:spPr>
          <p:txBody>
            <a:bodyPr wrap="non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在此添加文本内容</a:t>
              </a:r>
            </a:p>
          </p:txBody>
        </p:sp>
        <p:sp>
          <p:nvSpPr>
            <p:cNvPr id="65" name="文本框 64"/>
            <p:cNvSpPr txBox="1"/>
            <p:nvPr/>
          </p:nvSpPr>
          <p:spPr>
            <a:xfrm>
              <a:off x="8713563" y="1762276"/>
              <a:ext cx="2654347" cy="515526"/>
            </a:xfrm>
            <a:prstGeom prst="rect">
              <a:avLst/>
            </a:prstGeom>
            <a:noFill/>
          </p:spPr>
          <p:txBody>
            <a:bodyPr wrap="square" rtlCol="0">
              <a:spAutoFit/>
            </a:bodyPr>
            <a:lstStyle/>
            <a:p>
              <a:pPr algn="r">
                <a:lnSpc>
                  <a:spcPct val="125000"/>
                </a:lnSpc>
                <a:spcBef>
                  <a:spcPts val="600"/>
                </a:spcBef>
              </a:pPr>
              <a:r>
                <a:rPr lang="en-US" altLang="zh-CN" sz="1100" dirty="0">
                  <a:solidFill>
                    <a:schemeClr val="tx1">
                      <a:lumMod val="75000"/>
                      <a:lumOff val="25000"/>
                    </a:schemeClr>
                  </a:solidFill>
                  <a:ea typeface="微软雅黑" panose="020B0503020204020204" pitchFamily="34" charset="-122"/>
                </a:rPr>
                <a:t>CLICK HERE TO ADD YOUR DESCRIPTION SENTENCES ABOUT THIS PART</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4525481" y="428999"/>
            <a:ext cx="3141038" cy="453452"/>
          </a:xfrm>
          <a:prstGeom prst="roundRect">
            <a:avLst>
              <a:gd name="adj" fmla="val 50000"/>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a:latin typeface="微软雅黑" panose="020B0503020204020204" pitchFamily="34" charset="-122"/>
                <a:ea typeface="微软雅黑" panose="020B0503020204020204" pitchFamily="34" charset="-122"/>
              </a:rPr>
              <a:t>在此处添加标题</a:t>
            </a:r>
          </a:p>
        </p:txBody>
      </p:sp>
      <p:grpSp>
        <p:nvGrpSpPr>
          <p:cNvPr id="3" name="组合 2"/>
          <p:cNvGrpSpPr/>
          <p:nvPr/>
        </p:nvGrpSpPr>
        <p:grpSpPr>
          <a:xfrm>
            <a:off x="1610874" y="2660121"/>
            <a:ext cx="2204118" cy="3181362"/>
            <a:chOff x="925488" y="1472476"/>
            <a:chExt cx="3098902" cy="4472868"/>
          </a:xfrm>
        </p:grpSpPr>
        <p:sp>
          <p:nvSpPr>
            <p:cNvPr id="4" name="Freeform 2"/>
            <p:cNvSpPr>
              <a:spLocks noChangeArrowheads="1"/>
            </p:cNvSpPr>
            <p:nvPr/>
          </p:nvSpPr>
          <p:spPr bwMode="auto">
            <a:xfrm>
              <a:off x="1420382" y="4576912"/>
              <a:ext cx="2230899" cy="566859"/>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rgbClr val="70A771"/>
            </a:solidFill>
            <a:ln>
              <a:noFill/>
            </a:ln>
            <a:effectLst/>
          </p:spPr>
          <p:txBody>
            <a:bodyPr wrap="none" anchor="ctr"/>
            <a:lstStyle/>
            <a:p>
              <a:endParaRPr lang="en-US"/>
            </a:p>
          </p:txBody>
        </p:sp>
        <p:sp>
          <p:nvSpPr>
            <p:cNvPr id="5" name="Freeform 3"/>
            <p:cNvSpPr>
              <a:spLocks noChangeArrowheads="1"/>
            </p:cNvSpPr>
            <p:nvPr/>
          </p:nvSpPr>
          <p:spPr bwMode="auto">
            <a:xfrm>
              <a:off x="3012458" y="2189906"/>
              <a:ext cx="783859" cy="683109"/>
            </a:xfrm>
            <a:custGeom>
              <a:avLst/>
              <a:gdLst>
                <a:gd name="T0" fmla="*/ 2393 w 3125"/>
                <a:gd name="T1" fmla="*/ 0 h 2727"/>
                <a:gd name="T2" fmla="*/ 2393 w 3125"/>
                <a:gd name="T3" fmla="*/ 0 h 2727"/>
                <a:gd name="T4" fmla="*/ 0 w 3125"/>
                <a:gd name="T5" fmla="*/ 0 h 2727"/>
                <a:gd name="T6" fmla="*/ 0 w 3125"/>
                <a:gd name="T7" fmla="*/ 2726 h 2727"/>
                <a:gd name="T8" fmla="*/ 399 w 3125"/>
                <a:gd name="T9" fmla="*/ 2726 h 2727"/>
                <a:gd name="T10" fmla="*/ 399 w 3125"/>
                <a:gd name="T11" fmla="*/ 2637 h 2727"/>
                <a:gd name="T12" fmla="*/ 376 w 3125"/>
                <a:gd name="T13" fmla="*/ 2571 h 2727"/>
                <a:gd name="T14" fmla="*/ 310 w 3125"/>
                <a:gd name="T15" fmla="*/ 2415 h 2727"/>
                <a:gd name="T16" fmla="*/ 244 w 3125"/>
                <a:gd name="T17" fmla="*/ 2171 h 2727"/>
                <a:gd name="T18" fmla="*/ 244 w 3125"/>
                <a:gd name="T19" fmla="*/ 2171 h 2727"/>
                <a:gd name="T20" fmla="*/ 244 w 3125"/>
                <a:gd name="T21" fmla="*/ 2149 h 2727"/>
                <a:gd name="T22" fmla="*/ 244 w 3125"/>
                <a:gd name="T23" fmla="*/ 2149 h 2727"/>
                <a:gd name="T24" fmla="*/ 665 w 3125"/>
                <a:gd name="T25" fmla="*/ 1817 h 2727"/>
                <a:gd name="T26" fmla="*/ 1085 w 3125"/>
                <a:gd name="T27" fmla="*/ 2194 h 2727"/>
                <a:gd name="T28" fmla="*/ 1085 w 3125"/>
                <a:gd name="T29" fmla="*/ 2194 h 2727"/>
                <a:gd name="T30" fmla="*/ 1019 w 3125"/>
                <a:gd name="T31" fmla="*/ 2415 h 2727"/>
                <a:gd name="T32" fmla="*/ 931 w 3125"/>
                <a:gd name="T33" fmla="*/ 2549 h 2727"/>
                <a:gd name="T34" fmla="*/ 908 w 3125"/>
                <a:gd name="T35" fmla="*/ 2637 h 2727"/>
                <a:gd name="T36" fmla="*/ 908 w 3125"/>
                <a:gd name="T37" fmla="*/ 2637 h 2727"/>
                <a:gd name="T38" fmla="*/ 908 w 3125"/>
                <a:gd name="T39" fmla="*/ 2726 h 2727"/>
                <a:gd name="T40" fmla="*/ 3080 w 3125"/>
                <a:gd name="T41" fmla="*/ 2726 h 2727"/>
                <a:gd name="T42" fmla="*/ 2393 w 3125"/>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lnTo>
                    <a:pt x="244" y="2171"/>
                  </a:lnTo>
                  <a:cubicBezTo>
                    <a:pt x="244" y="2149"/>
                    <a:pt x="244" y="2149"/>
                    <a:pt x="244" y="2149"/>
                  </a:cubicBezTo>
                  <a:lnTo>
                    <a:pt x="244" y="2149"/>
                  </a:lnTo>
                  <a:cubicBezTo>
                    <a:pt x="266" y="1972"/>
                    <a:pt x="443" y="1817"/>
                    <a:pt x="665" y="1817"/>
                  </a:cubicBezTo>
                  <a:cubicBezTo>
                    <a:pt x="886" y="1817"/>
                    <a:pt x="1085" y="1994"/>
                    <a:pt x="1085" y="2194"/>
                  </a:cubicBezTo>
                  <a:lnTo>
                    <a:pt x="1085" y="2194"/>
                  </a:lnTo>
                  <a:cubicBezTo>
                    <a:pt x="1085" y="2282"/>
                    <a:pt x="1063" y="2349"/>
                    <a:pt x="1019" y="2415"/>
                  </a:cubicBezTo>
                  <a:cubicBezTo>
                    <a:pt x="975" y="2460"/>
                    <a:pt x="953" y="2504"/>
                    <a:pt x="931" y="2549"/>
                  </a:cubicBezTo>
                  <a:cubicBezTo>
                    <a:pt x="908" y="2637"/>
                    <a:pt x="908" y="2637"/>
                    <a:pt x="908" y="2637"/>
                  </a:cubicBezTo>
                  <a:lnTo>
                    <a:pt x="908" y="2637"/>
                  </a:lnTo>
                  <a:cubicBezTo>
                    <a:pt x="908" y="2726"/>
                    <a:pt x="908" y="2726"/>
                    <a:pt x="908" y="2726"/>
                  </a:cubicBezTo>
                  <a:cubicBezTo>
                    <a:pt x="3080" y="2726"/>
                    <a:pt x="3080" y="2726"/>
                    <a:pt x="3080" y="2726"/>
                  </a:cubicBezTo>
                  <a:cubicBezTo>
                    <a:pt x="3124" y="2017"/>
                    <a:pt x="3036" y="997"/>
                    <a:pt x="2393" y="0"/>
                  </a:cubicBezTo>
                </a:path>
              </a:pathLst>
            </a:custGeom>
            <a:solidFill>
              <a:schemeClr val="bg1">
                <a:lumMod val="75000"/>
              </a:schemeClr>
            </a:solidFill>
            <a:ln>
              <a:noFill/>
            </a:ln>
            <a:effectLst/>
          </p:spPr>
          <p:txBody>
            <a:bodyPr wrap="none" anchor="ctr"/>
            <a:lstStyle/>
            <a:p>
              <a:endParaRPr lang="en-US"/>
            </a:p>
          </p:txBody>
        </p:sp>
        <p:sp>
          <p:nvSpPr>
            <p:cNvPr id="6" name="Freeform 4"/>
            <p:cNvSpPr>
              <a:spLocks noChangeArrowheads="1"/>
            </p:cNvSpPr>
            <p:nvPr/>
          </p:nvSpPr>
          <p:spPr bwMode="auto">
            <a:xfrm>
              <a:off x="1765812" y="2985944"/>
              <a:ext cx="1128182" cy="683109"/>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solidFill>
              <a:srgbClr val="70A771"/>
            </a:solidFill>
            <a:ln>
              <a:noFill/>
            </a:ln>
            <a:effectLst/>
          </p:spPr>
          <p:txBody>
            <a:bodyPr wrap="none" anchor="ctr"/>
            <a:lstStyle/>
            <a:p>
              <a:endParaRPr lang="en-US"/>
            </a:p>
          </p:txBody>
        </p:sp>
        <p:sp>
          <p:nvSpPr>
            <p:cNvPr id="7" name="Freeform 5"/>
            <p:cNvSpPr>
              <a:spLocks noChangeArrowheads="1"/>
            </p:cNvSpPr>
            <p:nvPr/>
          </p:nvSpPr>
          <p:spPr bwMode="auto">
            <a:xfrm>
              <a:off x="1136953" y="3781982"/>
              <a:ext cx="1117110" cy="683109"/>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solidFill>
              <a:schemeClr val="bg1">
                <a:lumMod val="75000"/>
              </a:schemeClr>
            </a:solidFill>
            <a:ln>
              <a:noFill/>
            </a:ln>
            <a:effectLst/>
          </p:spPr>
          <p:txBody>
            <a:bodyPr wrap="none" anchor="ctr"/>
            <a:lstStyle/>
            <a:p>
              <a:endParaRPr lang="en-US"/>
            </a:p>
          </p:txBody>
        </p:sp>
        <p:sp>
          <p:nvSpPr>
            <p:cNvPr id="8" name="Freeform 6"/>
            <p:cNvSpPr>
              <a:spLocks noChangeArrowheads="1"/>
            </p:cNvSpPr>
            <p:nvPr/>
          </p:nvSpPr>
          <p:spPr bwMode="auto">
            <a:xfrm>
              <a:off x="1765812" y="1472476"/>
              <a:ext cx="1763684" cy="605609"/>
            </a:xfrm>
            <a:custGeom>
              <a:avLst/>
              <a:gdLst>
                <a:gd name="T0" fmla="*/ 4965 w 7027"/>
                <a:gd name="T1" fmla="*/ 909 h 2418"/>
                <a:gd name="T2" fmla="*/ 4965 w 7027"/>
                <a:gd name="T3" fmla="*/ 909 h 2418"/>
                <a:gd name="T4" fmla="*/ 0 w 7027"/>
                <a:gd name="T5" fmla="*/ 842 h 2418"/>
                <a:gd name="T6" fmla="*/ 0 w 7027"/>
                <a:gd name="T7" fmla="*/ 2417 h 2418"/>
                <a:gd name="T8" fmla="*/ 3790 w 7027"/>
                <a:gd name="T9" fmla="*/ 2417 h 2418"/>
                <a:gd name="T10" fmla="*/ 3790 w 7027"/>
                <a:gd name="T11" fmla="*/ 2151 h 2418"/>
                <a:gd name="T12" fmla="*/ 3768 w 7027"/>
                <a:gd name="T13" fmla="*/ 2062 h 2418"/>
                <a:gd name="T14" fmla="*/ 3679 w 7027"/>
                <a:gd name="T15" fmla="*/ 1929 h 2418"/>
                <a:gd name="T16" fmla="*/ 3613 w 7027"/>
                <a:gd name="T17" fmla="*/ 1686 h 2418"/>
                <a:gd name="T18" fmla="*/ 3613 w 7027"/>
                <a:gd name="T19" fmla="*/ 1663 h 2418"/>
                <a:gd name="T20" fmla="*/ 3613 w 7027"/>
                <a:gd name="T21" fmla="*/ 1663 h 2418"/>
                <a:gd name="T22" fmla="*/ 4034 w 7027"/>
                <a:gd name="T23" fmla="*/ 1330 h 2418"/>
                <a:gd name="T24" fmla="*/ 4454 w 7027"/>
                <a:gd name="T25" fmla="*/ 1686 h 2418"/>
                <a:gd name="T26" fmla="*/ 4454 w 7027"/>
                <a:gd name="T27" fmla="*/ 1686 h 2418"/>
                <a:gd name="T28" fmla="*/ 4388 w 7027"/>
                <a:gd name="T29" fmla="*/ 1929 h 2418"/>
                <a:gd name="T30" fmla="*/ 4322 w 7027"/>
                <a:gd name="T31" fmla="*/ 2040 h 2418"/>
                <a:gd name="T32" fmla="*/ 4300 w 7027"/>
                <a:gd name="T33" fmla="*/ 2151 h 2418"/>
                <a:gd name="T34" fmla="*/ 4277 w 7027"/>
                <a:gd name="T35" fmla="*/ 2151 h 2418"/>
                <a:gd name="T36" fmla="*/ 4277 w 7027"/>
                <a:gd name="T37" fmla="*/ 2417 h 2418"/>
                <a:gd name="T38" fmla="*/ 7026 w 7027"/>
                <a:gd name="T39" fmla="*/ 2417 h 2418"/>
                <a:gd name="T40" fmla="*/ 4965 w 7027"/>
                <a:gd name="T41" fmla="*/ 909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lnTo>
                    <a:pt x="3613" y="1663"/>
                  </a:lnTo>
                  <a:cubicBezTo>
                    <a:pt x="3635" y="1486"/>
                    <a:pt x="3812" y="1330"/>
                    <a:pt x="4034" y="1330"/>
                  </a:cubicBezTo>
                  <a:cubicBezTo>
                    <a:pt x="4277" y="1330"/>
                    <a:pt x="4454" y="1486"/>
                    <a:pt x="4454" y="1686"/>
                  </a:cubicBezTo>
                  <a:lnTo>
                    <a:pt x="4454" y="1686"/>
                  </a:ln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solidFill>
              <a:srgbClr val="70A771"/>
            </a:solidFill>
            <a:ln>
              <a:noFill/>
            </a:ln>
            <a:effectLst/>
          </p:spPr>
          <p:txBody>
            <a:bodyPr wrap="none" anchor="ctr"/>
            <a:lstStyle/>
            <a:p>
              <a:endParaRPr lang="en-US"/>
            </a:p>
          </p:txBody>
        </p:sp>
        <p:sp>
          <p:nvSpPr>
            <p:cNvPr id="9" name="Freeform 7"/>
            <p:cNvSpPr>
              <a:spLocks noChangeArrowheads="1"/>
            </p:cNvSpPr>
            <p:nvPr/>
          </p:nvSpPr>
          <p:spPr bwMode="auto">
            <a:xfrm>
              <a:off x="1765812" y="2189906"/>
              <a:ext cx="1128182" cy="683109"/>
            </a:xfrm>
            <a:custGeom>
              <a:avLst/>
              <a:gdLst>
                <a:gd name="T0" fmla="*/ 0 w 4500"/>
                <a:gd name="T1" fmla="*/ 0 h 2727"/>
                <a:gd name="T2" fmla="*/ 0 w 4500"/>
                <a:gd name="T3" fmla="*/ 0 h 2727"/>
                <a:gd name="T4" fmla="*/ 0 w 4500"/>
                <a:gd name="T5" fmla="*/ 2726 h 2727"/>
                <a:gd name="T6" fmla="*/ 3479 w 4500"/>
                <a:gd name="T7" fmla="*/ 2726 h 2727"/>
                <a:gd name="T8" fmla="*/ 3479 w 4500"/>
                <a:gd name="T9" fmla="*/ 2460 h 2727"/>
                <a:gd name="T10" fmla="*/ 3457 w 4500"/>
                <a:gd name="T11" fmla="*/ 2371 h 2727"/>
                <a:gd name="T12" fmla="*/ 3391 w 4500"/>
                <a:gd name="T13" fmla="*/ 2238 h 2727"/>
                <a:gd name="T14" fmla="*/ 3324 w 4500"/>
                <a:gd name="T15" fmla="*/ 1972 h 2727"/>
                <a:gd name="T16" fmla="*/ 3324 w 4500"/>
                <a:gd name="T17" fmla="*/ 1972 h 2727"/>
                <a:gd name="T18" fmla="*/ 3324 w 4500"/>
                <a:gd name="T19" fmla="*/ 1972 h 2727"/>
                <a:gd name="T20" fmla="*/ 3324 w 4500"/>
                <a:gd name="T21" fmla="*/ 1972 h 2727"/>
                <a:gd name="T22" fmla="*/ 3745 w 4500"/>
                <a:gd name="T23" fmla="*/ 1640 h 2727"/>
                <a:gd name="T24" fmla="*/ 4166 w 4500"/>
                <a:gd name="T25" fmla="*/ 1994 h 2727"/>
                <a:gd name="T26" fmla="*/ 4166 w 4500"/>
                <a:gd name="T27" fmla="*/ 1994 h 2727"/>
                <a:gd name="T28" fmla="*/ 4100 w 4500"/>
                <a:gd name="T29" fmla="*/ 2238 h 2727"/>
                <a:gd name="T30" fmla="*/ 4011 w 4500"/>
                <a:gd name="T31" fmla="*/ 2349 h 2727"/>
                <a:gd name="T32" fmla="*/ 3989 w 4500"/>
                <a:gd name="T33" fmla="*/ 2460 h 2727"/>
                <a:gd name="T34" fmla="*/ 3989 w 4500"/>
                <a:gd name="T35" fmla="*/ 2460 h 2727"/>
                <a:gd name="T36" fmla="*/ 3989 w 4500"/>
                <a:gd name="T37" fmla="*/ 2726 h 2727"/>
                <a:gd name="T38" fmla="*/ 4499 w 4500"/>
                <a:gd name="T39" fmla="*/ 2726 h 2727"/>
                <a:gd name="T40" fmla="*/ 4499 w 4500"/>
                <a:gd name="T41" fmla="*/ 0 h 2727"/>
                <a:gd name="T42" fmla="*/ 0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lnTo>
                    <a:pt x="3324" y="1972"/>
                  </a:lnTo>
                  <a:lnTo>
                    <a:pt x="3324" y="1972"/>
                  </a:lnTo>
                  <a:lnTo>
                    <a:pt x="3324" y="1972"/>
                  </a:lnTo>
                  <a:cubicBezTo>
                    <a:pt x="3347" y="1795"/>
                    <a:pt x="3524" y="1640"/>
                    <a:pt x="3745" y="1640"/>
                  </a:cubicBezTo>
                  <a:cubicBezTo>
                    <a:pt x="3967" y="1640"/>
                    <a:pt x="4166" y="1795"/>
                    <a:pt x="4166" y="1994"/>
                  </a:cubicBezTo>
                  <a:lnTo>
                    <a:pt x="4166" y="1994"/>
                  </a:lnTo>
                  <a:cubicBezTo>
                    <a:pt x="4166" y="2083"/>
                    <a:pt x="4144" y="2171"/>
                    <a:pt x="4100" y="2238"/>
                  </a:cubicBezTo>
                  <a:cubicBezTo>
                    <a:pt x="4056" y="2282"/>
                    <a:pt x="4034" y="2305"/>
                    <a:pt x="4011" y="2349"/>
                  </a:cubicBezTo>
                  <a:cubicBezTo>
                    <a:pt x="3989" y="2460"/>
                    <a:pt x="3989" y="2460"/>
                    <a:pt x="3989" y="2460"/>
                  </a:cubicBezTo>
                  <a:lnTo>
                    <a:pt x="3989" y="2460"/>
                  </a:lnTo>
                  <a:cubicBezTo>
                    <a:pt x="3989" y="2726"/>
                    <a:pt x="3989" y="2726"/>
                    <a:pt x="3989" y="2726"/>
                  </a:cubicBezTo>
                  <a:cubicBezTo>
                    <a:pt x="4499" y="2726"/>
                    <a:pt x="4499" y="2726"/>
                    <a:pt x="4499" y="2726"/>
                  </a:cubicBezTo>
                  <a:cubicBezTo>
                    <a:pt x="4499" y="0"/>
                    <a:pt x="4499" y="0"/>
                    <a:pt x="4499" y="0"/>
                  </a:cubicBezTo>
                  <a:lnTo>
                    <a:pt x="0" y="0"/>
                  </a:lnTo>
                </a:path>
              </a:pathLst>
            </a:custGeom>
            <a:solidFill>
              <a:schemeClr val="bg1">
                <a:lumMod val="75000"/>
              </a:schemeClr>
            </a:solidFill>
            <a:ln>
              <a:noFill/>
            </a:ln>
            <a:effectLst/>
          </p:spPr>
          <p:txBody>
            <a:bodyPr wrap="none" anchor="ctr"/>
            <a:lstStyle/>
            <a:p>
              <a:endParaRPr lang="en-US"/>
            </a:p>
          </p:txBody>
        </p:sp>
        <p:sp>
          <p:nvSpPr>
            <p:cNvPr id="10" name="Freeform 8"/>
            <p:cNvSpPr>
              <a:spLocks noChangeArrowheads="1"/>
            </p:cNvSpPr>
            <p:nvPr/>
          </p:nvSpPr>
          <p:spPr bwMode="auto">
            <a:xfrm>
              <a:off x="2372528" y="3781982"/>
              <a:ext cx="1651862" cy="683109"/>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solidFill>
              <a:schemeClr val="bg1">
                <a:lumMod val="75000"/>
              </a:schemeClr>
            </a:solidFill>
            <a:ln>
              <a:noFill/>
            </a:ln>
            <a:effectLst/>
          </p:spPr>
          <p:txBody>
            <a:bodyPr wrap="none" anchor="ctr"/>
            <a:lstStyle/>
            <a:p>
              <a:endParaRPr lang="en-US"/>
            </a:p>
          </p:txBody>
        </p:sp>
        <p:sp>
          <p:nvSpPr>
            <p:cNvPr id="11" name="Freeform 9"/>
            <p:cNvSpPr>
              <a:spLocks noChangeArrowheads="1"/>
            </p:cNvSpPr>
            <p:nvPr/>
          </p:nvSpPr>
          <p:spPr bwMode="auto">
            <a:xfrm>
              <a:off x="925488" y="2985944"/>
              <a:ext cx="722966" cy="683109"/>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solidFill>
              <a:srgbClr val="70A771"/>
            </a:solidFill>
            <a:ln>
              <a:noFill/>
            </a:ln>
            <a:effectLst/>
          </p:spPr>
          <p:txBody>
            <a:bodyPr wrap="none" anchor="ctr"/>
            <a:lstStyle/>
            <a:p>
              <a:endParaRPr lang="en-US"/>
            </a:p>
          </p:txBody>
        </p:sp>
        <p:sp>
          <p:nvSpPr>
            <p:cNvPr id="12" name="Freeform 11"/>
            <p:cNvSpPr>
              <a:spLocks noChangeArrowheads="1"/>
            </p:cNvSpPr>
            <p:nvPr/>
          </p:nvSpPr>
          <p:spPr bwMode="auto">
            <a:xfrm>
              <a:off x="1280882" y="1750370"/>
              <a:ext cx="366465" cy="327715"/>
            </a:xfrm>
            <a:custGeom>
              <a:avLst/>
              <a:gdLst>
                <a:gd name="T0" fmla="*/ 1462 w 1463"/>
                <a:gd name="T1" fmla="*/ 1309 h 1310"/>
                <a:gd name="T2" fmla="*/ 1462 w 1463"/>
                <a:gd name="T3" fmla="*/ 1309 h 1310"/>
                <a:gd name="T4" fmla="*/ 1462 w 1463"/>
                <a:gd name="T5" fmla="*/ 0 h 1310"/>
                <a:gd name="T6" fmla="*/ 0 w 1463"/>
                <a:gd name="T7" fmla="*/ 1309 h 1310"/>
                <a:gd name="T8" fmla="*/ 1462 w 1463"/>
                <a:gd name="T9" fmla="*/ 1309 h 1310"/>
              </a:gdLst>
              <a:ahLst/>
              <a:cxnLst>
                <a:cxn ang="0">
                  <a:pos x="T0" y="T1"/>
                </a:cxn>
                <a:cxn ang="0">
                  <a:pos x="T2" y="T3"/>
                </a:cxn>
                <a:cxn ang="0">
                  <a:pos x="T4" y="T5"/>
                </a:cxn>
                <a:cxn ang="0">
                  <a:pos x="T6" y="T7"/>
                </a:cxn>
                <a:cxn ang="0">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solidFill>
              <a:srgbClr val="70A771"/>
            </a:solidFill>
            <a:ln>
              <a:noFill/>
            </a:ln>
            <a:effectLst/>
          </p:spPr>
          <p:txBody>
            <a:bodyPr wrap="none" anchor="ctr"/>
            <a:lstStyle/>
            <a:p>
              <a:endParaRPr lang="en-US"/>
            </a:p>
          </p:txBody>
        </p:sp>
        <p:sp>
          <p:nvSpPr>
            <p:cNvPr id="13" name="Freeform 13"/>
            <p:cNvSpPr>
              <a:spLocks noChangeArrowheads="1"/>
            </p:cNvSpPr>
            <p:nvPr/>
          </p:nvSpPr>
          <p:spPr bwMode="auto">
            <a:xfrm>
              <a:off x="942095" y="5122735"/>
              <a:ext cx="2336078" cy="822609"/>
            </a:xfrm>
            <a:custGeom>
              <a:avLst/>
              <a:gdLst>
                <a:gd name="T0" fmla="*/ 0 w 9309"/>
                <a:gd name="T1" fmla="*/ 3279 h 3280"/>
                <a:gd name="T2" fmla="*/ 1219 w 9309"/>
                <a:gd name="T3" fmla="*/ 0 h 3280"/>
                <a:gd name="T4" fmla="*/ 7779 w 9309"/>
                <a:gd name="T5" fmla="*/ 1396 h 3280"/>
                <a:gd name="T6" fmla="*/ 7779 w 9309"/>
                <a:gd name="T7" fmla="*/ 1174 h 3280"/>
                <a:gd name="T8" fmla="*/ 9308 w 9309"/>
                <a:gd name="T9" fmla="*/ 3279 h 3280"/>
                <a:gd name="T10" fmla="*/ 0 w 9309"/>
                <a:gd name="T11" fmla="*/ 3279 h 3280"/>
              </a:gdLst>
              <a:ahLst/>
              <a:cxnLst>
                <a:cxn ang="0">
                  <a:pos x="T0" y="T1"/>
                </a:cxn>
                <a:cxn ang="0">
                  <a:pos x="T2" y="T3"/>
                </a:cxn>
                <a:cxn ang="0">
                  <a:pos x="T4" y="T5"/>
                </a:cxn>
                <a:cxn ang="0">
                  <a:pos x="T6" y="T7"/>
                </a:cxn>
                <a:cxn ang="0">
                  <a:pos x="T8" y="T9"/>
                </a:cxn>
                <a:cxn ang="0">
                  <a:pos x="T10" y="T11"/>
                </a:cxn>
              </a:cxnLst>
              <a:rect l="0" t="0" r="r" b="b"/>
              <a:pathLst>
                <a:path w="9309" h="3280">
                  <a:moveTo>
                    <a:pt x="0" y="3279"/>
                  </a:moveTo>
                  <a:lnTo>
                    <a:pt x="1219" y="0"/>
                  </a:lnTo>
                  <a:lnTo>
                    <a:pt x="7779" y="1396"/>
                  </a:lnTo>
                  <a:lnTo>
                    <a:pt x="7779" y="1174"/>
                  </a:lnTo>
                  <a:lnTo>
                    <a:pt x="9308" y="3279"/>
                  </a:lnTo>
                  <a:lnTo>
                    <a:pt x="0" y="3279"/>
                  </a:lnTo>
                </a:path>
              </a:pathLst>
            </a:custGeom>
            <a:solidFill>
              <a:schemeClr val="bg1">
                <a:lumMod val="50000"/>
              </a:schemeClr>
            </a:solidFill>
            <a:ln>
              <a:noFill/>
            </a:ln>
            <a:effectLst/>
          </p:spPr>
          <p:txBody>
            <a:bodyPr wrap="none" anchor="ctr"/>
            <a:lstStyle/>
            <a:p>
              <a:endParaRPr lang="en-US"/>
            </a:p>
          </p:txBody>
        </p:sp>
        <p:sp>
          <p:nvSpPr>
            <p:cNvPr id="14" name="Freeform 14"/>
            <p:cNvSpPr>
              <a:spLocks noChangeArrowheads="1"/>
            </p:cNvSpPr>
            <p:nvPr/>
          </p:nvSpPr>
          <p:spPr bwMode="auto">
            <a:xfrm>
              <a:off x="1247668" y="4710877"/>
              <a:ext cx="1646326" cy="761716"/>
            </a:xfrm>
            <a:custGeom>
              <a:avLst/>
              <a:gdLst>
                <a:gd name="T0" fmla="*/ 6560 w 6561"/>
                <a:gd name="T1" fmla="*/ 3037 h 3038"/>
                <a:gd name="T2" fmla="*/ 0 w 6561"/>
                <a:gd name="T3" fmla="*/ 1641 h 3038"/>
                <a:gd name="T4" fmla="*/ 554 w 6561"/>
                <a:gd name="T5" fmla="*/ 0 h 3038"/>
                <a:gd name="T6" fmla="*/ 6560 w 6561"/>
                <a:gd name="T7" fmla="*/ 1419 h 3038"/>
                <a:gd name="T8" fmla="*/ 6560 w 6561"/>
                <a:gd name="T9" fmla="*/ 3037 h 3038"/>
              </a:gdLst>
              <a:ahLst/>
              <a:cxnLst>
                <a:cxn ang="0">
                  <a:pos x="T0" y="T1"/>
                </a:cxn>
                <a:cxn ang="0">
                  <a:pos x="T2" y="T3"/>
                </a:cxn>
                <a:cxn ang="0">
                  <a:pos x="T4" y="T5"/>
                </a:cxn>
                <a:cxn ang="0">
                  <a:pos x="T6" y="T7"/>
                </a:cxn>
                <a:cxn ang="0">
                  <a:pos x="T8" y="T9"/>
                </a:cxn>
              </a:cxnLst>
              <a:rect l="0" t="0" r="r" b="b"/>
              <a:pathLst>
                <a:path w="6561" h="3038">
                  <a:moveTo>
                    <a:pt x="6560" y="3037"/>
                  </a:moveTo>
                  <a:lnTo>
                    <a:pt x="0" y="1641"/>
                  </a:lnTo>
                  <a:lnTo>
                    <a:pt x="554" y="0"/>
                  </a:lnTo>
                  <a:lnTo>
                    <a:pt x="6560" y="1419"/>
                  </a:lnTo>
                  <a:lnTo>
                    <a:pt x="6560" y="3037"/>
                  </a:lnTo>
                </a:path>
              </a:pathLst>
            </a:custGeom>
            <a:solidFill>
              <a:schemeClr val="bg1">
                <a:lumMod val="85000"/>
              </a:schemeClr>
            </a:solidFill>
            <a:ln>
              <a:noFill/>
            </a:ln>
            <a:effectLst/>
          </p:spPr>
          <p:txBody>
            <a:bodyPr wrap="none" anchor="ctr"/>
            <a:lstStyle/>
            <a:p>
              <a:endParaRPr lang="en-US"/>
            </a:p>
          </p:txBody>
        </p:sp>
        <p:sp>
          <p:nvSpPr>
            <p:cNvPr id="15" name="Freeform 15"/>
            <p:cNvSpPr>
              <a:spLocks noChangeArrowheads="1"/>
            </p:cNvSpPr>
            <p:nvPr/>
          </p:nvSpPr>
          <p:spPr bwMode="auto">
            <a:xfrm>
              <a:off x="3012458" y="2985944"/>
              <a:ext cx="984253" cy="683109"/>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solidFill>
              <a:srgbClr val="70A771"/>
            </a:solidFill>
            <a:ln>
              <a:noFill/>
            </a:ln>
            <a:effectLst/>
          </p:spPr>
          <p:txBody>
            <a:bodyPr wrap="none" anchor="ctr"/>
            <a:lstStyle/>
            <a:p>
              <a:endParaRPr lang="en-US"/>
            </a:p>
          </p:txBody>
        </p:sp>
        <p:sp>
          <p:nvSpPr>
            <p:cNvPr id="16" name="Freeform 16"/>
            <p:cNvSpPr>
              <a:spLocks noChangeArrowheads="1"/>
            </p:cNvSpPr>
            <p:nvPr/>
          </p:nvSpPr>
          <p:spPr bwMode="auto">
            <a:xfrm>
              <a:off x="942095" y="2189906"/>
              <a:ext cx="705252" cy="683109"/>
            </a:xfrm>
            <a:custGeom>
              <a:avLst/>
              <a:gdLst>
                <a:gd name="T0" fmla="*/ 2814 w 2815"/>
                <a:gd name="T1" fmla="*/ 0 h 2727"/>
                <a:gd name="T2" fmla="*/ 2814 w 2815"/>
                <a:gd name="T3" fmla="*/ 0 h 2727"/>
                <a:gd name="T4" fmla="*/ 997 w 2815"/>
                <a:gd name="T5" fmla="*/ 0 h 2727"/>
                <a:gd name="T6" fmla="*/ 620 w 2815"/>
                <a:gd name="T7" fmla="*/ 642 h 2727"/>
                <a:gd name="T8" fmla="*/ 0 w 2815"/>
                <a:gd name="T9" fmla="*/ 2726 h 2727"/>
                <a:gd name="T10" fmla="*/ 1706 w 2815"/>
                <a:gd name="T11" fmla="*/ 2726 h 2727"/>
                <a:gd name="T12" fmla="*/ 1706 w 2815"/>
                <a:gd name="T13" fmla="*/ 2460 h 2727"/>
                <a:gd name="T14" fmla="*/ 1684 w 2815"/>
                <a:gd name="T15" fmla="*/ 2371 h 2727"/>
                <a:gd name="T16" fmla="*/ 1596 w 2815"/>
                <a:gd name="T17" fmla="*/ 2238 h 2727"/>
                <a:gd name="T18" fmla="*/ 1529 w 2815"/>
                <a:gd name="T19" fmla="*/ 1994 h 2727"/>
                <a:gd name="T20" fmla="*/ 1529 w 2815"/>
                <a:gd name="T21" fmla="*/ 1972 h 2727"/>
                <a:gd name="T22" fmla="*/ 1529 w 2815"/>
                <a:gd name="T23" fmla="*/ 1972 h 2727"/>
                <a:gd name="T24" fmla="*/ 1529 w 2815"/>
                <a:gd name="T25" fmla="*/ 1972 h 2727"/>
                <a:gd name="T26" fmla="*/ 1950 w 2815"/>
                <a:gd name="T27" fmla="*/ 1640 h 2727"/>
                <a:gd name="T28" fmla="*/ 2371 w 2815"/>
                <a:gd name="T29" fmla="*/ 2017 h 2727"/>
                <a:gd name="T30" fmla="*/ 2371 w 2815"/>
                <a:gd name="T31" fmla="*/ 2017 h 2727"/>
                <a:gd name="T32" fmla="*/ 2305 w 2815"/>
                <a:gd name="T33" fmla="*/ 2238 h 2727"/>
                <a:gd name="T34" fmla="*/ 2238 w 2815"/>
                <a:gd name="T35" fmla="*/ 2371 h 2727"/>
                <a:gd name="T36" fmla="*/ 2216 w 2815"/>
                <a:gd name="T37" fmla="*/ 2460 h 2727"/>
                <a:gd name="T38" fmla="*/ 2216 w 2815"/>
                <a:gd name="T39" fmla="*/ 2460 h 2727"/>
                <a:gd name="T40" fmla="*/ 2216 w 2815"/>
                <a:gd name="T41" fmla="*/ 2726 h 2727"/>
                <a:gd name="T42" fmla="*/ 2814 w 2815"/>
                <a:gd name="T43" fmla="*/ 2726 h 2727"/>
                <a:gd name="T44" fmla="*/ 2814 w 2815"/>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lnTo>
                    <a:pt x="1529" y="1972"/>
                  </a:lnTo>
                  <a:lnTo>
                    <a:pt x="1529" y="1972"/>
                  </a:lnTo>
                  <a:cubicBezTo>
                    <a:pt x="1551" y="1795"/>
                    <a:pt x="1729" y="1640"/>
                    <a:pt x="1950" y="1640"/>
                  </a:cubicBezTo>
                  <a:cubicBezTo>
                    <a:pt x="2194" y="1640"/>
                    <a:pt x="2371" y="1817"/>
                    <a:pt x="2371" y="2017"/>
                  </a:cubicBezTo>
                  <a:lnTo>
                    <a:pt x="2371" y="2017"/>
                  </a:lnTo>
                  <a:cubicBezTo>
                    <a:pt x="2371" y="2083"/>
                    <a:pt x="2349" y="2171"/>
                    <a:pt x="2305" y="2238"/>
                  </a:cubicBezTo>
                  <a:cubicBezTo>
                    <a:pt x="2261" y="2282"/>
                    <a:pt x="2261" y="2305"/>
                    <a:pt x="2238" y="2371"/>
                  </a:cubicBezTo>
                  <a:cubicBezTo>
                    <a:pt x="2216" y="2460"/>
                    <a:pt x="2216" y="2460"/>
                    <a:pt x="2216" y="2460"/>
                  </a:cubicBezTo>
                  <a:lnTo>
                    <a:pt x="2216" y="2460"/>
                  </a:lnTo>
                  <a:cubicBezTo>
                    <a:pt x="2216" y="2726"/>
                    <a:pt x="2216" y="2726"/>
                    <a:pt x="2216" y="2726"/>
                  </a:cubicBezTo>
                  <a:cubicBezTo>
                    <a:pt x="2814" y="2726"/>
                    <a:pt x="2814" y="2726"/>
                    <a:pt x="2814" y="2726"/>
                  </a:cubicBezTo>
                  <a:lnTo>
                    <a:pt x="2814" y="0"/>
                  </a:lnTo>
                </a:path>
              </a:pathLst>
            </a:custGeom>
            <a:solidFill>
              <a:schemeClr val="bg1">
                <a:lumMod val="75000"/>
              </a:schemeClr>
            </a:solidFill>
            <a:ln>
              <a:noFill/>
            </a:ln>
            <a:effectLst/>
          </p:spPr>
          <p:txBody>
            <a:bodyPr wrap="none" anchor="ctr"/>
            <a:lstStyle/>
            <a:p>
              <a:endParaRPr lang="en-US"/>
            </a:p>
          </p:txBody>
        </p:sp>
      </p:grpSp>
      <p:sp>
        <p:nvSpPr>
          <p:cNvPr id="17" name="Oval 65"/>
          <p:cNvSpPr/>
          <p:nvPr/>
        </p:nvSpPr>
        <p:spPr>
          <a:xfrm>
            <a:off x="5043969" y="2163081"/>
            <a:ext cx="496592" cy="49659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18" name="Oval 68"/>
          <p:cNvSpPr/>
          <p:nvPr/>
        </p:nvSpPr>
        <p:spPr>
          <a:xfrm>
            <a:off x="5043969" y="2929017"/>
            <a:ext cx="496592" cy="496592"/>
          </a:xfrm>
          <a:prstGeom prst="ellipse">
            <a:avLst/>
          </a:prstGeom>
          <a:solidFill>
            <a:srgbClr val="70A77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19" name="Oval 71"/>
          <p:cNvSpPr/>
          <p:nvPr/>
        </p:nvSpPr>
        <p:spPr>
          <a:xfrm>
            <a:off x="5043969" y="3715703"/>
            <a:ext cx="496592" cy="49659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20" name="Oval 74"/>
          <p:cNvSpPr/>
          <p:nvPr/>
        </p:nvSpPr>
        <p:spPr>
          <a:xfrm>
            <a:off x="8409215" y="2184246"/>
            <a:ext cx="496592" cy="496592"/>
          </a:xfrm>
          <a:prstGeom prst="ellipse">
            <a:avLst/>
          </a:prstGeom>
          <a:solidFill>
            <a:srgbClr val="70A77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21" name="Oval 77"/>
          <p:cNvSpPr/>
          <p:nvPr/>
        </p:nvSpPr>
        <p:spPr>
          <a:xfrm>
            <a:off x="8409215" y="2950182"/>
            <a:ext cx="496592" cy="49659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22" name="Oval 83"/>
          <p:cNvSpPr/>
          <p:nvPr/>
        </p:nvSpPr>
        <p:spPr>
          <a:xfrm>
            <a:off x="8419440" y="3710034"/>
            <a:ext cx="496592" cy="496592"/>
          </a:xfrm>
          <a:prstGeom prst="ellipse">
            <a:avLst/>
          </a:prstGeom>
          <a:solidFill>
            <a:srgbClr val="70A77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23" name="文本框 22"/>
          <p:cNvSpPr txBox="1"/>
          <p:nvPr/>
        </p:nvSpPr>
        <p:spPr>
          <a:xfrm>
            <a:off x="5677656" y="2226711"/>
            <a:ext cx="2031325"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在此处添加关键词</a:t>
            </a:r>
          </a:p>
        </p:txBody>
      </p:sp>
      <p:sp>
        <p:nvSpPr>
          <p:cNvPr id="24" name="文本框 23"/>
          <p:cNvSpPr txBox="1"/>
          <p:nvPr/>
        </p:nvSpPr>
        <p:spPr>
          <a:xfrm>
            <a:off x="9040847" y="2226711"/>
            <a:ext cx="2031325"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在此处添加关键词</a:t>
            </a:r>
          </a:p>
        </p:txBody>
      </p:sp>
      <p:sp>
        <p:nvSpPr>
          <p:cNvPr id="25" name="文本框 24"/>
          <p:cNvSpPr txBox="1"/>
          <p:nvPr/>
        </p:nvSpPr>
        <p:spPr>
          <a:xfrm>
            <a:off x="5677655" y="2992647"/>
            <a:ext cx="2031325"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在此处添加关键词</a:t>
            </a:r>
          </a:p>
        </p:txBody>
      </p:sp>
      <p:sp>
        <p:nvSpPr>
          <p:cNvPr id="26" name="文本框 25"/>
          <p:cNvSpPr txBox="1"/>
          <p:nvPr/>
        </p:nvSpPr>
        <p:spPr>
          <a:xfrm>
            <a:off x="9040846" y="2979634"/>
            <a:ext cx="2031325"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在此处添加关键词</a:t>
            </a:r>
          </a:p>
        </p:txBody>
      </p:sp>
      <p:sp>
        <p:nvSpPr>
          <p:cNvPr id="27" name="文本框 26"/>
          <p:cNvSpPr txBox="1"/>
          <p:nvPr/>
        </p:nvSpPr>
        <p:spPr>
          <a:xfrm>
            <a:off x="5677654" y="3758583"/>
            <a:ext cx="2031325"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在此处添加关键词</a:t>
            </a:r>
          </a:p>
        </p:txBody>
      </p:sp>
      <p:sp>
        <p:nvSpPr>
          <p:cNvPr id="28" name="文本框 27"/>
          <p:cNvSpPr txBox="1"/>
          <p:nvPr/>
        </p:nvSpPr>
        <p:spPr>
          <a:xfrm>
            <a:off x="9042404" y="3754025"/>
            <a:ext cx="2031325"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在此处添加关键词</a:t>
            </a:r>
          </a:p>
        </p:txBody>
      </p:sp>
      <p:grpSp>
        <p:nvGrpSpPr>
          <p:cNvPr id="29" name="组合 28"/>
          <p:cNvGrpSpPr/>
          <p:nvPr/>
        </p:nvGrpSpPr>
        <p:grpSpPr>
          <a:xfrm>
            <a:off x="4881566" y="4491528"/>
            <a:ext cx="5855555" cy="1471064"/>
            <a:chOff x="4881566" y="4491528"/>
            <a:chExt cx="5855555" cy="1471064"/>
          </a:xfrm>
        </p:grpSpPr>
        <p:sp>
          <p:nvSpPr>
            <p:cNvPr id="30" name="文本框 29"/>
            <p:cNvSpPr txBox="1"/>
            <p:nvPr/>
          </p:nvSpPr>
          <p:spPr>
            <a:xfrm>
              <a:off x="6101759" y="5353194"/>
              <a:ext cx="4635362" cy="609398"/>
            </a:xfrm>
            <a:prstGeom prst="rect">
              <a:avLst/>
            </a:prstGeom>
            <a:noFill/>
          </p:spPr>
          <p:txBody>
            <a:bodyPr wrap="square" rtlCol="0">
              <a:spAutoFit/>
            </a:bodyPr>
            <a:lstStyle/>
            <a:p>
              <a:pPr defTabSz="912495">
                <a:lnSpc>
                  <a:spcPct val="120000"/>
                </a:lnSpc>
                <a:spcBef>
                  <a:spcPct val="20000"/>
                </a:spcBef>
                <a:defRPr/>
              </a:pPr>
              <a:r>
                <a:rPr lang="en-US" altLang="zh-CN" sz="1400" dirty="0">
                  <a:solidFill>
                    <a:schemeClr val="tx1">
                      <a:lumMod val="75000"/>
                      <a:lumOff val="25000"/>
                    </a:schemeClr>
                  </a:solidFill>
                  <a:ea typeface="微软雅黑" panose="020B0503020204020204" pitchFamily="34" charset="-122"/>
                  <a:sym typeface="Arial" panose="020B0604020202020204" pitchFamily="34" charset="0"/>
                </a:rPr>
                <a:t>All the graphic lines of the template and its corresponding material can be freely edited, changed and replaced.</a:t>
              </a:r>
              <a:endParaRPr lang="zh-CN" altLang="en-US" sz="1400" dirty="0">
                <a:solidFill>
                  <a:schemeClr val="tx1">
                    <a:lumMod val="75000"/>
                    <a:lumOff val="25000"/>
                  </a:schemeClr>
                </a:solidFill>
                <a:ea typeface="微软雅黑" panose="020B0503020204020204" pitchFamily="34" charset="-122"/>
              </a:endParaRPr>
            </a:p>
          </p:txBody>
        </p:sp>
        <p:sp>
          <p:nvSpPr>
            <p:cNvPr id="31" name="文本框 30"/>
            <p:cNvSpPr txBox="1"/>
            <p:nvPr/>
          </p:nvSpPr>
          <p:spPr>
            <a:xfrm>
              <a:off x="6101759" y="4828790"/>
              <a:ext cx="2646878" cy="461665"/>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此处添加文字内容</a:t>
              </a:r>
            </a:p>
          </p:txBody>
        </p:sp>
        <p:sp>
          <p:nvSpPr>
            <p:cNvPr id="32" name="文本框 31"/>
            <p:cNvSpPr txBox="1"/>
            <p:nvPr/>
          </p:nvSpPr>
          <p:spPr>
            <a:xfrm>
              <a:off x="4881566" y="4491528"/>
              <a:ext cx="1317990" cy="1446550"/>
            </a:xfrm>
            <a:prstGeom prst="rect">
              <a:avLst/>
            </a:prstGeom>
            <a:noFill/>
          </p:spPr>
          <p:txBody>
            <a:bodyPr wrap="none" rtlCol="0">
              <a:spAutoFit/>
            </a:bodyPr>
            <a:lstStyle/>
            <a:p>
              <a:r>
                <a:rPr lang="en-US" altLang="zh-CN" sz="8800" dirty="0">
                  <a:solidFill>
                    <a:schemeClr val="tx1">
                      <a:lumMod val="75000"/>
                      <a:lumOff val="25000"/>
                    </a:schemeClr>
                  </a:solidFill>
                  <a:latin typeface="+mj-ea"/>
                  <a:ea typeface="+mj-ea"/>
                </a:rPr>
                <a:t>“</a:t>
              </a:r>
              <a:endParaRPr lang="zh-CN" altLang="en-US" sz="8800" dirty="0">
                <a:solidFill>
                  <a:schemeClr val="tx1">
                    <a:lumMod val="75000"/>
                    <a:lumOff val="25000"/>
                  </a:schemeClr>
                </a:solidFill>
                <a:latin typeface="+mj-ea"/>
                <a:ea typeface="+mj-ea"/>
              </a:endParaRPr>
            </a:p>
          </p:txBody>
        </p:sp>
        <p:sp>
          <p:nvSpPr>
            <p:cNvPr id="33" name="文本框 32"/>
            <p:cNvSpPr txBox="1"/>
            <p:nvPr/>
          </p:nvSpPr>
          <p:spPr>
            <a:xfrm>
              <a:off x="8657511" y="4498794"/>
              <a:ext cx="1317990" cy="1446550"/>
            </a:xfrm>
            <a:prstGeom prst="rect">
              <a:avLst/>
            </a:prstGeom>
            <a:noFill/>
          </p:spPr>
          <p:txBody>
            <a:bodyPr wrap="none" rtlCol="0">
              <a:spAutoFit/>
            </a:bodyPr>
            <a:lstStyle/>
            <a:p>
              <a:r>
                <a:rPr lang="en-US" altLang="zh-CN" sz="8800" dirty="0">
                  <a:solidFill>
                    <a:schemeClr val="tx1">
                      <a:lumMod val="75000"/>
                      <a:lumOff val="25000"/>
                    </a:schemeClr>
                  </a:solidFill>
                  <a:latin typeface="+mj-ea"/>
                  <a:ea typeface="+mj-ea"/>
                </a:rPr>
                <a:t>”</a:t>
              </a:r>
              <a:endParaRPr lang="zh-CN" altLang="en-US" sz="8800" dirty="0">
                <a:solidFill>
                  <a:schemeClr val="tx1">
                    <a:lumMod val="75000"/>
                    <a:lumOff val="25000"/>
                  </a:schemeClr>
                </a:solidFill>
                <a:latin typeface="+mj-ea"/>
                <a:ea typeface="+mj-ea"/>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4525481" y="428999"/>
            <a:ext cx="3141038" cy="453452"/>
          </a:xfrm>
          <a:prstGeom prst="roundRect">
            <a:avLst>
              <a:gd name="adj" fmla="val 50000"/>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a:latin typeface="微软雅黑" panose="020B0503020204020204" pitchFamily="34" charset="-122"/>
                <a:ea typeface="微软雅黑" panose="020B0503020204020204" pitchFamily="34" charset="-122"/>
              </a:rPr>
              <a:t>在此处添加标题</a:t>
            </a:r>
          </a:p>
        </p:txBody>
      </p:sp>
      <p:cxnSp>
        <p:nvCxnSpPr>
          <p:cNvPr id="3" name="Straight Connector 11"/>
          <p:cNvCxnSpPr/>
          <p:nvPr/>
        </p:nvCxnSpPr>
        <p:spPr>
          <a:xfrm>
            <a:off x="3042189" y="3101896"/>
            <a:ext cx="5568619"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4" name="ïŝḻïḑê"/>
          <p:cNvSpPr txBox="1"/>
          <p:nvPr/>
        </p:nvSpPr>
        <p:spPr>
          <a:xfrm>
            <a:off x="2044451" y="2116293"/>
            <a:ext cx="1056117" cy="601563"/>
          </a:xfrm>
          <a:prstGeom prst="rect">
            <a:avLst/>
          </a:prstGeom>
        </p:spPr>
        <p:txBody>
          <a:bodyPr vert="horz" lIns="121917" tIns="60958" rIns="121917" bIns="60958" rtlCol="0" anchor="ctr">
            <a:noAutofit/>
          </a:bodyPr>
          <a:lstStyle>
            <a:lvl1pPr algn="l" defTabSz="457200" rtl="0" eaLnBrk="1" latinLnBrk="0" hangingPunct="1">
              <a:spcBef>
                <a:spcPct val="0"/>
              </a:spcBef>
              <a:buNone/>
              <a:defRPr sz="2400" kern="1200">
                <a:solidFill>
                  <a:srgbClr val="4FAF3C"/>
                </a:solidFill>
              </a:defRPr>
            </a:lvl1pPr>
          </a:lstStyle>
          <a:p>
            <a:r>
              <a:rPr lang="en-US" sz="12800" dirty="0">
                <a:solidFill>
                  <a:srgbClr val="70A771"/>
                </a:solidFill>
              </a:rPr>
              <a:t>“</a:t>
            </a:r>
          </a:p>
        </p:txBody>
      </p:sp>
      <p:sp>
        <p:nvSpPr>
          <p:cNvPr id="5" name="矩形 4"/>
          <p:cNvSpPr/>
          <p:nvPr/>
        </p:nvSpPr>
        <p:spPr>
          <a:xfrm>
            <a:off x="3210888" y="2116293"/>
            <a:ext cx="5890260" cy="769441"/>
          </a:xfrm>
          <a:prstGeom prst="rect">
            <a:avLst/>
          </a:prstGeom>
        </p:spPr>
        <p:txBody>
          <a:bodyPr wrap="square">
            <a:spAutoFit/>
          </a:bodyPr>
          <a:lstStyle/>
          <a:p>
            <a:r>
              <a:rPr lang="zh-CN" altLang="en-US" sz="1100" dirty="0">
                <a:latin typeface="微软雅黑" panose="020B0503020204020204" pitchFamily="34" charset="-122"/>
                <a:ea typeface="微软雅黑" panose="020B0503020204020204" pitchFamily="34" charset="-122"/>
              </a:rPr>
              <a:t>Click here to edit your content, it is recommended that you use the Microsoft YaHei font in the show, all the templates and the corresponding graphic lines are free to edit and change the color of the material, replacement. Please read the instructions and more work at the end of the manual template.</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7814" r="17894"/>
          <a:stretch>
            <a:fillRect/>
          </a:stretch>
        </p:blipFill>
        <p:spPr>
          <a:xfrm>
            <a:off x="7994214" y="4054287"/>
            <a:ext cx="2213867" cy="2065308"/>
          </a:xfrm>
          <a:prstGeom prst="ellipse">
            <a:avLst/>
          </a:prstGeom>
        </p:spPr>
      </p:pic>
      <p:sp>
        <p:nvSpPr>
          <p:cNvPr id="7" name="文本框 23"/>
          <p:cNvSpPr>
            <a:spLocks noChangeArrowheads="1"/>
          </p:cNvSpPr>
          <p:nvPr/>
        </p:nvSpPr>
        <p:spPr bwMode="auto">
          <a:xfrm>
            <a:off x="5459571" y="4686831"/>
            <a:ext cx="20560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solidFill>
                  <a:srgbClr val="3F3F3F"/>
                </a:solidFill>
                <a:latin typeface="微软雅黑" panose="020B0503020204020204" pitchFamily="34" charset="-122"/>
                <a:ea typeface="微软雅黑" panose="020B0503020204020204" pitchFamily="34" charset="-122"/>
                <a:sym typeface="Calibri" panose="020F0502020204030204" pitchFamily="34" charset="0"/>
              </a:rPr>
              <a:t>在此处添加标题</a:t>
            </a:r>
          </a:p>
        </p:txBody>
      </p:sp>
      <p:sp>
        <p:nvSpPr>
          <p:cNvPr id="8" name="矩形 7"/>
          <p:cNvSpPr/>
          <p:nvPr/>
        </p:nvSpPr>
        <p:spPr>
          <a:xfrm>
            <a:off x="2786969" y="5103049"/>
            <a:ext cx="4728617" cy="600164"/>
          </a:xfrm>
          <a:prstGeom prst="rect">
            <a:avLst/>
          </a:prstGeom>
        </p:spPr>
        <p:txBody>
          <a:bodyPr wrap="square">
            <a:spAutoFit/>
          </a:bodyPr>
          <a:lstStyle/>
          <a:p>
            <a:pPr algn="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In addition the content you want to recommend the use of Microsoft YaHei font. All the material and text box of this template can be edited and changed.</a:t>
            </a:r>
          </a:p>
        </p:txBody>
      </p:sp>
      <p:sp>
        <p:nvSpPr>
          <p:cNvPr id="9" name="îṩlîḑe"/>
          <p:cNvSpPr/>
          <p:nvPr/>
        </p:nvSpPr>
        <p:spPr>
          <a:xfrm rot="8722178">
            <a:off x="2191966" y="-158406"/>
            <a:ext cx="6713076" cy="5318836"/>
          </a:xfrm>
          <a:custGeom>
            <a:avLst/>
            <a:gdLst>
              <a:gd name="connsiteX0" fmla="*/ 6289217 w 8472633"/>
              <a:gd name="connsiteY0" fmla="*/ 6466183 h 6712950"/>
              <a:gd name="connsiteX1" fmla="*/ 601148 w 8472633"/>
              <a:gd name="connsiteY1" fmla="*/ 2537796 h 6712950"/>
              <a:gd name="connsiteX2" fmla="*/ 246768 w 8472633"/>
              <a:gd name="connsiteY2" fmla="*/ 601148 h 6712950"/>
              <a:gd name="connsiteX3" fmla="*/ 2183416 w 8472633"/>
              <a:gd name="connsiteY3" fmla="*/ 246767 h 6712950"/>
              <a:gd name="connsiteX4" fmla="*/ 2790732 w 8472633"/>
              <a:gd name="connsiteY4" fmla="*/ 666202 h 6712950"/>
              <a:gd name="connsiteX5" fmla="*/ 2902792 w 8472633"/>
              <a:gd name="connsiteY5" fmla="*/ 330022 h 6712950"/>
              <a:gd name="connsiteX6" fmla="*/ 3081877 w 8472633"/>
              <a:gd name="connsiteY6" fmla="*/ 867277 h 6712950"/>
              <a:gd name="connsiteX7" fmla="*/ 7871485 w 8472633"/>
              <a:gd name="connsiteY7" fmla="*/ 4175154 h 6712950"/>
              <a:gd name="connsiteX8" fmla="*/ 8225865 w 8472633"/>
              <a:gd name="connsiteY8" fmla="*/ 6111802 h 6712950"/>
              <a:gd name="connsiteX9" fmla="*/ 6289217 w 8472633"/>
              <a:gd name="connsiteY9" fmla="*/ 6466183 h 671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2633" h="6712950">
                <a:moveTo>
                  <a:pt x="6289217" y="6466183"/>
                </a:moveTo>
                <a:lnTo>
                  <a:pt x="601148" y="2537796"/>
                </a:lnTo>
                <a:cubicBezTo>
                  <a:pt x="-31502" y="2100865"/>
                  <a:pt x="-190163" y="1233798"/>
                  <a:pt x="246768" y="601148"/>
                </a:cubicBezTo>
                <a:cubicBezTo>
                  <a:pt x="683699" y="-31502"/>
                  <a:pt x="1550766" y="-190164"/>
                  <a:pt x="2183416" y="246767"/>
                </a:cubicBezTo>
                <a:lnTo>
                  <a:pt x="2790732" y="666202"/>
                </a:lnTo>
                <a:lnTo>
                  <a:pt x="2902792" y="330022"/>
                </a:lnTo>
                <a:lnTo>
                  <a:pt x="3081877" y="867277"/>
                </a:lnTo>
                <a:lnTo>
                  <a:pt x="7871485" y="4175154"/>
                </a:lnTo>
                <a:cubicBezTo>
                  <a:pt x="8504135" y="4612085"/>
                  <a:pt x="8662796" y="5479152"/>
                  <a:pt x="8225865" y="6111802"/>
                </a:cubicBezTo>
                <a:cubicBezTo>
                  <a:pt x="7788934" y="6744452"/>
                  <a:pt x="6921867" y="6903114"/>
                  <a:pt x="6289217" y="6466183"/>
                </a:cubicBezTo>
                <a:close/>
              </a:path>
            </a:pathLst>
          </a:custGeom>
          <a:noFill/>
          <a:ln w="28575">
            <a:solidFill>
              <a:srgbClr val="70A77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lang="en-US" sz="2000" b="1" kern="0" dirty="0">
              <a:solidFill>
                <a:prstClr val="black"/>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987178" y="2466052"/>
            <a:ext cx="6217645" cy="1569660"/>
            <a:chOff x="3373164" y="2644775"/>
            <a:chExt cx="6217645" cy="1569660"/>
          </a:xfrm>
        </p:grpSpPr>
        <p:sp>
          <p:nvSpPr>
            <p:cNvPr id="3" name="文本框 21"/>
            <p:cNvSpPr txBox="1">
              <a:spLocks noChangeArrowheads="1"/>
            </p:cNvSpPr>
            <p:nvPr/>
          </p:nvSpPr>
          <p:spPr bwMode="auto">
            <a:xfrm>
              <a:off x="4925739" y="2740542"/>
              <a:ext cx="492443" cy="137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accent6">
                      <a:lumMod val="75000"/>
                    </a:schemeClr>
                  </a:solidFill>
                  <a:latin typeface="Arial" panose="020B0604020202020204" pitchFamily="34" charset="0"/>
                  <a:cs typeface="Arial" panose="020B0604020202020204" pitchFamily="34" charset="0"/>
                </a:rPr>
                <a:t>PART ONE</a:t>
              </a:r>
              <a:endParaRPr lang="zh-CN" altLang="en-US" sz="2000" dirty="0">
                <a:solidFill>
                  <a:schemeClr val="accent6">
                    <a:lumMod val="75000"/>
                  </a:schemeClr>
                </a:solidFill>
                <a:latin typeface="Arial" panose="020B0604020202020204" pitchFamily="34" charset="0"/>
                <a:cs typeface="Arial" panose="020B0604020202020204" pitchFamily="34" charset="0"/>
              </a:endParaRPr>
            </a:p>
          </p:txBody>
        </p:sp>
        <p:sp>
          <p:nvSpPr>
            <p:cNvPr id="4" name="文本框 22"/>
            <p:cNvSpPr txBox="1">
              <a:spLocks noChangeArrowheads="1"/>
            </p:cNvSpPr>
            <p:nvPr/>
          </p:nvSpPr>
          <p:spPr bwMode="auto">
            <a:xfrm>
              <a:off x="5667118" y="3075056"/>
              <a:ext cx="39236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400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在此处添加标题</a:t>
              </a:r>
            </a:p>
          </p:txBody>
        </p:sp>
        <p:sp>
          <p:nvSpPr>
            <p:cNvPr id="5" name="文本框 20"/>
            <p:cNvSpPr txBox="1">
              <a:spLocks noChangeArrowheads="1"/>
            </p:cNvSpPr>
            <p:nvPr/>
          </p:nvSpPr>
          <p:spPr bwMode="auto">
            <a:xfrm>
              <a:off x="3373164" y="2644775"/>
              <a:ext cx="155363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b="1" dirty="0">
                  <a:solidFill>
                    <a:schemeClr val="accent6">
                      <a:lumMod val="75000"/>
                    </a:schemeClr>
                  </a:solidFill>
                  <a:latin typeface="Arial" panose="020B0604020202020204" pitchFamily="34" charset="0"/>
                  <a:cs typeface="Arial" panose="020B0604020202020204" pitchFamily="34" charset="0"/>
                </a:rPr>
                <a:t>04</a:t>
              </a:r>
              <a:endParaRPr lang="zh-CN" altLang="en-US" sz="9600" b="1" dirty="0">
                <a:solidFill>
                  <a:schemeClr val="accent6">
                    <a:lumMod val="7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4525481" y="428999"/>
            <a:ext cx="3141038" cy="45345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a:latin typeface="微软雅黑" panose="020B0503020204020204" pitchFamily="34" charset="-122"/>
                <a:ea typeface="微软雅黑" panose="020B0503020204020204" pitchFamily="34" charset="-122"/>
              </a:rPr>
              <a:t>在此处添加标题</a:t>
            </a:r>
          </a:p>
        </p:txBody>
      </p:sp>
      <p:sp>
        <p:nvSpPr>
          <p:cNvPr id="3" name="ïṡľíḋê"/>
          <p:cNvSpPr/>
          <p:nvPr/>
        </p:nvSpPr>
        <p:spPr>
          <a:xfrm>
            <a:off x="669926" y="6319922"/>
            <a:ext cx="5826274" cy="159219"/>
          </a:xfrm>
          <a:prstGeom prst="rect">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 name="ïSḻïḋe"/>
          <p:cNvGrpSpPr/>
          <p:nvPr/>
        </p:nvGrpSpPr>
        <p:grpSpPr>
          <a:xfrm>
            <a:off x="6496200" y="2068937"/>
            <a:ext cx="5193876" cy="4410204"/>
            <a:chOff x="6119316" y="1401835"/>
            <a:chExt cx="5570760" cy="4730206"/>
          </a:xfrm>
          <a:solidFill>
            <a:srgbClr val="70A771"/>
          </a:solidFill>
        </p:grpSpPr>
        <p:sp>
          <p:nvSpPr>
            <p:cNvPr id="5" name="ïṩ1iḑê"/>
            <p:cNvSpPr/>
            <p:nvPr/>
          </p:nvSpPr>
          <p:spPr bwMode="auto">
            <a:xfrm>
              <a:off x="6119316" y="5390371"/>
              <a:ext cx="5570760" cy="741670"/>
            </a:xfrm>
            <a:custGeom>
              <a:avLst/>
              <a:gdLst>
                <a:gd name="T0" fmla="*/ 2000 w 2000"/>
                <a:gd name="T1" fmla="*/ 205 h 266"/>
                <a:gd name="T2" fmla="*/ 2000 w 2000"/>
                <a:gd name="T3" fmla="*/ 266 h 266"/>
                <a:gd name="T4" fmla="*/ 1344 w 2000"/>
                <a:gd name="T5" fmla="*/ 266 h 266"/>
                <a:gd name="T6" fmla="*/ 1314 w 2000"/>
                <a:gd name="T7" fmla="*/ 245 h 266"/>
                <a:gd name="T8" fmla="*/ 1325 w 2000"/>
                <a:gd name="T9" fmla="*/ 212 h 266"/>
                <a:gd name="T10" fmla="*/ 1344 w 2000"/>
                <a:gd name="T11" fmla="*/ 162 h 266"/>
                <a:gd name="T12" fmla="*/ 1353 w 2000"/>
                <a:gd name="T13" fmla="*/ 140 h 266"/>
                <a:gd name="T14" fmla="*/ 1374 w 2000"/>
                <a:gd name="T15" fmla="*/ 132 h 266"/>
                <a:gd name="T16" fmla="*/ 1376 w 2000"/>
                <a:gd name="T17" fmla="*/ 131 h 266"/>
                <a:gd name="T18" fmla="*/ 1376 w 2000"/>
                <a:gd name="T19" fmla="*/ 66 h 266"/>
                <a:gd name="T20" fmla="*/ 1376 w 2000"/>
                <a:gd name="T21" fmla="*/ 61 h 266"/>
                <a:gd name="T22" fmla="*/ 1218 w 2000"/>
                <a:gd name="T23" fmla="*/ 61 h 266"/>
                <a:gd name="T24" fmla="*/ 1212 w 2000"/>
                <a:gd name="T25" fmla="*/ 60 h 266"/>
                <a:gd name="T26" fmla="*/ 1206 w 2000"/>
                <a:gd name="T27" fmla="*/ 61 h 266"/>
                <a:gd name="T28" fmla="*/ 1131 w 2000"/>
                <a:gd name="T29" fmla="*/ 61 h 266"/>
                <a:gd name="T30" fmla="*/ 1131 w 2000"/>
                <a:gd name="T31" fmla="*/ 66 h 266"/>
                <a:gd name="T32" fmla="*/ 1131 w 2000"/>
                <a:gd name="T33" fmla="*/ 131 h 266"/>
                <a:gd name="T34" fmla="*/ 1133 w 2000"/>
                <a:gd name="T35" fmla="*/ 132 h 266"/>
                <a:gd name="T36" fmla="*/ 1154 w 2000"/>
                <a:gd name="T37" fmla="*/ 140 h 266"/>
                <a:gd name="T38" fmla="*/ 1163 w 2000"/>
                <a:gd name="T39" fmla="*/ 162 h 266"/>
                <a:gd name="T40" fmla="*/ 1182 w 2000"/>
                <a:gd name="T41" fmla="*/ 212 h 266"/>
                <a:gd name="T42" fmla="*/ 1193 w 2000"/>
                <a:gd name="T43" fmla="*/ 245 h 266"/>
                <a:gd name="T44" fmla="*/ 1164 w 2000"/>
                <a:gd name="T45" fmla="*/ 266 h 266"/>
                <a:gd name="T46" fmla="*/ 0 w 2000"/>
                <a:gd name="T47" fmla="*/ 266 h 266"/>
                <a:gd name="T48" fmla="*/ 0 w 2000"/>
                <a:gd name="T49" fmla="*/ 205 h 266"/>
                <a:gd name="T50" fmla="*/ 1109 w 2000"/>
                <a:gd name="T51" fmla="*/ 205 h 266"/>
                <a:gd name="T52" fmla="*/ 1104 w 2000"/>
                <a:gd name="T53" fmla="*/ 186 h 266"/>
                <a:gd name="T54" fmla="*/ 1070 w 2000"/>
                <a:gd name="T55" fmla="*/ 133 h 266"/>
                <a:gd name="T56" fmla="*/ 1070 w 2000"/>
                <a:gd name="T57" fmla="*/ 68 h 266"/>
                <a:gd name="T58" fmla="*/ 1082 w 2000"/>
                <a:gd name="T59" fmla="*/ 20 h 266"/>
                <a:gd name="T60" fmla="*/ 1127 w 2000"/>
                <a:gd name="T61" fmla="*/ 0 h 266"/>
                <a:gd name="T62" fmla="*/ 1206 w 2000"/>
                <a:gd name="T63" fmla="*/ 0 h 266"/>
                <a:gd name="T64" fmla="*/ 1212 w 2000"/>
                <a:gd name="T65" fmla="*/ 1 h 266"/>
                <a:gd name="T66" fmla="*/ 1218 w 2000"/>
                <a:gd name="T67" fmla="*/ 0 h 266"/>
                <a:gd name="T68" fmla="*/ 1380 w 2000"/>
                <a:gd name="T69" fmla="*/ 0 h 266"/>
                <a:gd name="T70" fmla="*/ 1425 w 2000"/>
                <a:gd name="T71" fmla="*/ 20 h 266"/>
                <a:gd name="T72" fmla="*/ 1437 w 2000"/>
                <a:gd name="T73" fmla="*/ 68 h 266"/>
                <a:gd name="T74" fmla="*/ 1437 w 2000"/>
                <a:gd name="T75" fmla="*/ 133 h 266"/>
                <a:gd name="T76" fmla="*/ 1403 w 2000"/>
                <a:gd name="T77" fmla="*/ 186 h 266"/>
                <a:gd name="T78" fmla="*/ 1398 w 2000"/>
                <a:gd name="T79" fmla="*/ 205 h 266"/>
                <a:gd name="T80" fmla="*/ 2000 w 2000"/>
                <a:gd name="T81" fmla="*/ 20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 h="266">
                  <a:moveTo>
                    <a:pt x="2000" y="205"/>
                  </a:moveTo>
                  <a:cubicBezTo>
                    <a:pt x="2000" y="266"/>
                    <a:pt x="2000" y="266"/>
                    <a:pt x="2000" y="266"/>
                  </a:cubicBezTo>
                  <a:cubicBezTo>
                    <a:pt x="1344" y="266"/>
                    <a:pt x="1344" y="266"/>
                    <a:pt x="1344" y="266"/>
                  </a:cubicBezTo>
                  <a:cubicBezTo>
                    <a:pt x="1330" y="266"/>
                    <a:pt x="1318" y="258"/>
                    <a:pt x="1314" y="245"/>
                  </a:cubicBezTo>
                  <a:cubicBezTo>
                    <a:pt x="1310" y="233"/>
                    <a:pt x="1314" y="219"/>
                    <a:pt x="1325" y="212"/>
                  </a:cubicBezTo>
                  <a:cubicBezTo>
                    <a:pt x="1327" y="210"/>
                    <a:pt x="1344" y="194"/>
                    <a:pt x="1344" y="162"/>
                  </a:cubicBezTo>
                  <a:cubicBezTo>
                    <a:pt x="1344" y="154"/>
                    <a:pt x="1347" y="146"/>
                    <a:pt x="1353" y="140"/>
                  </a:cubicBezTo>
                  <a:cubicBezTo>
                    <a:pt x="1359" y="134"/>
                    <a:pt x="1366" y="131"/>
                    <a:pt x="1374" y="132"/>
                  </a:cubicBezTo>
                  <a:cubicBezTo>
                    <a:pt x="1375" y="132"/>
                    <a:pt x="1375" y="131"/>
                    <a:pt x="1376" y="131"/>
                  </a:cubicBezTo>
                  <a:cubicBezTo>
                    <a:pt x="1376" y="66"/>
                    <a:pt x="1376" y="66"/>
                    <a:pt x="1376" y="66"/>
                  </a:cubicBezTo>
                  <a:cubicBezTo>
                    <a:pt x="1376" y="64"/>
                    <a:pt x="1376" y="63"/>
                    <a:pt x="1376" y="61"/>
                  </a:cubicBezTo>
                  <a:cubicBezTo>
                    <a:pt x="1218" y="61"/>
                    <a:pt x="1218" y="61"/>
                    <a:pt x="1218" y="61"/>
                  </a:cubicBezTo>
                  <a:cubicBezTo>
                    <a:pt x="1216" y="61"/>
                    <a:pt x="1214" y="61"/>
                    <a:pt x="1212" y="60"/>
                  </a:cubicBezTo>
                  <a:cubicBezTo>
                    <a:pt x="1210" y="61"/>
                    <a:pt x="1208" y="61"/>
                    <a:pt x="1206" y="61"/>
                  </a:cubicBezTo>
                  <a:cubicBezTo>
                    <a:pt x="1131" y="61"/>
                    <a:pt x="1131" y="61"/>
                    <a:pt x="1131" y="61"/>
                  </a:cubicBezTo>
                  <a:cubicBezTo>
                    <a:pt x="1131" y="63"/>
                    <a:pt x="1131" y="64"/>
                    <a:pt x="1131" y="66"/>
                  </a:cubicBezTo>
                  <a:cubicBezTo>
                    <a:pt x="1131" y="131"/>
                    <a:pt x="1131" y="131"/>
                    <a:pt x="1131" y="131"/>
                  </a:cubicBezTo>
                  <a:cubicBezTo>
                    <a:pt x="1132" y="131"/>
                    <a:pt x="1132" y="132"/>
                    <a:pt x="1133" y="132"/>
                  </a:cubicBezTo>
                  <a:cubicBezTo>
                    <a:pt x="1141" y="131"/>
                    <a:pt x="1149" y="134"/>
                    <a:pt x="1154" y="140"/>
                  </a:cubicBezTo>
                  <a:cubicBezTo>
                    <a:pt x="1161" y="146"/>
                    <a:pt x="1163" y="154"/>
                    <a:pt x="1163" y="162"/>
                  </a:cubicBezTo>
                  <a:cubicBezTo>
                    <a:pt x="1163" y="194"/>
                    <a:pt x="1180" y="210"/>
                    <a:pt x="1182" y="212"/>
                  </a:cubicBezTo>
                  <a:cubicBezTo>
                    <a:pt x="1193" y="219"/>
                    <a:pt x="1197" y="233"/>
                    <a:pt x="1193" y="245"/>
                  </a:cubicBezTo>
                  <a:cubicBezTo>
                    <a:pt x="1189" y="258"/>
                    <a:pt x="1177" y="266"/>
                    <a:pt x="1164" y="266"/>
                  </a:cubicBezTo>
                  <a:cubicBezTo>
                    <a:pt x="0" y="266"/>
                    <a:pt x="0" y="266"/>
                    <a:pt x="0" y="266"/>
                  </a:cubicBezTo>
                  <a:cubicBezTo>
                    <a:pt x="0" y="205"/>
                    <a:pt x="0" y="205"/>
                    <a:pt x="0" y="205"/>
                  </a:cubicBezTo>
                  <a:cubicBezTo>
                    <a:pt x="1109" y="205"/>
                    <a:pt x="1109" y="205"/>
                    <a:pt x="1109" y="205"/>
                  </a:cubicBezTo>
                  <a:cubicBezTo>
                    <a:pt x="1107" y="199"/>
                    <a:pt x="1106" y="193"/>
                    <a:pt x="1104" y="186"/>
                  </a:cubicBezTo>
                  <a:cubicBezTo>
                    <a:pt x="1085" y="177"/>
                    <a:pt x="1070" y="159"/>
                    <a:pt x="1070" y="133"/>
                  </a:cubicBezTo>
                  <a:cubicBezTo>
                    <a:pt x="1070" y="68"/>
                    <a:pt x="1070" y="68"/>
                    <a:pt x="1070" y="68"/>
                  </a:cubicBezTo>
                  <a:cubicBezTo>
                    <a:pt x="1069" y="59"/>
                    <a:pt x="1068" y="37"/>
                    <a:pt x="1082" y="20"/>
                  </a:cubicBezTo>
                  <a:cubicBezTo>
                    <a:pt x="1089" y="11"/>
                    <a:pt x="1103" y="0"/>
                    <a:pt x="1127" y="0"/>
                  </a:cubicBezTo>
                  <a:cubicBezTo>
                    <a:pt x="1206" y="0"/>
                    <a:pt x="1206" y="0"/>
                    <a:pt x="1206" y="0"/>
                  </a:cubicBezTo>
                  <a:cubicBezTo>
                    <a:pt x="1208" y="0"/>
                    <a:pt x="1210" y="0"/>
                    <a:pt x="1212" y="1"/>
                  </a:cubicBezTo>
                  <a:cubicBezTo>
                    <a:pt x="1214" y="0"/>
                    <a:pt x="1216" y="0"/>
                    <a:pt x="1218" y="0"/>
                  </a:cubicBezTo>
                  <a:cubicBezTo>
                    <a:pt x="1380" y="0"/>
                    <a:pt x="1380" y="0"/>
                    <a:pt x="1380" y="0"/>
                  </a:cubicBezTo>
                  <a:cubicBezTo>
                    <a:pt x="1404" y="0"/>
                    <a:pt x="1418" y="11"/>
                    <a:pt x="1425" y="20"/>
                  </a:cubicBezTo>
                  <a:cubicBezTo>
                    <a:pt x="1439" y="37"/>
                    <a:pt x="1438" y="59"/>
                    <a:pt x="1437" y="68"/>
                  </a:cubicBezTo>
                  <a:cubicBezTo>
                    <a:pt x="1437" y="133"/>
                    <a:pt x="1437" y="133"/>
                    <a:pt x="1437" y="133"/>
                  </a:cubicBezTo>
                  <a:cubicBezTo>
                    <a:pt x="1437" y="154"/>
                    <a:pt x="1425" y="176"/>
                    <a:pt x="1403" y="186"/>
                  </a:cubicBezTo>
                  <a:cubicBezTo>
                    <a:pt x="1402" y="193"/>
                    <a:pt x="1400" y="199"/>
                    <a:pt x="1398" y="205"/>
                  </a:cubicBezTo>
                  <a:lnTo>
                    <a:pt x="2000" y="205"/>
                  </a:lnTo>
                  <a:close/>
                </a:path>
              </a:pathLst>
            </a:custGeom>
            <a:grpFill/>
            <a:ln>
              <a:noFill/>
            </a:ln>
          </p:spPr>
          <p:txBody>
            <a:bodyPr anchor="ctr"/>
            <a:lstStyle/>
            <a:p>
              <a:pPr algn="ctr"/>
              <a:endParaRPr/>
            </a:p>
          </p:txBody>
        </p:sp>
        <p:sp>
          <p:nvSpPr>
            <p:cNvPr id="6" name="iŝḻîdê"/>
            <p:cNvSpPr/>
            <p:nvPr/>
          </p:nvSpPr>
          <p:spPr bwMode="auto">
            <a:xfrm>
              <a:off x="9283774" y="4448567"/>
              <a:ext cx="210728" cy="813483"/>
            </a:xfrm>
            <a:custGeom>
              <a:avLst/>
              <a:gdLst>
                <a:gd name="T0" fmla="*/ 76 w 76"/>
                <a:gd name="T1" fmla="*/ 292 h 292"/>
                <a:gd name="T2" fmla="*/ 53 w 76"/>
                <a:gd name="T3" fmla="*/ 292 h 292"/>
                <a:gd name="T4" fmla="*/ 0 w 76"/>
                <a:gd name="T5" fmla="*/ 10 h 292"/>
                <a:gd name="T6" fmla="*/ 21 w 76"/>
                <a:gd name="T7" fmla="*/ 0 h 292"/>
                <a:gd name="T8" fmla="*/ 76 w 76"/>
                <a:gd name="T9" fmla="*/ 292 h 292"/>
              </a:gdLst>
              <a:ahLst/>
              <a:cxnLst>
                <a:cxn ang="0">
                  <a:pos x="T0" y="T1"/>
                </a:cxn>
                <a:cxn ang="0">
                  <a:pos x="T2" y="T3"/>
                </a:cxn>
                <a:cxn ang="0">
                  <a:pos x="T4" y="T5"/>
                </a:cxn>
                <a:cxn ang="0">
                  <a:pos x="T6" y="T7"/>
                </a:cxn>
                <a:cxn ang="0">
                  <a:pos x="T8" y="T9"/>
                </a:cxn>
              </a:cxnLst>
              <a:rect l="0" t="0" r="r" b="b"/>
              <a:pathLst>
                <a:path w="76" h="292">
                  <a:moveTo>
                    <a:pt x="76" y="292"/>
                  </a:moveTo>
                  <a:cubicBezTo>
                    <a:pt x="53" y="292"/>
                    <a:pt x="53" y="292"/>
                    <a:pt x="53" y="292"/>
                  </a:cubicBezTo>
                  <a:cubicBezTo>
                    <a:pt x="53" y="118"/>
                    <a:pt x="1" y="11"/>
                    <a:pt x="0" y="10"/>
                  </a:cubicBezTo>
                  <a:cubicBezTo>
                    <a:pt x="21" y="0"/>
                    <a:pt x="21" y="0"/>
                    <a:pt x="21" y="0"/>
                  </a:cubicBezTo>
                  <a:cubicBezTo>
                    <a:pt x="24" y="4"/>
                    <a:pt x="76" y="112"/>
                    <a:pt x="76" y="292"/>
                  </a:cubicBezTo>
                  <a:close/>
                </a:path>
              </a:pathLst>
            </a:custGeom>
            <a:grpFill/>
            <a:ln>
              <a:noFill/>
            </a:ln>
          </p:spPr>
          <p:txBody>
            <a:bodyPr anchor="ctr"/>
            <a:lstStyle/>
            <a:p>
              <a:pPr algn="ctr"/>
              <a:endParaRPr/>
            </a:p>
          </p:txBody>
        </p:sp>
        <p:sp>
          <p:nvSpPr>
            <p:cNvPr id="7" name="ïṣlídé"/>
            <p:cNvSpPr/>
            <p:nvPr/>
          </p:nvSpPr>
          <p:spPr bwMode="auto">
            <a:xfrm>
              <a:off x="9698168" y="4423845"/>
              <a:ext cx="211905" cy="813483"/>
            </a:xfrm>
            <a:custGeom>
              <a:avLst/>
              <a:gdLst>
                <a:gd name="T0" fmla="*/ 24 w 76"/>
                <a:gd name="T1" fmla="*/ 292 h 292"/>
                <a:gd name="T2" fmla="*/ 0 w 76"/>
                <a:gd name="T3" fmla="*/ 292 h 292"/>
                <a:gd name="T4" fmla="*/ 55 w 76"/>
                <a:gd name="T5" fmla="*/ 0 h 292"/>
                <a:gd name="T6" fmla="*/ 76 w 76"/>
                <a:gd name="T7" fmla="*/ 11 h 292"/>
                <a:gd name="T8" fmla="*/ 66 w 76"/>
                <a:gd name="T9" fmla="*/ 6 h 292"/>
                <a:gd name="T10" fmla="*/ 76 w 76"/>
                <a:gd name="T11" fmla="*/ 11 h 292"/>
                <a:gd name="T12" fmla="*/ 24 w 76"/>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76" h="292">
                  <a:moveTo>
                    <a:pt x="24" y="292"/>
                  </a:moveTo>
                  <a:cubicBezTo>
                    <a:pt x="0" y="292"/>
                    <a:pt x="0" y="292"/>
                    <a:pt x="0" y="292"/>
                  </a:cubicBezTo>
                  <a:cubicBezTo>
                    <a:pt x="0" y="113"/>
                    <a:pt x="53" y="5"/>
                    <a:pt x="55" y="0"/>
                  </a:cubicBezTo>
                  <a:cubicBezTo>
                    <a:pt x="76" y="11"/>
                    <a:pt x="76" y="11"/>
                    <a:pt x="76" y="11"/>
                  </a:cubicBezTo>
                  <a:cubicBezTo>
                    <a:pt x="66" y="6"/>
                    <a:pt x="66" y="6"/>
                    <a:pt x="66" y="6"/>
                  </a:cubicBezTo>
                  <a:cubicBezTo>
                    <a:pt x="76" y="11"/>
                    <a:pt x="76" y="11"/>
                    <a:pt x="76" y="11"/>
                  </a:cubicBezTo>
                  <a:cubicBezTo>
                    <a:pt x="76" y="12"/>
                    <a:pt x="24" y="119"/>
                    <a:pt x="24" y="292"/>
                  </a:cubicBezTo>
                  <a:close/>
                </a:path>
              </a:pathLst>
            </a:custGeom>
            <a:grpFill/>
            <a:ln>
              <a:noFill/>
            </a:ln>
          </p:spPr>
          <p:txBody>
            <a:bodyPr anchor="ctr"/>
            <a:lstStyle/>
            <a:p>
              <a:pPr algn="ctr"/>
              <a:endParaRPr/>
            </a:p>
          </p:txBody>
        </p:sp>
        <p:sp>
          <p:nvSpPr>
            <p:cNvPr id="8" name="ïŝlîďê"/>
            <p:cNvSpPr/>
            <p:nvPr/>
          </p:nvSpPr>
          <p:spPr bwMode="auto">
            <a:xfrm>
              <a:off x="9355587" y="1624336"/>
              <a:ext cx="1712904" cy="1707018"/>
            </a:xfrm>
            <a:custGeom>
              <a:avLst/>
              <a:gdLst>
                <a:gd name="T0" fmla="*/ 109 w 615"/>
                <a:gd name="T1" fmla="*/ 156 h 613"/>
                <a:gd name="T2" fmla="*/ 50 w 615"/>
                <a:gd name="T3" fmla="*/ 137 h 613"/>
                <a:gd name="T4" fmla="*/ 70 w 615"/>
                <a:gd name="T5" fmla="*/ 231 h 613"/>
                <a:gd name="T6" fmla="*/ 59 w 615"/>
                <a:gd name="T7" fmla="*/ 270 h 613"/>
                <a:gd name="T8" fmla="*/ 1 w 615"/>
                <a:gd name="T9" fmla="*/ 344 h 613"/>
                <a:gd name="T10" fmla="*/ 73 w 615"/>
                <a:gd name="T11" fmla="*/ 393 h 613"/>
                <a:gd name="T12" fmla="*/ 26 w 615"/>
                <a:gd name="T13" fmla="*/ 432 h 613"/>
                <a:gd name="T14" fmla="*/ 116 w 615"/>
                <a:gd name="T15" fmla="*/ 466 h 613"/>
                <a:gd name="T16" fmla="*/ 144 w 615"/>
                <a:gd name="T17" fmla="*/ 496 h 613"/>
                <a:gd name="T18" fmla="*/ 175 w 615"/>
                <a:gd name="T19" fmla="*/ 583 h 613"/>
                <a:gd name="T20" fmla="*/ 267 w 615"/>
                <a:gd name="T21" fmla="*/ 553 h 613"/>
                <a:gd name="T22" fmla="*/ 277 w 615"/>
                <a:gd name="T23" fmla="*/ 613 h 613"/>
                <a:gd name="T24" fmla="*/ 351 w 615"/>
                <a:gd name="T25" fmla="*/ 552 h 613"/>
                <a:gd name="T26" fmla="*/ 409 w 615"/>
                <a:gd name="T27" fmla="*/ 536 h 613"/>
                <a:gd name="T28" fmla="*/ 503 w 615"/>
                <a:gd name="T29" fmla="*/ 545 h 613"/>
                <a:gd name="T30" fmla="*/ 479 w 615"/>
                <a:gd name="T31" fmla="*/ 487 h 613"/>
                <a:gd name="T32" fmla="*/ 507 w 615"/>
                <a:gd name="T33" fmla="*/ 458 h 613"/>
                <a:gd name="T34" fmla="*/ 593 w 615"/>
                <a:gd name="T35" fmla="*/ 421 h 613"/>
                <a:gd name="T36" fmla="*/ 544 w 615"/>
                <a:gd name="T37" fmla="*/ 382 h 613"/>
                <a:gd name="T38" fmla="*/ 555 w 615"/>
                <a:gd name="T39" fmla="*/ 344 h 613"/>
                <a:gd name="T40" fmla="*/ 613 w 615"/>
                <a:gd name="T41" fmla="*/ 270 h 613"/>
                <a:gd name="T42" fmla="*/ 551 w 615"/>
                <a:gd name="T43" fmla="*/ 259 h 613"/>
                <a:gd name="T44" fmla="*/ 542 w 615"/>
                <a:gd name="T45" fmla="*/ 220 h 613"/>
                <a:gd name="T46" fmla="*/ 558 w 615"/>
                <a:gd name="T47" fmla="*/ 127 h 613"/>
                <a:gd name="T48" fmla="*/ 494 w 615"/>
                <a:gd name="T49" fmla="*/ 145 h 613"/>
                <a:gd name="T50" fmla="*/ 464 w 615"/>
                <a:gd name="T51" fmla="*/ 113 h 613"/>
                <a:gd name="T52" fmla="*/ 437 w 615"/>
                <a:gd name="T53" fmla="*/ 35 h 613"/>
                <a:gd name="T54" fmla="*/ 397 w 615"/>
                <a:gd name="T55" fmla="*/ 77 h 613"/>
                <a:gd name="T56" fmla="*/ 348 w 615"/>
                <a:gd name="T57" fmla="*/ 60 h 613"/>
                <a:gd name="T58" fmla="*/ 275 w 615"/>
                <a:gd name="T59" fmla="*/ 0 h 613"/>
                <a:gd name="T60" fmla="*/ 264 w 615"/>
                <a:gd name="T61" fmla="*/ 62 h 613"/>
                <a:gd name="T62" fmla="*/ 205 w 615"/>
                <a:gd name="T63" fmla="*/ 78 h 613"/>
                <a:gd name="T64" fmla="*/ 112 w 615"/>
                <a:gd name="T65" fmla="*/ 69 h 613"/>
                <a:gd name="T66" fmla="*/ 414 w 615"/>
                <a:gd name="T67" fmla="*/ 131 h 613"/>
                <a:gd name="T68" fmla="*/ 200 w 615"/>
                <a:gd name="T69" fmla="*/ 484 h 613"/>
                <a:gd name="T70" fmla="*/ 414 w 615"/>
                <a:gd name="T71" fmla="*/ 13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5" h="613">
                  <a:moveTo>
                    <a:pt x="136" y="126"/>
                  </a:moveTo>
                  <a:cubicBezTo>
                    <a:pt x="126" y="135"/>
                    <a:pt x="117" y="145"/>
                    <a:pt x="109" y="156"/>
                  </a:cubicBezTo>
                  <a:cubicBezTo>
                    <a:pt x="108" y="155"/>
                    <a:pt x="108" y="155"/>
                    <a:pt x="108" y="155"/>
                  </a:cubicBezTo>
                  <a:cubicBezTo>
                    <a:pt x="50" y="137"/>
                    <a:pt x="50" y="137"/>
                    <a:pt x="50" y="137"/>
                  </a:cubicBezTo>
                  <a:cubicBezTo>
                    <a:pt x="21" y="192"/>
                    <a:pt x="21" y="192"/>
                    <a:pt x="21" y="192"/>
                  </a:cubicBezTo>
                  <a:cubicBezTo>
                    <a:pt x="70" y="231"/>
                    <a:pt x="70" y="231"/>
                    <a:pt x="70" y="231"/>
                  </a:cubicBezTo>
                  <a:cubicBezTo>
                    <a:pt x="66" y="244"/>
                    <a:pt x="63" y="257"/>
                    <a:pt x="61" y="270"/>
                  </a:cubicBezTo>
                  <a:cubicBezTo>
                    <a:pt x="59" y="270"/>
                    <a:pt x="59" y="270"/>
                    <a:pt x="59" y="270"/>
                  </a:cubicBezTo>
                  <a:cubicBezTo>
                    <a:pt x="0" y="281"/>
                    <a:pt x="0" y="281"/>
                    <a:pt x="0" y="281"/>
                  </a:cubicBezTo>
                  <a:cubicBezTo>
                    <a:pt x="1" y="344"/>
                    <a:pt x="1" y="344"/>
                    <a:pt x="1" y="344"/>
                  </a:cubicBezTo>
                  <a:cubicBezTo>
                    <a:pt x="62" y="354"/>
                    <a:pt x="62" y="354"/>
                    <a:pt x="62" y="354"/>
                  </a:cubicBezTo>
                  <a:cubicBezTo>
                    <a:pt x="65" y="367"/>
                    <a:pt x="69" y="380"/>
                    <a:pt x="73" y="393"/>
                  </a:cubicBezTo>
                  <a:cubicBezTo>
                    <a:pt x="72" y="394"/>
                    <a:pt x="72" y="394"/>
                    <a:pt x="72" y="394"/>
                  </a:cubicBezTo>
                  <a:cubicBezTo>
                    <a:pt x="26" y="432"/>
                    <a:pt x="26" y="432"/>
                    <a:pt x="26" y="432"/>
                  </a:cubicBezTo>
                  <a:cubicBezTo>
                    <a:pt x="57" y="486"/>
                    <a:pt x="57" y="486"/>
                    <a:pt x="57" y="486"/>
                  </a:cubicBezTo>
                  <a:cubicBezTo>
                    <a:pt x="116" y="466"/>
                    <a:pt x="116" y="466"/>
                    <a:pt x="116" y="466"/>
                  </a:cubicBezTo>
                  <a:cubicBezTo>
                    <a:pt x="124" y="477"/>
                    <a:pt x="128" y="483"/>
                    <a:pt x="144" y="495"/>
                  </a:cubicBezTo>
                  <a:cubicBezTo>
                    <a:pt x="144" y="496"/>
                    <a:pt x="144" y="496"/>
                    <a:pt x="144" y="496"/>
                  </a:cubicBezTo>
                  <a:cubicBezTo>
                    <a:pt x="122" y="551"/>
                    <a:pt x="122" y="551"/>
                    <a:pt x="122" y="551"/>
                  </a:cubicBezTo>
                  <a:cubicBezTo>
                    <a:pt x="175" y="583"/>
                    <a:pt x="175" y="583"/>
                    <a:pt x="175" y="583"/>
                  </a:cubicBezTo>
                  <a:cubicBezTo>
                    <a:pt x="216" y="538"/>
                    <a:pt x="216" y="538"/>
                    <a:pt x="216" y="538"/>
                  </a:cubicBezTo>
                  <a:cubicBezTo>
                    <a:pt x="233" y="545"/>
                    <a:pt x="249" y="550"/>
                    <a:pt x="267" y="553"/>
                  </a:cubicBezTo>
                  <a:cubicBezTo>
                    <a:pt x="266" y="554"/>
                    <a:pt x="266" y="554"/>
                    <a:pt x="266" y="554"/>
                  </a:cubicBezTo>
                  <a:cubicBezTo>
                    <a:pt x="277" y="613"/>
                    <a:pt x="277" y="613"/>
                    <a:pt x="277" y="613"/>
                  </a:cubicBezTo>
                  <a:cubicBezTo>
                    <a:pt x="339" y="613"/>
                    <a:pt x="339" y="613"/>
                    <a:pt x="339" y="613"/>
                  </a:cubicBezTo>
                  <a:cubicBezTo>
                    <a:pt x="351" y="552"/>
                    <a:pt x="351" y="552"/>
                    <a:pt x="351" y="552"/>
                  </a:cubicBezTo>
                  <a:cubicBezTo>
                    <a:pt x="371" y="549"/>
                    <a:pt x="390" y="543"/>
                    <a:pt x="409" y="534"/>
                  </a:cubicBezTo>
                  <a:cubicBezTo>
                    <a:pt x="409" y="536"/>
                    <a:pt x="409" y="536"/>
                    <a:pt x="409" y="536"/>
                  </a:cubicBezTo>
                  <a:cubicBezTo>
                    <a:pt x="451" y="579"/>
                    <a:pt x="451" y="579"/>
                    <a:pt x="451" y="579"/>
                  </a:cubicBezTo>
                  <a:cubicBezTo>
                    <a:pt x="503" y="545"/>
                    <a:pt x="503" y="545"/>
                    <a:pt x="503" y="545"/>
                  </a:cubicBezTo>
                  <a:cubicBezTo>
                    <a:pt x="479" y="487"/>
                    <a:pt x="479" y="487"/>
                    <a:pt x="479" y="487"/>
                  </a:cubicBezTo>
                  <a:cubicBezTo>
                    <a:pt x="479" y="487"/>
                    <a:pt x="479" y="487"/>
                    <a:pt x="479" y="487"/>
                  </a:cubicBezTo>
                  <a:cubicBezTo>
                    <a:pt x="488" y="478"/>
                    <a:pt x="497" y="468"/>
                    <a:pt x="506" y="458"/>
                  </a:cubicBezTo>
                  <a:cubicBezTo>
                    <a:pt x="507" y="458"/>
                    <a:pt x="507" y="458"/>
                    <a:pt x="507" y="458"/>
                  </a:cubicBezTo>
                  <a:cubicBezTo>
                    <a:pt x="565" y="477"/>
                    <a:pt x="565" y="477"/>
                    <a:pt x="565" y="477"/>
                  </a:cubicBezTo>
                  <a:cubicBezTo>
                    <a:pt x="593" y="421"/>
                    <a:pt x="593" y="421"/>
                    <a:pt x="593" y="421"/>
                  </a:cubicBezTo>
                  <a:cubicBezTo>
                    <a:pt x="545" y="382"/>
                    <a:pt x="545" y="382"/>
                    <a:pt x="545" y="382"/>
                  </a:cubicBezTo>
                  <a:cubicBezTo>
                    <a:pt x="544" y="382"/>
                    <a:pt x="544" y="382"/>
                    <a:pt x="544" y="382"/>
                  </a:cubicBezTo>
                  <a:cubicBezTo>
                    <a:pt x="548" y="370"/>
                    <a:pt x="551" y="357"/>
                    <a:pt x="553" y="344"/>
                  </a:cubicBezTo>
                  <a:cubicBezTo>
                    <a:pt x="555" y="344"/>
                    <a:pt x="555" y="344"/>
                    <a:pt x="555" y="344"/>
                  </a:cubicBezTo>
                  <a:cubicBezTo>
                    <a:pt x="615" y="332"/>
                    <a:pt x="615" y="332"/>
                    <a:pt x="615" y="332"/>
                  </a:cubicBezTo>
                  <a:cubicBezTo>
                    <a:pt x="613" y="270"/>
                    <a:pt x="613" y="270"/>
                    <a:pt x="613" y="270"/>
                  </a:cubicBezTo>
                  <a:cubicBezTo>
                    <a:pt x="552" y="259"/>
                    <a:pt x="552" y="259"/>
                    <a:pt x="552" y="259"/>
                  </a:cubicBezTo>
                  <a:cubicBezTo>
                    <a:pt x="551" y="259"/>
                    <a:pt x="551" y="259"/>
                    <a:pt x="551" y="259"/>
                  </a:cubicBezTo>
                  <a:cubicBezTo>
                    <a:pt x="548" y="246"/>
                    <a:pt x="545" y="233"/>
                    <a:pt x="540" y="221"/>
                  </a:cubicBezTo>
                  <a:cubicBezTo>
                    <a:pt x="542" y="220"/>
                    <a:pt x="542" y="220"/>
                    <a:pt x="542" y="220"/>
                  </a:cubicBezTo>
                  <a:cubicBezTo>
                    <a:pt x="589" y="181"/>
                    <a:pt x="589" y="181"/>
                    <a:pt x="589" y="181"/>
                  </a:cubicBezTo>
                  <a:cubicBezTo>
                    <a:pt x="558" y="127"/>
                    <a:pt x="558" y="127"/>
                    <a:pt x="558" y="127"/>
                  </a:cubicBezTo>
                  <a:cubicBezTo>
                    <a:pt x="499" y="147"/>
                    <a:pt x="499" y="147"/>
                    <a:pt x="499" y="147"/>
                  </a:cubicBezTo>
                  <a:cubicBezTo>
                    <a:pt x="494" y="145"/>
                    <a:pt x="494" y="145"/>
                    <a:pt x="494" y="145"/>
                  </a:cubicBezTo>
                  <a:cubicBezTo>
                    <a:pt x="486" y="135"/>
                    <a:pt x="479" y="127"/>
                    <a:pt x="463" y="115"/>
                  </a:cubicBezTo>
                  <a:cubicBezTo>
                    <a:pt x="464" y="113"/>
                    <a:pt x="464" y="113"/>
                    <a:pt x="464" y="113"/>
                  </a:cubicBezTo>
                  <a:cubicBezTo>
                    <a:pt x="490" y="68"/>
                    <a:pt x="490" y="68"/>
                    <a:pt x="490" y="68"/>
                  </a:cubicBezTo>
                  <a:cubicBezTo>
                    <a:pt x="437" y="35"/>
                    <a:pt x="437" y="35"/>
                    <a:pt x="437" y="35"/>
                  </a:cubicBezTo>
                  <a:cubicBezTo>
                    <a:pt x="396" y="78"/>
                    <a:pt x="396" y="78"/>
                    <a:pt x="396" y="78"/>
                  </a:cubicBezTo>
                  <a:cubicBezTo>
                    <a:pt x="397" y="77"/>
                    <a:pt x="397" y="77"/>
                    <a:pt x="397" y="77"/>
                  </a:cubicBezTo>
                  <a:cubicBezTo>
                    <a:pt x="381" y="71"/>
                    <a:pt x="365" y="65"/>
                    <a:pt x="348" y="62"/>
                  </a:cubicBezTo>
                  <a:cubicBezTo>
                    <a:pt x="348" y="60"/>
                    <a:pt x="348" y="60"/>
                    <a:pt x="348" y="60"/>
                  </a:cubicBezTo>
                  <a:cubicBezTo>
                    <a:pt x="337" y="0"/>
                    <a:pt x="337" y="0"/>
                    <a:pt x="337" y="0"/>
                  </a:cubicBezTo>
                  <a:cubicBezTo>
                    <a:pt x="275" y="0"/>
                    <a:pt x="275" y="0"/>
                    <a:pt x="275" y="0"/>
                  </a:cubicBezTo>
                  <a:cubicBezTo>
                    <a:pt x="264" y="62"/>
                    <a:pt x="264" y="62"/>
                    <a:pt x="264" y="62"/>
                  </a:cubicBezTo>
                  <a:cubicBezTo>
                    <a:pt x="264" y="62"/>
                    <a:pt x="264" y="62"/>
                    <a:pt x="264" y="62"/>
                  </a:cubicBezTo>
                  <a:cubicBezTo>
                    <a:pt x="244" y="66"/>
                    <a:pt x="225" y="71"/>
                    <a:pt x="206" y="79"/>
                  </a:cubicBezTo>
                  <a:cubicBezTo>
                    <a:pt x="205" y="78"/>
                    <a:pt x="205" y="78"/>
                    <a:pt x="205" y="78"/>
                  </a:cubicBezTo>
                  <a:cubicBezTo>
                    <a:pt x="163" y="34"/>
                    <a:pt x="163" y="34"/>
                    <a:pt x="163" y="34"/>
                  </a:cubicBezTo>
                  <a:cubicBezTo>
                    <a:pt x="112" y="69"/>
                    <a:pt x="112" y="69"/>
                    <a:pt x="112" y="69"/>
                  </a:cubicBezTo>
                  <a:cubicBezTo>
                    <a:pt x="136" y="126"/>
                    <a:pt x="136" y="126"/>
                    <a:pt x="136" y="126"/>
                  </a:cubicBezTo>
                  <a:close/>
                  <a:moveTo>
                    <a:pt x="414" y="131"/>
                  </a:moveTo>
                  <a:cubicBezTo>
                    <a:pt x="512" y="190"/>
                    <a:pt x="543" y="317"/>
                    <a:pt x="483" y="414"/>
                  </a:cubicBezTo>
                  <a:cubicBezTo>
                    <a:pt x="424" y="512"/>
                    <a:pt x="297" y="543"/>
                    <a:pt x="200" y="484"/>
                  </a:cubicBezTo>
                  <a:cubicBezTo>
                    <a:pt x="102" y="425"/>
                    <a:pt x="71" y="298"/>
                    <a:pt x="130" y="200"/>
                  </a:cubicBezTo>
                  <a:cubicBezTo>
                    <a:pt x="189" y="102"/>
                    <a:pt x="317" y="71"/>
                    <a:pt x="414" y="131"/>
                  </a:cubicBezTo>
                  <a:close/>
                </a:path>
              </a:pathLst>
            </a:custGeom>
            <a:grpFill/>
            <a:ln>
              <a:noFill/>
            </a:ln>
          </p:spPr>
          <p:txBody>
            <a:bodyPr wrap="none" lIns="90000" tIns="46800" rIns="90000" bIns="46800" anchor="ctr" anchorCtr="1">
              <a:normAutofit/>
            </a:bodyPr>
            <a:lstStyle/>
            <a:p>
              <a:pPr algn="ctr"/>
              <a:endParaRPr lang="zh-CN" altLang="en-US" sz="1400" b="1" dirty="0"/>
            </a:p>
          </p:txBody>
        </p:sp>
        <p:sp>
          <p:nvSpPr>
            <p:cNvPr id="9" name="îṩḻiḍè"/>
            <p:cNvSpPr/>
            <p:nvPr/>
          </p:nvSpPr>
          <p:spPr bwMode="auto">
            <a:xfrm>
              <a:off x="8848190" y="3190083"/>
              <a:ext cx="1524543" cy="1523366"/>
            </a:xfrm>
            <a:custGeom>
              <a:avLst/>
              <a:gdLst>
                <a:gd name="T0" fmla="*/ 97 w 547"/>
                <a:gd name="T1" fmla="*/ 139 h 547"/>
                <a:gd name="T2" fmla="*/ 44 w 547"/>
                <a:gd name="T3" fmla="*/ 122 h 547"/>
                <a:gd name="T4" fmla="*/ 62 w 547"/>
                <a:gd name="T5" fmla="*/ 206 h 547"/>
                <a:gd name="T6" fmla="*/ 52 w 547"/>
                <a:gd name="T7" fmla="*/ 240 h 547"/>
                <a:gd name="T8" fmla="*/ 1 w 547"/>
                <a:gd name="T9" fmla="*/ 306 h 547"/>
                <a:gd name="T10" fmla="*/ 65 w 547"/>
                <a:gd name="T11" fmla="*/ 350 h 547"/>
                <a:gd name="T12" fmla="*/ 23 w 547"/>
                <a:gd name="T13" fmla="*/ 385 h 547"/>
                <a:gd name="T14" fmla="*/ 103 w 547"/>
                <a:gd name="T15" fmla="*/ 416 h 547"/>
                <a:gd name="T16" fmla="*/ 128 w 547"/>
                <a:gd name="T17" fmla="*/ 442 h 547"/>
                <a:gd name="T18" fmla="*/ 155 w 547"/>
                <a:gd name="T19" fmla="*/ 520 h 547"/>
                <a:gd name="T20" fmla="*/ 237 w 547"/>
                <a:gd name="T21" fmla="*/ 492 h 547"/>
                <a:gd name="T22" fmla="*/ 247 w 547"/>
                <a:gd name="T23" fmla="*/ 547 h 547"/>
                <a:gd name="T24" fmla="*/ 312 w 547"/>
                <a:gd name="T25" fmla="*/ 492 h 547"/>
                <a:gd name="T26" fmla="*/ 364 w 547"/>
                <a:gd name="T27" fmla="*/ 477 h 547"/>
                <a:gd name="T28" fmla="*/ 448 w 547"/>
                <a:gd name="T29" fmla="*/ 486 h 547"/>
                <a:gd name="T30" fmla="*/ 426 w 547"/>
                <a:gd name="T31" fmla="*/ 434 h 547"/>
                <a:gd name="T32" fmla="*/ 451 w 547"/>
                <a:gd name="T33" fmla="*/ 408 h 547"/>
                <a:gd name="T34" fmla="*/ 528 w 547"/>
                <a:gd name="T35" fmla="*/ 376 h 547"/>
                <a:gd name="T36" fmla="*/ 484 w 547"/>
                <a:gd name="T37" fmla="*/ 341 h 547"/>
                <a:gd name="T38" fmla="*/ 494 w 547"/>
                <a:gd name="T39" fmla="*/ 306 h 547"/>
                <a:gd name="T40" fmla="*/ 546 w 547"/>
                <a:gd name="T41" fmla="*/ 240 h 547"/>
                <a:gd name="T42" fmla="*/ 491 w 547"/>
                <a:gd name="T43" fmla="*/ 231 h 547"/>
                <a:gd name="T44" fmla="*/ 483 w 547"/>
                <a:gd name="T45" fmla="*/ 196 h 547"/>
                <a:gd name="T46" fmla="*/ 497 w 547"/>
                <a:gd name="T47" fmla="*/ 113 h 547"/>
                <a:gd name="T48" fmla="*/ 440 w 547"/>
                <a:gd name="T49" fmla="*/ 130 h 547"/>
                <a:gd name="T50" fmla="*/ 413 w 547"/>
                <a:gd name="T51" fmla="*/ 101 h 547"/>
                <a:gd name="T52" fmla="*/ 389 w 547"/>
                <a:gd name="T53" fmla="*/ 32 h 547"/>
                <a:gd name="T54" fmla="*/ 353 w 547"/>
                <a:gd name="T55" fmla="*/ 69 h 547"/>
                <a:gd name="T56" fmla="*/ 310 w 547"/>
                <a:gd name="T57" fmla="*/ 53 h 547"/>
                <a:gd name="T58" fmla="*/ 245 w 547"/>
                <a:gd name="T59" fmla="*/ 0 h 547"/>
                <a:gd name="T60" fmla="*/ 235 w 547"/>
                <a:gd name="T61" fmla="*/ 55 h 547"/>
                <a:gd name="T62" fmla="*/ 182 w 547"/>
                <a:gd name="T63" fmla="*/ 69 h 547"/>
                <a:gd name="T64" fmla="*/ 99 w 547"/>
                <a:gd name="T65" fmla="*/ 61 h 547"/>
                <a:gd name="T66" fmla="*/ 121 w 547"/>
                <a:gd name="T67" fmla="*/ 113 h 547"/>
                <a:gd name="T68" fmla="*/ 430 w 547"/>
                <a:gd name="T69" fmla="*/ 369 h 547"/>
                <a:gd name="T70" fmla="*/ 116 w 547"/>
                <a:gd name="T71" fmla="*/ 17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547">
                  <a:moveTo>
                    <a:pt x="121" y="113"/>
                  </a:moveTo>
                  <a:cubicBezTo>
                    <a:pt x="112" y="121"/>
                    <a:pt x="104" y="129"/>
                    <a:pt x="97" y="139"/>
                  </a:cubicBezTo>
                  <a:cubicBezTo>
                    <a:pt x="95" y="138"/>
                    <a:pt x="95" y="138"/>
                    <a:pt x="95" y="138"/>
                  </a:cubicBezTo>
                  <a:cubicBezTo>
                    <a:pt x="44" y="122"/>
                    <a:pt x="44" y="122"/>
                    <a:pt x="44" y="122"/>
                  </a:cubicBezTo>
                  <a:cubicBezTo>
                    <a:pt x="19" y="171"/>
                    <a:pt x="19" y="171"/>
                    <a:pt x="19" y="171"/>
                  </a:cubicBezTo>
                  <a:cubicBezTo>
                    <a:pt x="62" y="206"/>
                    <a:pt x="62" y="206"/>
                    <a:pt x="62" y="206"/>
                  </a:cubicBezTo>
                  <a:cubicBezTo>
                    <a:pt x="58" y="217"/>
                    <a:pt x="55" y="229"/>
                    <a:pt x="53" y="240"/>
                  </a:cubicBezTo>
                  <a:cubicBezTo>
                    <a:pt x="52" y="240"/>
                    <a:pt x="52" y="240"/>
                    <a:pt x="52" y="240"/>
                  </a:cubicBezTo>
                  <a:cubicBezTo>
                    <a:pt x="0" y="251"/>
                    <a:pt x="0" y="251"/>
                    <a:pt x="0" y="251"/>
                  </a:cubicBezTo>
                  <a:cubicBezTo>
                    <a:pt x="1" y="306"/>
                    <a:pt x="1" y="306"/>
                    <a:pt x="1" y="306"/>
                  </a:cubicBezTo>
                  <a:cubicBezTo>
                    <a:pt x="55" y="316"/>
                    <a:pt x="55" y="316"/>
                    <a:pt x="55" y="316"/>
                  </a:cubicBezTo>
                  <a:cubicBezTo>
                    <a:pt x="57" y="328"/>
                    <a:pt x="61" y="339"/>
                    <a:pt x="65" y="350"/>
                  </a:cubicBezTo>
                  <a:cubicBezTo>
                    <a:pt x="64" y="351"/>
                    <a:pt x="64" y="351"/>
                    <a:pt x="64" y="351"/>
                  </a:cubicBezTo>
                  <a:cubicBezTo>
                    <a:pt x="23" y="385"/>
                    <a:pt x="23" y="385"/>
                    <a:pt x="23" y="385"/>
                  </a:cubicBezTo>
                  <a:cubicBezTo>
                    <a:pt x="50" y="433"/>
                    <a:pt x="50" y="433"/>
                    <a:pt x="50" y="433"/>
                  </a:cubicBezTo>
                  <a:cubicBezTo>
                    <a:pt x="103" y="416"/>
                    <a:pt x="103" y="416"/>
                    <a:pt x="103" y="416"/>
                  </a:cubicBezTo>
                  <a:cubicBezTo>
                    <a:pt x="110" y="425"/>
                    <a:pt x="114" y="431"/>
                    <a:pt x="128" y="442"/>
                  </a:cubicBezTo>
                  <a:cubicBezTo>
                    <a:pt x="128" y="442"/>
                    <a:pt x="128" y="442"/>
                    <a:pt x="128" y="442"/>
                  </a:cubicBezTo>
                  <a:cubicBezTo>
                    <a:pt x="108" y="491"/>
                    <a:pt x="108" y="491"/>
                    <a:pt x="108" y="491"/>
                  </a:cubicBezTo>
                  <a:cubicBezTo>
                    <a:pt x="155" y="520"/>
                    <a:pt x="155" y="520"/>
                    <a:pt x="155" y="520"/>
                  </a:cubicBezTo>
                  <a:cubicBezTo>
                    <a:pt x="192" y="480"/>
                    <a:pt x="192" y="480"/>
                    <a:pt x="192" y="480"/>
                  </a:cubicBezTo>
                  <a:cubicBezTo>
                    <a:pt x="207" y="485"/>
                    <a:pt x="222" y="490"/>
                    <a:pt x="237" y="492"/>
                  </a:cubicBezTo>
                  <a:cubicBezTo>
                    <a:pt x="237" y="494"/>
                    <a:pt x="237" y="494"/>
                    <a:pt x="237" y="494"/>
                  </a:cubicBezTo>
                  <a:cubicBezTo>
                    <a:pt x="247" y="547"/>
                    <a:pt x="247" y="547"/>
                    <a:pt x="247" y="547"/>
                  </a:cubicBezTo>
                  <a:cubicBezTo>
                    <a:pt x="302" y="546"/>
                    <a:pt x="302" y="546"/>
                    <a:pt x="302" y="546"/>
                  </a:cubicBezTo>
                  <a:cubicBezTo>
                    <a:pt x="312" y="492"/>
                    <a:pt x="312" y="492"/>
                    <a:pt x="312" y="492"/>
                  </a:cubicBezTo>
                  <a:cubicBezTo>
                    <a:pt x="330" y="489"/>
                    <a:pt x="347" y="484"/>
                    <a:pt x="364" y="476"/>
                  </a:cubicBezTo>
                  <a:cubicBezTo>
                    <a:pt x="364" y="477"/>
                    <a:pt x="364" y="477"/>
                    <a:pt x="364" y="477"/>
                  </a:cubicBezTo>
                  <a:cubicBezTo>
                    <a:pt x="402" y="516"/>
                    <a:pt x="402" y="516"/>
                    <a:pt x="402" y="516"/>
                  </a:cubicBezTo>
                  <a:cubicBezTo>
                    <a:pt x="448" y="486"/>
                    <a:pt x="448" y="486"/>
                    <a:pt x="448" y="486"/>
                  </a:cubicBezTo>
                  <a:cubicBezTo>
                    <a:pt x="426" y="434"/>
                    <a:pt x="426" y="434"/>
                    <a:pt x="426" y="434"/>
                  </a:cubicBezTo>
                  <a:cubicBezTo>
                    <a:pt x="426" y="434"/>
                    <a:pt x="426" y="434"/>
                    <a:pt x="426" y="434"/>
                  </a:cubicBezTo>
                  <a:cubicBezTo>
                    <a:pt x="435" y="426"/>
                    <a:pt x="443" y="417"/>
                    <a:pt x="450" y="408"/>
                  </a:cubicBezTo>
                  <a:cubicBezTo>
                    <a:pt x="451" y="408"/>
                    <a:pt x="451" y="408"/>
                    <a:pt x="451" y="408"/>
                  </a:cubicBezTo>
                  <a:cubicBezTo>
                    <a:pt x="503" y="425"/>
                    <a:pt x="503" y="425"/>
                    <a:pt x="503" y="425"/>
                  </a:cubicBezTo>
                  <a:cubicBezTo>
                    <a:pt x="528" y="376"/>
                    <a:pt x="528" y="376"/>
                    <a:pt x="528" y="376"/>
                  </a:cubicBezTo>
                  <a:cubicBezTo>
                    <a:pt x="485" y="341"/>
                    <a:pt x="485" y="341"/>
                    <a:pt x="485" y="341"/>
                  </a:cubicBezTo>
                  <a:cubicBezTo>
                    <a:pt x="484" y="341"/>
                    <a:pt x="484" y="341"/>
                    <a:pt x="484" y="341"/>
                  </a:cubicBezTo>
                  <a:cubicBezTo>
                    <a:pt x="488" y="329"/>
                    <a:pt x="491" y="318"/>
                    <a:pt x="493" y="306"/>
                  </a:cubicBezTo>
                  <a:cubicBezTo>
                    <a:pt x="494" y="306"/>
                    <a:pt x="494" y="306"/>
                    <a:pt x="494" y="306"/>
                  </a:cubicBezTo>
                  <a:cubicBezTo>
                    <a:pt x="547" y="296"/>
                    <a:pt x="547" y="296"/>
                    <a:pt x="547" y="296"/>
                  </a:cubicBezTo>
                  <a:cubicBezTo>
                    <a:pt x="546" y="240"/>
                    <a:pt x="546" y="240"/>
                    <a:pt x="546" y="240"/>
                  </a:cubicBezTo>
                  <a:cubicBezTo>
                    <a:pt x="491" y="231"/>
                    <a:pt x="491" y="231"/>
                    <a:pt x="491" y="231"/>
                  </a:cubicBezTo>
                  <a:cubicBezTo>
                    <a:pt x="491" y="231"/>
                    <a:pt x="491" y="231"/>
                    <a:pt x="491" y="231"/>
                  </a:cubicBezTo>
                  <a:cubicBezTo>
                    <a:pt x="488" y="219"/>
                    <a:pt x="485" y="208"/>
                    <a:pt x="481" y="197"/>
                  </a:cubicBezTo>
                  <a:cubicBezTo>
                    <a:pt x="483" y="196"/>
                    <a:pt x="483" y="196"/>
                    <a:pt x="483" y="196"/>
                  </a:cubicBezTo>
                  <a:cubicBezTo>
                    <a:pt x="524" y="161"/>
                    <a:pt x="524" y="161"/>
                    <a:pt x="524" y="161"/>
                  </a:cubicBezTo>
                  <a:cubicBezTo>
                    <a:pt x="497" y="113"/>
                    <a:pt x="497" y="113"/>
                    <a:pt x="497" y="113"/>
                  </a:cubicBezTo>
                  <a:cubicBezTo>
                    <a:pt x="444" y="131"/>
                    <a:pt x="444" y="131"/>
                    <a:pt x="444" y="131"/>
                  </a:cubicBezTo>
                  <a:cubicBezTo>
                    <a:pt x="440" y="130"/>
                    <a:pt x="440" y="130"/>
                    <a:pt x="440" y="130"/>
                  </a:cubicBezTo>
                  <a:cubicBezTo>
                    <a:pt x="433" y="121"/>
                    <a:pt x="426" y="113"/>
                    <a:pt x="412" y="102"/>
                  </a:cubicBezTo>
                  <a:cubicBezTo>
                    <a:pt x="413" y="101"/>
                    <a:pt x="413" y="101"/>
                    <a:pt x="413" y="101"/>
                  </a:cubicBezTo>
                  <a:cubicBezTo>
                    <a:pt x="436" y="60"/>
                    <a:pt x="436" y="60"/>
                    <a:pt x="436" y="60"/>
                  </a:cubicBezTo>
                  <a:cubicBezTo>
                    <a:pt x="389" y="32"/>
                    <a:pt x="389" y="32"/>
                    <a:pt x="389" y="32"/>
                  </a:cubicBezTo>
                  <a:cubicBezTo>
                    <a:pt x="353" y="70"/>
                    <a:pt x="353" y="70"/>
                    <a:pt x="353" y="70"/>
                  </a:cubicBezTo>
                  <a:cubicBezTo>
                    <a:pt x="353" y="69"/>
                    <a:pt x="353" y="69"/>
                    <a:pt x="353" y="69"/>
                  </a:cubicBezTo>
                  <a:cubicBezTo>
                    <a:pt x="339" y="63"/>
                    <a:pt x="324" y="58"/>
                    <a:pt x="309" y="56"/>
                  </a:cubicBezTo>
                  <a:cubicBezTo>
                    <a:pt x="310" y="53"/>
                    <a:pt x="310" y="53"/>
                    <a:pt x="310" y="53"/>
                  </a:cubicBezTo>
                  <a:cubicBezTo>
                    <a:pt x="300" y="0"/>
                    <a:pt x="300" y="0"/>
                    <a:pt x="300" y="0"/>
                  </a:cubicBezTo>
                  <a:cubicBezTo>
                    <a:pt x="245" y="0"/>
                    <a:pt x="245" y="0"/>
                    <a:pt x="245" y="0"/>
                  </a:cubicBezTo>
                  <a:cubicBezTo>
                    <a:pt x="234" y="55"/>
                    <a:pt x="234" y="55"/>
                    <a:pt x="234" y="55"/>
                  </a:cubicBezTo>
                  <a:cubicBezTo>
                    <a:pt x="235" y="55"/>
                    <a:pt x="235" y="55"/>
                    <a:pt x="235" y="55"/>
                  </a:cubicBezTo>
                  <a:cubicBezTo>
                    <a:pt x="217" y="58"/>
                    <a:pt x="200" y="64"/>
                    <a:pt x="183" y="71"/>
                  </a:cubicBezTo>
                  <a:cubicBezTo>
                    <a:pt x="182" y="69"/>
                    <a:pt x="182" y="69"/>
                    <a:pt x="182" y="69"/>
                  </a:cubicBezTo>
                  <a:cubicBezTo>
                    <a:pt x="145" y="30"/>
                    <a:pt x="145" y="30"/>
                    <a:pt x="145" y="30"/>
                  </a:cubicBezTo>
                  <a:cubicBezTo>
                    <a:pt x="99" y="61"/>
                    <a:pt x="99" y="61"/>
                    <a:pt x="99" y="61"/>
                  </a:cubicBezTo>
                  <a:cubicBezTo>
                    <a:pt x="121" y="112"/>
                    <a:pt x="121" y="112"/>
                    <a:pt x="121" y="112"/>
                  </a:cubicBezTo>
                  <a:lnTo>
                    <a:pt x="121" y="113"/>
                  </a:lnTo>
                  <a:close/>
                  <a:moveTo>
                    <a:pt x="369" y="116"/>
                  </a:moveTo>
                  <a:cubicBezTo>
                    <a:pt x="455" y="169"/>
                    <a:pt x="483" y="282"/>
                    <a:pt x="430" y="369"/>
                  </a:cubicBezTo>
                  <a:cubicBezTo>
                    <a:pt x="378" y="456"/>
                    <a:pt x="264" y="484"/>
                    <a:pt x="177" y="431"/>
                  </a:cubicBezTo>
                  <a:cubicBezTo>
                    <a:pt x="91" y="378"/>
                    <a:pt x="63" y="265"/>
                    <a:pt x="116" y="178"/>
                  </a:cubicBezTo>
                  <a:cubicBezTo>
                    <a:pt x="168" y="91"/>
                    <a:pt x="282" y="64"/>
                    <a:pt x="369" y="116"/>
                  </a:cubicBezTo>
                  <a:close/>
                </a:path>
              </a:pathLst>
            </a:custGeom>
            <a:grpFill/>
            <a:ln>
              <a:noFill/>
            </a:ln>
          </p:spPr>
          <p:txBody>
            <a:bodyPr wrap="none" lIns="90000" tIns="46800" rIns="90000" bIns="46800" anchor="ctr" anchorCtr="1">
              <a:normAutofit/>
            </a:bodyPr>
            <a:lstStyle/>
            <a:p>
              <a:pPr algn="ctr"/>
              <a:endParaRPr lang="zh-CN" altLang="en-US" sz="1400" b="1" dirty="0"/>
            </a:p>
          </p:txBody>
        </p:sp>
        <p:sp>
          <p:nvSpPr>
            <p:cNvPr id="10" name="ïṡḷïḓé"/>
            <p:cNvSpPr/>
            <p:nvPr/>
          </p:nvSpPr>
          <p:spPr bwMode="auto">
            <a:xfrm>
              <a:off x="10430419" y="3184198"/>
              <a:ext cx="905308" cy="905308"/>
            </a:xfrm>
            <a:custGeom>
              <a:avLst/>
              <a:gdLst>
                <a:gd name="T0" fmla="*/ 57 w 325"/>
                <a:gd name="T1" fmla="*/ 82 h 325"/>
                <a:gd name="T2" fmla="*/ 26 w 325"/>
                <a:gd name="T3" fmla="*/ 72 h 325"/>
                <a:gd name="T4" fmla="*/ 37 w 325"/>
                <a:gd name="T5" fmla="*/ 122 h 325"/>
                <a:gd name="T6" fmla="*/ 31 w 325"/>
                <a:gd name="T7" fmla="*/ 143 h 325"/>
                <a:gd name="T8" fmla="*/ 0 w 325"/>
                <a:gd name="T9" fmla="*/ 182 h 325"/>
                <a:gd name="T10" fmla="*/ 38 w 325"/>
                <a:gd name="T11" fmla="*/ 208 h 325"/>
                <a:gd name="T12" fmla="*/ 13 w 325"/>
                <a:gd name="T13" fmla="*/ 229 h 325"/>
                <a:gd name="T14" fmla="*/ 61 w 325"/>
                <a:gd name="T15" fmla="*/ 247 h 325"/>
                <a:gd name="T16" fmla="*/ 76 w 325"/>
                <a:gd name="T17" fmla="*/ 263 h 325"/>
                <a:gd name="T18" fmla="*/ 92 w 325"/>
                <a:gd name="T19" fmla="*/ 309 h 325"/>
                <a:gd name="T20" fmla="*/ 141 w 325"/>
                <a:gd name="T21" fmla="*/ 292 h 325"/>
                <a:gd name="T22" fmla="*/ 147 w 325"/>
                <a:gd name="T23" fmla="*/ 325 h 325"/>
                <a:gd name="T24" fmla="*/ 186 w 325"/>
                <a:gd name="T25" fmla="*/ 292 h 325"/>
                <a:gd name="T26" fmla="*/ 217 w 325"/>
                <a:gd name="T27" fmla="*/ 283 h 325"/>
                <a:gd name="T28" fmla="*/ 266 w 325"/>
                <a:gd name="T29" fmla="*/ 288 h 325"/>
                <a:gd name="T30" fmla="*/ 253 w 325"/>
                <a:gd name="T31" fmla="*/ 258 h 325"/>
                <a:gd name="T32" fmla="*/ 268 w 325"/>
                <a:gd name="T33" fmla="*/ 242 h 325"/>
                <a:gd name="T34" fmla="*/ 314 w 325"/>
                <a:gd name="T35" fmla="*/ 223 h 325"/>
                <a:gd name="T36" fmla="*/ 288 w 325"/>
                <a:gd name="T37" fmla="*/ 202 h 325"/>
                <a:gd name="T38" fmla="*/ 294 w 325"/>
                <a:gd name="T39" fmla="*/ 182 h 325"/>
                <a:gd name="T40" fmla="*/ 325 w 325"/>
                <a:gd name="T41" fmla="*/ 143 h 325"/>
                <a:gd name="T42" fmla="*/ 292 w 325"/>
                <a:gd name="T43" fmla="*/ 137 h 325"/>
                <a:gd name="T44" fmla="*/ 287 w 325"/>
                <a:gd name="T45" fmla="*/ 116 h 325"/>
                <a:gd name="T46" fmla="*/ 295 w 325"/>
                <a:gd name="T47" fmla="*/ 67 h 325"/>
                <a:gd name="T48" fmla="*/ 262 w 325"/>
                <a:gd name="T49" fmla="*/ 77 h 325"/>
                <a:gd name="T50" fmla="*/ 246 w 325"/>
                <a:gd name="T51" fmla="*/ 59 h 325"/>
                <a:gd name="T52" fmla="*/ 231 w 325"/>
                <a:gd name="T53" fmla="*/ 18 h 325"/>
                <a:gd name="T54" fmla="*/ 210 w 325"/>
                <a:gd name="T55" fmla="*/ 41 h 325"/>
                <a:gd name="T56" fmla="*/ 184 w 325"/>
                <a:gd name="T57" fmla="*/ 31 h 325"/>
                <a:gd name="T58" fmla="*/ 146 w 325"/>
                <a:gd name="T59" fmla="*/ 0 h 325"/>
                <a:gd name="T60" fmla="*/ 139 w 325"/>
                <a:gd name="T61" fmla="*/ 33 h 325"/>
                <a:gd name="T62" fmla="*/ 108 w 325"/>
                <a:gd name="T63" fmla="*/ 41 h 325"/>
                <a:gd name="T64" fmla="*/ 59 w 325"/>
                <a:gd name="T65" fmla="*/ 36 h 325"/>
                <a:gd name="T66" fmla="*/ 72 w 325"/>
                <a:gd name="T67" fmla="*/ 67 h 325"/>
                <a:gd name="T68" fmla="*/ 256 w 325"/>
                <a:gd name="T69" fmla="*/ 219 h 325"/>
                <a:gd name="T70" fmla="*/ 69 w 325"/>
                <a:gd name="T71" fmla="*/ 10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5" h="325">
                  <a:moveTo>
                    <a:pt x="72" y="67"/>
                  </a:moveTo>
                  <a:cubicBezTo>
                    <a:pt x="67" y="71"/>
                    <a:pt x="62" y="77"/>
                    <a:pt x="57" y="82"/>
                  </a:cubicBezTo>
                  <a:cubicBezTo>
                    <a:pt x="57" y="82"/>
                    <a:pt x="57" y="82"/>
                    <a:pt x="57" y="82"/>
                  </a:cubicBezTo>
                  <a:cubicBezTo>
                    <a:pt x="26" y="72"/>
                    <a:pt x="26" y="72"/>
                    <a:pt x="26" y="72"/>
                  </a:cubicBezTo>
                  <a:cubicBezTo>
                    <a:pt x="11" y="101"/>
                    <a:pt x="11" y="101"/>
                    <a:pt x="11" y="101"/>
                  </a:cubicBezTo>
                  <a:cubicBezTo>
                    <a:pt x="37" y="122"/>
                    <a:pt x="37" y="122"/>
                    <a:pt x="37" y="122"/>
                  </a:cubicBezTo>
                  <a:cubicBezTo>
                    <a:pt x="35" y="129"/>
                    <a:pt x="33" y="136"/>
                    <a:pt x="32" y="143"/>
                  </a:cubicBezTo>
                  <a:cubicBezTo>
                    <a:pt x="31" y="143"/>
                    <a:pt x="31" y="143"/>
                    <a:pt x="31" y="143"/>
                  </a:cubicBezTo>
                  <a:cubicBezTo>
                    <a:pt x="0" y="149"/>
                    <a:pt x="0" y="149"/>
                    <a:pt x="0" y="149"/>
                  </a:cubicBezTo>
                  <a:cubicBezTo>
                    <a:pt x="0" y="182"/>
                    <a:pt x="0" y="182"/>
                    <a:pt x="0" y="182"/>
                  </a:cubicBezTo>
                  <a:cubicBezTo>
                    <a:pt x="33" y="187"/>
                    <a:pt x="33" y="187"/>
                    <a:pt x="33" y="187"/>
                  </a:cubicBezTo>
                  <a:cubicBezTo>
                    <a:pt x="34" y="194"/>
                    <a:pt x="36" y="201"/>
                    <a:pt x="38" y="208"/>
                  </a:cubicBezTo>
                  <a:cubicBezTo>
                    <a:pt x="38" y="208"/>
                    <a:pt x="38" y="208"/>
                    <a:pt x="38" y="208"/>
                  </a:cubicBezTo>
                  <a:cubicBezTo>
                    <a:pt x="13" y="229"/>
                    <a:pt x="13" y="229"/>
                    <a:pt x="13" y="229"/>
                  </a:cubicBezTo>
                  <a:cubicBezTo>
                    <a:pt x="30" y="257"/>
                    <a:pt x="30" y="257"/>
                    <a:pt x="30" y="257"/>
                  </a:cubicBezTo>
                  <a:cubicBezTo>
                    <a:pt x="61" y="247"/>
                    <a:pt x="61" y="247"/>
                    <a:pt x="61" y="247"/>
                  </a:cubicBezTo>
                  <a:cubicBezTo>
                    <a:pt x="66" y="252"/>
                    <a:pt x="68" y="256"/>
                    <a:pt x="76" y="262"/>
                  </a:cubicBezTo>
                  <a:cubicBezTo>
                    <a:pt x="76" y="263"/>
                    <a:pt x="76" y="263"/>
                    <a:pt x="76" y="263"/>
                  </a:cubicBezTo>
                  <a:cubicBezTo>
                    <a:pt x="64" y="292"/>
                    <a:pt x="64" y="292"/>
                    <a:pt x="64" y="292"/>
                  </a:cubicBezTo>
                  <a:cubicBezTo>
                    <a:pt x="92" y="309"/>
                    <a:pt x="92" y="309"/>
                    <a:pt x="92" y="309"/>
                  </a:cubicBezTo>
                  <a:cubicBezTo>
                    <a:pt x="114" y="285"/>
                    <a:pt x="114" y="285"/>
                    <a:pt x="114" y="285"/>
                  </a:cubicBezTo>
                  <a:cubicBezTo>
                    <a:pt x="123" y="288"/>
                    <a:pt x="132" y="291"/>
                    <a:pt x="141" y="292"/>
                  </a:cubicBezTo>
                  <a:cubicBezTo>
                    <a:pt x="141" y="293"/>
                    <a:pt x="141" y="293"/>
                    <a:pt x="141" y="293"/>
                  </a:cubicBezTo>
                  <a:cubicBezTo>
                    <a:pt x="147" y="325"/>
                    <a:pt x="147" y="325"/>
                    <a:pt x="147" y="325"/>
                  </a:cubicBezTo>
                  <a:cubicBezTo>
                    <a:pt x="179" y="324"/>
                    <a:pt x="179" y="324"/>
                    <a:pt x="179" y="324"/>
                  </a:cubicBezTo>
                  <a:cubicBezTo>
                    <a:pt x="186" y="292"/>
                    <a:pt x="186" y="292"/>
                    <a:pt x="186" y="292"/>
                  </a:cubicBezTo>
                  <a:cubicBezTo>
                    <a:pt x="196" y="290"/>
                    <a:pt x="206" y="287"/>
                    <a:pt x="216" y="283"/>
                  </a:cubicBezTo>
                  <a:cubicBezTo>
                    <a:pt x="217" y="283"/>
                    <a:pt x="217" y="283"/>
                    <a:pt x="217" y="283"/>
                  </a:cubicBezTo>
                  <a:cubicBezTo>
                    <a:pt x="239" y="307"/>
                    <a:pt x="239" y="307"/>
                    <a:pt x="239" y="307"/>
                  </a:cubicBezTo>
                  <a:cubicBezTo>
                    <a:pt x="266" y="288"/>
                    <a:pt x="266" y="288"/>
                    <a:pt x="266" y="288"/>
                  </a:cubicBezTo>
                  <a:cubicBezTo>
                    <a:pt x="253" y="258"/>
                    <a:pt x="253" y="258"/>
                    <a:pt x="253" y="258"/>
                  </a:cubicBezTo>
                  <a:cubicBezTo>
                    <a:pt x="253" y="258"/>
                    <a:pt x="253" y="258"/>
                    <a:pt x="253" y="258"/>
                  </a:cubicBezTo>
                  <a:cubicBezTo>
                    <a:pt x="258" y="253"/>
                    <a:pt x="263" y="248"/>
                    <a:pt x="268" y="242"/>
                  </a:cubicBezTo>
                  <a:cubicBezTo>
                    <a:pt x="268" y="242"/>
                    <a:pt x="268" y="242"/>
                    <a:pt x="268" y="242"/>
                  </a:cubicBezTo>
                  <a:cubicBezTo>
                    <a:pt x="299" y="252"/>
                    <a:pt x="299" y="252"/>
                    <a:pt x="299" y="252"/>
                  </a:cubicBezTo>
                  <a:cubicBezTo>
                    <a:pt x="314" y="223"/>
                    <a:pt x="314" y="223"/>
                    <a:pt x="314" y="223"/>
                  </a:cubicBezTo>
                  <a:cubicBezTo>
                    <a:pt x="288" y="202"/>
                    <a:pt x="288" y="202"/>
                    <a:pt x="288" y="202"/>
                  </a:cubicBezTo>
                  <a:cubicBezTo>
                    <a:pt x="288" y="202"/>
                    <a:pt x="288" y="202"/>
                    <a:pt x="288" y="202"/>
                  </a:cubicBezTo>
                  <a:cubicBezTo>
                    <a:pt x="290" y="195"/>
                    <a:pt x="292" y="189"/>
                    <a:pt x="293" y="182"/>
                  </a:cubicBezTo>
                  <a:cubicBezTo>
                    <a:pt x="294" y="182"/>
                    <a:pt x="294" y="182"/>
                    <a:pt x="294" y="182"/>
                  </a:cubicBezTo>
                  <a:cubicBezTo>
                    <a:pt x="325" y="175"/>
                    <a:pt x="325" y="175"/>
                    <a:pt x="325" y="175"/>
                  </a:cubicBezTo>
                  <a:cubicBezTo>
                    <a:pt x="325" y="143"/>
                    <a:pt x="325" y="143"/>
                    <a:pt x="325" y="143"/>
                  </a:cubicBezTo>
                  <a:cubicBezTo>
                    <a:pt x="292" y="137"/>
                    <a:pt x="292" y="137"/>
                    <a:pt x="292" y="137"/>
                  </a:cubicBezTo>
                  <a:cubicBezTo>
                    <a:pt x="292" y="137"/>
                    <a:pt x="292" y="137"/>
                    <a:pt x="292" y="137"/>
                  </a:cubicBezTo>
                  <a:cubicBezTo>
                    <a:pt x="290" y="130"/>
                    <a:pt x="288" y="123"/>
                    <a:pt x="286" y="117"/>
                  </a:cubicBezTo>
                  <a:cubicBezTo>
                    <a:pt x="287" y="116"/>
                    <a:pt x="287" y="116"/>
                    <a:pt x="287" y="116"/>
                  </a:cubicBezTo>
                  <a:cubicBezTo>
                    <a:pt x="312" y="96"/>
                    <a:pt x="312" y="96"/>
                    <a:pt x="312" y="96"/>
                  </a:cubicBezTo>
                  <a:cubicBezTo>
                    <a:pt x="295" y="67"/>
                    <a:pt x="295" y="67"/>
                    <a:pt x="295" y="67"/>
                  </a:cubicBezTo>
                  <a:cubicBezTo>
                    <a:pt x="264" y="78"/>
                    <a:pt x="264" y="78"/>
                    <a:pt x="264" y="78"/>
                  </a:cubicBezTo>
                  <a:cubicBezTo>
                    <a:pt x="262" y="77"/>
                    <a:pt x="262" y="77"/>
                    <a:pt x="262" y="77"/>
                  </a:cubicBezTo>
                  <a:cubicBezTo>
                    <a:pt x="257" y="71"/>
                    <a:pt x="253" y="67"/>
                    <a:pt x="245" y="61"/>
                  </a:cubicBezTo>
                  <a:cubicBezTo>
                    <a:pt x="246" y="59"/>
                    <a:pt x="246" y="59"/>
                    <a:pt x="246" y="59"/>
                  </a:cubicBezTo>
                  <a:cubicBezTo>
                    <a:pt x="259" y="36"/>
                    <a:pt x="259" y="36"/>
                    <a:pt x="259" y="36"/>
                  </a:cubicBezTo>
                  <a:cubicBezTo>
                    <a:pt x="231" y="18"/>
                    <a:pt x="231" y="18"/>
                    <a:pt x="231" y="18"/>
                  </a:cubicBezTo>
                  <a:cubicBezTo>
                    <a:pt x="210" y="41"/>
                    <a:pt x="210" y="41"/>
                    <a:pt x="210" y="41"/>
                  </a:cubicBezTo>
                  <a:cubicBezTo>
                    <a:pt x="210" y="41"/>
                    <a:pt x="210" y="41"/>
                    <a:pt x="210" y="41"/>
                  </a:cubicBezTo>
                  <a:cubicBezTo>
                    <a:pt x="201" y="37"/>
                    <a:pt x="193" y="34"/>
                    <a:pt x="184" y="33"/>
                  </a:cubicBezTo>
                  <a:cubicBezTo>
                    <a:pt x="184" y="31"/>
                    <a:pt x="184" y="31"/>
                    <a:pt x="184" y="31"/>
                  </a:cubicBezTo>
                  <a:cubicBezTo>
                    <a:pt x="178" y="0"/>
                    <a:pt x="178" y="0"/>
                    <a:pt x="178" y="0"/>
                  </a:cubicBezTo>
                  <a:cubicBezTo>
                    <a:pt x="146" y="0"/>
                    <a:pt x="146" y="0"/>
                    <a:pt x="146" y="0"/>
                  </a:cubicBezTo>
                  <a:cubicBezTo>
                    <a:pt x="139" y="32"/>
                    <a:pt x="139" y="32"/>
                    <a:pt x="139" y="32"/>
                  </a:cubicBezTo>
                  <a:cubicBezTo>
                    <a:pt x="139" y="33"/>
                    <a:pt x="139" y="33"/>
                    <a:pt x="139" y="33"/>
                  </a:cubicBezTo>
                  <a:cubicBezTo>
                    <a:pt x="129" y="34"/>
                    <a:pt x="119" y="37"/>
                    <a:pt x="109" y="42"/>
                  </a:cubicBezTo>
                  <a:cubicBezTo>
                    <a:pt x="108" y="41"/>
                    <a:pt x="108" y="41"/>
                    <a:pt x="108" y="41"/>
                  </a:cubicBezTo>
                  <a:cubicBezTo>
                    <a:pt x="86" y="18"/>
                    <a:pt x="86" y="18"/>
                    <a:pt x="86" y="18"/>
                  </a:cubicBezTo>
                  <a:cubicBezTo>
                    <a:pt x="59" y="36"/>
                    <a:pt x="59" y="36"/>
                    <a:pt x="59" y="36"/>
                  </a:cubicBezTo>
                  <a:cubicBezTo>
                    <a:pt x="72" y="66"/>
                    <a:pt x="72" y="66"/>
                    <a:pt x="72" y="66"/>
                  </a:cubicBezTo>
                  <a:lnTo>
                    <a:pt x="72" y="67"/>
                  </a:lnTo>
                  <a:close/>
                  <a:moveTo>
                    <a:pt x="219" y="69"/>
                  </a:moveTo>
                  <a:cubicBezTo>
                    <a:pt x="271" y="100"/>
                    <a:pt x="287" y="167"/>
                    <a:pt x="256" y="219"/>
                  </a:cubicBezTo>
                  <a:cubicBezTo>
                    <a:pt x="224" y="271"/>
                    <a:pt x="157" y="287"/>
                    <a:pt x="106" y="256"/>
                  </a:cubicBezTo>
                  <a:cubicBezTo>
                    <a:pt x="54" y="225"/>
                    <a:pt x="37" y="157"/>
                    <a:pt x="69" y="106"/>
                  </a:cubicBezTo>
                  <a:cubicBezTo>
                    <a:pt x="100" y="54"/>
                    <a:pt x="167" y="38"/>
                    <a:pt x="219" y="69"/>
                  </a:cubicBezTo>
                  <a:close/>
                </a:path>
              </a:pathLst>
            </a:custGeom>
            <a:grpFill/>
            <a:ln>
              <a:noFill/>
            </a:ln>
          </p:spPr>
          <p:txBody>
            <a:bodyPr wrap="none" lIns="90000" tIns="46800" rIns="90000" bIns="46800" anchor="ctr" anchorCtr="1">
              <a:normAutofit/>
            </a:bodyPr>
            <a:lstStyle/>
            <a:p>
              <a:pPr algn="ctr"/>
              <a:endParaRPr lang="zh-CN" altLang="en-US" sz="1400" b="1" dirty="0"/>
            </a:p>
          </p:txBody>
        </p:sp>
        <p:sp>
          <p:nvSpPr>
            <p:cNvPr id="11" name="íṧ1íḍé"/>
            <p:cNvSpPr/>
            <p:nvPr/>
          </p:nvSpPr>
          <p:spPr bwMode="auto">
            <a:xfrm>
              <a:off x="8241905" y="3078244"/>
              <a:ext cx="347289" cy="306085"/>
            </a:xfrm>
            <a:custGeom>
              <a:avLst/>
              <a:gdLst>
                <a:gd name="T0" fmla="*/ 113 w 125"/>
                <a:gd name="T1" fmla="*/ 62 h 110"/>
                <a:gd name="T2" fmla="*/ 117 w 125"/>
                <a:gd name="T3" fmla="*/ 97 h 110"/>
                <a:gd name="T4" fmla="*/ 82 w 125"/>
                <a:gd name="T5" fmla="*/ 102 h 110"/>
                <a:gd name="T6" fmla="*/ 13 w 125"/>
                <a:gd name="T7" fmla="*/ 49 h 110"/>
                <a:gd name="T8" fmla="*/ 9 w 125"/>
                <a:gd name="T9" fmla="*/ 14 h 110"/>
                <a:gd name="T10" fmla="*/ 44 w 125"/>
                <a:gd name="T11" fmla="*/ 9 h 110"/>
                <a:gd name="T12" fmla="*/ 113 w 125"/>
                <a:gd name="T13" fmla="*/ 62 h 110"/>
              </a:gdLst>
              <a:ahLst/>
              <a:cxnLst>
                <a:cxn ang="0">
                  <a:pos x="T0" y="T1"/>
                </a:cxn>
                <a:cxn ang="0">
                  <a:pos x="T2" y="T3"/>
                </a:cxn>
                <a:cxn ang="0">
                  <a:pos x="T4" y="T5"/>
                </a:cxn>
                <a:cxn ang="0">
                  <a:pos x="T6" y="T7"/>
                </a:cxn>
                <a:cxn ang="0">
                  <a:pos x="T8" y="T9"/>
                </a:cxn>
                <a:cxn ang="0">
                  <a:pos x="T10" y="T11"/>
                </a:cxn>
                <a:cxn ang="0">
                  <a:pos x="T12" y="T13"/>
                </a:cxn>
              </a:cxnLst>
              <a:rect l="0" t="0" r="r" b="b"/>
              <a:pathLst>
                <a:path w="125" h="110">
                  <a:moveTo>
                    <a:pt x="113" y="62"/>
                  </a:moveTo>
                  <a:cubicBezTo>
                    <a:pt x="124" y="70"/>
                    <a:pt x="125" y="86"/>
                    <a:pt x="117" y="97"/>
                  </a:cubicBezTo>
                  <a:cubicBezTo>
                    <a:pt x="109" y="108"/>
                    <a:pt x="93" y="110"/>
                    <a:pt x="82" y="102"/>
                  </a:cubicBezTo>
                  <a:cubicBezTo>
                    <a:pt x="13" y="49"/>
                    <a:pt x="13" y="49"/>
                    <a:pt x="13" y="49"/>
                  </a:cubicBezTo>
                  <a:cubicBezTo>
                    <a:pt x="2" y="41"/>
                    <a:pt x="0" y="25"/>
                    <a:pt x="9" y="14"/>
                  </a:cubicBezTo>
                  <a:cubicBezTo>
                    <a:pt x="17" y="3"/>
                    <a:pt x="33" y="0"/>
                    <a:pt x="44" y="9"/>
                  </a:cubicBezTo>
                  <a:lnTo>
                    <a:pt x="113" y="62"/>
                  </a:lnTo>
                  <a:close/>
                </a:path>
              </a:pathLst>
            </a:custGeom>
            <a:grpFill/>
            <a:ln>
              <a:noFill/>
            </a:ln>
          </p:spPr>
          <p:txBody>
            <a:bodyPr anchor="ctr"/>
            <a:lstStyle/>
            <a:p>
              <a:pPr algn="ctr"/>
              <a:endParaRPr/>
            </a:p>
          </p:txBody>
        </p:sp>
        <p:sp>
          <p:nvSpPr>
            <p:cNvPr id="12" name="îślíḋe"/>
            <p:cNvSpPr/>
            <p:nvPr/>
          </p:nvSpPr>
          <p:spPr bwMode="auto">
            <a:xfrm>
              <a:off x="8009986" y="3752811"/>
              <a:ext cx="390849" cy="200133"/>
            </a:xfrm>
            <a:custGeom>
              <a:avLst/>
              <a:gdLst>
                <a:gd name="T0" fmla="*/ 117 w 140"/>
                <a:gd name="T1" fmla="*/ 20 h 72"/>
                <a:gd name="T2" fmla="*/ 137 w 140"/>
                <a:gd name="T3" fmla="*/ 49 h 72"/>
                <a:gd name="T4" fmla="*/ 108 w 140"/>
                <a:gd name="T5" fmla="*/ 69 h 72"/>
                <a:gd name="T6" fmla="*/ 22 w 140"/>
                <a:gd name="T7" fmla="*/ 52 h 72"/>
                <a:gd name="T8" fmla="*/ 3 w 140"/>
                <a:gd name="T9" fmla="*/ 23 h 72"/>
                <a:gd name="T10" fmla="*/ 32 w 140"/>
                <a:gd name="T11" fmla="*/ 3 h 72"/>
                <a:gd name="T12" fmla="*/ 117 w 140"/>
                <a:gd name="T13" fmla="*/ 20 h 72"/>
              </a:gdLst>
              <a:ahLst/>
              <a:cxnLst>
                <a:cxn ang="0">
                  <a:pos x="T0" y="T1"/>
                </a:cxn>
                <a:cxn ang="0">
                  <a:pos x="T2" y="T3"/>
                </a:cxn>
                <a:cxn ang="0">
                  <a:pos x="T4" y="T5"/>
                </a:cxn>
                <a:cxn ang="0">
                  <a:pos x="T6" y="T7"/>
                </a:cxn>
                <a:cxn ang="0">
                  <a:pos x="T8" y="T9"/>
                </a:cxn>
                <a:cxn ang="0">
                  <a:pos x="T10" y="T11"/>
                </a:cxn>
                <a:cxn ang="0">
                  <a:pos x="T12" y="T13"/>
                </a:cxn>
              </a:cxnLst>
              <a:rect l="0" t="0" r="r" b="b"/>
              <a:pathLst>
                <a:path w="140" h="72">
                  <a:moveTo>
                    <a:pt x="117" y="20"/>
                  </a:moveTo>
                  <a:cubicBezTo>
                    <a:pt x="131" y="22"/>
                    <a:pt x="140" y="36"/>
                    <a:pt x="137" y="49"/>
                  </a:cubicBezTo>
                  <a:cubicBezTo>
                    <a:pt x="134" y="63"/>
                    <a:pt x="121" y="72"/>
                    <a:pt x="108" y="69"/>
                  </a:cubicBezTo>
                  <a:cubicBezTo>
                    <a:pt x="22" y="52"/>
                    <a:pt x="22" y="52"/>
                    <a:pt x="22" y="52"/>
                  </a:cubicBezTo>
                  <a:cubicBezTo>
                    <a:pt x="9" y="50"/>
                    <a:pt x="0" y="37"/>
                    <a:pt x="3" y="23"/>
                  </a:cubicBezTo>
                  <a:cubicBezTo>
                    <a:pt x="6" y="9"/>
                    <a:pt x="19" y="0"/>
                    <a:pt x="32" y="3"/>
                  </a:cubicBezTo>
                  <a:lnTo>
                    <a:pt x="117" y="20"/>
                  </a:lnTo>
                  <a:close/>
                </a:path>
              </a:pathLst>
            </a:custGeom>
            <a:grpFill/>
            <a:ln>
              <a:noFill/>
            </a:ln>
          </p:spPr>
          <p:txBody>
            <a:bodyPr anchor="ctr"/>
            <a:lstStyle/>
            <a:p>
              <a:pPr algn="ctr"/>
              <a:endParaRPr/>
            </a:p>
          </p:txBody>
        </p:sp>
        <p:sp>
          <p:nvSpPr>
            <p:cNvPr id="13" name="íṥľïḍè"/>
            <p:cNvSpPr/>
            <p:nvPr/>
          </p:nvSpPr>
          <p:spPr bwMode="auto">
            <a:xfrm>
              <a:off x="8180688" y="4399123"/>
              <a:ext cx="387316" cy="220146"/>
            </a:xfrm>
            <a:custGeom>
              <a:avLst/>
              <a:gdLst>
                <a:gd name="T0" fmla="*/ 105 w 139"/>
                <a:gd name="T1" fmla="*/ 4 h 79"/>
                <a:gd name="T2" fmla="*/ 136 w 139"/>
                <a:gd name="T3" fmla="*/ 22 h 79"/>
                <a:gd name="T4" fmla="*/ 118 w 139"/>
                <a:gd name="T5" fmla="*/ 52 h 79"/>
                <a:gd name="T6" fmla="*/ 34 w 139"/>
                <a:gd name="T7" fmla="*/ 75 h 79"/>
                <a:gd name="T8" fmla="*/ 4 w 139"/>
                <a:gd name="T9" fmla="*/ 57 h 79"/>
                <a:gd name="T10" fmla="*/ 21 w 139"/>
                <a:gd name="T11" fmla="*/ 26 h 79"/>
                <a:gd name="T12" fmla="*/ 105 w 139"/>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39" h="79">
                  <a:moveTo>
                    <a:pt x="105" y="4"/>
                  </a:moveTo>
                  <a:cubicBezTo>
                    <a:pt x="118" y="0"/>
                    <a:pt x="132" y="8"/>
                    <a:pt x="136" y="22"/>
                  </a:cubicBezTo>
                  <a:cubicBezTo>
                    <a:pt x="139" y="35"/>
                    <a:pt x="131" y="49"/>
                    <a:pt x="118" y="52"/>
                  </a:cubicBezTo>
                  <a:cubicBezTo>
                    <a:pt x="34" y="75"/>
                    <a:pt x="34" y="75"/>
                    <a:pt x="34" y="75"/>
                  </a:cubicBezTo>
                  <a:cubicBezTo>
                    <a:pt x="21" y="79"/>
                    <a:pt x="7" y="71"/>
                    <a:pt x="4" y="57"/>
                  </a:cubicBezTo>
                  <a:cubicBezTo>
                    <a:pt x="0" y="44"/>
                    <a:pt x="8" y="30"/>
                    <a:pt x="21" y="26"/>
                  </a:cubicBezTo>
                  <a:lnTo>
                    <a:pt x="105" y="4"/>
                  </a:lnTo>
                  <a:close/>
                </a:path>
              </a:pathLst>
            </a:custGeom>
            <a:grpFill/>
            <a:ln>
              <a:noFill/>
            </a:ln>
          </p:spPr>
          <p:txBody>
            <a:bodyPr anchor="ctr"/>
            <a:lstStyle/>
            <a:p>
              <a:pPr algn="ctr"/>
              <a:endParaRPr/>
            </a:p>
          </p:txBody>
        </p:sp>
        <p:sp>
          <p:nvSpPr>
            <p:cNvPr id="14" name="îsļíḍe"/>
            <p:cNvSpPr/>
            <p:nvPr/>
          </p:nvSpPr>
          <p:spPr bwMode="auto">
            <a:xfrm>
              <a:off x="10734150" y="4399123"/>
              <a:ext cx="389671" cy="220146"/>
            </a:xfrm>
            <a:custGeom>
              <a:avLst/>
              <a:gdLst>
                <a:gd name="T0" fmla="*/ 35 w 140"/>
                <a:gd name="T1" fmla="*/ 4 h 79"/>
                <a:gd name="T2" fmla="*/ 4 w 140"/>
                <a:gd name="T3" fmla="*/ 22 h 79"/>
                <a:gd name="T4" fmla="*/ 21 w 140"/>
                <a:gd name="T5" fmla="*/ 52 h 79"/>
                <a:gd name="T6" fmla="*/ 105 w 140"/>
                <a:gd name="T7" fmla="*/ 75 h 79"/>
                <a:gd name="T8" fmla="*/ 136 w 140"/>
                <a:gd name="T9" fmla="*/ 57 h 79"/>
                <a:gd name="T10" fmla="*/ 119 w 140"/>
                <a:gd name="T11" fmla="*/ 26 h 79"/>
                <a:gd name="T12" fmla="*/ 35 w 140"/>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40" h="79">
                  <a:moveTo>
                    <a:pt x="35" y="4"/>
                  </a:moveTo>
                  <a:cubicBezTo>
                    <a:pt x="21" y="0"/>
                    <a:pt x="8" y="8"/>
                    <a:pt x="4" y="22"/>
                  </a:cubicBezTo>
                  <a:cubicBezTo>
                    <a:pt x="0" y="35"/>
                    <a:pt x="8" y="49"/>
                    <a:pt x="21" y="52"/>
                  </a:cubicBezTo>
                  <a:cubicBezTo>
                    <a:pt x="105" y="75"/>
                    <a:pt x="105" y="75"/>
                    <a:pt x="105" y="75"/>
                  </a:cubicBezTo>
                  <a:cubicBezTo>
                    <a:pt x="119" y="79"/>
                    <a:pt x="132" y="71"/>
                    <a:pt x="136" y="57"/>
                  </a:cubicBezTo>
                  <a:cubicBezTo>
                    <a:pt x="140" y="44"/>
                    <a:pt x="132" y="30"/>
                    <a:pt x="119" y="26"/>
                  </a:cubicBezTo>
                  <a:lnTo>
                    <a:pt x="35" y="4"/>
                  </a:lnTo>
                  <a:close/>
                </a:path>
              </a:pathLst>
            </a:custGeom>
            <a:grpFill/>
            <a:ln>
              <a:noFill/>
            </a:ln>
          </p:spPr>
          <p:txBody>
            <a:bodyPr anchor="ctr"/>
            <a:lstStyle/>
            <a:p>
              <a:pPr algn="ctr"/>
              <a:endParaRPr/>
            </a:p>
          </p:txBody>
        </p:sp>
        <p:sp>
          <p:nvSpPr>
            <p:cNvPr id="15" name="iSlíḑé"/>
            <p:cNvSpPr/>
            <p:nvPr/>
          </p:nvSpPr>
          <p:spPr bwMode="auto">
            <a:xfrm>
              <a:off x="8531510" y="2855744"/>
              <a:ext cx="2139069" cy="2518145"/>
            </a:xfrm>
            <a:custGeom>
              <a:avLst/>
              <a:gdLst>
                <a:gd name="T0" fmla="*/ 702 w 768"/>
                <a:gd name="T1" fmla="*/ 412 h 904"/>
                <a:gd name="T2" fmla="*/ 611 w 768"/>
                <a:gd name="T3" fmla="*/ 601 h 904"/>
                <a:gd name="T4" fmla="*/ 611 w 768"/>
                <a:gd name="T5" fmla="*/ 602 h 904"/>
                <a:gd name="T6" fmla="*/ 609 w 768"/>
                <a:gd name="T7" fmla="*/ 604 h 904"/>
                <a:gd name="T8" fmla="*/ 606 w 768"/>
                <a:gd name="T9" fmla="*/ 606 h 904"/>
                <a:gd name="T10" fmla="*/ 606 w 768"/>
                <a:gd name="T11" fmla="*/ 607 h 904"/>
                <a:gd name="T12" fmla="*/ 536 w 768"/>
                <a:gd name="T13" fmla="*/ 735 h 904"/>
                <a:gd name="T14" fmla="*/ 523 w 768"/>
                <a:gd name="T15" fmla="*/ 827 h 904"/>
                <a:gd name="T16" fmla="*/ 523 w 768"/>
                <a:gd name="T17" fmla="*/ 833 h 904"/>
                <a:gd name="T18" fmla="*/ 521 w 768"/>
                <a:gd name="T19" fmla="*/ 837 h 904"/>
                <a:gd name="T20" fmla="*/ 504 w 768"/>
                <a:gd name="T21" fmla="*/ 844 h 904"/>
                <a:gd name="T22" fmla="*/ 274 w 768"/>
                <a:gd name="T23" fmla="*/ 844 h 904"/>
                <a:gd name="T24" fmla="*/ 257 w 768"/>
                <a:gd name="T25" fmla="*/ 837 h 904"/>
                <a:gd name="T26" fmla="*/ 255 w 768"/>
                <a:gd name="T27" fmla="*/ 832 h 904"/>
                <a:gd name="T28" fmla="*/ 256 w 768"/>
                <a:gd name="T29" fmla="*/ 827 h 904"/>
                <a:gd name="T30" fmla="*/ 243 w 768"/>
                <a:gd name="T31" fmla="*/ 737 h 904"/>
                <a:gd name="T32" fmla="*/ 185 w 768"/>
                <a:gd name="T33" fmla="*/ 622 h 904"/>
                <a:gd name="T34" fmla="*/ 170 w 768"/>
                <a:gd name="T35" fmla="*/ 604 h 904"/>
                <a:gd name="T36" fmla="*/ 136 w 768"/>
                <a:gd name="T37" fmla="*/ 571 h 904"/>
                <a:gd name="T38" fmla="*/ 109 w 768"/>
                <a:gd name="T39" fmla="*/ 530 h 904"/>
                <a:gd name="T40" fmla="*/ 75 w 768"/>
                <a:gd name="T41" fmla="*/ 436 h 904"/>
                <a:gd name="T42" fmla="*/ 70 w 768"/>
                <a:gd name="T43" fmla="*/ 378 h 904"/>
                <a:gd name="T44" fmla="*/ 342 w 768"/>
                <a:gd name="T45" fmla="*/ 65 h 904"/>
                <a:gd name="T46" fmla="*/ 305 w 768"/>
                <a:gd name="T47" fmla="*/ 0 h 904"/>
                <a:gd name="T48" fmla="*/ 0 w 768"/>
                <a:gd name="T49" fmla="*/ 378 h 904"/>
                <a:gd name="T50" fmla="*/ 132 w 768"/>
                <a:gd name="T51" fmla="*/ 669 h 904"/>
                <a:gd name="T52" fmla="*/ 186 w 768"/>
                <a:gd name="T53" fmla="*/ 825 h 904"/>
                <a:gd name="T54" fmla="*/ 204 w 768"/>
                <a:gd name="T55" fmla="*/ 883 h 904"/>
                <a:gd name="T56" fmla="*/ 226 w 768"/>
                <a:gd name="T57" fmla="*/ 902 h 904"/>
                <a:gd name="T58" fmla="*/ 380 w 768"/>
                <a:gd name="T59" fmla="*/ 903 h 904"/>
                <a:gd name="T60" fmla="*/ 547 w 768"/>
                <a:gd name="T61" fmla="*/ 904 h 904"/>
                <a:gd name="T62" fmla="*/ 575 w 768"/>
                <a:gd name="T63" fmla="*/ 883 h 904"/>
                <a:gd name="T64" fmla="*/ 593 w 768"/>
                <a:gd name="T65" fmla="*/ 825 h 904"/>
                <a:gd name="T66" fmla="*/ 658 w 768"/>
                <a:gd name="T67" fmla="*/ 654 h 904"/>
                <a:gd name="T68" fmla="*/ 662 w 768"/>
                <a:gd name="T69" fmla="*/ 650 h 904"/>
                <a:gd name="T70" fmla="*/ 768 w 768"/>
                <a:gd name="T71" fmla="*/ 442 h 904"/>
                <a:gd name="T72" fmla="*/ 702 w 768"/>
                <a:gd name="T73" fmla="*/ 41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904">
                  <a:moveTo>
                    <a:pt x="702" y="412"/>
                  </a:moveTo>
                  <a:cubicBezTo>
                    <a:pt x="694" y="485"/>
                    <a:pt x="661" y="552"/>
                    <a:pt x="611" y="601"/>
                  </a:cubicBezTo>
                  <a:cubicBezTo>
                    <a:pt x="611" y="602"/>
                    <a:pt x="611" y="602"/>
                    <a:pt x="611" y="602"/>
                  </a:cubicBezTo>
                  <a:cubicBezTo>
                    <a:pt x="610" y="603"/>
                    <a:pt x="609" y="603"/>
                    <a:pt x="609" y="604"/>
                  </a:cubicBezTo>
                  <a:cubicBezTo>
                    <a:pt x="609" y="604"/>
                    <a:pt x="608" y="605"/>
                    <a:pt x="606" y="606"/>
                  </a:cubicBezTo>
                  <a:cubicBezTo>
                    <a:pt x="606" y="607"/>
                    <a:pt x="606" y="607"/>
                    <a:pt x="606" y="607"/>
                  </a:cubicBezTo>
                  <a:cubicBezTo>
                    <a:pt x="595" y="619"/>
                    <a:pt x="556" y="665"/>
                    <a:pt x="536" y="735"/>
                  </a:cubicBezTo>
                  <a:cubicBezTo>
                    <a:pt x="528" y="762"/>
                    <a:pt x="523" y="793"/>
                    <a:pt x="523" y="827"/>
                  </a:cubicBezTo>
                  <a:cubicBezTo>
                    <a:pt x="523" y="829"/>
                    <a:pt x="523" y="831"/>
                    <a:pt x="523" y="833"/>
                  </a:cubicBezTo>
                  <a:cubicBezTo>
                    <a:pt x="523" y="833"/>
                    <a:pt x="522" y="835"/>
                    <a:pt x="521" y="837"/>
                  </a:cubicBezTo>
                  <a:cubicBezTo>
                    <a:pt x="519" y="839"/>
                    <a:pt x="514" y="842"/>
                    <a:pt x="504" y="844"/>
                  </a:cubicBezTo>
                  <a:cubicBezTo>
                    <a:pt x="274" y="844"/>
                    <a:pt x="274" y="844"/>
                    <a:pt x="274" y="844"/>
                  </a:cubicBezTo>
                  <a:cubicBezTo>
                    <a:pt x="265" y="842"/>
                    <a:pt x="260" y="840"/>
                    <a:pt x="257" y="837"/>
                  </a:cubicBezTo>
                  <a:cubicBezTo>
                    <a:pt x="256" y="836"/>
                    <a:pt x="255" y="833"/>
                    <a:pt x="255" y="832"/>
                  </a:cubicBezTo>
                  <a:cubicBezTo>
                    <a:pt x="256" y="830"/>
                    <a:pt x="256" y="830"/>
                    <a:pt x="256" y="827"/>
                  </a:cubicBezTo>
                  <a:cubicBezTo>
                    <a:pt x="256" y="794"/>
                    <a:pt x="251" y="764"/>
                    <a:pt x="243" y="737"/>
                  </a:cubicBezTo>
                  <a:cubicBezTo>
                    <a:pt x="227" y="683"/>
                    <a:pt x="201" y="643"/>
                    <a:pt x="185" y="622"/>
                  </a:cubicBezTo>
                  <a:cubicBezTo>
                    <a:pt x="180" y="616"/>
                    <a:pt x="175" y="610"/>
                    <a:pt x="170" y="604"/>
                  </a:cubicBezTo>
                  <a:cubicBezTo>
                    <a:pt x="159" y="593"/>
                    <a:pt x="146" y="583"/>
                    <a:pt x="136" y="571"/>
                  </a:cubicBezTo>
                  <a:cubicBezTo>
                    <a:pt x="125" y="558"/>
                    <a:pt x="116" y="544"/>
                    <a:pt x="109" y="530"/>
                  </a:cubicBezTo>
                  <a:cubicBezTo>
                    <a:pt x="94" y="501"/>
                    <a:pt x="81" y="469"/>
                    <a:pt x="75" y="436"/>
                  </a:cubicBezTo>
                  <a:cubicBezTo>
                    <a:pt x="72" y="417"/>
                    <a:pt x="70" y="397"/>
                    <a:pt x="70" y="378"/>
                  </a:cubicBezTo>
                  <a:cubicBezTo>
                    <a:pt x="70" y="219"/>
                    <a:pt x="189" y="87"/>
                    <a:pt x="342" y="65"/>
                  </a:cubicBezTo>
                  <a:cubicBezTo>
                    <a:pt x="305" y="0"/>
                    <a:pt x="305" y="0"/>
                    <a:pt x="305" y="0"/>
                  </a:cubicBezTo>
                  <a:cubicBezTo>
                    <a:pt x="131" y="38"/>
                    <a:pt x="0" y="193"/>
                    <a:pt x="0" y="378"/>
                  </a:cubicBezTo>
                  <a:cubicBezTo>
                    <a:pt x="0" y="494"/>
                    <a:pt x="51" y="598"/>
                    <a:pt x="132" y="669"/>
                  </a:cubicBezTo>
                  <a:cubicBezTo>
                    <a:pt x="151" y="694"/>
                    <a:pt x="185" y="750"/>
                    <a:pt x="186" y="825"/>
                  </a:cubicBezTo>
                  <a:cubicBezTo>
                    <a:pt x="184" y="841"/>
                    <a:pt x="188" y="864"/>
                    <a:pt x="204" y="883"/>
                  </a:cubicBezTo>
                  <a:cubicBezTo>
                    <a:pt x="210" y="890"/>
                    <a:pt x="218" y="897"/>
                    <a:pt x="226" y="902"/>
                  </a:cubicBezTo>
                  <a:cubicBezTo>
                    <a:pt x="380" y="903"/>
                    <a:pt x="380" y="903"/>
                    <a:pt x="380" y="903"/>
                  </a:cubicBezTo>
                  <a:cubicBezTo>
                    <a:pt x="547" y="904"/>
                    <a:pt x="547" y="904"/>
                    <a:pt x="547" y="904"/>
                  </a:cubicBezTo>
                  <a:cubicBezTo>
                    <a:pt x="558" y="899"/>
                    <a:pt x="567" y="892"/>
                    <a:pt x="575" y="883"/>
                  </a:cubicBezTo>
                  <a:cubicBezTo>
                    <a:pt x="590" y="864"/>
                    <a:pt x="594" y="841"/>
                    <a:pt x="593" y="825"/>
                  </a:cubicBezTo>
                  <a:cubicBezTo>
                    <a:pt x="594" y="723"/>
                    <a:pt x="657" y="655"/>
                    <a:pt x="658" y="654"/>
                  </a:cubicBezTo>
                  <a:cubicBezTo>
                    <a:pt x="660" y="653"/>
                    <a:pt x="661" y="652"/>
                    <a:pt x="662" y="650"/>
                  </a:cubicBezTo>
                  <a:cubicBezTo>
                    <a:pt x="717" y="595"/>
                    <a:pt x="755" y="522"/>
                    <a:pt x="768" y="442"/>
                  </a:cubicBezTo>
                  <a:cubicBezTo>
                    <a:pt x="750" y="433"/>
                    <a:pt x="720" y="420"/>
                    <a:pt x="702" y="412"/>
                  </a:cubicBezTo>
                  <a:close/>
                </a:path>
              </a:pathLst>
            </a:custGeom>
            <a:grpFill/>
            <a:ln>
              <a:noFill/>
            </a:ln>
          </p:spPr>
          <p:txBody>
            <a:bodyPr anchor="ctr"/>
            <a:lstStyle/>
            <a:p>
              <a:pPr algn="ctr"/>
              <a:endParaRPr/>
            </a:p>
          </p:txBody>
        </p:sp>
        <p:sp>
          <p:nvSpPr>
            <p:cNvPr id="16" name="isḻîḋe"/>
            <p:cNvSpPr/>
            <p:nvPr/>
          </p:nvSpPr>
          <p:spPr bwMode="auto">
            <a:xfrm>
              <a:off x="10856584" y="3838750"/>
              <a:ext cx="552132" cy="412038"/>
            </a:xfrm>
            <a:custGeom>
              <a:avLst/>
              <a:gdLst>
                <a:gd name="T0" fmla="*/ 0 w 198"/>
                <a:gd name="T1" fmla="*/ 129 h 148"/>
                <a:gd name="T2" fmla="*/ 3 w 198"/>
                <a:gd name="T3" fmla="*/ 117 h 148"/>
                <a:gd name="T4" fmla="*/ 186 w 198"/>
                <a:gd name="T5" fmla="*/ 0 h 148"/>
                <a:gd name="T6" fmla="*/ 198 w 198"/>
                <a:gd name="T7" fmla="*/ 2 h 148"/>
                <a:gd name="T8" fmla="*/ 0 w 198"/>
                <a:gd name="T9" fmla="*/ 129 h 148"/>
              </a:gdLst>
              <a:ahLst/>
              <a:cxnLst>
                <a:cxn ang="0">
                  <a:pos x="T0" y="T1"/>
                </a:cxn>
                <a:cxn ang="0">
                  <a:pos x="T2" y="T3"/>
                </a:cxn>
                <a:cxn ang="0">
                  <a:pos x="T4" y="T5"/>
                </a:cxn>
                <a:cxn ang="0">
                  <a:pos x="T6" y="T7"/>
                </a:cxn>
                <a:cxn ang="0">
                  <a:pos x="T8" y="T9"/>
                </a:cxn>
              </a:cxnLst>
              <a:rect l="0" t="0" r="r" b="b"/>
              <a:pathLst>
                <a:path w="198" h="148">
                  <a:moveTo>
                    <a:pt x="0" y="129"/>
                  </a:moveTo>
                  <a:cubicBezTo>
                    <a:pt x="3" y="117"/>
                    <a:pt x="3" y="117"/>
                    <a:pt x="3" y="117"/>
                  </a:cubicBezTo>
                  <a:cubicBezTo>
                    <a:pt x="86" y="135"/>
                    <a:pt x="168" y="83"/>
                    <a:pt x="186" y="0"/>
                  </a:cubicBezTo>
                  <a:cubicBezTo>
                    <a:pt x="198" y="2"/>
                    <a:pt x="198" y="2"/>
                    <a:pt x="198" y="2"/>
                  </a:cubicBezTo>
                  <a:cubicBezTo>
                    <a:pt x="178" y="92"/>
                    <a:pt x="90" y="148"/>
                    <a:pt x="0" y="129"/>
                  </a:cubicBezTo>
                  <a:close/>
                </a:path>
              </a:pathLst>
            </a:custGeom>
            <a:grpFill/>
            <a:ln>
              <a:noFill/>
            </a:ln>
          </p:spPr>
          <p:txBody>
            <a:bodyPr anchor="ctr"/>
            <a:lstStyle/>
            <a:p>
              <a:pPr algn="ctr"/>
              <a:endParaRPr/>
            </a:p>
          </p:txBody>
        </p:sp>
        <p:sp>
          <p:nvSpPr>
            <p:cNvPr id="17" name="îŝlîḋé"/>
            <p:cNvSpPr/>
            <p:nvPr/>
          </p:nvSpPr>
          <p:spPr bwMode="auto">
            <a:xfrm>
              <a:off x="11360449" y="3810497"/>
              <a:ext cx="64749" cy="48267"/>
            </a:xfrm>
            <a:custGeom>
              <a:avLst/>
              <a:gdLst>
                <a:gd name="T0" fmla="*/ 0 w 55"/>
                <a:gd name="T1" fmla="*/ 29 h 41"/>
                <a:gd name="T2" fmla="*/ 34 w 55"/>
                <a:gd name="T3" fmla="*/ 0 h 41"/>
                <a:gd name="T4" fmla="*/ 55 w 55"/>
                <a:gd name="T5" fmla="*/ 41 h 41"/>
                <a:gd name="T6" fmla="*/ 0 w 55"/>
                <a:gd name="T7" fmla="*/ 29 h 41"/>
              </a:gdLst>
              <a:ahLst/>
              <a:cxnLst>
                <a:cxn ang="0">
                  <a:pos x="T0" y="T1"/>
                </a:cxn>
                <a:cxn ang="0">
                  <a:pos x="T2" y="T3"/>
                </a:cxn>
                <a:cxn ang="0">
                  <a:pos x="T4" y="T5"/>
                </a:cxn>
                <a:cxn ang="0">
                  <a:pos x="T6" y="T7"/>
                </a:cxn>
              </a:cxnLst>
              <a:rect l="0" t="0" r="r" b="b"/>
              <a:pathLst>
                <a:path w="55" h="41">
                  <a:moveTo>
                    <a:pt x="0" y="29"/>
                  </a:moveTo>
                  <a:lnTo>
                    <a:pt x="34" y="0"/>
                  </a:lnTo>
                  <a:lnTo>
                    <a:pt x="55" y="41"/>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îś1îḓê"/>
            <p:cNvSpPr/>
            <p:nvPr/>
          </p:nvSpPr>
          <p:spPr bwMode="auto">
            <a:xfrm>
              <a:off x="10213805" y="1451279"/>
              <a:ext cx="1007728" cy="1008906"/>
            </a:xfrm>
            <a:custGeom>
              <a:avLst/>
              <a:gdLst>
                <a:gd name="T0" fmla="*/ 362 w 362"/>
                <a:gd name="T1" fmla="*/ 362 h 362"/>
                <a:gd name="T2" fmla="*/ 346 w 362"/>
                <a:gd name="T3" fmla="*/ 362 h 362"/>
                <a:gd name="T4" fmla="*/ 0 w 362"/>
                <a:gd name="T5" fmla="*/ 16 h 362"/>
                <a:gd name="T6" fmla="*/ 0 w 362"/>
                <a:gd name="T7" fmla="*/ 0 h 362"/>
                <a:gd name="T8" fmla="*/ 362 w 362"/>
                <a:gd name="T9" fmla="*/ 362 h 362"/>
              </a:gdLst>
              <a:ahLst/>
              <a:cxnLst>
                <a:cxn ang="0">
                  <a:pos x="T0" y="T1"/>
                </a:cxn>
                <a:cxn ang="0">
                  <a:pos x="T2" y="T3"/>
                </a:cxn>
                <a:cxn ang="0">
                  <a:pos x="T4" y="T5"/>
                </a:cxn>
                <a:cxn ang="0">
                  <a:pos x="T6" y="T7"/>
                </a:cxn>
                <a:cxn ang="0">
                  <a:pos x="T8" y="T9"/>
                </a:cxn>
              </a:cxnLst>
              <a:rect l="0" t="0" r="r" b="b"/>
              <a:pathLst>
                <a:path w="362" h="362">
                  <a:moveTo>
                    <a:pt x="362" y="362"/>
                  </a:moveTo>
                  <a:cubicBezTo>
                    <a:pt x="346" y="362"/>
                    <a:pt x="346" y="362"/>
                    <a:pt x="346" y="362"/>
                  </a:cubicBezTo>
                  <a:cubicBezTo>
                    <a:pt x="346" y="171"/>
                    <a:pt x="191" y="16"/>
                    <a:pt x="0" y="16"/>
                  </a:cubicBezTo>
                  <a:cubicBezTo>
                    <a:pt x="0" y="0"/>
                    <a:pt x="0" y="0"/>
                    <a:pt x="0" y="0"/>
                  </a:cubicBezTo>
                  <a:cubicBezTo>
                    <a:pt x="200" y="0"/>
                    <a:pt x="362" y="162"/>
                    <a:pt x="362" y="362"/>
                  </a:cubicBezTo>
                  <a:close/>
                </a:path>
              </a:pathLst>
            </a:custGeom>
            <a:grpFill/>
            <a:ln>
              <a:noFill/>
            </a:ln>
          </p:spPr>
          <p:txBody>
            <a:bodyPr anchor="ctr"/>
            <a:lstStyle/>
            <a:p>
              <a:pPr algn="ctr"/>
              <a:endParaRPr/>
            </a:p>
          </p:txBody>
        </p:sp>
        <p:sp>
          <p:nvSpPr>
            <p:cNvPr id="19" name="i$1iḋé"/>
            <p:cNvSpPr/>
            <p:nvPr/>
          </p:nvSpPr>
          <p:spPr bwMode="auto">
            <a:xfrm>
              <a:off x="10157297" y="1401835"/>
              <a:ext cx="91826" cy="141271"/>
            </a:xfrm>
            <a:custGeom>
              <a:avLst/>
              <a:gdLst>
                <a:gd name="T0" fmla="*/ 78 w 78"/>
                <a:gd name="T1" fmla="*/ 0 h 120"/>
                <a:gd name="T2" fmla="*/ 0 w 78"/>
                <a:gd name="T3" fmla="*/ 56 h 120"/>
                <a:gd name="T4" fmla="*/ 74 w 78"/>
                <a:gd name="T5" fmla="*/ 120 h 120"/>
                <a:gd name="T6" fmla="*/ 78 w 78"/>
                <a:gd name="T7" fmla="*/ 0 h 120"/>
              </a:gdLst>
              <a:ahLst/>
              <a:cxnLst>
                <a:cxn ang="0">
                  <a:pos x="T0" y="T1"/>
                </a:cxn>
                <a:cxn ang="0">
                  <a:pos x="T2" y="T3"/>
                </a:cxn>
                <a:cxn ang="0">
                  <a:pos x="T4" y="T5"/>
                </a:cxn>
                <a:cxn ang="0">
                  <a:pos x="T6" y="T7"/>
                </a:cxn>
              </a:cxnLst>
              <a:rect l="0" t="0" r="r" b="b"/>
              <a:pathLst>
                <a:path w="78" h="120">
                  <a:moveTo>
                    <a:pt x="78" y="0"/>
                  </a:moveTo>
                  <a:lnTo>
                    <a:pt x="0" y="56"/>
                  </a:lnTo>
                  <a:lnTo>
                    <a:pt x="74" y="120"/>
                  </a:lnTo>
                  <a:lnTo>
                    <a:pt x="78" y="0"/>
                  </a:lnTo>
                  <a:close/>
                </a:path>
              </a:pathLst>
            </a:custGeom>
            <a:grpFill/>
            <a:ln>
              <a:noFill/>
            </a:ln>
          </p:spPr>
          <p:txBody>
            <a:bodyPr anchor="ctr"/>
            <a:lstStyle/>
            <a:p>
              <a:pPr algn="ctr"/>
              <a:endParaRPr/>
            </a:p>
          </p:txBody>
        </p:sp>
      </p:grpSp>
      <p:sp>
        <p:nvSpPr>
          <p:cNvPr id="20" name="išḻïḓe"/>
          <p:cNvSpPr>
            <a:spLocks noChangeAspect="1"/>
          </p:cNvSpPr>
          <p:nvPr/>
        </p:nvSpPr>
        <p:spPr bwMode="auto">
          <a:xfrm>
            <a:off x="799829" y="3501918"/>
            <a:ext cx="609685" cy="49348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rgbClr val="70A771"/>
          </a:solidFill>
          <a:ln>
            <a:noFill/>
          </a:ln>
        </p:spPr>
        <p:txBody>
          <a:bodyPr/>
          <a:lstStyle/>
          <a:p>
            <a:endParaRPr lang="zh-CN" altLang="en-US"/>
          </a:p>
        </p:txBody>
      </p:sp>
      <p:sp>
        <p:nvSpPr>
          <p:cNvPr id="21" name="ïŝļïḍe"/>
          <p:cNvSpPr>
            <a:spLocks noChangeAspect="1"/>
          </p:cNvSpPr>
          <p:nvPr/>
        </p:nvSpPr>
        <p:spPr bwMode="auto">
          <a:xfrm>
            <a:off x="4970259" y="3594388"/>
            <a:ext cx="609685" cy="437524"/>
          </a:xfrm>
          <a:custGeom>
            <a:avLst/>
            <a:gdLst>
              <a:gd name="connsiteX0" fmla="*/ 533228 w 606862"/>
              <a:gd name="connsiteY0" fmla="*/ 69781 h 435499"/>
              <a:gd name="connsiteX1" fmla="*/ 528214 w 606862"/>
              <a:gd name="connsiteY1" fmla="*/ 81924 h 435499"/>
              <a:gd name="connsiteX2" fmla="*/ 515122 w 606862"/>
              <a:gd name="connsiteY2" fmla="*/ 82851 h 435499"/>
              <a:gd name="connsiteX3" fmla="*/ 513543 w 606862"/>
              <a:gd name="connsiteY3" fmla="*/ 87671 h 435499"/>
              <a:gd name="connsiteX4" fmla="*/ 523571 w 606862"/>
              <a:gd name="connsiteY4" fmla="*/ 96107 h 435499"/>
              <a:gd name="connsiteX5" fmla="*/ 520414 w 606862"/>
              <a:gd name="connsiteY5" fmla="*/ 108806 h 435499"/>
              <a:gd name="connsiteX6" fmla="*/ 524500 w 606862"/>
              <a:gd name="connsiteY6" fmla="*/ 111773 h 435499"/>
              <a:gd name="connsiteX7" fmla="*/ 535643 w 606862"/>
              <a:gd name="connsiteY7" fmla="*/ 104913 h 435499"/>
              <a:gd name="connsiteX8" fmla="*/ 546785 w 606862"/>
              <a:gd name="connsiteY8" fmla="*/ 111773 h 435499"/>
              <a:gd name="connsiteX9" fmla="*/ 550871 w 606862"/>
              <a:gd name="connsiteY9" fmla="*/ 108806 h 435499"/>
              <a:gd name="connsiteX10" fmla="*/ 547807 w 606862"/>
              <a:gd name="connsiteY10" fmla="*/ 96107 h 435499"/>
              <a:gd name="connsiteX11" fmla="*/ 557835 w 606862"/>
              <a:gd name="connsiteY11" fmla="*/ 87671 h 435499"/>
              <a:gd name="connsiteX12" fmla="*/ 556349 w 606862"/>
              <a:gd name="connsiteY12" fmla="*/ 82851 h 435499"/>
              <a:gd name="connsiteX13" fmla="*/ 543257 w 606862"/>
              <a:gd name="connsiteY13" fmla="*/ 81924 h 435499"/>
              <a:gd name="connsiteX14" fmla="*/ 538242 w 606862"/>
              <a:gd name="connsiteY14" fmla="*/ 69781 h 435499"/>
              <a:gd name="connsiteX15" fmla="*/ 533228 w 606862"/>
              <a:gd name="connsiteY15" fmla="*/ 69781 h 435499"/>
              <a:gd name="connsiteX16" fmla="*/ 474173 w 606862"/>
              <a:gd name="connsiteY16" fmla="*/ 69781 h 435499"/>
              <a:gd name="connsiteX17" fmla="*/ 469159 w 606862"/>
              <a:gd name="connsiteY17" fmla="*/ 81924 h 435499"/>
              <a:gd name="connsiteX18" fmla="*/ 456066 w 606862"/>
              <a:gd name="connsiteY18" fmla="*/ 82851 h 435499"/>
              <a:gd name="connsiteX19" fmla="*/ 454488 w 606862"/>
              <a:gd name="connsiteY19" fmla="*/ 87671 h 435499"/>
              <a:gd name="connsiteX20" fmla="*/ 464516 w 606862"/>
              <a:gd name="connsiteY20" fmla="*/ 96107 h 435499"/>
              <a:gd name="connsiteX21" fmla="*/ 461359 w 606862"/>
              <a:gd name="connsiteY21" fmla="*/ 108806 h 435499"/>
              <a:gd name="connsiteX22" fmla="*/ 465445 w 606862"/>
              <a:gd name="connsiteY22" fmla="*/ 111773 h 435499"/>
              <a:gd name="connsiteX23" fmla="*/ 476587 w 606862"/>
              <a:gd name="connsiteY23" fmla="*/ 104913 h 435499"/>
              <a:gd name="connsiteX24" fmla="*/ 487730 w 606862"/>
              <a:gd name="connsiteY24" fmla="*/ 111773 h 435499"/>
              <a:gd name="connsiteX25" fmla="*/ 491815 w 606862"/>
              <a:gd name="connsiteY25" fmla="*/ 108806 h 435499"/>
              <a:gd name="connsiteX26" fmla="*/ 488751 w 606862"/>
              <a:gd name="connsiteY26" fmla="*/ 96107 h 435499"/>
              <a:gd name="connsiteX27" fmla="*/ 498779 w 606862"/>
              <a:gd name="connsiteY27" fmla="*/ 87671 h 435499"/>
              <a:gd name="connsiteX28" fmla="*/ 497294 w 606862"/>
              <a:gd name="connsiteY28" fmla="*/ 82851 h 435499"/>
              <a:gd name="connsiteX29" fmla="*/ 484201 w 606862"/>
              <a:gd name="connsiteY29" fmla="*/ 81924 h 435499"/>
              <a:gd name="connsiteX30" fmla="*/ 479187 w 606862"/>
              <a:gd name="connsiteY30" fmla="*/ 69781 h 435499"/>
              <a:gd name="connsiteX31" fmla="*/ 474173 w 606862"/>
              <a:gd name="connsiteY31" fmla="*/ 69781 h 435499"/>
              <a:gd name="connsiteX32" fmla="*/ 415117 w 606862"/>
              <a:gd name="connsiteY32" fmla="*/ 69781 h 435499"/>
              <a:gd name="connsiteX33" fmla="*/ 410103 w 606862"/>
              <a:gd name="connsiteY33" fmla="*/ 81924 h 435499"/>
              <a:gd name="connsiteX34" fmla="*/ 397011 w 606862"/>
              <a:gd name="connsiteY34" fmla="*/ 82851 h 435499"/>
              <a:gd name="connsiteX35" fmla="*/ 395432 w 606862"/>
              <a:gd name="connsiteY35" fmla="*/ 87671 h 435499"/>
              <a:gd name="connsiteX36" fmla="*/ 405460 w 606862"/>
              <a:gd name="connsiteY36" fmla="*/ 96107 h 435499"/>
              <a:gd name="connsiteX37" fmla="*/ 402303 w 606862"/>
              <a:gd name="connsiteY37" fmla="*/ 108806 h 435499"/>
              <a:gd name="connsiteX38" fmla="*/ 406389 w 606862"/>
              <a:gd name="connsiteY38" fmla="*/ 111773 h 435499"/>
              <a:gd name="connsiteX39" fmla="*/ 417532 w 606862"/>
              <a:gd name="connsiteY39" fmla="*/ 104913 h 435499"/>
              <a:gd name="connsiteX40" fmla="*/ 428674 w 606862"/>
              <a:gd name="connsiteY40" fmla="*/ 111773 h 435499"/>
              <a:gd name="connsiteX41" fmla="*/ 432760 w 606862"/>
              <a:gd name="connsiteY41" fmla="*/ 108806 h 435499"/>
              <a:gd name="connsiteX42" fmla="*/ 429696 w 606862"/>
              <a:gd name="connsiteY42" fmla="*/ 96107 h 435499"/>
              <a:gd name="connsiteX43" fmla="*/ 439724 w 606862"/>
              <a:gd name="connsiteY43" fmla="*/ 87671 h 435499"/>
              <a:gd name="connsiteX44" fmla="*/ 438238 w 606862"/>
              <a:gd name="connsiteY44" fmla="*/ 82851 h 435499"/>
              <a:gd name="connsiteX45" fmla="*/ 425146 w 606862"/>
              <a:gd name="connsiteY45" fmla="*/ 81924 h 435499"/>
              <a:gd name="connsiteX46" fmla="*/ 420132 w 606862"/>
              <a:gd name="connsiteY46" fmla="*/ 69781 h 435499"/>
              <a:gd name="connsiteX47" fmla="*/ 415117 w 606862"/>
              <a:gd name="connsiteY47" fmla="*/ 69781 h 435499"/>
              <a:gd name="connsiteX48" fmla="*/ 436010 w 606862"/>
              <a:gd name="connsiteY48" fmla="*/ 3780 h 435499"/>
              <a:gd name="connsiteX49" fmla="*/ 517257 w 606862"/>
              <a:gd name="connsiteY49" fmla="*/ 3780 h 435499"/>
              <a:gd name="connsiteX50" fmla="*/ 606862 w 606862"/>
              <a:gd name="connsiteY50" fmla="*/ 93140 h 435499"/>
              <a:gd name="connsiteX51" fmla="*/ 517257 w 606862"/>
              <a:gd name="connsiteY51" fmla="*/ 182594 h 435499"/>
              <a:gd name="connsiteX52" fmla="*/ 456438 w 606862"/>
              <a:gd name="connsiteY52" fmla="*/ 182594 h 435499"/>
              <a:gd name="connsiteX53" fmla="*/ 415210 w 606862"/>
              <a:gd name="connsiteY53" fmla="*/ 223751 h 435499"/>
              <a:gd name="connsiteX54" fmla="*/ 407689 w 606862"/>
              <a:gd name="connsiteY54" fmla="*/ 220692 h 435499"/>
              <a:gd name="connsiteX55" fmla="*/ 407689 w 606862"/>
              <a:gd name="connsiteY55" fmla="*/ 178051 h 435499"/>
              <a:gd name="connsiteX56" fmla="*/ 346405 w 606862"/>
              <a:gd name="connsiteY56" fmla="*/ 93233 h 435499"/>
              <a:gd name="connsiteX57" fmla="*/ 436010 w 606862"/>
              <a:gd name="connsiteY57" fmla="*/ 3780 h 435499"/>
              <a:gd name="connsiteX58" fmla="*/ 140854 w 606862"/>
              <a:gd name="connsiteY58" fmla="*/ 207 h 435499"/>
              <a:gd name="connsiteX59" fmla="*/ 216621 w 606862"/>
              <a:gd name="connsiteY59" fmla="*/ 856 h 435499"/>
              <a:gd name="connsiteX60" fmla="*/ 272145 w 606862"/>
              <a:gd name="connsiteY60" fmla="*/ 33762 h 435499"/>
              <a:gd name="connsiteX61" fmla="*/ 302693 w 606862"/>
              <a:gd name="connsiteY61" fmla="*/ 122934 h 435499"/>
              <a:gd name="connsiteX62" fmla="*/ 310400 w 606862"/>
              <a:gd name="connsiteY62" fmla="*/ 158343 h 435499"/>
              <a:gd name="connsiteX63" fmla="*/ 293130 w 606862"/>
              <a:gd name="connsiteY63" fmla="*/ 188098 h 435499"/>
              <a:gd name="connsiteX64" fmla="*/ 281152 w 606862"/>
              <a:gd name="connsiteY64" fmla="*/ 220819 h 435499"/>
              <a:gd name="connsiteX65" fmla="*/ 281152 w 606862"/>
              <a:gd name="connsiteY65" fmla="*/ 260863 h 435499"/>
              <a:gd name="connsiteX66" fmla="*/ 283287 w 606862"/>
              <a:gd name="connsiteY66" fmla="*/ 264385 h 435499"/>
              <a:gd name="connsiteX67" fmla="*/ 407057 w 606862"/>
              <a:gd name="connsiteY67" fmla="*/ 343732 h 435499"/>
              <a:gd name="connsiteX68" fmla="*/ 422192 w 606862"/>
              <a:gd name="connsiteY68" fmla="*/ 375989 h 435499"/>
              <a:gd name="connsiteX69" fmla="*/ 422192 w 606862"/>
              <a:gd name="connsiteY69" fmla="*/ 435406 h 435499"/>
              <a:gd name="connsiteX70" fmla="*/ 238533 w 606862"/>
              <a:gd name="connsiteY70" fmla="*/ 435406 h 435499"/>
              <a:gd name="connsiteX71" fmla="*/ 220520 w 606862"/>
              <a:gd name="connsiteY71" fmla="*/ 352816 h 435499"/>
              <a:gd name="connsiteX72" fmla="*/ 210957 w 606862"/>
              <a:gd name="connsiteY72" fmla="*/ 299331 h 435499"/>
              <a:gd name="connsiteX73" fmla="*/ 201393 w 606862"/>
              <a:gd name="connsiteY73" fmla="*/ 352816 h 435499"/>
              <a:gd name="connsiteX74" fmla="*/ 183566 w 606862"/>
              <a:gd name="connsiteY74" fmla="*/ 435499 h 435499"/>
              <a:gd name="connsiteX75" fmla="*/ 0 w 606862"/>
              <a:gd name="connsiteY75" fmla="*/ 435499 h 435499"/>
              <a:gd name="connsiteX76" fmla="*/ 0 w 606862"/>
              <a:gd name="connsiteY76" fmla="*/ 376082 h 435499"/>
              <a:gd name="connsiteX77" fmla="*/ 15135 w 606862"/>
              <a:gd name="connsiteY77" fmla="*/ 343824 h 435499"/>
              <a:gd name="connsiteX78" fmla="*/ 138905 w 606862"/>
              <a:gd name="connsiteY78" fmla="*/ 264478 h 435499"/>
              <a:gd name="connsiteX79" fmla="*/ 141040 w 606862"/>
              <a:gd name="connsiteY79" fmla="*/ 261049 h 435499"/>
              <a:gd name="connsiteX80" fmla="*/ 141040 w 606862"/>
              <a:gd name="connsiteY80" fmla="*/ 221005 h 435499"/>
              <a:gd name="connsiteX81" fmla="*/ 128970 w 606862"/>
              <a:gd name="connsiteY81" fmla="*/ 188191 h 435499"/>
              <a:gd name="connsiteX82" fmla="*/ 111792 w 606862"/>
              <a:gd name="connsiteY82" fmla="*/ 158436 h 435499"/>
              <a:gd name="connsiteX83" fmla="*/ 118942 w 606862"/>
              <a:gd name="connsiteY83" fmla="*/ 123120 h 435499"/>
              <a:gd name="connsiteX84" fmla="*/ 149397 w 606862"/>
              <a:gd name="connsiteY84" fmla="*/ 18560 h 435499"/>
              <a:gd name="connsiteX85" fmla="*/ 140854 w 606862"/>
              <a:gd name="connsiteY85" fmla="*/ 207 h 4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6862" h="435499">
                <a:moveTo>
                  <a:pt x="533228" y="69781"/>
                </a:moveTo>
                <a:lnTo>
                  <a:pt x="528214" y="81924"/>
                </a:lnTo>
                <a:lnTo>
                  <a:pt x="515122" y="82851"/>
                </a:lnTo>
                <a:cubicBezTo>
                  <a:pt x="512615" y="83036"/>
                  <a:pt x="511686" y="86095"/>
                  <a:pt x="513543" y="87671"/>
                </a:cubicBezTo>
                <a:lnTo>
                  <a:pt x="523571" y="96107"/>
                </a:lnTo>
                <a:lnTo>
                  <a:pt x="520414" y="108806"/>
                </a:lnTo>
                <a:cubicBezTo>
                  <a:pt x="519857" y="111217"/>
                  <a:pt x="522457" y="113163"/>
                  <a:pt x="524500" y="111773"/>
                </a:cubicBezTo>
                <a:lnTo>
                  <a:pt x="535643" y="104913"/>
                </a:lnTo>
                <a:lnTo>
                  <a:pt x="546785" y="111773"/>
                </a:lnTo>
                <a:cubicBezTo>
                  <a:pt x="548921" y="113163"/>
                  <a:pt x="551521" y="111217"/>
                  <a:pt x="550871" y="108806"/>
                </a:cubicBezTo>
                <a:lnTo>
                  <a:pt x="547807" y="96107"/>
                </a:lnTo>
                <a:lnTo>
                  <a:pt x="557835" y="87671"/>
                </a:lnTo>
                <a:cubicBezTo>
                  <a:pt x="559785" y="86095"/>
                  <a:pt x="558856" y="83036"/>
                  <a:pt x="556349" y="82851"/>
                </a:cubicBezTo>
                <a:lnTo>
                  <a:pt x="543257" y="81924"/>
                </a:lnTo>
                <a:lnTo>
                  <a:pt x="538242" y="69781"/>
                </a:lnTo>
                <a:cubicBezTo>
                  <a:pt x="537407" y="67463"/>
                  <a:pt x="534157" y="67463"/>
                  <a:pt x="533228" y="69781"/>
                </a:cubicBezTo>
                <a:close/>
                <a:moveTo>
                  <a:pt x="474173" y="69781"/>
                </a:moveTo>
                <a:lnTo>
                  <a:pt x="469159" y="81924"/>
                </a:lnTo>
                <a:lnTo>
                  <a:pt x="456066" y="82851"/>
                </a:lnTo>
                <a:cubicBezTo>
                  <a:pt x="453559" y="83036"/>
                  <a:pt x="452631" y="86095"/>
                  <a:pt x="454488" y="87671"/>
                </a:cubicBezTo>
                <a:lnTo>
                  <a:pt x="464516" y="96107"/>
                </a:lnTo>
                <a:lnTo>
                  <a:pt x="461359" y="108806"/>
                </a:lnTo>
                <a:cubicBezTo>
                  <a:pt x="460802" y="111217"/>
                  <a:pt x="463402" y="113163"/>
                  <a:pt x="465445" y="111773"/>
                </a:cubicBezTo>
                <a:lnTo>
                  <a:pt x="476587" y="104913"/>
                </a:lnTo>
                <a:lnTo>
                  <a:pt x="487730" y="111773"/>
                </a:lnTo>
                <a:cubicBezTo>
                  <a:pt x="489865" y="113163"/>
                  <a:pt x="492465" y="111217"/>
                  <a:pt x="491815" y="108806"/>
                </a:cubicBezTo>
                <a:lnTo>
                  <a:pt x="488751" y="96107"/>
                </a:lnTo>
                <a:lnTo>
                  <a:pt x="498779" y="87671"/>
                </a:lnTo>
                <a:cubicBezTo>
                  <a:pt x="500729" y="86095"/>
                  <a:pt x="499615" y="83036"/>
                  <a:pt x="497294" y="82851"/>
                </a:cubicBezTo>
                <a:lnTo>
                  <a:pt x="484201" y="81924"/>
                </a:lnTo>
                <a:lnTo>
                  <a:pt x="479187" y="69781"/>
                </a:lnTo>
                <a:cubicBezTo>
                  <a:pt x="478351" y="67463"/>
                  <a:pt x="475101" y="67463"/>
                  <a:pt x="474173" y="69781"/>
                </a:cubicBezTo>
                <a:close/>
                <a:moveTo>
                  <a:pt x="415117" y="69781"/>
                </a:moveTo>
                <a:lnTo>
                  <a:pt x="410103" y="81924"/>
                </a:lnTo>
                <a:lnTo>
                  <a:pt x="397011" y="82851"/>
                </a:lnTo>
                <a:cubicBezTo>
                  <a:pt x="394504" y="83036"/>
                  <a:pt x="393575" y="86095"/>
                  <a:pt x="395432" y="87671"/>
                </a:cubicBezTo>
                <a:lnTo>
                  <a:pt x="405460" y="96107"/>
                </a:lnTo>
                <a:lnTo>
                  <a:pt x="402303" y="108806"/>
                </a:lnTo>
                <a:cubicBezTo>
                  <a:pt x="401746" y="111217"/>
                  <a:pt x="404346" y="113163"/>
                  <a:pt x="406389" y="111773"/>
                </a:cubicBezTo>
                <a:lnTo>
                  <a:pt x="417532" y="104913"/>
                </a:lnTo>
                <a:lnTo>
                  <a:pt x="428674" y="111773"/>
                </a:lnTo>
                <a:cubicBezTo>
                  <a:pt x="430810" y="113163"/>
                  <a:pt x="433410" y="111217"/>
                  <a:pt x="432760" y="108806"/>
                </a:cubicBezTo>
                <a:lnTo>
                  <a:pt x="429696" y="96107"/>
                </a:lnTo>
                <a:lnTo>
                  <a:pt x="439724" y="87671"/>
                </a:lnTo>
                <a:cubicBezTo>
                  <a:pt x="441581" y="86095"/>
                  <a:pt x="440560" y="83036"/>
                  <a:pt x="438238" y="82851"/>
                </a:cubicBezTo>
                <a:lnTo>
                  <a:pt x="425146" y="81924"/>
                </a:lnTo>
                <a:lnTo>
                  <a:pt x="420132" y="69781"/>
                </a:lnTo>
                <a:cubicBezTo>
                  <a:pt x="419296" y="67463"/>
                  <a:pt x="416046" y="67463"/>
                  <a:pt x="415117" y="69781"/>
                </a:cubicBezTo>
                <a:close/>
                <a:moveTo>
                  <a:pt x="436010" y="3780"/>
                </a:moveTo>
                <a:lnTo>
                  <a:pt x="517257" y="3780"/>
                </a:lnTo>
                <a:cubicBezTo>
                  <a:pt x="566749" y="3780"/>
                  <a:pt x="606862" y="43825"/>
                  <a:pt x="606862" y="93140"/>
                </a:cubicBezTo>
                <a:cubicBezTo>
                  <a:pt x="606862" y="142548"/>
                  <a:pt x="566749" y="182594"/>
                  <a:pt x="517257" y="182594"/>
                </a:cubicBezTo>
                <a:lnTo>
                  <a:pt x="456438" y="182594"/>
                </a:lnTo>
                <a:lnTo>
                  <a:pt x="415210" y="223751"/>
                </a:lnTo>
                <a:cubicBezTo>
                  <a:pt x="412517" y="226625"/>
                  <a:pt x="407689" y="224678"/>
                  <a:pt x="407689" y="220692"/>
                </a:cubicBezTo>
                <a:lnTo>
                  <a:pt x="407689" y="178051"/>
                </a:lnTo>
                <a:cubicBezTo>
                  <a:pt x="372126" y="166279"/>
                  <a:pt x="346405" y="132815"/>
                  <a:pt x="346405" y="93233"/>
                </a:cubicBezTo>
                <a:cubicBezTo>
                  <a:pt x="346405" y="43825"/>
                  <a:pt x="386518" y="3780"/>
                  <a:pt x="436010" y="3780"/>
                </a:cubicBezTo>
                <a:close/>
                <a:moveTo>
                  <a:pt x="140854" y="207"/>
                </a:moveTo>
                <a:cubicBezTo>
                  <a:pt x="140854" y="207"/>
                  <a:pt x="191922" y="5954"/>
                  <a:pt x="216621" y="856"/>
                </a:cubicBezTo>
                <a:cubicBezTo>
                  <a:pt x="241412" y="-4335"/>
                  <a:pt x="267874" y="15038"/>
                  <a:pt x="272145" y="33762"/>
                </a:cubicBezTo>
                <a:cubicBezTo>
                  <a:pt x="272145" y="33762"/>
                  <a:pt x="322099" y="33948"/>
                  <a:pt x="302693" y="122934"/>
                </a:cubicBezTo>
                <a:cubicBezTo>
                  <a:pt x="310493" y="122563"/>
                  <a:pt x="318942" y="128032"/>
                  <a:pt x="310400" y="158343"/>
                </a:cubicBezTo>
                <a:cubicBezTo>
                  <a:pt x="303807" y="181331"/>
                  <a:pt x="297772" y="187727"/>
                  <a:pt x="293130" y="188098"/>
                </a:cubicBezTo>
                <a:cubicBezTo>
                  <a:pt x="291551" y="198480"/>
                  <a:pt x="287466" y="209974"/>
                  <a:pt x="281152" y="220819"/>
                </a:cubicBezTo>
                <a:lnTo>
                  <a:pt x="281152" y="260863"/>
                </a:lnTo>
                <a:cubicBezTo>
                  <a:pt x="281152" y="262346"/>
                  <a:pt x="281895" y="263737"/>
                  <a:pt x="283287" y="264385"/>
                </a:cubicBezTo>
                <a:cubicBezTo>
                  <a:pt x="294987" y="270133"/>
                  <a:pt x="353204" y="299424"/>
                  <a:pt x="407057" y="343732"/>
                </a:cubicBezTo>
                <a:cubicBezTo>
                  <a:pt x="416714" y="351611"/>
                  <a:pt x="422192" y="363476"/>
                  <a:pt x="422192" y="375989"/>
                </a:cubicBezTo>
                <a:lnTo>
                  <a:pt x="422192" y="435406"/>
                </a:lnTo>
                <a:lnTo>
                  <a:pt x="238533" y="435406"/>
                </a:lnTo>
                <a:lnTo>
                  <a:pt x="220520" y="352816"/>
                </a:lnTo>
                <a:cubicBezTo>
                  <a:pt x="257104" y="301834"/>
                  <a:pt x="217735" y="299331"/>
                  <a:pt x="210957" y="299331"/>
                </a:cubicBezTo>
                <a:cubicBezTo>
                  <a:pt x="204179" y="299424"/>
                  <a:pt x="164810" y="301834"/>
                  <a:pt x="201393" y="352816"/>
                </a:cubicBezTo>
                <a:lnTo>
                  <a:pt x="183566" y="435499"/>
                </a:lnTo>
                <a:lnTo>
                  <a:pt x="0" y="435499"/>
                </a:lnTo>
                <a:lnTo>
                  <a:pt x="0" y="376082"/>
                </a:lnTo>
                <a:cubicBezTo>
                  <a:pt x="0" y="363754"/>
                  <a:pt x="5478" y="351703"/>
                  <a:pt x="15135" y="343824"/>
                </a:cubicBezTo>
                <a:cubicBezTo>
                  <a:pt x="68988" y="299609"/>
                  <a:pt x="127113" y="270318"/>
                  <a:pt x="138905" y="264478"/>
                </a:cubicBezTo>
                <a:cubicBezTo>
                  <a:pt x="140112" y="263829"/>
                  <a:pt x="141040" y="262532"/>
                  <a:pt x="141040" y="261049"/>
                </a:cubicBezTo>
                <a:lnTo>
                  <a:pt x="141040" y="221005"/>
                </a:lnTo>
                <a:cubicBezTo>
                  <a:pt x="134726" y="210067"/>
                  <a:pt x="130641" y="198573"/>
                  <a:pt x="128970" y="188191"/>
                </a:cubicBezTo>
                <a:cubicBezTo>
                  <a:pt x="124420" y="187820"/>
                  <a:pt x="118385" y="181424"/>
                  <a:pt x="111792" y="158436"/>
                </a:cubicBezTo>
                <a:cubicBezTo>
                  <a:pt x="103528" y="128867"/>
                  <a:pt x="111328" y="123120"/>
                  <a:pt x="118942" y="123120"/>
                </a:cubicBezTo>
                <a:cubicBezTo>
                  <a:pt x="114856" y="105786"/>
                  <a:pt x="104643" y="45813"/>
                  <a:pt x="149397" y="18560"/>
                </a:cubicBezTo>
                <a:cubicBezTo>
                  <a:pt x="149397" y="18560"/>
                  <a:pt x="140112" y="10960"/>
                  <a:pt x="140854" y="207"/>
                </a:cubicBezTo>
                <a:close/>
              </a:path>
            </a:pathLst>
          </a:custGeom>
          <a:solidFill>
            <a:srgbClr val="70A771"/>
          </a:solidFill>
          <a:ln>
            <a:noFill/>
          </a:ln>
        </p:spPr>
        <p:txBody>
          <a:bodyPr/>
          <a:lstStyle/>
          <a:p>
            <a:endParaRPr lang="zh-CN" altLang="en-US"/>
          </a:p>
        </p:txBody>
      </p:sp>
      <p:cxnSp>
        <p:nvCxnSpPr>
          <p:cNvPr id="22" name="直接连接符 21"/>
          <p:cNvCxnSpPr/>
          <p:nvPr/>
        </p:nvCxnSpPr>
        <p:spPr>
          <a:xfrm>
            <a:off x="4296000" y="4381020"/>
            <a:ext cx="0" cy="1875276"/>
          </a:xfrm>
          <a:prstGeom prst="line">
            <a:avLst/>
          </a:prstGeom>
          <a:ln w="3175" cap="rnd">
            <a:solidFill>
              <a:schemeClr val="bg1">
                <a:lumMod val="6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9832928" y="2842174"/>
            <a:ext cx="954108"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关键词</a:t>
            </a:r>
          </a:p>
        </p:txBody>
      </p:sp>
      <p:sp>
        <p:nvSpPr>
          <p:cNvPr id="24" name="文本框 23"/>
          <p:cNvSpPr txBox="1"/>
          <p:nvPr/>
        </p:nvSpPr>
        <p:spPr>
          <a:xfrm>
            <a:off x="9274102" y="4246308"/>
            <a:ext cx="954108"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关键词</a:t>
            </a:r>
          </a:p>
        </p:txBody>
      </p:sp>
      <p:sp>
        <p:nvSpPr>
          <p:cNvPr id="25" name="文本框 24"/>
          <p:cNvSpPr txBox="1"/>
          <p:nvPr/>
        </p:nvSpPr>
        <p:spPr>
          <a:xfrm>
            <a:off x="10629805" y="3910491"/>
            <a:ext cx="614086" cy="523220"/>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关键词</a:t>
            </a:r>
          </a:p>
        </p:txBody>
      </p:sp>
      <p:sp>
        <p:nvSpPr>
          <p:cNvPr id="26" name="矩形 25"/>
          <p:cNvSpPr/>
          <p:nvPr/>
        </p:nvSpPr>
        <p:spPr>
          <a:xfrm>
            <a:off x="641292" y="4381020"/>
            <a:ext cx="1827685" cy="400110"/>
          </a:xfrm>
          <a:prstGeom prst="rect">
            <a:avLst/>
          </a:prstGeom>
        </p:spPr>
        <p:txBody>
          <a:bodyPr wrap="square">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p:txBody>
      </p:sp>
      <p:sp>
        <p:nvSpPr>
          <p:cNvPr id="27" name="矩形 26"/>
          <p:cNvSpPr/>
          <p:nvPr/>
        </p:nvSpPr>
        <p:spPr>
          <a:xfrm>
            <a:off x="4783851" y="4381020"/>
            <a:ext cx="1827685" cy="400110"/>
          </a:xfrm>
          <a:prstGeom prst="rect">
            <a:avLst/>
          </a:prstGeom>
        </p:spPr>
        <p:txBody>
          <a:bodyPr wrap="square">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p:txBody>
      </p:sp>
      <p:sp>
        <p:nvSpPr>
          <p:cNvPr id="28" name="文本框 27"/>
          <p:cNvSpPr txBox="1"/>
          <p:nvPr/>
        </p:nvSpPr>
        <p:spPr>
          <a:xfrm>
            <a:off x="527982" y="1561171"/>
            <a:ext cx="2965938" cy="584775"/>
          </a:xfrm>
          <a:prstGeom prst="rect">
            <a:avLst/>
          </a:prstGeom>
          <a:noFill/>
        </p:spPr>
        <p:txBody>
          <a:bodyPr wrap="square" rtlCol="0">
            <a:spAutoFit/>
          </a:bodyPr>
          <a:lstStyle/>
          <a:p>
            <a:r>
              <a:rPr lang="zh-CN" altLang="en-US" sz="3200" b="1" dirty="0">
                <a:solidFill>
                  <a:srgbClr val="70A771"/>
                </a:solidFill>
                <a:latin typeface="微软雅黑" panose="020B0503020204020204" pitchFamily="34" charset="-122"/>
                <a:ea typeface="微软雅黑" panose="020B0503020204020204" pitchFamily="34" charset="-122"/>
              </a:rPr>
              <a:t>野百合演示</a:t>
            </a:r>
          </a:p>
        </p:txBody>
      </p:sp>
      <p:sp>
        <p:nvSpPr>
          <p:cNvPr id="29" name="矩形 28"/>
          <p:cNvSpPr/>
          <p:nvPr/>
        </p:nvSpPr>
        <p:spPr>
          <a:xfrm>
            <a:off x="527982" y="2276386"/>
            <a:ext cx="4442278" cy="600164"/>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In addition the content you want to recommend the use of Microsoft YaHei font. All the material and text box of this template can be edited and changed.</a:t>
            </a:r>
          </a:p>
        </p:txBody>
      </p:sp>
      <p:sp>
        <p:nvSpPr>
          <p:cNvPr id="30" name="Content Placeholder 2"/>
          <p:cNvSpPr txBox="1"/>
          <p:nvPr/>
        </p:nvSpPr>
        <p:spPr>
          <a:xfrm>
            <a:off x="613360" y="4909555"/>
            <a:ext cx="2795181" cy="942890"/>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a:t>
            </a:r>
            <a:r>
              <a:rPr lang="en-US" altLang="zh-CN" sz="1100" dirty="0" err="1">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size.Please</a:t>
            </a:r>
            <a:r>
              <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 read the instructions and more work at the end of the manual template.</a:t>
            </a:r>
          </a:p>
          <a:p>
            <a:pPr marL="0" lvl="0" indent="0">
              <a:buNone/>
              <a:defRPr/>
            </a:pP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1" name="Content Placeholder 2"/>
          <p:cNvSpPr txBox="1"/>
          <p:nvPr/>
        </p:nvSpPr>
        <p:spPr>
          <a:xfrm>
            <a:off x="4702116" y="4913283"/>
            <a:ext cx="2795181" cy="942890"/>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a:t>
            </a:r>
            <a:r>
              <a:rPr lang="en-US" altLang="zh-CN" sz="1100" dirty="0" err="1">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size.Please</a:t>
            </a:r>
            <a:r>
              <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 read the instructions and more work at the end of the manual template.</a:t>
            </a:r>
          </a:p>
          <a:p>
            <a:pPr marL="0" lvl="0" indent="0">
              <a:buNone/>
              <a:defRPr/>
            </a:pP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4525481" y="428999"/>
            <a:ext cx="3141038" cy="45345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a:latin typeface="微软雅黑" panose="020B0503020204020204" pitchFamily="34" charset="-122"/>
                <a:ea typeface="微软雅黑" panose="020B0503020204020204" pitchFamily="34" charset="-122"/>
              </a:rPr>
              <a:t>在此处添加标题</a:t>
            </a:r>
          </a:p>
        </p:txBody>
      </p:sp>
      <p:grpSp>
        <p:nvGrpSpPr>
          <p:cNvPr id="3" name="组合 2"/>
          <p:cNvGrpSpPr/>
          <p:nvPr/>
        </p:nvGrpSpPr>
        <p:grpSpPr>
          <a:xfrm>
            <a:off x="664759" y="1598238"/>
            <a:ext cx="5598462" cy="3661525"/>
            <a:chOff x="902266" y="1820641"/>
            <a:chExt cx="5598462" cy="3661525"/>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b="10103"/>
            <a:stretch>
              <a:fillRect/>
            </a:stretch>
          </p:blipFill>
          <p:spPr>
            <a:xfrm>
              <a:off x="915005" y="1823416"/>
              <a:ext cx="3563325" cy="1801868"/>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24316"/>
            <a:stretch>
              <a:fillRect/>
            </a:stretch>
          </p:blipFill>
          <p:spPr>
            <a:xfrm>
              <a:off x="2923917" y="3677450"/>
              <a:ext cx="3576811" cy="1804716"/>
            </a:xfrm>
            <a:prstGeom prst="rect">
              <a:avLst/>
            </a:prstGeom>
          </p:spPr>
        </p:pic>
        <p:grpSp>
          <p:nvGrpSpPr>
            <p:cNvPr id="6" name="组合 5"/>
            <p:cNvGrpSpPr/>
            <p:nvPr/>
          </p:nvGrpSpPr>
          <p:grpSpPr>
            <a:xfrm>
              <a:off x="4355879" y="1820641"/>
              <a:ext cx="2144848" cy="1814963"/>
              <a:chOff x="6621117" y="2019548"/>
              <a:chExt cx="1861947" cy="1575573"/>
            </a:xfrm>
            <a:solidFill>
              <a:srgbClr val="FAA81C"/>
            </a:solidFill>
          </p:grpSpPr>
          <p:sp>
            <p:nvSpPr>
              <p:cNvPr id="15" name="Rectangle 65"/>
              <p:cNvSpPr>
                <a:spLocks noChangeAspect="1"/>
              </p:cNvSpPr>
              <p:nvPr/>
            </p:nvSpPr>
            <p:spPr>
              <a:xfrm>
                <a:off x="6727416" y="2019548"/>
                <a:ext cx="1755648" cy="15755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id-ID" sz="1350" dirty="0">
                  <a:cs typeface="+mn-ea"/>
                  <a:sym typeface="+mn-lt"/>
                </a:endParaRPr>
              </a:p>
            </p:txBody>
          </p:sp>
          <p:sp>
            <p:nvSpPr>
              <p:cNvPr id="16" name="Rectangle 4"/>
              <p:cNvSpPr/>
              <p:nvPr/>
            </p:nvSpPr>
            <p:spPr>
              <a:xfrm rot="2700000">
                <a:off x="6621117" y="2714751"/>
                <a:ext cx="212598" cy="2125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id-ID" sz="1350">
                  <a:cs typeface="+mn-ea"/>
                  <a:sym typeface="+mn-lt"/>
                </a:endParaRPr>
              </a:p>
            </p:txBody>
          </p:sp>
        </p:grpSp>
        <p:grpSp>
          <p:nvGrpSpPr>
            <p:cNvPr id="7" name="组合 6"/>
            <p:cNvGrpSpPr/>
            <p:nvPr/>
          </p:nvGrpSpPr>
          <p:grpSpPr>
            <a:xfrm>
              <a:off x="902266" y="3667203"/>
              <a:ext cx="2144100" cy="1814963"/>
              <a:chOff x="3623028" y="3622553"/>
              <a:chExt cx="1861298" cy="1575573"/>
            </a:xfrm>
            <a:solidFill>
              <a:srgbClr val="A11708"/>
            </a:solidFill>
          </p:grpSpPr>
          <p:sp>
            <p:nvSpPr>
              <p:cNvPr id="13" name="Rectangle 66"/>
              <p:cNvSpPr/>
              <p:nvPr/>
            </p:nvSpPr>
            <p:spPr>
              <a:xfrm>
                <a:off x="3623028" y="3622553"/>
                <a:ext cx="1755000" cy="1575573"/>
              </a:xfrm>
              <a:prstGeom prst="rect">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prstClr val="white"/>
                  </a:solidFill>
                  <a:cs typeface="+mn-ea"/>
                  <a:sym typeface="+mn-lt"/>
                </a:endParaRPr>
              </a:p>
            </p:txBody>
          </p:sp>
          <p:sp>
            <p:nvSpPr>
              <p:cNvPr id="14" name="Rectangle 17"/>
              <p:cNvSpPr/>
              <p:nvPr/>
            </p:nvSpPr>
            <p:spPr>
              <a:xfrm rot="2700000">
                <a:off x="5271728" y="4304040"/>
                <a:ext cx="212598" cy="212598"/>
              </a:xfrm>
              <a:prstGeom prst="rect">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50">
                  <a:solidFill>
                    <a:prstClr val="white"/>
                  </a:solidFill>
                  <a:cs typeface="+mn-ea"/>
                  <a:sym typeface="+mn-lt"/>
                </a:endParaRPr>
              </a:p>
            </p:txBody>
          </p:sp>
        </p:grpSp>
        <p:grpSp>
          <p:nvGrpSpPr>
            <p:cNvPr id="8" name="组合 7"/>
            <p:cNvGrpSpPr/>
            <p:nvPr/>
          </p:nvGrpSpPr>
          <p:grpSpPr>
            <a:xfrm>
              <a:off x="5369839" y="2346156"/>
              <a:ext cx="653324" cy="702499"/>
              <a:chOff x="10131979" y="1124781"/>
              <a:chExt cx="401297" cy="431502"/>
            </a:xfrm>
            <a:solidFill>
              <a:schemeClr val="bg1"/>
            </a:solidFill>
          </p:grpSpPr>
          <p:sp>
            <p:nvSpPr>
              <p:cNvPr id="10" name="Freeform 102"/>
              <p:cNvSpPr/>
              <p:nvPr/>
            </p:nvSpPr>
            <p:spPr bwMode="auto">
              <a:xfrm>
                <a:off x="10131979" y="1124781"/>
                <a:ext cx="327941" cy="431502"/>
              </a:xfrm>
              <a:custGeom>
                <a:avLst/>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p:spPr>
            <p:txBody>
              <a:bodyPr lIns="54563" tIns="27282" rIns="54563" bIns="27282"/>
              <a:lstStyle/>
              <a:p>
                <a:pPr>
                  <a:defRPr/>
                </a:pPr>
                <a:endParaRPr lang="zh-CN" altLang="en-US" sz="1075">
                  <a:solidFill>
                    <a:prstClr val="black"/>
                  </a:solidFill>
                  <a:cs typeface="+mn-ea"/>
                  <a:sym typeface="+mn-lt"/>
                </a:endParaRPr>
              </a:p>
            </p:txBody>
          </p:sp>
          <p:sp>
            <p:nvSpPr>
              <p:cNvPr id="11" name="Freeform 103"/>
              <p:cNvSpPr/>
              <p:nvPr/>
            </p:nvSpPr>
            <p:spPr bwMode="auto">
              <a:xfrm>
                <a:off x="10369305" y="1130535"/>
                <a:ext cx="84862" cy="84862"/>
              </a:xfrm>
              <a:custGeom>
                <a:avLst/>
                <a:gdLst>
                  <a:gd name="T0" fmla="*/ 0 w 68"/>
                  <a:gd name="T1" fmla="*/ 0 h 67"/>
                  <a:gd name="T2" fmla="*/ 0 w 68"/>
                  <a:gd name="T3" fmla="*/ 67 h 67"/>
                  <a:gd name="T4" fmla="*/ 68 w 68"/>
                  <a:gd name="T5" fmla="*/ 67 h 67"/>
                  <a:gd name="T6" fmla="*/ 0 w 68"/>
                  <a:gd name="T7" fmla="*/ 0 h 67"/>
                </a:gdLst>
                <a:ah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p:spPr>
            <p:txBody>
              <a:bodyPr lIns="54563" tIns="27282" rIns="54563" bIns="27282"/>
              <a:lstStyle/>
              <a:p>
                <a:pPr>
                  <a:defRPr/>
                </a:pPr>
                <a:endParaRPr lang="zh-CN" altLang="en-US" sz="1075">
                  <a:solidFill>
                    <a:prstClr val="black"/>
                  </a:solidFill>
                  <a:cs typeface="+mn-ea"/>
                  <a:sym typeface="+mn-lt"/>
                </a:endParaRPr>
              </a:p>
            </p:txBody>
          </p:sp>
          <p:sp>
            <p:nvSpPr>
              <p:cNvPr id="12" name="Freeform 104"/>
              <p:cNvSpPr>
                <a:spLocks noEditPoints="1"/>
              </p:cNvSpPr>
              <p:nvPr/>
            </p:nvSpPr>
            <p:spPr bwMode="auto">
              <a:xfrm>
                <a:off x="10350607" y="1376491"/>
                <a:ext cx="182669" cy="179792"/>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p:spPr>
            <p:txBody>
              <a:bodyPr lIns="54563" tIns="27282" rIns="54563" bIns="27282"/>
              <a:lstStyle/>
              <a:p>
                <a:pPr>
                  <a:defRPr/>
                </a:pPr>
                <a:endParaRPr lang="zh-CN" altLang="en-US" sz="1075">
                  <a:solidFill>
                    <a:prstClr val="black"/>
                  </a:solidFill>
                  <a:cs typeface="+mn-ea"/>
                  <a:sym typeface="+mn-lt"/>
                </a:endParaRPr>
              </a:p>
            </p:txBody>
          </p:sp>
        </p:grpSp>
        <p:sp>
          <p:nvSpPr>
            <p:cNvPr id="9" name="AutoShape 116"/>
            <p:cNvSpPr/>
            <p:nvPr/>
          </p:nvSpPr>
          <p:spPr bwMode="auto">
            <a:xfrm>
              <a:off x="1598288" y="4210886"/>
              <a:ext cx="710585" cy="710585"/>
            </a:xfrm>
            <a:custGeom>
              <a:avLst/>
              <a:gdLst>
                <a:gd name="T0" fmla="*/ 3362078 w 21600"/>
                <a:gd name="T1" fmla="*/ 0 h 21600"/>
                <a:gd name="T2" fmla="*/ 4671007 w 21600"/>
                <a:gd name="T3" fmla="*/ 262590 h 21600"/>
                <a:gd name="T4" fmla="*/ 5740047 w 21600"/>
                <a:gd name="T5" fmla="*/ 982239 h 21600"/>
                <a:gd name="T6" fmla="*/ 6459379 w 21600"/>
                <a:gd name="T7" fmla="*/ 2049727 h 21600"/>
                <a:gd name="T8" fmla="*/ 6720417 w 21600"/>
                <a:gd name="T9" fmla="*/ 3360526 h 21600"/>
                <a:gd name="T10" fmla="*/ 6459379 w 21600"/>
                <a:gd name="T11" fmla="*/ 4669755 h 21600"/>
                <a:gd name="T12" fmla="*/ 5740047 w 21600"/>
                <a:gd name="T13" fmla="*/ 5739112 h 21600"/>
                <a:gd name="T14" fmla="*/ 4671007 w 21600"/>
                <a:gd name="T15" fmla="*/ 6457827 h 21600"/>
                <a:gd name="T16" fmla="*/ 3362078 w 21600"/>
                <a:gd name="T17" fmla="*/ 6720417 h 21600"/>
                <a:gd name="T18" fmla="*/ 2050979 w 21600"/>
                <a:gd name="T19" fmla="*/ 6457827 h 21600"/>
                <a:gd name="T20" fmla="*/ 981922 w 21600"/>
                <a:gd name="T21" fmla="*/ 5739112 h 21600"/>
                <a:gd name="T22" fmla="*/ 262908 w 21600"/>
                <a:gd name="T23" fmla="*/ 4669755 h 21600"/>
                <a:gd name="T24" fmla="*/ 0 w 21600"/>
                <a:gd name="T25" fmla="*/ 3360526 h 21600"/>
                <a:gd name="T26" fmla="*/ 262908 w 21600"/>
                <a:gd name="T27" fmla="*/ 2049727 h 21600"/>
                <a:gd name="T28" fmla="*/ 981922 w 21600"/>
                <a:gd name="T29" fmla="*/ 982239 h 21600"/>
                <a:gd name="T30" fmla="*/ 2050979 w 21600"/>
                <a:gd name="T31" fmla="*/ 262590 h 21600"/>
                <a:gd name="T32" fmla="*/ 3362078 w 21600"/>
                <a:gd name="T33" fmla="*/ 0 h 21600"/>
                <a:gd name="T34" fmla="*/ 3362078 w 21600"/>
                <a:gd name="T35" fmla="*/ 5711737 h 21600"/>
                <a:gd name="T36" fmla="*/ 4279918 w 21600"/>
                <a:gd name="T37" fmla="*/ 5526299 h 21600"/>
                <a:gd name="T38" fmla="*/ 5025372 w 21600"/>
                <a:gd name="T39" fmla="*/ 5021950 h 21600"/>
                <a:gd name="T40" fmla="*/ 5530039 w 21600"/>
                <a:gd name="T41" fmla="*/ 4277113 h 21600"/>
                <a:gd name="T42" fmla="*/ 5715459 w 21600"/>
                <a:gd name="T43" fmla="*/ 3360526 h 21600"/>
                <a:gd name="T44" fmla="*/ 5530039 w 21600"/>
                <a:gd name="T45" fmla="*/ 2443304 h 21600"/>
                <a:gd name="T46" fmla="*/ 5025372 w 21600"/>
                <a:gd name="T47" fmla="*/ 1698466 h 21600"/>
                <a:gd name="T48" fmla="*/ 4278048 w 21600"/>
                <a:gd name="T49" fmla="*/ 1194118 h 21600"/>
                <a:gd name="T50" fmla="*/ 3362078 w 21600"/>
                <a:gd name="T51" fmla="*/ 1008680 h 21600"/>
                <a:gd name="T52" fmla="*/ 2442369 w 21600"/>
                <a:gd name="T53" fmla="*/ 1194118 h 21600"/>
                <a:gd name="T54" fmla="*/ 1697831 w 21600"/>
                <a:gd name="T55" fmla="*/ 1698466 h 21600"/>
                <a:gd name="T56" fmla="*/ 1194735 w 21600"/>
                <a:gd name="T57" fmla="*/ 2443304 h 21600"/>
                <a:gd name="T58" fmla="*/ 1009315 w 21600"/>
                <a:gd name="T59" fmla="*/ 3360526 h 21600"/>
                <a:gd name="T60" fmla="*/ 1194735 w 21600"/>
                <a:gd name="T61" fmla="*/ 4277113 h 21600"/>
                <a:gd name="T62" fmla="*/ 1697831 w 21600"/>
                <a:gd name="T63" fmla="*/ 5021950 h 21600"/>
                <a:gd name="T64" fmla="*/ 2442369 w 21600"/>
                <a:gd name="T65" fmla="*/ 5526299 h 21600"/>
                <a:gd name="T66" fmla="*/ 3362078 w 21600"/>
                <a:gd name="T67" fmla="*/ 5711737 h 21600"/>
                <a:gd name="T68" fmla="*/ 4523211 w 21600"/>
                <a:gd name="T69" fmla="*/ 3360526 h 21600"/>
                <a:gd name="T70" fmla="*/ 4761548 w 21600"/>
                <a:gd name="T71" fmla="*/ 3459145 h 21600"/>
                <a:gd name="T72" fmla="*/ 4859232 w 21600"/>
                <a:gd name="T73" fmla="*/ 3697164 h 21600"/>
                <a:gd name="T74" fmla="*/ 4859232 w 21600"/>
                <a:gd name="T75" fmla="*/ 4033802 h 21600"/>
                <a:gd name="T76" fmla="*/ 4761548 w 21600"/>
                <a:gd name="T77" fmla="*/ 4270887 h 21600"/>
                <a:gd name="T78" fmla="*/ 4523211 w 21600"/>
                <a:gd name="T79" fmla="*/ 4369206 h 21600"/>
                <a:gd name="T80" fmla="*/ 3008630 w 21600"/>
                <a:gd name="T81" fmla="*/ 4369206 h 21600"/>
                <a:gd name="T82" fmla="*/ 2770311 w 21600"/>
                <a:gd name="T83" fmla="*/ 4270887 h 21600"/>
                <a:gd name="T84" fmla="*/ 2671674 w 21600"/>
                <a:gd name="T85" fmla="*/ 4033802 h 21600"/>
                <a:gd name="T86" fmla="*/ 2671674 w 21600"/>
                <a:gd name="T87" fmla="*/ 2077103 h 21600"/>
                <a:gd name="T88" fmla="*/ 2770311 w 21600"/>
                <a:gd name="T89" fmla="*/ 1840653 h 21600"/>
                <a:gd name="T90" fmla="*/ 3008630 w 21600"/>
                <a:gd name="T91" fmla="*/ 1740464 h 21600"/>
                <a:gd name="T92" fmla="*/ 3345268 w 21600"/>
                <a:gd name="T93" fmla="*/ 1740464 h 21600"/>
                <a:gd name="T94" fmla="*/ 3584540 w 21600"/>
                <a:gd name="T95" fmla="*/ 1840653 h 21600"/>
                <a:gd name="T96" fmla="*/ 3676632 w 21600"/>
                <a:gd name="T97" fmla="*/ 2077103 h 21600"/>
                <a:gd name="T98" fmla="*/ 3676632 w 21600"/>
                <a:gd name="T99" fmla="*/ 3360526 h 21600"/>
                <a:gd name="T100" fmla="*/ 4523211 w 21600"/>
                <a:gd name="T101" fmla="*/ 3360526 h 21600"/>
                <a:gd name="T102" fmla="*/ 4523211 w 21600"/>
                <a:gd name="T103" fmla="*/ 3360526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10806" y="0"/>
                  </a:move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cubicBezTo>
                    <a:pt x="9311" y="21600"/>
                    <a:pt x="7906" y="21320"/>
                    <a:pt x="6592" y="20756"/>
                  </a:cubicBezTo>
                  <a:cubicBezTo>
                    <a:pt x="5281" y="20194"/>
                    <a:pt x="4137" y="19423"/>
                    <a:pt x="3156" y="18446"/>
                  </a:cubicBezTo>
                  <a:cubicBezTo>
                    <a:pt x="2179" y="17466"/>
                    <a:pt x="1410" y="16322"/>
                    <a:pt x="845" y="15009"/>
                  </a:cubicBezTo>
                  <a:cubicBezTo>
                    <a:pt x="283" y="13699"/>
                    <a:pt x="0" y="12295"/>
                    <a:pt x="0" y="10801"/>
                  </a:cubicBezTo>
                  <a:cubicBezTo>
                    <a:pt x="0" y="9305"/>
                    <a:pt x="283" y="7901"/>
                    <a:pt x="845" y="6588"/>
                  </a:cubicBezTo>
                  <a:cubicBezTo>
                    <a:pt x="1410" y="5278"/>
                    <a:pt x="2181" y="4134"/>
                    <a:pt x="3156" y="3157"/>
                  </a:cubicBezTo>
                  <a:cubicBezTo>
                    <a:pt x="4137" y="2177"/>
                    <a:pt x="5281" y="1409"/>
                    <a:pt x="6592" y="844"/>
                  </a:cubicBezTo>
                  <a:cubicBezTo>
                    <a:pt x="7906" y="280"/>
                    <a:pt x="9311" y="0"/>
                    <a:pt x="10806" y="0"/>
                  </a:cubicBezTo>
                  <a:moveTo>
                    <a:pt x="10806" y="18358"/>
                  </a:moveTo>
                  <a:cubicBezTo>
                    <a:pt x="11862" y="18358"/>
                    <a:pt x="12846" y="18158"/>
                    <a:pt x="13756" y="17762"/>
                  </a:cubicBezTo>
                  <a:cubicBezTo>
                    <a:pt x="14666" y="17364"/>
                    <a:pt x="15462" y="16825"/>
                    <a:pt x="16152" y="16141"/>
                  </a:cubicBezTo>
                  <a:cubicBezTo>
                    <a:pt x="16839" y="15455"/>
                    <a:pt x="17378" y="14656"/>
                    <a:pt x="17774" y="13747"/>
                  </a:cubicBezTo>
                  <a:cubicBezTo>
                    <a:pt x="18170" y="12837"/>
                    <a:pt x="18370" y="11855"/>
                    <a:pt x="18370" y="10801"/>
                  </a:cubicBezTo>
                  <a:cubicBezTo>
                    <a:pt x="18370" y="9745"/>
                    <a:pt x="18172" y="8763"/>
                    <a:pt x="17774" y="7853"/>
                  </a:cubicBezTo>
                  <a:cubicBezTo>
                    <a:pt x="17375" y="6944"/>
                    <a:pt x="16839" y="6148"/>
                    <a:pt x="16152" y="5459"/>
                  </a:cubicBezTo>
                  <a:cubicBezTo>
                    <a:pt x="15465" y="4775"/>
                    <a:pt x="14666" y="4236"/>
                    <a:pt x="13750" y="3838"/>
                  </a:cubicBezTo>
                  <a:cubicBezTo>
                    <a:pt x="12835" y="3442"/>
                    <a:pt x="11851" y="3242"/>
                    <a:pt x="10806" y="3242"/>
                  </a:cubicBezTo>
                  <a:cubicBezTo>
                    <a:pt x="9752" y="3242"/>
                    <a:pt x="8765" y="3442"/>
                    <a:pt x="7850" y="3838"/>
                  </a:cubicBezTo>
                  <a:cubicBezTo>
                    <a:pt x="6934" y="4236"/>
                    <a:pt x="6138" y="4775"/>
                    <a:pt x="5457" y="5459"/>
                  </a:cubicBezTo>
                  <a:cubicBezTo>
                    <a:pt x="4776" y="6148"/>
                    <a:pt x="4236" y="6944"/>
                    <a:pt x="3840" y="7853"/>
                  </a:cubicBezTo>
                  <a:cubicBezTo>
                    <a:pt x="3442" y="8763"/>
                    <a:pt x="3244" y="9745"/>
                    <a:pt x="3244" y="10801"/>
                  </a:cubicBezTo>
                  <a:cubicBezTo>
                    <a:pt x="3244" y="11855"/>
                    <a:pt x="3442" y="12837"/>
                    <a:pt x="3840" y="13747"/>
                  </a:cubicBezTo>
                  <a:cubicBezTo>
                    <a:pt x="4239" y="14656"/>
                    <a:pt x="4776" y="15455"/>
                    <a:pt x="5457" y="16141"/>
                  </a:cubicBezTo>
                  <a:cubicBezTo>
                    <a:pt x="6135" y="16825"/>
                    <a:pt x="6932" y="17364"/>
                    <a:pt x="7850" y="17762"/>
                  </a:cubicBezTo>
                  <a:cubicBezTo>
                    <a:pt x="8765" y="18158"/>
                    <a:pt x="9752" y="18358"/>
                    <a:pt x="10806" y="18358"/>
                  </a:cubicBezTo>
                  <a:moveTo>
                    <a:pt x="14538" y="10801"/>
                  </a:moveTo>
                  <a:cubicBezTo>
                    <a:pt x="14835" y="10801"/>
                    <a:pt x="15089" y="10906"/>
                    <a:pt x="15304" y="11118"/>
                  </a:cubicBezTo>
                  <a:cubicBezTo>
                    <a:pt x="15513" y="11332"/>
                    <a:pt x="15618" y="11584"/>
                    <a:pt x="15618" y="11883"/>
                  </a:cubicBezTo>
                  <a:lnTo>
                    <a:pt x="15618" y="12965"/>
                  </a:lnTo>
                  <a:cubicBezTo>
                    <a:pt x="15618" y="13261"/>
                    <a:pt x="15513" y="13515"/>
                    <a:pt x="15304" y="13727"/>
                  </a:cubicBezTo>
                  <a:cubicBezTo>
                    <a:pt x="15090" y="13939"/>
                    <a:pt x="14835" y="14043"/>
                    <a:pt x="14538" y="14043"/>
                  </a:cubicBezTo>
                  <a:lnTo>
                    <a:pt x="9670" y="14043"/>
                  </a:lnTo>
                  <a:cubicBezTo>
                    <a:pt x="9373" y="14043"/>
                    <a:pt x="9116" y="13939"/>
                    <a:pt x="8904" y="13727"/>
                  </a:cubicBezTo>
                  <a:cubicBezTo>
                    <a:pt x="8692" y="13515"/>
                    <a:pt x="8587" y="13261"/>
                    <a:pt x="8587" y="12965"/>
                  </a:cubicBezTo>
                  <a:lnTo>
                    <a:pt x="8587" y="6676"/>
                  </a:lnTo>
                  <a:cubicBezTo>
                    <a:pt x="8587" y="6379"/>
                    <a:pt x="8692" y="6125"/>
                    <a:pt x="8904" y="5916"/>
                  </a:cubicBezTo>
                  <a:cubicBezTo>
                    <a:pt x="9113" y="5699"/>
                    <a:pt x="9370" y="5594"/>
                    <a:pt x="9670" y="5594"/>
                  </a:cubicBezTo>
                  <a:lnTo>
                    <a:pt x="10752" y="5594"/>
                  </a:lnTo>
                  <a:cubicBezTo>
                    <a:pt x="11066" y="5594"/>
                    <a:pt x="11323" y="5699"/>
                    <a:pt x="11521" y="5916"/>
                  </a:cubicBezTo>
                  <a:cubicBezTo>
                    <a:pt x="11718" y="6125"/>
                    <a:pt x="11817" y="6379"/>
                    <a:pt x="11817" y="6676"/>
                  </a:cubicBezTo>
                  <a:lnTo>
                    <a:pt x="11817" y="10801"/>
                  </a:lnTo>
                  <a:lnTo>
                    <a:pt x="14538" y="10801"/>
                  </a:lnTo>
                  <a:close/>
                  <a:moveTo>
                    <a:pt x="14538" y="10801"/>
                  </a:moveTo>
                </a:path>
              </a:pathLst>
            </a:custGeom>
            <a:solidFill>
              <a:schemeClr val="bg1"/>
            </a:solidFill>
            <a:ln>
              <a:noFill/>
            </a:ln>
          </p:spPr>
          <p:txBody>
            <a:bodyPr lIns="0" tIns="0" rIns="0" bIns="0"/>
            <a:lstStyle/>
            <a:p>
              <a:endParaRPr lang="zh-CN" altLang="en-US" sz="1090">
                <a:solidFill>
                  <a:prstClr val="black"/>
                </a:solidFill>
                <a:cs typeface="+mn-ea"/>
                <a:sym typeface="+mn-lt"/>
              </a:endParaRPr>
            </a:p>
          </p:txBody>
        </p:sp>
      </p:grpSp>
      <p:grpSp>
        <p:nvGrpSpPr>
          <p:cNvPr id="17" name="组合 16"/>
          <p:cNvGrpSpPr/>
          <p:nvPr/>
        </p:nvGrpSpPr>
        <p:grpSpPr>
          <a:xfrm>
            <a:off x="7503060" y="1696827"/>
            <a:ext cx="3814125" cy="3464347"/>
            <a:chOff x="7503060" y="1958712"/>
            <a:chExt cx="3814125" cy="3464347"/>
          </a:xfrm>
        </p:grpSpPr>
        <p:sp>
          <p:nvSpPr>
            <p:cNvPr id="18" name="椭圆 17"/>
            <p:cNvSpPr/>
            <p:nvPr/>
          </p:nvSpPr>
          <p:spPr>
            <a:xfrm>
              <a:off x="7503061" y="1958712"/>
              <a:ext cx="236165" cy="236165"/>
            </a:xfrm>
            <a:prstGeom prst="ellipse">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7503060" y="2914197"/>
              <a:ext cx="236165" cy="236165"/>
            </a:xfrm>
            <a:prstGeom prst="ellipse">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矩形 19"/>
            <p:cNvSpPr/>
            <p:nvPr/>
          </p:nvSpPr>
          <p:spPr>
            <a:xfrm>
              <a:off x="7936593" y="1958712"/>
              <a:ext cx="3380592" cy="600164"/>
            </a:xfrm>
            <a:prstGeom prst="rect">
              <a:avLst/>
            </a:prstGeom>
          </p:spPr>
          <p:txBody>
            <a:bodyPr wrap="square">
              <a:spAutoFit/>
            </a:bodyPr>
            <a:lstStyle/>
            <a:p>
              <a:r>
                <a:rPr lang="zh-CN" altLang="en-US" sz="1100" dirty="0">
                  <a:latin typeface="微软雅黑" panose="020B0503020204020204" pitchFamily="34" charset="-122"/>
                  <a:ea typeface="微软雅黑" panose="020B0503020204020204" pitchFamily="34" charset="-122"/>
                </a:rPr>
                <a:t>Click here to edit your content, it is recommended that you use the Microsoft YaHei font in the show.</a:t>
              </a:r>
            </a:p>
          </p:txBody>
        </p:sp>
        <p:sp>
          <p:nvSpPr>
            <p:cNvPr id="21" name="矩形 20"/>
            <p:cNvSpPr/>
            <p:nvPr/>
          </p:nvSpPr>
          <p:spPr>
            <a:xfrm>
              <a:off x="7936593" y="2914197"/>
              <a:ext cx="3380592" cy="600164"/>
            </a:xfrm>
            <a:prstGeom prst="rect">
              <a:avLst/>
            </a:prstGeom>
          </p:spPr>
          <p:txBody>
            <a:bodyPr wrap="square">
              <a:spAutoFit/>
            </a:bodyPr>
            <a:lstStyle/>
            <a:p>
              <a:r>
                <a:rPr lang="zh-CN" altLang="en-US" sz="1100" dirty="0">
                  <a:latin typeface="微软雅黑" panose="020B0503020204020204" pitchFamily="34" charset="-122"/>
                  <a:ea typeface="微软雅黑" panose="020B0503020204020204" pitchFamily="34" charset="-122"/>
                </a:rPr>
                <a:t>Click here to edit your content, it is recommended that you use the Microsoft YaHei font in the show.</a:t>
              </a:r>
            </a:p>
          </p:txBody>
        </p:sp>
        <p:sp>
          <p:nvSpPr>
            <p:cNvPr id="22" name="椭圆 21"/>
            <p:cNvSpPr/>
            <p:nvPr/>
          </p:nvSpPr>
          <p:spPr>
            <a:xfrm>
              <a:off x="7503061" y="3867410"/>
              <a:ext cx="236165" cy="236165"/>
            </a:xfrm>
            <a:prstGeom prst="ellipse">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7503060" y="4822895"/>
              <a:ext cx="236165" cy="236165"/>
            </a:xfrm>
            <a:prstGeom prst="ellipse">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矩形 23"/>
            <p:cNvSpPr/>
            <p:nvPr/>
          </p:nvSpPr>
          <p:spPr>
            <a:xfrm>
              <a:off x="7936593" y="3867410"/>
              <a:ext cx="3380592" cy="600164"/>
            </a:xfrm>
            <a:prstGeom prst="rect">
              <a:avLst/>
            </a:prstGeom>
          </p:spPr>
          <p:txBody>
            <a:bodyPr wrap="square">
              <a:spAutoFit/>
            </a:bodyPr>
            <a:lstStyle/>
            <a:p>
              <a:r>
                <a:rPr lang="zh-CN" altLang="en-US" sz="1100" dirty="0">
                  <a:latin typeface="微软雅黑" panose="020B0503020204020204" pitchFamily="34" charset="-122"/>
                  <a:ea typeface="微软雅黑" panose="020B0503020204020204" pitchFamily="34" charset="-122"/>
                </a:rPr>
                <a:t>Click here to edit your content, it is recommended that you use the Microsoft YaHei font in the show.</a:t>
              </a:r>
            </a:p>
          </p:txBody>
        </p:sp>
        <p:sp>
          <p:nvSpPr>
            <p:cNvPr id="25" name="矩形 24"/>
            <p:cNvSpPr/>
            <p:nvPr/>
          </p:nvSpPr>
          <p:spPr>
            <a:xfrm>
              <a:off x="7936593" y="4822895"/>
              <a:ext cx="3380592" cy="600164"/>
            </a:xfrm>
            <a:prstGeom prst="rect">
              <a:avLst/>
            </a:prstGeom>
          </p:spPr>
          <p:txBody>
            <a:bodyPr wrap="square">
              <a:spAutoFit/>
            </a:bodyPr>
            <a:lstStyle/>
            <a:p>
              <a:r>
                <a:rPr lang="zh-CN" altLang="en-US" sz="1100" dirty="0">
                  <a:latin typeface="微软雅黑" panose="020B0503020204020204" pitchFamily="34" charset="-122"/>
                  <a:ea typeface="微软雅黑" panose="020B0503020204020204" pitchFamily="34" charset="-122"/>
                </a:rPr>
                <a:t>Click here to edit your content, it is recommended that you use the Microsoft YaHei font in the show.</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4525481" y="428999"/>
            <a:ext cx="3141038" cy="45345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a:latin typeface="微软雅黑" panose="020B0503020204020204" pitchFamily="34" charset="-122"/>
                <a:ea typeface="微软雅黑" panose="020B0503020204020204" pitchFamily="34" charset="-122"/>
              </a:rPr>
              <a:t>在此处添加标题</a:t>
            </a:r>
          </a:p>
        </p:txBody>
      </p:sp>
      <p:pic>
        <p:nvPicPr>
          <p:cNvPr id="3" name="图片 2"/>
          <p:cNvPicPr>
            <a:picLocks noChangeAspect="1"/>
          </p:cNvPicPr>
          <p:nvPr/>
        </p:nvPicPr>
        <p:blipFill>
          <a:blip r:embed="rId2" cstate="email"/>
          <a:stretch>
            <a:fillRect/>
          </a:stretch>
        </p:blipFill>
        <p:spPr>
          <a:xfrm>
            <a:off x="7857067" y="2071562"/>
            <a:ext cx="4334933" cy="3704399"/>
          </a:xfrm>
          <a:prstGeom prst="rect">
            <a:avLst/>
          </a:prstGeom>
        </p:spPr>
      </p:pic>
      <p:sp>
        <p:nvSpPr>
          <p:cNvPr id="4" name="TextBox 13"/>
          <p:cNvSpPr txBox="1"/>
          <p:nvPr/>
        </p:nvSpPr>
        <p:spPr>
          <a:xfrm>
            <a:off x="1797524" y="3441760"/>
            <a:ext cx="2383433" cy="430887"/>
          </a:xfrm>
          <a:prstGeom prst="rect">
            <a:avLst/>
          </a:prstGeom>
          <a:noFill/>
        </p:spPr>
        <p:txBody>
          <a:bodyPr wrap="square" lIns="0" tIns="0" rIns="0" bIns="0" rtlCol="0" anchor="t" anchorCtr="0">
            <a:spAutoFit/>
          </a:bodyPr>
          <a:lstStyle/>
          <a:p>
            <a:pPr defTabSz="1216660">
              <a:spcBef>
                <a:spcPct val="20000"/>
              </a:spcBef>
              <a:defRPr/>
            </a:pPr>
            <a:r>
              <a:rPr lang="zh-CN" altLang="en-US" sz="2800" b="1" dirty="0">
                <a:solidFill>
                  <a:srgbClr val="70A77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800" b="1" dirty="0">
              <a:solidFill>
                <a:srgbClr val="70A77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rot="16200000">
            <a:off x="1938616" y="3899438"/>
            <a:ext cx="105676" cy="387858"/>
          </a:xfrm>
          <a:prstGeom prst="rect">
            <a:avLst/>
          </a:prstGeom>
          <a:solidFill>
            <a:schemeClr val="bg1">
              <a:lumMod val="75000"/>
            </a:schemeClr>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矩形 5"/>
          <p:cNvSpPr/>
          <p:nvPr/>
        </p:nvSpPr>
        <p:spPr>
          <a:xfrm rot="16200000">
            <a:off x="2316035" y="3899438"/>
            <a:ext cx="105676" cy="387858"/>
          </a:xfrm>
          <a:prstGeom prst="rect">
            <a:avLst/>
          </a:prstGeom>
          <a:solidFill>
            <a:srgbClr val="70A771"/>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矩形 6"/>
          <p:cNvSpPr/>
          <p:nvPr/>
        </p:nvSpPr>
        <p:spPr>
          <a:xfrm rot="16200000">
            <a:off x="2693453" y="3899438"/>
            <a:ext cx="105676" cy="387858"/>
          </a:xfrm>
          <a:prstGeom prst="rect">
            <a:avLst/>
          </a:prstGeom>
          <a:solidFill>
            <a:schemeClr val="bg1">
              <a:lumMod val="75000"/>
            </a:schemeClr>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矩形 7"/>
          <p:cNvSpPr/>
          <p:nvPr/>
        </p:nvSpPr>
        <p:spPr>
          <a:xfrm rot="16200000">
            <a:off x="3070874" y="3899438"/>
            <a:ext cx="105676" cy="387858"/>
          </a:xfrm>
          <a:prstGeom prst="rect">
            <a:avLst/>
          </a:prstGeom>
          <a:solidFill>
            <a:srgbClr val="70A771"/>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矩形 8"/>
          <p:cNvSpPr/>
          <p:nvPr/>
        </p:nvSpPr>
        <p:spPr>
          <a:xfrm rot="16200000">
            <a:off x="3448297" y="3899438"/>
            <a:ext cx="105676" cy="387858"/>
          </a:xfrm>
          <a:prstGeom prst="rect">
            <a:avLst/>
          </a:prstGeom>
          <a:solidFill>
            <a:schemeClr val="bg1">
              <a:lumMod val="75000"/>
            </a:schemeClr>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矩形 9"/>
          <p:cNvSpPr/>
          <p:nvPr/>
        </p:nvSpPr>
        <p:spPr>
          <a:xfrm rot="16200000">
            <a:off x="3834815" y="3899438"/>
            <a:ext cx="105676" cy="387857"/>
          </a:xfrm>
          <a:prstGeom prst="rect">
            <a:avLst/>
          </a:prstGeom>
          <a:solidFill>
            <a:srgbClr val="70A771"/>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矩形 10"/>
          <p:cNvSpPr/>
          <p:nvPr/>
        </p:nvSpPr>
        <p:spPr>
          <a:xfrm rot="16200000">
            <a:off x="4212233" y="3899438"/>
            <a:ext cx="105676" cy="387857"/>
          </a:xfrm>
          <a:prstGeom prst="rect">
            <a:avLst/>
          </a:prstGeom>
          <a:solidFill>
            <a:schemeClr val="bg1">
              <a:lumMod val="75000"/>
            </a:schemeClr>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矩形 11"/>
          <p:cNvSpPr/>
          <p:nvPr/>
        </p:nvSpPr>
        <p:spPr>
          <a:xfrm rot="16200000">
            <a:off x="4589654" y="3899438"/>
            <a:ext cx="105676" cy="387857"/>
          </a:xfrm>
          <a:prstGeom prst="rect">
            <a:avLst/>
          </a:prstGeom>
          <a:solidFill>
            <a:srgbClr val="70A771"/>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矩形 12"/>
          <p:cNvSpPr/>
          <p:nvPr/>
        </p:nvSpPr>
        <p:spPr>
          <a:xfrm rot="16200000">
            <a:off x="4967077" y="3899438"/>
            <a:ext cx="105676" cy="387857"/>
          </a:xfrm>
          <a:prstGeom prst="rect">
            <a:avLst/>
          </a:prstGeom>
          <a:solidFill>
            <a:schemeClr val="bg1">
              <a:lumMod val="75000"/>
            </a:schemeClr>
          </a:solidFill>
          <a:ln>
            <a:noFill/>
          </a:ln>
        </p:spPr>
        <p:txBody>
          <a:bodyPr vert="horz" wrap="square" lIns="121610" tIns="60805" rIns="121610" bIns="6080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矩形 13"/>
          <p:cNvSpPr/>
          <p:nvPr/>
        </p:nvSpPr>
        <p:spPr>
          <a:xfrm>
            <a:off x="1673087" y="4423473"/>
            <a:ext cx="3914267" cy="1107996"/>
          </a:xfrm>
          <a:prstGeom prst="rect">
            <a:avLst/>
          </a:prstGeom>
        </p:spPr>
        <p:txBody>
          <a:bodyPr wrap="square">
            <a:spAutoFit/>
          </a:bodyPr>
          <a:lstStyle/>
          <a:p>
            <a:r>
              <a:rPr lang="zh-CN" altLang="en-US" sz="1100" dirty="0">
                <a:latin typeface="微软雅黑" panose="020B0503020204020204" pitchFamily="34" charset="-122"/>
                <a:ea typeface="微软雅黑" panose="020B0503020204020204" pitchFamily="34" charset="-122"/>
              </a:rPr>
              <a:t>Click here to edit your content, it is recommended that you use the Microsoft YaHei font in the show, all the templates and the corresponding graphic lines are free to edit and change the color of the material, replacement. Please read the instructions and more work at the end of the manual template.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9" name="组合 28"/>
          <p:cNvGrpSpPr/>
          <p:nvPr/>
        </p:nvGrpSpPr>
        <p:grpSpPr>
          <a:xfrm>
            <a:off x="2305345" y="892756"/>
            <a:ext cx="2137857" cy="1800493"/>
            <a:chOff x="8713238" y="981976"/>
            <a:chExt cx="2137857" cy="1800493"/>
          </a:xfrm>
        </p:grpSpPr>
        <p:sp>
          <p:nvSpPr>
            <p:cNvPr id="30" name="文本框 29"/>
            <p:cNvSpPr txBox="1"/>
            <p:nvPr/>
          </p:nvSpPr>
          <p:spPr>
            <a:xfrm>
              <a:off x="9590203" y="981976"/>
              <a:ext cx="945274" cy="1200329"/>
            </a:xfrm>
            <a:prstGeom prst="rect">
              <a:avLst/>
            </a:prstGeom>
            <a:noFill/>
          </p:spPr>
          <p:txBody>
            <a:bodyPr wrap="square" rtlCol="0">
              <a:spAutoFit/>
            </a:bodyPr>
            <a:lstStyle/>
            <a:p>
              <a:r>
                <a:rPr lang="zh-CN" altLang="en-US" sz="7200" dirty="0">
                  <a:solidFill>
                    <a:schemeClr val="accent6">
                      <a:lumMod val="75000"/>
                    </a:schemeClr>
                  </a:solidFill>
                  <a:latin typeface="楷体" panose="02010609060101010101" pitchFamily="49" charset="-122"/>
                  <a:ea typeface="楷体" panose="02010609060101010101" pitchFamily="49" charset="-122"/>
                </a:rPr>
                <a:t>目</a:t>
              </a:r>
            </a:p>
          </p:txBody>
        </p:sp>
        <p:sp>
          <p:nvSpPr>
            <p:cNvPr id="31" name="文本框 30"/>
            <p:cNvSpPr txBox="1"/>
            <p:nvPr/>
          </p:nvSpPr>
          <p:spPr>
            <a:xfrm>
              <a:off x="10219858" y="1582140"/>
              <a:ext cx="631237" cy="1200329"/>
            </a:xfrm>
            <a:prstGeom prst="rect">
              <a:avLst/>
            </a:prstGeom>
            <a:noFill/>
          </p:spPr>
          <p:txBody>
            <a:bodyPr wrap="square" rtlCol="0">
              <a:spAutoFit/>
            </a:bodyPr>
            <a:lstStyle/>
            <a:p>
              <a:r>
                <a:rPr lang="zh-CN" altLang="en-US" sz="7200" dirty="0">
                  <a:solidFill>
                    <a:schemeClr val="accent6">
                      <a:lumMod val="75000"/>
                    </a:schemeClr>
                  </a:solidFill>
                  <a:latin typeface="楷体" panose="02010609060101010101" pitchFamily="49" charset="-122"/>
                  <a:ea typeface="楷体" panose="02010609060101010101" pitchFamily="49" charset="-122"/>
                </a:rPr>
                <a:t>录</a:t>
              </a:r>
            </a:p>
          </p:txBody>
        </p:sp>
        <p:sp>
          <p:nvSpPr>
            <p:cNvPr id="32" name="文本框 31"/>
            <p:cNvSpPr txBox="1"/>
            <p:nvPr/>
          </p:nvSpPr>
          <p:spPr>
            <a:xfrm>
              <a:off x="8713238" y="2076609"/>
              <a:ext cx="1624087" cy="400110"/>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CONTENTS</a:t>
              </a:r>
              <a:endParaRPr lang="zh-CN" altLang="en-US" sz="2000" dirty="0">
                <a:latin typeface="微软雅黑" panose="020B0503020204020204" pitchFamily="34" charset="-122"/>
                <a:ea typeface="微软雅黑" panose="020B0503020204020204" pitchFamily="34" charset="-122"/>
              </a:endParaRPr>
            </a:p>
          </p:txBody>
        </p:sp>
      </p:grpSp>
      <p:sp>
        <p:nvSpPr>
          <p:cNvPr id="33" name="矩形: 圆角 4"/>
          <p:cNvSpPr/>
          <p:nvPr/>
        </p:nvSpPr>
        <p:spPr>
          <a:xfrm rot="21350869">
            <a:off x="5237732" y="1952500"/>
            <a:ext cx="4744061" cy="684871"/>
          </a:xfrm>
          <a:prstGeom prst="roundRect">
            <a:avLst>
              <a:gd name="adj" fmla="val 50000"/>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latin typeface="微软雅黑" panose="020B0503020204020204" pitchFamily="34" charset="-122"/>
                <a:ea typeface="微软雅黑" panose="020B0503020204020204" pitchFamily="34" charset="-122"/>
              </a:rPr>
              <a:t>在此处添加标题</a:t>
            </a:r>
          </a:p>
        </p:txBody>
      </p:sp>
      <p:sp>
        <p:nvSpPr>
          <p:cNvPr id="34" name="矩形: 圆角 5"/>
          <p:cNvSpPr/>
          <p:nvPr/>
        </p:nvSpPr>
        <p:spPr>
          <a:xfrm rot="214390">
            <a:off x="5237732" y="2979072"/>
            <a:ext cx="4744061" cy="68487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latin typeface="微软雅黑" panose="020B0503020204020204" pitchFamily="34" charset="-122"/>
                <a:ea typeface="微软雅黑" panose="020B0503020204020204" pitchFamily="34" charset="-122"/>
              </a:rPr>
              <a:t>在此处添加标题</a:t>
            </a:r>
          </a:p>
        </p:txBody>
      </p:sp>
      <p:sp>
        <p:nvSpPr>
          <p:cNvPr id="35" name="矩形: 圆角 6"/>
          <p:cNvSpPr/>
          <p:nvPr/>
        </p:nvSpPr>
        <p:spPr>
          <a:xfrm rot="21350869">
            <a:off x="5237732" y="3744639"/>
            <a:ext cx="4744061" cy="684871"/>
          </a:xfrm>
          <a:prstGeom prst="roundRect">
            <a:avLst>
              <a:gd name="adj" fmla="val 50000"/>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latin typeface="微软雅黑" panose="020B0503020204020204" pitchFamily="34" charset="-122"/>
                <a:ea typeface="微软雅黑" panose="020B0503020204020204" pitchFamily="34" charset="-122"/>
              </a:rPr>
              <a:t>在此处添加标题</a:t>
            </a:r>
          </a:p>
        </p:txBody>
      </p:sp>
      <p:sp>
        <p:nvSpPr>
          <p:cNvPr id="36" name="矩形: 圆角 7"/>
          <p:cNvSpPr/>
          <p:nvPr/>
        </p:nvSpPr>
        <p:spPr>
          <a:xfrm rot="214390">
            <a:off x="5237731" y="4771213"/>
            <a:ext cx="4744061" cy="68487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latin typeface="微软雅黑" panose="020B0503020204020204" pitchFamily="34" charset="-122"/>
                <a:ea typeface="微软雅黑" panose="020B0503020204020204" pitchFamily="34" charset="-122"/>
              </a:rPr>
              <a:t>在此处添加标题</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671514" y="1967714"/>
            <a:ext cx="6848972" cy="2120638"/>
            <a:chOff x="2671514" y="2026967"/>
            <a:chExt cx="6848972" cy="2120638"/>
          </a:xfrm>
        </p:grpSpPr>
        <p:sp>
          <p:nvSpPr>
            <p:cNvPr id="3" name="文本框 2"/>
            <p:cNvSpPr txBox="1"/>
            <p:nvPr/>
          </p:nvSpPr>
          <p:spPr>
            <a:xfrm>
              <a:off x="2671514" y="2026967"/>
              <a:ext cx="6848972" cy="1107996"/>
            </a:xfrm>
            <a:prstGeom prst="rect">
              <a:avLst/>
            </a:prstGeom>
            <a:noFill/>
          </p:spPr>
          <p:txBody>
            <a:bodyPr wrap="square" rtlCol="0">
              <a:spAutoFit/>
            </a:bodyPr>
            <a:lstStyle/>
            <a:p>
              <a:pPr algn="ctr"/>
              <a:r>
                <a:rPr lang="zh-CN" altLang="en-US" sz="6600" dirty="0">
                  <a:solidFill>
                    <a:schemeClr val="tx1">
                      <a:lumMod val="95000"/>
                      <a:lumOff val="5000"/>
                    </a:schemeClr>
                  </a:solidFill>
                  <a:latin typeface="方正粗宋简体" panose="03000509000000000000" pitchFamily="65" charset="-122"/>
                  <a:ea typeface="方正粗宋简体" panose="03000509000000000000" pitchFamily="65" charset="-122"/>
                </a:rPr>
                <a:t>感谢聆听</a:t>
              </a:r>
            </a:p>
          </p:txBody>
        </p:sp>
        <p:sp>
          <p:nvSpPr>
            <p:cNvPr id="4" name="文本框 3"/>
            <p:cNvSpPr txBox="1"/>
            <p:nvPr/>
          </p:nvSpPr>
          <p:spPr>
            <a:xfrm>
              <a:off x="5006876" y="3810420"/>
              <a:ext cx="2178249" cy="337185"/>
            </a:xfrm>
            <a:prstGeom prst="rect">
              <a:avLst/>
            </a:prstGeom>
            <a:noFill/>
          </p:spPr>
          <p:txBody>
            <a:bodyPr wrap="square" rtlCol="0">
              <a:spAutoFit/>
            </a:bodyPr>
            <a:lstStyle/>
            <a:p>
              <a:pPr algn="ctr"/>
              <a:r>
                <a:rPr lang="zh-CN" altLang="en-US" sz="1600">
                  <a:solidFill>
                    <a:srgbClr val="000000"/>
                  </a:solidFill>
                  <a:latin typeface="微软雅黑" panose="020B0503020204020204" pitchFamily="34" charset="-122"/>
                  <a:ea typeface="微软雅黑" panose="020B0503020204020204" pitchFamily="34" charset="-122"/>
                </a:rPr>
                <a:t>汇报人：</a:t>
              </a:r>
              <a:r>
                <a:rPr lang="en-US" altLang="zh-CN" sz="1600">
                  <a:solidFill>
                    <a:srgbClr val="000000"/>
                  </a:solidFill>
                  <a:latin typeface="微软雅黑" panose="020B0503020204020204" pitchFamily="34" charset="-122"/>
                  <a:ea typeface="微软雅黑" panose="020B0503020204020204" pitchFamily="34" charset="-122"/>
                </a:rPr>
                <a:t>xiazaii</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5" name="矩形 4"/>
            <p:cNvSpPr/>
            <p:nvPr/>
          </p:nvSpPr>
          <p:spPr>
            <a:xfrm>
              <a:off x="3278570" y="3044281"/>
              <a:ext cx="5634860" cy="523220"/>
            </a:xfrm>
            <a:prstGeom prst="rect">
              <a:avLst/>
            </a:prstGeom>
          </p:spPr>
          <p:txBody>
            <a:bodyPr wrap="square">
              <a:spAutoFit/>
            </a:bodyPr>
            <a:lstStyle/>
            <a:p>
              <a:pPr algn="ctr"/>
              <a:r>
                <a:rPr lang="en-US" altLang="zh-CN" sz="1400" dirty="0">
                  <a:solidFill>
                    <a:schemeClr val="tx1">
                      <a:lumMod val="75000"/>
                      <a:lumOff val="25000"/>
                    </a:schemeClr>
                  </a:solidFill>
                </a:rPr>
                <a:t>All the graphic lines of the template and its corresponding material can be freely edited, changed and replaced.</a:t>
              </a:r>
              <a:endParaRPr lang="zh-CN" altLang="en-US" sz="1400" dirty="0">
                <a:solidFill>
                  <a:schemeClr val="tx1">
                    <a:lumMod val="75000"/>
                    <a:lumOff val="25000"/>
                  </a:schemeClr>
                </a:solidFill>
              </a:endParaRPr>
            </a:p>
          </p:txBody>
        </p:sp>
        <p:cxnSp>
          <p:nvCxnSpPr>
            <p:cNvPr id="6" name="直接连接符 5"/>
            <p:cNvCxnSpPr/>
            <p:nvPr/>
          </p:nvCxnSpPr>
          <p:spPr>
            <a:xfrm>
              <a:off x="5534891" y="3706511"/>
              <a:ext cx="112221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987178" y="2466052"/>
            <a:ext cx="6217645" cy="1568450"/>
            <a:chOff x="3373164" y="2644775"/>
            <a:chExt cx="6217645" cy="1568450"/>
          </a:xfrm>
        </p:grpSpPr>
        <p:sp>
          <p:nvSpPr>
            <p:cNvPr id="7" name="文本框 21"/>
            <p:cNvSpPr txBox="1">
              <a:spLocks noChangeArrowheads="1"/>
            </p:cNvSpPr>
            <p:nvPr/>
          </p:nvSpPr>
          <p:spPr bwMode="auto">
            <a:xfrm>
              <a:off x="4925739" y="2740542"/>
              <a:ext cx="492443" cy="137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accent6">
                      <a:lumMod val="75000"/>
                    </a:schemeClr>
                  </a:solidFill>
                  <a:latin typeface="Arial" panose="020B0604020202020204" pitchFamily="34" charset="0"/>
                  <a:cs typeface="Arial" panose="020B0604020202020204" pitchFamily="34" charset="0"/>
                </a:rPr>
                <a:t>PART ONE</a:t>
              </a:r>
              <a:endParaRPr lang="zh-CN" altLang="en-US" sz="2000" dirty="0">
                <a:solidFill>
                  <a:schemeClr val="accent6">
                    <a:lumMod val="75000"/>
                  </a:schemeClr>
                </a:solidFill>
                <a:latin typeface="Arial" panose="020B0604020202020204" pitchFamily="34" charset="0"/>
                <a:cs typeface="Arial" panose="020B0604020202020204" pitchFamily="34" charset="0"/>
              </a:endParaRPr>
            </a:p>
          </p:txBody>
        </p:sp>
        <p:sp>
          <p:nvSpPr>
            <p:cNvPr id="8" name="文本框 22"/>
            <p:cNvSpPr txBox="1">
              <a:spLocks noChangeArrowheads="1"/>
            </p:cNvSpPr>
            <p:nvPr/>
          </p:nvSpPr>
          <p:spPr bwMode="auto">
            <a:xfrm>
              <a:off x="5667118" y="3075056"/>
              <a:ext cx="39236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400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在此处添加标题</a:t>
              </a:r>
            </a:p>
          </p:txBody>
        </p:sp>
        <p:sp>
          <p:nvSpPr>
            <p:cNvPr id="9" name="文本框 20"/>
            <p:cNvSpPr txBox="1">
              <a:spLocks noChangeArrowheads="1"/>
            </p:cNvSpPr>
            <p:nvPr/>
          </p:nvSpPr>
          <p:spPr bwMode="auto">
            <a:xfrm>
              <a:off x="3373164" y="2644775"/>
              <a:ext cx="15525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b="1" dirty="0">
                  <a:solidFill>
                    <a:schemeClr val="accent6">
                      <a:lumMod val="75000"/>
                    </a:schemeClr>
                  </a:solidFill>
                  <a:latin typeface="Arial" panose="020B0604020202020204" pitchFamily="34" charset="0"/>
                  <a:cs typeface="Arial" panose="020B0604020202020204" pitchFamily="34" charset="0"/>
                </a:rPr>
                <a:t>01</a:t>
              </a:r>
              <a:endParaRPr lang="zh-CN" altLang="en-US" sz="9600" b="1" dirty="0">
                <a:solidFill>
                  <a:schemeClr val="accent6">
                    <a:lumMod val="7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4525481" y="428999"/>
            <a:ext cx="3141038" cy="453452"/>
          </a:xfrm>
          <a:prstGeom prst="roundRect">
            <a:avLst>
              <a:gd name="adj" fmla="val 50000"/>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a:latin typeface="微软雅黑" panose="020B0503020204020204" pitchFamily="34" charset="-122"/>
                <a:ea typeface="微软雅黑" panose="020B0503020204020204" pitchFamily="34" charset="-122"/>
              </a:rPr>
              <a:t>在此处添加标题</a:t>
            </a:r>
          </a:p>
        </p:txBody>
      </p:sp>
      <p:sp>
        <p:nvSpPr>
          <p:cNvPr id="3" name="í$ľide"/>
          <p:cNvSpPr/>
          <p:nvPr/>
        </p:nvSpPr>
        <p:spPr bwMode="auto">
          <a:xfrm>
            <a:off x="1701800" y="269353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 name="ïśļïde"/>
          <p:cNvSpPr/>
          <p:nvPr/>
        </p:nvSpPr>
        <p:spPr bwMode="auto">
          <a:xfrm>
            <a:off x="1701800" y="269353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 name="îṥḷïḑé"/>
          <p:cNvSpPr/>
          <p:nvPr/>
        </p:nvSpPr>
        <p:spPr bwMode="auto">
          <a:xfrm>
            <a:off x="1797050" y="26951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 name="îś1îḑè"/>
          <p:cNvSpPr/>
          <p:nvPr/>
        </p:nvSpPr>
        <p:spPr bwMode="auto">
          <a:xfrm>
            <a:off x="1797050" y="26951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 name="iṥ1îḋè"/>
          <p:cNvSpPr/>
          <p:nvPr/>
        </p:nvSpPr>
        <p:spPr bwMode="auto">
          <a:xfrm rot="18988399" flipH="1">
            <a:off x="2605900" y="2600908"/>
            <a:ext cx="1203050" cy="1201446"/>
          </a:xfrm>
          <a:custGeom>
            <a:avLst/>
            <a:gdLst>
              <a:gd name="T0" fmla="*/ 3188 w 3399"/>
              <a:gd name="T1" fmla="*/ 209 h 3399"/>
              <a:gd name="T2" fmla="*/ 2961 w 3399"/>
              <a:gd name="T3" fmla="*/ 104 h 3399"/>
              <a:gd name="T4" fmla="*/ 1582 w 3399"/>
              <a:gd name="T5" fmla="*/ 562 h 3399"/>
              <a:gd name="T6" fmla="*/ 855 w 3399"/>
              <a:gd name="T7" fmla="*/ 624 h 3399"/>
              <a:gd name="T8" fmla="*/ 684 w 3399"/>
              <a:gd name="T9" fmla="*/ 795 h 3399"/>
              <a:gd name="T10" fmla="*/ 1099 w 3399"/>
              <a:gd name="T11" fmla="*/ 1209 h 3399"/>
              <a:gd name="T12" fmla="*/ 978 w 3399"/>
              <a:gd name="T13" fmla="*/ 2218 h 3399"/>
              <a:gd name="T14" fmla="*/ 336 w 3399"/>
              <a:gd name="T15" fmla="*/ 2339 h 3399"/>
              <a:gd name="T16" fmla="*/ 111 w 3399"/>
              <a:gd name="T17" fmla="*/ 2565 h 3399"/>
              <a:gd name="T18" fmla="*/ 550 w 3399"/>
              <a:gd name="T19" fmla="*/ 2769 h 3399"/>
              <a:gd name="T20" fmla="*/ 643 w 3399"/>
              <a:gd name="T21" fmla="*/ 2883 h 3399"/>
              <a:gd name="T22" fmla="*/ 835 w 3399"/>
              <a:gd name="T23" fmla="*/ 3289 h 3399"/>
              <a:gd name="T24" fmla="*/ 1061 w 3399"/>
              <a:gd name="T25" fmla="*/ 3063 h 3399"/>
              <a:gd name="T26" fmla="*/ 1182 w 3399"/>
              <a:gd name="T27" fmla="*/ 2421 h 3399"/>
              <a:gd name="T28" fmla="*/ 2190 w 3399"/>
              <a:gd name="T29" fmla="*/ 2299 h 3399"/>
              <a:gd name="T30" fmla="*/ 2605 w 3399"/>
              <a:gd name="T31" fmla="*/ 2713 h 3399"/>
              <a:gd name="T32" fmla="*/ 2775 w 3399"/>
              <a:gd name="T33" fmla="*/ 2543 h 3399"/>
              <a:gd name="T34" fmla="*/ 2837 w 3399"/>
              <a:gd name="T35" fmla="*/ 1816 h 3399"/>
              <a:gd name="T36" fmla="*/ 3294 w 3399"/>
              <a:gd name="T37" fmla="*/ 436 h 3399"/>
              <a:gd name="T38" fmla="*/ 3188 w 3399"/>
              <a:gd name="T39" fmla="*/ 210 h 3399"/>
              <a:gd name="T40" fmla="*/ 3188 w 3399"/>
              <a:gd name="T41" fmla="*/ 210 h 3399"/>
              <a:gd name="T42" fmla="*/ 3188 w 3399"/>
              <a:gd name="T43" fmla="*/ 210 h 3399"/>
              <a:gd name="T44" fmla="*/ 3188 w 3399"/>
              <a:gd name="T45" fmla="*/ 209 h 3399"/>
              <a:gd name="T46" fmla="*/ 3188 w 3399"/>
              <a:gd name="T47" fmla="*/ 209 h 3399"/>
              <a:gd name="T48" fmla="*/ 2864 w 3399"/>
              <a:gd name="T49" fmla="*/ 824 h 3399"/>
              <a:gd name="T50" fmla="*/ 2578 w 3399"/>
              <a:gd name="T51" fmla="*/ 821 h 3399"/>
              <a:gd name="T52" fmla="*/ 2574 w 3399"/>
              <a:gd name="T53" fmla="*/ 534 h 3399"/>
              <a:gd name="T54" fmla="*/ 2861 w 3399"/>
              <a:gd name="T55" fmla="*/ 537 h 3399"/>
              <a:gd name="T56" fmla="*/ 2864 w 3399"/>
              <a:gd name="T57" fmla="*/ 824 h 3399"/>
              <a:gd name="T58" fmla="*/ 2864 w 3399"/>
              <a:gd name="T59" fmla="*/ 824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99" h="3399">
                <a:moveTo>
                  <a:pt x="3188" y="209"/>
                </a:moveTo>
                <a:cubicBezTo>
                  <a:pt x="3132" y="154"/>
                  <a:pt x="3037" y="117"/>
                  <a:pt x="2961" y="104"/>
                </a:cubicBezTo>
                <a:cubicBezTo>
                  <a:pt x="2375" y="0"/>
                  <a:pt x="1855" y="327"/>
                  <a:pt x="1582" y="562"/>
                </a:cubicBezTo>
                <a:cubicBezTo>
                  <a:pt x="1431" y="552"/>
                  <a:pt x="855" y="624"/>
                  <a:pt x="855" y="624"/>
                </a:cubicBezTo>
                <a:cubicBezTo>
                  <a:pt x="551" y="663"/>
                  <a:pt x="684" y="795"/>
                  <a:pt x="684" y="795"/>
                </a:cubicBezTo>
                <a:cubicBezTo>
                  <a:pt x="1099" y="1209"/>
                  <a:pt x="1099" y="1209"/>
                  <a:pt x="1099" y="1209"/>
                </a:cubicBezTo>
                <a:cubicBezTo>
                  <a:pt x="884" y="1916"/>
                  <a:pt x="1014" y="2047"/>
                  <a:pt x="978" y="2218"/>
                </a:cubicBezTo>
                <a:cubicBezTo>
                  <a:pt x="942" y="2389"/>
                  <a:pt x="655" y="2319"/>
                  <a:pt x="336" y="2339"/>
                </a:cubicBezTo>
                <a:cubicBezTo>
                  <a:pt x="18" y="2359"/>
                  <a:pt x="0" y="2473"/>
                  <a:pt x="111" y="2565"/>
                </a:cubicBezTo>
                <a:cubicBezTo>
                  <a:pt x="194" y="2634"/>
                  <a:pt x="436" y="2727"/>
                  <a:pt x="550" y="2769"/>
                </a:cubicBezTo>
                <a:cubicBezTo>
                  <a:pt x="577" y="2783"/>
                  <a:pt x="616" y="2814"/>
                  <a:pt x="643" y="2883"/>
                </a:cubicBezTo>
                <a:cubicBezTo>
                  <a:pt x="688" y="3005"/>
                  <a:pt x="772" y="3213"/>
                  <a:pt x="835" y="3289"/>
                </a:cubicBezTo>
                <a:cubicBezTo>
                  <a:pt x="927" y="3399"/>
                  <a:pt x="1041" y="3382"/>
                  <a:pt x="1061" y="3063"/>
                </a:cubicBezTo>
                <a:cubicBezTo>
                  <a:pt x="1081" y="2744"/>
                  <a:pt x="1011" y="2458"/>
                  <a:pt x="1182" y="2421"/>
                </a:cubicBezTo>
                <a:cubicBezTo>
                  <a:pt x="1353" y="2385"/>
                  <a:pt x="1483" y="2515"/>
                  <a:pt x="2190" y="2299"/>
                </a:cubicBezTo>
                <a:cubicBezTo>
                  <a:pt x="2605" y="2713"/>
                  <a:pt x="2605" y="2713"/>
                  <a:pt x="2605" y="2713"/>
                </a:cubicBezTo>
                <a:cubicBezTo>
                  <a:pt x="2605" y="2713"/>
                  <a:pt x="2737" y="2847"/>
                  <a:pt x="2775" y="2543"/>
                </a:cubicBezTo>
                <a:cubicBezTo>
                  <a:pt x="2775" y="2543"/>
                  <a:pt x="2847" y="1967"/>
                  <a:pt x="2837" y="1816"/>
                </a:cubicBezTo>
                <a:cubicBezTo>
                  <a:pt x="3072" y="1542"/>
                  <a:pt x="3399" y="1022"/>
                  <a:pt x="3294" y="436"/>
                </a:cubicBezTo>
                <a:cubicBezTo>
                  <a:pt x="3280" y="360"/>
                  <a:pt x="3244" y="266"/>
                  <a:pt x="3188" y="210"/>
                </a:cubicBezTo>
                <a:cubicBezTo>
                  <a:pt x="3188" y="210"/>
                  <a:pt x="3188" y="210"/>
                  <a:pt x="3188" y="210"/>
                </a:cubicBezTo>
                <a:cubicBezTo>
                  <a:pt x="3188" y="210"/>
                  <a:pt x="3188" y="210"/>
                  <a:pt x="3188" y="210"/>
                </a:cubicBezTo>
                <a:cubicBezTo>
                  <a:pt x="3188" y="209"/>
                  <a:pt x="3188" y="209"/>
                  <a:pt x="3188" y="209"/>
                </a:cubicBezTo>
                <a:cubicBezTo>
                  <a:pt x="3188" y="209"/>
                  <a:pt x="3188" y="209"/>
                  <a:pt x="3188" y="209"/>
                </a:cubicBezTo>
                <a:close/>
                <a:moveTo>
                  <a:pt x="2864" y="824"/>
                </a:moveTo>
                <a:cubicBezTo>
                  <a:pt x="2786" y="902"/>
                  <a:pt x="2657" y="900"/>
                  <a:pt x="2578" y="821"/>
                </a:cubicBezTo>
                <a:cubicBezTo>
                  <a:pt x="2497" y="740"/>
                  <a:pt x="2496" y="612"/>
                  <a:pt x="2574" y="534"/>
                </a:cubicBezTo>
                <a:cubicBezTo>
                  <a:pt x="2652" y="456"/>
                  <a:pt x="2780" y="457"/>
                  <a:pt x="2861" y="537"/>
                </a:cubicBezTo>
                <a:cubicBezTo>
                  <a:pt x="2940" y="617"/>
                  <a:pt x="2942" y="746"/>
                  <a:pt x="2864" y="824"/>
                </a:cubicBezTo>
                <a:cubicBezTo>
                  <a:pt x="2864" y="824"/>
                  <a:pt x="2864" y="824"/>
                  <a:pt x="2864" y="824"/>
                </a:cubicBezTo>
                <a:close/>
              </a:path>
            </a:pathLst>
          </a:custGeom>
          <a:solidFill>
            <a:srgbClr val="70A771"/>
          </a:solidFill>
          <a:ln>
            <a:noFill/>
          </a:ln>
        </p:spPr>
        <p:txBody>
          <a:bodyPr anchor="ctr"/>
          <a:lstStyle/>
          <a:p>
            <a:pPr algn="ctr"/>
            <a:endParaRPr/>
          </a:p>
        </p:txBody>
      </p:sp>
      <p:sp>
        <p:nvSpPr>
          <p:cNvPr id="8" name="îṣḻîḋè"/>
          <p:cNvSpPr/>
          <p:nvPr/>
        </p:nvSpPr>
        <p:spPr bwMode="auto">
          <a:xfrm>
            <a:off x="5363703" y="16422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ísļîḍe"/>
          <p:cNvSpPr/>
          <p:nvPr/>
        </p:nvSpPr>
        <p:spPr bwMode="auto">
          <a:xfrm rot="18988399" flipH="1">
            <a:off x="5363703" y="1655643"/>
            <a:ext cx="1203050" cy="1201446"/>
          </a:xfrm>
          <a:custGeom>
            <a:avLst/>
            <a:gdLst>
              <a:gd name="T0" fmla="*/ 3188 w 3399"/>
              <a:gd name="T1" fmla="*/ 209 h 3399"/>
              <a:gd name="T2" fmla="*/ 2961 w 3399"/>
              <a:gd name="T3" fmla="*/ 104 h 3399"/>
              <a:gd name="T4" fmla="*/ 1582 w 3399"/>
              <a:gd name="T5" fmla="*/ 562 h 3399"/>
              <a:gd name="T6" fmla="*/ 855 w 3399"/>
              <a:gd name="T7" fmla="*/ 624 h 3399"/>
              <a:gd name="T8" fmla="*/ 684 w 3399"/>
              <a:gd name="T9" fmla="*/ 795 h 3399"/>
              <a:gd name="T10" fmla="*/ 1099 w 3399"/>
              <a:gd name="T11" fmla="*/ 1209 h 3399"/>
              <a:gd name="T12" fmla="*/ 978 w 3399"/>
              <a:gd name="T13" fmla="*/ 2218 h 3399"/>
              <a:gd name="T14" fmla="*/ 336 w 3399"/>
              <a:gd name="T15" fmla="*/ 2339 h 3399"/>
              <a:gd name="T16" fmla="*/ 111 w 3399"/>
              <a:gd name="T17" fmla="*/ 2565 h 3399"/>
              <a:gd name="T18" fmla="*/ 550 w 3399"/>
              <a:gd name="T19" fmla="*/ 2769 h 3399"/>
              <a:gd name="T20" fmla="*/ 643 w 3399"/>
              <a:gd name="T21" fmla="*/ 2883 h 3399"/>
              <a:gd name="T22" fmla="*/ 835 w 3399"/>
              <a:gd name="T23" fmla="*/ 3289 h 3399"/>
              <a:gd name="T24" fmla="*/ 1061 w 3399"/>
              <a:gd name="T25" fmla="*/ 3063 h 3399"/>
              <a:gd name="T26" fmla="*/ 1182 w 3399"/>
              <a:gd name="T27" fmla="*/ 2421 h 3399"/>
              <a:gd name="T28" fmla="*/ 2190 w 3399"/>
              <a:gd name="T29" fmla="*/ 2299 h 3399"/>
              <a:gd name="T30" fmla="*/ 2605 w 3399"/>
              <a:gd name="T31" fmla="*/ 2713 h 3399"/>
              <a:gd name="T32" fmla="*/ 2775 w 3399"/>
              <a:gd name="T33" fmla="*/ 2543 h 3399"/>
              <a:gd name="T34" fmla="*/ 2837 w 3399"/>
              <a:gd name="T35" fmla="*/ 1816 h 3399"/>
              <a:gd name="T36" fmla="*/ 3294 w 3399"/>
              <a:gd name="T37" fmla="*/ 436 h 3399"/>
              <a:gd name="T38" fmla="*/ 3188 w 3399"/>
              <a:gd name="T39" fmla="*/ 210 h 3399"/>
              <a:gd name="T40" fmla="*/ 3188 w 3399"/>
              <a:gd name="T41" fmla="*/ 210 h 3399"/>
              <a:gd name="T42" fmla="*/ 3188 w 3399"/>
              <a:gd name="T43" fmla="*/ 210 h 3399"/>
              <a:gd name="T44" fmla="*/ 3188 w 3399"/>
              <a:gd name="T45" fmla="*/ 209 h 3399"/>
              <a:gd name="T46" fmla="*/ 3188 w 3399"/>
              <a:gd name="T47" fmla="*/ 209 h 3399"/>
              <a:gd name="T48" fmla="*/ 2864 w 3399"/>
              <a:gd name="T49" fmla="*/ 824 h 3399"/>
              <a:gd name="T50" fmla="*/ 2578 w 3399"/>
              <a:gd name="T51" fmla="*/ 821 h 3399"/>
              <a:gd name="T52" fmla="*/ 2574 w 3399"/>
              <a:gd name="T53" fmla="*/ 534 h 3399"/>
              <a:gd name="T54" fmla="*/ 2861 w 3399"/>
              <a:gd name="T55" fmla="*/ 537 h 3399"/>
              <a:gd name="T56" fmla="*/ 2864 w 3399"/>
              <a:gd name="T57" fmla="*/ 824 h 3399"/>
              <a:gd name="T58" fmla="*/ 2864 w 3399"/>
              <a:gd name="T59" fmla="*/ 824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99" h="3399">
                <a:moveTo>
                  <a:pt x="3188" y="209"/>
                </a:moveTo>
                <a:cubicBezTo>
                  <a:pt x="3132" y="154"/>
                  <a:pt x="3037" y="117"/>
                  <a:pt x="2961" y="104"/>
                </a:cubicBezTo>
                <a:cubicBezTo>
                  <a:pt x="2375" y="0"/>
                  <a:pt x="1855" y="327"/>
                  <a:pt x="1582" y="562"/>
                </a:cubicBezTo>
                <a:cubicBezTo>
                  <a:pt x="1431" y="552"/>
                  <a:pt x="855" y="624"/>
                  <a:pt x="855" y="624"/>
                </a:cubicBezTo>
                <a:cubicBezTo>
                  <a:pt x="551" y="663"/>
                  <a:pt x="684" y="795"/>
                  <a:pt x="684" y="795"/>
                </a:cubicBezTo>
                <a:cubicBezTo>
                  <a:pt x="1099" y="1209"/>
                  <a:pt x="1099" y="1209"/>
                  <a:pt x="1099" y="1209"/>
                </a:cubicBezTo>
                <a:cubicBezTo>
                  <a:pt x="884" y="1916"/>
                  <a:pt x="1014" y="2047"/>
                  <a:pt x="978" y="2218"/>
                </a:cubicBezTo>
                <a:cubicBezTo>
                  <a:pt x="942" y="2389"/>
                  <a:pt x="655" y="2319"/>
                  <a:pt x="336" y="2339"/>
                </a:cubicBezTo>
                <a:cubicBezTo>
                  <a:pt x="18" y="2359"/>
                  <a:pt x="0" y="2473"/>
                  <a:pt x="111" y="2565"/>
                </a:cubicBezTo>
                <a:cubicBezTo>
                  <a:pt x="194" y="2634"/>
                  <a:pt x="436" y="2727"/>
                  <a:pt x="550" y="2769"/>
                </a:cubicBezTo>
                <a:cubicBezTo>
                  <a:pt x="577" y="2783"/>
                  <a:pt x="616" y="2814"/>
                  <a:pt x="643" y="2883"/>
                </a:cubicBezTo>
                <a:cubicBezTo>
                  <a:pt x="688" y="3005"/>
                  <a:pt x="772" y="3213"/>
                  <a:pt x="835" y="3289"/>
                </a:cubicBezTo>
                <a:cubicBezTo>
                  <a:pt x="927" y="3399"/>
                  <a:pt x="1041" y="3382"/>
                  <a:pt x="1061" y="3063"/>
                </a:cubicBezTo>
                <a:cubicBezTo>
                  <a:pt x="1081" y="2744"/>
                  <a:pt x="1011" y="2458"/>
                  <a:pt x="1182" y="2421"/>
                </a:cubicBezTo>
                <a:cubicBezTo>
                  <a:pt x="1353" y="2385"/>
                  <a:pt x="1483" y="2515"/>
                  <a:pt x="2190" y="2299"/>
                </a:cubicBezTo>
                <a:cubicBezTo>
                  <a:pt x="2605" y="2713"/>
                  <a:pt x="2605" y="2713"/>
                  <a:pt x="2605" y="2713"/>
                </a:cubicBezTo>
                <a:cubicBezTo>
                  <a:pt x="2605" y="2713"/>
                  <a:pt x="2737" y="2847"/>
                  <a:pt x="2775" y="2543"/>
                </a:cubicBezTo>
                <a:cubicBezTo>
                  <a:pt x="2775" y="2543"/>
                  <a:pt x="2847" y="1967"/>
                  <a:pt x="2837" y="1816"/>
                </a:cubicBezTo>
                <a:cubicBezTo>
                  <a:pt x="3072" y="1542"/>
                  <a:pt x="3399" y="1022"/>
                  <a:pt x="3294" y="436"/>
                </a:cubicBezTo>
                <a:cubicBezTo>
                  <a:pt x="3280" y="360"/>
                  <a:pt x="3244" y="266"/>
                  <a:pt x="3188" y="210"/>
                </a:cubicBezTo>
                <a:cubicBezTo>
                  <a:pt x="3188" y="210"/>
                  <a:pt x="3188" y="210"/>
                  <a:pt x="3188" y="210"/>
                </a:cubicBezTo>
                <a:cubicBezTo>
                  <a:pt x="3188" y="210"/>
                  <a:pt x="3188" y="210"/>
                  <a:pt x="3188" y="210"/>
                </a:cubicBezTo>
                <a:cubicBezTo>
                  <a:pt x="3188" y="209"/>
                  <a:pt x="3188" y="209"/>
                  <a:pt x="3188" y="209"/>
                </a:cubicBezTo>
                <a:cubicBezTo>
                  <a:pt x="3188" y="209"/>
                  <a:pt x="3188" y="209"/>
                  <a:pt x="3188" y="209"/>
                </a:cubicBezTo>
                <a:close/>
                <a:moveTo>
                  <a:pt x="2864" y="824"/>
                </a:moveTo>
                <a:cubicBezTo>
                  <a:pt x="2786" y="902"/>
                  <a:pt x="2657" y="900"/>
                  <a:pt x="2578" y="821"/>
                </a:cubicBezTo>
                <a:cubicBezTo>
                  <a:pt x="2497" y="740"/>
                  <a:pt x="2496" y="612"/>
                  <a:pt x="2574" y="534"/>
                </a:cubicBezTo>
                <a:cubicBezTo>
                  <a:pt x="2652" y="456"/>
                  <a:pt x="2780" y="457"/>
                  <a:pt x="2861" y="537"/>
                </a:cubicBezTo>
                <a:cubicBezTo>
                  <a:pt x="2940" y="617"/>
                  <a:pt x="2942" y="746"/>
                  <a:pt x="2864" y="824"/>
                </a:cubicBezTo>
                <a:cubicBezTo>
                  <a:pt x="2864" y="824"/>
                  <a:pt x="2864" y="824"/>
                  <a:pt x="2864" y="824"/>
                </a:cubicBezTo>
                <a:close/>
              </a:path>
            </a:pathLst>
          </a:custGeom>
          <a:solidFill>
            <a:schemeClr val="bg1">
              <a:lumMod val="75000"/>
            </a:schemeClr>
          </a:solidFill>
          <a:ln>
            <a:noFill/>
          </a:ln>
        </p:spPr>
        <p:txBody>
          <a:bodyPr anchor="ctr"/>
          <a:lstStyle/>
          <a:p>
            <a:pPr algn="ctr"/>
            <a:endParaRPr/>
          </a:p>
        </p:txBody>
      </p:sp>
      <p:sp>
        <p:nvSpPr>
          <p:cNvPr id="10" name="î$1îďê"/>
          <p:cNvSpPr/>
          <p:nvPr/>
        </p:nvSpPr>
        <p:spPr bwMode="auto">
          <a:xfrm rot="18988399" flipH="1">
            <a:off x="7973040" y="2600908"/>
            <a:ext cx="1203050" cy="1201446"/>
          </a:xfrm>
          <a:custGeom>
            <a:avLst/>
            <a:gdLst>
              <a:gd name="T0" fmla="*/ 3188 w 3399"/>
              <a:gd name="T1" fmla="*/ 209 h 3399"/>
              <a:gd name="T2" fmla="*/ 2961 w 3399"/>
              <a:gd name="T3" fmla="*/ 104 h 3399"/>
              <a:gd name="T4" fmla="*/ 1582 w 3399"/>
              <a:gd name="T5" fmla="*/ 562 h 3399"/>
              <a:gd name="T6" fmla="*/ 855 w 3399"/>
              <a:gd name="T7" fmla="*/ 624 h 3399"/>
              <a:gd name="T8" fmla="*/ 684 w 3399"/>
              <a:gd name="T9" fmla="*/ 795 h 3399"/>
              <a:gd name="T10" fmla="*/ 1099 w 3399"/>
              <a:gd name="T11" fmla="*/ 1209 h 3399"/>
              <a:gd name="T12" fmla="*/ 978 w 3399"/>
              <a:gd name="T13" fmla="*/ 2218 h 3399"/>
              <a:gd name="T14" fmla="*/ 336 w 3399"/>
              <a:gd name="T15" fmla="*/ 2339 h 3399"/>
              <a:gd name="T16" fmla="*/ 111 w 3399"/>
              <a:gd name="T17" fmla="*/ 2565 h 3399"/>
              <a:gd name="T18" fmla="*/ 550 w 3399"/>
              <a:gd name="T19" fmla="*/ 2769 h 3399"/>
              <a:gd name="T20" fmla="*/ 643 w 3399"/>
              <a:gd name="T21" fmla="*/ 2883 h 3399"/>
              <a:gd name="T22" fmla="*/ 835 w 3399"/>
              <a:gd name="T23" fmla="*/ 3289 h 3399"/>
              <a:gd name="T24" fmla="*/ 1061 w 3399"/>
              <a:gd name="T25" fmla="*/ 3063 h 3399"/>
              <a:gd name="T26" fmla="*/ 1182 w 3399"/>
              <a:gd name="T27" fmla="*/ 2421 h 3399"/>
              <a:gd name="T28" fmla="*/ 2190 w 3399"/>
              <a:gd name="T29" fmla="*/ 2299 h 3399"/>
              <a:gd name="T30" fmla="*/ 2605 w 3399"/>
              <a:gd name="T31" fmla="*/ 2713 h 3399"/>
              <a:gd name="T32" fmla="*/ 2775 w 3399"/>
              <a:gd name="T33" fmla="*/ 2543 h 3399"/>
              <a:gd name="T34" fmla="*/ 2837 w 3399"/>
              <a:gd name="T35" fmla="*/ 1816 h 3399"/>
              <a:gd name="T36" fmla="*/ 3294 w 3399"/>
              <a:gd name="T37" fmla="*/ 436 h 3399"/>
              <a:gd name="T38" fmla="*/ 3188 w 3399"/>
              <a:gd name="T39" fmla="*/ 210 h 3399"/>
              <a:gd name="T40" fmla="*/ 3188 w 3399"/>
              <a:gd name="T41" fmla="*/ 210 h 3399"/>
              <a:gd name="T42" fmla="*/ 3188 w 3399"/>
              <a:gd name="T43" fmla="*/ 210 h 3399"/>
              <a:gd name="T44" fmla="*/ 3188 w 3399"/>
              <a:gd name="T45" fmla="*/ 209 h 3399"/>
              <a:gd name="T46" fmla="*/ 3188 w 3399"/>
              <a:gd name="T47" fmla="*/ 209 h 3399"/>
              <a:gd name="T48" fmla="*/ 2864 w 3399"/>
              <a:gd name="T49" fmla="*/ 824 h 3399"/>
              <a:gd name="T50" fmla="*/ 2578 w 3399"/>
              <a:gd name="T51" fmla="*/ 821 h 3399"/>
              <a:gd name="T52" fmla="*/ 2574 w 3399"/>
              <a:gd name="T53" fmla="*/ 534 h 3399"/>
              <a:gd name="T54" fmla="*/ 2861 w 3399"/>
              <a:gd name="T55" fmla="*/ 537 h 3399"/>
              <a:gd name="T56" fmla="*/ 2864 w 3399"/>
              <a:gd name="T57" fmla="*/ 824 h 3399"/>
              <a:gd name="T58" fmla="*/ 2864 w 3399"/>
              <a:gd name="T59" fmla="*/ 824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99" h="3399">
                <a:moveTo>
                  <a:pt x="3188" y="209"/>
                </a:moveTo>
                <a:cubicBezTo>
                  <a:pt x="3132" y="154"/>
                  <a:pt x="3037" y="117"/>
                  <a:pt x="2961" y="104"/>
                </a:cubicBezTo>
                <a:cubicBezTo>
                  <a:pt x="2375" y="0"/>
                  <a:pt x="1855" y="327"/>
                  <a:pt x="1582" y="562"/>
                </a:cubicBezTo>
                <a:cubicBezTo>
                  <a:pt x="1431" y="552"/>
                  <a:pt x="855" y="624"/>
                  <a:pt x="855" y="624"/>
                </a:cubicBezTo>
                <a:cubicBezTo>
                  <a:pt x="551" y="663"/>
                  <a:pt x="684" y="795"/>
                  <a:pt x="684" y="795"/>
                </a:cubicBezTo>
                <a:cubicBezTo>
                  <a:pt x="1099" y="1209"/>
                  <a:pt x="1099" y="1209"/>
                  <a:pt x="1099" y="1209"/>
                </a:cubicBezTo>
                <a:cubicBezTo>
                  <a:pt x="884" y="1916"/>
                  <a:pt x="1014" y="2047"/>
                  <a:pt x="978" y="2218"/>
                </a:cubicBezTo>
                <a:cubicBezTo>
                  <a:pt x="942" y="2389"/>
                  <a:pt x="655" y="2319"/>
                  <a:pt x="336" y="2339"/>
                </a:cubicBezTo>
                <a:cubicBezTo>
                  <a:pt x="18" y="2359"/>
                  <a:pt x="0" y="2473"/>
                  <a:pt x="111" y="2565"/>
                </a:cubicBezTo>
                <a:cubicBezTo>
                  <a:pt x="194" y="2634"/>
                  <a:pt x="436" y="2727"/>
                  <a:pt x="550" y="2769"/>
                </a:cubicBezTo>
                <a:cubicBezTo>
                  <a:pt x="577" y="2783"/>
                  <a:pt x="616" y="2814"/>
                  <a:pt x="643" y="2883"/>
                </a:cubicBezTo>
                <a:cubicBezTo>
                  <a:pt x="688" y="3005"/>
                  <a:pt x="772" y="3213"/>
                  <a:pt x="835" y="3289"/>
                </a:cubicBezTo>
                <a:cubicBezTo>
                  <a:pt x="927" y="3399"/>
                  <a:pt x="1041" y="3382"/>
                  <a:pt x="1061" y="3063"/>
                </a:cubicBezTo>
                <a:cubicBezTo>
                  <a:pt x="1081" y="2744"/>
                  <a:pt x="1011" y="2458"/>
                  <a:pt x="1182" y="2421"/>
                </a:cubicBezTo>
                <a:cubicBezTo>
                  <a:pt x="1353" y="2385"/>
                  <a:pt x="1483" y="2515"/>
                  <a:pt x="2190" y="2299"/>
                </a:cubicBezTo>
                <a:cubicBezTo>
                  <a:pt x="2605" y="2713"/>
                  <a:pt x="2605" y="2713"/>
                  <a:pt x="2605" y="2713"/>
                </a:cubicBezTo>
                <a:cubicBezTo>
                  <a:pt x="2605" y="2713"/>
                  <a:pt x="2737" y="2847"/>
                  <a:pt x="2775" y="2543"/>
                </a:cubicBezTo>
                <a:cubicBezTo>
                  <a:pt x="2775" y="2543"/>
                  <a:pt x="2847" y="1967"/>
                  <a:pt x="2837" y="1816"/>
                </a:cubicBezTo>
                <a:cubicBezTo>
                  <a:pt x="3072" y="1542"/>
                  <a:pt x="3399" y="1022"/>
                  <a:pt x="3294" y="436"/>
                </a:cubicBezTo>
                <a:cubicBezTo>
                  <a:pt x="3280" y="360"/>
                  <a:pt x="3244" y="266"/>
                  <a:pt x="3188" y="210"/>
                </a:cubicBezTo>
                <a:cubicBezTo>
                  <a:pt x="3188" y="210"/>
                  <a:pt x="3188" y="210"/>
                  <a:pt x="3188" y="210"/>
                </a:cubicBezTo>
                <a:cubicBezTo>
                  <a:pt x="3188" y="210"/>
                  <a:pt x="3188" y="210"/>
                  <a:pt x="3188" y="210"/>
                </a:cubicBezTo>
                <a:cubicBezTo>
                  <a:pt x="3188" y="209"/>
                  <a:pt x="3188" y="209"/>
                  <a:pt x="3188" y="209"/>
                </a:cubicBezTo>
                <a:cubicBezTo>
                  <a:pt x="3188" y="209"/>
                  <a:pt x="3188" y="209"/>
                  <a:pt x="3188" y="209"/>
                </a:cubicBezTo>
                <a:close/>
                <a:moveTo>
                  <a:pt x="2864" y="824"/>
                </a:moveTo>
                <a:cubicBezTo>
                  <a:pt x="2786" y="902"/>
                  <a:pt x="2657" y="900"/>
                  <a:pt x="2578" y="821"/>
                </a:cubicBezTo>
                <a:cubicBezTo>
                  <a:pt x="2497" y="740"/>
                  <a:pt x="2496" y="612"/>
                  <a:pt x="2574" y="534"/>
                </a:cubicBezTo>
                <a:cubicBezTo>
                  <a:pt x="2652" y="456"/>
                  <a:pt x="2780" y="457"/>
                  <a:pt x="2861" y="537"/>
                </a:cubicBezTo>
                <a:cubicBezTo>
                  <a:pt x="2940" y="617"/>
                  <a:pt x="2942" y="746"/>
                  <a:pt x="2864" y="824"/>
                </a:cubicBezTo>
                <a:cubicBezTo>
                  <a:pt x="2864" y="824"/>
                  <a:pt x="2864" y="824"/>
                  <a:pt x="2864" y="824"/>
                </a:cubicBezTo>
                <a:close/>
              </a:path>
            </a:pathLst>
          </a:custGeom>
          <a:solidFill>
            <a:srgbClr val="70A771"/>
          </a:solidFill>
          <a:ln>
            <a:noFill/>
          </a:ln>
        </p:spPr>
        <p:txBody>
          <a:bodyPr anchor="ctr"/>
          <a:lstStyle/>
          <a:p>
            <a:pPr algn="ctr"/>
            <a:endParaRPr/>
          </a:p>
        </p:txBody>
      </p:sp>
      <p:sp>
        <p:nvSpPr>
          <p:cNvPr id="11" name="TextBox 13"/>
          <p:cNvSpPr txBox="1"/>
          <p:nvPr/>
        </p:nvSpPr>
        <p:spPr>
          <a:xfrm>
            <a:off x="2351049" y="4200501"/>
            <a:ext cx="1453070" cy="276999"/>
          </a:xfrm>
          <a:prstGeom prst="rect">
            <a:avLst/>
          </a:prstGeom>
          <a:noFill/>
        </p:spPr>
        <p:txBody>
          <a:bodyPr wrap="square" lIns="0" tIns="0" rIns="0" bIns="0" rtlCol="0" anchor="t" anchorCtr="0">
            <a:spAutoFit/>
          </a:bodyPr>
          <a:lstStyle/>
          <a:p>
            <a:pPr defTabSz="912495">
              <a:spcBef>
                <a:spcPct val="20000"/>
              </a:spcBef>
              <a:defRPr/>
            </a:pPr>
            <a:r>
              <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1988820" y="4689051"/>
            <a:ext cx="2177527" cy="1343915"/>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size.Please</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 read the instructions and more work at the end of the manual template.</a:t>
            </a:r>
          </a:p>
          <a:p>
            <a:pPr marL="0" lvl="0" indent="0" algn="ctr">
              <a:buNone/>
              <a:defRPr/>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3"/>
          <p:cNvSpPr txBox="1"/>
          <p:nvPr/>
        </p:nvSpPr>
        <p:spPr>
          <a:xfrm>
            <a:off x="5233013" y="3355374"/>
            <a:ext cx="1453070" cy="276999"/>
          </a:xfrm>
          <a:prstGeom prst="rect">
            <a:avLst/>
          </a:prstGeom>
          <a:noFill/>
        </p:spPr>
        <p:txBody>
          <a:bodyPr wrap="square" lIns="0" tIns="0" rIns="0" bIns="0" rtlCol="0" anchor="t" anchorCtr="0">
            <a:spAutoFit/>
          </a:bodyPr>
          <a:lstStyle/>
          <a:p>
            <a:pPr defTabSz="912495">
              <a:spcBef>
                <a:spcPct val="20000"/>
              </a:spcBef>
              <a:defRPr/>
            </a:pPr>
            <a:r>
              <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Content Placeholder 2"/>
          <p:cNvSpPr txBox="1"/>
          <p:nvPr/>
        </p:nvSpPr>
        <p:spPr>
          <a:xfrm>
            <a:off x="4870784" y="3843924"/>
            <a:ext cx="2177527" cy="1343915"/>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size.Please</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 read the instructions and more work at the end of the manual template.</a:t>
            </a:r>
          </a:p>
          <a:p>
            <a:pPr marL="0" lvl="0" indent="0" algn="ctr">
              <a:buNone/>
              <a:defRPr/>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3"/>
          <p:cNvSpPr txBox="1"/>
          <p:nvPr/>
        </p:nvSpPr>
        <p:spPr>
          <a:xfrm>
            <a:off x="7861818" y="4200501"/>
            <a:ext cx="1453070" cy="276999"/>
          </a:xfrm>
          <a:prstGeom prst="rect">
            <a:avLst/>
          </a:prstGeom>
          <a:noFill/>
        </p:spPr>
        <p:txBody>
          <a:bodyPr wrap="square" lIns="0" tIns="0" rIns="0" bIns="0" rtlCol="0" anchor="t" anchorCtr="0">
            <a:spAutoFit/>
          </a:bodyPr>
          <a:lstStyle/>
          <a:p>
            <a:pPr defTabSz="912495">
              <a:spcBef>
                <a:spcPct val="20000"/>
              </a:spcBef>
              <a:defRPr/>
            </a:pPr>
            <a:r>
              <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Content Placeholder 2"/>
          <p:cNvSpPr txBox="1"/>
          <p:nvPr/>
        </p:nvSpPr>
        <p:spPr>
          <a:xfrm>
            <a:off x="7499589" y="4689051"/>
            <a:ext cx="2177527" cy="1343915"/>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size.Please</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 read the instructions and more work at the end of the manual template.</a:t>
            </a:r>
          </a:p>
          <a:p>
            <a:pPr marL="0" lvl="0" indent="0" algn="ctr">
              <a:buNone/>
              <a:defRPr/>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4525481" y="428999"/>
            <a:ext cx="3141038" cy="453452"/>
          </a:xfrm>
          <a:prstGeom prst="roundRect">
            <a:avLst>
              <a:gd name="adj" fmla="val 50000"/>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a:latin typeface="微软雅黑" panose="020B0503020204020204" pitchFamily="34" charset="-122"/>
                <a:ea typeface="微软雅黑" panose="020B0503020204020204" pitchFamily="34" charset="-122"/>
              </a:rPr>
              <a:t>在此处添加标题</a:t>
            </a:r>
          </a:p>
        </p:txBody>
      </p:sp>
      <p:sp>
        <p:nvSpPr>
          <p:cNvPr id="3" name="Rectangle 5"/>
          <p:cNvSpPr/>
          <p:nvPr/>
        </p:nvSpPr>
        <p:spPr>
          <a:xfrm>
            <a:off x="4517644" y="2179320"/>
            <a:ext cx="3145536" cy="1993392"/>
          </a:xfrm>
          <a:prstGeom prst="rect">
            <a:avLst/>
          </a:prstGeom>
          <a:solidFill>
            <a:schemeClr val="bg1">
              <a:lumMod val="75000"/>
            </a:schemeClr>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latin typeface="Roboto light"/>
            </a:endParaRPr>
          </a:p>
        </p:txBody>
      </p:sp>
      <p:sp>
        <p:nvSpPr>
          <p:cNvPr id="4" name="Rectangle 6"/>
          <p:cNvSpPr/>
          <p:nvPr/>
        </p:nvSpPr>
        <p:spPr>
          <a:xfrm>
            <a:off x="7699756" y="2179320"/>
            <a:ext cx="3145536" cy="1993392"/>
          </a:xfrm>
          <a:prstGeom prst="rect">
            <a:avLst/>
          </a:prstGeom>
          <a:solidFill>
            <a:srgbClr val="70A771"/>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latin typeface="Roboto light"/>
            </a:endParaRPr>
          </a:p>
        </p:txBody>
      </p:sp>
      <p:sp>
        <p:nvSpPr>
          <p:cNvPr id="5" name="Oval 22"/>
          <p:cNvSpPr/>
          <p:nvPr/>
        </p:nvSpPr>
        <p:spPr>
          <a:xfrm>
            <a:off x="7700119" y="4644273"/>
            <a:ext cx="585787" cy="585787"/>
          </a:xfrm>
          <a:prstGeom prst="ellipse">
            <a:avLst/>
          </a:prstGeom>
          <a:solidFill>
            <a:srgbClr val="70A771"/>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latin typeface="FontAwesome" pitchFamily="2" charset="0"/>
            </a:endParaRPr>
          </a:p>
        </p:txBody>
      </p:sp>
      <p:sp>
        <p:nvSpPr>
          <p:cNvPr id="6" name="Oval 25"/>
          <p:cNvSpPr/>
          <p:nvPr/>
        </p:nvSpPr>
        <p:spPr>
          <a:xfrm>
            <a:off x="7700119" y="5470082"/>
            <a:ext cx="585787" cy="585787"/>
          </a:xfrm>
          <a:prstGeom prst="ellipse">
            <a:avLst/>
          </a:prstGeom>
          <a:solidFill>
            <a:srgbClr val="70A771"/>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latin typeface="Roboto light"/>
            </a:endParaRPr>
          </a:p>
        </p:txBody>
      </p:sp>
      <p:sp>
        <p:nvSpPr>
          <p:cNvPr id="7" name="Freeform 304"/>
          <p:cNvSpPr/>
          <p:nvPr/>
        </p:nvSpPr>
        <p:spPr bwMode="auto">
          <a:xfrm>
            <a:off x="7855126" y="5619703"/>
            <a:ext cx="286542" cy="286543"/>
          </a:xfrm>
          <a:custGeom>
            <a:avLst/>
            <a:gdLst>
              <a:gd name="T0" fmla="*/ 293 w 297"/>
              <a:gd name="T1" fmla="*/ 232 h 297"/>
              <a:gd name="T2" fmla="*/ 230 w 297"/>
              <a:gd name="T3" fmla="*/ 195 h 297"/>
              <a:gd name="T4" fmla="*/ 220 w 297"/>
              <a:gd name="T5" fmla="*/ 196 h 297"/>
              <a:gd name="T6" fmla="*/ 201 w 297"/>
              <a:gd name="T7" fmla="*/ 215 h 297"/>
              <a:gd name="T8" fmla="*/ 190 w 297"/>
              <a:gd name="T9" fmla="*/ 220 h 297"/>
              <a:gd name="T10" fmla="*/ 122 w 297"/>
              <a:gd name="T11" fmla="*/ 176 h 297"/>
              <a:gd name="T12" fmla="*/ 78 w 297"/>
              <a:gd name="T13" fmla="*/ 108 h 297"/>
              <a:gd name="T14" fmla="*/ 82 w 297"/>
              <a:gd name="T15" fmla="*/ 96 h 297"/>
              <a:gd name="T16" fmla="*/ 98 w 297"/>
              <a:gd name="T17" fmla="*/ 80 h 297"/>
              <a:gd name="T18" fmla="*/ 100 w 297"/>
              <a:gd name="T19" fmla="*/ 70 h 297"/>
              <a:gd name="T20" fmla="*/ 65 w 297"/>
              <a:gd name="T21" fmla="*/ 4 h 297"/>
              <a:gd name="T22" fmla="*/ 58 w 297"/>
              <a:gd name="T23" fmla="*/ 3 h 297"/>
              <a:gd name="T24" fmla="*/ 14 w 297"/>
              <a:gd name="T25" fmla="*/ 46 h 297"/>
              <a:gd name="T26" fmla="*/ 9 w 297"/>
              <a:gd name="T27" fmla="*/ 57 h 297"/>
              <a:gd name="T28" fmla="*/ 89 w 297"/>
              <a:gd name="T29" fmla="*/ 209 h 297"/>
              <a:gd name="T30" fmla="*/ 240 w 297"/>
              <a:gd name="T31" fmla="*/ 288 h 297"/>
              <a:gd name="T32" fmla="*/ 252 w 297"/>
              <a:gd name="T33" fmla="*/ 283 h 297"/>
              <a:gd name="T34" fmla="*/ 295 w 297"/>
              <a:gd name="T35" fmla="*/ 240 h 297"/>
              <a:gd name="T36" fmla="*/ 293 w 297"/>
              <a:gd name="T37" fmla="*/ 23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297">
                <a:moveTo>
                  <a:pt x="293" y="232"/>
                </a:moveTo>
                <a:cubicBezTo>
                  <a:pt x="230" y="195"/>
                  <a:pt x="230" y="195"/>
                  <a:pt x="230" y="195"/>
                </a:cubicBezTo>
                <a:cubicBezTo>
                  <a:pt x="227" y="193"/>
                  <a:pt x="222" y="194"/>
                  <a:pt x="220" y="196"/>
                </a:cubicBezTo>
                <a:cubicBezTo>
                  <a:pt x="201" y="215"/>
                  <a:pt x="201" y="215"/>
                  <a:pt x="201" y="215"/>
                </a:cubicBezTo>
                <a:cubicBezTo>
                  <a:pt x="198" y="217"/>
                  <a:pt x="193" y="220"/>
                  <a:pt x="190" y="220"/>
                </a:cubicBezTo>
                <a:cubicBezTo>
                  <a:pt x="190" y="220"/>
                  <a:pt x="166" y="220"/>
                  <a:pt x="122" y="176"/>
                </a:cubicBezTo>
                <a:cubicBezTo>
                  <a:pt x="77" y="132"/>
                  <a:pt x="78" y="108"/>
                  <a:pt x="78" y="108"/>
                </a:cubicBezTo>
                <a:cubicBezTo>
                  <a:pt x="78" y="104"/>
                  <a:pt x="80" y="99"/>
                  <a:pt x="82" y="96"/>
                </a:cubicBezTo>
                <a:cubicBezTo>
                  <a:pt x="98" y="80"/>
                  <a:pt x="98" y="80"/>
                  <a:pt x="98" y="80"/>
                </a:cubicBezTo>
                <a:cubicBezTo>
                  <a:pt x="101" y="78"/>
                  <a:pt x="102" y="73"/>
                  <a:pt x="100" y="70"/>
                </a:cubicBezTo>
                <a:cubicBezTo>
                  <a:pt x="65" y="4"/>
                  <a:pt x="65" y="4"/>
                  <a:pt x="65" y="4"/>
                </a:cubicBezTo>
                <a:cubicBezTo>
                  <a:pt x="64" y="1"/>
                  <a:pt x="60" y="0"/>
                  <a:pt x="58" y="3"/>
                </a:cubicBezTo>
                <a:cubicBezTo>
                  <a:pt x="14" y="46"/>
                  <a:pt x="14" y="46"/>
                  <a:pt x="14" y="46"/>
                </a:cubicBezTo>
                <a:cubicBezTo>
                  <a:pt x="12" y="48"/>
                  <a:pt x="9" y="53"/>
                  <a:pt x="9" y="57"/>
                </a:cubicBezTo>
                <a:cubicBezTo>
                  <a:pt x="9" y="57"/>
                  <a:pt x="0" y="120"/>
                  <a:pt x="89" y="209"/>
                </a:cubicBezTo>
                <a:cubicBezTo>
                  <a:pt x="177" y="297"/>
                  <a:pt x="240" y="288"/>
                  <a:pt x="240" y="288"/>
                </a:cubicBezTo>
                <a:cubicBezTo>
                  <a:pt x="244" y="288"/>
                  <a:pt x="249" y="285"/>
                  <a:pt x="252" y="283"/>
                </a:cubicBezTo>
                <a:cubicBezTo>
                  <a:pt x="295" y="240"/>
                  <a:pt x="295" y="240"/>
                  <a:pt x="295" y="240"/>
                </a:cubicBezTo>
                <a:cubicBezTo>
                  <a:pt x="297" y="237"/>
                  <a:pt x="297" y="233"/>
                  <a:pt x="293" y="2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451"/>
          <p:cNvSpPr>
            <a:spLocks noEditPoints="1"/>
          </p:cNvSpPr>
          <p:nvPr/>
        </p:nvSpPr>
        <p:spPr bwMode="auto">
          <a:xfrm>
            <a:off x="7855126" y="4795707"/>
            <a:ext cx="275771" cy="275771"/>
          </a:xfrm>
          <a:custGeom>
            <a:avLst/>
            <a:gdLst>
              <a:gd name="T0" fmla="*/ 283 w 287"/>
              <a:gd name="T1" fmla="*/ 234 h 288"/>
              <a:gd name="T2" fmla="*/ 247 w 287"/>
              <a:gd name="T3" fmla="*/ 208 h 288"/>
              <a:gd name="T4" fmla="*/ 136 w 287"/>
              <a:gd name="T5" fmla="*/ 96 h 288"/>
              <a:gd name="T6" fmla="*/ 142 w 287"/>
              <a:gd name="T7" fmla="*/ 74 h 288"/>
              <a:gd name="T8" fmla="*/ 68 w 287"/>
              <a:gd name="T9" fmla="*/ 0 h 288"/>
              <a:gd name="T10" fmla="*/ 61 w 287"/>
              <a:gd name="T11" fmla="*/ 7 h 288"/>
              <a:gd name="T12" fmla="*/ 89 w 287"/>
              <a:gd name="T13" fmla="*/ 51 h 288"/>
              <a:gd name="T14" fmla="*/ 50 w 287"/>
              <a:gd name="T15" fmla="*/ 90 h 288"/>
              <a:gd name="T16" fmla="*/ 6 w 287"/>
              <a:gd name="T17" fmla="*/ 62 h 288"/>
              <a:gd name="T18" fmla="*/ 0 w 287"/>
              <a:gd name="T19" fmla="*/ 69 h 288"/>
              <a:gd name="T20" fmla="*/ 74 w 287"/>
              <a:gd name="T21" fmla="*/ 143 h 288"/>
              <a:gd name="T22" fmla="*/ 95 w 287"/>
              <a:gd name="T23" fmla="*/ 137 h 288"/>
              <a:gd name="T24" fmla="*/ 207 w 287"/>
              <a:gd name="T25" fmla="*/ 249 h 288"/>
              <a:gd name="T26" fmla="*/ 233 w 287"/>
              <a:gd name="T27" fmla="*/ 284 h 288"/>
              <a:gd name="T28" fmla="*/ 247 w 287"/>
              <a:gd name="T29" fmla="*/ 288 h 288"/>
              <a:gd name="T30" fmla="*/ 287 w 287"/>
              <a:gd name="T31" fmla="*/ 249 h 288"/>
              <a:gd name="T32" fmla="*/ 283 w 287"/>
              <a:gd name="T33" fmla="*/ 234 h 288"/>
              <a:gd name="T34" fmla="*/ 244 w 287"/>
              <a:gd name="T35" fmla="*/ 261 h 288"/>
              <a:gd name="T36" fmla="*/ 227 w 287"/>
              <a:gd name="T37" fmla="*/ 244 h 288"/>
              <a:gd name="T38" fmla="*/ 244 w 287"/>
              <a:gd name="T39" fmla="*/ 228 h 288"/>
              <a:gd name="T40" fmla="*/ 260 w 287"/>
              <a:gd name="T41" fmla="*/ 244 h 288"/>
              <a:gd name="T42" fmla="*/ 244 w 287"/>
              <a:gd name="T43"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288">
                <a:moveTo>
                  <a:pt x="283" y="234"/>
                </a:moveTo>
                <a:cubicBezTo>
                  <a:pt x="247" y="208"/>
                  <a:pt x="247" y="208"/>
                  <a:pt x="247" y="208"/>
                </a:cubicBezTo>
                <a:cubicBezTo>
                  <a:pt x="136" y="96"/>
                  <a:pt x="136" y="96"/>
                  <a:pt x="136" y="96"/>
                </a:cubicBezTo>
                <a:cubicBezTo>
                  <a:pt x="140" y="89"/>
                  <a:pt x="142" y="81"/>
                  <a:pt x="142" y="74"/>
                </a:cubicBezTo>
                <a:cubicBezTo>
                  <a:pt x="142" y="37"/>
                  <a:pt x="106" y="0"/>
                  <a:pt x="68" y="0"/>
                </a:cubicBezTo>
                <a:cubicBezTo>
                  <a:pt x="68" y="0"/>
                  <a:pt x="64" y="5"/>
                  <a:pt x="61" y="7"/>
                </a:cubicBezTo>
                <a:cubicBezTo>
                  <a:pt x="92" y="37"/>
                  <a:pt x="89" y="32"/>
                  <a:pt x="89" y="51"/>
                </a:cubicBezTo>
                <a:cubicBezTo>
                  <a:pt x="89" y="66"/>
                  <a:pt x="65" y="90"/>
                  <a:pt x="50" y="90"/>
                </a:cubicBezTo>
                <a:cubicBezTo>
                  <a:pt x="31" y="90"/>
                  <a:pt x="37" y="93"/>
                  <a:pt x="6" y="62"/>
                </a:cubicBezTo>
                <a:cubicBezTo>
                  <a:pt x="4" y="65"/>
                  <a:pt x="0" y="69"/>
                  <a:pt x="0" y="69"/>
                </a:cubicBezTo>
                <a:cubicBezTo>
                  <a:pt x="0" y="107"/>
                  <a:pt x="36" y="143"/>
                  <a:pt x="74" y="143"/>
                </a:cubicBezTo>
                <a:cubicBezTo>
                  <a:pt x="80" y="143"/>
                  <a:pt x="88" y="141"/>
                  <a:pt x="95" y="137"/>
                </a:cubicBezTo>
                <a:cubicBezTo>
                  <a:pt x="207" y="249"/>
                  <a:pt x="207" y="249"/>
                  <a:pt x="207" y="249"/>
                </a:cubicBezTo>
                <a:cubicBezTo>
                  <a:pt x="233" y="284"/>
                  <a:pt x="233" y="284"/>
                  <a:pt x="233" y="284"/>
                </a:cubicBezTo>
                <a:cubicBezTo>
                  <a:pt x="247" y="288"/>
                  <a:pt x="247" y="288"/>
                  <a:pt x="247" y="288"/>
                </a:cubicBezTo>
                <a:cubicBezTo>
                  <a:pt x="287" y="249"/>
                  <a:pt x="287" y="249"/>
                  <a:pt x="287" y="249"/>
                </a:cubicBezTo>
                <a:lnTo>
                  <a:pt x="283" y="234"/>
                </a:lnTo>
                <a:close/>
                <a:moveTo>
                  <a:pt x="244" y="261"/>
                </a:moveTo>
                <a:cubicBezTo>
                  <a:pt x="234" y="261"/>
                  <a:pt x="227" y="254"/>
                  <a:pt x="227" y="244"/>
                </a:cubicBezTo>
                <a:cubicBezTo>
                  <a:pt x="227" y="235"/>
                  <a:pt x="234" y="228"/>
                  <a:pt x="244" y="228"/>
                </a:cubicBezTo>
                <a:cubicBezTo>
                  <a:pt x="253" y="228"/>
                  <a:pt x="260" y="235"/>
                  <a:pt x="260" y="244"/>
                </a:cubicBezTo>
                <a:cubicBezTo>
                  <a:pt x="260" y="254"/>
                  <a:pt x="253" y="261"/>
                  <a:pt x="244" y="26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t="8460"/>
          <a:stretch>
            <a:fillRect/>
          </a:stretch>
        </p:blipFill>
        <p:spPr>
          <a:xfrm>
            <a:off x="1225792" y="2179320"/>
            <a:ext cx="3255276" cy="1986566"/>
          </a:xfrm>
          <a:prstGeom prst="rect">
            <a:avLst/>
          </a:prstGeom>
        </p:spPr>
      </p:pic>
      <p:sp>
        <p:nvSpPr>
          <p:cNvPr id="10" name="文本框 8"/>
          <p:cNvSpPr txBox="1"/>
          <p:nvPr/>
        </p:nvSpPr>
        <p:spPr>
          <a:xfrm>
            <a:off x="5339069" y="2518587"/>
            <a:ext cx="1437461" cy="369332"/>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anose="020B0503020204020204" pitchFamily="34" charset="-122"/>
                <a:ea typeface="微软雅黑" panose="020B0503020204020204" pitchFamily="34" charset="-122"/>
                <a:cs typeface="+mn-ea"/>
                <a:sym typeface="+mn-lt"/>
              </a:rPr>
              <a:t>您的标题</a:t>
            </a:r>
          </a:p>
        </p:txBody>
      </p:sp>
      <p:sp>
        <p:nvSpPr>
          <p:cNvPr id="11" name="Content Placeholder 2"/>
          <p:cNvSpPr txBox="1"/>
          <p:nvPr/>
        </p:nvSpPr>
        <p:spPr>
          <a:xfrm>
            <a:off x="4768055" y="2905862"/>
            <a:ext cx="2579491" cy="1210599"/>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en-US" altLang="zh-CN"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a:t>
            </a:r>
            <a:r>
              <a:rPr lang="en-US" altLang="zh-CN" sz="1100" dirty="0" err="1">
                <a:solidFill>
                  <a:schemeClr val="bg1"/>
                </a:solidFill>
                <a:latin typeface="微软雅黑" panose="020B0503020204020204" pitchFamily="34" charset="-122"/>
                <a:ea typeface="微软雅黑" panose="020B0503020204020204" pitchFamily="34" charset="-122"/>
                <a:sym typeface="Arial" panose="020B0604020202020204" pitchFamily="34" charset="0"/>
              </a:rPr>
              <a:t>size.Please</a:t>
            </a:r>
            <a:r>
              <a:rPr lang="en-US" altLang="zh-CN"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read the instructions and more work at the end of the manual template.</a:t>
            </a:r>
          </a:p>
        </p:txBody>
      </p:sp>
      <p:sp>
        <p:nvSpPr>
          <p:cNvPr id="12" name="文本框 8"/>
          <p:cNvSpPr txBox="1"/>
          <p:nvPr/>
        </p:nvSpPr>
        <p:spPr>
          <a:xfrm>
            <a:off x="8590929" y="2518587"/>
            <a:ext cx="1437461" cy="369332"/>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anose="020B0503020204020204" pitchFamily="34" charset="-122"/>
                <a:ea typeface="微软雅黑" panose="020B0503020204020204" pitchFamily="34" charset="-122"/>
                <a:cs typeface="+mn-ea"/>
                <a:sym typeface="+mn-lt"/>
              </a:rPr>
              <a:t>您的标题</a:t>
            </a:r>
          </a:p>
        </p:txBody>
      </p:sp>
      <p:sp>
        <p:nvSpPr>
          <p:cNvPr id="13" name="Content Placeholder 2"/>
          <p:cNvSpPr txBox="1"/>
          <p:nvPr/>
        </p:nvSpPr>
        <p:spPr>
          <a:xfrm>
            <a:off x="8019915" y="2905862"/>
            <a:ext cx="2579491" cy="1210599"/>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en-US" altLang="zh-CN"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a:t>
            </a:r>
            <a:r>
              <a:rPr lang="en-US" altLang="zh-CN" sz="1100" dirty="0" err="1">
                <a:solidFill>
                  <a:schemeClr val="bg1"/>
                </a:solidFill>
                <a:latin typeface="微软雅黑" panose="020B0503020204020204" pitchFamily="34" charset="-122"/>
                <a:ea typeface="微软雅黑" panose="020B0503020204020204" pitchFamily="34" charset="-122"/>
                <a:sym typeface="Arial" panose="020B0604020202020204" pitchFamily="34" charset="0"/>
              </a:rPr>
              <a:t>size.Please</a:t>
            </a:r>
            <a:r>
              <a:rPr lang="en-US" altLang="zh-CN"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read the instructions and more work at the end of the manual template.</a:t>
            </a:r>
          </a:p>
        </p:txBody>
      </p:sp>
      <p:sp>
        <p:nvSpPr>
          <p:cNvPr id="14" name="文本框 13"/>
          <p:cNvSpPr txBox="1"/>
          <p:nvPr/>
        </p:nvSpPr>
        <p:spPr>
          <a:xfrm>
            <a:off x="8440913" y="4733537"/>
            <a:ext cx="1980029"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在此处添加标题</a:t>
            </a:r>
            <a:endParaRPr lang="id-ID"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8440912" y="5562919"/>
            <a:ext cx="1980029"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在此处添加标题</a:t>
            </a:r>
            <a:endParaRPr lang="id-ID"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1225792" y="4824255"/>
            <a:ext cx="4894453" cy="938719"/>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your content, it is recommended that you use the Microsoft YaHei font in the show, all the templates and the corresponding graphic lines are free to edit and change the color of the material, replacement. Please read the instructions and more work at the end of the manual template.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4525481" y="428999"/>
            <a:ext cx="3141038" cy="453452"/>
          </a:xfrm>
          <a:prstGeom prst="roundRect">
            <a:avLst>
              <a:gd name="adj" fmla="val 50000"/>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a:latin typeface="微软雅黑" panose="020B0503020204020204" pitchFamily="34" charset="-122"/>
                <a:ea typeface="微软雅黑" panose="020B0503020204020204" pitchFamily="34" charset="-122"/>
              </a:rPr>
              <a:t>在此处添加标题</a:t>
            </a:r>
          </a:p>
        </p:txBody>
      </p:sp>
      <p:sp>
        <p:nvSpPr>
          <p:cNvPr id="3" name="îṩḷîḋé"/>
          <p:cNvSpPr/>
          <p:nvPr/>
        </p:nvSpPr>
        <p:spPr>
          <a:xfrm>
            <a:off x="5368419" y="2952155"/>
            <a:ext cx="1458058" cy="1458058"/>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îSḷîḍè"/>
          <p:cNvSpPr/>
          <p:nvPr/>
        </p:nvSpPr>
        <p:spPr>
          <a:xfrm>
            <a:off x="3534875" y="3546213"/>
            <a:ext cx="1458058" cy="1458058"/>
          </a:xfrm>
          <a:prstGeom prst="ellipse">
            <a:avLst/>
          </a:prstGeom>
          <a:solidFill>
            <a:srgbClr val="70A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îṥḻîḓè"/>
          <p:cNvSpPr/>
          <p:nvPr/>
        </p:nvSpPr>
        <p:spPr>
          <a:xfrm>
            <a:off x="7226858" y="3546213"/>
            <a:ext cx="1458058" cy="1458058"/>
          </a:xfrm>
          <a:prstGeom prst="ellipse">
            <a:avLst/>
          </a:prstGeom>
          <a:solidFill>
            <a:srgbClr val="70A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îśľîḓé"/>
          <p:cNvSpPr/>
          <p:nvPr/>
        </p:nvSpPr>
        <p:spPr>
          <a:xfrm rot="20509120">
            <a:off x="3339281" y="3131083"/>
            <a:ext cx="3683471" cy="1718527"/>
          </a:xfrm>
          <a:prstGeom prst="roundRect">
            <a:avLst>
              <a:gd name="adj" fmla="val 50000"/>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ïśľîḓè"/>
          <p:cNvSpPr/>
          <p:nvPr/>
        </p:nvSpPr>
        <p:spPr>
          <a:xfrm rot="1090880" flipH="1">
            <a:off x="5183773" y="3131081"/>
            <a:ext cx="3683468" cy="1718527"/>
          </a:xfrm>
          <a:prstGeom prst="roundRect">
            <a:avLst>
              <a:gd name="adj" fmla="val 50000"/>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íŝľiďe"/>
          <p:cNvSpPr/>
          <p:nvPr/>
        </p:nvSpPr>
        <p:spPr bwMode="auto">
          <a:xfrm>
            <a:off x="5828961" y="3123706"/>
            <a:ext cx="595513" cy="595513"/>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p>
        </p:txBody>
      </p:sp>
      <p:sp>
        <p:nvSpPr>
          <p:cNvPr id="9" name="iṥļîdé"/>
          <p:cNvSpPr/>
          <p:nvPr/>
        </p:nvSpPr>
        <p:spPr bwMode="auto">
          <a:xfrm>
            <a:off x="3928491" y="3771488"/>
            <a:ext cx="595513" cy="595513"/>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a:p>
        </p:txBody>
      </p:sp>
      <p:sp>
        <p:nvSpPr>
          <p:cNvPr id="10" name="îsľîḋè"/>
          <p:cNvSpPr/>
          <p:nvPr/>
        </p:nvSpPr>
        <p:spPr bwMode="auto">
          <a:xfrm>
            <a:off x="7658130" y="3753727"/>
            <a:ext cx="595513" cy="595513"/>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a:p>
        </p:txBody>
      </p:sp>
      <p:sp>
        <p:nvSpPr>
          <p:cNvPr id="11" name="文本框 10"/>
          <p:cNvSpPr txBox="1"/>
          <p:nvPr/>
        </p:nvSpPr>
        <p:spPr>
          <a:xfrm>
            <a:off x="3787665" y="4458757"/>
            <a:ext cx="877163" cy="369332"/>
          </a:xfrm>
          <a:prstGeom prst="rect">
            <a:avLst/>
          </a:prstGeom>
          <a:no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小标题</a:t>
            </a:r>
          </a:p>
        </p:txBody>
      </p:sp>
      <p:sp>
        <p:nvSpPr>
          <p:cNvPr id="12" name="文本框 11"/>
          <p:cNvSpPr txBox="1"/>
          <p:nvPr/>
        </p:nvSpPr>
        <p:spPr>
          <a:xfrm>
            <a:off x="5658866" y="3805678"/>
            <a:ext cx="877163" cy="369332"/>
          </a:xfrm>
          <a:prstGeom prst="rect">
            <a:avLst/>
          </a:prstGeom>
          <a:no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小标题</a:t>
            </a:r>
          </a:p>
        </p:txBody>
      </p:sp>
      <p:sp>
        <p:nvSpPr>
          <p:cNvPr id="13" name="文本框 12"/>
          <p:cNvSpPr txBox="1"/>
          <p:nvPr/>
        </p:nvSpPr>
        <p:spPr>
          <a:xfrm>
            <a:off x="7517304" y="4458757"/>
            <a:ext cx="877163" cy="369332"/>
          </a:xfrm>
          <a:prstGeom prst="rect">
            <a:avLst/>
          </a:prstGeom>
          <a:no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小标题</a:t>
            </a:r>
          </a:p>
        </p:txBody>
      </p:sp>
      <p:sp>
        <p:nvSpPr>
          <p:cNvPr id="14" name="文本框 13"/>
          <p:cNvSpPr txBox="1"/>
          <p:nvPr/>
        </p:nvSpPr>
        <p:spPr>
          <a:xfrm>
            <a:off x="281259" y="3925743"/>
            <a:ext cx="2666224" cy="600164"/>
          </a:xfrm>
          <a:prstGeom prst="rect">
            <a:avLst/>
          </a:prstGeom>
          <a:noFill/>
        </p:spPr>
        <p:txBody>
          <a:bodyPr wrap="square" rtlCol="0">
            <a:spAutoFit/>
          </a:bodyPr>
          <a:lstStyle/>
          <a:p>
            <a:pPr algn="ct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3"/>
          <p:cNvSpPr txBox="1"/>
          <p:nvPr/>
        </p:nvSpPr>
        <p:spPr>
          <a:xfrm>
            <a:off x="838287" y="3549016"/>
            <a:ext cx="155216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4673881" y="1820316"/>
            <a:ext cx="2666224" cy="600164"/>
          </a:xfrm>
          <a:prstGeom prst="rect">
            <a:avLst/>
          </a:prstGeom>
          <a:noFill/>
        </p:spPr>
        <p:txBody>
          <a:bodyPr wrap="square" rtlCol="0">
            <a:spAutoFit/>
          </a:bodyPr>
          <a:lstStyle/>
          <a:p>
            <a:pPr algn="ct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5230909" y="1443589"/>
            <a:ext cx="155216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nvSpPr>
        <p:spPr>
          <a:xfrm>
            <a:off x="9411067" y="3922940"/>
            <a:ext cx="2666224" cy="600164"/>
          </a:xfrm>
          <a:prstGeom prst="rect">
            <a:avLst/>
          </a:prstGeom>
          <a:noFill/>
        </p:spPr>
        <p:txBody>
          <a:bodyPr wrap="square" rtlCol="0">
            <a:spAutoFit/>
          </a:bodyPr>
          <a:lstStyle/>
          <a:p>
            <a:pPr algn="ct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3"/>
          <p:cNvSpPr txBox="1"/>
          <p:nvPr/>
        </p:nvSpPr>
        <p:spPr>
          <a:xfrm>
            <a:off x="9968095" y="3546213"/>
            <a:ext cx="155216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2076043" y="5865077"/>
            <a:ext cx="8101348" cy="430887"/>
          </a:xfrm>
          <a:prstGeom prst="rect">
            <a:avLst/>
          </a:prstGeom>
        </p:spPr>
        <p:txBody>
          <a:bodyPr wrap="squar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your content, it is recommended that you use the Microsoft YaHei font in the show, all the templates and the corresponding graphic lines are free to edit and change the color of the material, replacement.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4525481" y="428999"/>
            <a:ext cx="3141038" cy="453452"/>
          </a:xfrm>
          <a:prstGeom prst="roundRect">
            <a:avLst>
              <a:gd name="adj" fmla="val 50000"/>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a:latin typeface="微软雅黑" panose="020B0503020204020204" pitchFamily="34" charset="-122"/>
                <a:ea typeface="微软雅黑" panose="020B0503020204020204" pitchFamily="34" charset="-122"/>
              </a:rPr>
              <a:t>在此处添加标题</a:t>
            </a:r>
          </a:p>
        </p:txBody>
      </p:sp>
      <p:grpSp>
        <p:nvGrpSpPr>
          <p:cNvPr id="3" name="组合 2"/>
          <p:cNvGrpSpPr/>
          <p:nvPr/>
        </p:nvGrpSpPr>
        <p:grpSpPr>
          <a:xfrm>
            <a:off x="984494" y="2156552"/>
            <a:ext cx="10315983" cy="3482147"/>
            <a:chOff x="938009" y="1844824"/>
            <a:chExt cx="10315983" cy="3482147"/>
          </a:xfrm>
        </p:grpSpPr>
        <p:grpSp>
          <p:nvGrpSpPr>
            <p:cNvPr id="4" name="íslïḍè"/>
            <p:cNvGrpSpPr/>
            <p:nvPr/>
          </p:nvGrpSpPr>
          <p:grpSpPr>
            <a:xfrm>
              <a:off x="1126873" y="1844824"/>
              <a:ext cx="1743756" cy="1743756"/>
              <a:chOff x="1126873" y="1844824"/>
              <a:chExt cx="1743756" cy="1743756"/>
            </a:xfrm>
          </p:grpSpPr>
          <p:sp>
            <p:nvSpPr>
              <p:cNvPr id="26" name="íślíḍè"/>
              <p:cNvSpPr/>
              <p:nvPr/>
            </p:nvSpPr>
            <p:spPr>
              <a:xfrm>
                <a:off x="1126873" y="1844824"/>
                <a:ext cx="1743756" cy="1743756"/>
              </a:xfrm>
              <a:prstGeom prst="ellipse">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sp>
            <p:nvSpPr>
              <p:cNvPr id="27" name="ïSliḍê"/>
              <p:cNvSpPr/>
              <p:nvPr/>
            </p:nvSpPr>
            <p:spPr bwMode="auto">
              <a:xfrm>
                <a:off x="1592964" y="2368886"/>
                <a:ext cx="811573" cy="695630"/>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bg1"/>
              </a:solidFill>
              <a:ln w="9525">
                <a:noFill/>
                <a:round/>
              </a:ln>
            </p:spPr>
            <p:txBody>
              <a:bodyPr anchor="ctr"/>
              <a:lstStyle/>
              <a:p>
                <a:pPr algn="ctr"/>
                <a:endParaRPr>
                  <a:solidFill>
                    <a:schemeClr val="tx1">
                      <a:lumMod val="75000"/>
                      <a:lumOff val="25000"/>
                    </a:schemeClr>
                  </a:solidFill>
                </a:endParaRPr>
              </a:p>
            </p:txBody>
          </p:sp>
        </p:grpSp>
        <p:grpSp>
          <p:nvGrpSpPr>
            <p:cNvPr id="5" name="íṣļîdè"/>
            <p:cNvGrpSpPr/>
            <p:nvPr/>
          </p:nvGrpSpPr>
          <p:grpSpPr>
            <a:xfrm>
              <a:off x="3858372" y="1844824"/>
              <a:ext cx="1743756" cy="1743756"/>
              <a:chOff x="3858372" y="1844824"/>
              <a:chExt cx="1743756" cy="1743756"/>
            </a:xfrm>
          </p:grpSpPr>
          <p:sp>
            <p:nvSpPr>
              <p:cNvPr id="24" name="ïŝļiḍè"/>
              <p:cNvSpPr/>
              <p:nvPr/>
            </p:nvSpPr>
            <p:spPr>
              <a:xfrm>
                <a:off x="3858372" y="1844824"/>
                <a:ext cx="1743756" cy="174375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sp>
            <p:nvSpPr>
              <p:cNvPr id="25" name="îsľîḍê"/>
              <p:cNvSpPr>
                <a:spLocks noChangeAspect="1"/>
              </p:cNvSpPr>
              <p:nvPr/>
            </p:nvSpPr>
            <p:spPr bwMode="auto">
              <a:xfrm>
                <a:off x="4342771" y="2329223"/>
                <a:ext cx="774958" cy="774958"/>
              </a:xfrm>
              <a:custGeom>
                <a:avLst/>
                <a:gdLst/>
                <a:ahLst/>
                <a:cxnLst>
                  <a:cxn ang="0">
                    <a:pos x="68" y="34"/>
                  </a:cxn>
                  <a:cxn ang="0">
                    <a:pos x="34" y="68"/>
                  </a:cxn>
                  <a:cxn ang="0">
                    <a:pos x="0" y="34"/>
                  </a:cxn>
                  <a:cxn ang="0">
                    <a:pos x="34" y="0"/>
                  </a:cxn>
                  <a:cxn ang="0">
                    <a:pos x="68" y="34"/>
                  </a:cxn>
                  <a:cxn ang="0">
                    <a:pos x="66" y="34"/>
                  </a:cxn>
                  <a:cxn ang="0">
                    <a:pos x="34" y="1"/>
                  </a:cxn>
                  <a:cxn ang="0">
                    <a:pos x="1" y="34"/>
                  </a:cxn>
                  <a:cxn ang="0">
                    <a:pos x="34" y="66"/>
                  </a:cxn>
                  <a:cxn ang="0">
                    <a:pos x="66" y="34"/>
                  </a:cxn>
                  <a:cxn ang="0">
                    <a:pos x="7" y="22"/>
                  </a:cxn>
                  <a:cxn ang="0">
                    <a:pos x="21" y="60"/>
                  </a:cxn>
                  <a:cxn ang="0">
                    <a:pos x="5" y="34"/>
                  </a:cxn>
                  <a:cxn ang="0">
                    <a:pos x="7" y="22"/>
                  </a:cxn>
                  <a:cxn ang="0">
                    <a:pos x="51" y="42"/>
                  </a:cxn>
                  <a:cxn ang="0">
                    <a:pos x="48" y="51"/>
                  </a:cxn>
                  <a:cxn ang="0">
                    <a:pos x="38" y="20"/>
                  </a:cxn>
                  <a:cxn ang="0">
                    <a:pos x="41" y="20"/>
                  </a:cxn>
                  <a:cxn ang="0">
                    <a:pos x="41" y="17"/>
                  </a:cxn>
                  <a:cxn ang="0">
                    <a:pos x="33" y="18"/>
                  </a:cxn>
                  <a:cxn ang="0">
                    <a:pos x="25" y="17"/>
                  </a:cxn>
                  <a:cxn ang="0">
                    <a:pos x="25" y="20"/>
                  </a:cxn>
                  <a:cxn ang="0">
                    <a:pos x="28" y="20"/>
                  </a:cxn>
                  <a:cxn ang="0">
                    <a:pos x="33" y="32"/>
                  </a:cxn>
                  <a:cxn ang="0">
                    <a:pos x="27" y="52"/>
                  </a:cxn>
                  <a:cxn ang="0">
                    <a:pos x="16" y="20"/>
                  </a:cxn>
                  <a:cxn ang="0">
                    <a:pos x="19" y="20"/>
                  </a:cxn>
                  <a:cxn ang="0">
                    <a:pos x="19" y="17"/>
                  </a:cxn>
                  <a:cxn ang="0">
                    <a:pos x="11" y="18"/>
                  </a:cxn>
                  <a:cxn ang="0">
                    <a:pos x="9" y="18"/>
                  </a:cxn>
                  <a:cxn ang="0">
                    <a:pos x="34" y="5"/>
                  </a:cxn>
                  <a:cxn ang="0">
                    <a:pos x="53" y="12"/>
                  </a:cxn>
                  <a:cxn ang="0">
                    <a:pos x="53" y="12"/>
                  </a:cxn>
                  <a:cxn ang="0">
                    <a:pos x="48" y="17"/>
                  </a:cxn>
                  <a:cxn ang="0">
                    <a:pos x="51" y="24"/>
                  </a:cxn>
                  <a:cxn ang="0">
                    <a:pos x="53" y="32"/>
                  </a:cxn>
                  <a:cxn ang="0">
                    <a:pos x="51" y="42"/>
                  </a:cxn>
                  <a:cxn ang="0">
                    <a:pos x="43" y="61"/>
                  </a:cxn>
                  <a:cxn ang="0">
                    <a:pos x="43" y="61"/>
                  </a:cxn>
                  <a:cxn ang="0">
                    <a:pos x="34" y="63"/>
                  </a:cxn>
                  <a:cxn ang="0">
                    <a:pos x="26" y="62"/>
                  </a:cxn>
                  <a:cxn ang="0">
                    <a:pos x="34" y="36"/>
                  </a:cxn>
                  <a:cxn ang="0">
                    <a:pos x="43" y="61"/>
                  </a:cxn>
                  <a:cxn ang="0">
                    <a:pos x="63" y="34"/>
                  </a:cxn>
                  <a:cxn ang="0">
                    <a:pos x="48" y="59"/>
                  </a:cxn>
                  <a:cxn ang="0">
                    <a:pos x="57" y="33"/>
                  </a:cxn>
                  <a:cxn ang="0">
                    <a:pos x="60" y="23"/>
                  </a:cxn>
                  <a:cxn ang="0">
                    <a:pos x="59" y="20"/>
                  </a:cxn>
                  <a:cxn ang="0">
                    <a:pos x="63" y="34"/>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66" y="34"/>
                    </a:moveTo>
                    <a:cubicBezTo>
                      <a:pt x="66" y="16"/>
                      <a:pt x="52" y="1"/>
                      <a:pt x="34" y="1"/>
                    </a:cubicBezTo>
                    <a:cubicBezTo>
                      <a:pt x="16" y="1"/>
                      <a:pt x="1" y="16"/>
                      <a:pt x="1" y="34"/>
                    </a:cubicBezTo>
                    <a:cubicBezTo>
                      <a:pt x="1" y="52"/>
                      <a:pt x="16" y="66"/>
                      <a:pt x="34" y="66"/>
                    </a:cubicBezTo>
                    <a:cubicBezTo>
                      <a:pt x="52" y="66"/>
                      <a:pt x="66" y="52"/>
                      <a:pt x="66" y="34"/>
                    </a:cubicBezTo>
                    <a:close/>
                    <a:moveTo>
                      <a:pt x="7" y="22"/>
                    </a:moveTo>
                    <a:cubicBezTo>
                      <a:pt x="21" y="60"/>
                      <a:pt x="21" y="60"/>
                      <a:pt x="21" y="60"/>
                    </a:cubicBezTo>
                    <a:cubicBezTo>
                      <a:pt x="11" y="55"/>
                      <a:pt x="5" y="45"/>
                      <a:pt x="5" y="34"/>
                    </a:cubicBezTo>
                    <a:cubicBezTo>
                      <a:pt x="5" y="29"/>
                      <a:pt x="5" y="25"/>
                      <a:pt x="7" y="22"/>
                    </a:cubicBezTo>
                    <a:close/>
                    <a:moveTo>
                      <a:pt x="51" y="42"/>
                    </a:moveTo>
                    <a:cubicBezTo>
                      <a:pt x="48" y="51"/>
                      <a:pt x="48" y="51"/>
                      <a:pt x="48" y="51"/>
                    </a:cubicBezTo>
                    <a:cubicBezTo>
                      <a:pt x="38" y="20"/>
                      <a:pt x="38" y="20"/>
                      <a:pt x="38" y="20"/>
                    </a:cubicBezTo>
                    <a:cubicBezTo>
                      <a:pt x="38" y="20"/>
                      <a:pt x="40" y="20"/>
                      <a:pt x="41" y="20"/>
                    </a:cubicBezTo>
                    <a:cubicBezTo>
                      <a:pt x="43" y="20"/>
                      <a:pt x="43" y="17"/>
                      <a:pt x="41" y="17"/>
                    </a:cubicBezTo>
                    <a:cubicBezTo>
                      <a:pt x="36" y="18"/>
                      <a:pt x="33" y="18"/>
                      <a:pt x="33" y="18"/>
                    </a:cubicBezTo>
                    <a:cubicBezTo>
                      <a:pt x="33" y="18"/>
                      <a:pt x="30" y="18"/>
                      <a:pt x="25" y="17"/>
                    </a:cubicBezTo>
                    <a:cubicBezTo>
                      <a:pt x="24" y="17"/>
                      <a:pt x="24" y="20"/>
                      <a:pt x="25" y="20"/>
                    </a:cubicBezTo>
                    <a:cubicBezTo>
                      <a:pt x="27" y="20"/>
                      <a:pt x="28" y="20"/>
                      <a:pt x="28" y="20"/>
                    </a:cubicBezTo>
                    <a:cubicBezTo>
                      <a:pt x="33" y="32"/>
                      <a:pt x="33" y="32"/>
                      <a:pt x="33" y="32"/>
                    </a:cubicBezTo>
                    <a:cubicBezTo>
                      <a:pt x="27" y="52"/>
                      <a:pt x="27" y="52"/>
                      <a:pt x="27" y="52"/>
                    </a:cubicBezTo>
                    <a:cubicBezTo>
                      <a:pt x="16" y="20"/>
                      <a:pt x="16" y="20"/>
                      <a:pt x="16" y="20"/>
                    </a:cubicBezTo>
                    <a:cubicBezTo>
                      <a:pt x="16" y="20"/>
                      <a:pt x="18" y="20"/>
                      <a:pt x="19" y="20"/>
                    </a:cubicBezTo>
                    <a:cubicBezTo>
                      <a:pt x="21" y="20"/>
                      <a:pt x="21" y="17"/>
                      <a:pt x="19" y="17"/>
                    </a:cubicBezTo>
                    <a:cubicBezTo>
                      <a:pt x="14" y="18"/>
                      <a:pt x="11" y="18"/>
                      <a:pt x="11" y="18"/>
                    </a:cubicBezTo>
                    <a:cubicBezTo>
                      <a:pt x="11" y="18"/>
                      <a:pt x="10" y="18"/>
                      <a:pt x="9" y="18"/>
                    </a:cubicBezTo>
                    <a:cubicBezTo>
                      <a:pt x="15" y="10"/>
                      <a:pt x="24" y="5"/>
                      <a:pt x="34" y="5"/>
                    </a:cubicBezTo>
                    <a:cubicBezTo>
                      <a:pt x="41" y="5"/>
                      <a:pt x="48" y="7"/>
                      <a:pt x="53" y="12"/>
                    </a:cubicBezTo>
                    <a:cubicBezTo>
                      <a:pt x="53" y="12"/>
                      <a:pt x="53" y="12"/>
                      <a:pt x="53" y="12"/>
                    </a:cubicBezTo>
                    <a:cubicBezTo>
                      <a:pt x="50" y="12"/>
                      <a:pt x="48" y="15"/>
                      <a:pt x="48" y="17"/>
                    </a:cubicBezTo>
                    <a:cubicBezTo>
                      <a:pt x="48" y="20"/>
                      <a:pt x="50" y="22"/>
                      <a:pt x="51" y="24"/>
                    </a:cubicBezTo>
                    <a:cubicBezTo>
                      <a:pt x="52" y="26"/>
                      <a:pt x="53" y="29"/>
                      <a:pt x="53" y="32"/>
                    </a:cubicBezTo>
                    <a:cubicBezTo>
                      <a:pt x="53" y="35"/>
                      <a:pt x="52" y="38"/>
                      <a:pt x="51" y="42"/>
                    </a:cubicBezTo>
                    <a:close/>
                    <a:moveTo>
                      <a:pt x="43" y="61"/>
                    </a:moveTo>
                    <a:cubicBezTo>
                      <a:pt x="43" y="61"/>
                      <a:pt x="43" y="61"/>
                      <a:pt x="43" y="61"/>
                    </a:cubicBezTo>
                    <a:cubicBezTo>
                      <a:pt x="40" y="62"/>
                      <a:pt x="37" y="63"/>
                      <a:pt x="34" y="63"/>
                    </a:cubicBezTo>
                    <a:cubicBezTo>
                      <a:pt x="31" y="63"/>
                      <a:pt x="28" y="62"/>
                      <a:pt x="26" y="62"/>
                    </a:cubicBezTo>
                    <a:cubicBezTo>
                      <a:pt x="34" y="36"/>
                      <a:pt x="34" y="36"/>
                      <a:pt x="34" y="36"/>
                    </a:cubicBezTo>
                    <a:lnTo>
                      <a:pt x="43" y="61"/>
                    </a:lnTo>
                    <a:close/>
                    <a:moveTo>
                      <a:pt x="63" y="34"/>
                    </a:moveTo>
                    <a:cubicBezTo>
                      <a:pt x="63" y="44"/>
                      <a:pt x="57" y="54"/>
                      <a:pt x="48" y="59"/>
                    </a:cubicBezTo>
                    <a:cubicBezTo>
                      <a:pt x="57" y="33"/>
                      <a:pt x="57" y="33"/>
                      <a:pt x="57" y="33"/>
                    </a:cubicBezTo>
                    <a:cubicBezTo>
                      <a:pt x="59" y="29"/>
                      <a:pt x="60" y="26"/>
                      <a:pt x="60" y="23"/>
                    </a:cubicBezTo>
                    <a:cubicBezTo>
                      <a:pt x="60" y="22"/>
                      <a:pt x="60" y="21"/>
                      <a:pt x="59" y="20"/>
                    </a:cubicBezTo>
                    <a:cubicBezTo>
                      <a:pt x="62" y="24"/>
                      <a:pt x="63" y="29"/>
                      <a:pt x="63" y="34"/>
                    </a:cubicBezTo>
                    <a:close/>
                  </a:path>
                </a:pathLst>
              </a:custGeom>
              <a:solidFill>
                <a:schemeClr val="bg1"/>
              </a:solidFill>
              <a:ln w="9525">
                <a:noFill/>
                <a:round/>
              </a:ln>
            </p:spPr>
            <p:txBody>
              <a:bodyPr anchor="ctr"/>
              <a:lstStyle/>
              <a:p>
                <a:pPr algn="ctr"/>
                <a:endParaRPr>
                  <a:solidFill>
                    <a:schemeClr val="tx1">
                      <a:lumMod val="75000"/>
                      <a:lumOff val="25000"/>
                    </a:schemeClr>
                  </a:solidFill>
                </a:endParaRPr>
              </a:p>
            </p:txBody>
          </p:sp>
        </p:grpSp>
        <p:grpSp>
          <p:nvGrpSpPr>
            <p:cNvPr id="6" name="îṡlïḍè"/>
            <p:cNvGrpSpPr/>
            <p:nvPr/>
          </p:nvGrpSpPr>
          <p:grpSpPr>
            <a:xfrm>
              <a:off x="6589872" y="1844824"/>
              <a:ext cx="1743756" cy="1743756"/>
              <a:chOff x="6589872" y="1844824"/>
              <a:chExt cx="1743756" cy="1743756"/>
            </a:xfrm>
          </p:grpSpPr>
          <p:sp>
            <p:nvSpPr>
              <p:cNvPr id="22" name="íşľídè"/>
              <p:cNvSpPr/>
              <p:nvPr/>
            </p:nvSpPr>
            <p:spPr>
              <a:xfrm>
                <a:off x="6589872" y="1844824"/>
                <a:ext cx="1743756" cy="1743756"/>
              </a:xfrm>
              <a:prstGeom prst="ellipse">
                <a:avLst/>
              </a:prstGeom>
              <a:solidFill>
                <a:srgbClr val="70A7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sp>
            <p:nvSpPr>
              <p:cNvPr id="23" name="ïSľíḍe"/>
              <p:cNvSpPr/>
              <p:nvPr/>
            </p:nvSpPr>
            <p:spPr bwMode="auto">
              <a:xfrm>
                <a:off x="7174016" y="2364310"/>
                <a:ext cx="575469" cy="704783"/>
              </a:xfrm>
              <a:custGeom>
                <a:avLst/>
                <a:gdLst/>
                <a:ahLst/>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chemeClr val="bg1"/>
              </a:solidFill>
              <a:ln w="9525">
                <a:noFill/>
                <a:round/>
              </a:ln>
            </p:spPr>
            <p:txBody>
              <a:bodyPr anchor="ctr"/>
              <a:lstStyle/>
              <a:p>
                <a:pPr algn="ctr"/>
                <a:endParaRPr>
                  <a:solidFill>
                    <a:schemeClr val="tx1">
                      <a:lumMod val="75000"/>
                      <a:lumOff val="25000"/>
                    </a:schemeClr>
                  </a:solidFill>
                </a:endParaRPr>
              </a:p>
            </p:txBody>
          </p:sp>
        </p:grpSp>
        <p:grpSp>
          <p:nvGrpSpPr>
            <p:cNvPr id="7" name="íslíḋé"/>
            <p:cNvGrpSpPr/>
            <p:nvPr/>
          </p:nvGrpSpPr>
          <p:grpSpPr>
            <a:xfrm>
              <a:off x="9321373" y="1844824"/>
              <a:ext cx="1743756" cy="1743756"/>
              <a:chOff x="9321373" y="1844824"/>
              <a:chExt cx="1743756" cy="1743756"/>
            </a:xfrm>
          </p:grpSpPr>
          <p:sp>
            <p:nvSpPr>
              <p:cNvPr id="20" name="íṩlîḍè"/>
              <p:cNvSpPr/>
              <p:nvPr/>
            </p:nvSpPr>
            <p:spPr>
              <a:xfrm>
                <a:off x="9321373" y="1844824"/>
                <a:ext cx="1743756" cy="174375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sp>
            <p:nvSpPr>
              <p:cNvPr id="21" name="iṡlïďé"/>
              <p:cNvSpPr>
                <a:spLocks noChangeAspect="1"/>
              </p:cNvSpPr>
              <p:nvPr/>
            </p:nvSpPr>
            <p:spPr bwMode="auto">
              <a:xfrm>
                <a:off x="9813750" y="2430873"/>
                <a:ext cx="759003" cy="571658"/>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bg1"/>
              </a:solidFill>
              <a:ln w="9525">
                <a:noFill/>
                <a:round/>
              </a:ln>
            </p:spPr>
            <p:txBody>
              <a:bodyPr anchor="ctr"/>
              <a:lstStyle/>
              <a:p>
                <a:pPr algn="ctr"/>
                <a:endParaRPr>
                  <a:solidFill>
                    <a:schemeClr val="tx1">
                      <a:lumMod val="75000"/>
                      <a:lumOff val="25000"/>
                    </a:schemeClr>
                  </a:solidFill>
                </a:endParaRPr>
              </a:p>
            </p:txBody>
          </p:sp>
        </p:grpSp>
        <p:grpSp>
          <p:nvGrpSpPr>
            <p:cNvPr id="8" name="组合 7"/>
            <p:cNvGrpSpPr/>
            <p:nvPr/>
          </p:nvGrpSpPr>
          <p:grpSpPr>
            <a:xfrm>
              <a:off x="938009" y="4194328"/>
              <a:ext cx="2121482" cy="1132643"/>
              <a:chOff x="938009" y="4194328"/>
              <a:chExt cx="2121482" cy="1132643"/>
            </a:xfrm>
          </p:grpSpPr>
          <p:sp>
            <p:nvSpPr>
              <p:cNvPr id="18" name="文本框 8"/>
              <p:cNvSpPr txBox="1"/>
              <p:nvPr/>
            </p:nvSpPr>
            <p:spPr>
              <a:xfrm>
                <a:off x="1363750" y="4194328"/>
                <a:ext cx="1270000" cy="40011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您的标题</a:t>
                </a:r>
              </a:p>
            </p:txBody>
          </p:sp>
          <p:sp>
            <p:nvSpPr>
              <p:cNvPr id="19" name="文本框 18"/>
              <p:cNvSpPr txBox="1"/>
              <p:nvPr/>
            </p:nvSpPr>
            <p:spPr>
              <a:xfrm>
                <a:off x="938009" y="4680640"/>
                <a:ext cx="2121482" cy="646331"/>
              </a:xfrm>
              <a:prstGeom prst="rect">
                <a:avLst/>
              </a:prstGeom>
              <a:noFill/>
            </p:spPr>
            <p:txBody>
              <a:bodyPr wrap="square" rtlCol="0">
                <a:spAutoFit/>
              </a:bodyPr>
              <a:lstStyle/>
              <a:p>
                <a:pPr algn="ctr"/>
                <a:r>
                  <a:rPr lang="en-US" altLang="zh-CN" sz="1200" dirty="0">
                    <a:solidFill>
                      <a:schemeClr val="tx1">
                        <a:lumMod val="75000"/>
                        <a:lumOff val="25000"/>
                      </a:schemeClr>
                    </a:solidFill>
                    <a:ea typeface="微软雅黑" panose="020B0503020204020204" pitchFamily="34" charset="-122"/>
                  </a:rPr>
                  <a:t>Click here to edit the content you want, and wish you a smooth demonstration.</a:t>
                </a:r>
                <a:endParaRPr lang="zh-CN" altLang="en-US" sz="1200" dirty="0">
                  <a:solidFill>
                    <a:schemeClr val="tx1">
                      <a:lumMod val="75000"/>
                      <a:lumOff val="25000"/>
                    </a:schemeClr>
                  </a:solidFill>
                  <a:ea typeface="微软雅黑" panose="020B0503020204020204" pitchFamily="34" charset="-122"/>
                </a:endParaRPr>
              </a:p>
            </p:txBody>
          </p:sp>
        </p:grpSp>
        <p:grpSp>
          <p:nvGrpSpPr>
            <p:cNvPr id="9" name="组合 8"/>
            <p:cNvGrpSpPr/>
            <p:nvPr/>
          </p:nvGrpSpPr>
          <p:grpSpPr>
            <a:xfrm>
              <a:off x="3669509" y="4194328"/>
              <a:ext cx="2121482" cy="1132643"/>
              <a:chOff x="938009" y="4194328"/>
              <a:chExt cx="2121482" cy="1132643"/>
            </a:xfrm>
          </p:grpSpPr>
          <p:sp>
            <p:nvSpPr>
              <p:cNvPr id="16" name="文本框 8"/>
              <p:cNvSpPr txBox="1"/>
              <p:nvPr/>
            </p:nvSpPr>
            <p:spPr>
              <a:xfrm>
                <a:off x="1363750" y="4194328"/>
                <a:ext cx="1270000" cy="40011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您的标题</a:t>
                </a:r>
              </a:p>
            </p:txBody>
          </p:sp>
          <p:sp>
            <p:nvSpPr>
              <p:cNvPr id="17" name="文本框 16"/>
              <p:cNvSpPr txBox="1"/>
              <p:nvPr/>
            </p:nvSpPr>
            <p:spPr>
              <a:xfrm>
                <a:off x="938009" y="4680640"/>
                <a:ext cx="2121482" cy="646331"/>
              </a:xfrm>
              <a:prstGeom prst="rect">
                <a:avLst/>
              </a:prstGeom>
              <a:noFill/>
            </p:spPr>
            <p:txBody>
              <a:bodyPr wrap="square" rtlCol="0">
                <a:spAutoFit/>
              </a:bodyPr>
              <a:lstStyle/>
              <a:p>
                <a:pPr algn="ctr"/>
                <a:r>
                  <a:rPr lang="en-US" altLang="zh-CN" sz="1200" dirty="0">
                    <a:solidFill>
                      <a:schemeClr val="tx1">
                        <a:lumMod val="75000"/>
                        <a:lumOff val="25000"/>
                      </a:schemeClr>
                    </a:solidFill>
                    <a:ea typeface="微软雅黑" panose="020B0503020204020204" pitchFamily="34" charset="-122"/>
                  </a:rPr>
                  <a:t>Click here to edit the content you want, and wish you a smooth demonstration.</a:t>
                </a:r>
                <a:endParaRPr lang="zh-CN" altLang="en-US" sz="1200" dirty="0">
                  <a:solidFill>
                    <a:schemeClr val="tx1">
                      <a:lumMod val="75000"/>
                      <a:lumOff val="25000"/>
                    </a:schemeClr>
                  </a:solidFill>
                  <a:ea typeface="微软雅黑" panose="020B0503020204020204" pitchFamily="34" charset="-122"/>
                </a:endParaRPr>
              </a:p>
            </p:txBody>
          </p:sp>
        </p:grpSp>
        <p:grpSp>
          <p:nvGrpSpPr>
            <p:cNvPr id="10" name="组合 9"/>
            <p:cNvGrpSpPr/>
            <p:nvPr/>
          </p:nvGrpSpPr>
          <p:grpSpPr>
            <a:xfrm>
              <a:off x="6401009" y="4194328"/>
              <a:ext cx="2121482" cy="1132643"/>
              <a:chOff x="938009" y="4194328"/>
              <a:chExt cx="2121482" cy="1132643"/>
            </a:xfrm>
          </p:grpSpPr>
          <p:sp>
            <p:nvSpPr>
              <p:cNvPr id="14" name="文本框 8"/>
              <p:cNvSpPr txBox="1"/>
              <p:nvPr/>
            </p:nvSpPr>
            <p:spPr>
              <a:xfrm>
                <a:off x="1363750" y="4194328"/>
                <a:ext cx="1270000" cy="40011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您的标题</a:t>
                </a:r>
              </a:p>
            </p:txBody>
          </p:sp>
          <p:sp>
            <p:nvSpPr>
              <p:cNvPr id="15" name="文本框 14"/>
              <p:cNvSpPr txBox="1"/>
              <p:nvPr/>
            </p:nvSpPr>
            <p:spPr>
              <a:xfrm>
                <a:off x="938009" y="4680640"/>
                <a:ext cx="2121482" cy="646331"/>
              </a:xfrm>
              <a:prstGeom prst="rect">
                <a:avLst/>
              </a:prstGeom>
              <a:noFill/>
            </p:spPr>
            <p:txBody>
              <a:bodyPr wrap="square" rtlCol="0">
                <a:spAutoFit/>
              </a:bodyPr>
              <a:lstStyle/>
              <a:p>
                <a:pPr algn="ctr"/>
                <a:r>
                  <a:rPr lang="en-US" altLang="zh-CN" sz="1200" dirty="0">
                    <a:solidFill>
                      <a:schemeClr val="tx1">
                        <a:lumMod val="75000"/>
                        <a:lumOff val="25000"/>
                      </a:schemeClr>
                    </a:solidFill>
                    <a:ea typeface="微软雅黑" panose="020B0503020204020204" pitchFamily="34" charset="-122"/>
                  </a:rPr>
                  <a:t>Click here to edit the content you want, and wish you a smooth demonstration.</a:t>
                </a:r>
                <a:endParaRPr lang="zh-CN" altLang="en-US" sz="1200" dirty="0">
                  <a:solidFill>
                    <a:schemeClr val="tx1">
                      <a:lumMod val="75000"/>
                      <a:lumOff val="25000"/>
                    </a:schemeClr>
                  </a:solidFill>
                  <a:ea typeface="微软雅黑" panose="020B0503020204020204" pitchFamily="34" charset="-122"/>
                </a:endParaRPr>
              </a:p>
            </p:txBody>
          </p:sp>
        </p:grpSp>
        <p:grpSp>
          <p:nvGrpSpPr>
            <p:cNvPr id="11" name="组合 10"/>
            <p:cNvGrpSpPr/>
            <p:nvPr/>
          </p:nvGrpSpPr>
          <p:grpSpPr>
            <a:xfrm>
              <a:off x="9132510" y="4194328"/>
              <a:ext cx="2121482" cy="1132643"/>
              <a:chOff x="938009" y="4194328"/>
              <a:chExt cx="2121482" cy="1132643"/>
            </a:xfrm>
          </p:grpSpPr>
          <p:sp>
            <p:nvSpPr>
              <p:cNvPr id="12" name="文本框 8"/>
              <p:cNvSpPr txBox="1"/>
              <p:nvPr/>
            </p:nvSpPr>
            <p:spPr>
              <a:xfrm>
                <a:off x="1363750" y="4194328"/>
                <a:ext cx="1270000" cy="40011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您的标题</a:t>
                </a:r>
              </a:p>
            </p:txBody>
          </p:sp>
          <p:sp>
            <p:nvSpPr>
              <p:cNvPr id="13" name="文本框 12"/>
              <p:cNvSpPr txBox="1"/>
              <p:nvPr/>
            </p:nvSpPr>
            <p:spPr>
              <a:xfrm>
                <a:off x="938009" y="4680640"/>
                <a:ext cx="2121482" cy="646331"/>
              </a:xfrm>
              <a:prstGeom prst="rect">
                <a:avLst/>
              </a:prstGeom>
              <a:noFill/>
            </p:spPr>
            <p:txBody>
              <a:bodyPr wrap="square" rtlCol="0">
                <a:spAutoFit/>
              </a:bodyPr>
              <a:lstStyle/>
              <a:p>
                <a:pPr algn="ctr"/>
                <a:r>
                  <a:rPr lang="en-US" altLang="zh-CN" sz="1200" dirty="0">
                    <a:solidFill>
                      <a:schemeClr val="tx1">
                        <a:lumMod val="75000"/>
                        <a:lumOff val="25000"/>
                      </a:schemeClr>
                    </a:solidFill>
                    <a:ea typeface="微软雅黑" panose="020B0503020204020204" pitchFamily="34" charset="-122"/>
                  </a:rPr>
                  <a:t>Click here to edit the content you want, and wish you a smooth demonstration.</a:t>
                </a:r>
                <a:endParaRPr lang="zh-CN" altLang="en-US" sz="1200" dirty="0">
                  <a:solidFill>
                    <a:schemeClr val="tx1">
                      <a:lumMod val="75000"/>
                      <a:lumOff val="25000"/>
                    </a:schemeClr>
                  </a:solidFill>
                  <a:ea typeface="微软雅黑" panose="020B0503020204020204" pitchFamily="34" charset="-122"/>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987178" y="2466052"/>
            <a:ext cx="6217645" cy="1569660"/>
            <a:chOff x="3373164" y="2644775"/>
            <a:chExt cx="6217645" cy="1569660"/>
          </a:xfrm>
        </p:grpSpPr>
        <p:sp>
          <p:nvSpPr>
            <p:cNvPr id="3" name="文本框 21"/>
            <p:cNvSpPr txBox="1">
              <a:spLocks noChangeArrowheads="1"/>
            </p:cNvSpPr>
            <p:nvPr/>
          </p:nvSpPr>
          <p:spPr bwMode="auto">
            <a:xfrm>
              <a:off x="4925739" y="2740542"/>
              <a:ext cx="492443" cy="137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accent6">
                      <a:lumMod val="75000"/>
                    </a:schemeClr>
                  </a:solidFill>
                  <a:latin typeface="Arial" panose="020B0604020202020204" pitchFamily="34" charset="0"/>
                  <a:cs typeface="Arial" panose="020B0604020202020204" pitchFamily="34" charset="0"/>
                </a:rPr>
                <a:t>PART ONE</a:t>
              </a:r>
              <a:endParaRPr lang="zh-CN" altLang="en-US" sz="2000" dirty="0">
                <a:solidFill>
                  <a:schemeClr val="accent6">
                    <a:lumMod val="75000"/>
                  </a:schemeClr>
                </a:solidFill>
                <a:latin typeface="Arial" panose="020B0604020202020204" pitchFamily="34" charset="0"/>
                <a:cs typeface="Arial" panose="020B0604020202020204" pitchFamily="34" charset="0"/>
              </a:endParaRPr>
            </a:p>
          </p:txBody>
        </p:sp>
        <p:sp>
          <p:nvSpPr>
            <p:cNvPr id="4" name="文本框 22"/>
            <p:cNvSpPr txBox="1">
              <a:spLocks noChangeArrowheads="1"/>
            </p:cNvSpPr>
            <p:nvPr/>
          </p:nvSpPr>
          <p:spPr bwMode="auto">
            <a:xfrm>
              <a:off x="5667118" y="3075056"/>
              <a:ext cx="39236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400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在此处添加标题</a:t>
              </a:r>
            </a:p>
          </p:txBody>
        </p:sp>
        <p:sp>
          <p:nvSpPr>
            <p:cNvPr id="5" name="文本框 20"/>
            <p:cNvSpPr txBox="1">
              <a:spLocks noChangeArrowheads="1"/>
            </p:cNvSpPr>
            <p:nvPr/>
          </p:nvSpPr>
          <p:spPr bwMode="auto">
            <a:xfrm>
              <a:off x="3373164" y="2644775"/>
              <a:ext cx="155363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b="1" dirty="0">
                  <a:solidFill>
                    <a:schemeClr val="accent6">
                      <a:lumMod val="75000"/>
                    </a:schemeClr>
                  </a:solidFill>
                  <a:latin typeface="Arial" panose="020B0604020202020204" pitchFamily="34" charset="0"/>
                  <a:cs typeface="Arial" panose="020B0604020202020204" pitchFamily="34" charset="0"/>
                </a:rPr>
                <a:t>02</a:t>
              </a:r>
              <a:endParaRPr lang="zh-CN" altLang="en-US" sz="9600" b="1" dirty="0">
                <a:solidFill>
                  <a:schemeClr val="accent6">
                    <a:lumMod val="7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4525481" y="428999"/>
            <a:ext cx="3141038" cy="45345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a:latin typeface="微软雅黑" panose="020B0503020204020204" pitchFamily="34" charset="-122"/>
                <a:ea typeface="微软雅黑" panose="020B0503020204020204" pitchFamily="34" charset="-122"/>
              </a:rPr>
              <a:t>在此处添加标题</a:t>
            </a:r>
          </a:p>
        </p:txBody>
      </p:sp>
      <p:grpSp>
        <p:nvGrpSpPr>
          <p:cNvPr id="3" name="组合 2"/>
          <p:cNvGrpSpPr/>
          <p:nvPr/>
        </p:nvGrpSpPr>
        <p:grpSpPr>
          <a:xfrm>
            <a:off x="4163159" y="1689884"/>
            <a:ext cx="3658744" cy="3733109"/>
            <a:chOff x="2680083" y="965091"/>
            <a:chExt cx="3665161" cy="3738077"/>
          </a:xfrm>
          <a:solidFill>
            <a:schemeClr val="bg1">
              <a:lumMod val="75000"/>
            </a:schemeClr>
          </a:solidFill>
        </p:grpSpPr>
        <p:sp>
          <p:nvSpPr>
            <p:cNvPr id="4" name="Freeform 23"/>
            <p:cNvSpPr/>
            <p:nvPr/>
          </p:nvSpPr>
          <p:spPr bwMode="auto">
            <a:xfrm rot="5400000" flipH="1" flipV="1">
              <a:off x="3679509" y="3220785"/>
              <a:ext cx="1684230" cy="1280536"/>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p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 name="Freeform 23"/>
            <p:cNvSpPr/>
            <p:nvPr/>
          </p:nvSpPr>
          <p:spPr bwMode="auto">
            <a:xfrm rot="16200000" flipH="1">
              <a:off x="3679509" y="1166938"/>
              <a:ext cx="1684230" cy="1280536"/>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p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6" name="Freeform 23"/>
            <p:cNvSpPr/>
            <p:nvPr/>
          </p:nvSpPr>
          <p:spPr bwMode="auto">
            <a:xfrm>
              <a:off x="2680083" y="2201357"/>
              <a:ext cx="1684230" cy="1280535"/>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p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7" name="Freeform 23"/>
            <p:cNvSpPr/>
            <p:nvPr/>
          </p:nvSpPr>
          <p:spPr bwMode="auto">
            <a:xfrm flipH="1">
              <a:off x="4661014" y="2201357"/>
              <a:ext cx="1684230" cy="1280535"/>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p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8" name="组合 7"/>
          <p:cNvGrpSpPr/>
          <p:nvPr/>
        </p:nvGrpSpPr>
        <p:grpSpPr>
          <a:xfrm>
            <a:off x="4425240" y="1945093"/>
            <a:ext cx="3159830" cy="3222688"/>
            <a:chOff x="2680083" y="965091"/>
            <a:chExt cx="3665161" cy="3738077"/>
          </a:xfrm>
          <a:solidFill>
            <a:srgbClr val="70A771"/>
          </a:solidFill>
          <a:effectLst/>
        </p:grpSpPr>
        <p:sp>
          <p:nvSpPr>
            <p:cNvPr id="9" name="Freeform 23"/>
            <p:cNvSpPr/>
            <p:nvPr/>
          </p:nvSpPr>
          <p:spPr bwMode="auto">
            <a:xfrm rot="5400000" flipH="1" flipV="1">
              <a:off x="3679509" y="3220785"/>
              <a:ext cx="1684230" cy="1280536"/>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p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0" name="Freeform 23"/>
            <p:cNvSpPr/>
            <p:nvPr/>
          </p:nvSpPr>
          <p:spPr bwMode="auto">
            <a:xfrm rot="16200000" flipH="1">
              <a:off x="3679509" y="1166938"/>
              <a:ext cx="1684230" cy="1280536"/>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p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1" name="Freeform 23"/>
            <p:cNvSpPr/>
            <p:nvPr/>
          </p:nvSpPr>
          <p:spPr bwMode="auto">
            <a:xfrm>
              <a:off x="2680083" y="2201357"/>
              <a:ext cx="1684230" cy="1280535"/>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p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2" name="Freeform 23"/>
            <p:cNvSpPr/>
            <p:nvPr/>
          </p:nvSpPr>
          <p:spPr bwMode="auto">
            <a:xfrm flipH="1">
              <a:off x="4661014" y="2201357"/>
              <a:ext cx="1684230" cy="1280535"/>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p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13" name="组合 12"/>
          <p:cNvGrpSpPr/>
          <p:nvPr/>
        </p:nvGrpSpPr>
        <p:grpSpPr>
          <a:xfrm>
            <a:off x="5717236" y="2463429"/>
            <a:ext cx="550299" cy="448668"/>
            <a:chOff x="7597775" y="3371850"/>
            <a:chExt cx="352425" cy="287338"/>
          </a:xfrm>
          <a:solidFill>
            <a:schemeClr val="bg1"/>
          </a:solidFill>
        </p:grpSpPr>
        <p:sp>
          <p:nvSpPr>
            <p:cNvPr id="14" name="AutoShape 5"/>
            <p:cNvSpPr/>
            <p:nvPr/>
          </p:nvSpPr>
          <p:spPr bwMode="auto">
            <a:xfrm>
              <a:off x="7839075" y="3459163"/>
              <a:ext cx="68263" cy="8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cs typeface="+mn-cs"/>
                <a:sym typeface="Gill Sans" charset="0"/>
              </a:endParaRPr>
            </a:p>
          </p:txBody>
        </p:sp>
        <p:sp>
          <p:nvSpPr>
            <p:cNvPr id="15" name="AutoShape 6"/>
            <p:cNvSpPr/>
            <p:nvPr/>
          </p:nvSpPr>
          <p:spPr bwMode="auto">
            <a:xfrm>
              <a:off x="7597775" y="3371850"/>
              <a:ext cx="352425"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cs typeface="+mn-cs"/>
                <a:sym typeface="Gill Sans" charset="0"/>
              </a:endParaRPr>
            </a:p>
          </p:txBody>
        </p:sp>
      </p:grpSp>
      <p:sp>
        <p:nvSpPr>
          <p:cNvPr id="16" name="AutoShape 28"/>
          <p:cNvSpPr/>
          <p:nvPr/>
        </p:nvSpPr>
        <p:spPr bwMode="auto">
          <a:xfrm>
            <a:off x="6679164" y="3365569"/>
            <a:ext cx="552778" cy="5552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cs typeface="+mn-cs"/>
              <a:sym typeface="Gill Sans" charset="0"/>
            </a:endParaRPr>
          </a:p>
        </p:txBody>
      </p:sp>
      <p:sp>
        <p:nvSpPr>
          <p:cNvPr id="17" name="AutoShape 100"/>
          <p:cNvSpPr/>
          <p:nvPr/>
        </p:nvSpPr>
        <p:spPr bwMode="auto">
          <a:xfrm>
            <a:off x="5769437" y="4295127"/>
            <a:ext cx="485849" cy="552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cs typeface="+mn-cs"/>
              <a:sym typeface="Gill Sans" charset="0"/>
            </a:endParaRPr>
          </a:p>
        </p:txBody>
      </p:sp>
      <p:sp>
        <p:nvSpPr>
          <p:cNvPr id="18" name="AutoShape 112"/>
          <p:cNvSpPr/>
          <p:nvPr/>
        </p:nvSpPr>
        <p:spPr bwMode="auto">
          <a:xfrm>
            <a:off x="4678754" y="3283767"/>
            <a:ext cx="552778" cy="55277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cs typeface="+mn-cs"/>
              <a:sym typeface="Gill Sans" charset="0"/>
            </a:endParaRPr>
          </a:p>
        </p:txBody>
      </p:sp>
      <p:sp>
        <p:nvSpPr>
          <p:cNvPr id="19" name="文本框 8"/>
          <p:cNvSpPr txBox="1"/>
          <p:nvPr/>
        </p:nvSpPr>
        <p:spPr>
          <a:xfrm>
            <a:off x="8958344" y="3550281"/>
            <a:ext cx="1270000" cy="40011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您的标题</a:t>
            </a:r>
          </a:p>
        </p:txBody>
      </p:sp>
      <p:sp>
        <p:nvSpPr>
          <p:cNvPr id="20" name="文本框 8"/>
          <p:cNvSpPr txBox="1"/>
          <p:nvPr/>
        </p:nvSpPr>
        <p:spPr>
          <a:xfrm>
            <a:off x="3493721" y="5337101"/>
            <a:ext cx="1270000" cy="40011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您的标题</a:t>
            </a:r>
          </a:p>
        </p:txBody>
      </p:sp>
      <p:sp>
        <p:nvSpPr>
          <p:cNvPr id="21" name="文本框 8"/>
          <p:cNvSpPr txBox="1"/>
          <p:nvPr/>
        </p:nvSpPr>
        <p:spPr>
          <a:xfrm>
            <a:off x="1954337" y="3020434"/>
            <a:ext cx="1270000" cy="40011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您的标题</a:t>
            </a:r>
          </a:p>
        </p:txBody>
      </p:sp>
      <p:sp>
        <p:nvSpPr>
          <p:cNvPr id="22" name="文本框 8"/>
          <p:cNvSpPr txBox="1"/>
          <p:nvPr/>
        </p:nvSpPr>
        <p:spPr>
          <a:xfrm>
            <a:off x="7577712" y="1268529"/>
            <a:ext cx="1270000" cy="40011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您的标题</a:t>
            </a:r>
          </a:p>
        </p:txBody>
      </p:sp>
      <p:sp>
        <p:nvSpPr>
          <p:cNvPr id="23" name="文本框 22"/>
          <p:cNvSpPr txBox="1"/>
          <p:nvPr/>
        </p:nvSpPr>
        <p:spPr>
          <a:xfrm>
            <a:off x="7577712" y="1767450"/>
            <a:ext cx="2451312" cy="600164"/>
          </a:xfrm>
          <a:prstGeom prst="rect">
            <a:avLst/>
          </a:prstGeom>
          <a:noFill/>
        </p:spPr>
        <p:txBody>
          <a:bodyPr wrap="square" rtlCol="0">
            <a:spAutoFit/>
          </a:bodyPr>
          <a:lstStyle/>
          <a:p>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958344" y="4166054"/>
            <a:ext cx="2451312" cy="600164"/>
          </a:xfrm>
          <a:prstGeom prst="rect">
            <a:avLst/>
          </a:prstGeom>
          <a:noFill/>
        </p:spPr>
        <p:txBody>
          <a:bodyPr wrap="square" rtlCol="0">
            <a:spAutoFit/>
          </a:bodyPr>
          <a:lstStyle/>
          <a:p>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67400" y="3565890"/>
            <a:ext cx="2451312" cy="600164"/>
          </a:xfrm>
          <a:prstGeom prst="rect">
            <a:avLst/>
          </a:prstGeom>
          <a:noFill/>
        </p:spPr>
        <p:txBody>
          <a:bodyPr wrap="square" rtlCol="0">
            <a:spAutoFit/>
          </a:bodyPr>
          <a:lstStyle/>
          <a:p>
            <a:pPr algn="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310456" y="5883975"/>
            <a:ext cx="2451312" cy="600164"/>
          </a:xfrm>
          <a:prstGeom prst="rect">
            <a:avLst/>
          </a:prstGeom>
          <a:noFill/>
        </p:spPr>
        <p:txBody>
          <a:bodyPr wrap="square" rtlCol="0">
            <a:spAutoFit/>
          </a:bodyPr>
          <a:lstStyle/>
          <a:p>
            <a:pPr algn="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Click here to edit the content of the text you want, and wish you a smooth demonstration.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1275</Words>
  <Application>Microsoft Office PowerPoint</Application>
  <PresentationFormat>宽屏</PresentationFormat>
  <Paragraphs>135</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FontAwesome</vt:lpstr>
      <vt:lpstr>Gill Sans</vt:lpstr>
      <vt:lpstr>Roboto light</vt:lpstr>
      <vt:lpstr>方正粗宋简体</vt:lpstr>
      <vt:lpstr>楷体</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天 下</cp:lastModifiedBy>
  <cp:revision>11</cp:revision>
  <dcterms:created xsi:type="dcterms:W3CDTF">2018-06-16T07:58:00Z</dcterms:created>
  <dcterms:modified xsi:type="dcterms:W3CDTF">2021-01-05T11:12:43Z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