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8" r:id="rId3"/>
    <p:sldId id="259" r:id="rId4"/>
    <p:sldId id="272" r:id="rId5"/>
    <p:sldId id="275" r:id="rId6"/>
    <p:sldId id="273" r:id="rId7"/>
    <p:sldId id="274" r:id="rId8"/>
    <p:sldId id="260" r:id="rId9"/>
    <p:sldId id="269" r:id="rId10"/>
    <p:sldId id="270" r:id="rId11"/>
    <p:sldId id="271" r:id="rId12"/>
    <p:sldId id="276" r:id="rId13"/>
    <p:sldId id="261" r:id="rId14"/>
    <p:sldId id="266" r:id="rId15"/>
    <p:sldId id="267" r:id="rId16"/>
    <p:sldId id="268" r:id="rId17"/>
    <p:sldId id="262" r:id="rId18"/>
    <p:sldId id="263" r:id="rId19"/>
    <p:sldId id="264" r:id="rId20"/>
    <p:sldId id="265" r:id="rId21"/>
    <p:sldId id="25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6" d="100"/>
          <a:sy n="66" d="100"/>
        </p:scale>
        <p:origin x="1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42120D-D992-4043-AA80-CF21419DE9F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77BA21-42E4-4897-B99B-7B7FCAE1C84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2120D-D992-4043-AA80-CF21419DE9F4}"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7BA21-42E4-4897-B99B-7B7FCAE1C84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_文本框 3"/>
          <p:cNvSpPr txBox="1"/>
          <p:nvPr>
            <p:custDataLst>
              <p:tags r:id="rId1"/>
            </p:custDataLst>
          </p:nvPr>
        </p:nvSpPr>
        <p:spPr>
          <a:xfrm>
            <a:off x="1361198" y="4746642"/>
            <a:ext cx="9814519" cy="1107996"/>
          </a:xfrm>
          <a:prstGeom prst="rect">
            <a:avLst/>
          </a:prstGeom>
          <a:noFill/>
        </p:spPr>
        <p:txBody>
          <a:bodyPr wrap="square" rtlCol="0">
            <a:spAutoFit/>
          </a:bodyPr>
          <a:lstStyle/>
          <a:p>
            <a:pPr algn="ctr"/>
            <a:r>
              <a:rPr lang="zh-CN" altLang="en-US" sz="6600" b="1" dirty="0">
                <a:ln w="17780" cmpd="sng">
                  <a:noFill/>
                  <a:prstDash val="solid"/>
                  <a:miter lim="800000"/>
                </a:ln>
                <a:solidFill>
                  <a:schemeClr val="bg1"/>
                </a:solidFill>
                <a:latin typeface="微软雅黑" panose="020B0503020204020204" pitchFamily="34" charset="-122"/>
                <a:ea typeface="微软雅黑" panose="020B0503020204020204" pitchFamily="34" charset="-122"/>
              </a:rPr>
              <a:t>教师教学工作汇报模板</a:t>
            </a:r>
          </a:p>
        </p:txBody>
      </p:sp>
      <p:sp>
        <p:nvSpPr>
          <p:cNvPr id="5" name="PA_文本框 198"/>
          <p:cNvSpPr txBox="1">
            <a:spLocks noChangeArrowheads="1"/>
          </p:cNvSpPr>
          <p:nvPr>
            <p:custDataLst>
              <p:tags r:id="rId2"/>
            </p:custDataLst>
          </p:nvPr>
        </p:nvSpPr>
        <p:spPr bwMode="ltGray">
          <a:xfrm>
            <a:off x="3033207" y="4016812"/>
            <a:ext cx="6347260" cy="913460"/>
          </a:xfrm>
          <a:prstGeom prst="rect">
            <a:avLst/>
          </a:prstGeom>
          <a:noFill/>
          <a:ln>
            <a:noFill/>
          </a:ln>
          <a:effectLst/>
        </p:spPr>
        <p:txBody>
          <a:bodyPr wrap="square" lIns="81667" tIns="40833" rIns="81667" bIns="40833">
            <a:spAutoFit/>
          </a:bodyPr>
          <a:lstStyle>
            <a:lvl1pPr algn="l" defTabSz="815975" fontAlgn="base">
              <a:defRPr>
                <a:solidFill>
                  <a:schemeClr val="tx1"/>
                </a:solidFill>
                <a:latin typeface="Arial" panose="020B0604020202020204" pitchFamily="34" charset="0"/>
              </a:defRPr>
            </a:lvl1pPr>
            <a:lvl2pPr marL="408305" algn="l" defTabSz="815975" fontAlgn="base">
              <a:defRPr>
                <a:solidFill>
                  <a:schemeClr val="tx1"/>
                </a:solidFill>
                <a:latin typeface="Arial" panose="020B0604020202020204" pitchFamily="34" charset="0"/>
              </a:defRPr>
            </a:lvl2pPr>
            <a:lvl3pPr marL="815975" algn="l" defTabSz="815975" fontAlgn="base">
              <a:defRPr>
                <a:solidFill>
                  <a:schemeClr val="tx1"/>
                </a:solidFill>
                <a:latin typeface="Arial" panose="020B0604020202020204" pitchFamily="34" charset="0"/>
              </a:defRPr>
            </a:lvl3pPr>
            <a:lvl4pPr marL="1225550" algn="l" defTabSz="815975" fontAlgn="base">
              <a:defRPr>
                <a:solidFill>
                  <a:schemeClr val="tx1"/>
                </a:solidFill>
                <a:latin typeface="Arial" panose="020B0604020202020204" pitchFamily="34" charset="0"/>
              </a:defRPr>
            </a:lvl4pPr>
            <a:lvl5pPr marL="1633855" algn="l" defTabSz="815975" fontAlgn="base">
              <a:defRPr>
                <a:solidFill>
                  <a:schemeClr val="tx1"/>
                </a:solidFill>
                <a:latin typeface="Arial" panose="020B0604020202020204" pitchFamily="34" charset="0"/>
              </a:defRPr>
            </a:lvl5pPr>
            <a:lvl6pPr marL="2091055" defTabSz="815975" fontAlgn="base">
              <a:spcBef>
                <a:spcPct val="0"/>
              </a:spcBef>
              <a:spcAft>
                <a:spcPct val="0"/>
              </a:spcAft>
              <a:defRPr>
                <a:solidFill>
                  <a:schemeClr val="tx1"/>
                </a:solidFill>
                <a:latin typeface="Arial" panose="020B0604020202020204" pitchFamily="34" charset="0"/>
              </a:defRPr>
            </a:lvl6pPr>
            <a:lvl7pPr marL="2548255" defTabSz="815975" fontAlgn="base">
              <a:spcBef>
                <a:spcPct val="0"/>
              </a:spcBef>
              <a:spcAft>
                <a:spcPct val="0"/>
              </a:spcAft>
              <a:defRPr>
                <a:solidFill>
                  <a:schemeClr val="tx1"/>
                </a:solidFill>
                <a:latin typeface="Arial" panose="020B0604020202020204" pitchFamily="34" charset="0"/>
              </a:defRPr>
            </a:lvl7pPr>
            <a:lvl8pPr marL="3005455" defTabSz="815975" fontAlgn="base">
              <a:spcBef>
                <a:spcPct val="0"/>
              </a:spcBef>
              <a:spcAft>
                <a:spcPct val="0"/>
              </a:spcAft>
              <a:defRPr>
                <a:solidFill>
                  <a:schemeClr val="tx1"/>
                </a:solidFill>
                <a:latin typeface="Arial" panose="020B0604020202020204" pitchFamily="34" charset="0"/>
              </a:defRPr>
            </a:lvl8pPr>
            <a:lvl9pPr marL="3462655" defTabSz="815975" fontAlgn="base">
              <a:spcBef>
                <a:spcPct val="0"/>
              </a:spcBef>
              <a:spcAft>
                <a:spcPct val="0"/>
              </a:spcAft>
              <a:defRPr>
                <a:solidFill>
                  <a:schemeClr val="tx1"/>
                </a:solidFill>
                <a:latin typeface="Arial" panose="020B0604020202020204" pitchFamily="34" charset="0"/>
              </a:defRPr>
            </a:lvl9pPr>
          </a:lstStyle>
          <a:p>
            <a:pPr algn="ctr"/>
            <a:r>
              <a:rPr lang="en-US" altLang="zh-CN" sz="5400" b="1" dirty="0">
                <a:solidFill>
                  <a:schemeClr val="bg1"/>
                </a:solidFill>
                <a:latin typeface="微软雅黑" panose="020B0503020204020204" pitchFamily="34" charset="-122"/>
                <a:ea typeface="微软雅黑" panose="020B0503020204020204" pitchFamily="34" charset="-122"/>
              </a:rPr>
              <a:t>POWERPOINT</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6" name="PA_文本框 5"/>
          <p:cNvSpPr txBox="1"/>
          <p:nvPr>
            <p:custDataLst>
              <p:tags r:id="rId3"/>
            </p:custDataLst>
          </p:nvPr>
        </p:nvSpPr>
        <p:spPr>
          <a:xfrm>
            <a:off x="3218709" y="5761833"/>
            <a:ext cx="5976254" cy="415498"/>
          </a:xfrm>
          <a:prstGeom prst="rect">
            <a:avLst/>
          </a:prstGeom>
          <a:noFill/>
          <a:effectLst/>
        </p:spPr>
        <p:txBody>
          <a:bodyPr wrap="square" rtlCol="0">
            <a:spAutoFit/>
          </a:bodyPr>
          <a:lstStyle/>
          <a:p>
            <a:pPr algn="ctr"/>
            <a:r>
              <a:rPr lang="en-US" altLang="zh-CN" sz="1050" dirty="0">
                <a:solidFill>
                  <a:schemeClr val="bg1"/>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p>
        </p:txBody>
      </p:sp>
      <p:sp>
        <p:nvSpPr>
          <p:cNvPr id="7" name="文本框 6"/>
          <p:cNvSpPr txBox="1"/>
          <p:nvPr/>
        </p:nvSpPr>
        <p:spPr>
          <a:xfrm>
            <a:off x="4462537" y="6271903"/>
            <a:ext cx="3488598" cy="368300"/>
          </a:xfrm>
          <a:prstGeom prst="rect">
            <a:avLst/>
          </a:prstGeom>
          <a:noFill/>
        </p:spPr>
        <p:txBody>
          <a:bodyPr wrap="square" rtlCol="0">
            <a:spAutoFit/>
          </a:bodyPr>
          <a:lstStyle/>
          <a:p>
            <a:pPr algn="ctr"/>
            <a:r>
              <a:rPr kumimoji="1" lang="zh-CN" altLang="en-US">
                <a:solidFill>
                  <a:schemeClr val="bg1"/>
                </a:solidFill>
                <a:latin typeface="Yuanti SC" charset="-122"/>
                <a:ea typeface="Yuanti SC" charset="-122"/>
                <a:cs typeface="Yuanti SC" charset="-122"/>
              </a:rPr>
              <a:t>学校：</a:t>
            </a:r>
            <a:r>
              <a:rPr kumimoji="1" lang="en-US" altLang="zh-CN">
                <a:solidFill>
                  <a:schemeClr val="bg1"/>
                </a:solidFill>
                <a:latin typeface="Yuanti SC" charset="-122"/>
                <a:ea typeface="Yuanti SC" charset="-122"/>
                <a:cs typeface="Yuanti SC" charset="-122"/>
              </a:rPr>
              <a:t>XXX  </a:t>
            </a:r>
            <a:r>
              <a:rPr kumimoji="1" lang="zh-CN" altLang="en-US">
                <a:solidFill>
                  <a:schemeClr val="bg1"/>
                </a:solidFill>
                <a:latin typeface="Yuanti SC" charset="-122"/>
                <a:ea typeface="Yuanti SC" charset="-122"/>
                <a:cs typeface="Yuanti SC" charset="-122"/>
              </a:rPr>
              <a:t>汇报人：</a:t>
            </a:r>
            <a:r>
              <a:rPr kumimoji="1" lang="en-US" altLang="zh-CN">
                <a:solidFill>
                  <a:schemeClr val="bg1"/>
                </a:solidFill>
                <a:latin typeface="Yuanti SC" charset="-122"/>
                <a:ea typeface="Yuanti SC" charset="-122"/>
                <a:cs typeface="Yuanti SC" charset="-122"/>
              </a:rPr>
              <a:t>xiazaii</a:t>
            </a:r>
            <a:endParaRPr kumimoji="1" lang="zh-CN" altLang="en-US"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decel="10000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195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000"/>
                                        <p:tgtEl>
                                          <p:spTgt spid="6"/>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p:tgtEl>
                                          <p:spTgt spid="7"/>
                                        </p:tgtEl>
                                        <p:attrNameLst>
                                          <p:attrName>ppt_y</p:attrName>
                                        </p:attrNameLst>
                                      </p:cBhvr>
                                      <p:tavLst>
                                        <p:tav tm="0">
                                          <p:val>
                                            <p:strVal val="#ppt_y+#ppt_h*1.125000"/>
                                          </p:val>
                                        </p:tav>
                                        <p:tav tm="100000">
                                          <p:val>
                                            <p:strVal val="#ppt_y"/>
                                          </p:val>
                                        </p:tav>
                                      </p:tavLst>
                                    </p:anim>
                                    <p:animEffect transition="in" filter="wipe(up)">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44145" y="1979297"/>
            <a:ext cx="4283112" cy="3959934"/>
            <a:chOff x="6844145" y="1911797"/>
            <a:chExt cx="4283112" cy="3959934"/>
          </a:xfrm>
        </p:grpSpPr>
        <p:sp>
          <p:nvSpPr>
            <p:cNvPr id="3" name="Freeform 5"/>
            <p:cNvSpPr/>
            <p:nvPr/>
          </p:nvSpPr>
          <p:spPr bwMode="auto">
            <a:xfrm>
              <a:off x="6844145" y="1911797"/>
              <a:ext cx="1948454" cy="3959934"/>
            </a:xfrm>
            <a:custGeom>
              <a:avLst/>
              <a:gdLst>
                <a:gd name="T0" fmla="*/ 1447 w 1453"/>
                <a:gd name="T1" fmla="*/ 2953 h 2953"/>
                <a:gd name="T2" fmla="*/ 0 w 1453"/>
                <a:gd name="T3" fmla="*/ 1986 h 2953"/>
                <a:gd name="T4" fmla="*/ 1453 w 1453"/>
                <a:gd name="T5" fmla="*/ 0 h 2953"/>
                <a:gd name="T6" fmla="*/ 1447 w 1453"/>
                <a:gd name="T7" fmla="*/ 2953 h 2953"/>
              </a:gdLst>
              <a:ahLst/>
              <a:cxnLst>
                <a:cxn ang="0">
                  <a:pos x="T0" y="T1"/>
                </a:cxn>
                <a:cxn ang="0">
                  <a:pos x="T2" y="T3"/>
                </a:cxn>
                <a:cxn ang="0">
                  <a:pos x="T4" y="T5"/>
                </a:cxn>
                <a:cxn ang="0">
                  <a:pos x="T6" y="T7"/>
                </a:cxn>
              </a:cxnLst>
              <a:rect l="0" t="0" r="r" b="b"/>
              <a:pathLst>
                <a:path w="1453" h="2953">
                  <a:moveTo>
                    <a:pt x="1447" y="2953"/>
                  </a:moveTo>
                  <a:lnTo>
                    <a:pt x="0" y="1986"/>
                  </a:lnTo>
                  <a:lnTo>
                    <a:pt x="1453" y="0"/>
                  </a:lnTo>
                  <a:lnTo>
                    <a:pt x="1447" y="2953"/>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 name="Freeform 6"/>
            <p:cNvSpPr/>
            <p:nvPr/>
          </p:nvSpPr>
          <p:spPr bwMode="auto">
            <a:xfrm>
              <a:off x="8784553" y="1911797"/>
              <a:ext cx="2342704" cy="3959934"/>
            </a:xfrm>
            <a:custGeom>
              <a:avLst/>
              <a:gdLst>
                <a:gd name="T0" fmla="*/ 6 w 1747"/>
                <a:gd name="T1" fmla="*/ 0 h 2953"/>
                <a:gd name="T2" fmla="*/ 1747 w 1747"/>
                <a:gd name="T3" fmla="*/ 1968 h 2953"/>
                <a:gd name="T4" fmla="*/ 0 w 1747"/>
                <a:gd name="T5" fmla="*/ 2953 h 2953"/>
                <a:gd name="T6" fmla="*/ 6 w 1747"/>
                <a:gd name="T7" fmla="*/ 0 h 2953"/>
              </a:gdLst>
              <a:ahLst/>
              <a:cxnLst>
                <a:cxn ang="0">
                  <a:pos x="T0" y="T1"/>
                </a:cxn>
                <a:cxn ang="0">
                  <a:pos x="T2" y="T3"/>
                </a:cxn>
                <a:cxn ang="0">
                  <a:pos x="T4" y="T5"/>
                </a:cxn>
                <a:cxn ang="0">
                  <a:pos x="T6" y="T7"/>
                </a:cxn>
              </a:cxnLst>
              <a:rect l="0" t="0" r="r" b="b"/>
              <a:pathLst>
                <a:path w="1747" h="2953">
                  <a:moveTo>
                    <a:pt x="6" y="0"/>
                  </a:moveTo>
                  <a:lnTo>
                    <a:pt x="1747" y="1968"/>
                  </a:lnTo>
                  <a:lnTo>
                    <a:pt x="0" y="2953"/>
                  </a:lnTo>
                  <a:lnTo>
                    <a:pt x="6" y="0"/>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5" name="Freeform 7"/>
          <p:cNvSpPr/>
          <p:nvPr/>
        </p:nvSpPr>
        <p:spPr bwMode="auto">
          <a:xfrm>
            <a:off x="8335322" y="2451324"/>
            <a:ext cx="453254" cy="454595"/>
          </a:xfrm>
          <a:custGeom>
            <a:avLst/>
            <a:gdLst>
              <a:gd name="T0" fmla="*/ 84 w 338"/>
              <a:gd name="T1" fmla="*/ 0 h 339"/>
              <a:gd name="T2" fmla="*/ 0 w 338"/>
              <a:gd name="T3" fmla="*/ 114 h 339"/>
              <a:gd name="T4" fmla="*/ 338 w 338"/>
              <a:gd name="T5" fmla="*/ 339 h 339"/>
              <a:gd name="T6" fmla="*/ 338 w 338"/>
              <a:gd name="T7" fmla="*/ 171 h 339"/>
              <a:gd name="T8" fmla="*/ 84 w 338"/>
              <a:gd name="T9" fmla="*/ 0 h 339"/>
            </a:gdLst>
            <a:ahLst/>
            <a:cxnLst>
              <a:cxn ang="0">
                <a:pos x="T0" y="T1"/>
              </a:cxn>
              <a:cxn ang="0">
                <a:pos x="T2" y="T3"/>
              </a:cxn>
              <a:cxn ang="0">
                <a:pos x="T4" y="T5"/>
              </a:cxn>
              <a:cxn ang="0">
                <a:pos x="T6" y="T7"/>
              </a:cxn>
              <a:cxn ang="0">
                <a:pos x="T8" y="T9"/>
              </a:cxn>
            </a:cxnLst>
            <a:rect l="0" t="0" r="r" b="b"/>
            <a:pathLst>
              <a:path w="338" h="339">
                <a:moveTo>
                  <a:pt x="84" y="0"/>
                </a:moveTo>
                <a:lnTo>
                  <a:pt x="0" y="114"/>
                </a:lnTo>
                <a:lnTo>
                  <a:pt x="338" y="339"/>
                </a:lnTo>
                <a:lnTo>
                  <a:pt x="338" y="171"/>
                </a:lnTo>
                <a:lnTo>
                  <a:pt x="84" y="0"/>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6" name="Freeform 8"/>
          <p:cNvSpPr/>
          <p:nvPr/>
        </p:nvSpPr>
        <p:spPr bwMode="auto">
          <a:xfrm>
            <a:off x="8788576" y="2440597"/>
            <a:ext cx="548464" cy="465322"/>
          </a:xfrm>
          <a:custGeom>
            <a:avLst/>
            <a:gdLst>
              <a:gd name="T0" fmla="*/ 0 w 409"/>
              <a:gd name="T1" fmla="*/ 179 h 347"/>
              <a:gd name="T2" fmla="*/ 0 w 409"/>
              <a:gd name="T3" fmla="*/ 347 h 347"/>
              <a:gd name="T4" fmla="*/ 409 w 409"/>
              <a:gd name="T5" fmla="*/ 117 h 347"/>
              <a:gd name="T6" fmla="*/ 303 w 409"/>
              <a:gd name="T7" fmla="*/ 0 h 347"/>
              <a:gd name="T8" fmla="*/ 0 w 409"/>
              <a:gd name="T9" fmla="*/ 179 h 347"/>
            </a:gdLst>
            <a:ahLst/>
            <a:cxnLst>
              <a:cxn ang="0">
                <a:pos x="T0" y="T1"/>
              </a:cxn>
              <a:cxn ang="0">
                <a:pos x="T2" y="T3"/>
              </a:cxn>
              <a:cxn ang="0">
                <a:pos x="T4" y="T5"/>
              </a:cxn>
              <a:cxn ang="0">
                <a:pos x="T6" y="T7"/>
              </a:cxn>
              <a:cxn ang="0">
                <a:pos x="T8" y="T9"/>
              </a:cxn>
            </a:cxnLst>
            <a:rect l="0" t="0" r="r" b="b"/>
            <a:pathLst>
              <a:path w="409" h="347">
                <a:moveTo>
                  <a:pt x="0" y="179"/>
                </a:moveTo>
                <a:lnTo>
                  <a:pt x="0" y="347"/>
                </a:lnTo>
                <a:lnTo>
                  <a:pt x="409" y="117"/>
                </a:lnTo>
                <a:lnTo>
                  <a:pt x="303" y="0"/>
                </a:lnTo>
                <a:lnTo>
                  <a:pt x="0" y="179"/>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7" name="Freeform 9"/>
          <p:cNvSpPr/>
          <p:nvPr/>
        </p:nvSpPr>
        <p:spPr bwMode="auto">
          <a:xfrm>
            <a:off x="7336287" y="3542888"/>
            <a:ext cx="1456312" cy="1404013"/>
          </a:xfrm>
          <a:custGeom>
            <a:avLst/>
            <a:gdLst>
              <a:gd name="T0" fmla="*/ 233 w 1086"/>
              <a:gd name="T1" fmla="*/ 0 h 1047"/>
              <a:gd name="T2" fmla="*/ 0 w 1086"/>
              <a:gd name="T3" fmla="*/ 320 h 1047"/>
              <a:gd name="T4" fmla="*/ 1086 w 1086"/>
              <a:gd name="T5" fmla="*/ 1047 h 1047"/>
              <a:gd name="T6" fmla="*/ 1086 w 1086"/>
              <a:gd name="T7" fmla="*/ 574 h 1047"/>
              <a:gd name="T8" fmla="*/ 233 w 1086"/>
              <a:gd name="T9" fmla="*/ 0 h 1047"/>
            </a:gdLst>
            <a:ahLst/>
            <a:cxnLst>
              <a:cxn ang="0">
                <a:pos x="T0" y="T1"/>
              </a:cxn>
              <a:cxn ang="0">
                <a:pos x="T2" y="T3"/>
              </a:cxn>
              <a:cxn ang="0">
                <a:pos x="T4" y="T5"/>
              </a:cxn>
              <a:cxn ang="0">
                <a:pos x="T6" y="T7"/>
              </a:cxn>
              <a:cxn ang="0">
                <a:pos x="T8" y="T9"/>
              </a:cxn>
            </a:cxnLst>
            <a:rect l="0" t="0" r="r" b="b"/>
            <a:pathLst>
              <a:path w="1086" h="1047">
                <a:moveTo>
                  <a:pt x="233" y="0"/>
                </a:moveTo>
                <a:lnTo>
                  <a:pt x="0" y="320"/>
                </a:lnTo>
                <a:lnTo>
                  <a:pt x="1086" y="1047"/>
                </a:lnTo>
                <a:lnTo>
                  <a:pt x="1086" y="574"/>
                </a:lnTo>
                <a:lnTo>
                  <a:pt x="233" y="0"/>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8" name="Freeform 10"/>
          <p:cNvSpPr/>
          <p:nvPr/>
        </p:nvSpPr>
        <p:spPr bwMode="auto">
          <a:xfrm>
            <a:off x="8792599" y="2357455"/>
            <a:ext cx="3399401" cy="2589445"/>
          </a:xfrm>
          <a:custGeom>
            <a:avLst/>
            <a:gdLst>
              <a:gd name="T0" fmla="*/ 0 w 2535"/>
              <a:gd name="T1" fmla="*/ 1458 h 1931"/>
              <a:gd name="T2" fmla="*/ 0 w 2535"/>
              <a:gd name="T3" fmla="*/ 1931 h 1931"/>
              <a:gd name="T4" fmla="*/ 2535 w 2535"/>
              <a:gd name="T5" fmla="*/ 493 h 1931"/>
              <a:gd name="T6" fmla="*/ 2535 w 2535"/>
              <a:gd name="T7" fmla="*/ 0 h 1931"/>
              <a:gd name="T8" fmla="*/ 0 w 2535"/>
              <a:gd name="T9" fmla="*/ 1458 h 1931"/>
            </a:gdLst>
            <a:ahLst/>
            <a:cxnLst>
              <a:cxn ang="0">
                <a:pos x="T0" y="T1"/>
              </a:cxn>
              <a:cxn ang="0">
                <a:pos x="T2" y="T3"/>
              </a:cxn>
              <a:cxn ang="0">
                <a:pos x="T4" y="T5"/>
              </a:cxn>
              <a:cxn ang="0">
                <a:pos x="T6" y="T7"/>
              </a:cxn>
              <a:cxn ang="0">
                <a:pos x="T8" y="T9"/>
              </a:cxn>
            </a:cxnLst>
            <a:rect l="0" t="0" r="r" b="b"/>
            <a:pathLst>
              <a:path w="2535" h="1931">
                <a:moveTo>
                  <a:pt x="0" y="1458"/>
                </a:moveTo>
                <a:lnTo>
                  <a:pt x="0" y="1931"/>
                </a:lnTo>
                <a:lnTo>
                  <a:pt x="2535" y="493"/>
                </a:lnTo>
                <a:lnTo>
                  <a:pt x="2535" y="0"/>
                </a:lnTo>
                <a:lnTo>
                  <a:pt x="0" y="1458"/>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9" name="Freeform 11"/>
          <p:cNvSpPr/>
          <p:nvPr/>
        </p:nvSpPr>
        <p:spPr bwMode="auto">
          <a:xfrm>
            <a:off x="7718468" y="3129864"/>
            <a:ext cx="1066084" cy="1031219"/>
          </a:xfrm>
          <a:custGeom>
            <a:avLst/>
            <a:gdLst>
              <a:gd name="T0" fmla="*/ 173 w 795"/>
              <a:gd name="T1" fmla="*/ 0 h 769"/>
              <a:gd name="T2" fmla="*/ 0 w 795"/>
              <a:gd name="T3" fmla="*/ 237 h 769"/>
              <a:gd name="T4" fmla="*/ 795 w 795"/>
              <a:gd name="T5" fmla="*/ 769 h 769"/>
              <a:gd name="T6" fmla="*/ 795 w 795"/>
              <a:gd name="T7" fmla="*/ 416 h 769"/>
              <a:gd name="T8" fmla="*/ 173 w 795"/>
              <a:gd name="T9" fmla="*/ 0 h 769"/>
            </a:gdLst>
            <a:ahLst/>
            <a:cxnLst>
              <a:cxn ang="0">
                <a:pos x="T0" y="T1"/>
              </a:cxn>
              <a:cxn ang="0">
                <a:pos x="T2" y="T3"/>
              </a:cxn>
              <a:cxn ang="0">
                <a:pos x="T4" y="T5"/>
              </a:cxn>
              <a:cxn ang="0">
                <a:pos x="T6" y="T7"/>
              </a:cxn>
              <a:cxn ang="0">
                <a:pos x="T8" y="T9"/>
              </a:cxn>
            </a:cxnLst>
            <a:rect l="0" t="0" r="r" b="b"/>
            <a:pathLst>
              <a:path w="795" h="769">
                <a:moveTo>
                  <a:pt x="173" y="0"/>
                </a:moveTo>
                <a:lnTo>
                  <a:pt x="0" y="237"/>
                </a:lnTo>
                <a:lnTo>
                  <a:pt x="795" y="769"/>
                </a:lnTo>
                <a:lnTo>
                  <a:pt x="795" y="416"/>
                </a:lnTo>
                <a:lnTo>
                  <a:pt x="173" y="0"/>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0" name="Freeform 12"/>
          <p:cNvSpPr/>
          <p:nvPr/>
        </p:nvSpPr>
        <p:spPr bwMode="auto">
          <a:xfrm>
            <a:off x="8784553" y="1715123"/>
            <a:ext cx="3407447" cy="2445960"/>
          </a:xfrm>
          <a:custGeom>
            <a:avLst/>
            <a:gdLst>
              <a:gd name="T0" fmla="*/ 0 w 2541"/>
              <a:gd name="T1" fmla="*/ 1471 h 1824"/>
              <a:gd name="T2" fmla="*/ 0 w 2541"/>
              <a:gd name="T3" fmla="*/ 1471 h 1824"/>
              <a:gd name="T4" fmla="*/ 0 w 2541"/>
              <a:gd name="T5" fmla="*/ 1824 h 1824"/>
              <a:gd name="T6" fmla="*/ 2541 w 2541"/>
              <a:gd name="T7" fmla="*/ 367 h 1824"/>
              <a:gd name="T8" fmla="*/ 2541 w 2541"/>
              <a:gd name="T9" fmla="*/ 0 h 1824"/>
              <a:gd name="T10" fmla="*/ 0 w 2541"/>
              <a:gd name="T11" fmla="*/ 1471 h 1824"/>
            </a:gdLst>
            <a:ahLst/>
            <a:cxnLst>
              <a:cxn ang="0">
                <a:pos x="T0" y="T1"/>
              </a:cxn>
              <a:cxn ang="0">
                <a:pos x="T2" y="T3"/>
              </a:cxn>
              <a:cxn ang="0">
                <a:pos x="T4" y="T5"/>
              </a:cxn>
              <a:cxn ang="0">
                <a:pos x="T6" y="T7"/>
              </a:cxn>
              <a:cxn ang="0">
                <a:pos x="T8" y="T9"/>
              </a:cxn>
              <a:cxn ang="0">
                <a:pos x="T10" y="T11"/>
              </a:cxn>
            </a:cxnLst>
            <a:rect l="0" t="0" r="r" b="b"/>
            <a:pathLst>
              <a:path w="2541" h="1824">
                <a:moveTo>
                  <a:pt x="0" y="1471"/>
                </a:moveTo>
                <a:lnTo>
                  <a:pt x="0" y="1471"/>
                </a:lnTo>
                <a:lnTo>
                  <a:pt x="0" y="1824"/>
                </a:lnTo>
                <a:lnTo>
                  <a:pt x="2541" y="367"/>
                </a:lnTo>
                <a:lnTo>
                  <a:pt x="2541" y="0"/>
                </a:lnTo>
                <a:lnTo>
                  <a:pt x="0" y="1471"/>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1" name="Freeform 13"/>
          <p:cNvSpPr/>
          <p:nvPr/>
        </p:nvSpPr>
        <p:spPr bwMode="auto">
          <a:xfrm>
            <a:off x="8022872" y="2704771"/>
            <a:ext cx="765703" cy="839458"/>
          </a:xfrm>
          <a:custGeom>
            <a:avLst/>
            <a:gdLst>
              <a:gd name="T0" fmla="*/ 571 w 571"/>
              <a:gd name="T1" fmla="*/ 263 h 626"/>
              <a:gd name="T2" fmla="*/ 177 w 571"/>
              <a:gd name="T3" fmla="*/ 0 h 626"/>
              <a:gd name="T4" fmla="*/ 0 w 571"/>
              <a:gd name="T5" fmla="*/ 246 h 626"/>
              <a:gd name="T6" fmla="*/ 571 w 571"/>
              <a:gd name="T7" fmla="*/ 626 h 626"/>
              <a:gd name="T8" fmla="*/ 571 w 571"/>
              <a:gd name="T9" fmla="*/ 267 h 626"/>
              <a:gd name="T10" fmla="*/ 571 w 571"/>
              <a:gd name="T11" fmla="*/ 263 h 626"/>
            </a:gdLst>
            <a:ahLst/>
            <a:cxnLst>
              <a:cxn ang="0">
                <a:pos x="T0" y="T1"/>
              </a:cxn>
              <a:cxn ang="0">
                <a:pos x="T2" y="T3"/>
              </a:cxn>
              <a:cxn ang="0">
                <a:pos x="T4" y="T5"/>
              </a:cxn>
              <a:cxn ang="0">
                <a:pos x="T6" y="T7"/>
              </a:cxn>
              <a:cxn ang="0">
                <a:pos x="T8" y="T9"/>
              </a:cxn>
              <a:cxn ang="0">
                <a:pos x="T10" y="T11"/>
              </a:cxn>
            </a:cxnLst>
            <a:rect l="0" t="0" r="r" b="b"/>
            <a:pathLst>
              <a:path w="571" h="626">
                <a:moveTo>
                  <a:pt x="571" y="263"/>
                </a:moveTo>
                <a:lnTo>
                  <a:pt x="177" y="0"/>
                </a:lnTo>
                <a:lnTo>
                  <a:pt x="0" y="246"/>
                </a:lnTo>
                <a:lnTo>
                  <a:pt x="571" y="626"/>
                </a:lnTo>
                <a:lnTo>
                  <a:pt x="571" y="267"/>
                </a:lnTo>
                <a:lnTo>
                  <a:pt x="571" y="263"/>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12" name="Freeform 14"/>
          <p:cNvSpPr/>
          <p:nvPr/>
        </p:nvSpPr>
        <p:spPr bwMode="auto">
          <a:xfrm>
            <a:off x="8788576" y="1074131"/>
            <a:ext cx="3403424" cy="2470098"/>
          </a:xfrm>
          <a:custGeom>
            <a:avLst/>
            <a:gdLst>
              <a:gd name="T0" fmla="*/ 0 w 2538"/>
              <a:gd name="T1" fmla="*/ 1483 h 1842"/>
              <a:gd name="T2" fmla="*/ 0 w 2538"/>
              <a:gd name="T3" fmla="*/ 1842 h 1842"/>
              <a:gd name="T4" fmla="*/ 2538 w 2538"/>
              <a:gd name="T5" fmla="*/ 372 h 1842"/>
              <a:gd name="T6" fmla="*/ 2538 w 2538"/>
              <a:gd name="T7" fmla="*/ 0 h 1842"/>
              <a:gd name="T8" fmla="*/ 0 w 2538"/>
              <a:gd name="T9" fmla="*/ 1483 h 1842"/>
            </a:gdLst>
            <a:ahLst/>
            <a:cxnLst>
              <a:cxn ang="0">
                <a:pos x="T0" y="T1"/>
              </a:cxn>
              <a:cxn ang="0">
                <a:pos x="T2" y="T3"/>
              </a:cxn>
              <a:cxn ang="0">
                <a:pos x="T4" y="T5"/>
              </a:cxn>
              <a:cxn ang="0">
                <a:pos x="T6" y="T7"/>
              </a:cxn>
              <a:cxn ang="0">
                <a:pos x="T8" y="T9"/>
              </a:cxn>
            </a:cxnLst>
            <a:rect l="0" t="0" r="r" b="b"/>
            <a:pathLst>
              <a:path w="2538" h="1842">
                <a:moveTo>
                  <a:pt x="0" y="1483"/>
                </a:moveTo>
                <a:lnTo>
                  <a:pt x="0" y="1842"/>
                </a:lnTo>
                <a:lnTo>
                  <a:pt x="2538" y="372"/>
                </a:lnTo>
                <a:lnTo>
                  <a:pt x="2538" y="0"/>
                </a:lnTo>
                <a:lnTo>
                  <a:pt x="0" y="1483"/>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13" name="Freeform 15"/>
          <p:cNvSpPr/>
          <p:nvPr/>
        </p:nvSpPr>
        <p:spPr bwMode="auto">
          <a:xfrm>
            <a:off x="6844145" y="4094033"/>
            <a:ext cx="1940408" cy="1845198"/>
          </a:xfrm>
          <a:custGeom>
            <a:avLst/>
            <a:gdLst>
              <a:gd name="T0" fmla="*/ 299 w 1447"/>
              <a:gd name="T1" fmla="*/ 0 h 1376"/>
              <a:gd name="T2" fmla="*/ 0 w 1447"/>
              <a:gd name="T3" fmla="*/ 409 h 1376"/>
              <a:gd name="T4" fmla="*/ 1447 w 1447"/>
              <a:gd name="T5" fmla="*/ 1376 h 1376"/>
              <a:gd name="T6" fmla="*/ 1447 w 1447"/>
              <a:gd name="T7" fmla="*/ 770 h 1376"/>
              <a:gd name="T8" fmla="*/ 299 w 1447"/>
              <a:gd name="T9" fmla="*/ 0 h 1376"/>
            </a:gdLst>
            <a:ahLst/>
            <a:cxnLst>
              <a:cxn ang="0">
                <a:pos x="T0" y="T1"/>
              </a:cxn>
              <a:cxn ang="0">
                <a:pos x="T2" y="T3"/>
              </a:cxn>
              <a:cxn ang="0">
                <a:pos x="T4" y="T5"/>
              </a:cxn>
              <a:cxn ang="0">
                <a:pos x="T6" y="T7"/>
              </a:cxn>
              <a:cxn ang="0">
                <a:pos x="T8" y="T9"/>
              </a:cxn>
            </a:cxnLst>
            <a:rect l="0" t="0" r="r" b="b"/>
            <a:pathLst>
              <a:path w="1447" h="1376">
                <a:moveTo>
                  <a:pt x="299" y="0"/>
                </a:moveTo>
                <a:lnTo>
                  <a:pt x="0" y="409"/>
                </a:lnTo>
                <a:lnTo>
                  <a:pt x="1447" y="1376"/>
                </a:lnTo>
                <a:lnTo>
                  <a:pt x="1447" y="770"/>
                </a:lnTo>
                <a:lnTo>
                  <a:pt x="299" y="0"/>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4" name="Freeform 16"/>
          <p:cNvSpPr/>
          <p:nvPr/>
        </p:nvSpPr>
        <p:spPr bwMode="auto">
          <a:xfrm>
            <a:off x="8784553" y="3191549"/>
            <a:ext cx="3407447" cy="2747682"/>
          </a:xfrm>
          <a:custGeom>
            <a:avLst/>
            <a:gdLst>
              <a:gd name="T0" fmla="*/ 0 w 2541"/>
              <a:gd name="T1" fmla="*/ 1443 h 2049"/>
              <a:gd name="T2" fmla="*/ 0 w 2541"/>
              <a:gd name="T3" fmla="*/ 2049 h 2049"/>
              <a:gd name="T4" fmla="*/ 2541 w 2541"/>
              <a:gd name="T5" fmla="*/ 628 h 2049"/>
              <a:gd name="T6" fmla="*/ 2541 w 2541"/>
              <a:gd name="T7" fmla="*/ 0 h 2049"/>
              <a:gd name="T8" fmla="*/ 0 w 2541"/>
              <a:gd name="T9" fmla="*/ 1443 h 2049"/>
            </a:gdLst>
            <a:ahLst/>
            <a:cxnLst>
              <a:cxn ang="0">
                <a:pos x="T0" y="T1"/>
              </a:cxn>
              <a:cxn ang="0">
                <a:pos x="T2" y="T3"/>
              </a:cxn>
              <a:cxn ang="0">
                <a:pos x="T4" y="T5"/>
              </a:cxn>
              <a:cxn ang="0">
                <a:pos x="T6" y="T7"/>
              </a:cxn>
              <a:cxn ang="0">
                <a:pos x="T8" y="T9"/>
              </a:cxn>
            </a:cxnLst>
            <a:rect l="0" t="0" r="r" b="b"/>
            <a:pathLst>
              <a:path w="2541" h="2049">
                <a:moveTo>
                  <a:pt x="0" y="1443"/>
                </a:moveTo>
                <a:lnTo>
                  <a:pt x="0" y="2049"/>
                </a:lnTo>
                <a:lnTo>
                  <a:pt x="2541" y="628"/>
                </a:lnTo>
                <a:lnTo>
                  <a:pt x="2541" y="0"/>
                </a:lnTo>
                <a:lnTo>
                  <a:pt x="0" y="1443"/>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5" name="Freeform 237"/>
          <p:cNvSpPr>
            <a:spLocks noChangeAspect="1" noChangeArrowheads="1"/>
          </p:cNvSpPr>
          <p:nvPr/>
        </p:nvSpPr>
        <p:spPr bwMode="auto">
          <a:xfrm rot="2030447">
            <a:off x="8276742" y="2959150"/>
            <a:ext cx="348638" cy="256116"/>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wrap="none" lIns="121893" tIns="60946" rIns="121893" bIns="60946" anchor="ctr"/>
          <a:lstStyle/>
          <a:p>
            <a:pPr>
              <a:defRPr/>
            </a:pPr>
            <a:endParaRPr lang="en-US" sz="1050" dirty="0">
              <a:ea typeface="宋体" panose="02010600030101010101" pitchFamily="2" charset="-122"/>
            </a:endParaRPr>
          </a:p>
        </p:txBody>
      </p:sp>
      <p:sp>
        <p:nvSpPr>
          <p:cNvPr id="16" name="AutoShape 44"/>
          <p:cNvSpPr>
            <a:spLocks noChangeAspect="1"/>
          </p:cNvSpPr>
          <p:nvPr/>
        </p:nvSpPr>
        <p:spPr bwMode="auto">
          <a:xfrm rot="2030447">
            <a:off x="7874238" y="3973525"/>
            <a:ext cx="354173" cy="338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bg1"/>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7" name="Freeform 35"/>
          <p:cNvSpPr>
            <a:spLocks noChangeAspect="1" noChangeArrowheads="1"/>
          </p:cNvSpPr>
          <p:nvPr/>
        </p:nvSpPr>
        <p:spPr bwMode="auto">
          <a:xfrm rot="2030447">
            <a:off x="7602054" y="4674582"/>
            <a:ext cx="359833" cy="430666"/>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18" name="Freeform 328"/>
          <p:cNvSpPr>
            <a:spLocks noChangeAspect="1" noChangeArrowheads="1"/>
          </p:cNvSpPr>
          <p:nvPr/>
        </p:nvSpPr>
        <p:spPr bwMode="auto">
          <a:xfrm rot="2030447">
            <a:off x="8003327" y="3462787"/>
            <a:ext cx="481615" cy="268688"/>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19" name="TextBox 37"/>
          <p:cNvSpPr txBox="1"/>
          <p:nvPr/>
        </p:nvSpPr>
        <p:spPr>
          <a:xfrm rot="19827604">
            <a:off x="9282478" y="2518322"/>
            <a:ext cx="1148071" cy="338554"/>
          </a:xfrm>
          <a:prstGeom prst="rect">
            <a:avLst/>
          </a:prstGeom>
          <a:noFill/>
        </p:spPr>
        <p:txBody>
          <a:bodyPr wrap="none" rtlCol="0">
            <a:spAutoFit/>
          </a:bodyPr>
          <a:lstStyle/>
          <a:p>
            <a:r>
              <a:rPr lang="en-US" sz="1600" b="1">
                <a:solidFill>
                  <a:schemeClr val="bg1"/>
                </a:solidFill>
                <a:latin typeface="Lato Regular"/>
                <a:cs typeface="Lato Regular"/>
              </a:rPr>
              <a:t>Mail - Slow</a:t>
            </a:r>
            <a:endParaRPr lang="id-ID" sz="1600" b="1" dirty="0">
              <a:solidFill>
                <a:schemeClr val="bg1"/>
              </a:solidFill>
              <a:latin typeface="Lato Regular"/>
              <a:cs typeface="Lato Regular"/>
            </a:endParaRPr>
          </a:p>
        </p:txBody>
      </p:sp>
      <p:sp>
        <p:nvSpPr>
          <p:cNvPr id="20" name="TextBox 38"/>
          <p:cNvSpPr txBox="1"/>
          <p:nvPr/>
        </p:nvSpPr>
        <p:spPr>
          <a:xfrm rot="19827604">
            <a:off x="9311531" y="3063746"/>
            <a:ext cx="1319592" cy="338554"/>
          </a:xfrm>
          <a:prstGeom prst="rect">
            <a:avLst/>
          </a:prstGeom>
          <a:noFill/>
        </p:spPr>
        <p:txBody>
          <a:bodyPr wrap="none" rtlCol="0">
            <a:spAutoFit/>
          </a:bodyPr>
          <a:lstStyle/>
          <a:p>
            <a:r>
              <a:rPr lang="en-US" sz="1600" b="1">
                <a:solidFill>
                  <a:schemeClr val="bg1"/>
                </a:solidFill>
                <a:latin typeface="Lato Regular"/>
                <a:cs typeface="Lato Regular"/>
              </a:rPr>
              <a:t>Car - Normal</a:t>
            </a:r>
            <a:endParaRPr lang="id-ID" sz="1600" b="1" dirty="0">
              <a:solidFill>
                <a:schemeClr val="bg1"/>
              </a:solidFill>
              <a:latin typeface="Lato Regular"/>
              <a:cs typeface="Lato Regular"/>
            </a:endParaRPr>
          </a:p>
        </p:txBody>
      </p:sp>
      <p:sp>
        <p:nvSpPr>
          <p:cNvPr id="21" name="TextBox 39"/>
          <p:cNvSpPr txBox="1"/>
          <p:nvPr/>
        </p:nvSpPr>
        <p:spPr>
          <a:xfrm rot="19827604">
            <a:off x="9368217" y="3762081"/>
            <a:ext cx="1301959" cy="338554"/>
          </a:xfrm>
          <a:prstGeom prst="rect">
            <a:avLst/>
          </a:prstGeom>
          <a:noFill/>
        </p:spPr>
        <p:txBody>
          <a:bodyPr wrap="none" rtlCol="0">
            <a:spAutoFit/>
          </a:bodyPr>
          <a:lstStyle/>
          <a:p>
            <a:r>
              <a:rPr lang="en-US" sz="1600" b="1">
                <a:solidFill>
                  <a:schemeClr val="bg1"/>
                </a:solidFill>
                <a:latin typeface="Lato Regular"/>
                <a:cs typeface="Lato Regular"/>
              </a:rPr>
              <a:t>Airline - Fast</a:t>
            </a:r>
            <a:endParaRPr lang="id-ID" sz="1600" b="1" dirty="0">
              <a:solidFill>
                <a:schemeClr val="bg1"/>
              </a:solidFill>
              <a:latin typeface="Lato Regular"/>
              <a:cs typeface="Lato Regular"/>
            </a:endParaRPr>
          </a:p>
        </p:txBody>
      </p:sp>
      <p:sp>
        <p:nvSpPr>
          <p:cNvPr id="22" name="TextBox 40"/>
          <p:cNvSpPr txBox="1"/>
          <p:nvPr/>
        </p:nvSpPr>
        <p:spPr>
          <a:xfrm rot="19827604">
            <a:off x="9481181" y="4452209"/>
            <a:ext cx="1847237" cy="338554"/>
          </a:xfrm>
          <a:prstGeom prst="rect">
            <a:avLst/>
          </a:prstGeom>
          <a:noFill/>
        </p:spPr>
        <p:txBody>
          <a:bodyPr wrap="none" rtlCol="0">
            <a:spAutoFit/>
          </a:bodyPr>
          <a:lstStyle/>
          <a:p>
            <a:r>
              <a:rPr lang="en-US" sz="1600" b="1">
                <a:solidFill>
                  <a:schemeClr val="bg1"/>
                </a:solidFill>
                <a:latin typeface="Lato Regular"/>
                <a:cs typeface="Lato Regular"/>
              </a:rPr>
              <a:t>Rocket - SuperFast</a:t>
            </a:r>
            <a:endParaRPr lang="id-ID" sz="1600" b="1" dirty="0">
              <a:solidFill>
                <a:schemeClr val="bg1"/>
              </a:solidFill>
              <a:latin typeface="Lato Regular"/>
              <a:cs typeface="Lato Regular"/>
            </a:endParaRPr>
          </a:p>
        </p:txBody>
      </p:sp>
      <p:sp>
        <p:nvSpPr>
          <p:cNvPr id="23" name="TextBox 75"/>
          <p:cNvSpPr txBox="1"/>
          <p:nvPr/>
        </p:nvSpPr>
        <p:spPr>
          <a:xfrm>
            <a:off x="1299214" y="3644670"/>
            <a:ext cx="575799" cy="338554"/>
          </a:xfrm>
          <a:prstGeom prst="rect">
            <a:avLst/>
          </a:prstGeom>
          <a:noFill/>
        </p:spPr>
        <p:txBody>
          <a:bodyPr wrap="none" rtlCol="0">
            <a:spAutoFit/>
          </a:bodyPr>
          <a:lstStyle/>
          <a:p>
            <a:r>
              <a:rPr lang="en-US" sz="1600" b="1">
                <a:solidFill>
                  <a:schemeClr val="tx2"/>
                </a:solidFill>
                <a:ea typeface="Kozuka Gothic Pro EL" panose="020B0200000000000000" pitchFamily="34" charset="-128"/>
                <a:cs typeface="Lato Regular"/>
              </a:rPr>
              <a:t>Mail</a:t>
            </a:r>
            <a:endParaRPr lang="id-ID" sz="1600" b="1" dirty="0">
              <a:solidFill>
                <a:schemeClr val="tx2"/>
              </a:solidFill>
              <a:ea typeface="Kozuka Gothic Pro EL" panose="020B0200000000000000" pitchFamily="34" charset="-128"/>
              <a:cs typeface="Lato Regular"/>
            </a:endParaRPr>
          </a:p>
        </p:txBody>
      </p:sp>
      <p:sp>
        <p:nvSpPr>
          <p:cNvPr id="24" name="TextBox 76"/>
          <p:cNvSpPr txBox="1"/>
          <p:nvPr/>
        </p:nvSpPr>
        <p:spPr>
          <a:xfrm>
            <a:off x="1299214" y="3919194"/>
            <a:ext cx="2239686" cy="461665"/>
          </a:xfrm>
          <a:prstGeom prst="rect">
            <a:avLst/>
          </a:prstGeom>
          <a:noFill/>
        </p:spPr>
        <p:txBody>
          <a:bodyPr wrap="square" rtlCol="0">
            <a:spAutoFit/>
          </a:bodyPr>
          <a:lstStyle/>
          <a:p>
            <a:r>
              <a:rPr lang="pt-BR" sz="1200" dirty="0">
                <a:solidFill>
                  <a:schemeClr val="tx2"/>
                </a:solidFill>
                <a:latin typeface="Lato Light"/>
                <a:cs typeface="Lato Light"/>
              </a:rPr>
              <a:t>Lorem ipsum dolor sit amet</a:t>
            </a:r>
            <a:r>
              <a:rPr lang="pt-BR" sz="1200">
                <a:solidFill>
                  <a:schemeClr val="tx2"/>
                </a:solidFill>
                <a:latin typeface="Lato Light"/>
                <a:cs typeface="Lato Light"/>
              </a:rPr>
              <a:t>, consetur </a:t>
            </a:r>
            <a:r>
              <a:rPr lang="pt-BR" sz="1200" dirty="0">
                <a:solidFill>
                  <a:schemeClr val="tx2"/>
                </a:solidFill>
                <a:latin typeface="Lato Light"/>
                <a:cs typeface="Lato Light"/>
              </a:rPr>
              <a:t>adipiscing elit.</a:t>
            </a:r>
            <a:endParaRPr lang="en-US" sz="1200" b="1" dirty="0">
              <a:solidFill>
                <a:schemeClr val="tx2"/>
              </a:solidFill>
              <a:latin typeface="Lato Light"/>
              <a:cs typeface="Lato Light"/>
            </a:endParaRPr>
          </a:p>
        </p:txBody>
      </p:sp>
      <p:sp>
        <p:nvSpPr>
          <p:cNvPr id="25" name="TextBox 77"/>
          <p:cNvSpPr txBox="1"/>
          <p:nvPr/>
        </p:nvSpPr>
        <p:spPr>
          <a:xfrm>
            <a:off x="4159812" y="3686311"/>
            <a:ext cx="674800" cy="338554"/>
          </a:xfrm>
          <a:prstGeom prst="rect">
            <a:avLst/>
          </a:prstGeom>
          <a:noFill/>
        </p:spPr>
        <p:txBody>
          <a:bodyPr wrap="none" rtlCol="0">
            <a:spAutoFit/>
          </a:bodyPr>
          <a:lstStyle/>
          <a:p>
            <a:r>
              <a:rPr lang="vi-VN" sz="1600" b="1">
                <a:solidFill>
                  <a:schemeClr val="tx2"/>
                </a:solidFill>
                <a:ea typeface="Kozuka Gothic Pro EL" panose="020B0200000000000000" pitchFamily="34" charset="-128"/>
                <a:cs typeface="Lato Regular"/>
              </a:rPr>
              <a:t>Truck</a:t>
            </a:r>
            <a:endParaRPr lang="id-ID" sz="1600" b="1" dirty="0">
              <a:solidFill>
                <a:schemeClr val="tx2"/>
              </a:solidFill>
              <a:ea typeface="Kozuka Gothic Pro EL" panose="020B0200000000000000" pitchFamily="34" charset="-128"/>
              <a:cs typeface="Lato Regular"/>
            </a:endParaRPr>
          </a:p>
        </p:txBody>
      </p:sp>
      <p:sp>
        <p:nvSpPr>
          <p:cNvPr id="26" name="TextBox 78"/>
          <p:cNvSpPr txBox="1"/>
          <p:nvPr/>
        </p:nvSpPr>
        <p:spPr>
          <a:xfrm>
            <a:off x="4159812" y="3960835"/>
            <a:ext cx="2239686" cy="461665"/>
          </a:xfrm>
          <a:prstGeom prst="rect">
            <a:avLst/>
          </a:prstGeom>
          <a:noFill/>
        </p:spPr>
        <p:txBody>
          <a:bodyPr wrap="square" rtlCol="0">
            <a:spAutoFit/>
          </a:bodyPr>
          <a:lstStyle/>
          <a:p>
            <a:r>
              <a:rPr lang="pt-BR" sz="1200">
                <a:solidFill>
                  <a:schemeClr val="tx2"/>
                </a:solidFill>
                <a:cs typeface="Lato Light"/>
              </a:rPr>
              <a:t>Lorem ipsum dolor sit amet, consetur adipiscing elit.</a:t>
            </a:r>
            <a:endParaRPr lang="en-US" sz="1200" b="1" dirty="0">
              <a:solidFill>
                <a:schemeClr val="tx2"/>
              </a:solidFill>
              <a:cs typeface="Lato Light"/>
            </a:endParaRPr>
          </a:p>
        </p:txBody>
      </p:sp>
      <p:sp>
        <p:nvSpPr>
          <p:cNvPr id="27" name="TextBox 79"/>
          <p:cNvSpPr txBox="1"/>
          <p:nvPr/>
        </p:nvSpPr>
        <p:spPr>
          <a:xfrm>
            <a:off x="1299213" y="4565390"/>
            <a:ext cx="758541" cy="338554"/>
          </a:xfrm>
          <a:prstGeom prst="rect">
            <a:avLst/>
          </a:prstGeom>
          <a:noFill/>
        </p:spPr>
        <p:txBody>
          <a:bodyPr wrap="none" rtlCol="0">
            <a:spAutoFit/>
          </a:bodyPr>
          <a:lstStyle/>
          <a:p>
            <a:r>
              <a:rPr lang="en-US" sz="1600" b="1">
                <a:solidFill>
                  <a:schemeClr val="tx2"/>
                </a:solidFill>
                <a:ea typeface="Kozuka Gothic Pro EL" panose="020B0200000000000000" pitchFamily="34" charset="-128"/>
                <a:cs typeface="Lato Regular"/>
              </a:rPr>
              <a:t>Airline</a:t>
            </a:r>
            <a:endParaRPr lang="id-ID" sz="1600" b="1" dirty="0">
              <a:solidFill>
                <a:schemeClr val="tx2"/>
              </a:solidFill>
              <a:ea typeface="Kozuka Gothic Pro EL" panose="020B0200000000000000" pitchFamily="34" charset="-128"/>
              <a:cs typeface="Lato Regular"/>
            </a:endParaRPr>
          </a:p>
        </p:txBody>
      </p:sp>
      <p:sp>
        <p:nvSpPr>
          <p:cNvPr id="28" name="TextBox 80"/>
          <p:cNvSpPr txBox="1"/>
          <p:nvPr/>
        </p:nvSpPr>
        <p:spPr>
          <a:xfrm>
            <a:off x="1299213" y="4839914"/>
            <a:ext cx="2239686" cy="461665"/>
          </a:xfrm>
          <a:prstGeom prst="rect">
            <a:avLst/>
          </a:prstGeom>
          <a:noFill/>
        </p:spPr>
        <p:txBody>
          <a:bodyPr wrap="square" rtlCol="0">
            <a:spAutoFit/>
          </a:bodyPr>
          <a:lstStyle/>
          <a:p>
            <a:r>
              <a:rPr lang="pt-BR" sz="1200">
                <a:solidFill>
                  <a:schemeClr val="tx2"/>
                </a:solidFill>
                <a:cs typeface="Lato Light"/>
              </a:rPr>
              <a:t>Lorem ipsum dolor sit amet, consetur adipiscing elit.</a:t>
            </a:r>
            <a:endParaRPr lang="en-US" sz="1200" b="1" dirty="0">
              <a:solidFill>
                <a:schemeClr val="tx2"/>
              </a:solidFill>
              <a:cs typeface="Lato Light"/>
            </a:endParaRPr>
          </a:p>
        </p:txBody>
      </p:sp>
      <p:sp>
        <p:nvSpPr>
          <p:cNvPr id="29" name="TextBox 81"/>
          <p:cNvSpPr txBox="1"/>
          <p:nvPr/>
        </p:nvSpPr>
        <p:spPr>
          <a:xfrm>
            <a:off x="4168361" y="4572394"/>
            <a:ext cx="790858" cy="338554"/>
          </a:xfrm>
          <a:prstGeom prst="rect">
            <a:avLst/>
          </a:prstGeom>
          <a:noFill/>
        </p:spPr>
        <p:txBody>
          <a:bodyPr wrap="none" rtlCol="0">
            <a:spAutoFit/>
          </a:bodyPr>
          <a:lstStyle/>
          <a:p>
            <a:r>
              <a:rPr lang="en-US" sz="1600" b="1">
                <a:solidFill>
                  <a:schemeClr val="tx2"/>
                </a:solidFill>
                <a:ea typeface="Kozuka Gothic Pro EL" panose="020B0200000000000000" pitchFamily="34" charset="-128"/>
                <a:cs typeface="Lato Regular"/>
              </a:rPr>
              <a:t>Rocket</a:t>
            </a:r>
            <a:endParaRPr lang="id-ID" sz="1600" b="1" dirty="0">
              <a:solidFill>
                <a:schemeClr val="tx2"/>
              </a:solidFill>
              <a:ea typeface="Kozuka Gothic Pro EL" panose="020B0200000000000000" pitchFamily="34" charset="-128"/>
              <a:cs typeface="Lato Regular"/>
            </a:endParaRPr>
          </a:p>
        </p:txBody>
      </p:sp>
      <p:sp>
        <p:nvSpPr>
          <p:cNvPr id="30" name="TextBox 82"/>
          <p:cNvSpPr txBox="1"/>
          <p:nvPr/>
        </p:nvSpPr>
        <p:spPr>
          <a:xfrm>
            <a:off x="4168361" y="4846918"/>
            <a:ext cx="2239686" cy="461665"/>
          </a:xfrm>
          <a:prstGeom prst="rect">
            <a:avLst/>
          </a:prstGeom>
          <a:noFill/>
        </p:spPr>
        <p:txBody>
          <a:bodyPr wrap="square" rtlCol="0">
            <a:spAutoFit/>
          </a:bodyPr>
          <a:lstStyle/>
          <a:p>
            <a:r>
              <a:rPr lang="pt-BR" sz="1200">
                <a:solidFill>
                  <a:schemeClr val="tx2"/>
                </a:solidFill>
                <a:cs typeface="Lato Light"/>
              </a:rPr>
              <a:t>Lorem ipsum dolor sit amet, consetur adipiscing elit.</a:t>
            </a:r>
            <a:endParaRPr lang="en-US" sz="1200" b="1" dirty="0">
              <a:solidFill>
                <a:schemeClr val="tx2"/>
              </a:solidFill>
              <a:cs typeface="Lato Light"/>
            </a:endParaRPr>
          </a:p>
        </p:txBody>
      </p:sp>
      <p:sp>
        <p:nvSpPr>
          <p:cNvPr id="31" name="Freeform 237"/>
          <p:cNvSpPr>
            <a:spLocks noChangeAspect="1" noChangeArrowheads="1"/>
          </p:cNvSpPr>
          <p:nvPr/>
        </p:nvSpPr>
        <p:spPr bwMode="auto">
          <a:xfrm>
            <a:off x="847331" y="3754032"/>
            <a:ext cx="401260" cy="294773"/>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rgbClr val="FFD353"/>
          </a:solidFill>
          <a:ln>
            <a:solidFill>
              <a:srgbClr val="DFB15C"/>
            </a:solidFill>
          </a:ln>
          <a:effectLst/>
        </p:spPr>
        <p:txBody>
          <a:bodyPr wrap="none" lIns="121893" tIns="60946" rIns="121893" bIns="60946" anchor="ctr"/>
          <a:lstStyle/>
          <a:p>
            <a:pPr>
              <a:defRPr/>
            </a:pPr>
            <a:endParaRPr lang="en-US" sz="1050" dirty="0">
              <a:ea typeface="宋体" panose="02010600030101010101" pitchFamily="2" charset="-122"/>
            </a:endParaRPr>
          </a:p>
        </p:txBody>
      </p:sp>
      <p:sp>
        <p:nvSpPr>
          <p:cNvPr id="32" name="AutoShape 44"/>
          <p:cNvSpPr>
            <a:spLocks noChangeAspect="1"/>
          </p:cNvSpPr>
          <p:nvPr/>
        </p:nvSpPr>
        <p:spPr bwMode="auto">
          <a:xfrm>
            <a:off x="838979" y="4626879"/>
            <a:ext cx="380710" cy="3642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rgbClr val="3EB49E"/>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Freeform 85"/>
          <p:cNvSpPr>
            <a:spLocks noChangeAspect="1" noChangeArrowheads="1"/>
          </p:cNvSpPr>
          <p:nvPr/>
        </p:nvSpPr>
        <p:spPr bwMode="auto">
          <a:xfrm>
            <a:off x="3750868" y="4626879"/>
            <a:ext cx="359039" cy="429716"/>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FFD353"/>
          </a:solidFill>
          <a:ln>
            <a:solidFill>
              <a:srgbClr val="DFB15C"/>
            </a:solidFill>
          </a:ln>
          <a:effectLst/>
        </p:spPr>
        <p:txBody>
          <a:bodyPr wrap="square" anchor="ctr">
            <a:noAutofit/>
          </a:bodyPr>
          <a:lstStyle/>
          <a:p>
            <a:pPr>
              <a:defRPr/>
            </a:pPr>
            <a:endParaRPr lang="en-US" sz="2400" dirty="0">
              <a:ea typeface="宋体" panose="02010600030101010101" pitchFamily="2" charset="-122"/>
            </a:endParaRPr>
          </a:p>
        </p:txBody>
      </p:sp>
      <p:sp>
        <p:nvSpPr>
          <p:cNvPr id="34" name="Freeform 328"/>
          <p:cNvSpPr>
            <a:spLocks noChangeAspect="1" noChangeArrowheads="1"/>
          </p:cNvSpPr>
          <p:nvPr/>
        </p:nvSpPr>
        <p:spPr bwMode="auto">
          <a:xfrm>
            <a:off x="3550886" y="3773473"/>
            <a:ext cx="554311" cy="309244"/>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rgbClr val="3EB49E"/>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35" name="Subtitle 2"/>
          <p:cNvSpPr txBox="1"/>
          <p:nvPr/>
        </p:nvSpPr>
        <p:spPr bwMode="auto">
          <a:xfrm>
            <a:off x="1213514" y="2607338"/>
            <a:ext cx="4198208"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6" name="文本框 35"/>
          <p:cNvSpPr txBox="1"/>
          <p:nvPr/>
        </p:nvSpPr>
        <p:spPr>
          <a:xfrm>
            <a:off x="1213514" y="152585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left)">
                                      <p:cBhvr>
                                        <p:cTn id="49" dur="500"/>
                                        <p:tgtEl>
                                          <p:spTgt spid="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left)">
                                      <p:cBhvr>
                                        <p:cTn id="53" dur="500"/>
                                        <p:tgtEl>
                                          <p:spTgt spid="8"/>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left)">
                                      <p:cBhvr>
                                        <p:cTn id="64" dur="500"/>
                                        <p:tgtEl>
                                          <p:spTgt spid="13"/>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500"/>
                                        <p:tgtEl>
                                          <p:spTgt spid="14"/>
                                        </p:tgtEl>
                                      </p:cBhvr>
                                    </p:animEffect>
                                  </p:childTnLst>
                                </p:cTn>
                              </p:par>
                            </p:childTnLst>
                          </p:cTn>
                        </p:par>
                        <p:par>
                          <p:cTn id="69" fill="hold">
                            <p:stCondLst>
                              <p:cond delay="7000"/>
                            </p:stCondLst>
                            <p:childTnLst>
                              <p:par>
                                <p:cTn id="70" presetID="10" presetClass="entr" presetSubtype="0"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500"/>
                                        <p:tgtEl>
                                          <p:spTgt spid="22"/>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p:cTn id="79" dur="500" fill="hold"/>
                                        <p:tgtEl>
                                          <p:spTgt spid="31"/>
                                        </p:tgtEl>
                                        <p:attrNameLst>
                                          <p:attrName>ppt_w</p:attrName>
                                        </p:attrNameLst>
                                      </p:cBhvr>
                                      <p:tavLst>
                                        <p:tav tm="0">
                                          <p:val>
                                            <p:fltVal val="0"/>
                                          </p:val>
                                        </p:tav>
                                        <p:tav tm="100000">
                                          <p:val>
                                            <p:strVal val="#ppt_w"/>
                                          </p:val>
                                        </p:tav>
                                      </p:tavLst>
                                    </p:anim>
                                    <p:anim calcmode="lin" valueType="num">
                                      <p:cBhvr>
                                        <p:cTn id="80" dur="500" fill="hold"/>
                                        <p:tgtEl>
                                          <p:spTgt spid="31"/>
                                        </p:tgtEl>
                                        <p:attrNameLst>
                                          <p:attrName>ppt_h</p:attrName>
                                        </p:attrNameLst>
                                      </p:cBhvr>
                                      <p:tavLst>
                                        <p:tav tm="0">
                                          <p:val>
                                            <p:fltVal val="0"/>
                                          </p:val>
                                        </p:tav>
                                        <p:tav tm="100000">
                                          <p:val>
                                            <p:strVal val="#ppt_h"/>
                                          </p:val>
                                        </p:tav>
                                      </p:tavLst>
                                    </p:anim>
                                    <p:animEffect transition="in" filter="fade">
                                      <p:cBhvr>
                                        <p:cTn id="81" dur="500"/>
                                        <p:tgtEl>
                                          <p:spTgt spid="31"/>
                                        </p:tgtEl>
                                      </p:cBhvr>
                                    </p:animEffect>
                                  </p:childTnLst>
                                </p:cTn>
                              </p:par>
                            </p:childTnLst>
                          </p:cTn>
                        </p:par>
                        <p:par>
                          <p:cTn id="82" fill="hold">
                            <p:stCondLst>
                              <p:cond delay="8000"/>
                            </p:stCondLst>
                            <p:childTnLst>
                              <p:par>
                                <p:cTn id="83" presetID="10" presetClass="entr" presetSubtype="0"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500"/>
                                        <p:tgtEl>
                                          <p:spTgt spid="2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500"/>
                                        <p:tgtEl>
                                          <p:spTgt spid="24"/>
                                        </p:tgtEl>
                                      </p:cBhvr>
                                    </p:animEffect>
                                  </p:childTnLst>
                                </p:cTn>
                              </p:par>
                            </p:childTnLst>
                          </p:cTn>
                        </p:par>
                        <p:par>
                          <p:cTn id="89" fill="hold">
                            <p:stCondLst>
                              <p:cond delay="8500"/>
                            </p:stCondLst>
                            <p:childTnLst>
                              <p:par>
                                <p:cTn id="90" presetID="53" presetClass="entr" presetSubtype="16"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 calcmode="lin" valueType="num">
                                      <p:cBhvr>
                                        <p:cTn id="92" dur="500" fill="hold"/>
                                        <p:tgtEl>
                                          <p:spTgt spid="34"/>
                                        </p:tgtEl>
                                        <p:attrNameLst>
                                          <p:attrName>ppt_w</p:attrName>
                                        </p:attrNameLst>
                                      </p:cBhvr>
                                      <p:tavLst>
                                        <p:tav tm="0">
                                          <p:val>
                                            <p:fltVal val="0"/>
                                          </p:val>
                                        </p:tav>
                                        <p:tav tm="100000">
                                          <p:val>
                                            <p:strVal val="#ppt_w"/>
                                          </p:val>
                                        </p:tav>
                                      </p:tavLst>
                                    </p:anim>
                                    <p:anim calcmode="lin" valueType="num">
                                      <p:cBhvr>
                                        <p:cTn id="93" dur="500" fill="hold"/>
                                        <p:tgtEl>
                                          <p:spTgt spid="34"/>
                                        </p:tgtEl>
                                        <p:attrNameLst>
                                          <p:attrName>ppt_h</p:attrName>
                                        </p:attrNameLst>
                                      </p:cBhvr>
                                      <p:tavLst>
                                        <p:tav tm="0">
                                          <p:val>
                                            <p:fltVal val="0"/>
                                          </p:val>
                                        </p:tav>
                                        <p:tav tm="100000">
                                          <p:val>
                                            <p:strVal val="#ppt_h"/>
                                          </p:val>
                                        </p:tav>
                                      </p:tavLst>
                                    </p:anim>
                                    <p:animEffect transition="in" filter="fade">
                                      <p:cBhvr>
                                        <p:cTn id="94" dur="500"/>
                                        <p:tgtEl>
                                          <p:spTgt spid="34"/>
                                        </p:tgtEl>
                                      </p:cBhvr>
                                    </p:animEffect>
                                  </p:childTnLst>
                                </p:cTn>
                              </p:par>
                            </p:childTnLst>
                          </p:cTn>
                        </p:par>
                        <p:par>
                          <p:cTn id="95" fill="hold">
                            <p:stCondLst>
                              <p:cond delay="9000"/>
                            </p:stCondLst>
                            <p:childTnLst>
                              <p:par>
                                <p:cTn id="96" presetID="10" presetClass="entr" presetSubtype="0" fill="hold" grpId="0" nodeType="after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500"/>
                                        <p:tgtEl>
                                          <p:spTgt spid="25"/>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p:cTn id="105" dur="500" fill="hold"/>
                                        <p:tgtEl>
                                          <p:spTgt spid="32"/>
                                        </p:tgtEl>
                                        <p:attrNameLst>
                                          <p:attrName>ppt_w</p:attrName>
                                        </p:attrNameLst>
                                      </p:cBhvr>
                                      <p:tavLst>
                                        <p:tav tm="0">
                                          <p:val>
                                            <p:fltVal val="0"/>
                                          </p:val>
                                        </p:tav>
                                        <p:tav tm="100000">
                                          <p:val>
                                            <p:strVal val="#ppt_w"/>
                                          </p:val>
                                        </p:tav>
                                      </p:tavLst>
                                    </p:anim>
                                    <p:anim calcmode="lin" valueType="num">
                                      <p:cBhvr>
                                        <p:cTn id="106" dur="500" fill="hold"/>
                                        <p:tgtEl>
                                          <p:spTgt spid="32"/>
                                        </p:tgtEl>
                                        <p:attrNameLst>
                                          <p:attrName>ppt_h</p:attrName>
                                        </p:attrNameLst>
                                      </p:cBhvr>
                                      <p:tavLst>
                                        <p:tav tm="0">
                                          <p:val>
                                            <p:fltVal val="0"/>
                                          </p:val>
                                        </p:tav>
                                        <p:tav tm="100000">
                                          <p:val>
                                            <p:strVal val="#ppt_h"/>
                                          </p:val>
                                        </p:tav>
                                      </p:tavLst>
                                    </p:anim>
                                    <p:animEffect transition="in" filter="fade">
                                      <p:cBhvr>
                                        <p:cTn id="107" dur="500"/>
                                        <p:tgtEl>
                                          <p:spTgt spid="32"/>
                                        </p:tgtEl>
                                      </p:cBhvr>
                                    </p:animEffect>
                                  </p:childTnLst>
                                </p:cTn>
                              </p:par>
                            </p:childTnLst>
                          </p:cTn>
                        </p:par>
                        <p:par>
                          <p:cTn id="108" fill="hold">
                            <p:stCondLst>
                              <p:cond delay="10000"/>
                            </p:stCondLst>
                            <p:childTnLst>
                              <p:par>
                                <p:cTn id="109" presetID="10" presetClass="entr" presetSubtype="0" fill="hold" grpId="0" nodeType="after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fade">
                                      <p:cBhvr>
                                        <p:cTn id="111" dur="500"/>
                                        <p:tgtEl>
                                          <p:spTgt spid="2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fade">
                                      <p:cBhvr>
                                        <p:cTn id="114" dur="500"/>
                                        <p:tgtEl>
                                          <p:spTgt spid="28"/>
                                        </p:tgtEl>
                                      </p:cBhvr>
                                    </p:animEffect>
                                  </p:childTnLst>
                                </p:cTn>
                              </p:par>
                            </p:childTnLst>
                          </p:cTn>
                        </p:par>
                        <p:par>
                          <p:cTn id="115" fill="hold">
                            <p:stCondLst>
                              <p:cond delay="10500"/>
                            </p:stCondLst>
                            <p:childTnLst>
                              <p:par>
                                <p:cTn id="116" presetID="53" presetClass="entr" presetSubtype="16" fill="hold" grpId="0" nodeType="afterEffect">
                                  <p:stCondLst>
                                    <p:cond delay="0"/>
                                  </p:stCondLst>
                                  <p:childTnLst>
                                    <p:set>
                                      <p:cBhvr>
                                        <p:cTn id="117" dur="1" fill="hold">
                                          <p:stCondLst>
                                            <p:cond delay="0"/>
                                          </p:stCondLst>
                                        </p:cTn>
                                        <p:tgtEl>
                                          <p:spTgt spid="33"/>
                                        </p:tgtEl>
                                        <p:attrNameLst>
                                          <p:attrName>style.visibility</p:attrName>
                                        </p:attrNameLst>
                                      </p:cBhvr>
                                      <p:to>
                                        <p:strVal val="visible"/>
                                      </p:to>
                                    </p:set>
                                    <p:anim calcmode="lin" valueType="num">
                                      <p:cBhvr>
                                        <p:cTn id="118" dur="500" fill="hold"/>
                                        <p:tgtEl>
                                          <p:spTgt spid="33"/>
                                        </p:tgtEl>
                                        <p:attrNameLst>
                                          <p:attrName>ppt_w</p:attrName>
                                        </p:attrNameLst>
                                      </p:cBhvr>
                                      <p:tavLst>
                                        <p:tav tm="0">
                                          <p:val>
                                            <p:fltVal val="0"/>
                                          </p:val>
                                        </p:tav>
                                        <p:tav tm="100000">
                                          <p:val>
                                            <p:strVal val="#ppt_w"/>
                                          </p:val>
                                        </p:tav>
                                      </p:tavLst>
                                    </p:anim>
                                    <p:anim calcmode="lin" valueType="num">
                                      <p:cBhvr>
                                        <p:cTn id="119" dur="500" fill="hold"/>
                                        <p:tgtEl>
                                          <p:spTgt spid="33"/>
                                        </p:tgtEl>
                                        <p:attrNameLst>
                                          <p:attrName>ppt_h</p:attrName>
                                        </p:attrNameLst>
                                      </p:cBhvr>
                                      <p:tavLst>
                                        <p:tav tm="0">
                                          <p:val>
                                            <p:fltVal val="0"/>
                                          </p:val>
                                        </p:tav>
                                        <p:tav tm="100000">
                                          <p:val>
                                            <p:strVal val="#ppt_h"/>
                                          </p:val>
                                        </p:tav>
                                      </p:tavLst>
                                    </p:anim>
                                    <p:animEffect transition="in" filter="fade">
                                      <p:cBhvr>
                                        <p:cTn id="120" dur="500"/>
                                        <p:tgtEl>
                                          <p:spTgt spid="33"/>
                                        </p:tgtEl>
                                      </p:cBhvr>
                                    </p:animEffect>
                                  </p:childTnLst>
                                </p:cTn>
                              </p:par>
                            </p:childTnLst>
                          </p:cTn>
                        </p:par>
                        <p:par>
                          <p:cTn id="121" fill="hold">
                            <p:stCondLst>
                              <p:cond delay="11000"/>
                            </p:stCondLst>
                            <p:childTnLst>
                              <p:par>
                                <p:cTn id="122" presetID="10" presetClass="entr" presetSubtype="0" fill="hold" grpId="0" nodeType="after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fade">
                                      <p:cBhvr>
                                        <p:cTn id="124" dur="500"/>
                                        <p:tgtEl>
                                          <p:spTgt spid="2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p:bldP spid="25" grpId="0"/>
      <p:bldP spid="26" grpId="0"/>
      <p:bldP spid="27" grpId="0"/>
      <p:bldP spid="28" grpId="0"/>
      <p:bldP spid="29" grpId="0"/>
      <p:bldP spid="30" grpId="0"/>
      <p:bldP spid="31" grpId="0" animBg="1"/>
      <p:bldP spid="32" grpId="0" animBg="1"/>
      <p:bldP spid="33"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rrowheads="1"/>
          </p:cNvSpPr>
          <p:nvPr/>
        </p:nvSpPr>
        <p:spPr bwMode="auto">
          <a:xfrm>
            <a:off x="1065213" y="2374900"/>
            <a:ext cx="2479675" cy="2651125"/>
          </a:xfrm>
          <a:custGeom>
            <a:avLst/>
            <a:gdLst>
              <a:gd name="T0" fmla="*/ 2657375 w 1751265"/>
              <a:gd name="T1" fmla="*/ 0 h 1872208"/>
              <a:gd name="T2" fmla="*/ 4971421 w 1751265"/>
              <a:gd name="T3" fmla="*/ 1353824 h 1872208"/>
              <a:gd name="T4" fmla="*/ 4601709 w 1751265"/>
              <a:gd name="T5" fmla="*/ 2701420 h 1872208"/>
              <a:gd name="T6" fmla="*/ 4945041 w 1751265"/>
              <a:gd name="T7" fmla="*/ 4005580 h 1872208"/>
              <a:gd name="T8" fmla="*/ 2657375 w 1751265"/>
              <a:gd name="T9" fmla="*/ 5315969 h 1872208"/>
              <a:gd name="T10" fmla="*/ 0 w 1751265"/>
              <a:gd name="T11" fmla="*/ 2657986 h 1872208"/>
              <a:gd name="T12" fmla="*/ 2657375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FB15C"/>
          </a:solidFill>
          <a:ln>
            <a:solidFill>
              <a:srgbClr val="DFB15C"/>
            </a:solidFill>
          </a:ln>
        </p:spPr>
        <p:txBody>
          <a:bodyPr anchor="ctr"/>
          <a:lstStyle/>
          <a:p>
            <a:endParaRPr lang="zh-CN" altLang="en-US">
              <a:solidFill>
                <a:schemeClr val="bg1"/>
              </a:solidFill>
            </a:endParaRPr>
          </a:p>
        </p:txBody>
      </p:sp>
      <p:sp>
        <p:nvSpPr>
          <p:cNvPr id="3" name="椭圆 2"/>
          <p:cNvSpPr>
            <a:spLocks noChangeArrowheads="1"/>
          </p:cNvSpPr>
          <p:nvPr/>
        </p:nvSpPr>
        <p:spPr bwMode="auto">
          <a:xfrm>
            <a:off x="8545513" y="2397125"/>
            <a:ext cx="2651125" cy="2651125"/>
          </a:xfrm>
          <a:prstGeom prst="ellipse">
            <a:avLst/>
          </a:prstGeom>
          <a:solidFill>
            <a:srgbClr val="3EB49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endParaRPr lang="zh-CN" altLang="zh-CN">
              <a:solidFill>
                <a:schemeClr val="bg1"/>
              </a:solidFill>
              <a:latin typeface="宋体" panose="02010600030101010101" pitchFamily="2" charset="-122"/>
              <a:sym typeface="宋体" panose="02010600030101010101" pitchFamily="2" charset="-122"/>
            </a:endParaRPr>
          </a:p>
        </p:txBody>
      </p:sp>
      <p:sp>
        <p:nvSpPr>
          <p:cNvPr id="4" name="椭圆 1"/>
          <p:cNvSpPr>
            <a:spLocks noChangeArrowheads="1"/>
          </p:cNvSpPr>
          <p:nvPr/>
        </p:nvSpPr>
        <p:spPr bwMode="auto">
          <a:xfrm>
            <a:off x="3581401" y="2397125"/>
            <a:ext cx="2479675" cy="2651125"/>
          </a:xfrm>
          <a:custGeom>
            <a:avLst/>
            <a:gdLst>
              <a:gd name="T0" fmla="*/ 2657375 w 1751265"/>
              <a:gd name="T1" fmla="*/ 0 h 1872208"/>
              <a:gd name="T2" fmla="*/ 4971421 w 1751265"/>
              <a:gd name="T3" fmla="*/ 1353824 h 1872208"/>
              <a:gd name="T4" fmla="*/ 4601709 w 1751265"/>
              <a:gd name="T5" fmla="*/ 2701420 h 1872208"/>
              <a:gd name="T6" fmla="*/ 4945041 w 1751265"/>
              <a:gd name="T7" fmla="*/ 4005580 h 1872208"/>
              <a:gd name="T8" fmla="*/ 2657375 w 1751265"/>
              <a:gd name="T9" fmla="*/ 5315969 h 1872208"/>
              <a:gd name="T10" fmla="*/ 0 w 1751265"/>
              <a:gd name="T11" fmla="*/ 2657986 h 1872208"/>
              <a:gd name="T12" fmla="*/ 2657375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3EB49E"/>
          </a:solidFill>
          <a:ln>
            <a:noFill/>
          </a:ln>
        </p:spPr>
        <p:txBody>
          <a:bodyPr anchor="ctr"/>
          <a:lstStyle/>
          <a:p>
            <a:endParaRPr lang="zh-CN" altLang="en-US">
              <a:solidFill>
                <a:schemeClr val="bg1"/>
              </a:solidFill>
            </a:endParaRPr>
          </a:p>
        </p:txBody>
      </p:sp>
      <p:sp>
        <p:nvSpPr>
          <p:cNvPr id="5" name="椭圆 1"/>
          <p:cNvSpPr>
            <a:spLocks noChangeArrowheads="1"/>
          </p:cNvSpPr>
          <p:nvPr/>
        </p:nvSpPr>
        <p:spPr bwMode="auto">
          <a:xfrm>
            <a:off x="6024563" y="2397125"/>
            <a:ext cx="2479675" cy="2651125"/>
          </a:xfrm>
          <a:custGeom>
            <a:avLst/>
            <a:gdLst>
              <a:gd name="T0" fmla="*/ 2657375 w 1751265"/>
              <a:gd name="T1" fmla="*/ 0 h 1872208"/>
              <a:gd name="T2" fmla="*/ 4971421 w 1751265"/>
              <a:gd name="T3" fmla="*/ 1353824 h 1872208"/>
              <a:gd name="T4" fmla="*/ 4601709 w 1751265"/>
              <a:gd name="T5" fmla="*/ 2701420 h 1872208"/>
              <a:gd name="T6" fmla="*/ 4945041 w 1751265"/>
              <a:gd name="T7" fmla="*/ 4005580 h 1872208"/>
              <a:gd name="T8" fmla="*/ 2657375 w 1751265"/>
              <a:gd name="T9" fmla="*/ 5315969 h 1872208"/>
              <a:gd name="T10" fmla="*/ 0 w 1751265"/>
              <a:gd name="T11" fmla="*/ 2657986 h 1872208"/>
              <a:gd name="T12" fmla="*/ 2657375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FB15C"/>
          </a:solidFill>
          <a:ln>
            <a:solidFill>
              <a:srgbClr val="DFB15C"/>
            </a:solidFill>
          </a:ln>
        </p:spPr>
        <p:txBody>
          <a:bodyPr anchor="ctr"/>
          <a:lstStyle/>
          <a:p>
            <a:endParaRPr lang="zh-CN" altLang="en-US">
              <a:solidFill>
                <a:schemeClr val="bg1"/>
              </a:solidFill>
            </a:endParaRPr>
          </a:p>
        </p:txBody>
      </p:sp>
      <p:sp>
        <p:nvSpPr>
          <p:cNvPr id="6" name="TextBox 14"/>
          <p:cNvSpPr>
            <a:spLocks noChangeArrowheads="1"/>
          </p:cNvSpPr>
          <p:nvPr/>
        </p:nvSpPr>
        <p:spPr bwMode="auto">
          <a:xfrm>
            <a:off x="2055920" y="2390775"/>
            <a:ext cx="6014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3200" b="1">
                <a:solidFill>
                  <a:schemeClr val="bg1"/>
                </a:solidFill>
                <a:latin typeface="Calibri" panose="020F0502020204030204" charset="0"/>
                <a:sym typeface="Calibri" panose="020F0502020204030204" charset="0"/>
              </a:rPr>
              <a:t>01</a:t>
            </a:r>
            <a:endParaRPr lang="zh-CN" altLang="en-US" sz="3200" b="1">
              <a:solidFill>
                <a:schemeClr val="bg1"/>
              </a:solidFill>
              <a:latin typeface="Calibri" panose="020F0502020204030204" charset="0"/>
              <a:sym typeface="宋体" panose="02010600030101010101" pitchFamily="2" charset="-122"/>
            </a:endParaRPr>
          </a:p>
        </p:txBody>
      </p:sp>
      <p:sp>
        <p:nvSpPr>
          <p:cNvPr id="7" name="TextBox 15"/>
          <p:cNvSpPr>
            <a:spLocks noChangeArrowheads="1"/>
          </p:cNvSpPr>
          <p:nvPr/>
        </p:nvSpPr>
        <p:spPr bwMode="auto">
          <a:xfrm>
            <a:off x="4576763" y="2390775"/>
            <a:ext cx="6016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3200" b="1">
                <a:solidFill>
                  <a:schemeClr val="bg1"/>
                </a:solidFill>
                <a:latin typeface="Calibri" panose="020F0502020204030204" charset="0"/>
                <a:sym typeface="Calibri" panose="020F0502020204030204" charset="0"/>
              </a:rPr>
              <a:t>02</a:t>
            </a:r>
            <a:endParaRPr lang="zh-CN" altLang="en-US" sz="3200" b="1">
              <a:solidFill>
                <a:schemeClr val="bg1"/>
              </a:solidFill>
              <a:latin typeface="Calibri" panose="020F0502020204030204" charset="0"/>
              <a:sym typeface="宋体" panose="02010600030101010101" pitchFamily="2" charset="-122"/>
            </a:endParaRPr>
          </a:p>
        </p:txBody>
      </p:sp>
      <p:sp>
        <p:nvSpPr>
          <p:cNvPr id="8" name="TextBox 16"/>
          <p:cNvSpPr>
            <a:spLocks noChangeArrowheads="1"/>
          </p:cNvSpPr>
          <p:nvPr/>
        </p:nvSpPr>
        <p:spPr bwMode="auto">
          <a:xfrm>
            <a:off x="7000189" y="2390775"/>
            <a:ext cx="6014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3200" b="1">
                <a:solidFill>
                  <a:schemeClr val="bg1"/>
                </a:solidFill>
                <a:latin typeface="Calibri" panose="020F0502020204030204" charset="0"/>
                <a:sym typeface="Calibri" panose="020F0502020204030204" charset="0"/>
              </a:rPr>
              <a:t>03</a:t>
            </a:r>
            <a:endParaRPr lang="zh-CN" altLang="en-US" sz="3200" b="1">
              <a:solidFill>
                <a:schemeClr val="bg1"/>
              </a:solidFill>
              <a:latin typeface="Calibri" panose="020F0502020204030204" charset="0"/>
              <a:sym typeface="宋体" panose="02010600030101010101" pitchFamily="2" charset="-122"/>
            </a:endParaRPr>
          </a:p>
        </p:txBody>
      </p:sp>
      <p:sp>
        <p:nvSpPr>
          <p:cNvPr id="9" name="TextBox 17"/>
          <p:cNvSpPr>
            <a:spLocks noChangeArrowheads="1"/>
          </p:cNvSpPr>
          <p:nvPr/>
        </p:nvSpPr>
        <p:spPr bwMode="auto">
          <a:xfrm>
            <a:off x="9569450" y="2390775"/>
            <a:ext cx="6016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3200" b="1">
                <a:solidFill>
                  <a:schemeClr val="bg1"/>
                </a:solidFill>
                <a:latin typeface="Calibri" panose="020F0502020204030204" charset="0"/>
                <a:sym typeface="Calibri" panose="020F0502020204030204" charset="0"/>
              </a:rPr>
              <a:t>04</a:t>
            </a:r>
            <a:endParaRPr lang="zh-CN" altLang="en-US" sz="3200" b="1">
              <a:solidFill>
                <a:schemeClr val="bg1"/>
              </a:solidFill>
              <a:latin typeface="Calibri" panose="020F0502020204030204" charset="0"/>
              <a:sym typeface="宋体" panose="02010600030101010101" pitchFamily="2" charset="-122"/>
            </a:endParaRPr>
          </a:p>
        </p:txBody>
      </p:sp>
      <p:sp>
        <p:nvSpPr>
          <p:cNvPr id="10" name="直接连接符 9"/>
          <p:cNvSpPr>
            <a:spLocks noChangeShapeType="1"/>
          </p:cNvSpPr>
          <p:nvPr/>
        </p:nvSpPr>
        <p:spPr bwMode="auto">
          <a:xfrm>
            <a:off x="1371600" y="3217863"/>
            <a:ext cx="1819275" cy="1587"/>
          </a:xfrm>
          <a:prstGeom prst="line">
            <a:avLst/>
          </a:prstGeom>
          <a:noFill/>
          <a:ln w="6350">
            <a:solidFill>
              <a:srgbClr val="3B3B3B"/>
            </a:solidFill>
            <a:prstDash val="dash"/>
            <a:bevel/>
          </a:ln>
          <a:extLst>
            <a:ext uri="{909E8E84-426E-40DD-AFC4-6F175D3DCCD1}">
              <a14:hiddenFill xmlns:a14="http://schemas.microsoft.com/office/drawing/2010/main">
                <a:noFill/>
              </a14:hiddenFill>
            </a:ext>
          </a:extLst>
        </p:spPr>
        <p:txBody>
          <a:bodyPr/>
          <a:lstStyle/>
          <a:p>
            <a:endParaRPr lang="zh-CN" altLang="en-US">
              <a:solidFill>
                <a:schemeClr val="bg1"/>
              </a:solidFill>
            </a:endParaRPr>
          </a:p>
        </p:txBody>
      </p:sp>
      <p:sp>
        <p:nvSpPr>
          <p:cNvPr id="11" name="直接连接符 10"/>
          <p:cNvSpPr>
            <a:spLocks noChangeShapeType="1"/>
          </p:cNvSpPr>
          <p:nvPr/>
        </p:nvSpPr>
        <p:spPr bwMode="auto">
          <a:xfrm>
            <a:off x="3875088" y="3217863"/>
            <a:ext cx="1819275" cy="1587"/>
          </a:xfrm>
          <a:prstGeom prst="line">
            <a:avLst/>
          </a:prstGeom>
          <a:noFill/>
          <a:ln w="6350">
            <a:solidFill>
              <a:schemeClr val="bg1"/>
            </a:solidFill>
            <a:prstDash val="dash"/>
            <a:bevel/>
          </a:ln>
          <a:extLst>
            <a:ext uri="{909E8E84-426E-40DD-AFC4-6F175D3DCCD1}">
              <a14:hiddenFill xmlns:a14="http://schemas.microsoft.com/office/drawing/2010/main">
                <a:noFill/>
              </a14:hiddenFill>
            </a:ext>
          </a:extLst>
        </p:spPr>
        <p:txBody>
          <a:bodyPr/>
          <a:lstStyle/>
          <a:p>
            <a:endParaRPr lang="zh-CN" altLang="en-US">
              <a:solidFill>
                <a:schemeClr val="bg1"/>
              </a:solidFill>
            </a:endParaRPr>
          </a:p>
        </p:txBody>
      </p:sp>
      <p:sp>
        <p:nvSpPr>
          <p:cNvPr id="12" name="直接连接符 11"/>
          <p:cNvSpPr>
            <a:spLocks noChangeShapeType="1"/>
          </p:cNvSpPr>
          <p:nvPr/>
        </p:nvSpPr>
        <p:spPr bwMode="auto">
          <a:xfrm>
            <a:off x="6354763" y="3217863"/>
            <a:ext cx="1819275" cy="1587"/>
          </a:xfrm>
          <a:prstGeom prst="line">
            <a:avLst/>
          </a:prstGeom>
          <a:noFill/>
          <a:ln w="6350">
            <a:solidFill>
              <a:srgbClr val="3B3B3B"/>
            </a:solidFill>
            <a:prstDash val="dash"/>
            <a:bevel/>
          </a:ln>
          <a:extLst>
            <a:ext uri="{909E8E84-426E-40DD-AFC4-6F175D3DCCD1}">
              <a14:hiddenFill xmlns:a14="http://schemas.microsoft.com/office/drawing/2010/main">
                <a:noFill/>
              </a14:hiddenFill>
            </a:ext>
          </a:extLst>
        </p:spPr>
        <p:txBody>
          <a:bodyPr/>
          <a:lstStyle/>
          <a:p>
            <a:endParaRPr lang="zh-CN" altLang="en-US">
              <a:solidFill>
                <a:schemeClr val="bg1"/>
              </a:solidFill>
            </a:endParaRPr>
          </a:p>
        </p:txBody>
      </p:sp>
      <p:sp>
        <p:nvSpPr>
          <p:cNvPr id="13" name="直接连接符 12"/>
          <p:cNvSpPr>
            <a:spLocks noChangeShapeType="1"/>
          </p:cNvSpPr>
          <p:nvPr/>
        </p:nvSpPr>
        <p:spPr bwMode="auto">
          <a:xfrm>
            <a:off x="8847138" y="3217863"/>
            <a:ext cx="2032000" cy="1587"/>
          </a:xfrm>
          <a:prstGeom prst="line">
            <a:avLst/>
          </a:prstGeom>
          <a:noFill/>
          <a:ln w="6350">
            <a:solidFill>
              <a:schemeClr val="bg1"/>
            </a:solidFill>
            <a:prstDash val="dash"/>
            <a:bevel/>
          </a:ln>
          <a:extLst>
            <a:ext uri="{909E8E84-426E-40DD-AFC4-6F175D3DCCD1}">
              <a14:hiddenFill xmlns:a14="http://schemas.microsoft.com/office/drawing/2010/main">
                <a:noFill/>
              </a14:hiddenFill>
            </a:ext>
          </a:extLst>
        </p:spPr>
        <p:txBody>
          <a:bodyPr/>
          <a:lstStyle/>
          <a:p>
            <a:endParaRPr lang="zh-CN" altLang="en-US">
              <a:solidFill>
                <a:schemeClr val="bg1"/>
              </a:solidFill>
            </a:endParaRPr>
          </a:p>
        </p:txBody>
      </p:sp>
      <p:sp>
        <p:nvSpPr>
          <p:cNvPr id="14" name="TextBox 22"/>
          <p:cNvSpPr>
            <a:spLocks noChangeArrowheads="1"/>
          </p:cNvSpPr>
          <p:nvPr/>
        </p:nvSpPr>
        <p:spPr bwMode="auto">
          <a:xfrm>
            <a:off x="1109663" y="3384550"/>
            <a:ext cx="2474912"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15" name="TextBox 23"/>
          <p:cNvSpPr>
            <a:spLocks noChangeArrowheads="1"/>
          </p:cNvSpPr>
          <p:nvPr/>
        </p:nvSpPr>
        <p:spPr bwMode="auto">
          <a:xfrm>
            <a:off x="1109663" y="3875088"/>
            <a:ext cx="247491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16" name="TextBox 24"/>
          <p:cNvSpPr>
            <a:spLocks noChangeArrowheads="1"/>
          </p:cNvSpPr>
          <p:nvPr/>
        </p:nvSpPr>
        <p:spPr bwMode="auto">
          <a:xfrm>
            <a:off x="3670300" y="3384550"/>
            <a:ext cx="24733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17" name="TextBox 25"/>
          <p:cNvSpPr>
            <a:spLocks noChangeArrowheads="1"/>
          </p:cNvSpPr>
          <p:nvPr/>
        </p:nvSpPr>
        <p:spPr bwMode="auto">
          <a:xfrm>
            <a:off x="3700463" y="3875088"/>
            <a:ext cx="247491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18" name="TextBox 26"/>
          <p:cNvSpPr>
            <a:spLocks noChangeArrowheads="1"/>
          </p:cNvSpPr>
          <p:nvPr/>
        </p:nvSpPr>
        <p:spPr bwMode="auto">
          <a:xfrm>
            <a:off x="6070600" y="3384550"/>
            <a:ext cx="2474913"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19" name="TextBox 27"/>
          <p:cNvSpPr>
            <a:spLocks noChangeArrowheads="1"/>
          </p:cNvSpPr>
          <p:nvPr/>
        </p:nvSpPr>
        <p:spPr bwMode="auto">
          <a:xfrm>
            <a:off x="6070600" y="3875088"/>
            <a:ext cx="247491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0" name="TextBox 28"/>
          <p:cNvSpPr>
            <a:spLocks noChangeArrowheads="1"/>
          </p:cNvSpPr>
          <p:nvPr/>
        </p:nvSpPr>
        <p:spPr bwMode="auto">
          <a:xfrm>
            <a:off x="8709025" y="3425825"/>
            <a:ext cx="2474913"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21" name="TextBox 29"/>
          <p:cNvSpPr>
            <a:spLocks noChangeArrowheads="1"/>
          </p:cNvSpPr>
          <p:nvPr/>
        </p:nvSpPr>
        <p:spPr bwMode="auto">
          <a:xfrm>
            <a:off x="8740775" y="3914775"/>
            <a:ext cx="24733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2" name="文本框 21"/>
          <p:cNvSpPr txBox="1"/>
          <p:nvPr/>
        </p:nvSpPr>
        <p:spPr>
          <a:xfrm>
            <a:off x="4340695" y="100026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9"/>
          <p:cNvSpPr>
            <a:spLocks noChangeArrowheads="1"/>
          </p:cNvSpPr>
          <p:nvPr/>
        </p:nvSpPr>
        <p:spPr bwMode="auto">
          <a:xfrm>
            <a:off x="1828800"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3" name="Rounded Rectangle 30"/>
          <p:cNvSpPr>
            <a:spLocks noChangeArrowheads="1"/>
          </p:cNvSpPr>
          <p:nvPr/>
        </p:nvSpPr>
        <p:spPr bwMode="auto">
          <a:xfrm>
            <a:off x="3995738"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4" name="Rounded Rectangle 31"/>
          <p:cNvSpPr>
            <a:spLocks noChangeArrowheads="1"/>
          </p:cNvSpPr>
          <p:nvPr/>
        </p:nvSpPr>
        <p:spPr bwMode="auto">
          <a:xfrm>
            <a:off x="6164263"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5" name="Rounded Rectangle 32"/>
          <p:cNvSpPr>
            <a:spLocks noChangeArrowheads="1"/>
          </p:cNvSpPr>
          <p:nvPr/>
        </p:nvSpPr>
        <p:spPr bwMode="auto">
          <a:xfrm>
            <a:off x="8331200"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6" name="Rounded Rectangle 9"/>
          <p:cNvSpPr>
            <a:spLocks noChangeArrowheads="1"/>
          </p:cNvSpPr>
          <p:nvPr/>
        </p:nvSpPr>
        <p:spPr bwMode="auto">
          <a:xfrm>
            <a:off x="1828800" y="1874838"/>
            <a:ext cx="2032000" cy="3048000"/>
          </a:xfrm>
          <a:prstGeom prst="roundRect">
            <a:avLst>
              <a:gd name="adj" fmla="val 16667"/>
            </a:avLst>
          </a:prstGeom>
          <a:solidFill>
            <a:srgbClr val="FFD353"/>
          </a:solidFill>
          <a:ln>
            <a:solidFill>
              <a:srgbClr val="DFB15C"/>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7" name="Rounded Rectangle 10"/>
          <p:cNvSpPr>
            <a:spLocks noChangeArrowheads="1"/>
          </p:cNvSpPr>
          <p:nvPr/>
        </p:nvSpPr>
        <p:spPr bwMode="auto">
          <a:xfrm>
            <a:off x="3995738" y="1874838"/>
            <a:ext cx="2032000" cy="3048000"/>
          </a:xfrm>
          <a:prstGeom prst="roundRect">
            <a:avLst>
              <a:gd name="adj" fmla="val 16667"/>
            </a:avLst>
          </a:prstGeom>
          <a:solidFill>
            <a:srgbClr val="3EB49E"/>
          </a:solidFill>
          <a:ln>
            <a:solidFill>
              <a:srgbClr val="B9E654"/>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8" name="Rounded Rectangle 11"/>
          <p:cNvSpPr>
            <a:spLocks noChangeArrowheads="1"/>
          </p:cNvSpPr>
          <p:nvPr/>
        </p:nvSpPr>
        <p:spPr bwMode="auto">
          <a:xfrm>
            <a:off x="6164263" y="1874838"/>
            <a:ext cx="2032000" cy="3048000"/>
          </a:xfrm>
          <a:prstGeom prst="roundRect">
            <a:avLst>
              <a:gd name="adj" fmla="val 16667"/>
            </a:avLst>
          </a:prstGeom>
          <a:solidFill>
            <a:srgbClr val="FFD353"/>
          </a:solidFill>
          <a:ln>
            <a:solidFill>
              <a:srgbClr val="DFB15C"/>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9" name="Rounded Rectangle 12"/>
          <p:cNvSpPr>
            <a:spLocks noChangeArrowheads="1"/>
          </p:cNvSpPr>
          <p:nvPr/>
        </p:nvSpPr>
        <p:spPr bwMode="auto">
          <a:xfrm>
            <a:off x="8331200" y="1874838"/>
            <a:ext cx="2032000" cy="3048000"/>
          </a:xfrm>
          <a:prstGeom prst="roundRect">
            <a:avLst>
              <a:gd name="adj" fmla="val 16667"/>
            </a:avLst>
          </a:prstGeom>
          <a:solidFill>
            <a:srgbClr val="3EB49E"/>
          </a:solidFill>
          <a:ln>
            <a:solidFill>
              <a:srgbClr val="B9E654"/>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en-US" altLang="zh-CN" sz="2400">
              <a:solidFill>
                <a:srgbClr val="FFFFFF"/>
              </a:solidFill>
            </a:endParaRPr>
          </a:p>
        </p:txBody>
      </p:sp>
      <p:sp>
        <p:nvSpPr>
          <p:cNvPr id="10" name="Freeform 6"/>
          <p:cNvSpPr>
            <a:spLocks noEditPoints="1"/>
          </p:cNvSpPr>
          <p:nvPr/>
        </p:nvSpPr>
        <p:spPr bwMode="auto">
          <a:xfrm>
            <a:off x="4800600" y="2232025"/>
            <a:ext cx="423863" cy="517525"/>
          </a:xfrm>
          <a:custGeom>
            <a:avLst/>
            <a:gdLst>
              <a:gd name="T0" fmla="*/ 62955 w 781"/>
              <a:gd name="T1" fmla="*/ 426293 h 953"/>
              <a:gd name="T2" fmla="*/ 199178 w 781"/>
              <a:gd name="T3" fmla="*/ 426293 h 953"/>
              <a:gd name="T4" fmla="*/ 199178 w 781"/>
              <a:gd name="T5" fmla="*/ 455617 h 953"/>
              <a:gd name="T6" fmla="*/ 62955 w 781"/>
              <a:gd name="T7" fmla="*/ 455617 h 953"/>
              <a:gd name="T8" fmla="*/ 62955 w 781"/>
              <a:gd name="T9" fmla="*/ 426293 h 953"/>
              <a:gd name="T10" fmla="*/ 62955 w 781"/>
              <a:gd name="T11" fmla="*/ 379048 h 953"/>
              <a:gd name="T12" fmla="*/ 199178 w 781"/>
              <a:gd name="T13" fmla="*/ 379048 h 953"/>
              <a:gd name="T14" fmla="*/ 199178 w 781"/>
              <a:gd name="T15" fmla="*/ 408372 h 953"/>
              <a:gd name="T16" fmla="*/ 62955 w 781"/>
              <a:gd name="T17" fmla="*/ 408372 h 953"/>
              <a:gd name="T18" fmla="*/ 62955 w 781"/>
              <a:gd name="T19" fmla="*/ 379048 h 953"/>
              <a:gd name="T20" fmla="*/ 62955 w 781"/>
              <a:gd name="T21" fmla="*/ 328544 h 953"/>
              <a:gd name="T22" fmla="*/ 199178 w 781"/>
              <a:gd name="T23" fmla="*/ 328544 h 953"/>
              <a:gd name="T24" fmla="*/ 199178 w 781"/>
              <a:gd name="T25" fmla="*/ 357869 h 953"/>
              <a:gd name="T26" fmla="*/ 62955 w 781"/>
              <a:gd name="T27" fmla="*/ 357869 h 953"/>
              <a:gd name="T28" fmla="*/ 62955 w 781"/>
              <a:gd name="T29" fmla="*/ 328544 h 953"/>
              <a:gd name="T30" fmla="*/ 62955 w 781"/>
              <a:gd name="T31" fmla="*/ 284014 h 953"/>
              <a:gd name="T32" fmla="*/ 199178 w 781"/>
              <a:gd name="T33" fmla="*/ 284014 h 953"/>
              <a:gd name="T34" fmla="*/ 199178 w 781"/>
              <a:gd name="T35" fmla="*/ 312796 h 953"/>
              <a:gd name="T36" fmla="*/ 62955 w 781"/>
              <a:gd name="T37" fmla="*/ 312796 h 953"/>
              <a:gd name="T38" fmla="*/ 62955 w 781"/>
              <a:gd name="T39" fmla="*/ 284014 h 953"/>
              <a:gd name="T40" fmla="*/ 62955 w 781"/>
              <a:gd name="T41" fmla="*/ 235683 h 953"/>
              <a:gd name="T42" fmla="*/ 199178 w 781"/>
              <a:gd name="T43" fmla="*/ 235683 h 953"/>
              <a:gd name="T44" fmla="*/ 199178 w 781"/>
              <a:gd name="T45" fmla="*/ 265008 h 953"/>
              <a:gd name="T46" fmla="*/ 62955 w 781"/>
              <a:gd name="T47" fmla="*/ 265008 h 953"/>
              <a:gd name="T48" fmla="*/ 62955 w 781"/>
              <a:gd name="T49" fmla="*/ 235683 h 953"/>
              <a:gd name="T50" fmla="*/ 289269 w 781"/>
              <a:gd name="T51" fmla="*/ 91775 h 953"/>
              <a:gd name="T52" fmla="*/ 347882 w 781"/>
              <a:gd name="T53" fmla="*/ 91775 h 953"/>
              <a:gd name="T54" fmla="*/ 347882 w 781"/>
              <a:gd name="T55" fmla="*/ 445300 h 953"/>
              <a:gd name="T56" fmla="*/ 289269 w 781"/>
              <a:gd name="T57" fmla="*/ 445300 h 953"/>
              <a:gd name="T58" fmla="*/ 289269 w 781"/>
              <a:gd name="T59" fmla="*/ 91775 h 953"/>
              <a:gd name="T60" fmla="*/ 147077 w 781"/>
              <a:gd name="T61" fmla="*/ 36384 h 953"/>
              <a:gd name="T62" fmla="*/ 152504 w 781"/>
              <a:gd name="T63" fmla="*/ 57563 h 953"/>
              <a:gd name="T64" fmla="*/ 153589 w 781"/>
              <a:gd name="T65" fmla="*/ 79828 h 953"/>
              <a:gd name="T66" fmla="*/ 150876 w 781"/>
              <a:gd name="T67" fmla="*/ 103179 h 953"/>
              <a:gd name="T68" fmla="*/ 143820 w 781"/>
              <a:gd name="T69" fmla="*/ 125444 h 953"/>
              <a:gd name="T70" fmla="*/ 131881 w 781"/>
              <a:gd name="T71" fmla="*/ 147709 h 953"/>
              <a:gd name="T72" fmla="*/ 116142 w 781"/>
              <a:gd name="T73" fmla="*/ 168345 h 953"/>
              <a:gd name="T74" fmla="*/ 96604 w 781"/>
              <a:gd name="T75" fmla="*/ 187352 h 953"/>
              <a:gd name="T76" fmla="*/ 93348 w 781"/>
              <a:gd name="T77" fmla="*/ 177034 h 953"/>
              <a:gd name="T78" fmla="*/ 87920 w 781"/>
              <a:gd name="T79" fmla="*/ 166173 h 953"/>
              <a:gd name="T80" fmla="*/ 81950 w 781"/>
              <a:gd name="T81" fmla="*/ 156398 h 953"/>
              <a:gd name="T82" fmla="*/ 73267 w 781"/>
              <a:gd name="T83" fmla="*/ 147166 h 953"/>
              <a:gd name="T84" fmla="*/ 67297 w 781"/>
              <a:gd name="T85" fmla="*/ 142822 h 953"/>
              <a:gd name="T86" fmla="*/ 58614 w 781"/>
              <a:gd name="T87" fmla="*/ 137391 h 953"/>
              <a:gd name="T88" fmla="*/ 47216 w 781"/>
              <a:gd name="T89" fmla="*/ 132504 h 953"/>
              <a:gd name="T90" fmla="*/ 30935 w 781"/>
              <a:gd name="T91" fmla="*/ 148795 h 953"/>
              <a:gd name="T92" fmla="*/ 29307 w 781"/>
              <a:gd name="T93" fmla="*/ 480598 h 953"/>
              <a:gd name="T94" fmla="*/ 392385 w 781"/>
              <a:gd name="T95" fmla="*/ 480598 h 953"/>
              <a:gd name="T96" fmla="*/ 393471 w 781"/>
              <a:gd name="T97" fmla="*/ 36384 h 953"/>
              <a:gd name="T98" fmla="*/ 147077 w 781"/>
              <a:gd name="T99" fmla="*/ 36384 h 953"/>
              <a:gd name="T100" fmla="*/ 134594 w 781"/>
              <a:gd name="T101" fmla="*/ 0 h 953"/>
              <a:gd name="T102" fmla="*/ 423863 w 781"/>
              <a:gd name="T103" fmla="*/ 0 h 953"/>
              <a:gd name="T104" fmla="*/ 421692 w 781"/>
              <a:gd name="T105" fmla="*/ 517525 h 953"/>
              <a:gd name="T106" fmla="*/ 0 w 781"/>
              <a:gd name="T107" fmla="*/ 517525 h 953"/>
              <a:gd name="T108" fmla="*/ 1628 w 781"/>
              <a:gd name="T109" fmla="*/ 130875 h 953"/>
              <a:gd name="T110" fmla="*/ 134594 w 781"/>
              <a:gd name="T111" fmla="*/ 0 h 9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81" h="953">
                <a:moveTo>
                  <a:pt x="116" y="785"/>
                </a:moveTo>
                <a:lnTo>
                  <a:pt x="367" y="785"/>
                </a:lnTo>
                <a:lnTo>
                  <a:pt x="367" y="839"/>
                </a:lnTo>
                <a:lnTo>
                  <a:pt x="116" y="839"/>
                </a:lnTo>
                <a:lnTo>
                  <a:pt x="116" y="785"/>
                </a:lnTo>
                <a:close/>
                <a:moveTo>
                  <a:pt x="116" y="698"/>
                </a:moveTo>
                <a:lnTo>
                  <a:pt x="367" y="698"/>
                </a:lnTo>
                <a:lnTo>
                  <a:pt x="367" y="752"/>
                </a:lnTo>
                <a:lnTo>
                  <a:pt x="116" y="752"/>
                </a:lnTo>
                <a:lnTo>
                  <a:pt x="116" y="698"/>
                </a:lnTo>
                <a:close/>
                <a:moveTo>
                  <a:pt x="116" y="605"/>
                </a:moveTo>
                <a:lnTo>
                  <a:pt x="367" y="605"/>
                </a:lnTo>
                <a:lnTo>
                  <a:pt x="367" y="659"/>
                </a:lnTo>
                <a:lnTo>
                  <a:pt x="116" y="659"/>
                </a:lnTo>
                <a:lnTo>
                  <a:pt x="116" y="605"/>
                </a:lnTo>
                <a:close/>
                <a:moveTo>
                  <a:pt x="116" y="523"/>
                </a:moveTo>
                <a:lnTo>
                  <a:pt x="367" y="523"/>
                </a:lnTo>
                <a:lnTo>
                  <a:pt x="367" y="576"/>
                </a:lnTo>
                <a:lnTo>
                  <a:pt x="116" y="576"/>
                </a:lnTo>
                <a:lnTo>
                  <a:pt x="116" y="523"/>
                </a:lnTo>
                <a:close/>
                <a:moveTo>
                  <a:pt x="116" y="434"/>
                </a:moveTo>
                <a:lnTo>
                  <a:pt x="367" y="434"/>
                </a:lnTo>
                <a:lnTo>
                  <a:pt x="367" y="488"/>
                </a:lnTo>
                <a:lnTo>
                  <a:pt x="116" y="488"/>
                </a:lnTo>
                <a:lnTo>
                  <a:pt x="116" y="434"/>
                </a:lnTo>
                <a:close/>
                <a:moveTo>
                  <a:pt x="533" y="169"/>
                </a:moveTo>
                <a:lnTo>
                  <a:pt x="641" y="169"/>
                </a:lnTo>
                <a:lnTo>
                  <a:pt x="641" y="820"/>
                </a:lnTo>
                <a:lnTo>
                  <a:pt x="533" y="820"/>
                </a:lnTo>
                <a:lnTo>
                  <a:pt x="533" y="169"/>
                </a:lnTo>
                <a:close/>
                <a:moveTo>
                  <a:pt x="271" y="67"/>
                </a:moveTo>
                <a:lnTo>
                  <a:pt x="281" y="106"/>
                </a:lnTo>
                <a:lnTo>
                  <a:pt x="283" y="147"/>
                </a:lnTo>
                <a:lnTo>
                  <a:pt x="278" y="190"/>
                </a:lnTo>
                <a:lnTo>
                  <a:pt x="265" y="231"/>
                </a:lnTo>
                <a:lnTo>
                  <a:pt x="243" y="272"/>
                </a:lnTo>
                <a:lnTo>
                  <a:pt x="214" y="310"/>
                </a:lnTo>
                <a:lnTo>
                  <a:pt x="178" y="345"/>
                </a:lnTo>
                <a:lnTo>
                  <a:pt x="172" y="326"/>
                </a:lnTo>
                <a:lnTo>
                  <a:pt x="162" y="306"/>
                </a:lnTo>
                <a:lnTo>
                  <a:pt x="151" y="288"/>
                </a:lnTo>
                <a:lnTo>
                  <a:pt x="135" y="271"/>
                </a:lnTo>
                <a:lnTo>
                  <a:pt x="124" y="263"/>
                </a:lnTo>
                <a:lnTo>
                  <a:pt x="108" y="253"/>
                </a:lnTo>
                <a:lnTo>
                  <a:pt x="87" y="244"/>
                </a:lnTo>
                <a:lnTo>
                  <a:pt x="57" y="274"/>
                </a:lnTo>
                <a:lnTo>
                  <a:pt x="54" y="885"/>
                </a:lnTo>
                <a:lnTo>
                  <a:pt x="723" y="885"/>
                </a:lnTo>
                <a:lnTo>
                  <a:pt x="725" y="67"/>
                </a:lnTo>
                <a:lnTo>
                  <a:pt x="271" y="67"/>
                </a:lnTo>
                <a:close/>
                <a:moveTo>
                  <a:pt x="248" y="0"/>
                </a:moveTo>
                <a:lnTo>
                  <a:pt x="781" y="0"/>
                </a:lnTo>
                <a:lnTo>
                  <a:pt x="777" y="953"/>
                </a:lnTo>
                <a:lnTo>
                  <a:pt x="0" y="953"/>
                </a:lnTo>
                <a:lnTo>
                  <a:pt x="3" y="241"/>
                </a:lnTo>
                <a:lnTo>
                  <a:pt x="248" y="0"/>
                </a:lnTo>
                <a:close/>
              </a:path>
            </a:pathLst>
          </a:custGeom>
          <a:solidFill>
            <a:schemeClr val="bg1"/>
          </a:solidFill>
          <a:ln>
            <a:noFill/>
          </a:ln>
        </p:spPr>
        <p:txBody>
          <a:bodyPr lIns="121920" tIns="60960" rIns="121920" bIns="60960"/>
          <a:lstStyle/>
          <a:p>
            <a:endParaRPr lang="zh-CN" altLang="en-US"/>
          </a:p>
        </p:txBody>
      </p:sp>
      <p:sp>
        <p:nvSpPr>
          <p:cNvPr id="11" name="Freeform 7"/>
          <p:cNvSpPr>
            <a:spLocks noEditPoints="1"/>
          </p:cNvSpPr>
          <p:nvPr/>
        </p:nvSpPr>
        <p:spPr bwMode="auto">
          <a:xfrm>
            <a:off x="2557463" y="2139950"/>
            <a:ext cx="574675" cy="701675"/>
          </a:xfrm>
          <a:custGeom>
            <a:avLst/>
            <a:gdLst>
              <a:gd name="T0" fmla="*/ 187406 w 1061"/>
              <a:gd name="T1" fmla="*/ 575081 h 1297"/>
              <a:gd name="T2" fmla="*/ 192281 w 1061"/>
              <a:gd name="T3" fmla="*/ 607541 h 1297"/>
              <a:gd name="T4" fmla="*/ 183614 w 1061"/>
              <a:gd name="T5" fmla="*/ 616738 h 1297"/>
              <a:gd name="T6" fmla="*/ 173323 w 1061"/>
              <a:gd name="T7" fmla="*/ 626476 h 1297"/>
              <a:gd name="T8" fmla="*/ 138117 w 1061"/>
              <a:gd name="T9" fmla="*/ 628099 h 1297"/>
              <a:gd name="T10" fmla="*/ 133242 w 1061"/>
              <a:gd name="T11" fmla="*/ 624312 h 1297"/>
              <a:gd name="T12" fmla="*/ 119160 w 1061"/>
              <a:gd name="T13" fmla="*/ 615115 h 1297"/>
              <a:gd name="T14" fmla="*/ 114285 w 1061"/>
              <a:gd name="T15" fmla="*/ 581573 h 1297"/>
              <a:gd name="T16" fmla="*/ 122951 w 1061"/>
              <a:gd name="T17" fmla="*/ 572917 h 1297"/>
              <a:gd name="T18" fmla="*/ 50914 w 1061"/>
              <a:gd name="T19" fmla="*/ 529637 h 1297"/>
              <a:gd name="T20" fmla="*/ 271359 w 1061"/>
              <a:gd name="T21" fmla="*/ 517736 h 1297"/>
              <a:gd name="T22" fmla="*/ 50914 w 1061"/>
              <a:gd name="T23" fmla="*/ 394929 h 1297"/>
              <a:gd name="T24" fmla="*/ 0 w 1061"/>
              <a:gd name="T25" fmla="*/ 394929 h 1297"/>
              <a:gd name="T26" fmla="*/ 261068 w 1061"/>
              <a:gd name="T27" fmla="*/ 410618 h 1297"/>
              <a:gd name="T28" fmla="*/ 140284 w 1061"/>
              <a:gd name="T29" fmla="*/ 328386 h 1297"/>
              <a:gd name="T30" fmla="*/ 92078 w 1061"/>
              <a:gd name="T31" fmla="*/ 359764 h 1297"/>
              <a:gd name="T32" fmla="*/ 80704 w 1061"/>
              <a:gd name="T33" fmla="*/ 417110 h 1297"/>
              <a:gd name="T34" fmla="*/ 114285 w 1061"/>
              <a:gd name="T35" fmla="*/ 466341 h 1297"/>
              <a:gd name="T36" fmla="*/ 126201 w 1061"/>
              <a:gd name="T37" fmla="*/ 484735 h 1297"/>
              <a:gd name="T38" fmla="*/ 181448 w 1061"/>
              <a:gd name="T39" fmla="*/ 478784 h 1297"/>
              <a:gd name="T40" fmla="*/ 205280 w 1061"/>
              <a:gd name="T41" fmla="*/ 457685 h 1297"/>
              <a:gd name="T42" fmla="*/ 229112 w 1061"/>
              <a:gd name="T43" fmla="*/ 401962 h 1297"/>
              <a:gd name="T44" fmla="*/ 206905 w 1061"/>
              <a:gd name="T45" fmla="*/ 348944 h 1297"/>
              <a:gd name="T46" fmla="*/ 154366 w 1061"/>
              <a:gd name="T47" fmla="*/ 326222 h 1297"/>
              <a:gd name="T48" fmla="*/ 207988 w 1061"/>
              <a:gd name="T49" fmla="*/ 321353 h 1297"/>
              <a:gd name="T50" fmla="*/ 248069 w 1061"/>
              <a:gd name="T51" fmla="*/ 383027 h 1297"/>
              <a:gd name="T52" fmla="*/ 232903 w 1061"/>
              <a:gd name="T53" fmla="*/ 458226 h 1297"/>
              <a:gd name="T54" fmla="*/ 202572 w 1061"/>
              <a:gd name="T55" fmla="*/ 485817 h 1297"/>
              <a:gd name="T56" fmla="*/ 193364 w 1061"/>
              <a:gd name="T57" fmla="*/ 566425 h 1297"/>
              <a:gd name="T58" fmla="*/ 107244 w 1061"/>
              <a:gd name="T59" fmla="*/ 560474 h 1297"/>
              <a:gd name="T60" fmla="*/ 102911 w 1061"/>
              <a:gd name="T61" fmla="*/ 484194 h 1297"/>
              <a:gd name="T62" fmla="*/ 66080 w 1061"/>
              <a:gd name="T63" fmla="*/ 440373 h 1297"/>
              <a:gd name="T64" fmla="*/ 67704 w 1061"/>
              <a:gd name="T65" fmla="*/ 359223 h 1297"/>
              <a:gd name="T66" fmla="*/ 132159 w 1061"/>
              <a:gd name="T67" fmla="*/ 307828 h 1297"/>
              <a:gd name="T68" fmla="*/ 76371 w 1061"/>
              <a:gd name="T69" fmla="*/ 327304 h 1297"/>
              <a:gd name="T70" fmla="*/ 271359 w 1061"/>
              <a:gd name="T71" fmla="*/ 287270 h 1297"/>
              <a:gd name="T72" fmla="*/ 163032 w 1061"/>
              <a:gd name="T73" fmla="*/ 231547 h 1297"/>
              <a:gd name="T74" fmla="*/ 163032 w 1061"/>
              <a:gd name="T75" fmla="*/ 231547 h 1297"/>
              <a:gd name="T76" fmla="*/ 432225 w 1061"/>
              <a:gd name="T77" fmla="*/ 179070 h 1297"/>
              <a:gd name="T78" fmla="*/ 497221 w 1061"/>
              <a:gd name="T79" fmla="*/ 139037 h 1297"/>
              <a:gd name="T80" fmla="*/ 527553 w 1061"/>
              <a:gd name="T81" fmla="*/ 159595 h 1297"/>
              <a:gd name="T82" fmla="*/ 563301 w 1061"/>
              <a:gd name="T83" fmla="*/ 427389 h 1297"/>
              <a:gd name="T84" fmla="*/ 527553 w 1061"/>
              <a:gd name="T85" fmla="*/ 420897 h 1297"/>
              <a:gd name="T86" fmla="*/ 445766 w 1061"/>
              <a:gd name="T87" fmla="*/ 476620 h 1297"/>
              <a:gd name="T88" fmla="*/ 145158 w 1061"/>
              <a:gd name="T89" fmla="*/ 192054 h 1297"/>
              <a:gd name="T90" fmla="*/ 118618 w 1061"/>
              <a:gd name="T91" fmla="*/ 166087 h 1297"/>
              <a:gd name="T92" fmla="*/ 145158 w 1061"/>
              <a:gd name="T93" fmla="*/ 140660 h 1297"/>
              <a:gd name="T94" fmla="*/ 412184 w 1061"/>
              <a:gd name="T95" fmla="*/ 225596 h 1297"/>
              <a:gd name="T96" fmla="*/ 459307 w 1061"/>
              <a:gd name="T97" fmla="*/ 139578 h 1297"/>
              <a:gd name="T98" fmla="*/ 431142 w 1061"/>
              <a:gd name="T99" fmla="*/ 2705 h 1297"/>
              <a:gd name="T100" fmla="*/ 475014 w 1061"/>
              <a:gd name="T101" fmla="*/ 52477 h 1297"/>
              <a:gd name="T102" fmla="*/ 459307 w 1061"/>
              <a:gd name="T103" fmla="*/ 121725 h 1297"/>
              <a:gd name="T104" fmla="*/ 397560 w 1061"/>
              <a:gd name="T105" fmla="*/ 140660 h 1297"/>
              <a:gd name="T106" fmla="*/ 353688 w 1061"/>
              <a:gd name="T107" fmla="*/ 90888 h 1297"/>
              <a:gd name="T108" fmla="*/ 370479 w 1061"/>
              <a:gd name="T109" fmla="*/ 20558 h 1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61" h="1297">
                <a:moveTo>
                  <a:pt x="235" y="1059"/>
                </a:moveTo>
                <a:lnTo>
                  <a:pt x="331" y="1059"/>
                </a:lnTo>
                <a:lnTo>
                  <a:pt x="339" y="1059"/>
                </a:lnTo>
                <a:lnTo>
                  <a:pt x="346" y="1063"/>
                </a:lnTo>
                <a:lnTo>
                  <a:pt x="350" y="1066"/>
                </a:lnTo>
                <a:lnTo>
                  <a:pt x="354" y="1071"/>
                </a:lnTo>
                <a:lnTo>
                  <a:pt x="355" y="1075"/>
                </a:lnTo>
                <a:lnTo>
                  <a:pt x="355" y="1123"/>
                </a:lnTo>
                <a:lnTo>
                  <a:pt x="354" y="1129"/>
                </a:lnTo>
                <a:lnTo>
                  <a:pt x="350" y="1134"/>
                </a:lnTo>
                <a:lnTo>
                  <a:pt x="346" y="1137"/>
                </a:lnTo>
                <a:lnTo>
                  <a:pt x="339" y="1140"/>
                </a:lnTo>
                <a:lnTo>
                  <a:pt x="331" y="1140"/>
                </a:lnTo>
                <a:lnTo>
                  <a:pt x="320" y="1140"/>
                </a:lnTo>
                <a:lnTo>
                  <a:pt x="320" y="1154"/>
                </a:lnTo>
                <a:lnTo>
                  <a:pt x="320" y="1158"/>
                </a:lnTo>
                <a:lnTo>
                  <a:pt x="317" y="1159"/>
                </a:lnTo>
                <a:lnTo>
                  <a:pt x="314" y="1161"/>
                </a:lnTo>
                <a:lnTo>
                  <a:pt x="311" y="1161"/>
                </a:lnTo>
                <a:lnTo>
                  <a:pt x="255" y="1161"/>
                </a:lnTo>
                <a:lnTo>
                  <a:pt x="252" y="1161"/>
                </a:lnTo>
                <a:lnTo>
                  <a:pt x="247" y="1159"/>
                </a:lnTo>
                <a:lnTo>
                  <a:pt x="246" y="1158"/>
                </a:lnTo>
                <a:lnTo>
                  <a:pt x="246" y="1154"/>
                </a:lnTo>
                <a:lnTo>
                  <a:pt x="246" y="1140"/>
                </a:lnTo>
                <a:lnTo>
                  <a:pt x="235" y="1140"/>
                </a:lnTo>
                <a:lnTo>
                  <a:pt x="227" y="1140"/>
                </a:lnTo>
                <a:lnTo>
                  <a:pt x="220" y="1137"/>
                </a:lnTo>
                <a:lnTo>
                  <a:pt x="216" y="1134"/>
                </a:lnTo>
                <a:lnTo>
                  <a:pt x="211" y="1129"/>
                </a:lnTo>
                <a:lnTo>
                  <a:pt x="211" y="1123"/>
                </a:lnTo>
                <a:lnTo>
                  <a:pt x="211" y="1075"/>
                </a:lnTo>
                <a:lnTo>
                  <a:pt x="211" y="1071"/>
                </a:lnTo>
                <a:lnTo>
                  <a:pt x="216" y="1066"/>
                </a:lnTo>
                <a:lnTo>
                  <a:pt x="220" y="1063"/>
                </a:lnTo>
                <a:lnTo>
                  <a:pt x="227" y="1059"/>
                </a:lnTo>
                <a:lnTo>
                  <a:pt x="235" y="1059"/>
                </a:lnTo>
                <a:close/>
                <a:moveTo>
                  <a:pt x="141" y="885"/>
                </a:moveTo>
                <a:lnTo>
                  <a:pt x="160" y="906"/>
                </a:lnTo>
                <a:lnTo>
                  <a:pt x="94" y="979"/>
                </a:lnTo>
                <a:lnTo>
                  <a:pt x="76" y="958"/>
                </a:lnTo>
                <a:lnTo>
                  <a:pt x="141" y="885"/>
                </a:lnTo>
                <a:close/>
                <a:moveTo>
                  <a:pt x="435" y="884"/>
                </a:moveTo>
                <a:lnTo>
                  <a:pt x="501" y="957"/>
                </a:lnTo>
                <a:lnTo>
                  <a:pt x="482" y="977"/>
                </a:lnTo>
                <a:lnTo>
                  <a:pt x="416" y="904"/>
                </a:lnTo>
                <a:lnTo>
                  <a:pt x="435" y="884"/>
                </a:lnTo>
                <a:close/>
                <a:moveTo>
                  <a:pt x="94" y="730"/>
                </a:moveTo>
                <a:lnTo>
                  <a:pt x="94" y="760"/>
                </a:lnTo>
                <a:lnTo>
                  <a:pt x="0" y="760"/>
                </a:lnTo>
                <a:lnTo>
                  <a:pt x="0" y="733"/>
                </a:lnTo>
                <a:lnTo>
                  <a:pt x="0" y="730"/>
                </a:lnTo>
                <a:lnTo>
                  <a:pt x="94" y="730"/>
                </a:lnTo>
                <a:close/>
                <a:moveTo>
                  <a:pt x="576" y="729"/>
                </a:moveTo>
                <a:lnTo>
                  <a:pt x="576" y="759"/>
                </a:lnTo>
                <a:lnTo>
                  <a:pt x="482" y="759"/>
                </a:lnTo>
                <a:lnTo>
                  <a:pt x="482" y="729"/>
                </a:lnTo>
                <a:lnTo>
                  <a:pt x="576" y="729"/>
                </a:lnTo>
                <a:close/>
                <a:moveTo>
                  <a:pt x="285" y="603"/>
                </a:moveTo>
                <a:lnTo>
                  <a:pt x="259" y="607"/>
                </a:lnTo>
                <a:lnTo>
                  <a:pt x="232" y="615"/>
                </a:lnTo>
                <a:lnTo>
                  <a:pt x="208" y="627"/>
                </a:lnTo>
                <a:lnTo>
                  <a:pt x="187" y="645"/>
                </a:lnTo>
                <a:lnTo>
                  <a:pt x="170" y="665"/>
                </a:lnTo>
                <a:lnTo>
                  <a:pt x="157" y="691"/>
                </a:lnTo>
                <a:lnTo>
                  <a:pt x="149" y="716"/>
                </a:lnTo>
                <a:lnTo>
                  <a:pt x="146" y="743"/>
                </a:lnTo>
                <a:lnTo>
                  <a:pt x="149" y="771"/>
                </a:lnTo>
                <a:lnTo>
                  <a:pt x="157" y="798"/>
                </a:lnTo>
                <a:lnTo>
                  <a:pt x="171" y="822"/>
                </a:lnTo>
                <a:lnTo>
                  <a:pt x="189" y="844"/>
                </a:lnTo>
                <a:lnTo>
                  <a:pt x="211" y="862"/>
                </a:lnTo>
                <a:lnTo>
                  <a:pt x="216" y="865"/>
                </a:lnTo>
                <a:lnTo>
                  <a:pt x="225" y="873"/>
                </a:lnTo>
                <a:lnTo>
                  <a:pt x="232" y="884"/>
                </a:lnTo>
                <a:lnTo>
                  <a:pt x="233" y="896"/>
                </a:lnTo>
                <a:lnTo>
                  <a:pt x="233" y="1012"/>
                </a:lnTo>
                <a:lnTo>
                  <a:pt x="333" y="1012"/>
                </a:lnTo>
                <a:lnTo>
                  <a:pt x="333" y="898"/>
                </a:lnTo>
                <a:lnTo>
                  <a:pt x="335" y="885"/>
                </a:lnTo>
                <a:lnTo>
                  <a:pt x="341" y="874"/>
                </a:lnTo>
                <a:lnTo>
                  <a:pt x="350" y="866"/>
                </a:lnTo>
                <a:lnTo>
                  <a:pt x="355" y="863"/>
                </a:lnTo>
                <a:lnTo>
                  <a:pt x="379" y="846"/>
                </a:lnTo>
                <a:lnTo>
                  <a:pt x="398" y="824"/>
                </a:lnTo>
                <a:lnTo>
                  <a:pt x="412" y="800"/>
                </a:lnTo>
                <a:lnTo>
                  <a:pt x="420" y="773"/>
                </a:lnTo>
                <a:lnTo>
                  <a:pt x="423" y="743"/>
                </a:lnTo>
                <a:lnTo>
                  <a:pt x="420" y="716"/>
                </a:lnTo>
                <a:lnTo>
                  <a:pt x="412" y="691"/>
                </a:lnTo>
                <a:lnTo>
                  <a:pt x="400" y="665"/>
                </a:lnTo>
                <a:lnTo>
                  <a:pt x="382" y="645"/>
                </a:lnTo>
                <a:lnTo>
                  <a:pt x="362" y="627"/>
                </a:lnTo>
                <a:lnTo>
                  <a:pt x="338" y="615"/>
                </a:lnTo>
                <a:lnTo>
                  <a:pt x="312" y="607"/>
                </a:lnTo>
                <a:lnTo>
                  <a:pt x="285" y="603"/>
                </a:lnTo>
                <a:close/>
                <a:moveTo>
                  <a:pt x="285" y="564"/>
                </a:moveTo>
                <a:lnTo>
                  <a:pt x="320" y="567"/>
                </a:lnTo>
                <a:lnTo>
                  <a:pt x="352" y="578"/>
                </a:lnTo>
                <a:lnTo>
                  <a:pt x="384" y="594"/>
                </a:lnTo>
                <a:lnTo>
                  <a:pt x="411" y="616"/>
                </a:lnTo>
                <a:lnTo>
                  <a:pt x="433" y="643"/>
                </a:lnTo>
                <a:lnTo>
                  <a:pt x="449" y="675"/>
                </a:lnTo>
                <a:lnTo>
                  <a:pt x="458" y="708"/>
                </a:lnTo>
                <a:lnTo>
                  <a:pt x="463" y="743"/>
                </a:lnTo>
                <a:lnTo>
                  <a:pt x="458" y="781"/>
                </a:lnTo>
                <a:lnTo>
                  <a:pt x="447" y="816"/>
                </a:lnTo>
                <a:lnTo>
                  <a:pt x="430" y="847"/>
                </a:lnTo>
                <a:lnTo>
                  <a:pt x="406" y="874"/>
                </a:lnTo>
                <a:lnTo>
                  <a:pt x="376" y="898"/>
                </a:lnTo>
                <a:lnTo>
                  <a:pt x="374" y="898"/>
                </a:lnTo>
                <a:lnTo>
                  <a:pt x="373" y="900"/>
                </a:lnTo>
                <a:lnTo>
                  <a:pt x="373" y="1018"/>
                </a:lnTo>
                <a:lnTo>
                  <a:pt x="368" y="1036"/>
                </a:lnTo>
                <a:lnTo>
                  <a:pt x="357" y="1047"/>
                </a:lnTo>
                <a:lnTo>
                  <a:pt x="341" y="1052"/>
                </a:lnTo>
                <a:lnTo>
                  <a:pt x="225" y="1052"/>
                </a:lnTo>
                <a:lnTo>
                  <a:pt x="209" y="1047"/>
                </a:lnTo>
                <a:lnTo>
                  <a:pt x="198" y="1036"/>
                </a:lnTo>
                <a:lnTo>
                  <a:pt x="193" y="1018"/>
                </a:lnTo>
                <a:lnTo>
                  <a:pt x="193" y="898"/>
                </a:lnTo>
                <a:lnTo>
                  <a:pt x="192" y="896"/>
                </a:lnTo>
                <a:lnTo>
                  <a:pt x="190" y="895"/>
                </a:lnTo>
                <a:lnTo>
                  <a:pt x="162" y="873"/>
                </a:lnTo>
                <a:lnTo>
                  <a:pt x="138" y="846"/>
                </a:lnTo>
                <a:lnTo>
                  <a:pt x="122" y="814"/>
                </a:lnTo>
                <a:lnTo>
                  <a:pt x="111" y="779"/>
                </a:lnTo>
                <a:lnTo>
                  <a:pt x="108" y="743"/>
                </a:lnTo>
                <a:lnTo>
                  <a:pt x="113" y="702"/>
                </a:lnTo>
                <a:lnTo>
                  <a:pt x="125" y="664"/>
                </a:lnTo>
                <a:lnTo>
                  <a:pt x="146" y="630"/>
                </a:lnTo>
                <a:lnTo>
                  <a:pt x="174" y="603"/>
                </a:lnTo>
                <a:lnTo>
                  <a:pt x="206" y="581"/>
                </a:lnTo>
                <a:lnTo>
                  <a:pt x="244" y="569"/>
                </a:lnTo>
                <a:lnTo>
                  <a:pt x="285" y="564"/>
                </a:lnTo>
                <a:close/>
                <a:moveTo>
                  <a:pt x="94" y="512"/>
                </a:moveTo>
                <a:lnTo>
                  <a:pt x="160" y="584"/>
                </a:lnTo>
                <a:lnTo>
                  <a:pt x="141" y="605"/>
                </a:lnTo>
                <a:lnTo>
                  <a:pt x="75" y="532"/>
                </a:lnTo>
                <a:lnTo>
                  <a:pt x="94" y="512"/>
                </a:lnTo>
                <a:close/>
                <a:moveTo>
                  <a:pt x="482" y="510"/>
                </a:moveTo>
                <a:lnTo>
                  <a:pt x="501" y="531"/>
                </a:lnTo>
                <a:lnTo>
                  <a:pt x="435" y="603"/>
                </a:lnTo>
                <a:lnTo>
                  <a:pt x="416" y="583"/>
                </a:lnTo>
                <a:lnTo>
                  <a:pt x="482" y="510"/>
                </a:lnTo>
                <a:close/>
                <a:moveTo>
                  <a:pt x="301" y="428"/>
                </a:moveTo>
                <a:lnTo>
                  <a:pt x="301" y="532"/>
                </a:lnTo>
                <a:lnTo>
                  <a:pt x="274" y="532"/>
                </a:lnTo>
                <a:lnTo>
                  <a:pt x="274" y="429"/>
                </a:lnTo>
                <a:lnTo>
                  <a:pt x="301" y="428"/>
                </a:lnTo>
                <a:close/>
                <a:moveTo>
                  <a:pt x="764" y="273"/>
                </a:moveTo>
                <a:lnTo>
                  <a:pt x="798" y="273"/>
                </a:lnTo>
                <a:lnTo>
                  <a:pt x="815" y="301"/>
                </a:lnTo>
                <a:lnTo>
                  <a:pt x="798" y="331"/>
                </a:lnTo>
                <a:lnTo>
                  <a:pt x="764" y="331"/>
                </a:lnTo>
                <a:lnTo>
                  <a:pt x="747" y="301"/>
                </a:lnTo>
                <a:lnTo>
                  <a:pt x="764" y="273"/>
                </a:lnTo>
                <a:close/>
                <a:moveTo>
                  <a:pt x="918" y="257"/>
                </a:moveTo>
                <a:lnTo>
                  <a:pt x="937" y="257"/>
                </a:lnTo>
                <a:lnTo>
                  <a:pt x="955" y="265"/>
                </a:lnTo>
                <a:lnTo>
                  <a:pt x="967" y="277"/>
                </a:lnTo>
                <a:lnTo>
                  <a:pt x="974" y="295"/>
                </a:lnTo>
                <a:lnTo>
                  <a:pt x="1061" y="743"/>
                </a:lnTo>
                <a:lnTo>
                  <a:pt x="1061" y="762"/>
                </a:lnTo>
                <a:lnTo>
                  <a:pt x="1053" y="778"/>
                </a:lnTo>
                <a:lnTo>
                  <a:pt x="1040" y="790"/>
                </a:lnTo>
                <a:lnTo>
                  <a:pt x="1023" y="798"/>
                </a:lnTo>
                <a:lnTo>
                  <a:pt x="1004" y="798"/>
                </a:lnTo>
                <a:lnTo>
                  <a:pt x="986" y="790"/>
                </a:lnTo>
                <a:lnTo>
                  <a:pt x="974" y="778"/>
                </a:lnTo>
                <a:lnTo>
                  <a:pt x="967" y="760"/>
                </a:lnTo>
                <a:lnTo>
                  <a:pt x="936" y="602"/>
                </a:lnTo>
                <a:lnTo>
                  <a:pt x="936" y="1297"/>
                </a:lnTo>
                <a:lnTo>
                  <a:pt x="823" y="881"/>
                </a:lnTo>
                <a:lnTo>
                  <a:pt x="763" y="881"/>
                </a:lnTo>
                <a:lnTo>
                  <a:pt x="630" y="1297"/>
                </a:lnTo>
                <a:lnTo>
                  <a:pt x="630" y="355"/>
                </a:lnTo>
                <a:lnTo>
                  <a:pt x="268" y="355"/>
                </a:lnTo>
                <a:lnTo>
                  <a:pt x="249" y="352"/>
                </a:lnTo>
                <a:lnTo>
                  <a:pt x="233" y="341"/>
                </a:lnTo>
                <a:lnTo>
                  <a:pt x="224" y="326"/>
                </a:lnTo>
                <a:lnTo>
                  <a:pt x="219" y="307"/>
                </a:lnTo>
                <a:lnTo>
                  <a:pt x="224" y="288"/>
                </a:lnTo>
                <a:lnTo>
                  <a:pt x="233" y="274"/>
                </a:lnTo>
                <a:lnTo>
                  <a:pt x="249" y="263"/>
                </a:lnTo>
                <a:lnTo>
                  <a:pt x="268" y="260"/>
                </a:lnTo>
                <a:lnTo>
                  <a:pt x="630" y="260"/>
                </a:lnTo>
                <a:lnTo>
                  <a:pt x="630" y="258"/>
                </a:lnTo>
                <a:lnTo>
                  <a:pt x="706" y="258"/>
                </a:lnTo>
                <a:lnTo>
                  <a:pt x="761" y="417"/>
                </a:lnTo>
                <a:lnTo>
                  <a:pt x="768" y="337"/>
                </a:lnTo>
                <a:lnTo>
                  <a:pt x="799" y="337"/>
                </a:lnTo>
                <a:lnTo>
                  <a:pt x="806" y="406"/>
                </a:lnTo>
                <a:lnTo>
                  <a:pt x="848" y="258"/>
                </a:lnTo>
                <a:lnTo>
                  <a:pt x="912" y="258"/>
                </a:lnTo>
                <a:lnTo>
                  <a:pt x="918" y="257"/>
                </a:lnTo>
                <a:close/>
                <a:moveTo>
                  <a:pt x="766" y="0"/>
                </a:moveTo>
                <a:lnTo>
                  <a:pt x="796" y="5"/>
                </a:lnTo>
                <a:lnTo>
                  <a:pt x="825" y="18"/>
                </a:lnTo>
                <a:lnTo>
                  <a:pt x="848" y="38"/>
                </a:lnTo>
                <a:lnTo>
                  <a:pt x="866" y="65"/>
                </a:lnTo>
                <a:lnTo>
                  <a:pt x="877" y="97"/>
                </a:lnTo>
                <a:lnTo>
                  <a:pt x="882" y="132"/>
                </a:lnTo>
                <a:lnTo>
                  <a:pt x="877" y="168"/>
                </a:lnTo>
                <a:lnTo>
                  <a:pt x="866" y="198"/>
                </a:lnTo>
                <a:lnTo>
                  <a:pt x="848" y="225"/>
                </a:lnTo>
                <a:lnTo>
                  <a:pt x="825" y="246"/>
                </a:lnTo>
                <a:lnTo>
                  <a:pt x="796" y="260"/>
                </a:lnTo>
                <a:lnTo>
                  <a:pt x="766" y="265"/>
                </a:lnTo>
                <a:lnTo>
                  <a:pt x="734" y="260"/>
                </a:lnTo>
                <a:lnTo>
                  <a:pt x="707" y="246"/>
                </a:lnTo>
                <a:lnTo>
                  <a:pt x="684" y="225"/>
                </a:lnTo>
                <a:lnTo>
                  <a:pt x="666" y="198"/>
                </a:lnTo>
                <a:lnTo>
                  <a:pt x="653" y="168"/>
                </a:lnTo>
                <a:lnTo>
                  <a:pt x="650" y="132"/>
                </a:lnTo>
                <a:lnTo>
                  <a:pt x="653" y="97"/>
                </a:lnTo>
                <a:lnTo>
                  <a:pt x="666" y="65"/>
                </a:lnTo>
                <a:lnTo>
                  <a:pt x="684" y="38"/>
                </a:lnTo>
                <a:lnTo>
                  <a:pt x="707" y="18"/>
                </a:lnTo>
                <a:lnTo>
                  <a:pt x="734" y="5"/>
                </a:lnTo>
                <a:lnTo>
                  <a:pt x="766" y="0"/>
                </a:lnTo>
                <a:close/>
              </a:path>
            </a:pathLst>
          </a:custGeom>
          <a:solidFill>
            <a:schemeClr val="bg1"/>
          </a:solidFill>
          <a:ln>
            <a:noFill/>
          </a:ln>
        </p:spPr>
        <p:txBody>
          <a:bodyPr lIns="121920" tIns="60960" rIns="121920" bIns="60960"/>
          <a:lstStyle/>
          <a:p>
            <a:endParaRPr lang="zh-CN" altLang="en-US"/>
          </a:p>
        </p:txBody>
      </p:sp>
      <p:sp>
        <p:nvSpPr>
          <p:cNvPr id="12" name="Freeform 8"/>
          <p:cNvSpPr>
            <a:spLocks noEditPoints="1"/>
          </p:cNvSpPr>
          <p:nvPr/>
        </p:nvSpPr>
        <p:spPr bwMode="auto">
          <a:xfrm>
            <a:off x="6845300" y="2235200"/>
            <a:ext cx="668338" cy="511175"/>
          </a:xfrm>
          <a:custGeom>
            <a:avLst/>
            <a:gdLst>
              <a:gd name="T0" fmla="*/ 148640 w 1232"/>
              <a:gd name="T1" fmla="*/ 436448 h 944"/>
              <a:gd name="T2" fmla="*/ 193124 w 1232"/>
              <a:gd name="T3" fmla="*/ 439156 h 944"/>
              <a:gd name="T4" fmla="*/ 250084 w 1232"/>
              <a:gd name="T5" fmla="*/ 428867 h 944"/>
              <a:gd name="T6" fmla="*/ 249542 w 1232"/>
              <a:gd name="T7" fmla="*/ 360097 h 944"/>
              <a:gd name="T8" fmla="*/ 310300 w 1232"/>
              <a:gd name="T9" fmla="*/ 307571 h 944"/>
              <a:gd name="T10" fmla="*/ 206143 w 1232"/>
              <a:gd name="T11" fmla="*/ 367136 h 944"/>
              <a:gd name="T12" fmla="*/ 249542 w 1232"/>
              <a:gd name="T13" fmla="*/ 307571 h 944"/>
              <a:gd name="T14" fmla="*/ 133993 w 1232"/>
              <a:gd name="T15" fmla="*/ 344393 h 944"/>
              <a:gd name="T16" fmla="*/ 170339 w 1232"/>
              <a:gd name="T17" fmla="*/ 307571 h 944"/>
              <a:gd name="T18" fmla="*/ 91679 w 1232"/>
              <a:gd name="T19" fmla="*/ 346559 h 944"/>
              <a:gd name="T20" fmla="*/ 89510 w 1232"/>
              <a:gd name="T21" fmla="*/ 307571 h 944"/>
              <a:gd name="T22" fmla="*/ 292398 w 1232"/>
              <a:gd name="T23" fmla="*/ 511175 h 944"/>
              <a:gd name="T24" fmla="*/ 355326 w 1232"/>
              <a:gd name="T25" fmla="*/ 355765 h 944"/>
              <a:gd name="T26" fmla="*/ 379195 w 1232"/>
              <a:gd name="T27" fmla="*/ 319484 h 944"/>
              <a:gd name="T28" fmla="*/ 393842 w 1232"/>
              <a:gd name="T29" fmla="*/ 283745 h 944"/>
              <a:gd name="T30" fmla="*/ 324947 w 1232"/>
              <a:gd name="T31" fmla="*/ 284828 h 944"/>
              <a:gd name="T32" fmla="*/ 288058 w 1232"/>
              <a:gd name="T33" fmla="*/ 229596 h 944"/>
              <a:gd name="T34" fmla="*/ 261476 w 1232"/>
              <a:gd name="T35" fmla="*/ 257753 h 944"/>
              <a:gd name="T36" fmla="*/ 103072 w 1232"/>
              <a:gd name="T37" fmla="*/ 257753 h 944"/>
              <a:gd name="T38" fmla="*/ 100359 w 1232"/>
              <a:gd name="T39" fmla="*/ 229596 h 944"/>
              <a:gd name="T40" fmla="*/ 82457 w 1232"/>
              <a:gd name="T41" fmla="*/ 284828 h 944"/>
              <a:gd name="T42" fmla="*/ 281006 w 1232"/>
              <a:gd name="T43" fmla="*/ 151620 h 944"/>
              <a:gd name="T44" fmla="*/ 336881 w 1232"/>
              <a:gd name="T45" fmla="*/ 187900 h 944"/>
              <a:gd name="T46" fmla="*/ 193124 w 1232"/>
              <a:gd name="T47" fmla="*/ 151620 h 944"/>
              <a:gd name="T48" fmla="*/ 256052 w 1232"/>
              <a:gd name="T49" fmla="*/ 151620 h 944"/>
              <a:gd name="T50" fmla="*/ 100359 w 1232"/>
              <a:gd name="T51" fmla="*/ 206311 h 944"/>
              <a:gd name="T52" fmla="*/ 38516 w 1232"/>
              <a:gd name="T53" fmla="*/ 151620 h 944"/>
              <a:gd name="T54" fmla="*/ 75405 w 1232"/>
              <a:gd name="T55" fmla="*/ 206311 h 944"/>
              <a:gd name="T56" fmla="*/ 423136 w 1232"/>
              <a:gd name="T57" fmla="*/ 130501 h 944"/>
              <a:gd name="T58" fmla="*/ 423136 w 1232"/>
              <a:gd name="T59" fmla="*/ 130501 h 944"/>
              <a:gd name="T60" fmla="*/ 274496 w 1232"/>
              <a:gd name="T61" fmla="*/ 128335 h 944"/>
              <a:gd name="T62" fmla="*/ 266359 w 1232"/>
              <a:gd name="T63" fmla="*/ 86640 h 944"/>
              <a:gd name="T64" fmla="*/ 80830 w 1232"/>
              <a:gd name="T65" fmla="*/ 98553 h 944"/>
              <a:gd name="T66" fmla="*/ 97104 w 1232"/>
              <a:gd name="T67" fmla="*/ 108841 h 944"/>
              <a:gd name="T68" fmla="*/ 193124 w 1232"/>
              <a:gd name="T69" fmla="*/ 128335 h 944"/>
              <a:gd name="T70" fmla="*/ 219163 w 1232"/>
              <a:gd name="T71" fmla="*/ 79059 h 944"/>
              <a:gd name="T72" fmla="*/ 157320 w 1232"/>
              <a:gd name="T73" fmla="*/ 69312 h 944"/>
              <a:gd name="T74" fmla="*/ 115006 w 1232"/>
              <a:gd name="T75" fmla="*/ 128335 h 944"/>
              <a:gd name="T76" fmla="*/ 193124 w 1232"/>
              <a:gd name="T77" fmla="*/ 36822 h 944"/>
              <a:gd name="T78" fmla="*/ 267444 w 1232"/>
              <a:gd name="T79" fmla="*/ 58482 h 944"/>
              <a:gd name="T80" fmla="*/ 339594 w 1232"/>
              <a:gd name="T81" fmla="*/ 128335 h 944"/>
              <a:gd name="T82" fmla="*/ 351528 w 1232"/>
              <a:gd name="T83" fmla="*/ 151620 h 944"/>
              <a:gd name="T84" fmla="*/ 364548 w 1232"/>
              <a:gd name="T85" fmla="*/ 229596 h 944"/>
              <a:gd name="T86" fmla="*/ 352613 w 1232"/>
              <a:gd name="T87" fmla="*/ 284828 h 944"/>
              <a:gd name="T88" fmla="*/ 324947 w 1232"/>
              <a:gd name="T89" fmla="*/ 329773 h 944"/>
              <a:gd name="T90" fmla="*/ 244117 w 1232"/>
              <a:gd name="T91" fmla="*/ 388255 h 944"/>
              <a:gd name="T92" fmla="*/ 170339 w 1232"/>
              <a:gd name="T93" fmla="*/ 399626 h 944"/>
              <a:gd name="T94" fmla="*/ 97104 w 1232"/>
              <a:gd name="T95" fmla="*/ 377966 h 944"/>
              <a:gd name="T96" fmla="*/ 23869 w 1232"/>
              <a:gd name="T97" fmla="*/ 307571 h 944"/>
              <a:gd name="T98" fmla="*/ 12477 w 1232"/>
              <a:gd name="T99" fmla="*/ 284828 h 944"/>
              <a:gd name="T100" fmla="*/ 0 w 1232"/>
              <a:gd name="T101" fmla="*/ 206311 h 944"/>
              <a:gd name="T102" fmla="*/ 10850 w 1232"/>
              <a:gd name="T103" fmla="*/ 151620 h 944"/>
              <a:gd name="T104" fmla="*/ 38516 w 1232"/>
              <a:gd name="T105" fmla="*/ 107217 h 944"/>
              <a:gd name="T106" fmla="*/ 120431 w 1232"/>
              <a:gd name="T107" fmla="*/ 48193 h 944"/>
              <a:gd name="T108" fmla="*/ 566894 w 1232"/>
              <a:gd name="T109" fmla="*/ 0 h 944"/>
              <a:gd name="T110" fmla="*/ 566894 w 1232"/>
              <a:gd name="T111" fmla="*/ 0 h 94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32" h="944">
                <a:moveTo>
                  <a:pt x="461" y="792"/>
                </a:moveTo>
                <a:lnTo>
                  <a:pt x="461" y="944"/>
                </a:lnTo>
                <a:lnTo>
                  <a:pt x="274" y="944"/>
                </a:lnTo>
                <a:lnTo>
                  <a:pt x="274" y="806"/>
                </a:lnTo>
                <a:lnTo>
                  <a:pt x="295" y="809"/>
                </a:lnTo>
                <a:lnTo>
                  <a:pt x="304" y="811"/>
                </a:lnTo>
                <a:lnTo>
                  <a:pt x="314" y="811"/>
                </a:lnTo>
                <a:lnTo>
                  <a:pt x="356" y="811"/>
                </a:lnTo>
                <a:lnTo>
                  <a:pt x="368" y="811"/>
                </a:lnTo>
                <a:lnTo>
                  <a:pt x="377" y="809"/>
                </a:lnTo>
                <a:lnTo>
                  <a:pt x="420" y="803"/>
                </a:lnTo>
                <a:lnTo>
                  <a:pt x="461" y="792"/>
                </a:lnTo>
                <a:close/>
                <a:moveTo>
                  <a:pt x="506" y="568"/>
                </a:moveTo>
                <a:lnTo>
                  <a:pt x="493" y="605"/>
                </a:lnTo>
                <a:lnTo>
                  <a:pt x="477" y="636"/>
                </a:lnTo>
                <a:lnTo>
                  <a:pt x="460" y="665"/>
                </a:lnTo>
                <a:lnTo>
                  <a:pt x="491" y="646"/>
                </a:lnTo>
                <a:lnTo>
                  <a:pt x="521" y="624"/>
                </a:lnTo>
                <a:lnTo>
                  <a:pt x="548" y="598"/>
                </a:lnTo>
                <a:lnTo>
                  <a:pt x="572" y="568"/>
                </a:lnTo>
                <a:lnTo>
                  <a:pt x="506" y="568"/>
                </a:lnTo>
                <a:close/>
                <a:moveTo>
                  <a:pt x="356" y="568"/>
                </a:moveTo>
                <a:lnTo>
                  <a:pt x="356" y="689"/>
                </a:lnTo>
                <a:lnTo>
                  <a:pt x="380" y="678"/>
                </a:lnTo>
                <a:lnTo>
                  <a:pt x="404" y="660"/>
                </a:lnTo>
                <a:lnTo>
                  <a:pt x="425" y="636"/>
                </a:lnTo>
                <a:lnTo>
                  <a:pt x="444" y="605"/>
                </a:lnTo>
                <a:lnTo>
                  <a:pt x="460" y="568"/>
                </a:lnTo>
                <a:lnTo>
                  <a:pt x="356" y="568"/>
                </a:lnTo>
                <a:close/>
                <a:moveTo>
                  <a:pt x="212" y="568"/>
                </a:moveTo>
                <a:lnTo>
                  <a:pt x="228" y="605"/>
                </a:lnTo>
                <a:lnTo>
                  <a:pt x="247" y="636"/>
                </a:lnTo>
                <a:lnTo>
                  <a:pt x="268" y="660"/>
                </a:lnTo>
                <a:lnTo>
                  <a:pt x="290" y="678"/>
                </a:lnTo>
                <a:lnTo>
                  <a:pt x="314" y="689"/>
                </a:lnTo>
                <a:lnTo>
                  <a:pt x="314" y="568"/>
                </a:lnTo>
                <a:lnTo>
                  <a:pt x="212" y="568"/>
                </a:lnTo>
                <a:close/>
                <a:moveTo>
                  <a:pt x="98" y="568"/>
                </a:moveTo>
                <a:lnTo>
                  <a:pt x="131" y="608"/>
                </a:lnTo>
                <a:lnTo>
                  <a:pt x="169" y="640"/>
                </a:lnTo>
                <a:lnTo>
                  <a:pt x="212" y="665"/>
                </a:lnTo>
                <a:lnTo>
                  <a:pt x="195" y="636"/>
                </a:lnTo>
                <a:lnTo>
                  <a:pt x="179" y="605"/>
                </a:lnTo>
                <a:lnTo>
                  <a:pt x="165" y="568"/>
                </a:lnTo>
                <a:lnTo>
                  <a:pt x="98" y="568"/>
                </a:lnTo>
                <a:close/>
                <a:moveTo>
                  <a:pt x="726" y="524"/>
                </a:moveTo>
                <a:lnTo>
                  <a:pt x="726" y="944"/>
                </a:lnTo>
                <a:lnTo>
                  <a:pt x="539" y="944"/>
                </a:lnTo>
                <a:lnTo>
                  <a:pt x="539" y="757"/>
                </a:lnTo>
                <a:lnTo>
                  <a:pt x="582" y="728"/>
                </a:lnTo>
                <a:lnTo>
                  <a:pt x="620" y="695"/>
                </a:lnTo>
                <a:lnTo>
                  <a:pt x="655" y="657"/>
                </a:lnTo>
                <a:lnTo>
                  <a:pt x="685" y="616"/>
                </a:lnTo>
                <a:lnTo>
                  <a:pt x="688" y="609"/>
                </a:lnTo>
                <a:lnTo>
                  <a:pt x="693" y="603"/>
                </a:lnTo>
                <a:lnTo>
                  <a:pt x="699" y="590"/>
                </a:lnTo>
                <a:lnTo>
                  <a:pt x="715" y="559"/>
                </a:lnTo>
                <a:lnTo>
                  <a:pt x="720" y="546"/>
                </a:lnTo>
                <a:lnTo>
                  <a:pt x="723" y="533"/>
                </a:lnTo>
                <a:lnTo>
                  <a:pt x="726" y="524"/>
                </a:lnTo>
                <a:close/>
                <a:moveTo>
                  <a:pt x="531" y="424"/>
                </a:moveTo>
                <a:lnTo>
                  <a:pt x="528" y="476"/>
                </a:lnTo>
                <a:lnTo>
                  <a:pt x="518" y="526"/>
                </a:lnTo>
                <a:lnTo>
                  <a:pt x="599" y="526"/>
                </a:lnTo>
                <a:lnTo>
                  <a:pt x="612" y="492"/>
                </a:lnTo>
                <a:lnTo>
                  <a:pt x="621" y="459"/>
                </a:lnTo>
                <a:lnTo>
                  <a:pt x="626" y="424"/>
                </a:lnTo>
                <a:lnTo>
                  <a:pt x="531" y="424"/>
                </a:lnTo>
                <a:close/>
                <a:moveTo>
                  <a:pt x="356" y="424"/>
                </a:moveTo>
                <a:lnTo>
                  <a:pt x="356" y="526"/>
                </a:lnTo>
                <a:lnTo>
                  <a:pt x="472" y="526"/>
                </a:lnTo>
                <a:lnTo>
                  <a:pt x="482" y="476"/>
                </a:lnTo>
                <a:lnTo>
                  <a:pt x="485" y="424"/>
                </a:lnTo>
                <a:lnTo>
                  <a:pt x="356" y="424"/>
                </a:lnTo>
                <a:close/>
                <a:moveTo>
                  <a:pt x="185" y="424"/>
                </a:moveTo>
                <a:lnTo>
                  <a:pt x="190" y="476"/>
                </a:lnTo>
                <a:lnTo>
                  <a:pt x="199" y="526"/>
                </a:lnTo>
                <a:lnTo>
                  <a:pt x="314" y="526"/>
                </a:lnTo>
                <a:lnTo>
                  <a:pt x="314" y="424"/>
                </a:lnTo>
                <a:lnTo>
                  <a:pt x="185" y="424"/>
                </a:lnTo>
                <a:close/>
                <a:moveTo>
                  <a:pt x="46" y="424"/>
                </a:moveTo>
                <a:lnTo>
                  <a:pt x="54" y="476"/>
                </a:lnTo>
                <a:lnTo>
                  <a:pt x="71" y="526"/>
                </a:lnTo>
                <a:lnTo>
                  <a:pt x="152" y="526"/>
                </a:lnTo>
                <a:lnTo>
                  <a:pt x="144" y="476"/>
                </a:lnTo>
                <a:lnTo>
                  <a:pt x="139" y="424"/>
                </a:lnTo>
                <a:lnTo>
                  <a:pt x="46" y="424"/>
                </a:lnTo>
                <a:close/>
                <a:moveTo>
                  <a:pt x="518" y="280"/>
                </a:moveTo>
                <a:lnTo>
                  <a:pt x="528" y="329"/>
                </a:lnTo>
                <a:lnTo>
                  <a:pt x="531" y="381"/>
                </a:lnTo>
                <a:lnTo>
                  <a:pt x="626" y="381"/>
                </a:lnTo>
                <a:lnTo>
                  <a:pt x="621" y="347"/>
                </a:lnTo>
                <a:lnTo>
                  <a:pt x="612" y="313"/>
                </a:lnTo>
                <a:lnTo>
                  <a:pt x="599" y="280"/>
                </a:lnTo>
                <a:lnTo>
                  <a:pt x="518" y="280"/>
                </a:lnTo>
                <a:close/>
                <a:moveTo>
                  <a:pt x="356" y="280"/>
                </a:moveTo>
                <a:lnTo>
                  <a:pt x="356" y="381"/>
                </a:lnTo>
                <a:lnTo>
                  <a:pt x="485" y="381"/>
                </a:lnTo>
                <a:lnTo>
                  <a:pt x="482" y="329"/>
                </a:lnTo>
                <a:lnTo>
                  <a:pt x="472" y="280"/>
                </a:lnTo>
                <a:lnTo>
                  <a:pt x="356" y="280"/>
                </a:lnTo>
                <a:close/>
                <a:moveTo>
                  <a:pt x="199" y="280"/>
                </a:moveTo>
                <a:lnTo>
                  <a:pt x="190" y="329"/>
                </a:lnTo>
                <a:lnTo>
                  <a:pt x="185" y="381"/>
                </a:lnTo>
                <a:lnTo>
                  <a:pt x="314" y="381"/>
                </a:lnTo>
                <a:lnTo>
                  <a:pt x="314" y="280"/>
                </a:lnTo>
                <a:lnTo>
                  <a:pt x="199" y="280"/>
                </a:lnTo>
                <a:close/>
                <a:moveTo>
                  <a:pt x="71" y="280"/>
                </a:moveTo>
                <a:lnTo>
                  <a:pt x="58" y="313"/>
                </a:lnTo>
                <a:lnTo>
                  <a:pt x="50" y="347"/>
                </a:lnTo>
                <a:lnTo>
                  <a:pt x="46" y="381"/>
                </a:lnTo>
                <a:lnTo>
                  <a:pt x="139" y="381"/>
                </a:lnTo>
                <a:lnTo>
                  <a:pt x="144" y="329"/>
                </a:lnTo>
                <a:lnTo>
                  <a:pt x="152" y="280"/>
                </a:lnTo>
                <a:lnTo>
                  <a:pt x="71" y="280"/>
                </a:lnTo>
                <a:close/>
                <a:moveTo>
                  <a:pt x="780" y="241"/>
                </a:moveTo>
                <a:lnTo>
                  <a:pt x="967" y="241"/>
                </a:lnTo>
                <a:lnTo>
                  <a:pt x="967" y="944"/>
                </a:lnTo>
                <a:lnTo>
                  <a:pt x="780" y="944"/>
                </a:lnTo>
                <a:lnTo>
                  <a:pt x="780" y="241"/>
                </a:lnTo>
                <a:close/>
                <a:moveTo>
                  <a:pt x="460" y="141"/>
                </a:moveTo>
                <a:lnTo>
                  <a:pt x="477" y="169"/>
                </a:lnTo>
                <a:lnTo>
                  <a:pt x="493" y="201"/>
                </a:lnTo>
                <a:lnTo>
                  <a:pt x="506" y="237"/>
                </a:lnTo>
                <a:lnTo>
                  <a:pt x="572" y="237"/>
                </a:lnTo>
                <a:lnTo>
                  <a:pt x="548" y="207"/>
                </a:lnTo>
                <a:lnTo>
                  <a:pt x="521" y="182"/>
                </a:lnTo>
                <a:lnTo>
                  <a:pt x="491" y="160"/>
                </a:lnTo>
                <a:lnTo>
                  <a:pt x="460" y="141"/>
                </a:lnTo>
                <a:close/>
                <a:moveTo>
                  <a:pt x="212" y="141"/>
                </a:moveTo>
                <a:lnTo>
                  <a:pt x="179" y="160"/>
                </a:lnTo>
                <a:lnTo>
                  <a:pt x="149" y="182"/>
                </a:lnTo>
                <a:lnTo>
                  <a:pt x="122" y="207"/>
                </a:lnTo>
                <a:lnTo>
                  <a:pt x="98" y="237"/>
                </a:lnTo>
                <a:lnTo>
                  <a:pt x="165" y="237"/>
                </a:lnTo>
                <a:lnTo>
                  <a:pt x="179" y="201"/>
                </a:lnTo>
                <a:lnTo>
                  <a:pt x="195" y="169"/>
                </a:lnTo>
                <a:lnTo>
                  <a:pt x="212" y="141"/>
                </a:lnTo>
                <a:close/>
                <a:moveTo>
                  <a:pt x="356" y="117"/>
                </a:moveTo>
                <a:lnTo>
                  <a:pt x="356" y="237"/>
                </a:lnTo>
                <a:lnTo>
                  <a:pt x="460" y="237"/>
                </a:lnTo>
                <a:lnTo>
                  <a:pt x="444" y="201"/>
                </a:lnTo>
                <a:lnTo>
                  <a:pt x="425" y="169"/>
                </a:lnTo>
                <a:lnTo>
                  <a:pt x="404" y="146"/>
                </a:lnTo>
                <a:lnTo>
                  <a:pt x="380" y="128"/>
                </a:lnTo>
                <a:lnTo>
                  <a:pt x="356" y="117"/>
                </a:lnTo>
                <a:close/>
                <a:moveTo>
                  <a:pt x="314" y="117"/>
                </a:moveTo>
                <a:lnTo>
                  <a:pt x="290" y="128"/>
                </a:lnTo>
                <a:lnTo>
                  <a:pt x="268" y="146"/>
                </a:lnTo>
                <a:lnTo>
                  <a:pt x="247" y="169"/>
                </a:lnTo>
                <a:lnTo>
                  <a:pt x="228" y="201"/>
                </a:lnTo>
                <a:lnTo>
                  <a:pt x="212" y="237"/>
                </a:lnTo>
                <a:lnTo>
                  <a:pt x="314" y="237"/>
                </a:lnTo>
                <a:lnTo>
                  <a:pt x="314" y="117"/>
                </a:lnTo>
                <a:close/>
                <a:moveTo>
                  <a:pt x="314" y="68"/>
                </a:moveTo>
                <a:lnTo>
                  <a:pt x="356" y="68"/>
                </a:lnTo>
                <a:lnTo>
                  <a:pt x="356" y="70"/>
                </a:lnTo>
                <a:lnTo>
                  <a:pt x="404" y="76"/>
                </a:lnTo>
                <a:lnTo>
                  <a:pt x="450" y="89"/>
                </a:lnTo>
                <a:lnTo>
                  <a:pt x="493" y="108"/>
                </a:lnTo>
                <a:lnTo>
                  <a:pt x="533" y="131"/>
                </a:lnTo>
                <a:lnTo>
                  <a:pt x="569" y="161"/>
                </a:lnTo>
                <a:lnTo>
                  <a:pt x="599" y="198"/>
                </a:lnTo>
                <a:lnTo>
                  <a:pt x="626" y="237"/>
                </a:lnTo>
                <a:lnTo>
                  <a:pt x="628" y="237"/>
                </a:lnTo>
                <a:lnTo>
                  <a:pt x="634" y="248"/>
                </a:lnTo>
                <a:lnTo>
                  <a:pt x="650" y="280"/>
                </a:lnTo>
                <a:lnTo>
                  <a:pt x="648" y="280"/>
                </a:lnTo>
                <a:lnTo>
                  <a:pt x="663" y="329"/>
                </a:lnTo>
                <a:lnTo>
                  <a:pt x="671" y="381"/>
                </a:lnTo>
                <a:lnTo>
                  <a:pt x="672" y="381"/>
                </a:lnTo>
                <a:lnTo>
                  <a:pt x="672" y="424"/>
                </a:lnTo>
                <a:lnTo>
                  <a:pt x="671" y="424"/>
                </a:lnTo>
                <a:lnTo>
                  <a:pt x="663" y="476"/>
                </a:lnTo>
                <a:lnTo>
                  <a:pt x="648" y="526"/>
                </a:lnTo>
                <a:lnTo>
                  <a:pt x="650" y="526"/>
                </a:lnTo>
                <a:lnTo>
                  <a:pt x="634" y="557"/>
                </a:lnTo>
                <a:lnTo>
                  <a:pt x="628" y="568"/>
                </a:lnTo>
                <a:lnTo>
                  <a:pt x="626" y="568"/>
                </a:lnTo>
                <a:lnTo>
                  <a:pt x="599" y="609"/>
                </a:lnTo>
                <a:lnTo>
                  <a:pt x="569" y="644"/>
                </a:lnTo>
                <a:lnTo>
                  <a:pt x="533" y="674"/>
                </a:lnTo>
                <a:lnTo>
                  <a:pt x="493" y="698"/>
                </a:lnTo>
                <a:lnTo>
                  <a:pt x="450" y="717"/>
                </a:lnTo>
                <a:lnTo>
                  <a:pt x="404" y="730"/>
                </a:lnTo>
                <a:lnTo>
                  <a:pt x="356" y="736"/>
                </a:lnTo>
                <a:lnTo>
                  <a:pt x="356" y="738"/>
                </a:lnTo>
                <a:lnTo>
                  <a:pt x="314" y="738"/>
                </a:lnTo>
                <a:lnTo>
                  <a:pt x="314" y="736"/>
                </a:lnTo>
                <a:lnTo>
                  <a:pt x="266" y="730"/>
                </a:lnTo>
                <a:lnTo>
                  <a:pt x="222" y="717"/>
                </a:lnTo>
                <a:lnTo>
                  <a:pt x="179" y="698"/>
                </a:lnTo>
                <a:lnTo>
                  <a:pt x="139" y="674"/>
                </a:lnTo>
                <a:lnTo>
                  <a:pt x="103" y="644"/>
                </a:lnTo>
                <a:lnTo>
                  <a:pt x="71" y="609"/>
                </a:lnTo>
                <a:lnTo>
                  <a:pt x="44" y="568"/>
                </a:lnTo>
                <a:lnTo>
                  <a:pt x="38" y="557"/>
                </a:lnTo>
                <a:lnTo>
                  <a:pt x="20" y="526"/>
                </a:lnTo>
                <a:lnTo>
                  <a:pt x="23" y="526"/>
                </a:lnTo>
                <a:lnTo>
                  <a:pt x="8" y="476"/>
                </a:lnTo>
                <a:lnTo>
                  <a:pt x="1" y="424"/>
                </a:lnTo>
                <a:lnTo>
                  <a:pt x="0" y="424"/>
                </a:lnTo>
                <a:lnTo>
                  <a:pt x="0" y="381"/>
                </a:lnTo>
                <a:lnTo>
                  <a:pt x="1" y="381"/>
                </a:lnTo>
                <a:lnTo>
                  <a:pt x="8" y="329"/>
                </a:lnTo>
                <a:lnTo>
                  <a:pt x="23" y="280"/>
                </a:lnTo>
                <a:lnTo>
                  <a:pt x="20" y="280"/>
                </a:lnTo>
                <a:lnTo>
                  <a:pt x="38" y="248"/>
                </a:lnTo>
                <a:lnTo>
                  <a:pt x="44" y="237"/>
                </a:lnTo>
                <a:lnTo>
                  <a:pt x="71" y="198"/>
                </a:lnTo>
                <a:lnTo>
                  <a:pt x="103" y="161"/>
                </a:lnTo>
                <a:lnTo>
                  <a:pt x="139" y="131"/>
                </a:lnTo>
                <a:lnTo>
                  <a:pt x="179" y="108"/>
                </a:lnTo>
                <a:lnTo>
                  <a:pt x="222" y="89"/>
                </a:lnTo>
                <a:lnTo>
                  <a:pt x="266" y="76"/>
                </a:lnTo>
                <a:lnTo>
                  <a:pt x="314" y="70"/>
                </a:lnTo>
                <a:lnTo>
                  <a:pt x="314" y="68"/>
                </a:lnTo>
                <a:close/>
                <a:moveTo>
                  <a:pt x="1045" y="0"/>
                </a:moveTo>
                <a:lnTo>
                  <a:pt x="1232" y="0"/>
                </a:lnTo>
                <a:lnTo>
                  <a:pt x="1232" y="944"/>
                </a:lnTo>
                <a:lnTo>
                  <a:pt x="1045" y="944"/>
                </a:lnTo>
                <a:lnTo>
                  <a:pt x="1045" y="0"/>
                </a:lnTo>
                <a:close/>
              </a:path>
            </a:pathLst>
          </a:custGeom>
          <a:solidFill>
            <a:schemeClr val="bg1"/>
          </a:solidFill>
          <a:ln>
            <a:noFill/>
          </a:ln>
        </p:spPr>
        <p:txBody>
          <a:bodyPr lIns="121920" tIns="60960" rIns="121920" bIns="60960"/>
          <a:lstStyle/>
          <a:p>
            <a:endParaRPr lang="zh-CN" altLang="en-US"/>
          </a:p>
        </p:txBody>
      </p:sp>
      <p:sp>
        <p:nvSpPr>
          <p:cNvPr id="13" name="Freeform 9"/>
          <p:cNvSpPr>
            <a:spLocks noEditPoints="1"/>
          </p:cNvSpPr>
          <p:nvPr/>
        </p:nvSpPr>
        <p:spPr bwMode="auto">
          <a:xfrm>
            <a:off x="9069388" y="2214563"/>
            <a:ext cx="555625" cy="552450"/>
          </a:xfrm>
          <a:custGeom>
            <a:avLst/>
            <a:gdLst>
              <a:gd name="T0" fmla="*/ 319988 w 1021"/>
              <a:gd name="T1" fmla="*/ 358713 h 1018"/>
              <a:gd name="T2" fmla="*/ 319444 w 1021"/>
              <a:gd name="T3" fmla="*/ 510121 h 1018"/>
              <a:gd name="T4" fmla="*/ 321076 w 1021"/>
              <a:gd name="T5" fmla="*/ 511749 h 1018"/>
              <a:gd name="T6" fmla="*/ 446786 w 1021"/>
              <a:gd name="T7" fmla="*/ 511206 h 1018"/>
              <a:gd name="T8" fmla="*/ 447874 w 1021"/>
              <a:gd name="T9" fmla="*/ 359798 h 1018"/>
              <a:gd name="T10" fmla="*/ 446241 w 1021"/>
              <a:gd name="T11" fmla="*/ 358713 h 1018"/>
              <a:gd name="T12" fmla="*/ 148566 w 1021"/>
              <a:gd name="T13" fmla="*/ 358713 h 1018"/>
              <a:gd name="T14" fmla="*/ 145845 w 1021"/>
              <a:gd name="T15" fmla="*/ 359798 h 1018"/>
              <a:gd name="T16" fmla="*/ 131151 w 1021"/>
              <a:gd name="T17" fmla="*/ 374993 h 1018"/>
              <a:gd name="T18" fmla="*/ 131151 w 1021"/>
              <a:gd name="T19" fmla="*/ 422749 h 1018"/>
              <a:gd name="T20" fmla="*/ 131151 w 1021"/>
              <a:gd name="T21" fmla="*/ 424377 h 1018"/>
              <a:gd name="T22" fmla="*/ 146933 w 1021"/>
              <a:gd name="T23" fmla="*/ 439030 h 1018"/>
              <a:gd name="T24" fmla="*/ 228018 w 1021"/>
              <a:gd name="T25" fmla="*/ 439030 h 1018"/>
              <a:gd name="T26" fmla="*/ 229651 w 1021"/>
              <a:gd name="T27" fmla="*/ 439030 h 1018"/>
              <a:gd name="T28" fmla="*/ 244889 w 1021"/>
              <a:gd name="T29" fmla="*/ 423292 h 1018"/>
              <a:gd name="T30" fmla="*/ 244889 w 1021"/>
              <a:gd name="T31" fmla="*/ 376078 h 1018"/>
              <a:gd name="T32" fmla="*/ 244344 w 1021"/>
              <a:gd name="T33" fmla="*/ 373365 h 1018"/>
              <a:gd name="T34" fmla="*/ 228563 w 1021"/>
              <a:gd name="T35" fmla="*/ 358713 h 1018"/>
              <a:gd name="T36" fmla="*/ 148566 w 1021"/>
              <a:gd name="T37" fmla="*/ 358713 h 1018"/>
              <a:gd name="T38" fmla="*/ 484879 w 1021"/>
              <a:gd name="T39" fmla="*/ 269713 h 1018"/>
              <a:gd name="T40" fmla="*/ 485968 w 1021"/>
              <a:gd name="T41" fmla="*/ 270256 h 1018"/>
              <a:gd name="T42" fmla="*/ 485968 w 1021"/>
              <a:gd name="T43" fmla="*/ 552450 h 1018"/>
              <a:gd name="T44" fmla="*/ 69657 w 1021"/>
              <a:gd name="T45" fmla="*/ 552450 h 1018"/>
              <a:gd name="T46" fmla="*/ 69113 w 1021"/>
              <a:gd name="T47" fmla="*/ 551365 h 1018"/>
              <a:gd name="T48" fmla="*/ 69113 w 1021"/>
              <a:gd name="T49" fmla="*/ 269713 h 1018"/>
              <a:gd name="T50" fmla="*/ 426106 w 1021"/>
              <a:gd name="T51" fmla="*/ 0 h 1018"/>
              <a:gd name="T52" fmla="*/ 426106 w 1021"/>
              <a:gd name="T53" fmla="*/ 122646 h 1018"/>
              <a:gd name="T54" fmla="*/ 428827 w 1021"/>
              <a:gd name="T55" fmla="*/ 126988 h 1018"/>
              <a:gd name="T56" fmla="*/ 555625 w 1021"/>
              <a:gd name="T57" fmla="*/ 230097 h 1018"/>
              <a:gd name="T58" fmla="*/ 555081 w 1021"/>
              <a:gd name="T59" fmla="*/ 230640 h 1018"/>
              <a:gd name="T60" fmla="*/ 1633 w 1021"/>
              <a:gd name="T61" fmla="*/ 230640 h 1018"/>
              <a:gd name="T62" fmla="*/ 0 w 1021"/>
              <a:gd name="T63" fmla="*/ 230640 h 1018"/>
              <a:gd name="T64" fmla="*/ 544 w 1021"/>
              <a:gd name="T65" fmla="*/ 229012 h 1018"/>
              <a:gd name="T66" fmla="*/ 261214 w 1021"/>
              <a:gd name="T67" fmla="*/ 16823 h 1018"/>
              <a:gd name="T68" fmla="*/ 266656 w 1021"/>
              <a:gd name="T69" fmla="*/ 15195 h 1018"/>
              <a:gd name="T70" fmla="*/ 290601 w 1021"/>
              <a:gd name="T71" fmla="*/ 16280 h 1018"/>
              <a:gd name="T72" fmla="*/ 294955 w 1021"/>
              <a:gd name="T73" fmla="*/ 17908 h 1018"/>
              <a:gd name="T74" fmla="*/ 368421 w 1021"/>
              <a:gd name="T75" fmla="*/ 77061 h 1018"/>
              <a:gd name="T76" fmla="*/ 371142 w 1021"/>
              <a:gd name="T77" fmla="*/ 75433 h 1018"/>
              <a:gd name="T78" fmla="*/ 426106 w 1021"/>
              <a:gd name="T79" fmla="*/ 0 h 10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1" h="1018">
                <a:moveTo>
                  <a:pt x="590" y="661"/>
                </a:moveTo>
                <a:lnTo>
                  <a:pt x="588" y="661"/>
                </a:lnTo>
                <a:lnTo>
                  <a:pt x="587" y="663"/>
                </a:lnTo>
                <a:lnTo>
                  <a:pt x="587" y="940"/>
                </a:lnTo>
                <a:lnTo>
                  <a:pt x="588" y="942"/>
                </a:lnTo>
                <a:lnTo>
                  <a:pt x="590" y="943"/>
                </a:lnTo>
                <a:lnTo>
                  <a:pt x="820" y="943"/>
                </a:lnTo>
                <a:lnTo>
                  <a:pt x="821" y="942"/>
                </a:lnTo>
                <a:lnTo>
                  <a:pt x="823" y="940"/>
                </a:lnTo>
                <a:lnTo>
                  <a:pt x="823" y="663"/>
                </a:lnTo>
                <a:lnTo>
                  <a:pt x="821" y="661"/>
                </a:lnTo>
                <a:lnTo>
                  <a:pt x="820" y="661"/>
                </a:lnTo>
                <a:lnTo>
                  <a:pt x="590" y="661"/>
                </a:lnTo>
                <a:close/>
                <a:moveTo>
                  <a:pt x="273" y="661"/>
                </a:moveTo>
                <a:lnTo>
                  <a:pt x="270" y="661"/>
                </a:lnTo>
                <a:lnTo>
                  <a:pt x="268" y="663"/>
                </a:lnTo>
                <a:lnTo>
                  <a:pt x="241" y="688"/>
                </a:lnTo>
                <a:lnTo>
                  <a:pt x="241" y="691"/>
                </a:lnTo>
                <a:lnTo>
                  <a:pt x="241" y="693"/>
                </a:lnTo>
                <a:lnTo>
                  <a:pt x="241" y="779"/>
                </a:lnTo>
                <a:lnTo>
                  <a:pt x="241" y="780"/>
                </a:lnTo>
                <a:lnTo>
                  <a:pt x="241" y="782"/>
                </a:lnTo>
                <a:lnTo>
                  <a:pt x="268" y="809"/>
                </a:lnTo>
                <a:lnTo>
                  <a:pt x="270" y="809"/>
                </a:lnTo>
                <a:lnTo>
                  <a:pt x="273" y="809"/>
                </a:lnTo>
                <a:lnTo>
                  <a:pt x="419" y="809"/>
                </a:lnTo>
                <a:lnTo>
                  <a:pt x="420" y="809"/>
                </a:lnTo>
                <a:lnTo>
                  <a:pt x="422" y="809"/>
                </a:lnTo>
                <a:lnTo>
                  <a:pt x="449" y="782"/>
                </a:lnTo>
                <a:lnTo>
                  <a:pt x="450" y="780"/>
                </a:lnTo>
                <a:lnTo>
                  <a:pt x="450" y="779"/>
                </a:lnTo>
                <a:lnTo>
                  <a:pt x="450" y="693"/>
                </a:lnTo>
                <a:lnTo>
                  <a:pt x="450" y="691"/>
                </a:lnTo>
                <a:lnTo>
                  <a:pt x="449" y="688"/>
                </a:lnTo>
                <a:lnTo>
                  <a:pt x="422" y="663"/>
                </a:lnTo>
                <a:lnTo>
                  <a:pt x="420" y="661"/>
                </a:lnTo>
                <a:lnTo>
                  <a:pt x="419" y="661"/>
                </a:lnTo>
                <a:lnTo>
                  <a:pt x="273" y="661"/>
                </a:lnTo>
                <a:close/>
                <a:moveTo>
                  <a:pt x="128" y="497"/>
                </a:moveTo>
                <a:lnTo>
                  <a:pt x="891" y="497"/>
                </a:lnTo>
                <a:lnTo>
                  <a:pt x="893" y="497"/>
                </a:lnTo>
                <a:lnTo>
                  <a:pt x="893" y="498"/>
                </a:lnTo>
                <a:lnTo>
                  <a:pt x="893" y="1016"/>
                </a:lnTo>
                <a:lnTo>
                  <a:pt x="893" y="1018"/>
                </a:lnTo>
                <a:lnTo>
                  <a:pt x="891" y="1018"/>
                </a:lnTo>
                <a:lnTo>
                  <a:pt x="128" y="1018"/>
                </a:lnTo>
                <a:lnTo>
                  <a:pt x="127" y="1018"/>
                </a:lnTo>
                <a:lnTo>
                  <a:pt x="127" y="1016"/>
                </a:lnTo>
                <a:lnTo>
                  <a:pt x="127" y="498"/>
                </a:lnTo>
                <a:lnTo>
                  <a:pt x="127" y="497"/>
                </a:lnTo>
                <a:lnTo>
                  <a:pt x="128" y="497"/>
                </a:lnTo>
                <a:close/>
                <a:moveTo>
                  <a:pt x="783" y="0"/>
                </a:moveTo>
                <a:lnTo>
                  <a:pt x="783" y="223"/>
                </a:lnTo>
                <a:lnTo>
                  <a:pt x="783" y="226"/>
                </a:lnTo>
                <a:lnTo>
                  <a:pt x="787" y="231"/>
                </a:lnTo>
                <a:lnTo>
                  <a:pt x="788" y="234"/>
                </a:lnTo>
                <a:lnTo>
                  <a:pt x="1020" y="422"/>
                </a:lnTo>
                <a:lnTo>
                  <a:pt x="1021" y="424"/>
                </a:lnTo>
                <a:lnTo>
                  <a:pt x="1021" y="425"/>
                </a:lnTo>
                <a:lnTo>
                  <a:pt x="1020" y="425"/>
                </a:lnTo>
                <a:lnTo>
                  <a:pt x="1018" y="425"/>
                </a:lnTo>
                <a:lnTo>
                  <a:pt x="3" y="425"/>
                </a:lnTo>
                <a:lnTo>
                  <a:pt x="0" y="425"/>
                </a:lnTo>
                <a:lnTo>
                  <a:pt x="0" y="424"/>
                </a:lnTo>
                <a:lnTo>
                  <a:pt x="1" y="422"/>
                </a:lnTo>
                <a:lnTo>
                  <a:pt x="477" y="33"/>
                </a:lnTo>
                <a:lnTo>
                  <a:pt x="480" y="31"/>
                </a:lnTo>
                <a:lnTo>
                  <a:pt x="485" y="30"/>
                </a:lnTo>
                <a:lnTo>
                  <a:pt x="490" y="28"/>
                </a:lnTo>
                <a:lnTo>
                  <a:pt x="531" y="28"/>
                </a:lnTo>
                <a:lnTo>
                  <a:pt x="534" y="30"/>
                </a:lnTo>
                <a:lnTo>
                  <a:pt x="539" y="31"/>
                </a:lnTo>
                <a:lnTo>
                  <a:pt x="542" y="33"/>
                </a:lnTo>
                <a:lnTo>
                  <a:pt x="674" y="140"/>
                </a:lnTo>
                <a:lnTo>
                  <a:pt x="677" y="142"/>
                </a:lnTo>
                <a:lnTo>
                  <a:pt x="680" y="140"/>
                </a:lnTo>
                <a:lnTo>
                  <a:pt x="682" y="139"/>
                </a:lnTo>
                <a:lnTo>
                  <a:pt x="715" y="3"/>
                </a:lnTo>
                <a:lnTo>
                  <a:pt x="783" y="0"/>
                </a:lnTo>
                <a:close/>
              </a:path>
            </a:pathLst>
          </a:custGeom>
          <a:solidFill>
            <a:schemeClr val="bg1"/>
          </a:solidFill>
          <a:ln>
            <a:noFill/>
          </a:ln>
        </p:spPr>
        <p:txBody>
          <a:bodyPr lIns="121920" tIns="60960" rIns="121920" bIns="60960"/>
          <a:lstStyle/>
          <a:p>
            <a:endParaRPr lang="zh-CN" altLang="en-US"/>
          </a:p>
        </p:txBody>
      </p:sp>
      <p:sp>
        <p:nvSpPr>
          <p:cNvPr id="14" name="矩形 15"/>
          <p:cNvSpPr>
            <a:spLocks noChangeArrowheads="1"/>
          </p:cNvSpPr>
          <p:nvPr/>
        </p:nvSpPr>
        <p:spPr bwMode="auto">
          <a:xfrm>
            <a:off x="1982788" y="5370513"/>
            <a:ext cx="8342312"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lnSpc>
                <a:spcPct val="120000"/>
              </a:lnSpc>
              <a:spcBef>
                <a:spcPct val="20000"/>
              </a:spcBef>
            </a:pPr>
            <a:r>
              <a:rPr lang="en-US" altLang="zh-CN" sz="1400" dirty="0">
                <a:solidFill>
                  <a:srgbClr val="1D374A"/>
                </a:solidFill>
                <a:latin typeface="微软雅黑" panose="020B0503020204020204" pitchFamily="34" charset="-122"/>
                <a:ea typeface="微软雅黑" panose="020B0503020204020204" pitchFamily="34" charset="-122"/>
                <a:sym typeface="Arial" panose="020B0604020202020204" pitchFamily="34" charset="0"/>
              </a:rPr>
              <a:t>Add your words here</a:t>
            </a:r>
            <a:r>
              <a:rPr lang="zh-CN" altLang="en-US" sz="1400" dirty="0">
                <a:solidFill>
                  <a:srgbClr val="1D374A"/>
                </a:solidFill>
                <a:latin typeface="微软雅黑" panose="020B0503020204020204" pitchFamily="34" charset="-122"/>
                <a:ea typeface="微软雅黑" panose="020B0503020204020204" pitchFamily="34" charset="-122"/>
                <a:sym typeface="Arial" panose="020B0604020202020204" pitchFamily="34" charset="0"/>
              </a:rPr>
              <a:t>，</a:t>
            </a:r>
            <a:r>
              <a:rPr lang="en-US" altLang="zh-CN" sz="1400" dirty="0">
                <a:solidFill>
                  <a:srgbClr val="1D374A"/>
                </a:solidFill>
                <a:latin typeface="微软雅黑" panose="020B0503020204020204" pitchFamily="34" charset="-122"/>
                <a:ea typeface="微软雅黑" panose="020B0503020204020204" pitchFamily="34" charset="-122"/>
                <a:sym typeface="Arial" panose="020B0604020202020204" pitchFamily="34" charset="0"/>
              </a:rPr>
              <a:t>according to your need to draw the text box size</a:t>
            </a:r>
            <a:r>
              <a:rPr lang="zh-CN" altLang="en-US" sz="1400" dirty="0">
                <a:solidFill>
                  <a:srgbClr val="1D374A"/>
                </a:solidFill>
                <a:latin typeface="微软雅黑" panose="020B0503020204020204" pitchFamily="34" charset="-122"/>
                <a:ea typeface="微软雅黑" panose="020B0503020204020204" pitchFamily="34" charset="-122"/>
                <a:sym typeface="Arial" panose="020B0604020202020204" pitchFamily="34" charset="0"/>
              </a:rPr>
              <a:t>。</a:t>
            </a:r>
            <a:r>
              <a:rPr lang="en-US" altLang="zh-CN" sz="1400" dirty="0">
                <a:solidFill>
                  <a:srgbClr val="1D374A"/>
                </a:solidFill>
                <a:latin typeface="微软雅黑" panose="020B0503020204020204" pitchFamily="34" charset="-122"/>
                <a:ea typeface="微软雅黑" panose="020B0503020204020204" pitchFamily="34" charset="-122"/>
                <a:sym typeface="Arial" panose="020B0604020202020204" pitchFamily="34" charset="0"/>
              </a:rPr>
              <a:t>Please read the instructions and more work at the end of the manual template.</a:t>
            </a:r>
          </a:p>
        </p:txBody>
      </p:sp>
      <p:sp>
        <p:nvSpPr>
          <p:cNvPr id="15" name="TextBox 13"/>
          <p:cNvSpPr txBox="1">
            <a:spLocks noChangeArrowheads="1"/>
          </p:cNvSpPr>
          <p:nvPr/>
        </p:nvSpPr>
        <p:spPr bwMode="auto">
          <a:xfrm>
            <a:off x="1982788" y="3259138"/>
            <a:ext cx="16144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600" b="1">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6" name="TextBox 13"/>
          <p:cNvSpPr txBox="1">
            <a:spLocks noChangeArrowheads="1"/>
          </p:cNvSpPr>
          <p:nvPr/>
        </p:nvSpPr>
        <p:spPr bwMode="auto">
          <a:xfrm>
            <a:off x="1990725" y="3578225"/>
            <a:ext cx="16732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add your words here</a:t>
            </a:r>
            <a:r>
              <a:rPr lang="zh-CN" altLang="en-US"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en-US" altLang="zh-CN"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according to your need to draw the text box size</a:t>
            </a:r>
          </a:p>
        </p:txBody>
      </p:sp>
      <p:sp>
        <p:nvSpPr>
          <p:cNvPr id="17" name="TextBox 13"/>
          <p:cNvSpPr txBox="1">
            <a:spLocks noChangeArrowheads="1"/>
          </p:cNvSpPr>
          <p:nvPr/>
        </p:nvSpPr>
        <p:spPr bwMode="auto">
          <a:xfrm>
            <a:off x="4154488" y="3259138"/>
            <a:ext cx="16144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600" b="1" dirty="0">
                <a:solidFill>
                  <a:schemeClr val="bg1"/>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8" name="TextBox 13"/>
          <p:cNvSpPr txBox="1">
            <a:spLocks noChangeArrowheads="1"/>
          </p:cNvSpPr>
          <p:nvPr/>
        </p:nvSpPr>
        <p:spPr bwMode="auto">
          <a:xfrm>
            <a:off x="4162425" y="3578225"/>
            <a:ext cx="16732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200">
                <a:solidFill>
                  <a:schemeClr val="bg1"/>
                </a:solidFill>
                <a:latin typeface="Arial" panose="020B0604020202020204" pitchFamily="34" charset="0"/>
                <a:ea typeface="微软雅黑" panose="020B0503020204020204" pitchFamily="34" charset="-122"/>
                <a:sym typeface="Arial" panose="020B0604020202020204" pitchFamily="34" charset="0"/>
              </a:rPr>
              <a:t>add your words here</a:t>
            </a:r>
            <a:r>
              <a:rPr lang="zh-CN" altLang="en-US" sz="120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en-US" altLang="zh-CN" sz="1200">
                <a:solidFill>
                  <a:schemeClr val="bg1"/>
                </a:solidFill>
                <a:latin typeface="Arial" panose="020B0604020202020204" pitchFamily="34" charset="0"/>
                <a:ea typeface="微软雅黑" panose="020B0503020204020204" pitchFamily="34" charset="-122"/>
                <a:sym typeface="Arial" panose="020B0604020202020204" pitchFamily="34" charset="0"/>
              </a:rPr>
              <a:t>according to your need to draw the text box size</a:t>
            </a:r>
          </a:p>
        </p:txBody>
      </p:sp>
      <p:sp>
        <p:nvSpPr>
          <p:cNvPr id="19" name="TextBox 13"/>
          <p:cNvSpPr txBox="1">
            <a:spLocks noChangeArrowheads="1"/>
          </p:cNvSpPr>
          <p:nvPr/>
        </p:nvSpPr>
        <p:spPr bwMode="auto">
          <a:xfrm>
            <a:off x="6354763" y="3259138"/>
            <a:ext cx="16144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600" b="1">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20" name="TextBox 13"/>
          <p:cNvSpPr txBox="1">
            <a:spLocks noChangeArrowheads="1"/>
          </p:cNvSpPr>
          <p:nvPr/>
        </p:nvSpPr>
        <p:spPr bwMode="auto">
          <a:xfrm>
            <a:off x="6362700" y="3578225"/>
            <a:ext cx="16732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add your words here</a:t>
            </a:r>
            <a:r>
              <a:rPr lang="zh-CN" altLang="en-US"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en-US" altLang="zh-CN" sz="1200">
                <a:solidFill>
                  <a:schemeClr val="tx2">
                    <a:lumMod val="50000"/>
                  </a:schemeClr>
                </a:solidFill>
                <a:latin typeface="Arial" panose="020B0604020202020204" pitchFamily="34" charset="0"/>
                <a:ea typeface="微软雅黑" panose="020B0503020204020204" pitchFamily="34" charset="-122"/>
                <a:sym typeface="Arial" panose="020B0604020202020204" pitchFamily="34" charset="0"/>
              </a:rPr>
              <a:t>according to your need to draw the text box size</a:t>
            </a:r>
          </a:p>
        </p:txBody>
      </p:sp>
      <p:sp>
        <p:nvSpPr>
          <p:cNvPr id="21" name="TextBox 13"/>
          <p:cNvSpPr txBox="1">
            <a:spLocks noChangeArrowheads="1"/>
          </p:cNvSpPr>
          <p:nvPr/>
        </p:nvSpPr>
        <p:spPr bwMode="auto">
          <a:xfrm>
            <a:off x="8516938" y="3259138"/>
            <a:ext cx="16144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600" b="1">
                <a:solidFill>
                  <a:srgbClr val="F8EEE3"/>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22" name="TextBox 13"/>
          <p:cNvSpPr txBox="1">
            <a:spLocks noChangeArrowheads="1"/>
          </p:cNvSpPr>
          <p:nvPr/>
        </p:nvSpPr>
        <p:spPr bwMode="auto">
          <a:xfrm>
            <a:off x="8524875" y="3578225"/>
            <a:ext cx="16732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1200">
                <a:solidFill>
                  <a:srgbClr val="F8EEE3"/>
                </a:solidFill>
                <a:latin typeface="Arial" panose="020B0604020202020204" pitchFamily="34" charset="0"/>
                <a:ea typeface="微软雅黑" panose="020B0503020204020204" pitchFamily="34" charset="-122"/>
                <a:sym typeface="Arial" panose="020B0604020202020204" pitchFamily="34" charset="0"/>
              </a:rPr>
              <a:t>add your words here</a:t>
            </a:r>
            <a:r>
              <a:rPr lang="zh-CN" altLang="en-US" sz="1200">
                <a:solidFill>
                  <a:srgbClr val="F8EEE3"/>
                </a:solidFill>
                <a:latin typeface="Arial" panose="020B0604020202020204" pitchFamily="34" charset="0"/>
                <a:ea typeface="微软雅黑" panose="020B0503020204020204" pitchFamily="34" charset="-122"/>
                <a:sym typeface="Arial" panose="020B0604020202020204" pitchFamily="34" charset="0"/>
              </a:rPr>
              <a:t>，</a:t>
            </a:r>
            <a:r>
              <a:rPr lang="en-US" altLang="zh-CN" sz="1200">
                <a:solidFill>
                  <a:srgbClr val="F8EEE3"/>
                </a:solidFill>
                <a:latin typeface="Arial" panose="020B0604020202020204" pitchFamily="34" charset="0"/>
                <a:ea typeface="微软雅黑" panose="020B0503020204020204" pitchFamily="34" charset="-122"/>
                <a:sym typeface="Arial" panose="020B0604020202020204" pitchFamily="34" charset="0"/>
              </a:rPr>
              <a:t>according to your need to draw the text box size</a:t>
            </a:r>
          </a:p>
        </p:txBody>
      </p:sp>
      <p:sp>
        <p:nvSpPr>
          <p:cNvPr id="23" name="文本框 22"/>
          <p:cNvSpPr txBox="1"/>
          <p:nvPr/>
        </p:nvSpPr>
        <p:spPr>
          <a:xfrm>
            <a:off x="1458748" y="699040"/>
            <a:ext cx="3021101" cy="758285"/>
          </a:xfrm>
          <a:prstGeom prst="rect">
            <a:avLst/>
          </a:prstGeom>
          <a:noFill/>
        </p:spPr>
        <p:txBody>
          <a:bodyPr wrap="square" rtlCol="0" anchor="ctr">
            <a:spAutoFit/>
          </a:bodyPr>
          <a:lstStyle/>
          <a:p>
            <a:pPr>
              <a:lnSpc>
                <a:spcPct val="110000"/>
              </a:lnSpc>
            </a:pPr>
            <a:r>
              <a:rPr kumimoji="1" lang="en-US" altLang="zh-CN" sz="1865" b="1" dirty="0"/>
              <a:t>MORE THAN TEMPLATE</a:t>
            </a:r>
            <a:endParaRPr kumimoji="1" lang="en-US" altLang="zh-CN" sz="1865"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06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2840466" y="1734212"/>
            <a:ext cx="7315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9600" b="1" dirty="0">
                <a:latin typeface="Agency FB" panose="020B0503020202020204" pitchFamily="34" charset="0"/>
                <a:ea typeface="Yuanti SC" charset="-122"/>
                <a:cs typeface="Yuanti SC" charset="-122"/>
              </a:rPr>
              <a:t>  </a:t>
            </a:r>
            <a:r>
              <a:rPr kumimoji="1" lang="en-US" altLang="zh-CN" sz="9600" b="1" dirty="0">
                <a:latin typeface="Agency FB" panose="020B0503020202020204" pitchFamily="34" charset="0"/>
                <a:ea typeface="Yuanti SC" charset="-122"/>
                <a:cs typeface="Yuanti SC" charset="-122"/>
              </a:rPr>
              <a:t>PART</a:t>
            </a:r>
            <a:r>
              <a:rPr kumimoji="1" lang="zh-CN" altLang="en-US" sz="9600" b="1" dirty="0">
                <a:latin typeface="Agency FB" panose="020B0503020202020204" pitchFamily="34" charset="0"/>
                <a:ea typeface="Yuanti SC" charset="-122"/>
                <a:cs typeface="Yuanti SC" charset="-122"/>
              </a:rPr>
              <a:t> </a:t>
            </a:r>
            <a:r>
              <a:rPr kumimoji="1" lang="en-US" altLang="zh-CN" sz="9600" b="1" dirty="0">
                <a:latin typeface="Agency FB" panose="020B0503020202020204" pitchFamily="34" charset="0"/>
                <a:ea typeface="Yuanti SC" charset="-122"/>
                <a:cs typeface="Yuanti SC" charset="-122"/>
              </a:rPr>
              <a:t>THREE</a:t>
            </a:r>
            <a:endParaRPr kumimoji="1" lang="zh-CN" altLang="en-US" sz="19900" b="1" dirty="0">
              <a:latin typeface="Agency FB" panose="020B0503020202020204" pitchFamily="34" charset="0"/>
              <a:ea typeface="Yuanti SC" charset="-122"/>
              <a:cs typeface="Yuanti SC" charset="-122"/>
            </a:endParaRPr>
          </a:p>
        </p:txBody>
      </p:sp>
      <p:sp>
        <p:nvSpPr>
          <p:cNvPr id="3" name="TextBox 1"/>
          <p:cNvSpPr txBox="1"/>
          <p:nvPr/>
        </p:nvSpPr>
        <p:spPr>
          <a:xfrm>
            <a:off x="4300829" y="3113051"/>
            <a:ext cx="3847208" cy="1114151"/>
          </a:xfrm>
          <a:prstGeom prst="rect">
            <a:avLst/>
          </a:prstGeom>
          <a:noFill/>
        </p:spPr>
        <p:txBody>
          <a:bodyPr wrap="none" lIns="0" tIns="0" rIns="0" rtlCol="0">
            <a:spAutoFit/>
          </a:bodyPr>
          <a:lstStyle/>
          <a:p>
            <a:pPr algn="ctr">
              <a:lnSpc>
                <a:spcPts val="9200"/>
              </a:lnSpc>
            </a:pPr>
            <a:r>
              <a:rPr lang="zh-CN" altLang="en-US" sz="6000" dirty="0">
                <a:latin typeface="微软雅黑" panose="020B0503020204020204" pitchFamily="34" charset="-122"/>
                <a:ea typeface="微软雅黑" panose="020B0503020204020204" pitchFamily="34" charset="-122"/>
                <a:cs typeface="微软雅黑" panose="020B0503020204020204" pitchFamily="34" charset="-122"/>
              </a:rPr>
              <a:t>成绩与不足</a:t>
            </a:r>
            <a:endParaRPr lang="en-US" altLang="zh-CN" sz="6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矩形 3"/>
          <p:cNvSpPr/>
          <p:nvPr/>
        </p:nvSpPr>
        <p:spPr>
          <a:xfrm>
            <a:off x="5578670" y="4213257"/>
            <a:ext cx="1291525" cy="923330"/>
          </a:xfrm>
          <a:prstGeom prst="rect">
            <a:avLst/>
          </a:prstGeom>
        </p:spPr>
        <p:txBody>
          <a:bodyPr wrap="square">
            <a:spAutoFit/>
          </a:bodyPr>
          <a:lstStyle/>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主要成绩不足之处</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收获成果</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4"/>
          <p:cNvSpPr/>
          <p:nvPr/>
        </p:nvSpPr>
        <p:spPr>
          <a:xfrm>
            <a:off x="2040830" y="1617141"/>
            <a:ext cx="965063" cy="93743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5" dirty="0">
              <a:solidFill>
                <a:schemeClr val="accent1">
                  <a:lumMod val="50000"/>
                </a:schemeClr>
              </a:solidFill>
            </a:endParaRPr>
          </a:p>
        </p:txBody>
      </p:sp>
      <p:sp>
        <p:nvSpPr>
          <p:cNvPr id="3" name="Oval 52"/>
          <p:cNvSpPr/>
          <p:nvPr/>
        </p:nvSpPr>
        <p:spPr>
          <a:xfrm>
            <a:off x="5613468" y="1617141"/>
            <a:ext cx="965063" cy="937433"/>
          </a:xfrm>
          <a:prstGeom prst="ellipse">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5" dirty="0">
              <a:solidFill>
                <a:schemeClr val="accent2">
                  <a:lumMod val="50000"/>
                </a:schemeClr>
              </a:solidFill>
            </a:endParaRPr>
          </a:p>
        </p:txBody>
      </p:sp>
      <p:sp>
        <p:nvSpPr>
          <p:cNvPr id="4" name="Oval 57"/>
          <p:cNvSpPr/>
          <p:nvPr/>
        </p:nvSpPr>
        <p:spPr>
          <a:xfrm>
            <a:off x="9186503" y="1617141"/>
            <a:ext cx="965063" cy="93743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dirty="0">
              <a:solidFill>
                <a:schemeClr val="accent3">
                  <a:lumMod val="50000"/>
                </a:schemeClr>
              </a:solidFill>
            </a:endParaRPr>
          </a:p>
        </p:txBody>
      </p:sp>
      <p:sp>
        <p:nvSpPr>
          <p:cNvPr id="5" name="Oval 62"/>
          <p:cNvSpPr/>
          <p:nvPr/>
        </p:nvSpPr>
        <p:spPr>
          <a:xfrm>
            <a:off x="2040830" y="3921421"/>
            <a:ext cx="965063" cy="937433"/>
          </a:xfrm>
          <a:prstGeom prst="ellipse">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5" dirty="0">
              <a:solidFill>
                <a:schemeClr val="accent4">
                  <a:lumMod val="50000"/>
                </a:schemeClr>
              </a:solidFill>
            </a:endParaRPr>
          </a:p>
        </p:txBody>
      </p:sp>
      <p:sp>
        <p:nvSpPr>
          <p:cNvPr id="6" name="Oval 67"/>
          <p:cNvSpPr/>
          <p:nvPr/>
        </p:nvSpPr>
        <p:spPr>
          <a:xfrm>
            <a:off x="5613666" y="3921421"/>
            <a:ext cx="965063" cy="93743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5" dirty="0">
              <a:solidFill>
                <a:schemeClr val="accent5">
                  <a:lumMod val="50000"/>
                </a:schemeClr>
              </a:solidFill>
              <a:cs typeface="+mj-cs"/>
            </a:endParaRPr>
          </a:p>
        </p:txBody>
      </p:sp>
      <p:sp>
        <p:nvSpPr>
          <p:cNvPr id="7" name="Oval 72"/>
          <p:cNvSpPr/>
          <p:nvPr/>
        </p:nvSpPr>
        <p:spPr>
          <a:xfrm>
            <a:off x="9186503" y="3921421"/>
            <a:ext cx="965063" cy="937433"/>
          </a:xfrm>
          <a:prstGeom prst="ellipse">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5" dirty="0">
              <a:solidFill>
                <a:schemeClr val="accent6">
                  <a:lumMod val="50000"/>
                </a:schemeClr>
              </a:solidFill>
            </a:endParaRPr>
          </a:p>
        </p:txBody>
      </p:sp>
      <p:sp>
        <p:nvSpPr>
          <p:cNvPr id="8" name="Freeform 245"/>
          <p:cNvSpPr/>
          <p:nvPr/>
        </p:nvSpPr>
        <p:spPr bwMode="auto">
          <a:xfrm>
            <a:off x="2302286" y="1864782"/>
            <a:ext cx="442149" cy="442149"/>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9" name="Freeform 5"/>
          <p:cNvSpPr>
            <a:spLocks noEditPoints="1"/>
          </p:cNvSpPr>
          <p:nvPr/>
        </p:nvSpPr>
        <p:spPr bwMode="auto">
          <a:xfrm>
            <a:off x="5865572" y="1836324"/>
            <a:ext cx="493827" cy="493827"/>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10" name="Freeform 217"/>
          <p:cNvSpPr>
            <a:spLocks noEditPoints="1"/>
          </p:cNvSpPr>
          <p:nvPr/>
        </p:nvSpPr>
        <p:spPr bwMode="auto">
          <a:xfrm>
            <a:off x="2270774" y="4200697"/>
            <a:ext cx="505173" cy="37888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11" name="Freeform 216"/>
          <p:cNvSpPr>
            <a:spLocks noEditPoints="1"/>
          </p:cNvSpPr>
          <p:nvPr/>
        </p:nvSpPr>
        <p:spPr bwMode="auto">
          <a:xfrm>
            <a:off x="5870134" y="4162536"/>
            <a:ext cx="452125" cy="455200"/>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12" name="Freeform 38"/>
          <p:cNvSpPr>
            <a:spLocks noEditPoints="1"/>
          </p:cNvSpPr>
          <p:nvPr/>
        </p:nvSpPr>
        <p:spPr bwMode="auto">
          <a:xfrm>
            <a:off x="9471273" y="1796940"/>
            <a:ext cx="395520" cy="577832"/>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13" name="Freeform 135"/>
          <p:cNvSpPr>
            <a:spLocks noEditPoints="1"/>
          </p:cNvSpPr>
          <p:nvPr/>
        </p:nvSpPr>
        <p:spPr bwMode="auto">
          <a:xfrm>
            <a:off x="9466794" y="4200697"/>
            <a:ext cx="404481" cy="37888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14" name="文本框 13"/>
          <p:cNvSpPr txBox="1"/>
          <p:nvPr/>
        </p:nvSpPr>
        <p:spPr>
          <a:xfrm>
            <a:off x="3925027" y="580664"/>
            <a:ext cx="4393066" cy="972574"/>
          </a:xfrm>
          <a:prstGeom prst="rect">
            <a:avLst/>
          </a:prstGeom>
          <a:noFill/>
        </p:spPr>
        <p:txBody>
          <a:bodyPr wrap="square" rtlCol="0" anchor="ctr">
            <a:spAutoFit/>
          </a:bodyPr>
          <a:lstStyle/>
          <a:p>
            <a:pPr algn="ctr">
              <a:lnSpc>
                <a:spcPct val="110000"/>
              </a:lnSpc>
            </a:pPr>
            <a:r>
              <a:rPr kumimoji="1" lang="en-US" altLang="zh-CN" sz="2400" b="1" dirty="0">
                <a:solidFill>
                  <a:schemeClr val="tx1">
                    <a:lumMod val="75000"/>
                    <a:lumOff val="25000"/>
                  </a:schemeClr>
                </a:solidFill>
              </a:rPr>
              <a:t>MORE THAN TEMPLATE</a:t>
            </a:r>
            <a:endParaRPr kumimoji="1" lang="en-US" altLang="zh-CN" sz="24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15" name="Subtitle 2"/>
          <p:cNvSpPr txBox="1"/>
          <p:nvPr/>
        </p:nvSpPr>
        <p:spPr bwMode="auto">
          <a:xfrm>
            <a:off x="1080622" y="2613872"/>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16" name="Subtitle 2"/>
          <p:cNvSpPr txBox="1"/>
          <p:nvPr/>
        </p:nvSpPr>
        <p:spPr bwMode="auto">
          <a:xfrm>
            <a:off x="4653458" y="2608349"/>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17" name="Subtitle 2"/>
          <p:cNvSpPr txBox="1"/>
          <p:nvPr/>
        </p:nvSpPr>
        <p:spPr bwMode="auto">
          <a:xfrm>
            <a:off x="8318093" y="2608349"/>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18" name="Subtitle 2"/>
          <p:cNvSpPr txBox="1"/>
          <p:nvPr/>
        </p:nvSpPr>
        <p:spPr bwMode="auto">
          <a:xfrm>
            <a:off x="1080622" y="5105492"/>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19" name="Subtitle 2"/>
          <p:cNvSpPr txBox="1"/>
          <p:nvPr/>
        </p:nvSpPr>
        <p:spPr bwMode="auto">
          <a:xfrm>
            <a:off x="4653458" y="5099969"/>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20" name="Subtitle 2"/>
          <p:cNvSpPr txBox="1"/>
          <p:nvPr/>
        </p:nvSpPr>
        <p:spPr bwMode="auto">
          <a:xfrm>
            <a:off x="8318093" y="5099969"/>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ppt_w</p:attrName>
                                        </p:attrNameLst>
                                      </p:cBhvr>
                                      <p:tavLst>
                                        <p:tav tm="0" fmla="#ppt_w*sin(2.5*pi*$)">
                                          <p:val>
                                            <p:fltVal val="0"/>
                                          </p:val>
                                        </p:tav>
                                        <p:tav tm="100000">
                                          <p:val>
                                            <p:fltVal val="1"/>
                                          </p:val>
                                        </p:tav>
                                      </p:tavLst>
                                    </p:anim>
                                    <p:anim calcmode="lin" valueType="num">
                                      <p:cBhvr>
                                        <p:cTn id="21" dur="1000" fill="hold"/>
                                        <p:tgtEl>
                                          <p:spTgt spid="3"/>
                                        </p:tgtEl>
                                        <p:attrNameLst>
                                          <p:attrName>ppt_h</p:attrName>
                                        </p:attrNameLst>
                                      </p:cBhvr>
                                      <p:tavLst>
                                        <p:tav tm="0">
                                          <p:val>
                                            <p:strVal val="#ppt_h"/>
                                          </p:val>
                                        </p:tav>
                                        <p:tav tm="100000">
                                          <p:val>
                                            <p:strVal val="#ppt_h"/>
                                          </p:val>
                                        </p:tav>
                                      </p:tavLst>
                                    </p:anim>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3000"/>
                            </p:stCondLst>
                            <p:childTnLst>
                              <p:par>
                                <p:cTn id="29" presetID="45" presetClass="entr" presetSubtype="0" fill="hold" grpId="0" nodeType="afterEffect">
                                  <p:stCondLst>
                                    <p:cond delay="0"/>
                                  </p:stCondLst>
                                  <p:iterate type="lt">
                                    <p:tmPct val="10000"/>
                                  </p:iterate>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ppt_w</p:attrName>
                                        </p:attrNameLst>
                                      </p:cBhvr>
                                      <p:tavLst>
                                        <p:tav tm="0" fmla="#ppt_w*sin(2.5*pi*$)">
                                          <p:val>
                                            <p:fltVal val="0"/>
                                          </p:val>
                                        </p:tav>
                                        <p:tav tm="100000">
                                          <p:val>
                                            <p:fltVal val="1"/>
                                          </p:val>
                                        </p:tav>
                                      </p:tavLst>
                                    </p:anim>
                                    <p:anim calcmode="lin" valueType="num">
                                      <p:cBhvr>
                                        <p:cTn id="33" dur="1000" fill="hold"/>
                                        <p:tgtEl>
                                          <p:spTgt spid="4"/>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4500"/>
                            </p:stCondLst>
                            <p:childTnLst>
                              <p:par>
                                <p:cTn id="41" presetID="45" presetClass="entr" presetSubtype="0" fill="hold" grpId="0" nodeType="afterEffect">
                                  <p:stCondLst>
                                    <p:cond delay="0"/>
                                  </p:stCondLst>
                                  <p:iterate type="lt">
                                    <p:tmPct val="10000"/>
                                  </p:iterate>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ppt_w</p:attrName>
                                        </p:attrNameLst>
                                      </p:cBhvr>
                                      <p:tavLst>
                                        <p:tav tm="0" fmla="#ppt_w*sin(2.5*pi*$)">
                                          <p:val>
                                            <p:fltVal val="0"/>
                                          </p:val>
                                        </p:tav>
                                        <p:tav tm="100000">
                                          <p:val>
                                            <p:fltVal val="1"/>
                                          </p:val>
                                        </p:tav>
                                      </p:tavLst>
                                    </p:anim>
                                    <p:anim calcmode="lin" valueType="num">
                                      <p:cBhvr>
                                        <p:cTn id="45" dur="1000" fill="hold"/>
                                        <p:tgtEl>
                                          <p:spTgt spid="5"/>
                                        </p:tgtEl>
                                        <p:attrNameLst>
                                          <p:attrName>ppt_h</p:attrName>
                                        </p:attrNameLst>
                                      </p:cBhvr>
                                      <p:tavLst>
                                        <p:tav tm="0">
                                          <p:val>
                                            <p:strVal val="#ppt_h"/>
                                          </p:val>
                                        </p:tav>
                                        <p:tav tm="100000">
                                          <p:val>
                                            <p:strVal val="#ppt_h"/>
                                          </p:val>
                                        </p:tav>
                                      </p:tavLst>
                                    </p:anim>
                                  </p:childTnLst>
                                </p:cTn>
                              </p:par>
                            </p:childTnLst>
                          </p:cTn>
                        </p:par>
                        <p:par>
                          <p:cTn id="46" fill="hold">
                            <p:stCondLst>
                              <p:cond delay="5500"/>
                            </p:stCondLst>
                            <p:childTnLst>
                              <p:par>
                                <p:cTn id="47" presetID="53" presetClass="entr" presetSubtype="16"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par>
                          <p:cTn id="52" fill="hold">
                            <p:stCondLst>
                              <p:cond delay="6000"/>
                            </p:stCondLst>
                            <p:childTnLst>
                              <p:par>
                                <p:cTn id="53" presetID="45" presetClass="entr" presetSubtype="0" fill="hold" grpId="0" nodeType="afterEffect">
                                  <p:stCondLst>
                                    <p:cond delay="0"/>
                                  </p:stCondLst>
                                  <p:iterate type="lt">
                                    <p:tmPct val="10000"/>
                                  </p:iterate>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ppt_w</p:attrName>
                                        </p:attrNameLst>
                                      </p:cBhvr>
                                      <p:tavLst>
                                        <p:tav tm="0" fmla="#ppt_w*sin(2.5*pi*$)">
                                          <p:val>
                                            <p:fltVal val="0"/>
                                          </p:val>
                                        </p:tav>
                                        <p:tav tm="100000">
                                          <p:val>
                                            <p:fltVal val="1"/>
                                          </p:val>
                                        </p:tav>
                                      </p:tavLst>
                                    </p:anim>
                                    <p:anim calcmode="lin" valueType="num">
                                      <p:cBhvr>
                                        <p:cTn id="57" dur="1000" fill="hold"/>
                                        <p:tgtEl>
                                          <p:spTgt spid="6"/>
                                        </p:tgtEl>
                                        <p:attrNameLst>
                                          <p:attrName>ppt_h</p:attrName>
                                        </p:attrNameLst>
                                      </p:cBhvr>
                                      <p:tavLst>
                                        <p:tav tm="0">
                                          <p:val>
                                            <p:strVal val="#ppt_h"/>
                                          </p:val>
                                        </p:tav>
                                        <p:tav tm="100000">
                                          <p:val>
                                            <p:strVal val="#ppt_h"/>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7500"/>
                            </p:stCondLst>
                            <p:childTnLst>
                              <p:par>
                                <p:cTn id="65" presetID="45" presetClass="entr" presetSubtype="0" fill="hold" grpId="0" nodeType="afterEffect">
                                  <p:stCondLst>
                                    <p:cond delay="0"/>
                                  </p:stCondLst>
                                  <p:iterate type="lt">
                                    <p:tmPct val="10000"/>
                                  </p:iterate>
                                  <p:childTnLst>
                                    <p:set>
                                      <p:cBhvr>
                                        <p:cTn id="66" dur="1" fill="hold">
                                          <p:stCondLst>
                                            <p:cond delay="0"/>
                                          </p:stCondLst>
                                        </p:cTn>
                                        <p:tgtEl>
                                          <p:spTgt spid="7"/>
                                        </p:tgtEl>
                                        <p:attrNameLst>
                                          <p:attrName>style.visibility</p:attrName>
                                        </p:attrNameLst>
                                      </p:cBhvr>
                                      <p:to>
                                        <p:strVal val="visible"/>
                                      </p:to>
                                    </p:set>
                                    <p:animEffect transition="in" filter="fade">
                                      <p:cBhvr>
                                        <p:cTn id="67" dur="1000"/>
                                        <p:tgtEl>
                                          <p:spTgt spid="7"/>
                                        </p:tgtEl>
                                      </p:cBhvr>
                                    </p:animEffect>
                                    <p:anim calcmode="lin" valueType="num">
                                      <p:cBhvr>
                                        <p:cTn id="68" dur="1000" fill="hold"/>
                                        <p:tgtEl>
                                          <p:spTgt spid="7"/>
                                        </p:tgtEl>
                                        <p:attrNameLst>
                                          <p:attrName>ppt_w</p:attrName>
                                        </p:attrNameLst>
                                      </p:cBhvr>
                                      <p:tavLst>
                                        <p:tav tm="0" fmla="#ppt_w*sin(2.5*pi*$)">
                                          <p:val>
                                            <p:fltVal val="0"/>
                                          </p:val>
                                        </p:tav>
                                        <p:tav tm="100000">
                                          <p:val>
                                            <p:fltVal val="1"/>
                                          </p:val>
                                        </p:tav>
                                      </p:tavLst>
                                    </p:anim>
                                    <p:anim calcmode="lin" valueType="num">
                                      <p:cBhvr>
                                        <p:cTn id="69" dur="1000" fill="hold"/>
                                        <p:tgtEl>
                                          <p:spTgt spid="7"/>
                                        </p:tgtEl>
                                        <p:attrNameLst>
                                          <p:attrName>ppt_h</p:attrName>
                                        </p:attrNameLst>
                                      </p:cBhvr>
                                      <p:tavLst>
                                        <p:tav tm="0">
                                          <p:val>
                                            <p:strVal val="#ppt_h"/>
                                          </p:val>
                                        </p:tav>
                                        <p:tav tm="100000">
                                          <p:val>
                                            <p:strVal val="#ppt_h"/>
                                          </p:val>
                                        </p:tav>
                                      </p:tavLst>
                                    </p:anim>
                                  </p:childTnLst>
                                </p:cTn>
                              </p:par>
                            </p:childTnLst>
                          </p:cTn>
                        </p:par>
                        <p:par>
                          <p:cTn id="70" fill="hold">
                            <p:stCondLst>
                              <p:cond delay="8500"/>
                            </p:stCondLst>
                            <p:childTnLst>
                              <p:par>
                                <p:cTn id="71" presetID="53" presetClass="entr" presetSubtype="16"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Effect transition="in" filter="fade">
                                      <p:cBhvr>
                                        <p:cTn id="7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p:nvPr/>
        </p:nvGrpSpPr>
        <p:grpSpPr>
          <a:xfrm>
            <a:off x="2174430" y="2163138"/>
            <a:ext cx="2228412" cy="2228408"/>
            <a:chOff x="953424" y="1486519"/>
            <a:chExt cx="2228412" cy="2228408"/>
          </a:xfrm>
          <a:solidFill>
            <a:srgbClr val="DFB15C"/>
          </a:solidFill>
        </p:grpSpPr>
        <p:sp>
          <p:nvSpPr>
            <p:cNvPr id="3" name="Freeform 4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4" name="Oval 46"/>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grpSp>
        <p:nvGrpSpPr>
          <p:cNvPr id="5" name="Group 50"/>
          <p:cNvGrpSpPr/>
          <p:nvPr/>
        </p:nvGrpSpPr>
        <p:grpSpPr>
          <a:xfrm>
            <a:off x="4381991" y="2210880"/>
            <a:ext cx="1546429" cy="1546427"/>
            <a:chOff x="953424" y="1486519"/>
            <a:chExt cx="2228412" cy="2228408"/>
          </a:xfrm>
          <a:solidFill>
            <a:srgbClr val="3EB49E"/>
          </a:solidFill>
        </p:grpSpPr>
        <p:sp>
          <p:nvSpPr>
            <p:cNvPr id="6" name="Freeform 49"/>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7" name="Oval 50"/>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grpSp>
        <p:nvGrpSpPr>
          <p:cNvPr id="8" name="Group 53"/>
          <p:cNvGrpSpPr/>
          <p:nvPr/>
        </p:nvGrpSpPr>
        <p:grpSpPr>
          <a:xfrm>
            <a:off x="5852318" y="2163138"/>
            <a:ext cx="2228412" cy="2228408"/>
            <a:chOff x="953424" y="1486519"/>
            <a:chExt cx="2228412" cy="2228408"/>
          </a:xfrm>
          <a:solidFill>
            <a:srgbClr val="DFB15C"/>
          </a:solidFill>
        </p:grpSpPr>
        <p:sp>
          <p:nvSpPr>
            <p:cNvPr id="9" name="Freeform 56"/>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10" name="Oval 59"/>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endParaRPr>
            </a:p>
          </p:txBody>
        </p:sp>
      </p:grpSp>
      <p:grpSp>
        <p:nvGrpSpPr>
          <p:cNvPr id="11" name="Group 56"/>
          <p:cNvGrpSpPr/>
          <p:nvPr/>
        </p:nvGrpSpPr>
        <p:grpSpPr>
          <a:xfrm>
            <a:off x="7992748" y="2210880"/>
            <a:ext cx="1546429" cy="1546427"/>
            <a:chOff x="953424" y="1486519"/>
            <a:chExt cx="2228412" cy="2228408"/>
          </a:xfrm>
          <a:solidFill>
            <a:srgbClr val="3EB49E"/>
          </a:solidFill>
        </p:grpSpPr>
        <p:sp>
          <p:nvSpPr>
            <p:cNvPr id="12" name="Freeform 6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13" name="Oval 65"/>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14" name="Arc 66"/>
          <p:cNvSpPr/>
          <p:nvPr/>
        </p:nvSpPr>
        <p:spPr>
          <a:xfrm rot="19051047">
            <a:off x="3491527" y="1850332"/>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67"/>
          <p:cNvSpPr/>
          <p:nvPr/>
        </p:nvSpPr>
        <p:spPr>
          <a:xfrm rot="19051047">
            <a:off x="7055557" y="1867239"/>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68"/>
          <p:cNvSpPr/>
          <p:nvPr/>
        </p:nvSpPr>
        <p:spPr>
          <a:xfrm rot="3261709" flipV="1">
            <a:off x="4814218" y="2674954"/>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52"/>
          <p:cNvSpPr>
            <a:spLocks noEditPoints="1"/>
          </p:cNvSpPr>
          <p:nvPr/>
        </p:nvSpPr>
        <p:spPr bwMode="auto">
          <a:xfrm>
            <a:off x="8546293" y="2781102"/>
            <a:ext cx="439316" cy="405988"/>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8" name="Freeform 42"/>
          <p:cNvSpPr>
            <a:spLocks noEditPoints="1"/>
          </p:cNvSpPr>
          <p:nvPr/>
        </p:nvSpPr>
        <p:spPr bwMode="auto">
          <a:xfrm>
            <a:off x="2990974" y="3021126"/>
            <a:ext cx="595343" cy="51244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9" name="Freeform 144"/>
          <p:cNvSpPr>
            <a:spLocks noEditPoints="1"/>
          </p:cNvSpPr>
          <p:nvPr/>
        </p:nvSpPr>
        <p:spPr bwMode="auto">
          <a:xfrm>
            <a:off x="4888243" y="2733938"/>
            <a:ext cx="535027" cy="414991"/>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 name="Freeform 234"/>
          <p:cNvSpPr/>
          <p:nvPr/>
        </p:nvSpPr>
        <p:spPr bwMode="auto">
          <a:xfrm>
            <a:off x="6679690" y="2928768"/>
            <a:ext cx="634275" cy="642905"/>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1" name="文本框 20"/>
          <p:cNvSpPr txBox="1"/>
          <p:nvPr/>
        </p:nvSpPr>
        <p:spPr>
          <a:xfrm>
            <a:off x="3925027" y="580664"/>
            <a:ext cx="4393066" cy="972574"/>
          </a:xfrm>
          <a:prstGeom prst="rect">
            <a:avLst/>
          </a:prstGeom>
          <a:noFill/>
        </p:spPr>
        <p:txBody>
          <a:bodyPr wrap="square" rtlCol="0" anchor="ctr">
            <a:spAutoFit/>
          </a:bodyPr>
          <a:lstStyle/>
          <a:p>
            <a:pPr algn="ctr">
              <a:lnSpc>
                <a:spcPct val="110000"/>
              </a:lnSpc>
            </a:pPr>
            <a:r>
              <a:rPr kumimoji="1" lang="en-US" altLang="zh-CN" sz="2400" b="1" dirty="0">
                <a:solidFill>
                  <a:schemeClr val="tx1">
                    <a:lumMod val="75000"/>
                    <a:lumOff val="25000"/>
                  </a:schemeClr>
                </a:solidFill>
              </a:rPr>
              <a:t>MORE THAN TEMPLATE</a:t>
            </a:r>
            <a:endParaRPr kumimoji="1" lang="en-US" altLang="zh-CN" sz="24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2" name="Subtitle 2"/>
          <p:cNvSpPr txBox="1"/>
          <p:nvPr/>
        </p:nvSpPr>
        <p:spPr bwMode="auto">
          <a:xfrm>
            <a:off x="4135826" y="4765872"/>
            <a:ext cx="3971468" cy="102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Right)">
                                      <p:cBhvr>
                                        <p:cTn id="20" dur="500"/>
                                        <p:tgtEl>
                                          <p:spTgt spid="14"/>
                                        </p:tgtEl>
                                      </p:cBhvr>
                                    </p:animEffect>
                                  </p:childTnLst>
                                </p:cTn>
                              </p:par>
                            </p:childTnLst>
                          </p:cTn>
                        </p:par>
                        <p:par>
                          <p:cTn id="21" fill="hold">
                            <p:stCondLst>
                              <p:cond delay="1500"/>
                            </p:stCondLst>
                            <p:childTnLst>
                              <p:par>
                                <p:cTn id="22" presetID="49" presetClass="entr" presetSubtype="0" decel="10000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 calcmode="lin" valueType="num">
                                      <p:cBhvr>
                                        <p:cTn id="26" dur="500" fill="hold"/>
                                        <p:tgtEl>
                                          <p:spTgt spid="5"/>
                                        </p:tgtEl>
                                        <p:attrNameLst>
                                          <p:attrName>style.rotation</p:attrName>
                                        </p:attrNameLst>
                                      </p:cBhvr>
                                      <p:tavLst>
                                        <p:tav tm="0">
                                          <p:val>
                                            <p:fltVal val="360"/>
                                          </p:val>
                                        </p:tav>
                                        <p:tav tm="100000">
                                          <p:val>
                                            <p:fltVal val="0"/>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2500"/>
                            </p:stCondLst>
                            <p:childTnLst>
                              <p:par>
                                <p:cTn id="35" presetID="18" presetClass="entr" presetSubtype="3"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strips(upRight)">
                                      <p:cBhvr>
                                        <p:cTn id="37" dur="500"/>
                                        <p:tgtEl>
                                          <p:spTgt spid="16"/>
                                        </p:tgtEl>
                                      </p:cBhvr>
                                    </p:animEffect>
                                  </p:childTnLst>
                                </p:cTn>
                              </p:par>
                            </p:childTnLst>
                          </p:cTn>
                        </p:par>
                        <p:par>
                          <p:cTn id="38" fill="hold">
                            <p:stCondLst>
                              <p:cond delay="3000"/>
                            </p:stCondLst>
                            <p:childTnLst>
                              <p:par>
                                <p:cTn id="39" presetID="49" presetClass="entr" presetSubtype="0" decel="100000"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 calcmode="lin" valueType="num">
                                      <p:cBhvr>
                                        <p:cTn id="43" dur="500" fill="hold"/>
                                        <p:tgtEl>
                                          <p:spTgt spid="8"/>
                                        </p:tgtEl>
                                        <p:attrNameLst>
                                          <p:attrName>style.rotation</p:attrName>
                                        </p:attrNameLst>
                                      </p:cBhvr>
                                      <p:tavLst>
                                        <p:tav tm="0">
                                          <p:val>
                                            <p:fltVal val="360"/>
                                          </p:val>
                                        </p:tav>
                                        <p:tav tm="100000">
                                          <p:val>
                                            <p:fltVal val="0"/>
                                          </p:val>
                                        </p:tav>
                                      </p:tavLst>
                                    </p:anim>
                                    <p:animEffect transition="in" filter="fade">
                                      <p:cBhvr>
                                        <p:cTn id="44" dur="500"/>
                                        <p:tgtEl>
                                          <p:spTgt spid="8"/>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animEffect transition="in" filter="fade">
                                      <p:cBhvr>
                                        <p:cTn id="50" dur="500"/>
                                        <p:tgtEl>
                                          <p:spTgt spid="20"/>
                                        </p:tgtEl>
                                      </p:cBhvr>
                                    </p:animEffect>
                                  </p:childTnLst>
                                </p:cTn>
                              </p:par>
                            </p:childTnLst>
                          </p:cTn>
                        </p:par>
                        <p:par>
                          <p:cTn id="51" fill="hold">
                            <p:stCondLst>
                              <p:cond delay="4000"/>
                            </p:stCondLst>
                            <p:childTnLst>
                              <p:par>
                                <p:cTn id="52" presetID="18" presetClass="entr" presetSubtype="6"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500"/>
                                        <p:tgtEl>
                                          <p:spTgt spid="15"/>
                                        </p:tgtEl>
                                      </p:cBhvr>
                                    </p:animEffect>
                                  </p:childTnLst>
                                </p:cTn>
                              </p:par>
                            </p:childTnLst>
                          </p:cTn>
                        </p:par>
                        <p:par>
                          <p:cTn id="55" fill="hold">
                            <p:stCondLst>
                              <p:cond delay="4500"/>
                            </p:stCondLst>
                            <p:childTnLst>
                              <p:par>
                                <p:cTn id="56" presetID="49" presetClass="entr" presetSubtype="0" decel="100000" fill="hold"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 calcmode="lin" valueType="num">
                                      <p:cBhvr>
                                        <p:cTn id="60" dur="500" fill="hold"/>
                                        <p:tgtEl>
                                          <p:spTgt spid="11"/>
                                        </p:tgtEl>
                                        <p:attrNameLst>
                                          <p:attrName>style.rotation</p:attrName>
                                        </p:attrNameLst>
                                      </p:cBhvr>
                                      <p:tavLst>
                                        <p:tav tm="0">
                                          <p:val>
                                            <p:fltVal val="360"/>
                                          </p:val>
                                        </p:tav>
                                        <p:tav tm="100000">
                                          <p:val>
                                            <p:fltVal val="0"/>
                                          </p:val>
                                        </p:tav>
                                      </p:tavLst>
                                    </p:anim>
                                    <p:animEffect transition="in" filter="fade">
                                      <p:cBhvr>
                                        <p:cTn id="61" dur="500"/>
                                        <p:tgtEl>
                                          <p:spTgt spid="11"/>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500" fill="hold"/>
                                        <p:tgtEl>
                                          <p:spTgt spid="17"/>
                                        </p:tgtEl>
                                        <p:attrNameLst>
                                          <p:attrName>ppt_w</p:attrName>
                                        </p:attrNameLst>
                                      </p:cBhvr>
                                      <p:tavLst>
                                        <p:tav tm="0">
                                          <p:val>
                                            <p:fltVal val="0"/>
                                          </p:val>
                                        </p:tav>
                                        <p:tav tm="100000">
                                          <p:val>
                                            <p:strVal val="#ppt_w"/>
                                          </p:val>
                                        </p:tav>
                                      </p:tavLst>
                                    </p:anim>
                                    <p:anim calcmode="lin" valueType="num">
                                      <p:cBhvr>
                                        <p:cTn id="66" dur="500" fill="hold"/>
                                        <p:tgtEl>
                                          <p:spTgt spid="17"/>
                                        </p:tgtEl>
                                        <p:attrNameLst>
                                          <p:attrName>ppt_h</p:attrName>
                                        </p:attrNameLst>
                                      </p:cBhvr>
                                      <p:tavLst>
                                        <p:tav tm="0">
                                          <p:val>
                                            <p:fltVal val="0"/>
                                          </p:val>
                                        </p:tav>
                                        <p:tav tm="100000">
                                          <p:val>
                                            <p:strVal val="#ppt_h"/>
                                          </p:val>
                                        </p:tav>
                                      </p:tavLst>
                                    </p:anim>
                                    <p:animEffect transition="in" filter="fade">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120728" y="2791761"/>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3EB49E"/>
          </a:solidFill>
          <a:ln>
            <a:solidFill>
              <a:srgbClr val="B9E654"/>
            </a:solidFill>
          </a:ln>
        </p:spPr>
        <p:txBody>
          <a:bodyPr vert="horz" wrap="square" lIns="91440" tIns="45720" rIns="91440" bIns="45720" numCol="1" anchor="t" anchorCtr="0" compatLnSpc="1"/>
          <a:lstStyle/>
          <a:p>
            <a:endParaRPr lang="en-US"/>
          </a:p>
        </p:txBody>
      </p:sp>
      <p:sp>
        <p:nvSpPr>
          <p:cNvPr id="3" name="Freeform 2"/>
          <p:cNvSpPr/>
          <p:nvPr/>
        </p:nvSpPr>
        <p:spPr bwMode="auto">
          <a:xfrm rot="6735232">
            <a:off x="6108592" y="2330260"/>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FFD353"/>
          </a:solidFill>
          <a:ln>
            <a:noFill/>
          </a:ln>
        </p:spPr>
        <p:txBody>
          <a:bodyPr vert="horz" wrap="square" lIns="91440" tIns="45720" rIns="91440" bIns="45720" numCol="1" anchor="t" anchorCtr="0" compatLnSpc="1"/>
          <a:lstStyle/>
          <a:p>
            <a:endParaRPr lang="en-US"/>
          </a:p>
        </p:txBody>
      </p:sp>
      <p:sp>
        <p:nvSpPr>
          <p:cNvPr id="4" name="Freeform 5"/>
          <p:cNvSpPr/>
          <p:nvPr/>
        </p:nvSpPr>
        <p:spPr bwMode="auto">
          <a:xfrm>
            <a:off x="5424695" y="4090797"/>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3EB49E"/>
          </a:solidFill>
          <a:ln>
            <a:solidFill>
              <a:srgbClr val="B9E654"/>
            </a:solidFill>
          </a:ln>
        </p:spPr>
        <p:txBody>
          <a:bodyPr vert="horz" wrap="square" lIns="91440" tIns="45720" rIns="91440" bIns="45720" numCol="1" anchor="t" anchorCtr="0" compatLnSpc="1"/>
          <a:lstStyle/>
          <a:p>
            <a:endParaRPr lang="en-US"/>
          </a:p>
        </p:txBody>
      </p:sp>
      <p:sp>
        <p:nvSpPr>
          <p:cNvPr id="5" name="Freeform 4"/>
          <p:cNvSpPr/>
          <p:nvPr/>
        </p:nvSpPr>
        <p:spPr bwMode="auto">
          <a:xfrm rot="5400000">
            <a:off x="4120727" y="4091249"/>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FFD353"/>
          </a:solidFill>
          <a:ln>
            <a:noFill/>
          </a:ln>
        </p:spPr>
        <p:txBody>
          <a:bodyPr vert="horz" wrap="square" lIns="91440" tIns="45720" rIns="91440" bIns="45720" numCol="1" anchor="t" anchorCtr="0" compatLnSpc="1"/>
          <a:lstStyle/>
          <a:p>
            <a:endParaRPr lang="en-US"/>
          </a:p>
        </p:txBody>
      </p:sp>
      <p:cxnSp>
        <p:nvCxnSpPr>
          <p:cNvPr id="6" name="Straight Connector 44"/>
          <p:cNvCxnSpPr/>
          <p:nvPr/>
        </p:nvCxnSpPr>
        <p:spPr>
          <a:xfrm>
            <a:off x="7640844" y="2125445"/>
            <a:ext cx="1976605" cy="0"/>
          </a:xfrm>
          <a:prstGeom prst="line">
            <a:avLst/>
          </a:prstGeom>
          <a:ln w="19050">
            <a:solidFill>
              <a:schemeClr val="tx2">
                <a:lumMod val="40000"/>
                <a:lumOff val="60000"/>
              </a:schemeClr>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AutoShape 82"/>
          <p:cNvSpPr>
            <a:spLocks noChangeAspect="1"/>
          </p:cNvSpPr>
          <p:nvPr/>
        </p:nvSpPr>
        <p:spPr bwMode="auto">
          <a:xfrm>
            <a:off x="1876998" y="4344625"/>
            <a:ext cx="518869" cy="519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3EB49E"/>
          </a:solidFill>
          <a:ln>
            <a:solidFill>
              <a:srgbClr val="B9E654"/>
            </a:solid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8" name="AutoShape 19"/>
          <p:cNvSpPr>
            <a:spLocks noChangeAspect="1"/>
          </p:cNvSpPr>
          <p:nvPr/>
        </p:nvSpPr>
        <p:spPr bwMode="auto">
          <a:xfrm>
            <a:off x="9617449" y="4248576"/>
            <a:ext cx="476143" cy="47626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FFD35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 name="AutoShape 123"/>
          <p:cNvSpPr>
            <a:spLocks noChangeAspect="1"/>
          </p:cNvSpPr>
          <p:nvPr/>
        </p:nvSpPr>
        <p:spPr bwMode="auto">
          <a:xfrm>
            <a:off x="9981822" y="1816380"/>
            <a:ext cx="450099" cy="495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3EB49E"/>
          </a:solidFill>
          <a:ln>
            <a:solidFill>
              <a:srgbClr val="B9E654"/>
            </a:solid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 name="AutoShape 125"/>
          <p:cNvSpPr>
            <a:spLocks noChangeAspect="1"/>
          </p:cNvSpPr>
          <p:nvPr/>
        </p:nvSpPr>
        <p:spPr bwMode="auto">
          <a:xfrm>
            <a:off x="1858429" y="2089035"/>
            <a:ext cx="545159" cy="543120"/>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rgbClr val="FFD35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1" name="TextBox 70"/>
          <p:cNvSpPr txBox="1"/>
          <p:nvPr/>
        </p:nvSpPr>
        <p:spPr>
          <a:xfrm rot="17488811">
            <a:off x="6768900" y="2829332"/>
            <a:ext cx="875561" cy="338554"/>
          </a:xfrm>
          <a:prstGeom prst="rect">
            <a:avLst/>
          </a:prstGeom>
          <a:noFill/>
        </p:spPr>
        <p:txBody>
          <a:bodyPr wrap="none" rtlCol="0">
            <a:spAutoFit/>
          </a:bodyPr>
          <a:lstStyle/>
          <a:p>
            <a:pPr algn="ctr"/>
            <a:r>
              <a:rPr lang="en-US" sz="1600" b="1">
                <a:solidFill>
                  <a:schemeClr val="bg1"/>
                </a:solidFill>
                <a:latin typeface="+mj-lt"/>
              </a:rPr>
              <a:t>Success</a:t>
            </a:r>
            <a:endParaRPr lang="id-ID" sz="1600" b="1" dirty="0">
              <a:solidFill>
                <a:schemeClr val="bg1"/>
              </a:solidFill>
              <a:latin typeface="+mj-lt"/>
            </a:endParaRPr>
          </a:p>
        </p:txBody>
      </p:sp>
      <p:sp>
        <p:nvSpPr>
          <p:cNvPr id="12" name="TextBox 71"/>
          <p:cNvSpPr txBox="1"/>
          <p:nvPr/>
        </p:nvSpPr>
        <p:spPr>
          <a:xfrm>
            <a:off x="6128651" y="4575133"/>
            <a:ext cx="808235" cy="338554"/>
          </a:xfrm>
          <a:prstGeom prst="rect">
            <a:avLst/>
          </a:prstGeom>
          <a:noFill/>
        </p:spPr>
        <p:txBody>
          <a:bodyPr wrap="none" rtlCol="0">
            <a:spAutoFit/>
          </a:bodyPr>
          <a:lstStyle/>
          <a:p>
            <a:pPr algn="ctr"/>
            <a:r>
              <a:rPr lang="en-US" sz="1600" b="1">
                <a:solidFill>
                  <a:schemeClr val="bg1"/>
                </a:solidFill>
                <a:latin typeface="+mj-lt"/>
              </a:rPr>
              <a:t>Extend</a:t>
            </a:r>
            <a:endParaRPr lang="id-ID" sz="1600" b="1" dirty="0">
              <a:solidFill>
                <a:schemeClr val="bg1"/>
              </a:solidFill>
              <a:latin typeface="+mj-lt"/>
            </a:endParaRPr>
          </a:p>
        </p:txBody>
      </p:sp>
      <p:sp>
        <p:nvSpPr>
          <p:cNvPr id="13" name="TextBox 72"/>
          <p:cNvSpPr txBox="1"/>
          <p:nvPr/>
        </p:nvSpPr>
        <p:spPr>
          <a:xfrm>
            <a:off x="4820243" y="3269902"/>
            <a:ext cx="853119" cy="338554"/>
          </a:xfrm>
          <a:prstGeom prst="rect">
            <a:avLst/>
          </a:prstGeom>
          <a:noFill/>
        </p:spPr>
        <p:txBody>
          <a:bodyPr wrap="none" rtlCol="0">
            <a:spAutoFit/>
          </a:bodyPr>
          <a:lstStyle/>
          <a:p>
            <a:pPr algn="ctr"/>
            <a:r>
              <a:rPr lang="en-US" sz="1600" b="1">
                <a:solidFill>
                  <a:schemeClr val="bg1"/>
                </a:solidFill>
                <a:latin typeface="+mj-lt"/>
              </a:rPr>
              <a:t>Protect</a:t>
            </a:r>
            <a:endParaRPr lang="id-ID" sz="1600" b="1" dirty="0">
              <a:solidFill>
                <a:schemeClr val="bg1"/>
              </a:solidFill>
              <a:latin typeface="+mj-lt"/>
            </a:endParaRPr>
          </a:p>
        </p:txBody>
      </p:sp>
      <p:sp>
        <p:nvSpPr>
          <p:cNvPr id="14" name="TextBox 73"/>
          <p:cNvSpPr txBox="1"/>
          <p:nvPr/>
        </p:nvSpPr>
        <p:spPr>
          <a:xfrm rot="16200000">
            <a:off x="4649162" y="4576927"/>
            <a:ext cx="1107226" cy="338554"/>
          </a:xfrm>
          <a:prstGeom prst="rect">
            <a:avLst/>
          </a:prstGeom>
          <a:noFill/>
        </p:spPr>
        <p:txBody>
          <a:bodyPr wrap="none" rtlCol="0">
            <a:spAutoFit/>
          </a:bodyPr>
          <a:lstStyle/>
          <a:p>
            <a:pPr algn="ctr"/>
            <a:r>
              <a:rPr lang="en-US" sz="1600" b="1">
                <a:solidFill>
                  <a:schemeClr val="bg1"/>
                </a:solidFill>
                <a:latin typeface="+mj-lt"/>
              </a:rPr>
              <a:t>Teamwork</a:t>
            </a:r>
            <a:endParaRPr lang="id-ID" sz="1600" b="1" dirty="0">
              <a:solidFill>
                <a:schemeClr val="bg1"/>
              </a:solidFill>
              <a:latin typeface="+mj-lt"/>
            </a:endParaRPr>
          </a:p>
        </p:txBody>
      </p:sp>
      <p:sp>
        <p:nvSpPr>
          <p:cNvPr id="15" name="文本框 14"/>
          <p:cNvSpPr txBox="1"/>
          <p:nvPr/>
        </p:nvSpPr>
        <p:spPr>
          <a:xfrm>
            <a:off x="4340695" y="100026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16" name="Subtitle 2"/>
          <p:cNvSpPr txBox="1"/>
          <p:nvPr/>
        </p:nvSpPr>
        <p:spPr bwMode="auto">
          <a:xfrm>
            <a:off x="608630" y="2897705"/>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17" name="Subtitle 2"/>
          <p:cNvSpPr txBox="1"/>
          <p:nvPr/>
        </p:nvSpPr>
        <p:spPr bwMode="auto">
          <a:xfrm>
            <a:off x="608630" y="5086762"/>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18" name="Subtitle 2"/>
          <p:cNvSpPr txBox="1"/>
          <p:nvPr/>
        </p:nvSpPr>
        <p:spPr bwMode="auto">
          <a:xfrm>
            <a:off x="8438120" y="2897705"/>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19" name="Subtitle 2"/>
          <p:cNvSpPr txBox="1"/>
          <p:nvPr/>
        </p:nvSpPr>
        <p:spPr bwMode="auto">
          <a:xfrm>
            <a:off x="8438120" y="5086762"/>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animEffect transition="in" filter="fade">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P spid="10" grpId="0" animBg="1"/>
      <p:bldP spid="11"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3118561" y="1597873"/>
            <a:ext cx="7315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9600" b="1" dirty="0">
                <a:latin typeface="Agency FB" panose="020B0503020202020204" pitchFamily="34" charset="0"/>
                <a:ea typeface="Yuanti SC" charset="-122"/>
                <a:cs typeface="Yuanti SC" charset="-122"/>
              </a:rPr>
              <a:t>  </a:t>
            </a:r>
            <a:r>
              <a:rPr kumimoji="1" lang="en-US" altLang="zh-CN" sz="9600" b="1" dirty="0">
                <a:latin typeface="Agency FB" panose="020B0503020202020204" pitchFamily="34" charset="0"/>
                <a:ea typeface="Yuanti SC" charset="-122"/>
                <a:cs typeface="Yuanti SC" charset="-122"/>
              </a:rPr>
              <a:t>PART</a:t>
            </a:r>
            <a:r>
              <a:rPr kumimoji="1" lang="zh-CN" altLang="en-US" sz="9600" b="1" dirty="0">
                <a:latin typeface="Agency FB" panose="020B0503020202020204" pitchFamily="34" charset="0"/>
                <a:ea typeface="Yuanti SC" charset="-122"/>
                <a:cs typeface="Yuanti SC" charset="-122"/>
              </a:rPr>
              <a:t> </a:t>
            </a:r>
            <a:r>
              <a:rPr kumimoji="1" lang="en-US" altLang="zh-CN" sz="9600" b="1" dirty="0">
                <a:latin typeface="Agency FB" panose="020B0503020202020204" pitchFamily="34" charset="0"/>
                <a:ea typeface="Yuanti SC" charset="-122"/>
                <a:cs typeface="Yuanti SC" charset="-122"/>
              </a:rPr>
              <a:t>FOUR</a:t>
            </a:r>
            <a:endParaRPr kumimoji="1" lang="zh-CN" altLang="en-US" sz="19900" b="1" dirty="0">
              <a:latin typeface="Agency FB" panose="020B0503020202020204" pitchFamily="34" charset="0"/>
              <a:ea typeface="Yuanti SC" charset="-122"/>
              <a:cs typeface="Yuanti SC" charset="-122"/>
            </a:endParaRPr>
          </a:p>
        </p:txBody>
      </p:sp>
      <p:sp>
        <p:nvSpPr>
          <p:cNvPr id="3" name="TextBox 1"/>
          <p:cNvSpPr txBox="1"/>
          <p:nvPr/>
        </p:nvSpPr>
        <p:spPr>
          <a:xfrm>
            <a:off x="4371191" y="3159613"/>
            <a:ext cx="3077766" cy="1114151"/>
          </a:xfrm>
          <a:prstGeom prst="rect">
            <a:avLst/>
          </a:prstGeom>
          <a:noFill/>
        </p:spPr>
        <p:txBody>
          <a:bodyPr wrap="square" lIns="0" tIns="0" rIns="0" rtlCol="0">
            <a:spAutoFit/>
          </a:bodyPr>
          <a:lstStyle/>
          <a:p>
            <a:pPr algn="ctr">
              <a:lnSpc>
                <a:spcPts val="9200"/>
              </a:lnSpc>
            </a:pPr>
            <a:r>
              <a:rPr lang="zh-CN" altLang="en-US" sz="6000" dirty="0">
                <a:latin typeface="微软雅黑" panose="020B0503020204020204" pitchFamily="34" charset="-122"/>
                <a:ea typeface="微软雅黑" panose="020B0503020204020204" pitchFamily="34" charset="-122"/>
                <a:cs typeface="微软雅黑" panose="020B0503020204020204" pitchFamily="34" charset="-122"/>
              </a:rPr>
              <a:t>未来计划</a:t>
            </a:r>
            <a:endParaRPr lang="en-US" altLang="zh-CN" sz="6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矩形 3"/>
          <p:cNvSpPr/>
          <p:nvPr/>
        </p:nvSpPr>
        <p:spPr>
          <a:xfrm>
            <a:off x="5187216" y="4314304"/>
            <a:ext cx="1445715" cy="923330"/>
          </a:xfrm>
          <a:prstGeom prst="rect">
            <a:avLst/>
          </a:prstGeom>
        </p:spPr>
        <p:txBody>
          <a:bodyPr wrap="square">
            <a:spAutoFit/>
          </a:bodyPr>
          <a:lstStyle/>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阶段计划</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计划设想</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美好未来</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5960872" y="2025779"/>
            <a:ext cx="1514475" cy="1439863"/>
          </a:xfrm>
          <a:custGeom>
            <a:avLst/>
            <a:gdLst/>
            <a:ahLst/>
            <a:cxnLst>
              <a:cxn ang="0">
                <a:pos x="451" y="262"/>
              </a:cxn>
              <a:cxn ang="0">
                <a:pos x="395" y="429"/>
              </a:cxn>
              <a:cxn ang="0">
                <a:pos x="243" y="385"/>
              </a:cxn>
              <a:cxn ang="0">
                <a:pos x="243" y="384"/>
              </a:cxn>
              <a:cxn ang="0">
                <a:pos x="194" y="318"/>
              </a:cxn>
              <a:cxn ang="0">
                <a:pos x="5" y="240"/>
              </a:cxn>
              <a:cxn ang="0">
                <a:pos x="0" y="240"/>
              </a:cxn>
              <a:cxn ang="0">
                <a:pos x="125" y="120"/>
              </a:cxn>
              <a:cxn ang="0">
                <a:pos x="13" y="0"/>
              </a:cxn>
              <a:cxn ang="0">
                <a:pos x="363" y="148"/>
              </a:cxn>
              <a:cxn ang="0">
                <a:pos x="451" y="262"/>
              </a:cxn>
            </a:cxnLst>
            <a:rect l="0" t="0" r="r" b="b"/>
            <a:pathLst>
              <a:path w="451" h="429">
                <a:moveTo>
                  <a:pt x="451" y="262"/>
                </a:moveTo>
                <a:cubicBezTo>
                  <a:pt x="395" y="429"/>
                  <a:pt x="395" y="429"/>
                  <a:pt x="395" y="429"/>
                </a:cubicBezTo>
                <a:cubicBezTo>
                  <a:pt x="243" y="385"/>
                  <a:pt x="243" y="385"/>
                  <a:pt x="243" y="385"/>
                </a:cubicBezTo>
                <a:cubicBezTo>
                  <a:pt x="243" y="385"/>
                  <a:pt x="243" y="384"/>
                  <a:pt x="243" y="384"/>
                </a:cubicBezTo>
                <a:cubicBezTo>
                  <a:pt x="230" y="360"/>
                  <a:pt x="214" y="338"/>
                  <a:pt x="194" y="318"/>
                </a:cubicBezTo>
                <a:cubicBezTo>
                  <a:pt x="142" y="266"/>
                  <a:pt x="79" y="240"/>
                  <a:pt x="5" y="240"/>
                </a:cubicBezTo>
                <a:cubicBezTo>
                  <a:pt x="4" y="240"/>
                  <a:pt x="2" y="240"/>
                  <a:pt x="0" y="240"/>
                </a:cubicBezTo>
                <a:cubicBezTo>
                  <a:pt x="125" y="120"/>
                  <a:pt x="125" y="120"/>
                  <a:pt x="125" y="120"/>
                </a:cubicBezTo>
                <a:cubicBezTo>
                  <a:pt x="13" y="0"/>
                  <a:pt x="13" y="0"/>
                  <a:pt x="13" y="0"/>
                </a:cubicBezTo>
                <a:cubicBezTo>
                  <a:pt x="149" y="2"/>
                  <a:pt x="266" y="51"/>
                  <a:pt x="363" y="148"/>
                </a:cubicBezTo>
                <a:cubicBezTo>
                  <a:pt x="399" y="183"/>
                  <a:pt x="428" y="222"/>
                  <a:pt x="451" y="262"/>
                </a:cubicBezTo>
                <a:close/>
              </a:path>
            </a:pathLst>
          </a:custGeom>
          <a:solidFill>
            <a:srgbClr val="3EB49E"/>
          </a:solidFill>
          <a:ln w="9525">
            <a:noFill/>
            <a:round/>
          </a:ln>
        </p:spPr>
        <p:txBody>
          <a:bodyPr vert="horz" wrap="square" lIns="91440" tIns="45720" rIns="91440" bIns="45720" numCol="1" anchor="t" anchorCtr="0" compatLnSpc="1"/>
          <a:lstStyle/>
          <a:p>
            <a:endParaRPr lang="en-US"/>
          </a:p>
        </p:txBody>
      </p:sp>
      <p:sp>
        <p:nvSpPr>
          <p:cNvPr id="3" name="Freeform 6"/>
          <p:cNvSpPr/>
          <p:nvPr/>
        </p:nvSpPr>
        <p:spPr bwMode="auto">
          <a:xfrm>
            <a:off x="6760975" y="2948109"/>
            <a:ext cx="919163" cy="1776413"/>
          </a:xfrm>
          <a:custGeom>
            <a:avLst/>
            <a:gdLst/>
            <a:ahLst/>
            <a:cxnLst>
              <a:cxn ang="0">
                <a:pos x="220" y="0"/>
              </a:cxn>
              <a:cxn ang="0">
                <a:pos x="274" y="231"/>
              </a:cxn>
              <a:cxn ang="0">
                <a:pos x="202" y="494"/>
              </a:cxn>
              <a:cxn ang="0">
                <a:pos x="32" y="529"/>
              </a:cxn>
              <a:cxn ang="0">
                <a:pos x="0" y="362"/>
              </a:cxn>
              <a:cxn ang="0">
                <a:pos x="34" y="231"/>
              </a:cxn>
              <a:cxn ang="0">
                <a:pos x="12" y="123"/>
              </a:cxn>
              <a:cxn ang="0">
                <a:pos x="166" y="166"/>
              </a:cxn>
              <a:cxn ang="0">
                <a:pos x="220" y="0"/>
              </a:cxn>
            </a:cxnLst>
            <a:rect l="0" t="0" r="r" b="b"/>
            <a:pathLst>
              <a:path w="274" h="529">
                <a:moveTo>
                  <a:pt x="220" y="0"/>
                </a:moveTo>
                <a:cubicBezTo>
                  <a:pt x="256" y="70"/>
                  <a:pt x="274" y="147"/>
                  <a:pt x="274" y="231"/>
                </a:cubicBezTo>
                <a:cubicBezTo>
                  <a:pt x="274" y="329"/>
                  <a:pt x="250" y="416"/>
                  <a:pt x="202" y="494"/>
                </a:cubicBezTo>
                <a:cubicBezTo>
                  <a:pt x="32" y="529"/>
                  <a:pt x="32" y="529"/>
                  <a:pt x="32" y="529"/>
                </a:cubicBezTo>
                <a:cubicBezTo>
                  <a:pt x="0" y="362"/>
                  <a:pt x="0" y="362"/>
                  <a:pt x="0" y="362"/>
                </a:cubicBezTo>
                <a:cubicBezTo>
                  <a:pt x="22" y="323"/>
                  <a:pt x="34" y="279"/>
                  <a:pt x="34" y="231"/>
                </a:cubicBezTo>
                <a:cubicBezTo>
                  <a:pt x="34" y="192"/>
                  <a:pt x="26" y="156"/>
                  <a:pt x="12" y="123"/>
                </a:cubicBezTo>
                <a:cubicBezTo>
                  <a:pt x="166" y="166"/>
                  <a:pt x="166" y="166"/>
                  <a:pt x="166" y="166"/>
                </a:cubicBezTo>
                <a:lnTo>
                  <a:pt x="220" y="0"/>
                </a:ln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4" name="Freeform 7"/>
          <p:cNvSpPr/>
          <p:nvPr/>
        </p:nvSpPr>
        <p:spPr bwMode="auto">
          <a:xfrm>
            <a:off x="5581456" y="4218109"/>
            <a:ext cx="1824038" cy="1208088"/>
          </a:xfrm>
          <a:custGeom>
            <a:avLst/>
            <a:gdLst/>
            <a:ahLst/>
            <a:cxnLst>
              <a:cxn ang="0">
                <a:pos x="476" y="211"/>
              </a:cxn>
              <a:cxn ang="0">
                <a:pos x="118" y="360"/>
              </a:cxn>
              <a:cxn ang="0">
                <a:pos x="104" y="360"/>
              </a:cxn>
              <a:cxn ang="0">
                <a:pos x="0" y="235"/>
              </a:cxn>
              <a:cxn ang="0">
                <a:pos x="138" y="119"/>
              </a:cxn>
              <a:cxn ang="0">
                <a:pos x="307" y="41"/>
              </a:cxn>
              <a:cxn ang="0">
                <a:pos x="341" y="0"/>
              </a:cxn>
              <a:cxn ang="0">
                <a:pos x="375" y="164"/>
              </a:cxn>
              <a:cxn ang="0">
                <a:pos x="543" y="131"/>
              </a:cxn>
              <a:cxn ang="0">
                <a:pos x="476" y="211"/>
              </a:cxn>
            </a:cxnLst>
            <a:rect l="0" t="0" r="r" b="b"/>
            <a:pathLst>
              <a:path w="543" h="360">
                <a:moveTo>
                  <a:pt x="476" y="211"/>
                </a:moveTo>
                <a:cubicBezTo>
                  <a:pt x="378" y="310"/>
                  <a:pt x="258" y="360"/>
                  <a:pt x="118" y="360"/>
                </a:cubicBezTo>
                <a:cubicBezTo>
                  <a:pt x="113" y="360"/>
                  <a:pt x="109" y="360"/>
                  <a:pt x="104" y="360"/>
                </a:cubicBezTo>
                <a:cubicBezTo>
                  <a:pt x="0" y="235"/>
                  <a:pt x="0" y="235"/>
                  <a:pt x="0" y="235"/>
                </a:cubicBezTo>
                <a:cubicBezTo>
                  <a:pt x="138" y="119"/>
                  <a:pt x="138" y="119"/>
                  <a:pt x="138" y="119"/>
                </a:cubicBezTo>
                <a:cubicBezTo>
                  <a:pt x="203" y="115"/>
                  <a:pt x="259" y="89"/>
                  <a:pt x="307" y="41"/>
                </a:cubicBezTo>
                <a:cubicBezTo>
                  <a:pt x="320" y="28"/>
                  <a:pt x="331" y="14"/>
                  <a:pt x="341" y="0"/>
                </a:cubicBezTo>
                <a:cubicBezTo>
                  <a:pt x="375" y="164"/>
                  <a:pt x="375" y="164"/>
                  <a:pt x="375" y="164"/>
                </a:cubicBezTo>
                <a:cubicBezTo>
                  <a:pt x="543" y="131"/>
                  <a:pt x="543" y="131"/>
                  <a:pt x="543" y="131"/>
                </a:cubicBezTo>
                <a:cubicBezTo>
                  <a:pt x="524" y="159"/>
                  <a:pt x="502" y="186"/>
                  <a:pt x="476" y="211"/>
                </a:cubicBezTo>
                <a:close/>
              </a:path>
            </a:pathLst>
          </a:custGeom>
          <a:solidFill>
            <a:srgbClr val="3EB49E"/>
          </a:solidFill>
          <a:ln w="9525">
            <a:noFill/>
            <a:round/>
          </a:ln>
        </p:spPr>
        <p:txBody>
          <a:bodyPr vert="horz" wrap="square" lIns="91440" tIns="45720" rIns="91440" bIns="45720" numCol="1" anchor="t" anchorCtr="0" compatLnSpc="1"/>
          <a:lstStyle/>
          <a:p>
            <a:endParaRPr lang="en-US"/>
          </a:p>
        </p:txBody>
      </p:sp>
      <p:sp>
        <p:nvSpPr>
          <p:cNvPr id="5" name="Freeform 8"/>
          <p:cNvSpPr/>
          <p:nvPr/>
        </p:nvSpPr>
        <p:spPr bwMode="auto">
          <a:xfrm>
            <a:off x="4481319" y="2025772"/>
            <a:ext cx="1843088" cy="1271588"/>
          </a:xfrm>
          <a:custGeom>
            <a:avLst/>
            <a:gdLst/>
            <a:ahLst/>
            <a:cxnLst>
              <a:cxn ang="0">
                <a:pos x="88" y="148"/>
              </a:cxn>
              <a:cxn ang="0">
                <a:pos x="436" y="0"/>
              </a:cxn>
              <a:cxn ang="0">
                <a:pos x="549" y="119"/>
              </a:cxn>
              <a:cxn ang="0">
                <a:pos x="426" y="241"/>
              </a:cxn>
              <a:cxn ang="0">
                <a:pos x="258" y="318"/>
              </a:cxn>
              <a:cxn ang="0">
                <a:pos x="212" y="379"/>
              </a:cxn>
              <a:cxn ang="0">
                <a:pos x="178" y="221"/>
              </a:cxn>
              <a:cxn ang="0">
                <a:pos x="0" y="264"/>
              </a:cxn>
              <a:cxn ang="0">
                <a:pos x="88" y="148"/>
              </a:cxn>
            </a:cxnLst>
            <a:rect l="0" t="0" r="r" b="b"/>
            <a:pathLst>
              <a:path w="549" h="379">
                <a:moveTo>
                  <a:pt x="88" y="148"/>
                </a:moveTo>
                <a:cubicBezTo>
                  <a:pt x="185" y="52"/>
                  <a:pt x="301" y="2"/>
                  <a:pt x="436" y="0"/>
                </a:cubicBezTo>
                <a:cubicBezTo>
                  <a:pt x="549" y="119"/>
                  <a:pt x="549" y="119"/>
                  <a:pt x="549" y="119"/>
                </a:cubicBezTo>
                <a:cubicBezTo>
                  <a:pt x="426" y="241"/>
                  <a:pt x="426" y="241"/>
                  <a:pt x="426" y="241"/>
                </a:cubicBezTo>
                <a:cubicBezTo>
                  <a:pt x="361" y="245"/>
                  <a:pt x="305" y="271"/>
                  <a:pt x="258" y="318"/>
                </a:cubicBezTo>
                <a:cubicBezTo>
                  <a:pt x="239" y="337"/>
                  <a:pt x="224" y="357"/>
                  <a:pt x="212" y="379"/>
                </a:cubicBezTo>
                <a:cubicBezTo>
                  <a:pt x="178" y="221"/>
                  <a:pt x="178" y="221"/>
                  <a:pt x="178" y="221"/>
                </a:cubicBezTo>
                <a:cubicBezTo>
                  <a:pt x="0" y="264"/>
                  <a:pt x="0" y="264"/>
                  <a:pt x="0" y="264"/>
                </a:cubicBezTo>
                <a:cubicBezTo>
                  <a:pt x="23" y="223"/>
                  <a:pt x="52" y="184"/>
                  <a:pt x="88" y="148"/>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6" name="Freeform 9"/>
          <p:cNvSpPr/>
          <p:nvPr/>
        </p:nvSpPr>
        <p:spPr bwMode="auto">
          <a:xfrm>
            <a:off x="4530543" y="4113334"/>
            <a:ext cx="1450975" cy="1309688"/>
          </a:xfrm>
          <a:custGeom>
            <a:avLst/>
            <a:gdLst/>
            <a:ahLst/>
            <a:cxnLst>
              <a:cxn ang="0">
                <a:pos x="431" y="150"/>
              </a:cxn>
              <a:cxn ang="0">
                <a:pos x="432" y="150"/>
              </a:cxn>
              <a:cxn ang="0">
                <a:pos x="298" y="266"/>
              </a:cxn>
              <a:cxn ang="0">
                <a:pos x="402" y="390"/>
              </a:cxn>
              <a:cxn ang="0">
                <a:pos x="73" y="242"/>
              </a:cxn>
              <a:cxn ang="0">
                <a:pos x="0" y="152"/>
              </a:cxn>
              <a:cxn ang="0">
                <a:pos x="47" y="0"/>
              </a:cxn>
              <a:cxn ang="0">
                <a:pos x="212" y="36"/>
              </a:cxn>
              <a:cxn ang="0">
                <a:pos x="243" y="72"/>
              </a:cxn>
              <a:cxn ang="0">
                <a:pos x="431" y="150"/>
              </a:cxn>
            </a:cxnLst>
            <a:rect l="0" t="0" r="r" b="b"/>
            <a:pathLst>
              <a:path w="432" h="390">
                <a:moveTo>
                  <a:pt x="431" y="150"/>
                </a:moveTo>
                <a:cubicBezTo>
                  <a:pt x="432" y="150"/>
                  <a:pt x="432" y="150"/>
                  <a:pt x="432" y="150"/>
                </a:cubicBezTo>
                <a:cubicBezTo>
                  <a:pt x="298" y="266"/>
                  <a:pt x="298" y="266"/>
                  <a:pt x="298" y="266"/>
                </a:cubicBezTo>
                <a:cubicBezTo>
                  <a:pt x="402" y="390"/>
                  <a:pt x="402" y="390"/>
                  <a:pt x="402" y="390"/>
                </a:cubicBezTo>
                <a:cubicBezTo>
                  <a:pt x="275" y="384"/>
                  <a:pt x="165" y="334"/>
                  <a:pt x="73" y="242"/>
                </a:cubicBezTo>
                <a:cubicBezTo>
                  <a:pt x="45" y="214"/>
                  <a:pt x="20" y="184"/>
                  <a:pt x="0" y="152"/>
                </a:cubicBezTo>
                <a:cubicBezTo>
                  <a:pt x="47" y="0"/>
                  <a:pt x="47" y="0"/>
                  <a:pt x="47" y="0"/>
                </a:cubicBezTo>
                <a:cubicBezTo>
                  <a:pt x="212" y="36"/>
                  <a:pt x="212" y="36"/>
                  <a:pt x="212" y="36"/>
                </a:cubicBezTo>
                <a:cubicBezTo>
                  <a:pt x="221" y="48"/>
                  <a:pt x="232" y="61"/>
                  <a:pt x="243" y="72"/>
                </a:cubicBezTo>
                <a:cubicBezTo>
                  <a:pt x="295" y="124"/>
                  <a:pt x="358" y="150"/>
                  <a:pt x="431" y="150"/>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7" name="Freeform 10"/>
          <p:cNvSpPr/>
          <p:nvPr/>
        </p:nvSpPr>
        <p:spPr bwMode="auto">
          <a:xfrm>
            <a:off x="4279718" y="2808417"/>
            <a:ext cx="936625" cy="1774825"/>
          </a:xfrm>
          <a:custGeom>
            <a:avLst/>
            <a:gdLst/>
            <a:ahLst/>
            <a:cxnLst>
              <a:cxn ang="0">
                <a:pos x="53" y="43"/>
              </a:cxn>
              <a:cxn ang="0">
                <a:pos x="229" y="0"/>
              </a:cxn>
              <a:cxn ang="0">
                <a:pos x="264" y="162"/>
              </a:cxn>
              <a:cxn ang="0">
                <a:pos x="240" y="273"/>
              </a:cxn>
              <a:cxn ang="0">
                <a:pos x="279" y="413"/>
              </a:cxn>
              <a:cxn ang="0">
                <a:pos x="115" y="374"/>
              </a:cxn>
              <a:cxn ang="0">
                <a:pos x="115" y="374"/>
              </a:cxn>
              <a:cxn ang="0">
                <a:pos x="68" y="529"/>
              </a:cxn>
              <a:cxn ang="0">
                <a:pos x="0" y="273"/>
              </a:cxn>
              <a:cxn ang="0">
                <a:pos x="53" y="43"/>
              </a:cxn>
            </a:cxnLst>
            <a:rect l="0" t="0" r="r" b="b"/>
            <a:pathLst>
              <a:path w="279" h="529">
                <a:moveTo>
                  <a:pt x="53" y="43"/>
                </a:moveTo>
                <a:cubicBezTo>
                  <a:pt x="229" y="0"/>
                  <a:pt x="229" y="0"/>
                  <a:pt x="229" y="0"/>
                </a:cubicBezTo>
                <a:cubicBezTo>
                  <a:pt x="264" y="162"/>
                  <a:pt x="264" y="162"/>
                  <a:pt x="264" y="162"/>
                </a:cubicBezTo>
                <a:cubicBezTo>
                  <a:pt x="248" y="196"/>
                  <a:pt x="240" y="233"/>
                  <a:pt x="240" y="273"/>
                </a:cubicBezTo>
                <a:cubicBezTo>
                  <a:pt x="240" y="325"/>
                  <a:pt x="253" y="372"/>
                  <a:pt x="279" y="413"/>
                </a:cubicBezTo>
                <a:cubicBezTo>
                  <a:pt x="115" y="374"/>
                  <a:pt x="115" y="374"/>
                  <a:pt x="115" y="374"/>
                </a:cubicBezTo>
                <a:cubicBezTo>
                  <a:pt x="115" y="374"/>
                  <a:pt x="115" y="374"/>
                  <a:pt x="115" y="374"/>
                </a:cubicBezTo>
                <a:cubicBezTo>
                  <a:pt x="68" y="529"/>
                  <a:pt x="68" y="529"/>
                  <a:pt x="68" y="529"/>
                </a:cubicBezTo>
                <a:cubicBezTo>
                  <a:pt x="22" y="453"/>
                  <a:pt x="0" y="368"/>
                  <a:pt x="0" y="273"/>
                </a:cubicBezTo>
                <a:cubicBezTo>
                  <a:pt x="0" y="189"/>
                  <a:pt x="18" y="112"/>
                  <a:pt x="53" y="43"/>
                </a:cubicBezTo>
                <a:close/>
              </a:path>
            </a:pathLst>
          </a:custGeom>
          <a:solidFill>
            <a:srgbClr val="3EB49E"/>
          </a:solidFill>
          <a:ln w="9525">
            <a:noFill/>
            <a:round/>
          </a:ln>
        </p:spPr>
        <p:txBody>
          <a:bodyPr vert="horz" wrap="square" lIns="91440" tIns="45720" rIns="91440" bIns="45720" numCol="1" anchor="t" anchorCtr="0" compatLnSpc="1"/>
          <a:lstStyle/>
          <a:p>
            <a:endParaRPr lang="en-US"/>
          </a:p>
        </p:txBody>
      </p:sp>
      <p:sp>
        <p:nvSpPr>
          <p:cNvPr id="8" name="Text Placeholder 3"/>
          <p:cNvSpPr txBox="1"/>
          <p:nvPr/>
        </p:nvSpPr>
        <p:spPr>
          <a:xfrm>
            <a:off x="5837373" y="2269273"/>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02</a:t>
            </a:r>
          </a:p>
        </p:txBody>
      </p:sp>
      <p:sp>
        <p:nvSpPr>
          <p:cNvPr id="9" name="Text Placeholder 3"/>
          <p:cNvSpPr txBox="1"/>
          <p:nvPr/>
        </p:nvSpPr>
        <p:spPr>
          <a:xfrm>
            <a:off x="6992559" y="3064395"/>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03</a:t>
            </a:r>
          </a:p>
        </p:txBody>
      </p:sp>
      <p:sp>
        <p:nvSpPr>
          <p:cNvPr id="10" name="Text Placeholder 3"/>
          <p:cNvSpPr txBox="1"/>
          <p:nvPr/>
        </p:nvSpPr>
        <p:spPr>
          <a:xfrm>
            <a:off x="6904413" y="4331702"/>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04</a:t>
            </a:r>
          </a:p>
        </p:txBody>
      </p:sp>
      <p:sp>
        <p:nvSpPr>
          <p:cNvPr id="11" name="Text Placeholder 3"/>
          <p:cNvSpPr txBox="1"/>
          <p:nvPr/>
        </p:nvSpPr>
        <p:spPr>
          <a:xfrm>
            <a:off x="4717316" y="2931761"/>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01</a:t>
            </a:r>
          </a:p>
        </p:txBody>
      </p:sp>
      <p:sp>
        <p:nvSpPr>
          <p:cNvPr id="12" name="Text Placeholder 3"/>
          <p:cNvSpPr txBox="1"/>
          <p:nvPr/>
        </p:nvSpPr>
        <p:spPr>
          <a:xfrm>
            <a:off x="5761950" y="4884977"/>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a:t>
            </a:r>
            <a:r>
              <a:rPr lang="en-US" sz="2000" dirty="0">
                <a:solidFill>
                  <a:schemeClr val="bg1"/>
                </a:solidFill>
              </a:rPr>
              <a:t>5</a:t>
            </a:r>
            <a:endParaRPr kumimoji="0" lang="en-US" sz="2000" b="1" i="0" u="none" strike="noStrike" kern="1200" cap="none" spc="0" normalizeH="0" baseline="0" noProof="0" dirty="0">
              <a:ln>
                <a:noFill/>
              </a:ln>
              <a:solidFill>
                <a:schemeClr val="bg1"/>
              </a:solidFill>
              <a:effectLst/>
              <a:uLnTx/>
              <a:uFillTx/>
              <a:latin typeface="+mn-lt"/>
              <a:ea typeface="+mn-ea"/>
              <a:cs typeface="+mn-cs"/>
            </a:endParaRPr>
          </a:p>
        </p:txBody>
      </p:sp>
      <p:sp>
        <p:nvSpPr>
          <p:cNvPr id="13" name="Text Placeholder 3"/>
          <p:cNvSpPr txBox="1"/>
          <p:nvPr/>
        </p:nvSpPr>
        <p:spPr>
          <a:xfrm>
            <a:off x="4735801" y="4236453"/>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bg1"/>
                </a:solidFill>
                <a:effectLst/>
                <a:uLnTx/>
                <a:uFillTx/>
                <a:latin typeface="+mn-lt"/>
                <a:ea typeface="+mn-ea"/>
                <a:cs typeface="+mn-cs"/>
              </a:rPr>
              <a:t>06</a:t>
            </a:r>
          </a:p>
        </p:txBody>
      </p:sp>
      <p:sp>
        <p:nvSpPr>
          <p:cNvPr id="14" name="Freeform 122"/>
          <p:cNvSpPr>
            <a:spLocks noEditPoints="1"/>
          </p:cNvSpPr>
          <p:nvPr/>
        </p:nvSpPr>
        <p:spPr bwMode="auto">
          <a:xfrm>
            <a:off x="4497642" y="3482470"/>
            <a:ext cx="439353" cy="344809"/>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5" name="Freeform 166"/>
          <p:cNvSpPr>
            <a:spLocks noEditPoints="1"/>
          </p:cNvSpPr>
          <p:nvPr/>
        </p:nvSpPr>
        <p:spPr bwMode="auto">
          <a:xfrm>
            <a:off x="5243416" y="2403766"/>
            <a:ext cx="377030" cy="379803"/>
          </a:xfrm>
          <a:custGeom>
            <a:avLst/>
            <a:gdLst/>
            <a:ahLst/>
            <a:cxnLst>
              <a:cxn ang="0">
                <a:pos x="1" y="42"/>
              </a:cxn>
              <a:cxn ang="0">
                <a:pos x="1" y="40"/>
              </a:cxn>
              <a:cxn ang="0">
                <a:pos x="14" y="41"/>
              </a:cxn>
              <a:cxn ang="0">
                <a:pos x="30" y="19"/>
              </a:cxn>
              <a:cxn ang="0">
                <a:pos x="17" y="8"/>
              </a:cxn>
              <a:cxn ang="0">
                <a:pos x="9" y="14"/>
              </a:cxn>
              <a:cxn ang="0">
                <a:pos x="9" y="19"/>
              </a:cxn>
              <a:cxn ang="0">
                <a:pos x="18" y="39"/>
              </a:cxn>
              <a:cxn ang="0">
                <a:pos x="4" y="24"/>
              </a:cxn>
              <a:cxn ang="0">
                <a:pos x="4" y="9"/>
              </a:cxn>
              <a:cxn ang="0">
                <a:pos x="17" y="0"/>
              </a:cxn>
              <a:cxn ang="0">
                <a:pos x="37" y="16"/>
              </a:cxn>
              <a:cxn ang="0">
                <a:pos x="30" y="19"/>
              </a:cxn>
              <a:cxn ang="0">
                <a:pos x="6" y="58"/>
              </a:cxn>
              <a:cxn ang="0">
                <a:pos x="5" y="56"/>
              </a:cxn>
              <a:cxn ang="0">
                <a:pos x="16" y="46"/>
              </a:cxn>
              <a:cxn ang="0">
                <a:pos x="7" y="58"/>
              </a:cxn>
              <a:cxn ang="0">
                <a:pos x="22" y="63"/>
              </a:cxn>
              <a:cxn ang="0">
                <a:pos x="20" y="49"/>
              </a:cxn>
              <a:cxn ang="0">
                <a:pos x="23" y="49"/>
              </a:cxn>
              <a:cxn ang="0">
                <a:pos x="59" y="54"/>
              </a:cxn>
              <a:cxn ang="0">
                <a:pos x="46" y="62"/>
              </a:cxn>
              <a:cxn ang="0">
                <a:pos x="25" y="46"/>
              </a:cxn>
              <a:cxn ang="0">
                <a:pos x="33" y="43"/>
              </a:cxn>
              <a:cxn ang="0">
                <a:pos x="48" y="54"/>
              </a:cxn>
              <a:cxn ang="0">
                <a:pos x="55" y="46"/>
              </a:cxn>
              <a:cxn ang="0">
                <a:pos x="44" y="33"/>
              </a:cxn>
              <a:cxn ang="0">
                <a:pos x="46" y="25"/>
              </a:cxn>
              <a:cxn ang="0">
                <a:pos x="62" y="46"/>
              </a:cxn>
              <a:cxn ang="0">
                <a:pos x="42" y="13"/>
              </a:cxn>
              <a:cxn ang="0">
                <a:pos x="40" y="13"/>
              </a:cxn>
              <a:cxn ang="0">
                <a:pos x="41" y="0"/>
              </a:cxn>
              <a:cxn ang="0">
                <a:pos x="42" y="13"/>
              </a:cxn>
              <a:cxn ang="0">
                <a:pos x="47" y="17"/>
              </a:cxn>
              <a:cxn ang="0">
                <a:pos x="46" y="15"/>
              </a:cxn>
              <a:cxn ang="0">
                <a:pos x="58" y="5"/>
              </a:cxn>
              <a:cxn ang="0">
                <a:pos x="48" y="16"/>
              </a:cxn>
              <a:cxn ang="0">
                <a:pos x="50" y="23"/>
              </a:cxn>
              <a:cxn ang="0">
                <a:pos x="50" y="20"/>
              </a:cxn>
              <a:cxn ang="0">
                <a:pos x="63" y="22"/>
              </a:cxn>
            </a:cxnLst>
            <a:rect l="0" t="0" r="r" b="b"/>
            <a:pathLst>
              <a:path w="63" h="63">
                <a:moveTo>
                  <a:pt x="13" y="42"/>
                </a:moveTo>
                <a:cubicBezTo>
                  <a:pt x="1" y="42"/>
                  <a:pt x="1" y="42"/>
                  <a:pt x="1" y="42"/>
                </a:cubicBezTo>
                <a:cubicBezTo>
                  <a:pt x="0" y="42"/>
                  <a:pt x="0" y="42"/>
                  <a:pt x="0" y="41"/>
                </a:cubicBezTo>
                <a:cubicBezTo>
                  <a:pt x="0" y="40"/>
                  <a:pt x="0" y="40"/>
                  <a:pt x="1" y="40"/>
                </a:cubicBezTo>
                <a:cubicBezTo>
                  <a:pt x="13" y="40"/>
                  <a:pt x="13" y="40"/>
                  <a:pt x="13" y="40"/>
                </a:cubicBezTo>
                <a:cubicBezTo>
                  <a:pt x="14" y="40"/>
                  <a:pt x="14" y="40"/>
                  <a:pt x="14" y="41"/>
                </a:cubicBezTo>
                <a:cubicBezTo>
                  <a:pt x="14" y="42"/>
                  <a:pt x="14" y="42"/>
                  <a:pt x="13" y="42"/>
                </a:cubicBezTo>
                <a:close/>
                <a:moveTo>
                  <a:pt x="30" y="19"/>
                </a:moveTo>
                <a:cubicBezTo>
                  <a:pt x="19" y="9"/>
                  <a:pt x="19" y="9"/>
                  <a:pt x="19" y="9"/>
                </a:cubicBezTo>
                <a:cubicBezTo>
                  <a:pt x="19" y="8"/>
                  <a:pt x="18" y="8"/>
                  <a:pt x="17" y="8"/>
                </a:cubicBezTo>
                <a:cubicBezTo>
                  <a:pt x="16" y="8"/>
                  <a:pt x="15" y="8"/>
                  <a:pt x="14" y="9"/>
                </a:cubicBezTo>
                <a:cubicBezTo>
                  <a:pt x="9" y="14"/>
                  <a:pt x="9" y="14"/>
                  <a:pt x="9" y="14"/>
                </a:cubicBezTo>
                <a:cubicBezTo>
                  <a:pt x="8" y="15"/>
                  <a:pt x="8" y="16"/>
                  <a:pt x="8" y="17"/>
                </a:cubicBezTo>
                <a:cubicBezTo>
                  <a:pt x="8" y="18"/>
                  <a:pt x="8" y="19"/>
                  <a:pt x="9" y="19"/>
                </a:cubicBezTo>
                <a:cubicBezTo>
                  <a:pt x="19" y="30"/>
                  <a:pt x="19" y="30"/>
                  <a:pt x="19" y="30"/>
                </a:cubicBezTo>
                <a:cubicBezTo>
                  <a:pt x="18" y="39"/>
                  <a:pt x="18" y="39"/>
                  <a:pt x="18" y="39"/>
                </a:cubicBezTo>
                <a:cubicBezTo>
                  <a:pt x="18" y="38"/>
                  <a:pt x="17" y="38"/>
                  <a:pt x="16" y="37"/>
                </a:cubicBezTo>
                <a:cubicBezTo>
                  <a:pt x="4" y="24"/>
                  <a:pt x="4" y="24"/>
                  <a:pt x="4" y="24"/>
                </a:cubicBezTo>
                <a:cubicBezTo>
                  <a:pt x="2" y="22"/>
                  <a:pt x="0" y="20"/>
                  <a:pt x="0" y="17"/>
                </a:cubicBezTo>
                <a:cubicBezTo>
                  <a:pt x="0" y="14"/>
                  <a:pt x="2" y="11"/>
                  <a:pt x="4" y="9"/>
                </a:cubicBezTo>
                <a:cubicBezTo>
                  <a:pt x="9" y="3"/>
                  <a:pt x="9" y="3"/>
                  <a:pt x="9" y="3"/>
                </a:cubicBezTo>
                <a:cubicBezTo>
                  <a:pt x="11" y="1"/>
                  <a:pt x="14" y="0"/>
                  <a:pt x="17" y="0"/>
                </a:cubicBezTo>
                <a:cubicBezTo>
                  <a:pt x="20" y="0"/>
                  <a:pt x="23" y="1"/>
                  <a:pt x="25" y="4"/>
                </a:cubicBezTo>
                <a:cubicBezTo>
                  <a:pt x="37" y="16"/>
                  <a:pt x="37" y="16"/>
                  <a:pt x="37" y="16"/>
                </a:cubicBezTo>
                <a:cubicBezTo>
                  <a:pt x="38" y="17"/>
                  <a:pt x="38" y="18"/>
                  <a:pt x="39" y="18"/>
                </a:cubicBezTo>
                <a:lnTo>
                  <a:pt x="30" y="19"/>
                </a:lnTo>
                <a:close/>
                <a:moveTo>
                  <a:pt x="7" y="58"/>
                </a:moveTo>
                <a:cubicBezTo>
                  <a:pt x="6" y="58"/>
                  <a:pt x="6" y="58"/>
                  <a:pt x="6" y="58"/>
                </a:cubicBezTo>
                <a:cubicBezTo>
                  <a:pt x="6" y="58"/>
                  <a:pt x="5" y="58"/>
                  <a:pt x="5" y="58"/>
                </a:cubicBezTo>
                <a:cubicBezTo>
                  <a:pt x="5" y="57"/>
                  <a:pt x="5" y="56"/>
                  <a:pt x="5" y="56"/>
                </a:cubicBezTo>
                <a:cubicBezTo>
                  <a:pt x="15" y="46"/>
                  <a:pt x="15" y="46"/>
                  <a:pt x="15" y="46"/>
                </a:cubicBezTo>
                <a:cubicBezTo>
                  <a:pt x="15" y="46"/>
                  <a:pt x="16" y="46"/>
                  <a:pt x="16" y="46"/>
                </a:cubicBezTo>
                <a:cubicBezTo>
                  <a:pt x="17" y="47"/>
                  <a:pt x="17" y="47"/>
                  <a:pt x="16" y="48"/>
                </a:cubicBezTo>
                <a:lnTo>
                  <a:pt x="7" y="58"/>
                </a:lnTo>
                <a:close/>
                <a:moveTo>
                  <a:pt x="23" y="62"/>
                </a:moveTo>
                <a:cubicBezTo>
                  <a:pt x="23" y="62"/>
                  <a:pt x="22" y="63"/>
                  <a:pt x="22" y="63"/>
                </a:cubicBezTo>
                <a:cubicBezTo>
                  <a:pt x="21" y="63"/>
                  <a:pt x="20" y="62"/>
                  <a:pt x="20" y="62"/>
                </a:cubicBezTo>
                <a:cubicBezTo>
                  <a:pt x="20" y="49"/>
                  <a:pt x="20" y="49"/>
                  <a:pt x="20" y="49"/>
                </a:cubicBezTo>
                <a:cubicBezTo>
                  <a:pt x="20" y="49"/>
                  <a:pt x="21" y="48"/>
                  <a:pt x="22" y="48"/>
                </a:cubicBezTo>
                <a:cubicBezTo>
                  <a:pt x="22" y="48"/>
                  <a:pt x="23" y="49"/>
                  <a:pt x="23" y="49"/>
                </a:cubicBezTo>
                <a:lnTo>
                  <a:pt x="23" y="62"/>
                </a:lnTo>
                <a:close/>
                <a:moveTo>
                  <a:pt x="59" y="54"/>
                </a:moveTo>
                <a:cubicBezTo>
                  <a:pt x="54" y="59"/>
                  <a:pt x="54" y="59"/>
                  <a:pt x="54" y="59"/>
                </a:cubicBezTo>
                <a:cubicBezTo>
                  <a:pt x="51" y="61"/>
                  <a:pt x="49" y="62"/>
                  <a:pt x="46" y="62"/>
                </a:cubicBezTo>
                <a:cubicBezTo>
                  <a:pt x="43" y="62"/>
                  <a:pt x="40" y="61"/>
                  <a:pt x="38" y="59"/>
                </a:cubicBezTo>
                <a:cubicBezTo>
                  <a:pt x="25" y="46"/>
                  <a:pt x="25" y="46"/>
                  <a:pt x="25" y="46"/>
                </a:cubicBezTo>
                <a:cubicBezTo>
                  <a:pt x="25" y="46"/>
                  <a:pt x="24" y="45"/>
                  <a:pt x="24" y="44"/>
                </a:cubicBezTo>
                <a:cubicBezTo>
                  <a:pt x="33" y="43"/>
                  <a:pt x="33" y="43"/>
                  <a:pt x="33" y="43"/>
                </a:cubicBezTo>
                <a:cubicBezTo>
                  <a:pt x="43" y="54"/>
                  <a:pt x="43" y="54"/>
                  <a:pt x="43" y="54"/>
                </a:cubicBezTo>
                <a:cubicBezTo>
                  <a:pt x="45" y="55"/>
                  <a:pt x="47" y="55"/>
                  <a:pt x="48" y="54"/>
                </a:cubicBezTo>
                <a:cubicBezTo>
                  <a:pt x="54" y="48"/>
                  <a:pt x="54" y="48"/>
                  <a:pt x="54" y="48"/>
                </a:cubicBezTo>
                <a:cubicBezTo>
                  <a:pt x="55" y="48"/>
                  <a:pt x="55" y="47"/>
                  <a:pt x="55" y="46"/>
                </a:cubicBezTo>
                <a:cubicBezTo>
                  <a:pt x="55" y="45"/>
                  <a:pt x="55" y="44"/>
                  <a:pt x="54" y="43"/>
                </a:cubicBezTo>
                <a:cubicBezTo>
                  <a:pt x="44" y="33"/>
                  <a:pt x="44" y="33"/>
                  <a:pt x="44" y="33"/>
                </a:cubicBezTo>
                <a:cubicBezTo>
                  <a:pt x="44" y="24"/>
                  <a:pt x="44" y="24"/>
                  <a:pt x="44" y="24"/>
                </a:cubicBezTo>
                <a:cubicBezTo>
                  <a:pt x="45" y="24"/>
                  <a:pt x="46" y="25"/>
                  <a:pt x="46" y="25"/>
                </a:cubicBezTo>
                <a:cubicBezTo>
                  <a:pt x="59" y="38"/>
                  <a:pt x="59" y="38"/>
                  <a:pt x="59" y="38"/>
                </a:cubicBezTo>
                <a:cubicBezTo>
                  <a:pt x="61" y="40"/>
                  <a:pt x="62" y="43"/>
                  <a:pt x="62" y="46"/>
                </a:cubicBezTo>
                <a:cubicBezTo>
                  <a:pt x="62" y="49"/>
                  <a:pt x="61" y="52"/>
                  <a:pt x="59" y="54"/>
                </a:cubicBezTo>
                <a:close/>
                <a:moveTo>
                  <a:pt x="42" y="13"/>
                </a:moveTo>
                <a:cubicBezTo>
                  <a:pt x="42" y="14"/>
                  <a:pt x="42" y="14"/>
                  <a:pt x="41" y="14"/>
                </a:cubicBezTo>
                <a:cubicBezTo>
                  <a:pt x="40" y="14"/>
                  <a:pt x="40" y="14"/>
                  <a:pt x="40" y="13"/>
                </a:cubicBezTo>
                <a:cubicBezTo>
                  <a:pt x="40" y="1"/>
                  <a:pt x="40" y="1"/>
                  <a:pt x="40" y="1"/>
                </a:cubicBezTo>
                <a:cubicBezTo>
                  <a:pt x="40" y="0"/>
                  <a:pt x="40" y="0"/>
                  <a:pt x="41" y="0"/>
                </a:cubicBezTo>
                <a:cubicBezTo>
                  <a:pt x="42" y="0"/>
                  <a:pt x="42" y="0"/>
                  <a:pt x="42" y="1"/>
                </a:cubicBezTo>
                <a:lnTo>
                  <a:pt x="42" y="13"/>
                </a:lnTo>
                <a:close/>
                <a:moveTo>
                  <a:pt x="48" y="16"/>
                </a:moveTo>
                <a:cubicBezTo>
                  <a:pt x="48" y="17"/>
                  <a:pt x="47" y="17"/>
                  <a:pt x="47" y="17"/>
                </a:cubicBezTo>
                <a:cubicBezTo>
                  <a:pt x="47" y="17"/>
                  <a:pt x="47" y="17"/>
                  <a:pt x="46" y="16"/>
                </a:cubicBezTo>
                <a:cubicBezTo>
                  <a:pt x="46" y="16"/>
                  <a:pt x="46" y="15"/>
                  <a:pt x="46" y="15"/>
                </a:cubicBezTo>
                <a:cubicBezTo>
                  <a:pt x="56" y="5"/>
                  <a:pt x="56" y="5"/>
                  <a:pt x="56" y="5"/>
                </a:cubicBezTo>
                <a:cubicBezTo>
                  <a:pt x="56" y="4"/>
                  <a:pt x="57" y="4"/>
                  <a:pt x="58" y="5"/>
                </a:cubicBezTo>
                <a:cubicBezTo>
                  <a:pt x="58" y="5"/>
                  <a:pt x="58" y="6"/>
                  <a:pt x="58" y="7"/>
                </a:cubicBezTo>
                <a:lnTo>
                  <a:pt x="48" y="16"/>
                </a:lnTo>
                <a:close/>
                <a:moveTo>
                  <a:pt x="62" y="23"/>
                </a:moveTo>
                <a:cubicBezTo>
                  <a:pt x="50" y="23"/>
                  <a:pt x="50" y="23"/>
                  <a:pt x="50" y="23"/>
                </a:cubicBezTo>
                <a:cubicBezTo>
                  <a:pt x="49" y="23"/>
                  <a:pt x="48" y="22"/>
                  <a:pt x="48" y="22"/>
                </a:cubicBezTo>
                <a:cubicBezTo>
                  <a:pt x="48" y="21"/>
                  <a:pt x="49" y="20"/>
                  <a:pt x="50" y="20"/>
                </a:cubicBezTo>
                <a:cubicBezTo>
                  <a:pt x="62" y="20"/>
                  <a:pt x="62" y="20"/>
                  <a:pt x="62" y="20"/>
                </a:cubicBezTo>
                <a:cubicBezTo>
                  <a:pt x="62" y="20"/>
                  <a:pt x="63" y="21"/>
                  <a:pt x="63" y="22"/>
                </a:cubicBezTo>
                <a:cubicBezTo>
                  <a:pt x="63" y="22"/>
                  <a:pt x="62" y="23"/>
                  <a:pt x="62" y="23"/>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6" name="Freeform 40"/>
          <p:cNvSpPr>
            <a:spLocks noEditPoints="1"/>
          </p:cNvSpPr>
          <p:nvPr/>
        </p:nvSpPr>
        <p:spPr bwMode="auto">
          <a:xfrm>
            <a:off x="6568883" y="2522641"/>
            <a:ext cx="359334" cy="361976"/>
          </a:xfrm>
          <a:custGeom>
            <a:avLst/>
            <a:gdLst/>
            <a:ahLst/>
            <a:cxnLst>
              <a:cxn ang="0">
                <a:pos x="63" y="43"/>
              </a:cxn>
              <a:cxn ang="0">
                <a:pos x="60" y="48"/>
              </a:cxn>
              <a:cxn ang="0">
                <a:pos x="34" y="62"/>
              </a:cxn>
              <a:cxn ang="0">
                <a:pos x="31" y="63"/>
              </a:cxn>
              <a:cxn ang="0">
                <a:pos x="29" y="62"/>
              </a:cxn>
              <a:cxn ang="0">
                <a:pos x="2" y="48"/>
              </a:cxn>
              <a:cxn ang="0">
                <a:pos x="0" y="43"/>
              </a:cxn>
              <a:cxn ang="0">
                <a:pos x="0" y="14"/>
              </a:cxn>
              <a:cxn ang="0">
                <a:pos x="3" y="10"/>
              </a:cxn>
              <a:cxn ang="0">
                <a:pos x="30" y="0"/>
              </a:cxn>
              <a:cxn ang="0">
                <a:pos x="31" y="0"/>
              </a:cxn>
              <a:cxn ang="0">
                <a:pos x="33" y="0"/>
              </a:cxn>
              <a:cxn ang="0">
                <a:pos x="60" y="10"/>
              </a:cxn>
              <a:cxn ang="0">
                <a:pos x="63" y="14"/>
              </a:cxn>
              <a:cxn ang="0">
                <a:pos x="63" y="43"/>
              </a:cxn>
              <a:cxn ang="0">
                <a:pos x="58" y="14"/>
              </a:cxn>
              <a:cxn ang="0">
                <a:pos x="31" y="4"/>
              </a:cxn>
              <a:cxn ang="0">
                <a:pos x="5" y="14"/>
              </a:cxn>
              <a:cxn ang="0">
                <a:pos x="31" y="24"/>
              </a:cxn>
              <a:cxn ang="0">
                <a:pos x="58" y="14"/>
              </a:cxn>
              <a:cxn ang="0">
                <a:pos x="58" y="43"/>
              </a:cxn>
              <a:cxn ang="0">
                <a:pos x="58" y="19"/>
              </a:cxn>
              <a:cxn ang="0">
                <a:pos x="34" y="28"/>
              </a:cxn>
              <a:cxn ang="0">
                <a:pos x="34" y="57"/>
              </a:cxn>
              <a:cxn ang="0">
                <a:pos x="58" y="43"/>
              </a:cxn>
            </a:cxnLst>
            <a:rect l="0" t="0" r="r" b="b"/>
            <a:pathLst>
              <a:path w="63" h="63">
                <a:moveTo>
                  <a:pt x="63" y="43"/>
                </a:moveTo>
                <a:cubicBezTo>
                  <a:pt x="63" y="45"/>
                  <a:pt x="62" y="47"/>
                  <a:pt x="60" y="48"/>
                </a:cubicBezTo>
                <a:cubicBezTo>
                  <a:pt x="34" y="62"/>
                  <a:pt x="34" y="62"/>
                  <a:pt x="34" y="62"/>
                </a:cubicBezTo>
                <a:cubicBezTo>
                  <a:pt x="33" y="63"/>
                  <a:pt x="32" y="63"/>
                  <a:pt x="31" y="63"/>
                </a:cubicBezTo>
                <a:cubicBezTo>
                  <a:pt x="31" y="63"/>
                  <a:pt x="30" y="63"/>
                  <a:pt x="29" y="62"/>
                </a:cubicBezTo>
                <a:cubicBezTo>
                  <a:pt x="2" y="48"/>
                  <a:pt x="2" y="48"/>
                  <a:pt x="2" y="48"/>
                </a:cubicBezTo>
                <a:cubicBezTo>
                  <a:pt x="1" y="47"/>
                  <a:pt x="0" y="45"/>
                  <a:pt x="0" y="43"/>
                </a:cubicBezTo>
                <a:cubicBezTo>
                  <a:pt x="0" y="14"/>
                  <a:pt x="0" y="14"/>
                  <a:pt x="0" y="14"/>
                </a:cubicBezTo>
                <a:cubicBezTo>
                  <a:pt x="0" y="12"/>
                  <a:pt x="1" y="10"/>
                  <a:pt x="3" y="10"/>
                </a:cubicBezTo>
                <a:cubicBezTo>
                  <a:pt x="30" y="0"/>
                  <a:pt x="30" y="0"/>
                  <a:pt x="30" y="0"/>
                </a:cubicBezTo>
                <a:cubicBezTo>
                  <a:pt x="30" y="0"/>
                  <a:pt x="31" y="0"/>
                  <a:pt x="31" y="0"/>
                </a:cubicBezTo>
                <a:cubicBezTo>
                  <a:pt x="32" y="0"/>
                  <a:pt x="32" y="0"/>
                  <a:pt x="33" y="0"/>
                </a:cubicBezTo>
                <a:cubicBezTo>
                  <a:pt x="60" y="10"/>
                  <a:pt x="60" y="10"/>
                  <a:pt x="60" y="10"/>
                </a:cubicBezTo>
                <a:cubicBezTo>
                  <a:pt x="62" y="10"/>
                  <a:pt x="63" y="12"/>
                  <a:pt x="63" y="14"/>
                </a:cubicBezTo>
                <a:lnTo>
                  <a:pt x="63" y="43"/>
                </a:lnTo>
                <a:close/>
                <a:moveTo>
                  <a:pt x="58" y="14"/>
                </a:moveTo>
                <a:cubicBezTo>
                  <a:pt x="31" y="4"/>
                  <a:pt x="31" y="4"/>
                  <a:pt x="31" y="4"/>
                </a:cubicBezTo>
                <a:cubicBezTo>
                  <a:pt x="5" y="14"/>
                  <a:pt x="5" y="14"/>
                  <a:pt x="5" y="14"/>
                </a:cubicBezTo>
                <a:cubicBezTo>
                  <a:pt x="31" y="24"/>
                  <a:pt x="31" y="24"/>
                  <a:pt x="31" y="24"/>
                </a:cubicBezTo>
                <a:lnTo>
                  <a:pt x="58" y="14"/>
                </a:lnTo>
                <a:close/>
                <a:moveTo>
                  <a:pt x="58" y="43"/>
                </a:moveTo>
                <a:cubicBezTo>
                  <a:pt x="58" y="19"/>
                  <a:pt x="58" y="19"/>
                  <a:pt x="58" y="19"/>
                </a:cubicBezTo>
                <a:cubicBezTo>
                  <a:pt x="34" y="28"/>
                  <a:pt x="34" y="28"/>
                  <a:pt x="34" y="28"/>
                </a:cubicBezTo>
                <a:cubicBezTo>
                  <a:pt x="34" y="57"/>
                  <a:pt x="34" y="57"/>
                  <a:pt x="34" y="57"/>
                </a:cubicBezTo>
                <a:lnTo>
                  <a:pt x="58" y="43"/>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7" name="Freeform 145"/>
          <p:cNvSpPr/>
          <p:nvPr/>
        </p:nvSpPr>
        <p:spPr bwMode="auto">
          <a:xfrm>
            <a:off x="7026849" y="3749744"/>
            <a:ext cx="378651" cy="32651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8" name="Freeform 122"/>
          <p:cNvSpPr/>
          <p:nvPr/>
        </p:nvSpPr>
        <p:spPr bwMode="auto">
          <a:xfrm>
            <a:off x="6324407" y="4739892"/>
            <a:ext cx="339402" cy="320676"/>
          </a:xfrm>
          <a:custGeom>
            <a:avLst/>
            <a:gdLst/>
            <a:ahLst/>
            <a:cxnLst>
              <a:cxn ang="0">
                <a:pos x="60" y="52"/>
              </a:cxn>
              <a:cxn ang="0">
                <a:pos x="49" y="48"/>
              </a:cxn>
              <a:cxn ang="0">
                <a:pos x="45" y="53"/>
              </a:cxn>
              <a:cxn ang="0">
                <a:pos x="46" y="62"/>
              </a:cxn>
              <a:cxn ang="0">
                <a:pos x="46" y="62"/>
              </a:cxn>
              <a:cxn ang="0">
                <a:pos x="45" y="62"/>
              </a:cxn>
              <a:cxn ang="0">
                <a:pos x="32" y="63"/>
              </a:cxn>
              <a:cxn ang="0">
                <a:pos x="26" y="59"/>
              </a:cxn>
              <a:cxn ang="0">
                <a:pos x="31" y="48"/>
              </a:cxn>
              <a:cxn ang="0">
                <a:pos x="23" y="41"/>
              </a:cxn>
              <a:cxn ang="0">
                <a:pos x="15" y="48"/>
              </a:cxn>
              <a:cxn ang="0">
                <a:pos x="19" y="58"/>
              </a:cxn>
              <a:cxn ang="0">
                <a:pos x="17" y="62"/>
              </a:cxn>
              <a:cxn ang="0">
                <a:pos x="13" y="63"/>
              </a:cxn>
              <a:cxn ang="0">
                <a:pos x="3" y="62"/>
              </a:cxn>
              <a:cxn ang="0">
                <a:pos x="0" y="62"/>
              </a:cxn>
              <a:cxn ang="0">
                <a:pos x="0" y="62"/>
              </a:cxn>
              <a:cxn ang="0">
                <a:pos x="0" y="62"/>
              </a:cxn>
              <a:cxn ang="0">
                <a:pos x="0" y="21"/>
              </a:cxn>
              <a:cxn ang="0">
                <a:pos x="3" y="21"/>
              </a:cxn>
              <a:cxn ang="0">
                <a:pos x="13" y="22"/>
              </a:cxn>
              <a:cxn ang="0">
                <a:pos x="17" y="21"/>
              </a:cxn>
              <a:cxn ang="0">
                <a:pos x="19" y="17"/>
              </a:cxn>
              <a:cxn ang="0">
                <a:pos x="15" y="7"/>
              </a:cxn>
              <a:cxn ang="0">
                <a:pos x="23" y="0"/>
              </a:cxn>
              <a:cxn ang="0">
                <a:pos x="31" y="7"/>
              </a:cxn>
              <a:cxn ang="0">
                <a:pos x="26" y="18"/>
              </a:cxn>
              <a:cxn ang="0">
                <a:pos x="32" y="22"/>
              </a:cxn>
              <a:cxn ang="0">
                <a:pos x="46" y="21"/>
              </a:cxn>
              <a:cxn ang="0">
                <a:pos x="46" y="21"/>
              </a:cxn>
              <a:cxn ang="0">
                <a:pos x="46" y="24"/>
              </a:cxn>
              <a:cxn ang="0">
                <a:pos x="45" y="34"/>
              </a:cxn>
              <a:cxn ang="0">
                <a:pos x="46" y="38"/>
              </a:cxn>
              <a:cxn ang="0">
                <a:pos x="50" y="40"/>
              </a:cxn>
              <a:cxn ang="0">
                <a:pos x="60" y="36"/>
              </a:cxn>
              <a:cxn ang="0">
                <a:pos x="67" y="44"/>
              </a:cxn>
              <a:cxn ang="0">
                <a:pos x="60" y="52"/>
              </a:cxn>
            </a:cxnLst>
            <a:rect l="0" t="0" r="r" b="b"/>
            <a:pathLst>
              <a:path w="67" h="63">
                <a:moveTo>
                  <a:pt x="60" y="52"/>
                </a:moveTo>
                <a:cubicBezTo>
                  <a:pt x="55" y="52"/>
                  <a:pt x="54" y="48"/>
                  <a:pt x="49" y="48"/>
                </a:cubicBezTo>
                <a:cubicBezTo>
                  <a:pt x="46" y="48"/>
                  <a:pt x="45" y="50"/>
                  <a:pt x="45" y="53"/>
                </a:cubicBezTo>
                <a:cubicBezTo>
                  <a:pt x="45" y="56"/>
                  <a:pt x="46" y="59"/>
                  <a:pt x="46" y="62"/>
                </a:cubicBezTo>
                <a:cubicBezTo>
                  <a:pt x="46" y="62"/>
                  <a:pt x="46" y="62"/>
                  <a:pt x="46" y="62"/>
                </a:cubicBezTo>
                <a:cubicBezTo>
                  <a:pt x="46" y="62"/>
                  <a:pt x="45" y="62"/>
                  <a:pt x="45" y="62"/>
                </a:cubicBezTo>
                <a:cubicBezTo>
                  <a:pt x="41" y="62"/>
                  <a:pt x="36" y="63"/>
                  <a:pt x="32" y="63"/>
                </a:cubicBezTo>
                <a:cubicBezTo>
                  <a:pt x="29" y="63"/>
                  <a:pt x="26" y="62"/>
                  <a:pt x="26" y="59"/>
                </a:cubicBezTo>
                <a:cubicBezTo>
                  <a:pt x="26" y="54"/>
                  <a:pt x="31" y="53"/>
                  <a:pt x="31" y="48"/>
                </a:cubicBezTo>
                <a:cubicBezTo>
                  <a:pt x="31" y="44"/>
                  <a:pt x="27" y="41"/>
                  <a:pt x="23" y="41"/>
                </a:cubicBezTo>
                <a:cubicBezTo>
                  <a:pt x="19" y="41"/>
                  <a:pt x="15" y="44"/>
                  <a:pt x="15" y="48"/>
                </a:cubicBezTo>
                <a:cubicBezTo>
                  <a:pt x="15" y="53"/>
                  <a:pt x="19" y="56"/>
                  <a:pt x="19" y="58"/>
                </a:cubicBezTo>
                <a:cubicBezTo>
                  <a:pt x="19" y="60"/>
                  <a:pt x="18" y="61"/>
                  <a:pt x="17" y="62"/>
                </a:cubicBezTo>
                <a:cubicBezTo>
                  <a:pt x="16" y="63"/>
                  <a:pt x="14" y="63"/>
                  <a:pt x="13" y="63"/>
                </a:cubicBezTo>
                <a:cubicBezTo>
                  <a:pt x="9" y="63"/>
                  <a:pt x="6" y="63"/>
                  <a:pt x="3" y="62"/>
                </a:cubicBezTo>
                <a:cubicBezTo>
                  <a:pt x="2" y="62"/>
                  <a:pt x="1" y="62"/>
                  <a:pt x="0" y="62"/>
                </a:cubicBezTo>
                <a:cubicBezTo>
                  <a:pt x="0" y="62"/>
                  <a:pt x="0" y="62"/>
                  <a:pt x="0" y="62"/>
                </a:cubicBezTo>
                <a:cubicBezTo>
                  <a:pt x="0" y="62"/>
                  <a:pt x="0" y="62"/>
                  <a:pt x="0" y="62"/>
                </a:cubicBezTo>
                <a:cubicBezTo>
                  <a:pt x="0" y="21"/>
                  <a:pt x="0" y="21"/>
                  <a:pt x="0" y="21"/>
                </a:cubicBezTo>
                <a:cubicBezTo>
                  <a:pt x="0" y="21"/>
                  <a:pt x="2" y="21"/>
                  <a:pt x="3" y="21"/>
                </a:cubicBezTo>
                <a:cubicBezTo>
                  <a:pt x="6" y="22"/>
                  <a:pt x="9" y="22"/>
                  <a:pt x="13" y="22"/>
                </a:cubicBezTo>
                <a:cubicBezTo>
                  <a:pt x="14" y="22"/>
                  <a:pt x="16" y="22"/>
                  <a:pt x="17" y="21"/>
                </a:cubicBezTo>
                <a:cubicBezTo>
                  <a:pt x="18" y="20"/>
                  <a:pt x="19" y="19"/>
                  <a:pt x="19" y="17"/>
                </a:cubicBezTo>
                <a:cubicBezTo>
                  <a:pt x="19" y="15"/>
                  <a:pt x="15" y="12"/>
                  <a:pt x="15" y="7"/>
                </a:cubicBezTo>
                <a:cubicBezTo>
                  <a:pt x="15" y="3"/>
                  <a:pt x="19" y="0"/>
                  <a:pt x="23" y="0"/>
                </a:cubicBezTo>
                <a:cubicBezTo>
                  <a:pt x="27" y="0"/>
                  <a:pt x="31" y="3"/>
                  <a:pt x="31" y="7"/>
                </a:cubicBezTo>
                <a:cubicBezTo>
                  <a:pt x="31" y="12"/>
                  <a:pt x="26" y="13"/>
                  <a:pt x="26" y="18"/>
                </a:cubicBezTo>
                <a:cubicBezTo>
                  <a:pt x="26" y="21"/>
                  <a:pt x="29" y="22"/>
                  <a:pt x="32" y="22"/>
                </a:cubicBezTo>
                <a:cubicBezTo>
                  <a:pt x="37" y="22"/>
                  <a:pt x="41" y="21"/>
                  <a:pt x="46" y="21"/>
                </a:cubicBezTo>
                <a:cubicBezTo>
                  <a:pt x="46" y="21"/>
                  <a:pt x="46" y="21"/>
                  <a:pt x="46" y="21"/>
                </a:cubicBezTo>
                <a:cubicBezTo>
                  <a:pt x="46" y="21"/>
                  <a:pt x="46" y="23"/>
                  <a:pt x="46" y="24"/>
                </a:cubicBezTo>
                <a:cubicBezTo>
                  <a:pt x="45" y="27"/>
                  <a:pt x="45" y="30"/>
                  <a:pt x="45" y="34"/>
                </a:cubicBezTo>
                <a:cubicBezTo>
                  <a:pt x="45" y="35"/>
                  <a:pt x="45" y="37"/>
                  <a:pt x="46" y="38"/>
                </a:cubicBezTo>
                <a:cubicBezTo>
                  <a:pt x="47" y="39"/>
                  <a:pt x="48" y="40"/>
                  <a:pt x="50" y="40"/>
                </a:cubicBezTo>
                <a:cubicBezTo>
                  <a:pt x="52" y="40"/>
                  <a:pt x="55" y="36"/>
                  <a:pt x="60" y="36"/>
                </a:cubicBezTo>
                <a:cubicBezTo>
                  <a:pt x="64" y="36"/>
                  <a:pt x="67" y="40"/>
                  <a:pt x="67" y="44"/>
                </a:cubicBezTo>
                <a:cubicBezTo>
                  <a:pt x="67" y="49"/>
                  <a:pt x="64" y="52"/>
                  <a:pt x="60" y="52"/>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9" name="Freeform 107"/>
          <p:cNvSpPr>
            <a:spLocks noEditPoints="1"/>
          </p:cNvSpPr>
          <p:nvPr/>
        </p:nvSpPr>
        <p:spPr bwMode="auto">
          <a:xfrm>
            <a:off x="5055297" y="4600445"/>
            <a:ext cx="361596" cy="366725"/>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 name="Freeform 31"/>
          <p:cNvSpPr>
            <a:spLocks noEditPoints="1"/>
          </p:cNvSpPr>
          <p:nvPr/>
        </p:nvSpPr>
        <p:spPr bwMode="auto">
          <a:xfrm>
            <a:off x="5578995" y="3309022"/>
            <a:ext cx="804312" cy="804312"/>
          </a:xfrm>
          <a:custGeom>
            <a:avLst/>
            <a:gdLst/>
            <a:ahLst/>
            <a:cxnLst>
              <a:cxn ang="0">
                <a:pos x="602" y="178"/>
              </a:cxn>
              <a:cxn ang="0">
                <a:pos x="450" y="390"/>
              </a:cxn>
              <a:cxn ang="0">
                <a:pos x="330" y="390"/>
              </a:cxn>
              <a:cxn ang="0">
                <a:pos x="421" y="339"/>
              </a:cxn>
              <a:cxn ang="0">
                <a:pos x="390" y="781"/>
              </a:cxn>
              <a:cxn ang="0">
                <a:pos x="390" y="0"/>
              </a:cxn>
              <a:cxn ang="0">
                <a:pos x="695" y="522"/>
              </a:cxn>
              <a:cxn ang="0">
                <a:pos x="652" y="488"/>
              </a:cxn>
              <a:cxn ang="0">
                <a:pos x="722" y="405"/>
              </a:cxn>
              <a:cxn ang="0">
                <a:pos x="669" y="375"/>
              </a:cxn>
              <a:cxn ang="0">
                <a:pos x="699" y="268"/>
              </a:cxn>
              <a:cxn ang="0">
                <a:pos x="645" y="275"/>
              </a:cxn>
              <a:cxn ang="0">
                <a:pos x="522" y="85"/>
              </a:cxn>
              <a:cxn ang="0">
                <a:pos x="488" y="129"/>
              </a:cxn>
              <a:cxn ang="0">
                <a:pos x="405" y="58"/>
              </a:cxn>
              <a:cxn ang="0">
                <a:pos x="375" y="111"/>
              </a:cxn>
              <a:cxn ang="0">
                <a:pos x="268" y="81"/>
              </a:cxn>
              <a:cxn ang="0">
                <a:pos x="275" y="136"/>
              </a:cxn>
              <a:cxn ang="0">
                <a:pos x="166" y="145"/>
              </a:cxn>
              <a:cxn ang="0">
                <a:pos x="182" y="203"/>
              </a:cxn>
              <a:cxn ang="0">
                <a:pos x="85" y="258"/>
              </a:cxn>
              <a:cxn ang="0">
                <a:pos x="129" y="292"/>
              </a:cxn>
              <a:cxn ang="0">
                <a:pos x="58" y="375"/>
              </a:cxn>
              <a:cxn ang="0">
                <a:pos x="111" y="405"/>
              </a:cxn>
              <a:cxn ang="0">
                <a:pos x="81" y="512"/>
              </a:cxn>
              <a:cxn ang="0">
                <a:pos x="136" y="506"/>
              </a:cxn>
              <a:cxn ang="0">
                <a:pos x="145" y="614"/>
              </a:cxn>
              <a:cxn ang="0">
                <a:pos x="203" y="598"/>
              </a:cxn>
              <a:cxn ang="0">
                <a:pos x="390" y="723"/>
              </a:cxn>
              <a:cxn ang="0">
                <a:pos x="577" y="598"/>
              </a:cxn>
              <a:cxn ang="0">
                <a:pos x="635" y="614"/>
              </a:cxn>
              <a:cxn ang="0">
                <a:pos x="280" y="599"/>
              </a:cxn>
              <a:cxn ang="0">
                <a:pos x="500" y="555"/>
              </a:cxn>
              <a:cxn ang="0">
                <a:pos x="280" y="599"/>
              </a:cxn>
              <a:cxn ang="0">
                <a:pos x="280" y="599"/>
              </a:cxn>
            </a:cxnLst>
            <a:rect l="0" t="0" r="r" b="b"/>
            <a:pathLst>
              <a:path w="781" h="781">
                <a:moveTo>
                  <a:pt x="421" y="339"/>
                </a:moveTo>
                <a:cubicBezTo>
                  <a:pt x="602" y="178"/>
                  <a:pt x="602" y="178"/>
                  <a:pt x="602" y="178"/>
                </a:cubicBezTo>
                <a:cubicBezTo>
                  <a:pt x="442" y="361"/>
                  <a:pt x="442" y="361"/>
                  <a:pt x="442" y="361"/>
                </a:cubicBezTo>
                <a:cubicBezTo>
                  <a:pt x="447" y="370"/>
                  <a:pt x="450" y="379"/>
                  <a:pt x="450" y="390"/>
                </a:cubicBezTo>
                <a:cubicBezTo>
                  <a:pt x="450" y="423"/>
                  <a:pt x="423" y="450"/>
                  <a:pt x="390" y="450"/>
                </a:cubicBezTo>
                <a:cubicBezTo>
                  <a:pt x="357" y="450"/>
                  <a:pt x="330" y="423"/>
                  <a:pt x="330" y="390"/>
                </a:cubicBezTo>
                <a:cubicBezTo>
                  <a:pt x="330" y="357"/>
                  <a:pt x="357" y="330"/>
                  <a:pt x="390" y="330"/>
                </a:cubicBezTo>
                <a:cubicBezTo>
                  <a:pt x="401" y="330"/>
                  <a:pt x="412" y="334"/>
                  <a:pt x="421" y="339"/>
                </a:cubicBezTo>
                <a:close/>
                <a:moveTo>
                  <a:pt x="781" y="390"/>
                </a:moveTo>
                <a:cubicBezTo>
                  <a:pt x="781" y="605"/>
                  <a:pt x="605" y="781"/>
                  <a:pt x="390" y="781"/>
                </a:cubicBezTo>
                <a:cubicBezTo>
                  <a:pt x="175" y="781"/>
                  <a:pt x="0" y="605"/>
                  <a:pt x="0" y="390"/>
                </a:cubicBezTo>
                <a:cubicBezTo>
                  <a:pt x="0" y="175"/>
                  <a:pt x="175" y="0"/>
                  <a:pt x="390" y="0"/>
                </a:cubicBezTo>
                <a:cubicBezTo>
                  <a:pt x="605" y="0"/>
                  <a:pt x="781" y="175"/>
                  <a:pt x="781" y="390"/>
                </a:cubicBezTo>
                <a:close/>
                <a:moveTo>
                  <a:pt x="695" y="522"/>
                </a:moveTo>
                <a:cubicBezTo>
                  <a:pt x="646" y="503"/>
                  <a:pt x="646" y="503"/>
                  <a:pt x="646" y="503"/>
                </a:cubicBezTo>
                <a:cubicBezTo>
                  <a:pt x="652" y="488"/>
                  <a:pt x="652" y="488"/>
                  <a:pt x="652" y="488"/>
                </a:cubicBezTo>
                <a:cubicBezTo>
                  <a:pt x="701" y="508"/>
                  <a:pt x="701" y="508"/>
                  <a:pt x="701" y="508"/>
                </a:cubicBezTo>
                <a:cubicBezTo>
                  <a:pt x="713" y="476"/>
                  <a:pt x="720" y="442"/>
                  <a:pt x="722" y="405"/>
                </a:cubicBezTo>
                <a:cubicBezTo>
                  <a:pt x="669" y="405"/>
                  <a:pt x="669" y="405"/>
                  <a:pt x="669" y="405"/>
                </a:cubicBezTo>
                <a:cubicBezTo>
                  <a:pt x="669" y="375"/>
                  <a:pt x="669" y="375"/>
                  <a:pt x="669" y="375"/>
                </a:cubicBezTo>
                <a:cubicBezTo>
                  <a:pt x="722" y="375"/>
                  <a:pt x="722" y="375"/>
                  <a:pt x="722" y="375"/>
                </a:cubicBezTo>
                <a:cubicBezTo>
                  <a:pt x="720" y="337"/>
                  <a:pt x="712" y="302"/>
                  <a:pt x="699" y="268"/>
                </a:cubicBezTo>
                <a:cubicBezTo>
                  <a:pt x="651" y="289"/>
                  <a:pt x="651" y="289"/>
                  <a:pt x="651" y="289"/>
                </a:cubicBezTo>
                <a:cubicBezTo>
                  <a:pt x="645" y="275"/>
                  <a:pt x="645" y="275"/>
                  <a:pt x="645" y="275"/>
                </a:cubicBezTo>
                <a:cubicBezTo>
                  <a:pt x="693" y="254"/>
                  <a:pt x="693" y="254"/>
                  <a:pt x="693" y="254"/>
                </a:cubicBezTo>
                <a:cubicBezTo>
                  <a:pt x="659" y="179"/>
                  <a:pt x="598" y="118"/>
                  <a:pt x="522" y="85"/>
                </a:cubicBezTo>
                <a:cubicBezTo>
                  <a:pt x="503" y="134"/>
                  <a:pt x="503" y="134"/>
                  <a:pt x="503" y="134"/>
                </a:cubicBezTo>
                <a:cubicBezTo>
                  <a:pt x="488" y="129"/>
                  <a:pt x="488" y="129"/>
                  <a:pt x="488" y="129"/>
                </a:cubicBezTo>
                <a:cubicBezTo>
                  <a:pt x="508" y="80"/>
                  <a:pt x="508" y="80"/>
                  <a:pt x="508" y="80"/>
                </a:cubicBezTo>
                <a:cubicBezTo>
                  <a:pt x="476" y="67"/>
                  <a:pt x="442" y="60"/>
                  <a:pt x="405" y="58"/>
                </a:cubicBezTo>
                <a:cubicBezTo>
                  <a:pt x="405" y="111"/>
                  <a:pt x="405" y="111"/>
                  <a:pt x="405" y="111"/>
                </a:cubicBezTo>
                <a:cubicBezTo>
                  <a:pt x="375" y="111"/>
                  <a:pt x="375" y="111"/>
                  <a:pt x="375" y="111"/>
                </a:cubicBezTo>
                <a:cubicBezTo>
                  <a:pt x="375" y="58"/>
                  <a:pt x="375" y="58"/>
                  <a:pt x="375" y="58"/>
                </a:cubicBezTo>
                <a:cubicBezTo>
                  <a:pt x="337" y="60"/>
                  <a:pt x="302" y="68"/>
                  <a:pt x="268" y="81"/>
                </a:cubicBezTo>
                <a:cubicBezTo>
                  <a:pt x="289" y="130"/>
                  <a:pt x="289" y="130"/>
                  <a:pt x="289" y="130"/>
                </a:cubicBezTo>
                <a:cubicBezTo>
                  <a:pt x="275" y="136"/>
                  <a:pt x="275" y="136"/>
                  <a:pt x="275" y="136"/>
                </a:cubicBezTo>
                <a:cubicBezTo>
                  <a:pt x="254" y="87"/>
                  <a:pt x="254" y="87"/>
                  <a:pt x="254" y="87"/>
                </a:cubicBezTo>
                <a:cubicBezTo>
                  <a:pt x="222" y="102"/>
                  <a:pt x="192" y="121"/>
                  <a:pt x="166" y="145"/>
                </a:cubicBezTo>
                <a:cubicBezTo>
                  <a:pt x="203" y="182"/>
                  <a:pt x="203" y="182"/>
                  <a:pt x="203" y="182"/>
                </a:cubicBezTo>
                <a:cubicBezTo>
                  <a:pt x="182" y="203"/>
                  <a:pt x="182" y="203"/>
                  <a:pt x="182" y="203"/>
                </a:cubicBezTo>
                <a:cubicBezTo>
                  <a:pt x="145" y="166"/>
                  <a:pt x="145" y="166"/>
                  <a:pt x="145" y="166"/>
                </a:cubicBezTo>
                <a:cubicBezTo>
                  <a:pt x="120" y="193"/>
                  <a:pt x="100" y="224"/>
                  <a:pt x="85" y="258"/>
                </a:cubicBezTo>
                <a:cubicBezTo>
                  <a:pt x="134" y="278"/>
                  <a:pt x="134" y="278"/>
                  <a:pt x="134" y="278"/>
                </a:cubicBezTo>
                <a:cubicBezTo>
                  <a:pt x="129" y="292"/>
                  <a:pt x="129" y="292"/>
                  <a:pt x="129" y="292"/>
                </a:cubicBezTo>
                <a:cubicBezTo>
                  <a:pt x="80" y="272"/>
                  <a:pt x="80" y="272"/>
                  <a:pt x="80" y="272"/>
                </a:cubicBezTo>
                <a:cubicBezTo>
                  <a:pt x="67" y="304"/>
                  <a:pt x="60" y="339"/>
                  <a:pt x="58" y="375"/>
                </a:cubicBezTo>
                <a:cubicBezTo>
                  <a:pt x="111" y="375"/>
                  <a:pt x="111" y="375"/>
                  <a:pt x="111" y="375"/>
                </a:cubicBezTo>
                <a:cubicBezTo>
                  <a:pt x="111" y="405"/>
                  <a:pt x="111" y="405"/>
                  <a:pt x="111" y="405"/>
                </a:cubicBezTo>
                <a:cubicBezTo>
                  <a:pt x="58" y="405"/>
                  <a:pt x="58" y="405"/>
                  <a:pt x="58" y="405"/>
                </a:cubicBezTo>
                <a:cubicBezTo>
                  <a:pt x="60" y="443"/>
                  <a:pt x="68" y="479"/>
                  <a:pt x="81" y="512"/>
                </a:cubicBezTo>
                <a:cubicBezTo>
                  <a:pt x="130" y="492"/>
                  <a:pt x="130" y="492"/>
                  <a:pt x="130" y="492"/>
                </a:cubicBezTo>
                <a:cubicBezTo>
                  <a:pt x="136" y="506"/>
                  <a:pt x="136" y="506"/>
                  <a:pt x="136" y="506"/>
                </a:cubicBezTo>
                <a:cubicBezTo>
                  <a:pt x="87" y="526"/>
                  <a:pt x="87" y="526"/>
                  <a:pt x="87" y="526"/>
                </a:cubicBezTo>
                <a:cubicBezTo>
                  <a:pt x="102" y="558"/>
                  <a:pt x="121" y="588"/>
                  <a:pt x="145" y="614"/>
                </a:cubicBezTo>
                <a:cubicBezTo>
                  <a:pt x="182" y="577"/>
                  <a:pt x="182" y="577"/>
                  <a:pt x="182" y="577"/>
                </a:cubicBezTo>
                <a:cubicBezTo>
                  <a:pt x="203" y="598"/>
                  <a:pt x="203" y="598"/>
                  <a:pt x="203" y="598"/>
                </a:cubicBezTo>
                <a:cubicBezTo>
                  <a:pt x="166" y="635"/>
                  <a:pt x="166" y="635"/>
                  <a:pt x="166" y="635"/>
                </a:cubicBezTo>
                <a:cubicBezTo>
                  <a:pt x="226" y="689"/>
                  <a:pt x="304" y="723"/>
                  <a:pt x="390" y="723"/>
                </a:cubicBezTo>
                <a:cubicBezTo>
                  <a:pt x="476" y="723"/>
                  <a:pt x="555" y="689"/>
                  <a:pt x="614" y="635"/>
                </a:cubicBezTo>
                <a:cubicBezTo>
                  <a:pt x="577" y="598"/>
                  <a:pt x="577" y="598"/>
                  <a:pt x="577" y="598"/>
                </a:cubicBezTo>
                <a:cubicBezTo>
                  <a:pt x="598" y="577"/>
                  <a:pt x="598" y="577"/>
                  <a:pt x="598" y="577"/>
                </a:cubicBezTo>
                <a:cubicBezTo>
                  <a:pt x="635" y="614"/>
                  <a:pt x="635" y="614"/>
                  <a:pt x="635" y="614"/>
                </a:cubicBezTo>
                <a:cubicBezTo>
                  <a:pt x="660" y="587"/>
                  <a:pt x="680" y="556"/>
                  <a:pt x="695" y="522"/>
                </a:cubicBezTo>
                <a:close/>
                <a:moveTo>
                  <a:pt x="280" y="599"/>
                </a:moveTo>
                <a:cubicBezTo>
                  <a:pt x="500" y="599"/>
                  <a:pt x="500" y="599"/>
                  <a:pt x="500" y="599"/>
                </a:cubicBezTo>
                <a:cubicBezTo>
                  <a:pt x="500" y="555"/>
                  <a:pt x="500" y="555"/>
                  <a:pt x="500" y="555"/>
                </a:cubicBezTo>
                <a:cubicBezTo>
                  <a:pt x="280" y="555"/>
                  <a:pt x="280" y="555"/>
                  <a:pt x="280" y="555"/>
                </a:cubicBezTo>
                <a:lnTo>
                  <a:pt x="280" y="599"/>
                </a:lnTo>
                <a:close/>
                <a:moveTo>
                  <a:pt x="280" y="599"/>
                </a:moveTo>
                <a:cubicBezTo>
                  <a:pt x="280" y="599"/>
                  <a:pt x="280" y="599"/>
                  <a:pt x="280" y="599"/>
                </a:cubicBezTo>
              </a:path>
            </a:pathLst>
          </a:custGeom>
          <a:solidFill>
            <a:schemeClr val="bg1">
              <a:lumMod val="65000"/>
            </a:schemeClr>
          </a:solidFill>
          <a:ln w="9525">
            <a:noFill/>
            <a:round/>
          </a:ln>
        </p:spPr>
        <p:txBody>
          <a:bodyPr vert="horz" wrap="square" lIns="91440" tIns="45720" rIns="91440" bIns="45720" numCol="1" anchor="t" anchorCtr="0" compatLnSpc="1"/>
          <a:lstStyle/>
          <a:p>
            <a:endParaRPr lang="en-US"/>
          </a:p>
        </p:txBody>
      </p:sp>
      <p:sp>
        <p:nvSpPr>
          <p:cNvPr id="21" name="文本框 20"/>
          <p:cNvSpPr txBox="1"/>
          <p:nvPr/>
        </p:nvSpPr>
        <p:spPr>
          <a:xfrm>
            <a:off x="3925027" y="580664"/>
            <a:ext cx="4393066" cy="972574"/>
          </a:xfrm>
          <a:prstGeom prst="rect">
            <a:avLst/>
          </a:prstGeom>
          <a:noFill/>
        </p:spPr>
        <p:txBody>
          <a:bodyPr wrap="square" rtlCol="0" anchor="ctr">
            <a:spAutoFit/>
          </a:bodyPr>
          <a:lstStyle/>
          <a:p>
            <a:pPr algn="ctr">
              <a:lnSpc>
                <a:spcPct val="110000"/>
              </a:lnSpc>
            </a:pPr>
            <a:r>
              <a:rPr kumimoji="1" lang="en-US" altLang="zh-CN" sz="2400" b="1" dirty="0">
                <a:solidFill>
                  <a:schemeClr val="tx1">
                    <a:lumMod val="75000"/>
                    <a:lumOff val="25000"/>
                  </a:schemeClr>
                </a:solidFill>
              </a:rPr>
              <a:t>MORE THAN TEMPLATE</a:t>
            </a:r>
            <a:endParaRPr kumimoji="1" lang="en-US" altLang="zh-CN" sz="24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2" name="Subtitle 2"/>
          <p:cNvSpPr txBox="1"/>
          <p:nvPr/>
        </p:nvSpPr>
        <p:spPr bwMode="auto">
          <a:xfrm>
            <a:off x="995824" y="3064395"/>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23" name="Subtitle 2"/>
          <p:cNvSpPr txBox="1"/>
          <p:nvPr/>
        </p:nvSpPr>
        <p:spPr bwMode="auto">
          <a:xfrm>
            <a:off x="8088517" y="3083452"/>
            <a:ext cx="2885475" cy="12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childTnLst>
                          </p:cTn>
                        </p:par>
                        <p:par>
                          <p:cTn id="55" fill="hold">
                            <p:stCondLst>
                              <p:cond delay="5000"/>
                            </p:stCondLst>
                            <p:childTnLst>
                              <p:par>
                                <p:cTn id="56" presetID="10" presetClass="entr" presetSubtype="0" fill="hold" grpId="0" nodeType="after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fade">
                                      <p:cBhvr>
                                        <p:cTn id="58" dur="1000"/>
                                        <p:tgtEl>
                                          <p:spTgt spid="3"/>
                                        </p:tgtEl>
                                      </p:cBhvr>
                                    </p:animEffect>
                                  </p:childTnLst>
                                </p:cTn>
                              </p:par>
                            </p:childTnLst>
                          </p:cTn>
                        </p:par>
                        <p:par>
                          <p:cTn id="59" fill="hold">
                            <p:stCondLst>
                              <p:cond delay="6000"/>
                            </p:stCondLst>
                            <p:childTnLst>
                              <p:par>
                                <p:cTn id="60" presetID="53" presetClass="entr" presetSubtype="16"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6500"/>
                            </p:stCondLst>
                            <p:childTnLst>
                              <p:par>
                                <p:cTn id="71" presetID="10" presetClass="entr" presetSubtype="0"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p:cTn id="77" dur="500" fill="hold"/>
                                        <p:tgtEl>
                                          <p:spTgt spid="12"/>
                                        </p:tgtEl>
                                        <p:attrNameLst>
                                          <p:attrName>ppt_w</p:attrName>
                                        </p:attrNameLst>
                                      </p:cBhvr>
                                      <p:tavLst>
                                        <p:tav tm="0">
                                          <p:val>
                                            <p:fltVal val="0"/>
                                          </p:val>
                                        </p:tav>
                                        <p:tav tm="100000">
                                          <p:val>
                                            <p:strVal val="#ppt_w"/>
                                          </p:val>
                                        </p:tav>
                                      </p:tavLst>
                                    </p:anim>
                                    <p:anim calcmode="lin" valueType="num">
                                      <p:cBhvr>
                                        <p:cTn id="78" dur="500" fill="hold"/>
                                        <p:tgtEl>
                                          <p:spTgt spid="12"/>
                                        </p:tgtEl>
                                        <p:attrNameLst>
                                          <p:attrName>ppt_h</p:attrName>
                                        </p:attrNameLst>
                                      </p:cBhvr>
                                      <p:tavLst>
                                        <p:tav tm="0">
                                          <p:val>
                                            <p:fltVal val="0"/>
                                          </p:val>
                                        </p:tav>
                                        <p:tav tm="100000">
                                          <p:val>
                                            <p:strVal val="#ppt_h"/>
                                          </p:val>
                                        </p:tav>
                                      </p:tavLst>
                                    </p:anim>
                                    <p:animEffect transition="in" filter="fade">
                                      <p:cBhvr>
                                        <p:cTn id="79" dur="500"/>
                                        <p:tgtEl>
                                          <p:spTgt spid="1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fltVal val="0"/>
                                          </p:val>
                                        </p:tav>
                                        <p:tav tm="100000">
                                          <p:val>
                                            <p:strVal val="#ppt_w"/>
                                          </p:val>
                                        </p:tav>
                                      </p:tavLst>
                                    </p:anim>
                                    <p:anim calcmode="lin" valueType="num">
                                      <p:cBhvr>
                                        <p:cTn id="83" dur="500" fill="hold"/>
                                        <p:tgtEl>
                                          <p:spTgt spid="18"/>
                                        </p:tgtEl>
                                        <p:attrNameLst>
                                          <p:attrName>ppt_h</p:attrName>
                                        </p:attrNameLst>
                                      </p:cBhvr>
                                      <p:tavLst>
                                        <p:tav tm="0">
                                          <p:val>
                                            <p:fltVal val="0"/>
                                          </p:val>
                                        </p:tav>
                                        <p:tav tm="100000">
                                          <p:val>
                                            <p:strVal val="#ppt_h"/>
                                          </p:val>
                                        </p:tav>
                                      </p:tavLst>
                                    </p:anim>
                                    <p:animEffect transition="in" filter="fade">
                                      <p:cBhvr>
                                        <p:cTn id="84" dur="500"/>
                                        <p:tgtEl>
                                          <p:spTgt spid="18"/>
                                        </p:tgtEl>
                                      </p:cBhvr>
                                    </p:animEffect>
                                  </p:childTnLst>
                                </p:cTn>
                              </p:par>
                            </p:childTnLst>
                          </p:cTn>
                        </p:par>
                        <p:par>
                          <p:cTn id="85" fill="hold">
                            <p:stCondLst>
                              <p:cond delay="8000"/>
                            </p:stCondLst>
                            <p:childTnLst>
                              <p:par>
                                <p:cTn id="86" presetID="10" presetClass="entr" presetSubtype="0" fill="hold" grpId="0" nodeType="afterEffect">
                                  <p:stCondLst>
                                    <p:cond delay="0"/>
                                  </p:stCondLst>
                                  <p:childTnLst>
                                    <p:set>
                                      <p:cBhvr>
                                        <p:cTn id="87" dur="1" fill="hold">
                                          <p:stCondLst>
                                            <p:cond delay="0"/>
                                          </p:stCondLst>
                                        </p:cTn>
                                        <p:tgtEl>
                                          <p:spTgt spid="6"/>
                                        </p:tgtEl>
                                        <p:attrNameLst>
                                          <p:attrName>style.visibility</p:attrName>
                                        </p:attrNameLst>
                                      </p:cBhvr>
                                      <p:to>
                                        <p:strVal val="visible"/>
                                      </p:to>
                                    </p:set>
                                    <p:animEffect transition="in" filter="fade">
                                      <p:cBhvr>
                                        <p:cTn id="88" dur="1000"/>
                                        <p:tgtEl>
                                          <p:spTgt spid="6"/>
                                        </p:tgtEl>
                                      </p:cBhvr>
                                    </p:animEffect>
                                  </p:childTnLst>
                                </p:cTn>
                              </p:par>
                            </p:childTnLst>
                          </p:cTn>
                        </p:par>
                        <p:par>
                          <p:cTn id="89" fill="hold">
                            <p:stCondLst>
                              <p:cond delay="9000"/>
                            </p:stCondLst>
                            <p:childTnLst>
                              <p:par>
                                <p:cTn id="90" presetID="53" presetClass="entr" presetSubtype="16"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 calcmode="lin" valueType="num">
                                      <p:cBhvr>
                                        <p:cTn id="92" dur="500" fill="hold"/>
                                        <p:tgtEl>
                                          <p:spTgt spid="13"/>
                                        </p:tgtEl>
                                        <p:attrNameLst>
                                          <p:attrName>ppt_w</p:attrName>
                                        </p:attrNameLst>
                                      </p:cBhvr>
                                      <p:tavLst>
                                        <p:tav tm="0">
                                          <p:val>
                                            <p:fltVal val="0"/>
                                          </p:val>
                                        </p:tav>
                                        <p:tav tm="100000">
                                          <p:val>
                                            <p:strVal val="#ppt_w"/>
                                          </p:val>
                                        </p:tav>
                                      </p:tavLst>
                                    </p:anim>
                                    <p:anim calcmode="lin" valueType="num">
                                      <p:cBhvr>
                                        <p:cTn id="93" dur="500" fill="hold"/>
                                        <p:tgtEl>
                                          <p:spTgt spid="13"/>
                                        </p:tgtEl>
                                        <p:attrNameLst>
                                          <p:attrName>ppt_h</p:attrName>
                                        </p:attrNameLst>
                                      </p:cBhvr>
                                      <p:tavLst>
                                        <p:tav tm="0">
                                          <p:val>
                                            <p:fltVal val="0"/>
                                          </p:val>
                                        </p:tav>
                                        <p:tav tm="100000">
                                          <p:val>
                                            <p:strVal val="#ppt_h"/>
                                          </p:val>
                                        </p:tav>
                                      </p:tavLst>
                                    </p:anim>
                                    <p:animEffect transition="in" filter="fade">
                                      <p:cBhvr>
                                        <p:cTn id="94" dur="5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ppt_w</p:attrName>
                                        </p:attrNameLst>
                                      </p:cBhvr>
                                      <p:tavLst>
                                        <p:tav tm="0">
                                          <p:val>
                                            <p:fltVal val="0"/>
                                          </p:val>
                                        </p:tav>
                                        <p:tav tm="100000">
                                          <p:val>
                                            <p:strVal val="#ppt_w"/>
                                          </p:val>
                                        </p:tav>
                                      </p:tavLst>
                                    </p:anim>
                                    <p:anim calcmode="lin" valueType="num">
                                      <p:cBhvr>
                                        <p:cTn id="98" dur="500" fill="hold"/>
                                        <p:tgtEl>
                                          <p:spTgt spid="19"/>
                                        </p:tgtEl>
                                        <p:attrNameLst>
                                          <p:attrName>ppt_h</p:attrName>
                                        </p:attrNameLst>
                                      </p:cBhvr>
                                      <p:tavLst>
                                        <p:tav tm="0">
                                          <p:val>
                                            <p:fltVal val="0"/>
                                          </p:val>
                                        </p:tav>
                                        <p:tav tm="100000">
                                          <p:val>
                                            <p:strVal val="#ppt_h"/>
                                          </p:val>
                                        </p:tav>
                                      </p:tavLst>
                                    </p:anim>
                                    <p:animEffect transition="in" filter="fade">
                                      <p:cBhvr>
                                        <p:cTn id="9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P spid="9" grpId="0"/>
      <p:bldP spid="10" grpId="0"/>
      <p:bldP spid="11" grpId="0"/>
      <p:bldP spid="12" grpId="0"/>
      <p:bldP spid="13" grpId="0"/>
      <p:bldP spid="14" grpId="0" animBg="1"/>
      <p:bldP spid="15" grpId="0" animBg="1"/>
      <p:bldP spid="16" grpId="0" animBg="1"/>
      <p:bldP spid="17"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55"/>
          <p:cNvSpPr/>
          <p:nvPr/>
        </p:nvSpPr>
        <p:spPr>
          <a:xfrm>
            <a:off x="2012682" y="2024321"/>
            <a:ext cx="2677029" cy="1673143"/>
          </a:xfrm>
          <a:prstGeom prst="roundRect">
            <a:avLst>
              <a:gd name="adj" fmla="val 6195"/>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56"/>
          <p:cNvSpPr txBox="1"/>
          <p:nvPr/>
        </p:nvSpPr>
        <p:spPr>
          <a:xfrm>
            <a:off x="2285467" y="2753902"/>
            <a:ext cx="2131459" cy="800219"/>
          </a:xfrm>
          <a:prstGeom prst="rect">
            <a:avLst/>
          </a:prstGeom>
          <a:noFill/>
        </p:spPr>
        <p:txBody>
          <a:bodyPr wrap="square" rtlCol="0">
            <a:spAutoFit/>
          </a:bodyPr>
          <a:lstStyle/>
          <a:p>
            <a:pPr algn="ctr"/>
            <a:r>
              <a:rPr lang="en-US" sz="1400" b="1" dirty="0">
                <a:solidFill>
                  <a:schemeClr val="bg1"/>
                </a:solidFill>
                <a:latin typeface="+mj-lt"/>
              </a:rPr>
              <a:t>Web Design</a:t>
            </a:r>
          </a:p>
          <a:p>
            <a:pPr lvl="0" algn="ctr" defTabSz="914400">
              <a:spcBef>
                <a:spcPct val="20000"/>
              </a:spcBef>
              <a:defRPr/>
            </a:pPr>
            <a:r>
              <a:rPr lang="en-US" sz="1000" dirty="0">
                <a:solidFill>
                  <a:schemeClr val="bg1"/>
                </a:solidFill>
              </a:rPr>
              <a:t>There are many variations of Lorem Ipsum available, but the majority have suffered.</a:t>
            </a:r>
          </a:p>
        </p:txBody>
      </p:sp>
      <p:sp>
        <p:nvSpPr>
          <p:cNvPr id="4" name="Rounded Rectangle 57"/>
          <p:cNvSpPr/>
          <p:nvPr/>
        </p:nvSpPr>
        <p:spPr>
          <a:xfrm>
            <a:off x="4857025" y="2024321"/>
            <a:ext cx="2677029" cy="1673143"/>
          </a:xfrm>
          <a:prstGeom prst="roundRect">
            <a:avLst>
              <a:gd name="adj" fmla="val 6195"/>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58"/>
          <p:cNvSpPr txBox="1"/>
          <p:nvPr/>
        </p:nvSpPr>
        <p:spPr>
          <a:xfrm>
            <a:off x="5129810" y="2753902"/>
            <a:ext cx="2131459" cy="800219"/>
          </a:xfrm>
          <a:prstGeom prst="rect">
            <a:avLst/>
          </a:prstGeom>
          <a:noFill/>
        </p:spPr>
        <p:txBody>
          <a:bodyPr wrap="square" rtlCol="0">
            <a:spAutoFit/>
          </a:bodyPr>
          <a:lstStyle/>
          <a:p>
            <a:pPr algn="ctr"/>
            <a:r>
              <a:rPr lang="en-US" sz="1400" b="1" dirty="0">
                <a:solidFill>
                  <a:schemeClr val="bg1"/>
                </a:solidFill>
                <a:latin typeface="+mj-lt"/>
              </a:rPr>
              <a:t>Mobile Apps</a:t>
            </a:r>
          </a:p>
          <a:p>
            <a:pPr lvl="0" algn="ctr" defTabSz="914400">
              <a:spcBef>
                <a:spcPct val="20000"/>
              </a:spcBef>
              <a:defRPr/>
            </a:pPr>
            <a:r>
              <a:rPr lang="en-US" sz="1000" dirty="0">
                <a:solidFill>
                  <a:schemeClr val="bg1"/>
                </a:solidFill>
              </a:rPr>
              <a:t>There are many variations of Lorem Ipsum available, but the majority have suffered.</a:t>
            </a:r>
          </a:p>
        </p:txBody>
      </p:sp>
      <p:sp>
        <p:nvSpPr>
          <p:cNvPr id="6" name="Rounded Rectangle 59"/>
          <p:cNvSpPr/>
          <p:nvPr/>
        </p:nvSpPr>
        <p:spPr>
          <a:xfrm>
            <a:off x="7678914" y="2024321"/>
            <a:ext cx="2677029" cy="1673143"/>
          </a:xfrm>
          <a:prstGeom prst="roundRect">
            <a:avLst>
              <a:gd name="adj" fmla="val 6195"/>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0"/>
          <p:cNvSpPr txBox="1"/>
          <p:nvPr/>
        </p:nvSpPr>
        <p:spPr>
          <a:xfrm>
            <a:off x="7951699" y="2753902"/>
            <a:ext cx="2131459" cy="800219"/>
          </a:xfrm>
          <a:prstGeom prst="rect">
            <a:avLst/>
          </a:prstGeom>
          <a:noFill/>
        </p:spPr>
        <p:txBody>
          <a:bodyPr wrap="square" rtlCol="0">
            <a:spAutoFit/>
          </a:bodyPr>
          <a:lstStyle/>
          <a:p>
            <a:pPr algn="ctr"/>
            <a:r>
              <a:rPr lang="en-US" sz="1400" b="1" dirty="0">
                <a:solidFill>
                  <a:schemeClr val="bg1"/>
                </a:solidFill>
                <a:latin typeface="+mj-lt"/>
              </a:rPr>
              <a:t>Data Analyses</a:t>
            </a:r>
          </a:p>
          <a:p>
            <a:pPr lvl="0" algn="ctr" defTabSz="914400">
              <a:spcBef>
                <a:spcPct val="20000"/>
              </a:spcBef>
              <a:defRPr/>
            </a:pPr>
            <a:r>
              <a:rPr lang="en-US" sz="1000" dirty="0">
                <a:solidFill>
                  <a:schemeClr val="bg1"/>
                </a:solidFill>
              </a:rPr>
              <a:t>There are many variations of Lorem Ipsum available, but the majority have suffered.</a:t>
            </a:r>
          </a:p>
        </p:txBody>
      </p:sp>
      <p:sp>
        <p:nvSpPr>
          <p:cNvPr id="8" name="Rounded Rectangle 61"/>
          <p:cNvSpPr/>
          <p:nvPr/>
        </p:nvSpPr>
        <p:spPr>
          <a:xfrm>
            <a:off x="2012682" y="3870286"/>
            <a:ext cx="2677029" cy="1673143"/>
          </a:xfrm>
          <a:prstGeom prst="roundRect">
            <a:avLst>
              <a:gd name="adj" fmla="val 6195"/>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62"/>
          <p:cNvSpPr txBox="1"/>
          <p:nvPr/>
        </p:nvSpPr>
        <p:spPr>
          <a:xfrm>
            <a:off x="2285467" y="4599868"/>
            <a:ext cx="2131459" cy="800219"/>
          </a:xfrm>
          <a:prstGeom prst="rect">
            <a:avLst/>
          </a:prstGeom>
          <a:noFill/>
        </p:spPr>
        <p:txBody>
          <a:bodyPr wrap="square" rtlCol="0">
            <a:spAutoFit/>
          </a:bodyPr>
          <a:lstStyle/>
          <a:p>
            <a:pPr algn="ctr"/>
            <a:r>
              <a:rPr lang="en-US" sz="1400" b="1" dirty="0">
                <a:solidFill>
                  <a:schemeClr val="bg1"/>
                </a:solidFill>
                <a:latin typeface="+mj-lt"/>
              </a:rPr>
              <a:t>Management</a:t>
            </a:r>
          </a:p>
          <a:p>
            <a:pPr lvl="0" algn="ctr" defTabSz="914400">
              <a:spcBef>
                <a:spcPct val="20000"/>
              </a:spcBef>
              <a:defRPr/>
            </a:pPr>
            <a:r>
              <a:rPr lang="en-US" sz="1000" dirty="0">
                <a:solidFill>
                  <a:schemeClr val="bg1"/>
                </a:solidFill>
              </a:rPr>
              <a:t>There are many variations of Lorem Ipsum available, but the majority have suffered.</a:t>
            </a:r>
          </a:p>
        </p:txBody>
      </p:sp>
      <p:sp>
        <p:nvSpPr>
          <p:cNvPr id="10" name="Rounded Rectangle 63"/>
          <p:cNvSpPr/>
          <p:nvPr/>
        </p:nvSpPr>
        <p:spPr>
          <a:xfrm>
            <a:off x="4857025" y="3870286"/>
            <a:ext cx="2677029" cy="1673143"/>
          </a:xfrm>
          <a:prstGeom prst="roundRect">
            <a:avLst>
              <a:gd name="adj" fmla="val 6195"/>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4"/>
          <p:cNvSpPr txBox="1"/>
          <p:nvPr/>
        </p:nvSpPr>
        <p:spPr>
          <a:xfrm>
            <a:off x="5129810" y="4599868"/>
            <a:ext cx="2131459" cy="800219"/>
          </a:xfrm>
          <a:prstGeom prst="rect">
            <a:avLst/>
          </a:prstGeom>
          <a:noFill/>
        </p:spPr>
        <p:txBody>
          <a:bodyPr wrap="square" rtlCol="0">
            <a:spAutoFit/>
          </a:bodyPr>
          <a:lstStyle/>
          <a:p>
            <a:pPr algn="ctr"/>
            <a:r>
              <a:rPr lang="en-US" sz="1400" b="1" dirty="0">
                <a:solidFill>
                  <a:schemeClr val="bg1"/>
                </a:solidFill>
                <a:latin typeface="+mj-lt"/>
              </a:rPr>
              <a:t>Dedicated Support</a:t>
            </a:r>
          </a:p>
          <a:p>
            <a:pPr lvl="0" algn="ctr" defTabSz="914400">
              <a:spcBef>
                <a:spcPct val="20000"/>
              </a:spcBef>
              <a:defRPr/>
            </a:pPr>
            <a:r>
              <a:rPr lang="en-US" sz="1000" dirty="0">
                <a:solidFill>
                  <a:schemeClr val="bg1"/>
                </a:solidFill>
              </a:rPr>
              <a:t>There are many variations of Lorem Ipsum available, but the majority have suffered.</a:t>
            </a:r>
          </a:p>
        </p:txBody>
      </p:sp>
      <p:sp>
        <p:nvSpPr>
          <p:cNvPr id="12" name="Rounded Rectangle 65"/>
          <p:cNvSpPr/>
          <p:nvPr/>
        </p:nvSpPr>
        <p:spPr>
          <a:xfrm>
            <a:off x="7678914" y="3870286"/>
            <a:ext cx="2677029" cy="1673143"/>
          </a:xfrm>
          <a:prstGeom prst="roundRect">
            <a:avLst>
              <a:gd name="adj" fmla="val 6195"/>
            </a:avLst>
          </a:prstGeom>
          <a:solidFill>
            <a:srgbClr val="FFD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66"/>
          <p:cNvSpPr txBox="1"/>
          <p:nvPr/>
        </p:nvSpPr>
        <p:spPr>
          <a:xfrm>
            <a:off x="7951699" y="4599868"/>
            <a:ext cx="2131459" cy="800219"/>
          </a:xfrm>
          <a:prstGeom prst="rect">
            <a:avLst/>
          </a:prstGeom>
          <a:noFill/>
        </p:spPr>
        <p:txBody>
          <a:bodyPr wrap="square" rtlCol="0">
            <a:spAutoFit/>
          </a:bodyPr>
          <a:lstStyle/>
          <a:p>
            <a:pPr algn="ctr"/>
            <a:r>
              <a:rPr lang="en-US" sz="1400" b="1" dirty="0">
                <a:solidFill>
                  <a:schemeClr val="bg1"/>
                </a:solidFill>
                <a:latin typeface="+mj-lt"/>
              </a:rPr>
              <a:t>Go Globally</a:t>
            </a:r>
          </a:p>
          <a:p>
            <a:pPr lvl="0" algn="ctr" defTabSz="914400">
              <a:spcBef>
                <a:spcPct val="20000"/>
              </a:spcBef>
              <a:defRPr/>
            </a:pPr>
            <a:r>
              <a:rPr lang="en-US" sz="1000" dirty="0">
                <a:solidFill>
                  <a:schemeClr val="bg1"/>
                </a:solidFill>
              </a:rPr>
              <a:t>There are many variations of Lorem Ipsum available, but the majority have suffered.</a:t>
            </a:r>
          </a:p>
        </p:txBody>
      </p:sp>
      <p:grpSp>
        <p:nvGrpSpPr>
          <p:cNvPr id="14" name="Group 67"/>
          <p:cNvGrpSpPr/>
          <p:nvPr/>
        </p:nvGrpSpPr>
        <p:grpSpPr>
          <a:xfrm>
            <a:off x="8721028" y="4007083"/>
            <a:ext cx="592776" cy="592776"/>
            <a:chOff x="7097501" y="3056738"/>
            <a:chExt cx="592776" cy="592776"/>
          </a:xfrm>
        </p:grpSpPr>
        <p:sp>
          <p:nvSpPr>
            <p:cNvPr id="15" name="Sev01"/>
            <p:cNvSpPr>
              <a:spLocks noChangeAspect="1"/>
            </p:cNvSpPr>
            <p:nvPr/>
          </p:nvSpPr>
          <p:spPr>
            <a:xfrm>
              <a:off x="7097501" y="3056738"/>
              <a:ext cx="592776" cy="592776"/>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6"/>
                </a:solidFill>
                <a:latin typeface="FontAwesome" pitchFamily="2" charset="0"/>
              </a:endParaRPr>
            </a:p>
          </p:txBody>
        </p:sp>
        <p:sp>
          <p:nvSpPr>
            <p:cNvPr id="16" name="Freeform 5"/>
            <p:cNvSpPr>
              <a:spLocks noEditPoints="1"/>
            </p:cNvSpPr>
            <p:nvPr/>
          </p:nvSpPr>
          <p:spPr bwMode="auto">
            <a:xfrm>
              <a:off x="7212833" y="3173342"/>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7" name="Group 70"/>
          <p:cNvGrpSpPr/>
          <p:nvPr/>
        </p:nvGrpSpPr>
        <p:grpSpPr>
          <a:xfrm>
            <a:off x="3054796" y="4007083"/>
            <a:ext cx="592776" cy="592776"/>
            <a:chOff x="1431269" y="3056738"/>
            <a:chExt cx="592776" cy="592776"/>
          </a:xfrm>
        </p:grpSpPr>
        <p:sp>
          <p:nvSpPr>
            <p:cNvPr id="18" name="Sev01"/>
            <p:cNvSpPr>
              <a:spLocks noChangeAspect="1"/>
            </p:cNvSpPr>
            <p:nvPr/>
          </p:nvSpPr>
          <p:spPr>
            <a:xfrm>
              <a:off x="1431269" y="3056738"/>
              <a:ext cx="592776" cy="592776"/>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4"/>
                </a:solidFill>
                <a:latin typeface="FontAwesome" pitchFamily="2" charset="0"/>
              </a:endParaRPr>
            </a:p>
          </p:txBody>
        </p:sp>
        <p:sp>
          <p:nvSpPr>
            <p:cNvPr id="19" name="Freeform 52"/>
            <p:cNvSpPr>
              <a:spLocks noEditPoints="1"/>
            </p:cNvSpPr>
            <p:nvPr/>
          </p:nvSpPr>
          <p:spPr bwMode="auto">
            <a:xfrm>
              <a:off x="1601588" y="3217493"/>
              <a:ext cx="252139" cy="271266"/>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20" name="Group 73"/>
          <p:cNvGrpSpPr/>
          <p:nvPr/>
        </p:nvGrpSpPr>
        <p:grpSpPr>
          <a:xfrm>
            <a:off x="3054796" y="2161118"/>
            <a:ext cx="592776" cy="592776"/>
            <a:chOff x="1431269" y="1210773"/>
            <a:chExt cx="592776" cy="592776"/>
          </a:xfrm>
          <a:solidFill>
            <a:srgbClr val="FFD353"/>
          </a:solidFill>
        </p:grpSpPr>
        <p:sp>
          <p:nvSpPr>
            <p:cNvPr id="21" name="Sev01"/>
            <p:cNvSpPr>
              <a:spLocks noChangeAspect="1"/>
            </p:cNvSpPr>
            <p:nvPr/>
          </p:nvSpPr>
          <p:spPr>
            <a:xfrm>
              <a:off x="1431269" y="1210773"/>
              <a:ext cx="592776" cy="5927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1"/>
                </a:solidFill>
                <a:latin typeface="FontAwesome" pitchFamily="2" charset="0"/>
              </a:endParaRPr>
            </a:p>
          </p:txBody>
        </p:sp>
        <p:sp>
          <p:nvSpPr>
            <p:cNvPr id="22" name="Freeform 42"/>
            <p:cNvSpPr>
              <a:spLocks noEditPoints="1"/>
            </p:cNvSpPr>
            <p:nvPr/>
          </p:nvSpPr>
          <p:spPr bwMode="auto">
            <a:xfrm>
              <a:off x="1566514" y="1368456"/>
              <a:ext cx="322286" cy="27741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grpFill/>
            <a:ln w="9525">
              <a:noFill/>
              <a:round/>
            </a:ln>
          </p:spPr>
          <p:txBody>
            <a:bodyPr vert="horz" wrap="square" lIns="91440" tIns="45720" rIns="91440" bIns="45720" numCol="1" anchor="t" anchorCtr="0" compatLnSpc="1"/>
            <a:lstStyle/>
            <a:p>
              <a:endParaRPr lang="en-US"/>
            </a:p>
          </p:txBody>
        </p:sp>
      </p:grpSp>
      <p:grpSp>
        <p:nvGrpSpPr>
          <p:cNvPr id="23" name="Group 76"/>
          <p:cNvGrpSpPr/>
          <p:nvPr/>
        </p:nvGrpSpPr>
        <p:grpSpPr>
          <a:xfrm>
            <a:off x="5899139" y="2161118"/>
            <a:ext cx="592776" cy="592776"/>
            <a:chOff x="4275612" y="1210773"/>
            <a:chExt cx="592776" cy="592776"/>
          </a:xfrm>
        </p:grpSpPr>
        <p:sp>
          <p:nvSpPr>
            <p:cNvPr id="24" name="Sev01"/>
            <p:cNvSpPr>
              <a:spLocks noChangeAspect="1"/>
            </p:cNvSpPr>
            <p:nvPr/>
          </p:nvSpPr>
          <p:spPr>
            <a:xfrm>
              <a:off x="4275612" y="1210773"/>
              <a:ext cx="592776" cy="592776"/>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2"/>
                </a:solidFill>
                <a:latin typeface="FontAwesome" pitchFamily="2" charset="0"/>
              </a:endParaRPr>
            </a:p>
          </p:txBody>
        </p:sp>
        <p:sp>
          <p:nvSpPr>
            <p:cNvPr id="25" name="Freeform 86"/>
            <p:cNvSpPr>
              <a:spLocks noEditPoints="1"/>
            </p:cNvSpPr>
            <p:nvPr/>
          </p:nvSpPr>
          <p:spPr bwMode="auto">
            <a:xfrm>
              <a:off x="4469105" y="1334036"/>
              <a:ext cx="205791" cy="346250"/>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26" name="Group 79"/>
          <p:cNvGrpSpPr/>
          <p:nvPr/>
        </p:nvGrpSpPr>
        <p:grpSpPr>
          <a:xfrm>
            <a:off x="5899139" y="4007083"/>
            <a:ext cx="592776" cy="592776"/>
            <a:chOff x="4275612" y="3056738"/>
            <a:chExt cx="592776" cy="592776"/>
          </a:xfrm>
          <a:solidFill>
            <a:srgbClr val="FFD353"/>
          </a:solidFill>
        </p:grpSpPr>
        <p:sp>
          <p:nvSpPr>
            <p:cNvPr id="27" name="Sev01"/>
            <p:cNvSpPr>
              <a:spLocks noChangeAspect="1"/>
            </p:cNvSpPr>
            <p:nvPr/>
          </p:nvSpPr>
          <p:spPr>
            <a:xfrm>
              <a:off x="4275612" y="3056738"/>
              <a:ext cx="592776" cy="5927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5"/>
                </a:solidFill>
                <a:latin typeface="FontAwesome" pitchFamily="2" charset="0"/>
              </a:endParaRPr>
            </a:p>
          </p:txBody>
        </p:sp>
        <p:sp>
          <p:nvSpPr>
            <p:cNvPr id="28" name="Freeform 216"/>
            <p:cNvSpPr>
              <a:spLocks noEditPoints="1"/>
            </p:cNvSpPr>
            <p:nvPr/>
          </p:nvSpPr>
          <p:spPr bwMode="auto">
            <a:xfrm>
              <a:off x="4434142" y="3214331"/>
              <a:ext cx="275716" cy="277591"/>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grpFill/>
            <a:ln w="9525">
              <a:noFill/>
              <a:round/>
            </a:ln>
          </p:spPr>
          <p:txBody>
            <a:bodyPr vert="horz" wrap="square" lIns="91440" tIns="45720" rIns="91440" bIns="45720" numCol="1" anchor="t" anchorCtr="0" compatLnSpc="1"/>
            <a:lstStyle/>
            <a:p>
              <a:endParaRPr lang="en-US"/>
            </a:p>
          </p:txBody>
        </p:sp>
      </p:grpSp>
      <p:grpSp>
        <p:nvGrpSpPr>
          <p:cNvPr id="29" name="Group 82"/>
          <p:cNvGrpSpPr/>
          <p:nvPr/>
        </p:nvGrpSpPr>
        <p:grpSpPr>
          <a:xfrm>
            <a:off x="8721028" y="2161118"/>
            <a:ext cx="592776" cy="592776"/>
            <a:chOff x="7097501" y="1210773"/>
            <a:chExt cx="592776" cy="592776"/>
          </a:xfrm>
          <a:solidFill>
            <a:srgbClr val="FFD353"/>
          </a:solidFill>
        </p:grpSpPr>
        <p:sp>
          <p:nvSpPr>
            <p:cNvPr id="30" name="Sev01"/>
            <p:cNvSpPr>
              <a:spLocks noChangeAspect="1"/>
            </p:cNvSpPr>
            <p:nvPr/>
          </p:nvSpPr>
          <p:spPr>
            <a:xfrm>
              <a:off x="7097501" y="1210773"/>
              <a:ext cx="592776" cy="5927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accent3"/>
                </a:solidFill>
                <a:latin typeface="FontAwesome" pitchFamily="2" charset="0"/>
              </a:endParaRPr>
            </a:p>
          </p:txBody>
        </p:sp>
        <p:sp>
          <p:nvSpPr>
            <p:cNvPr id="31" name="Freeform 217"/>
            <p:cNvSpPr>
              <a:spLocks noEditPoints="1"/>
            </p:cNvSpPr>
            <p:nvPr/>
          </p:nvSpPr>
          <p:spPr bwMode="auto">
            <a:xfrm>
              <a:off x="7242854" y="1393884"/>
              <a:ext cx="302071" cy="226554"/>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grpFill/>
            <a:ln w="9525">
              <a:noFill/>
              <a:round/>
            </a:ln>
          </p:spPr>
          <p:txBody>
            <a:bodyPr vert="horz" wrap="square" lIns="91440" tIns="45720" rIns="91440" bIns="45720" numCol="1" anchor="t" anchorCtr="0" compatLnSpc="1"/>
            <a:lstStyle/>
            <a:p>
              <a:endParaRPr lang="en-US"/>
            </a:p>
          </p:txBody>
        </p:sp>
      </p:grpSp>
      <p:sp>
        <p:nvSpPr>
          <p:cNvPr id="32" name="文本框 31"/>
          <p:cNvSpPr txBox="1"/>
          <p:nvPr/>
        </p:nvSpPr>
        <p:spPr>
          <a:xfrm>
            <a:off x="3925027" y="580664"/>
            <a:ext cx="4393066" cy="972574"/>
          </a:xfrm>
          <a:prstGeom prst="rect">
            <a:avLst/>
          </a:prstGeom>
          <a:noFill/>
        </p:spPr>
        <p:txBody>
          <a:bodyPr wrap="square" rtlCol="0" anchor="ctr">
            <a:spAutoFit/>
          </a:bodyPr>
          <a:lstStyle/>
          <a:p>
            <a:pPr algn="ctr">
              <a:lnSpc>
                <a:spcPct val="110000"/>
              </a:lnSpc>
            </a:pPr>
            <a:r>
              <a:rPr kumimoji="1" lang="en-US" altLang="zh-CN" sz="2400" b="1" dirty="0">
                <a:solidFill>
                  <a:schemeClr val="tx1">
                    <a:lumMod val="75000"/>
                    <a:lumOff val="25000"/>
                  </a:schemeClr>
                </a:solidFill>
              </a:rPr>
              <a:t>MORE THAN TEMPLATE</a:t>
            </a:r>
            <a:endParaRPr kumimoji="1" lang="en-US" altLang="zh-CN" sz="24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3" name="Subtitle 2"/>
          <p:cNvSpPr txBox="1"/>
          <p:nvPr/>
        </p:nvSpPr>
        <p:spPr bwMode="auto">
          <a:xfrm>
            <a:off x="3397450" y="5724906"/>
            <a:ext cx="5871870" cy="10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animEffect transition="in" filter="fade">
                                      <p:cBhvr>
                                        <p:cTn id="31" dur="500"/>
                                        <p:tgtEl>
                                          <p:spTgt spid="2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Effect transition="in" filter="fade">
                                      <p:cBhvr>
                                        <p:cTn id="47" dur="500"/>
                                        <p:tgtEl>
                                          <p:spTgt spid="29"/>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par>
                          <p:cTn id="58" fill="hold">
                            <p:stCondLst>
                              <p:cond delay="6500"/>
                            </p:stCondLst>
                            <p:childTnLst>
                              <p:par>
                                <p:cTn id="59" presetID="53" presetClass="entr" presetSubtype="16"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fill="hold"/>
                                        <p:tgtEl>
                                          <p:spTgt spid="17"/>
                                        </p:tgtEl>
                                        <p:attrNameLst>
                                          <p:attrName>ppt_w</p:attrName>
                                        </p:attrNameLst>
                                      </p:cBhvr>
                                      <p:tavLst>
                                        <p:tav tm="0">
                                          <p:val>
                                            <p:fltVal val="0"/>
                                          </p:val>
                                        </p:tav>
                                        <p:tav tm="100000">
                                          <p:val>
                                            <p:strVal val="#ppt_w"/>
                                          </p:val>
                                        </p:tav>
                                      </p:tavLst>
                                    </p:anim>
                                    <p:anim calcmode="lin" valueType="num">
                                      <p:cBhvr>
                                        <p:cTn id="62" dur="500" fill="hold"/>
                                        <p:tgtEl>
                                          <p:spTgt spid="17"/>
                                        </p:tgtEl>
                                        <p:attrNameLst>
                                          <p:attrName>ppt_h</p:attrName>
                                        </p:attrNameLst>
                                      </p:cBhvr>
                                      <p:tavLst>
                                        <p:tav tm="0">
                                          <p:val>
                                            <p:fltVal val="0"/>
                                          </p:val>
                                        </p:tav>
                                        <p:tav tm="100000">
                                          <p:val>
                                            <p:strVal val="#ppt_h"/>
                                          </p:val>
                                        </p:tav>
                                      </p:tavLst>
                                    </p:anim>
                                    <p:animEffect transition="in" filter="fade">
                                      <p:cBhvr>
                                        <p:cTn id="63" dur="500"/>
                                        <p:tgtEl>
                                          <p:spTgt spid="17"/>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childTnLst>
                                </p:cTn>
                              </p:par>
                            </p:childTnLst>
                          </p:cTn>
                        </p:par>
                        <p:par>
                          <p:cTn id="68" fill="hold">
                            <p:stCondLst>
                              <p:cond delay="8000"/>
                            </p:stCondLst>
                            <p:childTnLst>
                              <p:par>
                                <p:cTn id="69" presetID="53" presetClass="entr" presetSubtype="16"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fltVal val="0"/>
                                          </p:val>
                                        </p:tav>
                                        <p:tav tm="100000">
                                          <p:val>
                                            <p:strVal val="#ppt_h"/>
                                          </p:val>
                                        </p:tav>
                                      </p:tavLst>
                                    </p:anim>
                                    <p:animEffect transition="in" filter="fade">
                                      <p:cBhvr>
                                        <p:cTn id="73" dur="500"/>
                                        <p:tgtEl>
                                          <p:spTgt spid="10"/>
                                        </p:tgtEl>
                                      </p:cBhvr>
                                    </p:animEffect>
                                  </p:childTnLst>
                                </p:cTn>
                              </p:par>
                            </p:childTnLst>
                          </p:cTn>
                        </p:par>
                        <p:par>
                          <p:cTn id="74" fill="hold">
                            <p:stCondLst>
                              <p:cond delay="8500"/>
                            </p:stCondLst>
                            <p:childTnLst>
                              <p:par>
                                <p:cTn id="75" presetID="53" presetClass="entr" presetSubtype="16"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fltVal val="0"/>
                                          </p:val>
                                        </p:tav>
                                        <p:tav tm="100000">
                                          <p:val>
                                            <p:strVal val="#ppt_w"/>
                                          </p:val>
                                        </p:tav>
                                      </p:tavLst>
                                    </p:anim>
                                    <p:anim calcmode="lin" valueType="num">
                                      <p:cBhvr>
                                        <p:cTn id="78" dur="500" fill="hold"/>
                                        <p:tgtEl>
                                          <p:spTgt spid="26"/>
                                        </p:tgtEl>
                                        <p:attrNameLst>
                                          <p:attrName>ppt_h</p:attrName>
                                        </p:attrNameLst>
                                      </p:cBhvr>
                                      <p:tavLst>
                                        <p:tav tm="0">
                                          <p:val>
                                            <p:fltVal val="0"/>
                                          </p:val>
                                        </p:tav>
                                        <p:tav tm="100000">
                                          <p:val>
                                            <p:strVal val="#ppt_h"/>
                                          </p:val>
                                        </p:tav>
                                      </p:tavLst>
                                    </p:anim>
                                    <p:animEffect transition="in" filter="fade">
                                      <p:cBhvr>
                                        <p:cTn id="79" dur="500"/>
                                        <p:tgtEl>
                                          <p:spTgt spid="26"/>
                                        </p:tgtEl>
                                      </p:cBhvr>
                                    </p:animEffect>
                                  </p:childTnLst>
                                </p:cTn>
                              </p:par>
                            </p:childTnLst>
                          </p:cTn>
                        </p:par>
                        <p:par>
                          <p:cTn id="80" fill="hold">
                            <p:stCondLst>
                              <p:cond delay="9000"/>
                            </p:stCondLst>
                            <p:childTnLst>
                              <p:par>
                                <p:cTn id="81" presetID="10" presetClass="entr" presetSubtype="0"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childTnLst>
                                </p:cTn>
                              </p:par>
                            </p:childTnLst>
                          </p:cTn>
                        </p:par>
                        <p:par>
                          <p:cTn id="84" fill="hold">
                            <p:stCondLst>
                              <p:cond delay="10000"/>
                            </p:stCondLst>
                            <p:childTnLst>
                              <p:par>
                                <p:cTn id="85" presetID="53" presetClass="entr" presetSubtype="16" fill="hold" grpId="0" nodeType="after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p:cTn id="87" dur="500" fill="hold"/>
                                        <p:tgtEl>
                                          <p:spTgt spid="12"/>
                                        </p:tgtEl>
                                        <p:attrNameLst>
                                          <p:attrName>ppt_w</p:attrName>
                                        </p:attrNameLst>
                                      </p:cBhvr>
                                      <p:tavLst>
                                        <p:tav tm="0">
                                          <p:val>
                                            <p:fltVal val="0"/>
                                          </p:val>
                                        </p:tav>
                                        <p:tav tm="100000">
                                          <p:val>
                                            <p:strVal val="#ppt_w"/>
                                          </p:val>
                                        </p:tav>
                                      </p:tavLst>
                                    </p:anim>
                                    <p:anim calcmode="lin" valueType="num">
                                      <p:cBhvr>
                                        <p:cTn id="88" dur="500" fill="hold"/>
                                        <p:tgtEl>
                                          <p:spTgt spid="12"/>
                                        </p:tgtEl>
                                        <p:attrNameLst>
                                          <p:attrName>ppt_h</p:attrName>
                                        </p:attrNameLst>
                                      </p:cBhvr>
                                      <p:tavLst>
                                        <p:tav tm="0">
                                          <p:val>
                                            <p:fltVal val="0"/>
                                          </p:val>
                                        </p:tav>
                                        <p:tav tm="100000">
                                          <p:val>
                                            <p:strVal val="#ppt_h"/>
                                          </p:val>
                                        </p:tav>
                                      </p:tavLst>
                                    </p:anim>
                                    <p:animEffect transition="in" filter="fade">
                                      <p:cBhvr>
                                        <p:cTn id="89" dur="500"/>
                                        <p:tgtEl>
                                          <p:spTgt spid="12"/>
                                        </p:tgtEl>
                                      </p:cBhvr>
                                    </p:animEffect>
                                  </p:childTnLst>
                                </p:cTn>
                              </p:par>
                            </p:childTnLst>
                          </p:cTn>
                        </p:par>
                        <p:par>
                          <p:cTn id="90" fill="hold">
                            <p:stCondLst>
                              <p:cond delay="10500"/>
                            </p:stCondLst>
                            <p:childTnLst>
                              <p:par>
                                <p:cTn id="91" presetID="53" presetClass="entr" presetSubtype="16" fill="hold" nodeType="after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p:cTn id="93" dur="500" fill="hold"/>
                                        <p:tgtEl>
                                          <p:spTgt spid="14"/>
                                        </p:tgtEl>
                                        <p:attrNameLst>
                                          <p:attrName>ppt_w</p:attrName>
                                        </p:attrNameLst>
                                      </p:cBhvr>
                                      <p:tavLst>
                                        <p:tav tm="0">
                                          <p:val>
                                            <p:fltVal val="0"/>
                                          </p:val>
                                        </p:tav>
                                        <p:tav tm="100000">
                                          <p:val>
                                            <p:strVal val="#ppt_w"/>
                                          </p:val>
                                        </p:tav>
                                      </p:tavLst>
                                    </p:anim>
                                    <p:anim calcmode="lin" valueType="num">
                                      <p:cBhvr>
                                        <p:cTn id="94" dur="500" fill="hold"/>
                                        <p:tgtEl>
                                          <p:spTgt spid="14"/>
                                        </p:tgtEl>
                                        <p:attrNameLst>
                                          <p:attrName>ppt_h</p:attrName>
                                        </p:attrNameLst>
                                      </p:cBhvr>
                                      <p:tavLst>
                                        <p:tav tm="0">
                                          <p:val>
                                            <p:fltVal val="0"/>
                                          </p:val>
                                        </p:tav>
                                        <p:tav tm="100000">
                                          <p:val>
                                            <p:strVal val="#ppt_h"/>
                                          </p:val>
                                        </p:tav>
                                      </p:tavLst>
                                    </p:anim>
                                    <p:animEffect transition="in" filter="fade">
                                      <p:cBhvr>
                                        <p:cTn id="95" dur="500"/>
                                        <p:tgtEl>
                                          <p:spTgt spid="14"/>
                                        </p:tgtEl>
                                      </p:cBhvr>
                                    </p:animEffect>
                                  </p:childTnLst>
                                </p:cTn>
                              </p:par>
                            </p:childTnLst>
                          </p:cTn>
                        </p:par>
                        <p:par>
                          <p:cTn id="96" fill="hold">
                            <p:stCondLst>
                              <p:cond delay="11000"/>
                            </p:stCondLst>
                            <p:childTnLst>
                              <p:par>
                                <p:cTn id="97" presetID="10" presetClass="entr" presetSubtype="0" fill="hold" grpId="0" nodeType="after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fade">
                                      <p:cBhvr>
                                        <p:cTn id="9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animBg="1"/>
      <p:bldP spid="9" grpId="0"/>
      <p:bldP spid="10" grpId="0" animBg="1"/>
      <p:bldP spid="11" grpId="0"/>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68172" y="4200693"/>
            <a:ext cx="3967565" cy="523220"/>
          </a:xfrm>
          <a:prstGeom prst="rect">
            <a:avLst/>
          </a:prstGeom>
          <a:noFill/>
        </p:spPr>
        <p:txBody>
          <a:bodyPr wrap="square" rtlCol="0">
            <a:spAutoFit/>
          </a:bodyPr>
          <a:lstStyle/>
          <a:p>
            <a:pPr marL="457200" indent="-457200">
              <a:buFont typeface="Arial" panose="020B0604020202020204" pitchFamily="34" charset="0"/>
              <a:buChar char="•"/>
            </a:pPr>
            <a:r>
              <a:rPr kumimoji="1" lang="en-US" altLang="zh-CN" sz="2800" dirty="0">
                <a:solidFill>
                  <a:schemeClr val="bg1"/>
                </a:solidFill>
                <a:latin typeface="Helvetica Light" charset="0"/>
                <a:ea typeface="Helvetica Light" charset="0"/>
                <a:cs typeface="Helvetica Light" charset="0"/>
              </a:rPr>
              <a:t>PART</a:t>
            </a:r>
            <a:r>
              <a:rPr kumimoji="1" lang="zh-CN" altLang="en-US" sz="2800" dirty="0">
                <a:solidFill>
                  <a:schemeClr val="bg1"/>
                </a:solidFill>
                <a:latin typeface="Helvetica Light" charset="0"/>
                <a:ea typeface="Helvetica Light" charset="0"/>
                <a:cs typeface="Helvetica Light" charset="0"/>
              </a:rPr>
              <a:t> </a:t>
            </a:r>
            <a:r>
              <a:rPr kumimoji="1" lang="en-US" altLang="zh-CN" sz="2800" dirty="0">
                <a:solidFill>
                  <a:schemeClr val="bg1"/>
                </a:solidFill>
                <a:latin typeface="Helvetica Light" charset="0"/>
                <a:ea typeface="Helvetica Light" charset="0"/>
                <a:cs typeface="Helvetica Light" charset="0"/>
              </a:rPr>
              <a:t>01</a:t>
            </a:r>
            <a:r>
              <a:rPr kumimoji="1" lang="zh-CN" altLang="en-US" sz="2800" dirty="0">
                <a:solidFill>
                  <a:schemeClr val="bg1"/>
                </a:solidFill>
                <a:latin typeface="Helvetica Light" charset="0"/>
                <a:ea typeface="Helvetica Light" charset="0"/>
                <a:cs typeface="Helvetica Light" charset="0"/>
              </a:rPr>
              <a:t> 工作概述</a:t>
            </a:r>
          </a:p>
        </p:txBody>
      </p:sp>
      <p:sp>
        <p:nvSpPr>
          <p:cNvPr id="3" name="矩形 2"/>
          <p:cNvSpPr>
            <a:spLocks noChangeArrowheads="1"/>
          </p:cNvSpPr>
          <p:nvPr/>
        </p:nvSpPr>
        <p:spPr bwMode="auto">
          <a:xfrm>
            <a:off x="1638591" y="4785468"/>
            <a:ext cx="5668986" cy="33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en-US" altLang="zh-CN" sz="2000" dirty="0">
                <a:solidFill>
                  <a:schemeClr val="bg1"/>
                </a:solidFill>
                <a:latin typeface="Helvetica Light" charset="0"/>
                <a:ea typeface="Helvetica Light" charset="0"/>
                <a:cs typeface="Helvetica Light" charset="0"/>
                <a:sym typeface="Arial" panose="020B0604020202020204" pitchFamily="34" charset="0"/>
              </a:rPr>
              <a:t>1.1</a:t>
            </a:r>
            <a:r>
              <a:rPr lang="zh-CN" altLang="en-US" sz="2000" dirty="0">
                <a:solidFill>
                  <a:schemeClr val="bg1"/>
                </a:solidFill>
                <a:latin typeface="Helvetica Light" charset="0"/>
                <a:ea typeface="Helvetica Light" charset="0"/>
                <a:cs typeface="Helvetica Light" charset="0"/>
                <a:sym typeface="Arial" panose="020B0604020202020204" pitchFamily="34" charset="0"/>
              </a:rPr>
              <a:t>工作概括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1.2 </a:t>
            </a:r>
            <a:r>
              <a:rPr lang="zh-CN" altLang="en-US" sz="2000" dirty="0">
                <a:solidFill>
                  <a:schemeClr val="bg1"/>
                </a:solidFill>
                <a:latin typeface="Helvetica Light" charset="0"/>
                <a:ea typeface="Helvetica Light" charset="0"/>
                <a:cs typeface="Helvetica Light" charset="0"/>
                <a:sym typeface="Arial" panose="020B0604020202020204" pitchFamily="34" charset="0"/>
              </a:rPr>
              <a:t>工作回顾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1.3</a:t>
            </a:r>
            <a:r>
              <a:rPr lang="zh-CN" altLang="en-US" sz="2000" dirty="0">
                <a:solidFill>
                  <a:schemeClr val="bg1"/>
                </a:solidFill>
                <a:latin typeface="Helvetica Light" charset="0"/>
                <a:ea typeface="Helvetica Light" charset="0"/>
                <a:cs typeface="Helvetica Light" charset="0"/>
                <a:sym typeface="Arial" panose="020B0604020202020204" pitchFamily="34" charset="0"/>
              </a:rPr>
              <a:t>主要任务</a:t>
            </a:r>
            <a:r>
              <a:rPr lang="en-US" altLang="zh-CN" sz="2000" dirty="0">
                <a:solidFill>
                  <a:schemeClr val="bg1"/>
                </a:solidFill>
                <a:latin typeface="Helvetica Light" charset="0"/>
                <a:ea typeface="Helvetica Light" charset="0"/>
                <a:cs typeface="Helvetica Light" charset="0"/>
                <a:sym typeface="Arial" panose="020B0604020202020204" pitchFamily="34" charset="0"/>
              </a:rPr>
              <a:t> </a:t>
            </a:r>
          </a:p>
        </p:txBody>
      </p:sp>
      <p:sp>
        <p:nvSpPr>
          <p:cNvPr id="4" name="椭圆 3"/>
          <p:cNvSpPr/>
          <p:nvPr/>
        </p:nvSpPr>
        <p:spPr>
          <a:xfrm>
            <a:off x="349618" y="4064732"/>
            <a:ext cx="794935" cy="79493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dirty="0">
                <a:solidFill>
                  <a:srgbClr val="3EB49E"/>
                </a:solidFill>
              </a:rPr>
              <a:t>1</a:t>
            </a:r>
            <a:endParaRPr kumimoji="1" lang="zh-CN" altLang="en-US" sz="4000" dirty="0">
              <a:solidFill>
                <a:srgbClr val="3EB49E"/>
              </a:solidFill>
            </a:endParaRPr>
          </a:p>
        </p:txBody>
      </p:sp>
      <p:sp>
        <p:nvSpPr>
          <p:cNvPr id="5" name="文本框 4"/>
          <p:cNvSpPr txBox="1"/>
          <p:nvPr/>
        </p:nvSpPr>
        <p:spPr>
          <a:xfrm>
            <a:off x="7461878" y="4135869"/>
            <a:ext cx="3967565" cy="523220"/>
          </a:xfrm>
          <a:prstGeom prst="rect">
            <a:avLst/>
          </a:prstGeom>
          <a:noFill/>
        </p:spPr>
        <p:txBody>
          <a:bodyPr wrap="square" rtlCol="0">
            <a:spAutoFit/>
          </a:bodyPr>
          <a:lstStyle/>
          <a:p>
            <a:pPr marL="457200" indent="-457200">
              <a:buFont typeface="Arial" panose="020B0604020202020204" pitchFamily="34" charset="0"/>
              <a:buChar char="•"/>
            </a:pPr>
            <a:r>
              <a:rPr kumimoji="1" lang="en-US" altLang="zh-CN" sz="2800" dirty="0">
                <a:solidFill>
                  <a:schemeClr val="bg1"/>
                </a:solidFill>
                <a:latin typeface="Helvetica Light" charset="0"/>
                <a:ea typeface="Helvetica Light" charset="0"/>
                <a:cs typeface="Helvetica Light" charset="0"/>
              </a:rPr>
              <a:t>PART</a:t>
            </a:r>
            <a:r>
              <a:rPr kumimoji="1" lang="zh-CN" altLang="en-US" sz="2800" dirty="0">
                <a:solidFill>
                  <a:schemeClr val="bg1"/>
                </a:solidFill>
                <a:latin typeface="Helvetica Light" charset="0"/>
                <a:ea typeface="Helvetica Light" charset="0"/>
                <a:cs typeface="Helvetica Light" charset="0"/>
              </a:rPr>
              <a:t> </a:t>
            </a:r>
            <a:r>
              <a:rPr kumimoji="1" lang="en-US" altLang="zh-CN" sz="2800" dirty="0">
                <a:solidFill>
                  <a:schemeClr val="bg1"/>
                </a:solidFill>
                <a:latin typeface="Helvetica Light" charset="0"/>
                <a:ea typeface="Helvetica Light" charset="0"/>
                <a:cs typeface="Helvetica Light" charset="0"/>
              </a:rPr>
              <a:t>02</a:t>
            </a:r>
            <a:r>
              <a:rPr kumimoji="1" lang="zh-CN" altLang="en-US" sz="2800" dirty="0">
                <a:solidFill>
                  <a:schemeClr val="bg1"/>
                </a:solidFill>
                <a:latin typeface="Helvetica Light" charset="0"/>
                <a:ea typeface="Helvetica Light" charset="0"/>
                <a:cs typeface="Helvetica Light" charset="0"/>
              </a:rPr>
              <a:t> 项目展示</a:t>
            </a:r>
          </a:p>
        </p:txBody>
      </p:sp>
      <p:sp>
        <p:nvSpPr>
          <p:cNvPr id="6" name="椭圆 5"/>
          <p:cNvSpPr/>
          <p:nvPr/>
        </p:nvSpPr>
        <p:spPr>
          <a:xfrm>
            <a:off x="6212746" y="4000011"/>
            <a:ext cx="794935" cy="79493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dirty="0">
                <a:solidFill>
                  <a:srgbClr val="3EB49E"/>
                </a:solidFill>
              </a:rPr>
              <a:t>2</a:t>
            </a:r>
            <a:endParaRPr kumimoji="1" lang="zh-CN" altLang="en-US" sz="4000" dirty="0">
              <a:solidFill>
                <a:srgbClr val="3EB49E"/>
              </a:solidFill>
            </a:endParaRPr>
          </a:p>
        </p:txBody>
      </p:sp>
      <p:sp>
        <p:nvSpPr>
          <p:cNvPr id="7" name="矩形 6"/>
          <p:cNvSpPr>
            <a:spLocks noChangeArrowheads="1"/>
          </p:cNvSpPr>
          <p:nvPr/>
        </p:nvSpPr>
        <p:spPr bwMode="auto">
          <a:xfrm>
            <a:off x="7461878" y="4849660"/>
            <a:ext cx="5668986" cy="33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en-US" altLang="zh-CN" sz="2000" dirty="0">
                <a:solidFill>
                  <a:schemeClr val="bg1"/>
                </a:solidFill>
                <a:latin typeface="Helvetica Light" charset="0"/>
                <a:ea typeface="Helvetica Light" charset="0"/>
                <a:cs typeface="Helvetica Light" charset="0"/>
                <a:sym typeface="Arial" panose="020B0604020202020204" pitchFamily="34" charset="0"/>
              </a:rPr>
              <a:t>2.1 </a:t>
            </a:r>
            <a:r>
              <a:rPr lang="zh-CN" altLang="en-US" sz="2000" dirty="0">
                <a:solidFill>
                  <a:schemeClr val="bg1"/>
                </a:solidFill>
                <a:latin typeface="Helvetica Light" charset="0"/>
                <a:ea typeface="Helvetica Light" charset="0"/>
                <a:cs typeface="Helvetica Light" charset="0"/>
                <a:sym typeface="Arial" panose="020B0604020202020204" pitchFamily="34" charset="0"/>
              </a:rPr>
              <a:t>项目数据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2.2</a:t>
            </a:r>
            <a:r>
              <a:rPr lang="zh-CN" altLang="en-US" sz="2000" dirty="0">
                <a:solidFill>
                  <a:schemeClr val="bg1"/>
                </a:solidFill>
                <a:latin typeface="Helvetica Light" charset="0"/>
                <a:ea typeface="Helvetica Light" charset="0"/>
                <a:cs typeface="Helvetica Light" charset="0"/>
                <a:sym typeface="Arial" panose="020B0604020202020204" pitchFamily="34" charset="0"/>
              </a:rPr>
              <a:t>项目成果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2.3</a:t>
            </a:r>
            <a:r>
              <a:rPr lang="zh-CN" altLang="en-US" sz="2000" dirty="0">
                <a:solidFill>
                  <a:schemeClr val="bg1"/>
                </a:solidFill>
                <a:latin typeface="Helvetica Light" charset="0"/>
                <a:ea typeface="Helvetica Light" charset="0"/>
                <a:cs typeface="Helvetica Light" charset="0"/>
                <a:sym typeface="Arial" panose="020B0604020202020204" pitchFamily="34" charset="0"/>
              </a:rPr>
              <a:t>项目概况</a:t>
            </a:r>
            <a:endParaRPr lang="en-US" altLang="zh-CN" sz="2000" dirty="0">
              <a:solidFill>
                <a:schemeClr val="bg1"/>
              </a:solidFill>
              <a:latin typeface="Helvetica Light" charset="0"/>
              <a:ea typeface="Helvetica Light" charset="0"/>
              <a:cs typeface="Helvetica Light" charset="0"/>
              <a:sym typeface="Arial" panose="020B0604020202020204" pitchFamily="34" charset="0"/>
            </a:endParaRPr>
          </a:p>
        </p:txBody>
      </p:sp>
      <p:sp>
        <p:nvSpPr>
          <p:cNvPr id="8" name="文本框 7"/>
          <p:cNvSpPr txBox="1"/>
          <p:nvPr/>
        </p:nvSpPr>
        <p:spPr>
          <a:xfrm>
            <a:off x="1385586" y="5716261"/>
            <a:ext cx="4745064" cy="523220"/>
          </a:xfrm>
          <a:prstGeom prst="rect">
            <a:avLst/>
          </a:prstGeom>
          <a:noFill/>
        </p:spPr>
        <p:txBody>
          <a:bodyPr wrap="square" rtlCol="0">
            <a:spAutoFit/>
          </a:bodyPr>
          <a:lstStyle/>
          <a:p>
            <a:pPr marL="457200" indent="-457200">
              <a:buFont typeface="Arial" panose="020B0604020202020204" pitchFamily="34" charset="0"/>
              <a:buChar char="•"/>
            </a:pPr>
            <a:r>
              <a:rPr kumimoji="1" lang="en-US" altLang="zh-CN" sz="2800" dirty="0">
                <a:solidFill>
                  <a:schemeClr val="bg1"/>
                </a:solidFill>
                <a:latin typeface="Helvetica Light" charset="0"/>
                <a:ea typeface="Helvetica Light" charset="0"/>
                <a:cs typeface="Helvetica Light" charset="0"/>
              </a:rPr>
              <a:t>PART</a:t>
            </a:r>
            <a:r>
              <a:rPr kumimoji="1" lang="zh-CN" altLang="en-US" sz="2800" dirty="0">
                <a:solidFill>
                  <a:schemeClr val="bg1"/>
                </a:solidFill>
                <a:latin typeface="Helvetica Light" charset="0"/>
                <a:ea typeface="Helvetica Light" charset="0"/>
                <a:cs typeface="Helvetica Light" charset="0"/>
              </a:rPr>
              <a:t> </a:t>
            </a:r>
            <a:r>
              <a:rPr kumimoji="1" lang="en-US" altLang="zh-CN" sz="2800" dirty="0">
                <a:solidFill>
                  <a:schemeClr val="bg1"/>
                </a:solidFill>
                <a:latin typeface="Helvetica Light" charset="0"/>
                <a:ea typeface="Helvetica Light" charset="0"/>
                <a:cs typeface="Helvetica Light" charset="0"/>
              </a:rPr>
              <a:t>03</a:t>
            </a:r>
            <a:r>
              <a:rPr kumimoji="1" lang="zh-CN" altLang="en-US" sz="2800" dirty="0">
                <a:solidFill>
                  <a:schemeClr val="bg1"/>
                </a:solidFill>
                <a:latin typeface="Helvetica Light" charset="0"/>
                <a:ea typeface="Helvetica Light" charset="0"/>
                <a:cs typeface="Helvetica Light" charset="0"/>
              </a:rPr>
              <a:t> 成绩与不足</a:t>
            </a:r>
          </a:p>
        </p:txBody>
      </p:sp>
      <p:sp>
        <p:nvSpPr>
          <p:cNvPr id="9" name="椭圆 8"/>
          <p:cNvSpPr/>
          <p:nvPr/>
        </p:nvSpPr>
        <p:spPr>
          <a:xfrm>
            <a:off x="92866" y="5580403"/>
            <a:ext cx="794935" cy="79493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dirty="0">
                <a:solidFill>
                  <a:srgbClr val="3EB49E"/>
                </a:solidFill>
              </a:rPr>
              <a:t>3</a:t>
            </a:r>
            <a:endParaRPr kumimoji="1" lang="zh-CN" altLang="en-US" sz="4000" dirty="0">
              <a:solidFill>
                <a:srgbClr val="3EB49E"/>
              </a:solidFill>
            </a:endParaRPr>
          </a:p>
        </p:txBody>
      </p:sp>
      <p:sp>
        <p:nvSpPr>
          <p:cNvPr id="10" name="矩形 9"/>
          <p:cNvSpPr>
            <a:spLocks noChangeArrowheads="1"/>
          </p:cNvSpPr>
          <p:nvPr/>
        </p:nvSpPr>
        <p:spPr bwMode="auto">
          <a:xfrm>
            <a:off x="1176682" y="6382907"/>
            <a:ext cx="5668986" cy="33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en-US" altLang="zh-CN" sz="2000" dirty="0">
                <a:solidFill>
                  <a:schemeClr val="bg1"/>
                </a:solidFill>
                <a:latin typeface="Helvetica Light" charset="0"/>
                <a:ea typeface="Helvetica Light" charset="0"/>
                <a:cs typeface="Helvetica Light" charset="0"/>
                <a:sym typeface="Arial" panose="020B0604020202020204" pitchFamily="34" charset="0"/>
              </a:rPr>
              <a:t>3.1 </a:t>
            </a:r>
            <a:r>
              <a:rPr lang="zh-CN" altLang="en-US" sz="2000" dirty="0">
                <a:solidFill>
                  <a:schemeClr val="bg1"/>
                </a:solidFill>
                <a:latin typeface="Helvetica Light" charset="0"/>
                <a:ea typeface="Helvetica Light" charset="0"/>
                <a:cs typeface="Helvetica Light" charset="0"/>
                <a:sym typeface="Arial" panose="020B0604020202020204" pitchFamily="34" charset="0"/>
              </a:rPr>
              <a:t>主要成绩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3.2 </a:t>
            </a:r>
            <a:r>
              <a:rPr lang="zh-CN" altLang="en-US" sz="2000" dirty="0">
                <a:solidFill>
                  <a:schemeClr val="bg1"/>
                </a:solidFill>
                <a:latin typeface="Helvetica Light" charset="0"/>
                <a:ea typeface="Helvetica Light" charset="0"/>
                <a:cs typeface="Helvetica Light" charset="0"/>
                <a:sym typeface="Arial" panose="020B0604020202020204" pitchFamily="34" charset="0"/>
              </a:rPr>
              <a:t>不足之处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3.3 </a:t>
            </a:r>
            <a:r>
              <a:rPr lang="zh-CN" altLang="en-US" sz="2000" dirty="0">
                <a:solidFill>
                  <a:schemeClr val="bg1"/>
                </a:solidFill>
                <a:latin typeface="Helvetica Light" charset="0"/>
                <a:ea typeface="Helvetica Light" charset="0"/>
                <a:cs typeface="Helvetica Light" charset="0"/>
                <a:sym typeface="Arial" panose="020B0604020202020204" pitchFamily="34" charset="0"/>
              </a:rPr>
              <a:t>主要成果</a:t>
            </a:r>
            <a:endParaRPr lang="en-US" altLang="zh-CN" sz="2000" dirty="0">
              <a:solidFill>
                <a:schemeClr val="bg1"/>
              </a:solidFill>
              <a:latin typeface="Helvetica Light" charset="0"/>
              <a:ea typeface="Helvetica Light" charset="0"/>
              <a:cs typeface="Helvetica Light" charset="0"/>
              <a:sym typeface="Arial" panose="020B0604020202020204" pitchFamily="34" charset="0"/>
            </a:endParaRPr>
          </a:p>
        </p:txBody>
      </p:sp>
      <p:sp>
        <p:nvSpPr>
          <p:cNvPr id="11" name="文本框 10"/>
          <p:cNvSpPr txBox="1"/>
          <p:nvPr/>
        </p:nvSpPr>
        <p:spPr>
          <a:xfrm>
            <a:off x="7307577" y="5716261"/>
            <a:ext cx="5138980" cy="523220"/>
          </a:xfrm>
          <a:prstGeom prst="rect">
            <a:avLst/>
          </a:prstGeom>
          <a:noFill/>
        </p:spPr>
        <p:txBody>
          <a:bodyPr wrap="square" rtlCol="0">
            <a:spAutoFit/>
          </a:bodyPr>
          <a:lstStyle/>
          <a:p>
            <a:pPr marL="457200" indent="-457200">
              <a:buFont typeface="Arial" panose="020B0604020202020204" pitchFamily="34" charset="0"/>
              <a:buChar char="•"/>
            </a:pPr>
            <a:r>
              <a:rPr kumimoji="1" lang="en-US" altLang="zh-CN" sz="2800" dirty="0">
                <a:solidFill>
                  <a:schemeClr val="bg1"/>
                </a:solidFill>
                <a:latin typeface="Helvetica Light" charset="0"/>
                <a:ea typeface="Helvetica Light" charset="0"/>
                <a:cs typeface="Helvetica Light" charset="0"/>
              </a:rPr>
              <a:t>PART</a:t>
            </a:r>
            <a:r>
              <a:rPr kumimoji="1" lang="zh-CN" altLang="en-US" sz="2800" dirty="0">
                <a:solidFill>
                  <a:schemeClr val="bg1"/>
                </a:solidFill>
                <a:latin typeface="Helvetica Light" charset="0"/>
                <a:ea typeface="Helvetica Light" charset="0"/>
                <a:cs typeface="Helvetica Light" charset="0"/>
              </a:rPr>
              <a:t> </a:t>
            </a:r>
            <a:r>
              <a:rPr kumimoji="1" lang="en-US" altLang="zh-CN" sz="2800" dirty="0">
                <a:solidFill>
                  <a:schemeClr val="bg1"/>
                </a:solidFill>
                <a:latin typeface="Helvetica Light" charset="0"/>
                <a:ea typeface="Helvetica Light" charset="0"/>
                <a:cs typeface="Helvetica Light" charset="0"/>
              </a:rPr>
              <a:t>04</a:t>
            </a:r>
            <a:r>
              <a:rPr kumimoji="1" lang="zh-CN" altLang="en-US" sz="2800" dirty="0">
                <a:solidFill>
                  <a:schemeClr val="bg1"/>
                </a:solidFill>
                <a:latin typeface="Helvetica Light" charset="0"/>
                <a:ea typeface="Helvetica Light" charset="0"/>
                <a:cs typeface="Helvetica Light" charset="0"/>
              </a:rPr>
              <a:t> 未来工作计划</a:t>
            </a:r>
          </a:p>
        </p:txBody>
      </p:sp>
      <p:sp>
        <p:nvSpPr>
          <p:cNvPr id="12" name="椭圆 11"/>
          <p:cNvSpPr/>
          <p:nvPr/>
        </p:nvSpPr>
        <p:spPr>
          <a:xfrm>
            <a:off x="6070937" y="5580403"/>
            <a:ext cx="794935" cy="79493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dirty="0">
                <a:solidFill>
                  <a:srgbClr val="3EB49E"/>
                </a:solidFill>
              </a:rPr>
              <a:t>4</a:t>
            </a:r>
            <a:endParaRPr kumimoji="1" lang="zh-CN" altLang="en-US" sz="4000" dirty="0">
              <a:solidFill>
                <a:srgbClr val="3EB49E"/>
              </a:solidFill>
            </a:endParaRPr>
          </a:p>
        </p:txBody>
      </p:sp>
      <p:sp>
        <p:nvSpPr>
          <p:cNvPr id="13" name="矩形 12"/>
          <p:cNvSpPr>
            <a:spLocks noChangeArrowheads="1"/>
          </p:cNvSpPr>
          <p:nvPr/>
        </p:nvSpPr>
        <p:spPr bwMode="auto">
          <a:xfrm>
            <a:off x="7000508" y="6307885"/>
            <a:ext cx="5668986" cy="33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en-US" altLang="zh-CN" sz="2000" dirty="0">
                <a:solidFill>
                  <a:schemeClr val="bg1"/>
                </a:solidFill>
                <a:latin typeface="Helvetica Light" charset="0"/>
                <a:ea typeface="Helvetica Light" charset="0"/>
                <a:cs typeface="Helvetica Light" charset="0"/>
                <a:sym typeface="Arial" panose="020B0604020202020204" pitchFamily="34" charset="0"/>
              </a:rPr>
              <a:t>4.1</a:t>
            </a:r>
            <a:r>
              <a:rPr lang="zh-CN" altLang="en-US" sz="2000" dirty="0">
                <a:solidFill>
                  <a:schemeClr val="bg1"/>
                </a:solidFill>
                <a:latin typeface="Helvetica Light" charset="0"/>
                <a:ea typeface="Helvetica Light" charset="0"/>
                <a:cs typeface="Helvetica Light" charset="0"/>
                <a:sym typeface="Arial" panose="020B0604020202020204" pitchFamily="34" charset="0"/>
              </a:rPr>
              <a:t>阶段计划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4.2</a:t>
            </a:r>
            <a:r>
              <a:rPr lang="zh-CN" altLang="en-US" sz="2000" dirty="0">
                <a:solidFill>
                  <a:schemeClr val="bg1"/>
                </a:solidFill>
                <a:latin typeface="Helvetica Light" charset="0"/>
                <a:ea typeface="Helvetica Light" charset="0"/>
                <a:cs typeface="Helvetica Light" charset="0"/>
                <a:sym typeface="Arial" panose="020B0604020202020204" pitchFamily="34" charset="0"/>
              </a:rPr>
              <a:t>计划设想 </a:t>
            </a:r>
            <a:r>
              <a:rPr lang="en-US" altLang="zh-CN" sz="2000" dirty="0">
                <a:solidFill>
                  <a:schemeClr val="bg1"/>
                </a:solidFill>
                <a:latin typeface="Helvetica Light" charset="0"/>
                <a:ea typeface="Helvetica Light" charset="0"/>
                <a:cs typeface="Helvetica Light" charset="0"/>
                <a:sym typeface="Arial" panose="020B0604020202020204" pitchFamily="34" charset="0"/>
              </a:rPr>
              <a:t>4.3</a:t>
            </a:r>
            <a:r>
              <a:rPr lang="zh-CN" altLang="en-US" sz="2000" dirty="0">
                <a:solidFill>
                  <a:schemeClr val="bg1"/>
                </a:solidFill>
                <a:latin typeface="Helvetica Light" charset="0"/>
                <a:ea typeface="Helvetica Light" charset="0"/>
                <a:cs typeface="Helvetica Light" charset="0"/>
                <a:sym typeface="Arial" panose="020B0604020202020204" pitchFamily="34" charset="0"/>
              </a:rPr>
              <a:t>美好未来</a:t>
            </a:r>
            <a:endParaRPr lang="en-US" altLang="zh-CN" sz="2000" dirty="0">
              <a:solidFill>
                <a:schemeClr val="bg1"/>
              </a:solidFill>
              <a:latin typeface="Helvetica Light" charset="0"/>
              <a:ea typeface="Helvetica Light" charset="0"/>
              <a:cs typeface="Helvetica Light" charset="0"/>
              <a:sym typeface="Arial" panose="020B0604020202020204" pitchFamily="34" charset="0"/>
            </a:endParaRPr>
          </a:p>
        </p:txBody>
      </p:sp>
      <p:sp>
        <p:nvSpPr>
          <p:cNvPr id="14" name="文本框 13"/>
          <p:cNvSpPr txBox="1"/>
          <p:nvPr/>
        </p:nvSpPr>
        <p:spPr>
          <a:xfrm>
            <a:off x="4618522" y="2891964"/>
            <a:ext cx="2743200" cy="769441"/>
          </a:xfrm>
          <a:prstGeom prst="rect">
            <a:avLst/>
          </a:prstGeom>
          <a:noFill/>
        </p:spPr>
        <p:txBody>
          <a:bodyPr wrap="square" rtlCol="0">
            <a:spAutoFit/>
          </a:bodyPr>
          <a:lstStyle/>
          <a:p>
            <a:pPr algn="ctr"/>
            <a:r>
              <a:rPr kumimoji="1" lang="zh-CN" altLang="en-US" sz="4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目录</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5"/>
                                        </p:tgtEl>
                                        <p:attrNameLst>
                                          <p:attrName>ppt_y</p:attrName>
                                        </p:attrNameLst>
                                      </p:cBhvr>
                                      <p:tavLst>
                                        <p:tav tm="0">
                                          <p:val>
                                            <p:strVal val="#ppt_y"/>
                                          </p:val>
                                        </p:tav>
                                        <p:tav tm="100000">
                                          <p:val>
                                            <p:strVal val="#ppt_y"/>
                                          </p:val>
                                        </p:tav>
                                      </p:tavLst>
                                    </p:anim>
                                    <p:anim calcmode="lin" valueType="num">
                                      <p:cBhvr>
                                        <p:cTn id="23"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5"/>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
                                        </p:tgtEl>
                                        <p:attrNameLst>
                                          <p:attrName>ppt_y</p:attrName>
                                        </p:attrNameLst>
                                      </p:cBhvr>
                                      <p:tavLst>
                                        <p:tav tm="0">
                                          <p:val>
                                            <p:strVal val="#ppt_y"/>
                                          </p:val>
                                        </p:tav>
                                        <p:tav tm="100000">
                                          <p:val>
                                            <p:strVal val="#ppt_y"/>
                                          </p:val>
                                        </p:tav>
                                      </p:tavLst>
                                    </p:anim>
                                    <p:anim calcmode="lin" valueType="num">
                                      <p:cBhvr>
                                        <p:cTn id="3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
                                        </p:tgtEl>
                                      </p:cBhvr>
                                    </p:animEffect>
                                  </p:childTnLst>
                                </p:cTn>
                              </p:par>
                              <p:par>
                                <p:cTn id="33" presetID="41" presetClass="entr" presetSubtype="0" fill="hold" grpId="0" nodeType="withEffect">
                                  <p:stCondLst>
                                    <p:cond delay="0"/>
                                  </p:stCondLst>
                                  <p:iterate type="lt">
                                    <p:tmPct val="10000"/>
                                  </p:iterate>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8"/>
                                        </p:tgtEl>
                                      </p:cBhvr>
                                    </p:animEffect>
                                  </p:childTnLst>
                                </p:cTn>
                              </p:par>
                              <p:par>
                                <p:cTn id="40" presetID="41" presetClass="entr" presetSubtype="0" fill="hold" grpId="0" nodeType="withEffect">
                                  <p:stCondLst>
                                    <p:cond delay="0"/>
                                  </p:stCondLst>
                                  <p:iterate type="lt">
                                    <p:tmPct val="10000"/>
                                  </p:iterate>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0"/>
                                        </p:tgtEl>
                                        <p:attrNameLst>
                                          <p:attrName>ppt_y</p:attrName>
                                        </p:attrNameLst>
                                      </p:cBhvr>
                                      <p:tavLst>
                                        <p:tav tm="0">
                                          <p:val>
                                            <p:strVal val="#ppt_y"/>
                                          </p:val>
                                        </p:tav>
                                        <p:tav tm="100000">
                                          <p:val>
                                            <p:strVal val="#ppt_y"/>
                                          </p:val>
                                        </p:tav>
                                      </p:tavLst>
                                    </p:anim>
                                    <p:anim calcmode="lin" valueType="num">
                                      <p:cBhvr>
                                        <p:cTn id="4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0"/>
                                        </p:tgtEl>
                                      </p:cBhvr>
                                    </p:animEffect>
                                  </p:childTnLst>
                                </p:cTn>
                              </p:par>
                              <p:par>
                                <p:cTn id="47" presetID="41" presetClass="entr" presetSubtype="0" fill="hold" grpId="0" nodeType="withEffect">
                                  <p:stCondLst>
                                    <p:cond delay="0"/>
                                  </p:stCondLst>
                                  <p:iterate type="lt">
                                    <p:tmPct val="10000"/>
                                  </p:iterate>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1"/>
                                        </p:tgtEl>
                                        <p:attrNameLst>
                                          <p:attrName>ppt_y</p:attrName>
                                        </p:attrNameLst>
                                      </p:cBhvr>
                                      <p:tavLst>
                                        <p:tav tm="0">
                                          <p:val>
                                            <p:strVal val="#ppt_y"/>
                                          </p:val>
                                        </p:tav>
                                        <p:tav tm="100000">
                                          <p:val>
                                            <p:strVal val="#ppt_y"/>
                                          </p:val>
                                        </p:tav>
                                      </p:tavLst>
                                    </p:anim>
                                    <p:anim calcmode="lin" valueType="num">
                                      <p:cBhvr>
                                        <p:cTn id="5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1"/>
                                        </p:tgtEl>
                                      </p:cBhvr>
                                    </p:animEffect>
                                  </p:childTnLst>
                                </p:cTn>
                              </p:par>
                              <p:par>
                                <p:cTn id="54" presetID="41" presetClass="entr" presetSubtype="0" fill="hold" grpId="0" nodeType="withEffect">
                                  <p:stCondLst>
                                    <p:cond delay="0"/>
                                  </p:stCondLst>
                                  <p:iterate type="lt">
                                    <p:tmPct val="10000"/>
                                  </p:iterate>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3"/>
                                        </p:tgtEl>
                                        <p:attrNameLst>
                                          <p:attrName>ppt_y</p:attrName>
                                        </p:attrNameLst>
                                      </p:cBhvr>
                                      <p:tavLst>
                                        <p:tav tm="0">
                                          <p:val>
                                            <p:strVal val="#ppt_y"/>
                                          </p:val>
                                        </p:tav>
                                        <p:tav tm="100000">
                                          <p:val>
                                            <p:strVal val="#ppt_y"/>
                                          </p:val>
                                        </p:tav>
                                      </p:tavLst>
                                    </p:anim>
                                    <p:anim calcmode="lin" valueType="num">
                                      <p:cBhvr>
                                        <p:cTn id="5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8" grpId="0"/>
      <p:bldP spid="10" grpId="0"/>
      <p:bldP spid="11"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9"/>
          <p:cNvGrpSpPr/>
          <p:nvPr/>
        </p:nvGrpSpPr>
        <p:grpSpPr>
          <a:xfrm>
            <a:off x="3993637" y="3515538"/>
            <a:ext cx="2120468" cy="643979"/>
            <a:chOff x="2469637" y="2543073"/>
            <a:chExt cx="2120468" cy="643978"/>
          </a:xfrm>
          <a:solidFill>
            <a:srgbClr val="3EB49E"/>
          </a:solidFill>
        </p:grpSpPr>
        <p:sp>
          <p:nvSpPr>
            <p:cNvPr id="3" name="Flowchart: Data 60"/>
            <p:cNvSpPr/>
            <p:nvPr/>
          </p:nvSpPr>
          <p:spPr>
            <a:xfrm rot="16200000" flipH="1" flipV="1">
              <a:off x="4163077" y="2756126"/>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4" name="Group 51"/>
            <p:cNvGrpSpPr/>
            <p:nvPr/>
          </p:nvGrpSpPr>
          <p:grpSpPr>
            <a:xfrm>
              <a:off x="2469637" y="2543073"/>
              <a:ext cx="2120468" cy="643978"/>
              <a:chOff x="2460112" y="2094062"/>
              <a:chExt cx="2120468" cy="643978"/>
            </a:xfrm>
            <a:grpFill/>
          </p:grpSpPr>
          <p:sp>
            <p:nvSpPr>
              <p:cNvPr id="5" name="Flowchart: Data 62"/>
              <p:cNvSpPr/>
              <p:nvPr/>
            </p:nvSpPr>
            <p:spPr>
              <a:xfrm rot="16200000" flipH="1" flipV="1">
                <a:off x="2247060" y="2307114"/>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 name="Rectangle 63"/>
              <p:cNvSpPr/>
              <p:nvPr/>
            </p:nvSpPr>
            <p:spPr>
              <a:xfrm>
                <a:off x="2673145" y="2224816"/>
                <a:ext cx="1907435" cy="5132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Step Two</a:t>
                </a:r>
              </a:p>
            </p:txBody>
          </p:sp>
        </p:grpSp>
      </p:grpSp>
      <p:grpSp>
        <p:nvGrpSpPr>
          <p:cNvPr id="7" name="Group 64"/>
          <p:cNvGrpSpPr/>
          <p:nvPr/>
        </p:nvGrpSpPr>
        <p:grpSpPr>
          <a:xfrm>
            <a:off x="7802692" y="2495449"/>
            <a:ext cx="2121411" cy="643977"/>
            <a:chOff x="6278686" y="1246786"/>
            <a:chExt cx="2121411" cy="643977"/>
          </a:xfrm>
          <a:solidFill>
            <a:srgbClr val="3EB49E"/>
          </a:solidFill>
        </p:grpSpPr>
        <p:sp>
          <p:nvSpPr>
            <p:cNvPr id="8" name="Flowchart: Data 65"/>
            <p:cNvSpPr/>
            <p:nvPr/>
          </p:nvSpPr>
          <p:spPr>
            <a:xfrm rot="16200000" flipH="1" flipV="1">
              <a:off x="6065634" y="1459838"/>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 name="Pentagon 66"/>
            <p:cNvSpPr/>
            <p:nvPr/>
          </p:nvSpPr>
          <p:spPr>
            <a:xfrm>
              <a:off x="6492662" y="1377539"/>
              <a:ext cx="1907435" cy="51322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Step Four</a:t>
              </a:r>
            </a:p>
          </p:txBody>
        </p:sp>
      </p:grpSp>
      <p:grpSp>
        <p:nvGrpSpPr>
          <p:cNvPr id="10" name="Group 67"/>
          <p:cNvGrpSpPr/>
          <p:nvPr/>
        </p:nvGrpSpPr>
        <p:grpSpPr>
          <a:xfrm>
            <a:off x="5900142" y="3006129"/>
            <a:ext cx="2121411" cy="646429"/>
            <a:chOff x="4376129" y="2033662"/>
            <a:chExt cx="2121411" cy="646429"/>
          </a:xfrm>
          <a:solidFill>
            <a:srgbClr val="FFD353"/>
          </a:solidFill>
        </p:grpSpPr>
        <p:sp>
          <p:nvSpPr>
            <p:cNvPr id="11" name="Flowchart: Data 68"/>
            <p:cNvSpPr/>
            <p:nvPr/>
          </p:nvSpPr>
          <p:spPr>
            <a:xfrm rot="16200000" flipH="1" flipV="1">
              <a:off x="6070512" y="2253063"/>
              <a:ext cx="640080" cy="213975"/>
            </a:xfrm>
            <a:prstGeom prst="flowChartInputOutput">
              <a:avLst/>
            </a:prstGeom>
            <a:grp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12" name="Group 52"/>
            <p:cNvGrpSpPr/>
            <p:nvPr/>
          </p:nvGrpSpPr>
          <p:grpSpPr>
            <a:xfrm>
              <a:off x="4376129" y="2033662"/>
              <a:ext cx="2121411" cy="640165"/>
              <a:chOff x="4366604" y="1584651"/>
              <a:chExt cx="2121411" cy="640165"/>
            </a:xfrm>
            <a:grpFill/>
          </p:grpSpPr>
          <p:sp>
            <p:nvSpPr>
              <p:cNvPr id="13" name="Rectangle 70"/>
              <p:cNvSpPr/>
              <p:nvPr/>
            </p:nvSpPr>
            <p:spPr>
              <a:xfrm>
                <a:off x="4580580" y="1711592"/>
                <a:ext cx="1907435" cy="513224"/>
              </a:xfrm>
              <a:prstGeom prst="rect">
                <a:avLst/>
              </a:prstGeom>
              <a:grp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Step Three</a:t>
                </a:r>
              </a:p>
            </p:txBody>
          </p:sp>
          <p:sp>
            <p:nvSpPr>
              <p:cNvPr id="14" name="Flowchart: Data 71"/>
              <p:cNvSpPr/>
              <p:nvPr/>
            </p:nvSpPr>
            <p:spPr>
              <a:xfrm rot="16200000" flipH="1" flipV="1">
                <a:off x="4153552" y="1797703"/>
                <a:ext cx="640080" cy="213975"/>
              </a:xfrm>
              <a:prstGeom prst="flowChartInputOutput">
                <a:avLst/>
              </a:prstGeom>
              <a:grp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grpSp>
      <p:grpSp>
        <p:nvGrpSpPr>
          <p:cNvPr id="15" name="Group 72"/>
          <p:cNvGrpSpPr/>
          <p:nvPr/>
        </p:nvGrpSpPr>
        <p:grpSpPr>
          <a:xfrm>
            <a:off x="2299234" y="4028762"/>
            <a:ext cx="1908378" cy="643979"/>
            <a:chOff x="775234" y="2780107"/>
            <a:chExt cx="1908378" cy="643978"/>
          </a:xfrm>
          <a:solidFill>
            <a:srgbClr val="FFD353"/>
          </a:solidFill>
        </p:grpSpPr>
        <p:sp>
          <p:nvSpPr>
            <p:cNvPr id="16" name="Flowchart: Data 73"/>
            <p:cNvSpPr/>
            <p:nvPr/>
          </p:nvSpPr>
          <p:spPr>
            <a:xfrm rot="16200000" flipH="1" flipV="1">
              <a:off x="2256585" y="2993159"/>
              <a:ext cx="640080" cy="213975"/>
            </a:xfrm>
            <a:prstGeom prst="flowChartInputOutput">
              <a:avLst/>
            </a:prstGeom>
            <a:grp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7" name="Rectangle 74"/>
            <p:cNvSpPr/>
            <p:nvPr/>
          </p:nvSpPr>
          <p:spPr>
            <a:xfrm>
              <a:off x="775234" y="2910861"/>
              <a:ext cx="1907435" cy="513224"/>
            </a:xfrm>
            <a:prstGeom prst="rect">
              <a:avLst/>
            </a:prstGeom>
            <a:grp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400" b="1" dirty="0">
                  <a:solidFill>
                    <a:schemeClr val="bg1"/>
                  </a:solidFill>
                </a:rPr>
                <a:t>Step One</a:t>
              </a:r>
            </a:p>
          </p:txBody>
        </p:sp>
      </p:grpSp>
      <p:sp>
        <p:nvSpPr>
          <p:cNvPr id="18" name="Rectangle 75"/>
          <p:cNvSpPr/>
          <p:nvPr/>
        </p:nvSpPr>
        <p:spPr>
          <a:xfrm>
            <a:off x="2772186" y="4262249"/>
            <a:ext cx="184731" cy="307777"/>
          </a:xfrm>
          <a:prstGeom prst="rect">
            <a:avLst/>
          </a:prstGeom>
        </p:spPr>
        <p:txBody>
          <a:bodyPr wrap="none">
            <a:spAutoFit/>
          </a:bodyPr>
          <a:lstStyle/>
          <a:p>
            <a:endParaRPr lang="en-US" sz="1400" dirty="0"/>
          </a:p>
        </p:txBody>
      </p:sp>
      <p:sp>
        <p:nvSpPr>
          <p:cNvPr id="19" name="Freeform 42"/>
          <p:cNvSpPr>
            <a:spLocks noEditPoints="1"/>
          </p:cNvSpPr>
          <p:nvPr/>
        </p:nvSpPr>
        <p:spPr bwMode="auto">
          <a:xfrm>
            <a:off x="2927628" y="3532371"/>
            <a:ext cx="604931" cy="52070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a:p>
        </p:txBody>
      </p:sp>
      <p:sp>
        <p:nvSpPr>
          <p:cNvPr id="20" name="Freeform 86"/>
          <p:cNvSpPr>
            <a:spLocks noEditPoints="1"/>
          </p:cNvSpPr>
          <p:nvPr/>
        </p:nvSpPr>
        <p:spPr bwMode="auto">
          <a:xfrm>
            <a:off x="4887167" y="2903445"/>
            <a:ext cx="345642" cy="581553"/>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21" name="Freeform 57"/>
          <p:cNvSpPr>
            <a:spLocks noEditPoints="1"/>
          </p:cNvSpPr>
          <p:nvPr/>
        </p:nvSpPr>
        <p:spPr bwMode="auto">
          <a:xfrm>
            <a:off x="6774584" y="2547739"/>
            <a:ext cx="460856" cy="408560"/>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a:p>
        </p:txBody>
      </p:sp>
      <p:sp>
        <p:nvSpPr>
          <p:cNvPr id="22" name="Freeform 152"/>
          <p:cNvSpPr>
            <a:spLocks noEditPoints="1"/>
          </p:cNvSpPr>
          <p:nvPr/>
        </p:nvSpPr>
        <p:spPr bwMode="auto">
          <a:xfrm>
            <a:off x="8603942" y="2068865"/>
            <a:ext cx="518189" cy="4788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23" name="文本框 22"/>
          <p:cNvSpPr txBox="1"/>
          <p:nvPr/>
        </p:nvSpPr>
        <p:spPr>
          <a:xfrm>
            <a:off x="3917572" y="817422"/>
            <a:ext cx="4393066" cy="972574"/>
          </a:xfrm>
          <a:prstGeom prst="rect">
            <a:avLst/>
          </a:prstGeom>
          <a:noFill/>
        </p:spPr>
        <p:txBody>
          <a:bodyPr wrap="square" rtlCol="0" anchor="ctr">
            <a:spAutoFit/>
          </a:bodyPr>
          <a:lstStyle/>
          <a:p>
            <a:pPr algn="ctr">
              <a:lnSpc>
                <a:spcPct val="110000"/>
              </a:lnSpc>
            </a:pPr>
            <a:r>
              <a:rPr kumimoji="1" lang="en-US" altLang="zh-CN" sz="2400" b="1" dirty="0">
                <a:solidFill>
                  <a:schemeClr val="tx1">
                    <a:lumMod val="75000"/>
                    <a:lumOff val="25000"/>
                  </a:schemeClr>
                </a:solidFill>
              </a:rPr>
              <a:t>MORE THAN TEMPLATE</a:t>
            </a:r>
            <a:endParaRPr kumimoji="1" lang="en-US" altLang="zh-CN" sz="24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4" name="Subtitle 2"/>
          <p:cNvSpPr txBox="1"/>
          <p:nvPr/>
        </p:nvSpPr>
        <p:spPr bwMode="auto">
          <a:xfrm>
            <a:off x="2473411" y="4906861"/>
            <a:ext cx="3971468" cy="102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
        <p:nvSpPr>
          <p:cNvPr id="25" name="Subtitle 2"/>
          <p:cNvSpPr txBox="1"/>
          <p:nvPr/>
        </p:nvSpPr>
        <p:spPr bwMode="auto">
          <a:xfrm>
            <a:off x="6114105" y="4053071"/>
            <a:ext cx="3971468" cy="102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ctr" eaLnBrk="1" hangingPunct="1">
              <a:lnSpc>
                <a:spcPct val="120000"/>
              </a:lnSpc>
              <a:buFontTx/>
              <a:buNone/>
            </a:pPr>
            <a:r>
              <a:rPr lang="zh-CN" altLang="en-US"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065" dirty="0">
              <a:solidFill>
                <a:schemeClr val="tx1">
                  <a:lumMod val="75000"/>
                  <a:lumOff val="25000"/>
                </a:schemeClr>
              </a:solidFill>
              <a:latin typeface="微软雅黑" panose="020B0503020204020204" pitchFamily="34" charset="-122"/>
              <a:ea typeface="微软雅黑" panose="020B0503020204020204" pitchFamily="34" charset="-122"/>
              <a:cs typeface="Open Sans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par>
                          <p:cTn id="15" fill="hold">
                            <p:stCondLst>
                              <p:cond delay="1000"/>
                            </p:stCondLst>
                            <p:childTnLst>
                              <p:par>
                                <p:cTn id="16" presetID="2" presetClass="entr" presetSubtype="8" accel="50000" decel="5000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000"/>
                            </p:stCondLst>
                            <p:childTnLst>
                              <p:par>
                                <p:cTn id="27" presetID="2" presetClass="entr" presetSubtype="8" accel="50000" decel="5000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0-#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childTnLst>
                          </p:cTn>
                        </p:par>
                        <p:par>
                          <p:cTn id="37" fill="hold">
                            <p:stCondLst>
                              <p:cond delay="3000"/>
                            </p:stCondLst>
                            <p:childTnLst>
                              <p:par>
                                <p:cTn id="38" presetID="2" presetClass="entr" presetSubtype="8" accel="50000" decel="5000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0-#ppt_w/2"/>
                                          </p:val>
                                        </p:tav>
                                        <p:tav tm="100000">
                                          <p:val>
                                            <p:strVal val="#ppt_x"/>
                                          </p:val>
                                        </p:tav>
                                      </p:tavLst>
                                    </p:anim>
                                    <p:anim calcmode="lin" valueType="num">
                                      <p:cBhvr additive="base">
                                        <p:cTn id="41" dur="500" fill="hold"/>
                                        <p:tgtEl>
                                          <p:spTgt spid="7"/>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Effect transition="in" filter="fade">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88563" y="3220624"/>
            <a:ext cx="6584920" cy="2389308"/>
          </a:xfrm>
          <a:prstGeom prst="rect">
            <a:avLst/>
          </a:prstGeom>
        </p:spPr>
        <p:txBody>
          <a:bodyPr wrap="square">
            <a:spAutoFit/>
          </a:bodyPr>
          <a:lstStyle/>
          <a:p>
            <a:pPr algn="ctr">
              <a:lnSpc>
                <a:spcPct val="150000"/>
              </a:lnSpc>
            </a:pPr>
            <a:r>
              <a:rPr lang="en-US" altLang="zh-CN" sz="11500" dirty="0">
                <a:solidFill>
                  <a:schemeClr val="bg1"/>
                </a:solidFill>
                <a:latin typeface="Impact" panose="020B0806030902050204" pitchFamily="34" charset="0"/>
                <a:ea typeface="微软雅黑" panose="020B0503020204020204" pitchFamily="34" charset="-122"/>
              </a:rPr>
              <a:t>THANKS!</a:t>
            </a:r>
            <a:endParaRPr lang="zh-CN" altLang="en-US" sz="11500" dirty="0">
              <a:solidFill>
                <a:schemeClr val="bg1"/>
              </a:solidFill>
              <a:latin typeface="Impact" panose="020B0806030902050204" pitchFamily="34" charset="0"/>
              <a:ea typeface="微软雅黑" panose="020B0503020204020204" pitchFamily="34" charset="-122"/>
            </a:endParaRPr>
          </a:p>
        </p:txBody>
      </p:sp>
      <p:sp>
        <p:nvSpPr>
          <p:cNvPr id="3" name="Text Box 2"/>
          <p:cNvSpPr txBox="1">
            <a:spLocks noChangeArrowheads="1"/>
          </p:cNvSpPr>
          <p:nvPr/>
        </p:nvSpPr>
        <p:spPr bwMode="auto">
          <a:xfrm>
            <a:off x="3038877" y="5582809"/>
            <a:ext cx="6534606" cy="769441"/>
          </a:xfrm>
          <a:prstGeom prst="rect">
            <a:avLst/>
          </a:prstGeom>
          <a:noFill/>
          <a:ln w="9525">
            <a:noFill/>
            <a:miter lim="800000"/>
          </a:ln>
        </p:spPr>
        <p:txBody>
          <a:bodyPr wrap="square">
            <a:spAutoFit/>
          </a:bodyPr>
          <a:lstStyle/>
          <a:p>
            <a:pPr algn="dist">
              <a:defRPr/>
            </a:pPr>
            <a:r>
              <a:rPr lang="zh-CN" altLang="en-US" sz="4400" b="1" dirty="0">
                <a:solidFill>
                  <a:schemeClr val="bg1"/>
                </a:solidFill>
                <a:latin typeface="微软雅黑" panose="020B0503020204020204" pitchFamily="34" charset="-122"/>
                <a:ea typeface="微软雅黑" panose="020B0503020204020204" pitchFamily="34" charset="-122"/>
              </a:rPr>
              <a:t>感谢聆听 请多指点</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2721362" y="1566952"/>
            <a:ext cx="73152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11500" b="1" dirty="0">
                <a:latin typeface="Agency FB" panose="020B0503020202020204" pitchFamily="34" charset="0"/>
                <a:ea typeface="Yuanti SC" charset="-122"/>
                <a:cs typeface="Yuanti SC" charset="-122"/>
              </a:rPr>
              <a:t>  </a:t>
            </a:r>
            <a:r>
              <a:rPr kumimoji="1" lang="en-US" altLang="zh-CN" sz="11500" b="1" dirty="0">
                <a:latin typeface="Agency FB" panose="020B0503020202020204" pitchFamily="34" charset="0"/>
                <a:ea typeface="Yuanti SC" charset="-122"/>
                <a:cs typeface="Yuanti SC" charset="-122"/>
              </a:rPr>
              <a:t>PART</a:t>
            </a:r>
            <a:r>
              <a:rPr kumimoji="1" lang="zh-CN" altLang="en-US" sz="11500" b="1" dirty="0">
                <a:latin typeface="Agency FB" panose="020B0503020202020204" pitchFamily="34" charset="0"/>
                <a:ea typeface="Yuanti SC" charset="-122"/>
                <a:cs typeface="Yuanti SC" charset="-122"/>
              </a:rPr>
              <a:t> </a:t>
            </a:r>
            <a:r>
              <a:rPr kumimoji="1" lang="en-US" altLang="zh-CN" sz="11500" b="1" dirty="0">
                <a:latin typeface="Agency FB" panose="020B0503020202020204" pitchFamily="34" charset="0"/>
                <a:ea typeface="Yuanti SC" charset="-122"/>
                <a:cs typeface="Yuanti SC" charset="-122"/>
              </a:rPr>
              <a:t>ONE</a:t>
            </a:r>
            <a:endParaRPr kumimoji="1" lang="zh-CN" altLang="en-US" sz="23900" b="1" dirty="0">
              <a:latin typeface="Agency FB" panose="020B0503020202020204" pitchFamily="34" charset="0"/>
              <a:ea typeface="Yuanti SC" charset="-122"/>
              <a:cs typeface="Yuanti SC" charset="-122"/>
            </a:endParaRPr>
          </a:p>
        </p:txBody>
      </p:sp>
      <p:sp>
        <p:nvSpPr>
          <p:cNvPr id="3" name="TextBox 1"/>
          <p:cNvSpPr txBox="1"/>
          <p:nvPr/>
        </p:nvSpPr>
        <p:spPr>
          <a:xfrm>
            <a:off x="4453494" y="3038952"/>
            <a:ext cx="3077767" cy="1114151"/>
          </a:xfrm>
          <a:prstGeom prst="rect">
            <a:avLst/>
          </a:prstGeom>
          <a:noFill/>
        </p:spPr>
        <p:txBody>
          <a:bodyPr wrap="none" lIns="0" tIns="0" rIns="0" rtlCol="0">
            <a:spAutoFit/>
          </a:bodyPr>
          <a:lstStyle/>
          <a:p>
            <a:pPr algn="ctr">
              <a:lnSpc>
                <a:spcPts val="9200"/>
              </a:lnSpc>
            </a:pPr>
            <a:r>
              <a:rPr lang="zh-CN" altLang="en-US" sz="6000" dirty="0">
                <a:latin typeface="微软雅黑" panose="020B0503020204020204" pitchFamily="34" charset="-122"/>
                <a:ea typeface="微软雅黑" panose="020B0503020204020204" pitchFamily="34" charset="-122"/>
                <a:cs typeface="微软雅黑" panose="020B0503020204020204" pitchFamily="34" charset="-122"/>
              </a:rPr>
              <a:t>工作概述</a:t>
            </a:r>
            <a:endParaRPr lang="en-US" altLang="zh-CN" sz="6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矩形 3"/>
          <p:cNvSpPr/>
          <p:nvPr/>
        </p:nvSpPr>
        <p:spPr>
          <a:xfrm>
            <a:off x="5160369" y="4155285"/>
            <a:ext cx="1470520" cy="923330"/>
          </a:xfrm>
          <a:prstGeom prst="rect">
            <a:avLst/>
          </a:prstGeom>
        </p:spPr>
        <p:txBody>
          <a:bodyPr wrap="square">
            <a:spAutoFit/>
          </a:bodyPr>
          <a:lstStyle/>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工作概括</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工作回顾</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主要任务</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7276261" y="1986706"/>
            <a:ext cx="1808965" cy="1341109"/>
          </a:xfrm>
          <a:custGeom>
            <a:avLst/>
            <a:gdLst>
              <a:gd name="T0" fmla="*/ 230 w 419"/>
              <a:gd name="T1" fmla="*/ 0 h 439"/>
              <a:gd name="T2" fmla="*/ 419 w 419"/>
              <a:gd name="T3" fmla="*/ 439 h 439"/>
              <a:gd name="T4" fmla="*/ 189 w 419"/>
              <a:gd name="T5" fmla="*/ 439 h 439"/>
              <a:gd name="T6" fmla="*/ 0 w 419"/>
              <a:gd name="T7" fmla="*/ 0 h 439"/>
              <a:gd name="T8" fmla="*/ 106 w 419"/>
              <a:gd name="T9" fmla="*/ 0 h 439"/>
              <a:gd name="T10" fmla="*/ 230 w 419"/>
              <a:gd name="T11" fmla="*/ 0 h 439"/>
            </a:gdLst>
            <a:ahLst/>
            <a:cxnLst>
              <a:cxn ang="0">
                <a:pos x="T0" y="T1"/>
              </a:cxn>
              <a:cxn ang="0">
                <a:pos x="T2" y="T3"/>
              </a:cxn>
              <a:cxn ang="0">
                <a:pos x="T4" y="T5"/>
              </a:cxn>
              <a:cxn ang="0">
                <a:pos x="T6" y="T7"/>
              </a:cxn>
              <a:cxn ang="0">
                <a:pos x="T8" y="T9"/>
              </a:cxn>
              <a:cxn ang="0">
                <a:pos x="T10" y="T11"/>
              </a:cxn>
            </a:cxnLst>
            <a:rect l="0" t="0" r="r" b="b"/>
            <a:pathLst>
              <a:path w="419" h="439">
                <a:moveTo>
                  <a:pt x="230" y="0"/>
                </a:moveTo>
                <a:lnTo>
                  <a:pt x="419" y="439"/>
                </a:lnTo>
                <a:lnTo>
                  <a:pt x="189" y="439"/>
                </a:lnTo>
                <a:lnTo>
                  <a:pt x="0" y="0"/>
                </a:lnTo>
                <a:lnTo>
                  <a:pt x="106" y="0"/>
                </a:lnTo>
                <a:lnTo>
                  <a:pt x="230" y="0"/>
                </a:lnTo>
                <a:close/>
              </a:path>
            </a:pathLst>
          </a:cu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Freeform 6"/>
          <p:cNvSpPr/>
          <p:nvPr/>
        </p:nvSpPr>
        <p:spPr bwMode="auto">
          <a:xfrm>
            <a:off x="5380951" y="2591134"/>
            <a:ext cx="1813282" cy="1762643"/>
          </a:xfrm>
          <a:custGeom>
            <a:avLst/>
            <a:gdLst>
              <a:gd name="T0" fmla="*/ 230 w 420"/>
              <a:gd name="T1" fmla="*/ 0 h 439"/>
              <a:gd name="T2" fmla="*/ 420 w 420"/>
              <a:gd name="T3" fmla="*/ 439 h 439"/>
              <a:gd name="T4" fmla="*/ 190 w 420"/>
              <a:gd name="T5" fmla="*/ 439 h 439"/>
              <a:gd name="T6" fmla="*/ 0 w 420"/>
              <a:gd name="T7" fmla="*/ 0 h 439"/>
              <a:gd name="T8" fmla="*/ 230 w 420"/>
              <a:gd name="T9" fmla="*/ 0 h 439"/>
            </a:gdLst>
            <a:ahLst/>
            <a:cxnLst>
              <a:cxn ang="0">
                <a:pos x="T0" y="T1"/>
              </a:cxn>
              <a:cxn ang="0">
                <a:pos x="T2" y="T3"/>
              </a:cxn>
              <a:cxn ang="0">
                <a:pos x="T4" y="T5"/>
              </a:cxn>
              <a:cxn ang="0">
                <a:pos x="T6" y="T7"/>
              </a:cxn>
              <a:cxn ang="0">
                <a:pos x="T8" y="T9"/>
              </a:cxn>
            </a:cxnLst>
            <a:rect l="0" t="0" r="r" b="b"/>
            <a:pathLst>
              <a:path w="420" h="439">
                <a:moveTo>
                  <a:pt x="230" y="0"/>
                </a:moveTo>
                <a:lnTo>
                  <a:pt x="420" y="439"/>
                </a:lnTo>
                <a:lnTo>
                  <a:pt x="190" y="439"/>
                </a:lnTo>
                <a:lnTo>
                  <a:pt x="0" y="0"/>
                </a:lnTo>
                <a:lnTo>
                  <a:pt x="230" y="0"/>
                </a:lnTo>
                <a:close/>
              </a:path>
            </a:pathLst>
          </a:cu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Freeform 7"/>
          <p:cNvSpPr/>
          <p:nvPr/>
        </p:nvSpPr>
        <p:spPr bwMode="auto">
          <a:xfrm>
            <a:off x="3489957" y="3195561"/>
            <a:ext cx="1808965" cy="1886676"/>
          </a:xfrm>
          <a:custGeom>
            <a:avLst/>
            <a:gdLst>
              <a:gd name="T0" fmla="*/ 230 w 419"/>
              <a:gd name="T1" fmla="*/ 0 h 437"/>
              <a:gd name="T2" fmla="*/ 419 w 419"/>
              <a:gd name="T3" fmla="*/ 437 h 437"/>
              <a:gd name="T4" fmla="*/ 189 w 419"/>
              <a:gd name="T5" fmla="*/ 437 h 437"/>
              <a:gd name="T6" fmla="*/ 0 w 419"/>
              <a:gd name="T7" fmla="*/ 0 h 437"/>
              <a:gd name="T8" fmla="*/ 230 w 419"/>
              <a:gd name="T9" fmla="*/ 0 h 437"/>
            </a:gdLst>
            <a:ahLst/>
            <a:cxnLst>
              <a:cxn ang="0">
                <a:pos x="T0" y="T1"/>
              </a:cxn>
              <a:cxn ang="0">
                <a:pos x="T2" y="T3"/>
              </a:cxn>
              <a:cxn ang="0">
                <a:pos x="T4" y="T5"/>
              </a:cxn>
              <a:cxn ang="0">
                <a:pos x="T6" y="T7"/>
              </a:cxn>
              <a:cxn ang="0">
                <a:pos x="T8" y="T9"/>
              </a:cxn>
            </a:cxnLst>
            <a:rect l="0" t="0" r="r" b="b"/>
            <a:pathLst>
              <a:path w="419" h="437">
                <a:moveTo>
                  <a:pt x="230" y="0"/>
                </a:moveTo>
                <a:lnTo>
                  <a:pt x="419" y="437"/>
                </a:lnTo>
                <a:lnTo>
                  <a:pt x="189" y="437"/>
                </a:lnTo>
                <a:lnTo>
                  <a:pt x="0" y="0"/>
                </a:lnTo>
                <a:lnTo>
                  <a:pt x="230" y="0"/>
                </a:lnTo>
                <a:close/>
              </a:path>
            </a:pathLst>
          </a:cu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Freeform 8"/>
          <p:cNvSpPr/>
          <p:nvPr/>
        </p:nvSpPr>
        <p:spPr bwMode="auto">
          <a:xfrm>
            <a:off x="6248734" y="1986706"/>
            <a:ext cx="2055053" cy="2367070"/>
          </a:xfrm>
          <a:custGeom>
            <a:avLst/>
            <a:gdLst>
              <a:gd name="T0" fmla="*/ 246 w 476"/>
              <a:gd name="T1" fmla="*/ 0 h 579"/>
              <a:gd name="T2" fmla="*/ 0 w 476"/>
              <a:gd name="T3" fmla="*/ 579 h 579"/>
              <a:gd name="T4" fmla="*/ 227 w 476"/>
              <a:gd name="T5" fmla="*/ 579 h 579"/>
              <a:gd name="T6" fmla="*/ 476 w 476"/>
              <a:gd name="T7" fmla="*/ 0 h 579"/>
              <a:gd name="T8" fmla="*/ 246 w 476"/>
              <a:gd name="T9" fmla="*/ 0 h 579"/>
            </a:gdLst>
            <a:ahLst/>
            <a:cxnLst>
              <a:cxn ang="0">
                <a:pos x="T0" y="T1"/>
              </a:cxn>
              <a:cxn ang="0">
                <a:pos x="T2" y="T3"/>
              </a:cxn>
              <a:cxn ang="0">
                <a:pos x="T4" y="T5"/>
              </a:cxn>
              <a:cxn ang="0">
                <a:pos x="T6" y="T7"/>
              </a:cxn>
              <a:cxn ang="0">
                <a:pos x="T8" y="T9"/>
              </a:cxn>
            </a:cxnLst>
            <a:rect l="0" t="0" r="r" b="b"/>
            <a:pathLst>
              <a:path w="476" h="579">
                <a:moveTo>
                  <a:pt x="246" y="0"/>
                </a:moveTo>
                <a:lnTo>
                  <a:pt x="0" y="579"/>
                </a:lnTo>
                <a:lnTo>
                  <a:pt x="227" y="579"/>
                </a:lnTo>
                <a:lnTo>
                  <a:pt x="476" y="0"/>
                </a:lnTo>
                <a:lnTo>
                  <a:pt x="246" y="0"/>
                </a:lnTo>
                <a:close/>
              </a:path>
            </a:pathLst>
          </a:cu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Freeform 9"/>
          <p:cNvSpPr/>
          <p:nvPr/>
        </p:nvSpPr>
        <p:spPr bwMode="auto">
          <a:xfrm>
            <a:off x="4353423" y="2591134"/>
            <a:ext cx="2068004" cy="2491103"/>
          </a:xfrm>
          <a:custGeom>
            <a:avLst/>
            <a:gdLst>
              <a:gd name="T0" fmla="*/ 249 w 479"/>
              <a:gd name="T1" fmla="*/ 0 h 577"/>
              <a:gd name="T2" fmla="*/ 0 w 479"/>
              <a:gd name="T3" fmla="*/ 577 h 577"/>
              <a:gd name="T4" fmla="*/ 230 w 479"/>
              <a:gd name="T5" fmla="*/ 577 h 577"/>
              <a:gd name="T6" fmla="*/ 479 w 479"/>
              <a:gd name="T7" fmla="*/ 0 h 577"/>
              <a:gd name="T8" fmla="*/ 249 w 479"/>
              <a:gd name="T9" fmla="*/ 0 h 577"/>
            </a:gdLst>
            <a:ahLst/>
            <a:cxnLst>
              <a:cxn ang="0">
                <a:pos x="T0" y="T1"/>
              </a:cxn>
              <a:cxn ang="0">
                <a:pos x="T2" y="T3"/>
              </a:cxn>
              <a:cxn ang="0">
                <a:pos x="T4" y="T5"/>
              </a:cxn>
              <a:cxn ang="0">
                <a:pos x="T6" y="T7"/>
              </a:cxn>
              <a:cxn ang="0">
                <a:pos x="T8" y="T9"/>
              </a:cxn>
            </a:cxnLst>
            <a:rect l="0" t="0" r="r" b="b"/>
            <a:pathLst>
              <a:path w="479" h="577">
                <a:moveTo>
                  <a:pt x="249" y="0"/>
                </a:moveTo>
                <a:lnTo>
                  <a:pt x="0" y="577"/>
                </a:lnTo>
                <a:lnTo>
                  <a:pt x="230" y="577"/>
                </a:lnTo>
                <a:lnTo>
                  <a:pt x="479" y="0"/>
                </a:lnTo>
                <a:lnTo>
                  <a:pt x="249" y="0"/>
                </a:lnTo>
                <a:close/>
              </a:path>
            </a:pathLst>
          </a:cu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Freeform 10"/>
          <p:cNvSpPr/>
          <p:nvPr/>
        </p:nvSpPr>
        <p:spPr bwMode="auto">
          <a:xfrm>
            <a:off x="1764359" y="3186925"/>
            <a:ext cx="2766073" cy="3700900"/>
          </a:xfrm>
          <a:custGeom>
            <a:avLst/>
            <a:gdLst>
              <a:gd name="T0" fmla="*/ 249 w 479"/>
              <a:gd name="T1" fmla="*/ 0 h 577"/>
              <a:gd name="T2" fmla="*/ 0 w 479"/>
              <a:gd name="T3" fmla="*/ 577 h 577"/>
              <a:gd name="T4" fmla="*/ 230 w 479"/>
              <a:gd name="T5" fmla="*/ 577 h 577"/>
              <a:gd name="T6" fmla="*/ 479 w 479"/>
              <a:gd name="T7" fmla="*/ 0 h 577"/>
              <a:gd name="T8" fmla="*/ 249 w 479"/>
              <a:gd name="T9" fmla="*/ 0 h 577"/>
              <a:gd name="connsiteX0" fmla="*/ 8465 w 10000"/>
              <a:gd name="connsiteY0" fmla="*/ 0 h 10018"/>
              <a:gd name="connsiteX1" fmla="*/ 0 w 10000"/>
              <a:gd name="connsiteY1" fmla="*/ 10018 h 10018"/>
              <a:gd name="connsiteX2" fmla="*/ 4802 w 10000"/>
              <a:gd name="connsiteY2" fmla="*/ 10018 h 10018"/>
              <a:gd name="connsiteX3" fmla="*/ 10000 w 10000"/>
              <a:gd name="connsiteY3" fmla="*/ 18 h 10018"/>
              <a:gd name="connsiteX4" fmla="*/ 8465 w 10000"/>
              <a:gd name="connsiteY4" fmla="*/ 0 h 10018"/>
              <a:gd name="connsiteX0-1" fmla="*/ 8155 w 10000"/>
              <a:gd name="connsiteY0-2" fmla="*/ 19 h 10000"/>
              <a:gd name="connsiteX1-3" fmla="*/ 0 w 10000"/>
              <a:gd name="connsiteY1-4" fmla="*/ 10000 h 10000"/>
              <a:gd name="connsiteX2-5" fmla="*/ 4802 w 10000"/>
              <a:gd name="connsiteY2-6" fmla="*/ 10000 h 10000"/>
              <a:gd name="connsiteX3-7" fmla="*/ 10000 w 10000"/>
              <a:gd name="connsiteY3-8" fmla="*/ 0 h 10000"/>
              <a:gd name="connsiteX4-9" fmla="*/ 8155 w 10000"/>
              <a:gd name="connsiteY4-10" fmla="*/ 19 h 10000"/>
              <a:gd name="connsiteX0-11" fmla="*/ 8176 w 10000"/>
              <a:gd name="connsiteY0-12" fmla="*/ 1 h 10000"/>
              <a:gd name="connsiteX1-13" fmla="*/ 0 w 10000"/>
              <a:gd name="connsiteY1-14" fmla="*/ 10000 h 10000"/>
              <a:gd name="connsiteX2-15" fmla="*/ 4802 w 10000"/>
              <a:gd name="connsiteY2-16" fmla="*/ 10000 h 10000"/>
              <a:gd name="connsiteX3-17" fmla="*/ 10000 w 10000"/>
              <a:gd name="connsiteY3-18" fmla="*/ 0 h 10000"/>
              <a:gd name="connsiteX4-19" fmla="*/ 8176 w 10000"/>
              <a:gd name="connsiteY4-20" fmla="*/ 1 h 10000"/>
              <a:gd name="connsiteX0-21" fmla="*/ 8114 w 10000"/>
              <a:gd name="connsiteY0-22" fmla="*/ 0 h 10017"/>
              <a:gd name="connsiteX1-23" fmla="*/ 0 w 10000"/>
              <a:gd name="connsiteY1-24" fmla="*/ 10017 h 10017"/>
              <a:gd name="connsiteX2-25" fmla="*/ 4802 w 10000"/>
              <a:gd name="connsiteY2-26" fmla="*/ 10017 h 10017"/>
              <a:gd name="connsiteX3-27" fmla="*/ 10000 w 10000"/>
              <a:gd name="connsiteY3-28" fmla="*/ 17 h 10017"/>
              <a:gd name="connsiteX4-29" fmla="*/ 8114 w 10000"/>
              <a:gd name="connsiteY4-30" fmla="*/ 0 h 10017"/>
              <a:gd name="connsiteX0-31" fmla="*/ 5736 w 7622"/>
              <a:gd name="connsiteY0-32" fmla="*/ 0 h 10017"/>
              <a:gd name="connsiteX1-33" fmla="*/ 0 w 7622"/>
              <a:gd name="connsiteY1-34" fmla="*/ 10017 h 10017"/>
              <a:gd name="connsiteX2-35" fmla="*/ 2424 w 7622"/>
              <a:gd name="connsiteY2-36" fmla="*/ 10017 h 10017"/>
              <a:gd name="connsiteX3-37" fmla="*/ 7622 w 7622"/>
              <a:gd name="connsiteY3-38" fmla="*/ 17 h 10017"/>
              <a:gd name="connsiteX4-39" fmla="*/ 5736 w 7622"/>
              <a:gd name="connsiteY4-40" fmla="*/ 0 h 10017"/>
              <a:gd name="connsiteX0-41" fmla="*/ 4543 w 7017"/>
              <a:gd name="connsiteY0-42" fmla="*/ 0 h 10000"/>
              <a:gd name="connsiteX1-43" fmla="*/ 0 w 7017"/>
              <a:gd name="connsiteY1-44" fmla="*/ 6272 h 10000"/>
              <a:gd name="connsiteX2-45" fmla="*/ 197 w 7017"/>
              <a:gd name="connsiteY2-46" fmla="*/ 10000 h 10000"/>
              <a:gd name="connsiteX3-47" fmla="*/ 7017 w 7017"/>
              <a:gd name="connsiteY3-48" fmla="*/ 17 h 10000"/>
              <a:gd name="connsiteX4-49" fmla="*/ 4543 w 7017"/>
              <a:gd name="connsiteY4-50" fmla="*/ 0 h 10000"/>
              <a:gd name="connsiteX0-51" fmla="*/ 6474 w 10000"/>
              <a:gd name="connsiteY0-52" fmla="*/ 0 h 6641"/>
              <a:gd name="connsiteX1-53" fmla="*/ 0 w 10000"/>
              <a:gd name="connsiteY1-54" fmla="*/ 6272 h 6641"/>
              <a:gd name="connsiteX2-55" fmla="*/ 3759 w 10000"/>
              <a:gd name="connsiteY2-56" fmla="*/ 6364 h 6641"/>
              <a:gd name="connsiteX3-57" fmla="*/ 10000 w 10000"/>
              <a:gd name="connsiteY3-58" fmla="*/ 17 h 6641"/>
              <a:gd name="connsiteX4-59" fmla="*/ 6474 w 10000"/>
              <a:gd name="connsiteY4-60" fmla="*/ 0 h 6641"/>
              <a:gd name="connsiteX0-61" fmla="*/ 3288 w 9529"/>
              <a:gd name="connsiteY0-62" fmla="*/ 9583 h 9783"/>
              <a:gd name="connsiteX1-63" fmla="*/ 9529 w 9529"/>
              <a:gd name="connsiteY1-64" fmla="*/ 26 h 9783"/>
              <a:gd name="connsiteX2-65" fmla="*/ 6003 w 9529"/>
              <a:gd name="connsiteY2-66" fmla="*/ 0 h 9783"/>
              <a:gd name="connsiteX3-67" fmla="*/ 0 w 9529"/>
              <a:gd name="connsiteY3-68" fmla="*/ 9783 h 9783"/>
              <a:gd name="connsiteX0-69" fmla="*/ 3694 w 10243"/>
              <a:gd name="connsiteY0-70" fmla="*/ 9796 h 9796"/>
              <a:gd name="connsiteX1-71" fmla="*/ 10243 w 10243"/>
              <a:gd name="connsiteY1-72" fmla="*/ 27 h 9796"/>
              <a:gd name="connsiteX2-73" fmla="*/ 6543 w 10243"/>
              <a:gd name="connsiteY2-74" fmla="*/ 0 h 9796"/>
              <a:gd name="connsiteX3-75" fmla="*/ 0 w 10243"/>
              <a:gd name="connsiteY3-76" fmla="*/ 9716 h 9796"/>
              <a:gd name="connsiteX0-77" fmla="*/ 3883 w 10277"/>
              <a:gd name="connsiteY0-78" fmla="*/ 10000 h 10092"/>
              <a:gd name="connsiteX1-79" fmla="*/ 10277 w 10277"/>
              <a:gd name="connsiteY1-80" fmla="*/ 28 h 10092"/>
              <a:gd name="connsiteX2-81" fmla="*/ 6665 w 10277"/>
              <a:gd name="connsiteY2-82" fmla="*/ 0 h 10092"/>
              <a:gd name="connsiteX3-83" fmla="*/ 0 w 10277"/>
              <a:gd name="connsiteY3-84" fmla="*/ 10092 h 10092"/>
              <a:gd name="connsiteX0-85" fmla="*/ 3664 w 10058"/>
              <a:gd name="connsiteY0-86" fmla="*/ 10000 h 10000"/>
              <a:gd name="connsiteX1-87" fmla="*/ 10058 w 10058"/>
              <a:gd name="connsiteY1-88" fmla="*/ 28 h 10000"/>
              <a:gd name="connsiteX2-89" fmla="*/ 6446 w 10058"/>
              <a:gd name="connsiteY2-90" fmla="*/ 0 h 10000"/>
              <a:gd name="connsiteX3-91" fmla="*/ 0 w 10058"/>
              <a:gd name="connsiteY3-92" fmla="*/ 9811 h 10000"/>
              <a:gd name="connsiteX0-93" fmla="*/ 3719 w 10113"/>
              <a:gd name="connsiteY0-94" fmla="*/ 10000 h 10000"/>
              <a:gd name="connsiteX1-95" fmla="*/ 10113 w 10113"/>
              <a:gd name="connsiteY1-96" fmla="*/ 28 h 10000"/>
              <a:gd name="connsiteX2-97" fmla="*/ 6501 w 10113"/>
              <a:gd name="connsiteY2-98" fmla="*/ 0 h 10000"/>
              <a:gd name="connsiteX3-99" fmla="*/ 0 w 10113"/>
              <a:gd name="connsiteY3-100" fmla="*/ 9911 h 10000"/>
              <a:gd name="connsiteX0-101" fmla="*/ 3746 w 10113"/>
              <a:gd name="connsiteY0-102" fmla="*/ 9859 h 9911"/>
              <a:gd name="connsiteX1-103" fmla="*/ 10113 w 10113"/>
              <a:gd name="connsiteY1-104" fmla="*/ 28 h 9911"/>
              <a:gd name="connsiteX2-105" fmla="*/ 6501 w 10113"/>
              <a:gd name="connsiteY2-106" fmla="*/ 0 h 9911"/>
              <a:gd name="connsiteX3-107" fmla="*/ 0 w 10113"/>
              <a:gd name="connsiteY3-108" fmla="*/ 9911 h 9911"/>
            </a:gdLst>
            <a:ahLst/>
            <a:cxnLst>
              <a:cxn ang="0">
                <a:pos x="connsiteX0-1" y="connsiteY0-2"/>
              </a:cxn>
              <a:cxn ang="0">
                <a:pos x="connsiteX1-3" y="connsiteY1-4"/>
              </a:cxn>
              <a:cxn ang="0">
                <a:pos x="connsiteX2-5" y="connsiteY2-6"/>
              </a:cxn>
              <a:cxn ang="0">
                <a:pos x="connsiteX3-7" y="connsiteY3-8"/>
              </a:cxn>
            </a:cxnLst>
            <a:rect l="l" t="t" r="r" b="b"/>
            <a:pathLst>
              <a:path w="10113" h="9911">
                <a:moveTo>
                  <a:pt x="3746" y="9859"/>
                </a:moveTo>
                <a:lnTo>
                  <a:pt x="10113" y="28"/>
                </a:lnTo>
                <a:lnTo>
                  <a:pt x="6501" y="0"/>
                </a:lnTo>
                <a:cubicBezTo>
                  <a:pt x="4290" y="3285"/>
                  <a:pt x="0" y="9911"/>
                  <a:pt x="0" y="9911"/>
                </a:cubicBezTo>
              </a:path>
            </a:pathLst>
          </a:cu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Freeform 11"/>
          <p:cNvSpPr/>
          <p:nvPr/>
        </p:nvSpPr>
        <p:spPr bwMode="auto">
          <a:xfrm>
            <a:off x="8092239" y="239842"/>
            <a:ext cx="2611988" cy="3087973"/>
          </a:xfrm>
          <a:custGeom>
            <a:avLst/>
            <a:gdLst>
              <a:gd name="T0" fmla="*/ 605 w 605"/>
              <a:gd name="T1" fmla="*/ 257 h 865"/>
              <a:gd name="T2" fmla="*/ 491 w 605"/>
              <a:gd name="T3" fmla="*/ 0 h 865"/>
              <a:gd name="T4" fmla="*/ 154 w 605"/>
              <a:gd name="T5" fmla="*/ 257 h 865"/>
              <a:gd name="T6" fmla="*/ 266 w 605"/>
              <a:gd name="T7" fmla="*/ 257 h 865"/>
              <a:gd name="T8" fmla="*/ 0 w 605"/>
              <a:gd name="T9" fmla="*/ 865 h 865"/>
              <a:gd name="T10" fmla="*/ 230 w 605"/>
              <a:gd name="T11" fmla="*/ 865 h 865"/>
              <a:gd name="T12" fmla="*/ 493 w 605"/>
              <a:gd name="T13" fmla="*/ 257 h 865"/>
              <a:gd name="T14" fmla="*/ 605 w 605"/>
              <a:gd name="T15" fmla="*/ 257 h 8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5" h="865">
                <a:moveTo>
                  <a:pt x="605" y="257"/>
                </a:moveTo>
                <a:lnTo>
                  <a:pt x="491" y="0"/>
                </a:lnTo>
                <a:lnTo>
                  <a:pt x="154" y="257"/>
                </a:lnTo>
                <a:lnTo>
                  <a:pt x="266" y="257"/>
                </a:lnTo>
                <a:lnTo>
                  <a:pt x="0" y="865"/>
                </a:lnTo>
                <a:lnTo>
                  <a:pt x="230" y="865"/>
                </a:lnTo>
                <a:lnTo>
                  <a:pt x="493" y="257"/>
                </a:lnTo>
                <a:lnTo>
                  <a:pt x="605" y="257"/>
                </a:lnTo>
                <a:close/>
              </a:path>
            </a:pathLst>
          </a:cu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Rectangle 14"/>
          <p:cNvSpPr/>
          <p:nvPr/>
        </p:nvSpPr>
        <p:spPr>
          <a:xfrm>
            <a:off x="4160725" y="5163205"/>
            <a:ext cx="2779607" cy="855619"/>
          </a:xfrm>
          <a:prstGeom prst="rect">
            <a:avLst/>
          </a:prstGeom>
        </p:spPr>
        <p:txBody>
          <a:bodyPr wrap="square">
            <a:spAutoFit/>
          </a:bodyPr>
          <a:lstStyle/>
          <a:p>
            <a:r>
              <a:rPr lang="en-US" sz="2800" dirty="0">
                <a:latin typeface="Source Sans Pro" charset="0"/>
              </a:rPr>
              <a:t>Step 01</a:t>
            </a:r>
          </a:p>
          <a:p>
            <a:pPr>
              <a:lnSpc>
                <a:spcPct val="90000"/>
              </a:lnSpc>
            </a:pPr>
            <a:r>
              <a:rPr lang="en-US" sz="1200" dirty="0" err="1">
                <a:latin typeface="Source Sans Pro" charset="0"/>
              </a:rPr>
              <a:t>Lorem</a:t>
            </a:r>
            <a:r>
              <a:rPr lang="en-US" sz="1200" dirty="0">
                <a:latin typeface="Source Sans Pro" charset="0"/>
              </a:rPr>
              <a:t> </a:t>
            </a:r>
            <a:r>
              <a:rPr lang="en-US" sz="1200" dirty="0" err="1">
                <a:latin typeface="Source Sans Pro" charset="0"/>
              </a:rPr>
              <a:t>ipsum</a:t>
            </a:r>
            <a:r>
              <a:rPr lang="en-US" sz="1200" dirty="0">
                <a:latin typeface="Source Sans Pro" charset="0"/>
              </a:rPr>
              <a:t> dolor sit </a:t>
            </a:r>
            <a:r>
              <a:rPr lang="en-US" sz="1200" dirty="0" err="1">
                <a:latin typeface="Source Sans Pro" charset="0"/>
              </a:rPr>
              <a:t>amet</a:t>
            </a:r>
            <a:r>
              <a:rPr lang="en-US" sz="1200" dirty="0">
                <a:latin typeface="Source Sans Pro" charset="0"/>
              </a:rPr>
              <a:t>, </a:t>
            </a:r>
            <a:r>
              <a:rPr lang="en-US" sz="1200" dirty="0" err="1">
                <a:latin typeface="Source Sans Pro" charset="0"/>
              </a:rPr>
              <a:t>consectetur</a:t>
            </a:r>
            <a:r>
              <a:rPr lang="en-US" sz="1200" dirty="0">
                <a:latin typeface="Source Sans Pro" charset="0"/>
              </a:rPr>
              <a:t> </a:t>
            </a:r>
            <a:r>
              <a:rPr lang="en-US" sz="1200" dirty="0" err="1">
                <a:latin typeface="Source Sans Pro" charset="0"/>
              </a:rPr>
              <a:t>adipiscing</a:t>
            </a:r>
            <a:r>
              <a:rPr lang="en-US" sz="1200" dirty="0">
                <a:latin typeface="Source Sans Pro" charset="0"/>
              </a:rPr>
              <a:t> </a:t>
            </a:r>
            <a:r>
              <a:rPr lang="en-US" sz="1200" dirty="0" err="1">
                <a:latin typeface="Source Sans Pro" charset="0"/>
              </a:rPr>
              <a:t>elit</a:t>
            </a:r>
            <a:r>
              <a:rPr lang="en-US" sz="1200" dirty="0">
                <a:latin typeface="Source Sans Pro" charset="0"/>
              </a:rPr>
              <a:t>.</a:t>
            </a:r>
          </a:p>
        </p:txBody>
      </p:sp>
      <p:sp>
        <p:nvSpPr>
          <p:cNvPr id="10" name="Rectangle 15"/>
          <p:cNvSpPr/>
          <p:nvPr/>
        </p:nvSpPr>
        <p:spPr>
          <a:xfrm>
            <a:off x="6050644" y="4432193"/>
            <a:ext cx="2779607" cy="855619"/>
          </a:xfrm>
          <a:prstGeom prst="rect">
            <a:avLst/>
          </a:prstGeom>
        </p:spPr>
        <p:txBody>
          <a:bodyPr wrap="square">
            <a:spAutoFit/>
          </a:bodyPr>
          <a:lstStyle/>
          <a:p>
            <a:r>
              <a:rPr lang="en-US" sz="2800" dirty="0">
                <a:latin typeface="Source Sans Pro" charset="0"/>
              </a:rPr>
              <a:t>Step 02</a:t>
            </a:r>
          </a:p>
          <a:p>
            <a:pPr>
              <a:lnSpc>
                <a:spcPct val="90000"/>
              </a:lnSpc>
            </a:pPr>
            <a:r>
              <a:rPr lang="en-US" sz="1200" dirty="0" err="1">
                <a:latin typeface="Source Sans Pro" charset="0"/>
              </a:rPr>
              <a:t>Lorem</a:t>
            </a:r>
            <a:r>
              <a:rPr lang="en-US" sz="1200" dirty="0">
                <a:latin typeface="Source Sans Pro" charset="0"/>
              </a:rPr>
              <a:t> </a:t>
            </a:r>
            <a:r>
              <a:rPr lang="en-US" sz="1200" dirty="0" err="1">
                <a:latin typeface="Source Sans Pro" charset="0"/>
              </a:rPr>
              <a:t>ipsum</a:t>
            </a:r>
            <a:r>
              <a:rPr lang="en-US" sz="1200" dirty="0">
                <a:latin typeface="Source Sans Pro" charset="0"/>
              </a:rPr>
              <a:t> dolor sit </a:t>
            </a:r>
            <a:r>
              <a:rPr lang="en-US" sz="1200" dirty="0" err="1">
                <a:latin typeface="Source Sans Pro" charset="0"/>
              </a:rPr>
              <a:t>amet</a:t>
            </a:r>
            <a:r>
              <a:rPr lang="en-US" sz="1200" dirty="0">
                <a:latin typeface="Source Sans Pro" charset="0"/>
              </a:rPr>
              <a:t>, </a:t>
            </a:r>
            <a:r>
              <a:rPr lang="en-US" sz="1200" dirty="0" err="1">
                <a:latin typeface="Source Sans Pro" charset="0"/>
              </a:rPr>
              <a:t>consectetur</a:t>
            </a:r>
            <a:r>
              <a:rPr lang="en-US" sz="1200" dirty="0">
                <a:latin typeface="Source Sans Pro" charset="0"/>
              </a:rPr>
              <a:t> </a:t>
            </a:r>
            <a:r>
              <a:rPr lang="en-US" sz="1200" dirty="0" err="1">
                <a:latin typeface="Source Sans Pro" charset="0"/>
              </a:rPr>
              <a:t>adipiscing</a:t>
            </a:r>
            <a:r>
              <a:rPr lang="en-US" sz="1200" dirty="0">
                <a:latin typeface="Source Sans Pro" charset="0"/>
              </a:rPr>
              <a:t> </a:t>
            </a:r>
            <a:r>
              <a:rPr lang="en-US" sz="1200" dirty="0" err="1">
                <a:latin typeface="Source Sans Pro" charset="0"/>
              </a:rPr>
              <a:t>elit</a:t>
            </a:r>
            <a:r>
              <a:rPr lang="en-US" sz="1200" dirty="0">
                <a:latin typeface="Source Sans Pro" charset="0"/>
              </a:rPr>
              <a:t>.</a:t>
            </a:r>
          </a:p>
        </p:txBody>
      </p:sp>
      <p:sp>
        <p:nvSpPr>
          <p:cNvPr id="11" name="Rectangle 16"/>
          <p:cNvSpPr/>
          <p:nvPr/>
        </p:nvSpPr>
        <p:spPr>
          <a:xfrm>
            <a:off x="7926647" y="3406231"/>
            <a:ext cx="2779607" cy="855619"/>
          </a:xfrm>
          <a:prstGeom prst="rect">
            <a:avLst/>
          </a:prstGeom>
        </p:spPr>
        <p:txBody>
          <a:bodyPr wrap="square">
            <a:spAutoFit/>
          </a:bodyPr>
          <a:lstStyle/>
          <a:p>
            <a:r>
              <a:rPr lang="en-US" sz="2800" dirty="0">
                <a:latin typeface="Source Sans Pro" charset="0"/>
              </a:rPr>
              <a:t>Step 03</a:t>
            </a:r>
          </a:p>
          <a:p>
            <a:pPr>
              <a:lnSpc>
                <a:spcPct val="90000"/>
              </a:lnSpc>
            </a:pPr>
            <a:r>
              <a:rPr lang="en-US" sz="1200" dirty="0" err="1">
                <a:latin typeface="Source Sans Pro" charset="0"/>
              </a:rPr>
              <a:t>Lorem</a:t>
            </a:r>
            <a:r>
              <a:rPr lang="en-US" sz="1200" dirty="0">
                <a:latin typeface="Source Sans Pro" charset="0"/>
              </a:rPr>
              <a:t> </a:t>
            </a:r>
            <a:r>
              <a:rPr lang="en-US" sz="1200" dirty="0" err="1">
                <a:latin typeface="Source Sans Pro" charset="0"/>
              </a:rPr>
              <a:t>ipsum</a:t>
            </a:r>
            <a:r>
              <a:rPr lang="en-US" sz="1200" dirty="0">
                <a:latin typeface="Source Sans Pro" charset="0"/>
              </a:rPr>
              <a:t> dolor sit </a:t>
            </a:r>
            <a:r>
              <a:rPr lang="en-US" sz="1200" dirty="0" err="1">
                <a:latin typeface="Source Sans Pro" charset="0"/>
              </a:rPr>
              <a:t>amet</a:t>
            </a:r>
            <a:r>
              <a:rPr lang="en-US" sz="1200" dirty="0">
                <a:latin typeface="Source Sans Pro" charset="0"/>
              </a:rPr>
              <a:t>, </a:t>
            </a:r>
            <a:r>
              <a:rPr lang="en-US" sz="1200" dirty="0" err="1">
                <a:latin typeface="Source Sans Pro" charset="0"/>
              </a:rPr>
              <a:t>consectetur</a:t>
            </a:r>
            <a:r>
              <a:rPr lang="en-US" sz="1200" dirty="0">
                <a:latin typeface="Source Sans Pro" charset="0"/>
              </a:rPr>
              <a:t> </a:t>
            </a:r>
            <a:r>
              <a:rPr lang="en-US" sz="1200" dirty="0" err="1">
                <a:latin typeface="Source Sans Pro" charset="0"/>
              </a:rPr>
              <a:t>adipiscing</a:t>
            </a:r>
            <a:r>
              <a:rPr lang="en-US" sz="1200" dirty="0">
                <a:latin typeface="Source Sans Pro" charset="0"/>
              </a:rPr>
              <a:t> </a:t>
            </a:r>
            <a:r>
              <a:rPr lang="en-US" sz="1200" dirty="0" err="1">
                <a:latin typeface="Source Sans Pro" charset="0"/>
              </a:rPr>
              <a:t>elit</a:t>
            </a:r>
            <a:r>
              <a:rPr lang="en-US" sz="1200" dirty="0">
                <a:latin typeface="Source Sans Pro" charset="0"/>
              </a:rPr>
              <a:t>.</a:t>
            </a:r>
          </a:p>
        </p:txBody>
      </p:sp>
      <p:sp>
        <p:nvSpPr>
          <p:cNvPr id="12" name="Title 1"/>
          <p:cNvSpPr txBox="1"/>
          <p:nvPr/>
        </p:nvSpPr>
        <p:spPr>
          <a:xfrm>
            <a:off x="626254" y="2069435"/>
            <a:ext cx="4016164" cy="1117352"/>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7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输入标题</a:t>
            </a:r>
            <a:endParaRPr 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3" name="TextBox 25"/>
          <p:cNvSpPr txBox="1"/>
          <p:nvPr/>
        </p:nvSpPr>
        <p:spPr>
          <a:xfrm>
            <a:off x="747550" y="2647927"/>
            <a:ext cx="2552302" cy="253916"/>
          </a:xfrm>
          <a:prstGeom prst="rect">
            <a:avLst/>
          </a:prstGeom>
          <a:noFill/>
        </p:spPr>
        <p:txBody>
          <a:bodyPr wrap="none" rtlCol="0">
            <a:spAutoFit/>
          </a:bodyPr>
          <a:lstStyle/>
          <a:p>
            <a:r>
              <a:rPr lang="en-US" sz="1050" dirty="0">
                <a:solidFill>
                  <a:schemeClr val="tx1">
                    <a:alpha val="50000"/>
                  </a:schemeClr>
                </a:solidFill>
                <a:latin typeface="微软雅黑" panose="020B0503020204020204" pitchFamily="34" charset="-122"/>
                <a:ea typeface="微软雅黑" panose="020B0503020204020204" pitchFamily="34" charset="-122"/>
                <a:cs typeface="微软雅黑" panose="020B0503020204020204" pitchFamily="34" charset="-122"/>
              </a:rPr>
              <a:t>M A R K  0 3   P R E S E N T A T I O N</a:t>
            </a:r>
          </a:p>
        </p:txBody>
      </p:sp>
      <p:sp>
        <p:nvSpPr>
          <p:cNvPr id="14" name="TextBox 26"/>
          <p:cNvSpPr txBox="1"/>
          <p:nvPr/>
        </p:nvSpPr>
        <p:spPr>
          <a:xfrm>
            <a:off x="740494" y="2724243"/>
            <a:ext cx="2180255" cy="1772793"/>
          </a:xfrm>
          <a:prstGeom prst="rect">
            <a:avLst/>
          </a:prstGeom>
          <a:noFill/>
        </p:spPr>
        <p:txBody>
          <a:bodyPr wrap="square" rtlCol="0">
            <a:spAutoFit/>
          </a:bodyPr>
          <a:lstStyle/>
          <a:p>
            <a:pPr>
              <a:lnSpc>
                <a:spcPct val="130000"/>
              </a:lnSpc>
            </a:pPr>
            <a:endParaRPr lang="en-US" sz="12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30000"/>
              </a:lnSpc>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输入文本</a:t>
            </a:r>
          </a:p>
          <a:p>
            <a:pPr>
              <a:lnSpc>
                <a:spcPct val="130000"/>
              </a:lnSpc>
            </a:pPr>
            <a:r>
              <a:rPr lang="en-US" sz="1200" dirty="0">
                <a:latin typeface="微软雅黑" panose="020B0503020204020204" pitchFamily="34" charset="-122"/>
                <a:ea typeface="微软雅黑" panose="020B0503020204020204" pitchFamily="34" charset="-122"/>
                <a:cs typeface="微软雅黑" panose="020B0503020204020204" pitchFamily="34" charset="-122"/>
              </a:rPr>
              <a:t>Truffaut 90’s health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goth</a:t>
            </a:r>
            <a:r>
              <a:rPr lang="en-US" sz="1200" dirty="0">
                <a:latin typeface="微软雅黑" panose="020B0503020204020204" pitchFamily="34" charset="-122"/>
                <a:ea typeface="微软雅黑" panose="020B0503020204020204" pitchFamily="34" charset="-122"/>
                <a:cs typeface="微软雅黑" panose="020B0503020204020204" pitchFamily="34" charset="-122"/>
              </a:rPr>
              <a:t> master cleanse. YOLO Brooklyn cold-pressed,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lumbersexual</a:t>
            </a:r>
            <a:r>
              <a:rPr lang="en-US" sz="1200" dirty="0">
                <a:latin typeface="微软雅黑" panose="020B0503020204020204" pitchFamily="34" charset="-122"/>
                <a:ea typeface="微软雅黑" panose="020B0503020204020204" pitchFamily="34" charset="-122"/>
                <a:cs typeface="微软雅黑" panose="020B0503020204020204" pitchFamily="34" charset="-122"/>
              </a:rPr>
              <a:t> health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goth</a:t>
            </a:r>
            <a:r>
              <a:rPr lang="en-US" sz="1200" dirty="0">
                <a:latin typeface="微软雅黑" panose="020B0503020204020204" pitchFamily="34" charset="-122"/>
                <a:ea typeface="微软雅黑" panose="020B0503020204020204" pitchFamily="34" charset="-122"/>
                <a:cs typeface="微软雅黑" panose="020B0503020204020204" pitchFamily="34" charset="-122"/>
              </a:rPr>
              <a:t>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chillwave</a:t>
            </a:r>
            <a:r>
              <a:rPr lang="en-US" sz="1200" dirty="0">
                <a:latin typeface="微软雅黑" panose="020B0503020204020204" pitchFamily="34" charset="-122"/>
                <a:ea typeface="微软雅黑" panose="020B0503020204020204" pitchFamily="34" charset="-122"/>
                <a:cs typeface="微软雅黑" panose="020B0503020204020204" pitchFamily="34" charset="-122"/>
              </a:rPr>
              <a:t>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gastropub</a:t>
            </a:r>
            <a:r>
              <a:rPr lang="en-US" sz="1200" dirty="0">
                <a:latin typeface="微软雅黑" panose="020B0503020204020204" pitchFamily="34" charset="-122"/>
                <a:ea typeface="微软雅黑" panose="020B0503020204020204" pitchFamily="34" charset="-122"/>
                <a:cs typeface="微软雅黑" panose="020B0503020204020204" pitchFamily="34" charset="-122"/>
              </a:rPr>
              <a:t> </a:t>
            </a:r>
            <a:r>
              <a:rPr lang="en-US" sz="1200" dirty="0" err="1">
                <a:latin typeface="微软雅黑" panose="020B0503020204020204" pitchFamily="34" charset="-122"/>
                <a:ea typeface="微软雅黑" panose="020B0503020204020204" pitchFamily="34" charset="-122"/>
                <a:cs typeface="微软雅黑" panose="020B0503020204020204" pitchFamily="34" charset="-122"/>
              </a:rPr>
              <a:t>fap</a:t>
            </a:r>
            <a:r>
              <a:rPr lang="en-US" sz="1200" dirty="0">
                <a:latin typeface="微软雅黑" panose="020B0503020204020204" pitchFamily="34" charset="-122"/>
                <a:ea typeface="微软雅黑" panose="020B0503020204020204" pitchFamily="34" charset="-122"/>
                <a:cs typeface="微软雅黑" panose="020B0503020204020204" pitchFamily="34" charset="-122"/>
              </a:rPr>
              <a:t> yr. </a:t>
            </a:r>
          </a:p>
        </p:txBody>
      </p:sp>
      <p:sp>
        <p:nvSpPr>
          <p:cNvPr id="15" name="Title 1"/>
          <p:cNvSpPr txBox="1"/>
          <p:nvPr/>
        </p:nvSpPr>
        <p:spPr>
          <a:xfrm>
            <a:off x="626254" y="398433"/>
            <a:ext cx="4346992" cy="1323700"/>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70000"/>
              </a:lnSpc>
            </a:pPr>
            <a:r>
              <a:rPr lang="en-US" sz="4800" b="0" dirty="0"/>
              <a:t>RIGHT</a:t>
            </a:r>
            <a:br>
              <a:rPr lang="en-US" sz="4800" b="0" dirty="0"/>
            </a:br>
            <a:r>
              <a:rPr lang="en-US" sz="4800" b="0" dirty="0"/>
              <a:t>PORTFOLIO</a:t>
            </a:r>
          </a:p>
          <a:p>
            <a:pPr algn="l">
              <a:lnSpc>
                <a:spcPct val="70000"/>
              </a:lnSpc>
            </a:pPr>
            <a:r>
              <a:rPr lang="en-US" sz="4800" b="0" dirty="0"/>
              <a:t>PICTURE</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250"/>
                                            <p:tgtEl>
                                              <p:spTgt spid="4"/>
                                            </p:tgtEl>
                                          </p:cBhvr>
                                        </p:animEffect>
                                      </p:childTnLst>
                                    </p:cTn>
                                  </p:par>
                                  <p:par>
                                    <p:cTn id="11" presetID="22" presetClass="entr" presetSubtype="4"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250"/>
                                            <p:tgtEl>
                                              <p:spTgt spid="3"/>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par>
                                    <p:cTn id="20" presetID="22" presetClass="entr" presetSubtype="1" fill="hold" grpId="0" nodeType="withEffect">
                                      <p:stCondLst>
                                        <p:cond delay="125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250"/>
                                            <p:tgtEl>
                                              <p:spTgt spid="2"/>
                                            </p:tgtEl>
                                          </p:cBhvr>
                                        </p:animEffect>
                                      </p:childTnLst>
                                    </p:cTn>
                                  </p:par>
                                  <p:par>
                                    <p:cTn id="23" presetID="22" presetClass="entr" presetSubtype="4" fill="hold" grpId="0" nodeType="withEffect">
                                      <p:stCondLst>
                                        <p:cond delay="15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750"/>
                                            <p:tgtEl>
                                              <p:spTgt spid="8"/>
                                            </p:tgtEl>
                                          </p:cBhvr>
                                        </p:animEffect>
                                      </p:childTnLst>
                                    </p:cTn>
                                  </p:par>
                                  <p:par>
                                    <p:cTn id="26" presetID="2" presetClass="entr" presetSubtype="8" fill="hold" grpId="0" nodeType="withEffect" p14:presetBounceEnd="50000">
                                      <p:stCondLst>
                                        <p:cond delay="600"/>
                                      </p:stCondLst>
                                      <p:childTnLst>
                                        <p:set>
                                          <p:cBhvr>
                                            <p:cTn id="27" dur="1" fill="hold">
                                              <p:stCondLst>
                                                <p:cond delay="0"/>
                                              </p:stCondLst>
                                            </p:cTn>
                                            <p:tgtEl>
                                              <p:spTgt spid="14"/>
                                            </p:tgtEl>
                                            <p:attrNameLst>
                                              <p:attrName>style.visibility</p:attrName>
                                            </p:attrNameLst>
                                          </p:cBhvr>
                                          <p:to>
                                            <p:strVal val="visible"/>
                                          </p:to>
                                        </p:set>
                                        <p:anim calcmode="lin" valueType="num" p14:bounceEnd="50000">
                                          <p:cBhvr additive="base">
                                            <p:cTn id="28" dur="1500" fill="hold"/>
                                            <p:tgtEl>
                                              <p:spTgt spid="14"/>
                                            </p:tgtEl>
                                            <p:attrNameLst>
                                              <p:attrName>ppt_x</p:attrName>
                                            </p:attrNameLst>
                                          </p:cBhvr>
                                          <p:tavLst>
                                            <p:tav tm="0">
                                              <p:val>
                                                <p:strVal val="0-#ppt_w/2"/>
                                              </p:val>
                                            </p:tav>
                                            <p:tav tm="100000">
                                              <p:val>
                                                <p:strVal val="#ppt_x"/>
                                              </p:val>
                                            </p:tav>
                                          </p:tavLst>
                                        </p:anim>
                                        <p:anim calcmode="lin" valueType="num" p14:bounceEnd="50000">
                                          <p:cBhvr additive="base">
                                            <p:cTn id="29" dur="1500" fill="hold"/>
                                            <p:tgtEl>
                                              <p:spTgt spid="14"/>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14:presetBounceEnd="50000">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14:bounceEnd="50000">
                                          <p:cBhvr additive="base">
                                            <p:cTn id="32" dur="1500" fill="hold"/>
                                            <p:tgtEl>
                                              <p:spTgt spid="15"/>
                                            </p:tgtEl>
                                            <p:attrNameLst>
                                              <p:attrName>ppt_x</p:attrName>
                                            </p:attrNameLst>
                                          </p:cBhvr>
                                          <p:tavLst>
                                            <p:tav tm="0">
                                              <p:val>
                                                <p:strVal val="0-#ppt_w/2"/>
                                              </p:val>
                                            </p:tav>
                                            <p:tav tm="100000">
                                              <p:val>
                                                <p:strVal val="#ppt_x"/>
                                              </p:val>
                                            </p:tav>
                                          </p:tavLst>
                                        </p:anim>
                                        <p:anim calcmode="lin" valueType="num" p14:bounceEnd="50000">
                                          <p:cBhvr additive="base">
                                            <p:cTn id="33" dur="1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4" grpId="0"/>
          <p:bldP spid="1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250"/>
                                            <p:tgtEl>
                                              <p:spTgt spid="4"/>
                                            </p:tgtEl>
                                          </p:cBhvr>
                                        </p:animEffect>
                                      </p:childTnLst>
                                    </p:cTn>
                                  </p:par>
                                  <p:par>
                                    <p:cTn id="11" presetID="22" presetClass="entr" presetSubtype="4"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250"/>
                                            <p:tgtEl>
                                              <p:spTgt spid="3"/>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par>
                                    <p:cTn id="20" presetID="22" presetClass="entr" presetSubtype="1" fill="hold" grpId="0" nodeType="withEffect">
                                      <p:stCondLst>
                                        <p:cond delay="125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250"/>
                                            <p:tgtEl>
                                              <p:spTgt spid="2"/>
                                            </p:tgtEl>
                                          </p:cBhvr>
                                        </p:animEffect>
                                      </p:childTnLst>
                                    </p:cTn>
                                  </p:par>
                                  <p:par>
                                    <p:cTn id="23" presetID="22" presetClass="entr" presetSubtype="4" fill="hold" grpId="0" nodeType="withEffect">
                                      <p:stCondLst>
                                        <p:cond delay="15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750"/>
                                            <p:tgtEl>
                                              <p:spTgt spid="8"/>
                                            </p:tgtEl>
                                          </p:cBhvr>
                                        </p:animEffect>
                                      </p:childTnLst>
                                    </p:cTn>
                                  </p:par>
                                  <p:par>
                                    <p:cTn id="26" presetID="2" presetClass="entr" presetSubtype="8" fill="hold" grpId="0" nodeType="withEffect">
                                      <p:stCondLst>
                                        <p:cond delay="6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1500" fill="hold"/>
                                            <p:tgtEl>
                                              <p:spTgt spid="14"/>
                                            </p:tgtEl>
                                            <p:attrNameLst>
                                              <p:attrName>ppt_x</p:attrName>
                                            </p:attrNameLst>
                                          </p:cBhvr>
                                          <p:tavLst>
                                            <p:tav tm="0">
                                              <p:val>
                                                <p:strVal val="0-#ppt_w/2"/>
                                              </p:val>
                                            </p:tav>
                                            <p:tav tm="100000">
                                              <p:val>
                                                <p:strVal val="#ppt_x"/>
                                              </p:val>
                                            </p:tav>
                                          </p:tavLst>
                                        </p:anim>
                                        <p:anim calcmode="lin" valueType="num">
                                          <p:cBhvr additive="base">
                                            <p:cTn id="29" dur="1500" fill="hold"/>
                                            <p:tgtEl>
                                              <p:spTgt spid="14"/>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1500" fill="hold"/>
                                            <p:tgtEl>
                                              <p:spTgt spid="15"/>
                                            </p:tgtEl>
                                            <p:attrNameLst>
                                              <p:attrName>ppt_x</p:attrName>
                                            </p:attrNameLst>
                                          </p:cBhvr>
                                          <p:tavLst>
                                            <p:tav tm="0">
                                              <p:val>
                                                <p:strVal val="0-#ppt_w/2"/>
                                              </p:val>
                                            </p:tav>
                                            <p:tav tm="100000">
                                              <p:val>
                                                <p:strVal val="#ppt_x"/>
                                              </p:val>
                                            </p:tav>
                                          </p:tavLst>
                                        </p:anim>
                                        <p:anim calcmode="lin" valueType="num">
                                          <p:cBhvr additive="base">
                                            <p:cTn id="33" dur="1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4" grpId="0"/>
          <p:bldP spid="15"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p:nvPr/>
        </p:nvGrpSpPr>
        <p:grpSpPr>
          <a:xfrm>
            <a:off x="4838779" y="1840064"/>
            <a:ext cx="2514443" cy="4018593"/>
            <a:chOff x="4695824" y="2011363"/>
            <a:chExt cx="2651124" cy="4237038"/>
          </a:xfrm>
        </p:grpSpPr>
        <p:sp>
          <p:nvSpPr>
            <p:cNvPr id="3" name="Freeform 5"/>
            <p:cNvSpPr/>
            <p:nvPr/>
          </p:nvSpPr>
          <p:spPr bwMode="auto">
            <a:xfrm>
              <a:off x="6110286" y="3670300"/>
              <a:ext cx="754062" cy="1103314"/>
            </a:xfrm>
            <a:custGeom>
              <a:avLst/>
              <a:gdLst>
                <a:gd name="T0" fmla="*/ 293 w 433"/>
                <a:gd name="T1" fmla="*/ 94 h 635"/>
                <a:gd name="T2" fmla="*/ 334 w 433"/>
                <a:gd name="T3" fmla="*/ 80 h 635"/>
                <a:gd name="T4" fmla="*/ 401 w 433"/>
                <a:gd name="T5" fmla="*/ 118 h 635"/>
                <a:gd name="T6" fmla="*/ 433 w 433"/>
                <a:gd name="T7" fmla="*/ 118 h 635"/>
                <a:gd name="T8" fmla="*/ 433 w 433"/>
                <a:gd name="T9" fmla="*/ 0 h 635"/>
                <a:gd name="T10" fmla="*/ 0 w 433"/>
                <a:gd name="T11" fmla="*/ 0 h 635"/>
                <a:gd name="T12" fmla="*/ 0 w 433"/>
                <a:gd name="T13" fmla="*/ 463 h 635"/>
                <a:gd name="T14" fmla="*/ 158 w 433"/>
                <a:gd name="T15" fmla="*/ 463 h 635"/>
                <a:gd name="T16" fmla="*/ 169 w 433"/>
                <a:gd name="T17" fmla="*/ 474 h 635"/>
                <a:gd name="T18" fmla="*/ 169 w 433"/>
                <a:gd name="T19" fmla="*/ 528 h 635"/>
                <a:gd name="T20" fmla="*/ 165 w 433"/>
                <a:gd name="T21" fmla="*/ 537 h 635"/>
                <a:gd name="T22" fmla="*/ 129 w 433"/>
                <a:gd name="T23" fmla="*/ 586 h 635"/>
                <a:gd name="T24" fmla="*/ 141 w 433"/>
                <a:gd name="T25" fmla="*/ 619 h 635"/>
                <a:gd name="T26" fmla="*/ 183 w 433"/>
                <a:gd name="T27" fmla="*/ 635 h 635"/>
                <a:gd name="T28" fmla="*/ 250 w 433"/>
                <a:gd name="T29" fmla="*/ 594 h 635"/>
                <a:gd name="T30" fmla="*/ 210 w 433"/>
                <a:gd name="T31" fmla="*/ 533 h 635"/>
                <a:gd name="T32" fmla="*/ 204 w 433"/>
                <a:gd name="T33" fmla="*/ 524 h 635"/>
                <a:gd name="T34" fmla="*/ 204 w 433"/>
                <a:gd name="T35" fmla="*/ 471 h 635"/>
                <a:gd name="T36" fmla="*/ 215 w 433"/>
                <a:gd name="T37" fmla="*/ 460 h 635"/>
                <a:gd name="T38" fmla="*/ 433 w 433"/>
                <a:gd name="T39" fmla="*/ 460 h 635"/>
                <a:gd name="T40" fmla="*/ 433 w 433"/>
                <a:gd name="T41" fmla="*/ 199 h 635"/>
                <a:gd name="T42" fmla="*/ 410 w 433"/>
                <a:gd name="T43" fmla="*/ 199 h 635"/>
                <a:gd name="T44" fmla="*/ 338 w 433"/>
                <a:gd name="T45" fmla="*/ 243 h 635"/>
                <a:gd name="T46" fmla="*/ 270 w 433"/>
                <a:gd name="T47" fmla="*/ 161 h 635"/>
                <a:gd name="T48" fmla="*/ 293 w 433"/>
                <a:gd name="T49" fmla="*/ 94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3" h="635">
                  <a:moveTo>
                    <a:pt x="293" y="94"/>
                  </a:moveTo>
                  <a:cubicBezTo>
                    <a:pt x="304" y="84"/>
                    <a:pt x="318" y="79"/>
                    <a:pt x="334" y="80"/>
                  </a:cubicBezTo>
                  <a:cubicBezTo>
                    <a:pt x="360" y="81"/>
                    <a:pt x="391" y="108"/>
                    <a:pt x="401" y="118"/>
                  </a:cubicBezTo>
                  <a:cubicBezTo>
                    <a:pt x="433" y="118"/>
                    <a:pt x="433" y="118"/>
                    <a:pt x="433" y="118"/>
                  </a:cubicBezTo>
                  <a:cubicBezTo>
                    <a:pt x="433" y="0"/>
                    <a:pt x="433" y="0"/>
                    <a:pt x="433" y="0"/>
                  </a:cubicBezTo>
                  <a:cubicBezTo>
                    <a:pt x="0" y="0"/>
                    <a:pt x="0" y="0"/>
                    <a:pt x="0" y="0"/>
                  </a:cubicBezTo>
                  <a:cubicBezTo>
                    <a:pt x="0" y="463"/>
                    <a:pt x="0" y="463"/>
                    <a:pt x="0" y="463"/>
                  </a:cubicBezTo>
                  <a:cubicBezTo>
                    <a:pt x="158" y="463"/>
                    <a:pt x="158" y="463"/>
                    <a:pt x="158" y="463"/>
                  </a:cubicBezTo>
                  <a:cubicBezTo>
                    <a:pt x="164" y="463"/>
                    <a:pt x="169" y="468"/>
                    <a:pt x="169" y="474"/>
                  </a:cubicBezTo>
                  <a:cubicBezTo>
                    <a:pt x="169" y="528"/>
                    <a:pt x="169" y="528"/>
                    <a:pt x="169" y="528"/>
                  </a:cubicBezTo>
                  <a:cubicBezTo>
                    <a:pt x="169" y="532"/>
                    <a:pt x="168" y="535"/>
                    <a:pt x="165" y="537"/>
                  </a:cubicBezTo>
                  <a:cubicBezTo>
                    <a:pt x="156" y="544"/>
                    <a:pt x="130" y="568"/>
                    <a:pt x="129" y="586"/>
                  </a:cubicBezTo>
                  <a:cubicBezTo>
                    <a:pt x="129" y="598"/>
                    <a:pt x="133" y="611"/>
                    <a:pt x="141" y="619"/>
                  </a:cubicBezTo>
                  <a:cubicBezTo>
                    <a:pt x="151" y="630"/>
                    <a:pt x="166" y="635"/>
                    <a:pt x="183" y="635"/>
                  </a:cubicBezTo>
                  <a:cubicBezTo>
                    <a:pt x="207" y="635"/>
                    <a:pt x="248" y="630"/>
                    <a:pt x="250" y="594"/>
                  </a:cubicBezTo>
                  <a:cubicBezTo>
                    <a:pt x="253" y="560"/>
                    <a:pt x="210" y="533"/>
                    <a:pt x="210" y="533"/>
                  </a:cubicBezTo>
                  <a:cubicBezTo>
                    <a:pt x="206" y="531"/>
                    <a:pt x="204" y="527"/>
                    <a:pt x="204" y="524"/>
                  </a:cubicBezTo>
                  <a:cubicBezTo>
                    <a:pt x="204" y="471"/>
                    <a:pt x="204" y="471"/>
                    <a:pt x="204" y="471"/>
                  </a:cubicBezTo>
                  <a:cubicBezTo>
                    <a:pt x="204" y="465"/>
                    <a:pt x="209" y="460"/>
                    <a:pt x="215" y="460"/>
                  </a:cubicBezTo>
                  <a:cubicBezTo>
                    <a:pt x="433" y="460"/>
                    <a:pt x="433" y="460"/>
                    <a:pt x="433" y="460"/>
                  </a:cubicBezTo>
                  <a:cubicBezTo>
                    <a:pt x="433" y="199"/>
                    <a:pt x="433" y="199"/>
                    <a:pt x="433" y="199"/>
                  </a:cubicBezTo>
                  <a:cubicBezTo>
                    <a:pt x="410" y="199"/>
                    <a:pt x="410" y="199"/>
                    <a:pt x="410" y="199"/>
                  </a:cubicBezTo>
                  <a:cubicBezTo>
                    <a:pt x="399" y="211"/>
                    <a:pt x="368" y="243"/>
                    <a:pt x="338" y="243"/>
                  </a:cubicBezTo>
                  <a:cubicBezTo>
                    <a:pt x="305" y="243"/>
                    <a:pt x="270" y="222"/>
                    <a:pt x="270" y="161"/>
                  </a:cubicBezTo>
                  <a:cubicBezTo>
                    <a:pt x="270" y="124"/>
                    <a:pt x="282" y="104"/>
                    <a:pt x="293" y="94"/>
                  </a:cubicBez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4" name="Freeform 6"/>
            <p:cNvSpPr/>
            <p:nvPr/>
          </p:nvSpPr>
          <p:spPr bwMode="auto">
            <a:xfrm>
              <a:off x="5314947" y="3670300"/>
              <a:ext cx="757238" cy="804863"/>
            </a:xfrm>
            <a:custGeom>
              <a:avLst/>
              <a:gdLst>
                <a:gd name="T0" fmla="*/ 435 w 435"/>
                <a:gd name="T1" fmla="*/ 0 h 463"/>
                <a:gd name="T2" fmla="*/ 2 w 435"/>
                <a:gd name="T3" fmla="*/ 0 h 463"/>
                <a:gd name="T4" fmla="*/ 2 w 435"/>
                <a:gd name="T5" fmla="*/ 113 h 463"/>
                <a:gd name="T6" fmla="*/ 32 w 435"/>
                <a:gd name="T7" fmla="*/ 113 h 463"/>
                <a:gd name="T8" fmla="*/ 104 w 435"/>
                <a:gd name="T9" fmla="*/ 70 h 463"/>
                <a:gd name="T10" fmla="*/ 166 w 435"/>
                <a:gd name="T11" fmla="*/ 154 h 463"/>
                <a:gd name="T12" fmla="*/ 145 w 435"/>
                <a:gd name="T13" fmla="*/ 219 h 463"/>
                <a:gd name="T14" fmla="*/ 100 w 435"/>
                <a:gd name="T15" fmla="*/ 234 h 463"/>
                <a:gd name="T16" fmla="*/ 34 w 435"/>
                <a:gd name="T17" fmla="*/ 192 h 463"/>
                <a:gd name="T18" fmla="*/ 0 w 435"/>
                <a:gd name="T19" fmla="*/ 192 h 463"/>
                <a:gd name="T20" fmla="*/ 0 w 435"/>
                <a:gd name="T21" fmla="*/ 442 h 463"/>
                <a:gd name="T22" fmla="*/ 9 w 435"/>
                <a:gd name="T23" fmla="*/ 463 h 463"/>
                <a:gd name="T24" fmla="*/ 435 w 435"/>
                <a:gd name="T25" fmla="*/ 463 h 463"/>
                <a:gd name="T26" fmla="*/ 435 w 435"/>
                <a:gd name="T27"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5" h="463">
                  <a:moveTo>
                    <a:pt x="435" y="0"/>
                  </a:moveTo>
                  <a:cubicBezTo>
                    <a:pt x="2" y="0"/>
                    <a:pt x="2" y="0"/>
                    <a:pt x="2" y="0"/>
                  </a:cubicBezTo>
                  <a:cubicBezTo>
                    <a:pt x="2" y="113"/>
                    <a:pt x="2" y="113"/>
                    <a:pt x="2" y="113"/>
                  </a:cubicBezTo>
                  <a:cubicBezTo>
                    <a:pt x="32" y="113"/>
                    <a:pt x="32" y="113"/>
                    <a:pt x="32" y="113"/>
                  </a:cubicBezTo>
                  <a:cubicBezTo>
                    <a:pt x="40" y="99"/>
                    <a:pt x="61" y="69"/>
                    <a:pt x="104" y="70"/>
                  </a:cubicBezTo>
                  <a:cubicBezTo>
                    <a:pt x="166" y="72"/>
                    <a:pt x="166" y="134"/>
                    <a:pt x="166" y="154"/>
                  </a:cubicBezTo>
                  <a:cubicBezTo>
                    <a:pt x="166" y="184"/>
                    <a:pt x="159" y="205"/>
                    <a:pt x="145" y="219"/>
                  </a:cubicBezTo>
                  <a:cubicBezTo>
                    <a:pt x="134" y="229"/>
                    <a:pt x="119" y="234"/>
                    <a:pt x="100" y="234"/>
                  </a:cubicBezTo>
                  <a:cubicBezTo>
                    <a:pt x="63" y="233"/>
                    <a:pt x="42" y="209"/>
                    <a:pt x="34" y="192"/>
                  </a:cubicBezTo>
                  <a:cubicBezTo>
                    <a:pt x="0" y="192"/>
                    <a:pt x="0" y="192"/>
                    <a:pt x="0" y="192"/>
                  </a:cubicBezTo>
                  <a:cubicBezTo>
                    <a:pt x="0" y="442"/>
                    <a:pt x="0" y="442"/>
                    <a:pt x="0" y="442"/>
                  </a:cubicBezTo>
                  <a:cubicBezTo>
                    <a:pt x="4" y="449"/>
                    <a:pt x="7" y="456"/>
                    <a:pt x="9" y="463"/>
                  </a:cubicBezTo>
                  <a:cubicBezTo>
                    <a:pt x="435" y="463"/>
                    <a:pt x="435" y="463"/>
                    <a:pt x="435" y="463"/>
                  </a:cubicBezTo>
                  <a:lnTo>
                    <a:pt x="435" y="0"/>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5" name="Freeform 7"/>
            <p:cNvSpPr/>
            <p:nvPr/>
          </p:nvSpPr>
          <p:spPr bwMode="auto">
            <a:xfrm>
              <a:off x="5318123" y="2011363"/>
              <a:ext cx="1939924" cy="1071563"/>
            </a:xfrm>
            <a:custGeom>
              <a:avLst/>
              <a:gdLst>
                <a:gd name="T0" fmla="*/ 0 w 1114"/>
                <a:gd name="T1" fmla="*/ 445 h 616"/>
                <a:gd name="T2" fmla="*/ 186 w 1114"/>
                <a:gd name="T3" fmla="*/ 445 h 616"/>
                <a:gd name="T4" fmla="*/ 197 w 1114"/>
                <a:gd name="T5" fmla="*/ 456 h 616"/>
                <a:gd name="T6" fmla="*/ 197 w 1114"/>
                <a:gd name="T7" fmla="*/ 511 h 616"/>
                <a:gd name="T8" fmla="*/ 192 w 1114"/>
                <a:gd name="T9" fmla="*/ 521 h 616"/>
                <a:gd name="T10" fmla="*/ 161 w 1114"/>
                <a:gd name="T11" fmla="*/ 565 h 616"/>
                <a:gd name="T12" fmla="*/ 213 w 1114"/>
                <a:gd name="T13" fmla="*/ 616 h 616"/>
                <a:gd name="T14" fmla="*/ 279 w 1114"/>
                <a:gd name="T15" fmla="*/ 571 h 616"/>
                <a:gd name="T16" fmla="*/ 240 w 1114"/>
                <a:gd name="T17" fmla="*/ 519 h 616"/>
                <a:gd name="T18" fmla="*/ 233 w 1114"/>
                <a:gd name="T19" fmla="*/ 508 h 616"/>
                <a:gd name="T20" fmla="*/ 234 w 1114"/>
                <a:gd name="T21" fmla="*/ 458 h 616"/>
                <a:gd name="T22" fmla="*/ 245 w 1114"/>
                <a:gd name="T23" fmla="*/ 448 h 616"/>
                <a:gd name="T24" fmla="*/ 647 w 1114"/>
                <a:gd name="T25" fmla="*/ 448 h 616"/>
                <a:gd name="T26" fmla="*/ 647 w 1114"/>
                <a:gd name="T27" fmla="*/ 412 h 616"/>
                <a:gd name="T28" fmla="*/ 605 w 1114"/>
                <a:gd name="T29" fmla="*/ 339 h 616"/>
                <a:gd name="T30" fmla="*/ 683 w 1114"/>
                <a:gd name="T31" fmla="*/ 279 h 616"/>
                <a:gd name="T32" fmla="*/ 767 w 1114"/>
                <a:gd name="T33" fmla="*/ 338 h 616"/>
                <a:gd name="T34" fmla="*/ 728 w 1114"/>
                <a:gd name="T35" fmla="*/ 413 h 616"/>
                <a:gd name="T36" fmla="*/ 728 w 1114"/>
                <a:gd name="T37" fmla="*/ 446 h 616"/>
                <a:gd name="T38" fmla="*/ 1114 w 1114"/>
                <a:gd name="T39" fmla="*/ 446 h 616"/>
                <a:gd name="T40" fmla="*/ 952 w 1114"/>
                <a:gd name="T41" fmla="*/ 204 h 616"/>
                <a:gd name="T42" fmla="*/ 460 w 1114"/>
                <a:gd name="T43" fmla="*/ 2 h 616"/>
                <a:gd name="T44" fmla="*/ 0 w 1114"/>
                <a:gd name="T45" fmla="*/ 148 h 616"/>
                <a:gd name="T46" fmla="*/ 0 w 1114"/>
                <a:gd name="T47" fmla="*/ 445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14" h="616">
                  <a:moveTo>
                    <a:pt x="0" y="445"/>
                  </a:moveTo>
                  <a:cubicBezTo>
                    <a:pt x="186" y="445"/>
                    <a:pt x="186" y="445"/>
                    <a:pt x="186" y="445"/>
                  </a:cubicBezTo>
                  <a:cubicBezTo>
                    <a:pt x="192" y="445"/>
                    <a:pt x="197" y="449"/>
                    <a:pt x="197" y="456"/>
                  </a:cubicBezTo>
                  <a:cubicBezTo>
                    <a:pt x="197" y="511"/>
                    <a:pt x="197" y="511"/>
                    <a:pt x="197" y="511"/>
                  </a:cubicBezTo>
                  <a:cubicBezTo>
                    <a:pt x="197" y="515"/>
                    <a:pt x="196" y="519"/>
                    <a:pt x="192" y="521"/>
                  </a:cubicBezTo>
                  <a:cubicBezTo>
                    <a:pt x="184" y="526"/>
                    <a:pt x="161" y="546"/>
                    <a:pt x="161" y="565"/>
                  </a:cubicBezTo>
                  <a:cubicBezTo>
                    <a:pt x="161" y="591"/>
                    <a:pt x="179" y="616"/>
                    <a:pt x="213" y="616"/>
                  </a:cubicBezTo>
                  <a:cubicBezTo>
                    <a:pt x="249" y="616"/>
                    <a:pt x="278" y="597"/>
                    <a:pt x="279" y="571"/>
                  </a:cubicBezTo>
                  <a:cubicBezTo>
                    <a:pt x="280" y="534"/>
                    <a:pt x="240" y="519"/>
                    <a:pt x="240" y="519"/>
                  </a:cubicBezTo>
                  <a:cubicBezTo>
                    <a:pt x="235" y="517"/>
                    <a:pt x="232" y="513"/>
                    <a:pt x="233" y="508"/>
                  </a:cubicBezTo>
                  <a:cubicBezTo>
                    <a:pt x="234" y="458"/>
                    <a:pt x="234" y="458"/>
                    <a:pt x="234" y="458"/>
                  </a:cubicBezTo>
                  <a:cubicBezTo>
                    <a:pt x="234" y="452"/>
                    <a:pt x="239" y="448"/>
                    <a:pt x="245" y="448"/>
                  </a:cubicBezTo>
                  <a:cubicBezTo>
                    <a:pt x="647" y="448"/>
                    <a:pt x="647" y="448"/>
                    <a:pt x="647" y="448"/>
                  </a:cubicBezTo>
                  <a:cubicBezTo>
                    <a:pt x="647" y="412"/>
                    <a:pt x="647" y="412"/>
                    <a:pt x="647" y="412"/>
                  </a:cubicBezTo>
                  <a:cubicBezTo>
                    <a:pt x="634" y="404"/>
                    <a:pt x="605" y="380"/>
                    <a:pt x="605" y="339"/>
                  </a:cubicBezTo>
                  <a:cubicBezTo>
                    <a:pt x="605" y="298"/>
                    <a:pt x="646" y="279"/>
                    <a:pt x="683" y="279"/>
                  </a:cubicBezTo>
                  <a:cubicBezTo>
                    <a:pt x="722" y="279"/>
                    <a:pt x="767" y="294"/>
                    <a:pt x="767" y="338"/>
                  </a:cubicBezTo>
                  <a:cubicBezTo>
                    <a:pt x="767" y="378"/>
                    <a:pt x="739" y="404"/>
                    <a:pt x="728" y="413"/>
                  </a:cubicBezTo>
                  <a:cubicBezTo>
                    <a:pt x="728" y="446"/>
                    <a:pt x="728" y="446"/>
                    <a:pt x="728" y="446"/>
                  </a:cubicBezTo>
                  <a:cubicBezTo>
                    <a:pt x="1114" y="446"/>
                    <a:pt x="1114" y="446"/>
                    <a:pt x="1114" y="446"/>
                  </a:cubicBezTo>
                  <a:cubicBezTo>
                    <a:pt x="1078" y="356"/>
                    <a:pt x="1025" y="265"/>
                    <a:pt x="952" y="204"/>
                  </a:cubicBezTo>
                  <a:cubicBezTo>
                    <a:pt x="809" y="83"/>
                    <a:pt x="677" y="5"/>
                    <a:pt x="460" y="2"/>
                  </a:cubicBezTo>
                  <a:cubicBezTo>
                    <a:pt x="326" y="0"/>
                    <a:pt x="149" y="37"/>
                    <a:pt x="0" y="148"/>
                  </a:cubicBezTo>
                  <a:lnTo>
                    <a:pt x="0" y="445"/>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6" name="Freeform 8"/>
            <p:cNvSpPr/>
            <p:nvPr/>
          </p:nvSpPr>
          <p:spPr bwMode="auto">
            <a:xfrm>
              <a:off x="6110286" y="2535238"/>
              <a:ext cx="1039812" cy="1096963"/>
            </a:xfrm>
            <a:custGeom>
              <a:avLst/>
              <a:gdLst>
                <a:gd name="T0" fmla="*/ 433 w 597"/>
                <a:gd name="T1" fmla="*/ 422 h 631"/>
                <a:gd name="T2" fmla="*/ 445 w 597"/>
                <a:gd name="T3" fmla="*/ 411 h 631"/>
                <a:gd name="T4" fmla="*/ 492 w 597"/>
                <a:gd name="T5" fmla="*/ 411 h 631"/>
                <a:gd name="T6" fmla="*/ 501 w 597"/>
                <a:gd name="T7" fmla="*/ 415 h 631"/>
                <a:gd name="T8" fmla="*/ 556 w 597"/>
                <a:gd name="T9" fmla="*/ 451 h 631"/>
                <a:gd name="T10" fmla="*/ 597 w 597"/>
                <a:gd name="T11" fmla="*/ 389 h 631"/>
                <a:gd name="T12" fmla="*/ 557 w 597"/>
                <a:gd name="T13" fmla="*/ 334 h 631"/>
                <a:gd name="T14" fmla="*/ 499 w 597"/>
                <a:gd name="T15" fmla="*/ 374 h 631"/>
                <a:gd name="T16" fmla="*/ 491 w 597"/>
                <a:gd name="T17" fmla="*/ 377 h 631"/>
                <a:gd name="T18" fmla="*/ 441 w 597"/>
                <a:gd name="T19" fmla="*/ 377 h 631"/>
                <a:gd name="T20" fmla="*/ 430 w 597"/>
                <a:gd name="T21" fmla="*/ 366 h 631"/>
                <a:gd name="T22" fmla="*/ 430 w 597"/>
                <a:gd name="T23" fmla="*/ 167 h 631"/>
                <a:gd name="T24" fmla="*/ 261 w 597"/>
                <a:gd name="T25" fmla="*/ 167 h 631"/>
                <a:gd name="T26" fmla="*/ 250 w 597"/>
                <a:gd name="T27" fmla="*/ 156 h 631"/>
                <a:gd name="T28" fmla="*/ 250 w 597"/>
                <a:gd name="T29" fmla="*/ 107 h 631"/>
                <a:gd name="T30" fmla="*/ 256 w 597"/>
                <a:gd name="T31" fmla="*/ 98 h 631"/>
                <a:gd name="T32" fmla="*/ 290 w 597"/>
                <a:gd name="T33" fmla="*/ 37 h 631"/>
                <a:gd name="T34" fmla="*/ 228 w 597"/>
                <a:gd name="T35" fmla="*/ 0 h 631"/>
                <a:gd name="T36" fmla="*/ 172 w 597"/>
                <a:gd name="T37" fmla="*/ 38 h 631"/>
                <a:gd name="T38" fmla="*/ 208 w 597"/>
                <a:gd name="T39" fmla="*/ 96 h 631"/>
                <a:gd name="T40" fmla="*/ 214 w 597"/>
                <a:gd name="T41" fmla="*/ 105 h 631"/>
                <a:gd name="T42" fmla="*/ 214 w 597"/>
                <a:gd name="T43" fmla="*/ 158 h 631"/>
                <a:gd name="T44" fmla="*/ 203 w 597"/>
                <a:gd name="T45" fmla="*/ 169 h 631"/>
                <a:gd name="T46" fmla="*/ 0 w 597"/>
                <a:gd name="T47" fmla="*/ 169 h 631"/>
                <a:gd name="T48" fmla="*/ 0 w 597"/>
                <a:gd name="T49" fmla="*/ 631 h 631"/>
                <a:gd name="T50" fmla="*/ 433 w 597"/>
                <a:gd name="T51" fmla="*/ 631 h 631"/>
                <a:gd name="T52" fmla="*/ 433 w 597"/>
                <a:gd name="T53" fmla="*/ 422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97" h="631">
                  <a:moveTo>
                    <a:pt x="433" y="422"/>
                  </a:moveTo>
                  <a:cubicBezTo>
                    <a:pt x="433" y="416"/>
                    <a:pt x="438" y="411"/>
                    <a:pt x="445" y="411"/>
                  </a:cubicBezTo>
                  <a:cubicBezTo>
                    <a:pt x="492" y="411"/>
                    <a:pt x="492" y="411"/>
                    <a:pt x="492" y="411"/>
                  </a:cubicBezTo>
                  <a:cubicBezTo>
                    <a:pt x="496" y="411"/>
                    <a:pt x="499" y="413"/>
                    <a:pt x="501" y="415"/>
                  </a:cubicBezTo>
                  <a:cubicBezTo>
                    <a:pt x="509" y="425"/>
                    <a:pt x="533" y="451"/>
                    <a:pt x="556" y="451"/>
                  </a:cubicBezTo>
                  <a:cubicBezTo>
                    <a:pt x="587" y="451"/>
                    <a:pt x="597" y="419"/>
                    <a:pt x="597" y="389"/>
                  </a:cubicBezTo>
                  <a:cubicBezTo>
                    <a:pt x="597" y="356"/>
                    <a:pt x="583" y="336"/>
                    <a:pt x="557" y="334"/>
                  </a:cubicBezTo>
                  <a:cubicBezTo>
                    <a:pt x="540" y="333"/>
                    <a:pt x="513" y="358"/>
                    <a:pt x="499" y="374"/>
                  </a:cubicBezTo>
                  <a:cubicBezTo>
                    <a:pt x="497" y="376"/>
                    <a:pt x="494" y="377"/>
                    <a:pt x="491" y="377"/>
                  </a:cubicBezTo>
                  <a:cubicBezTo>
                    <a:pt x="441" y="377"/>
                    <a:pt x="441" y="377"/>
                    <a:pt x="441" y="377"/>
                  </a:cubicBezTo>
                  <a:cubicBezTo>
                    <a:pt x="435" y="377"/>
                    <a:pt x="430" y="372"/>
                    <a:pt x="430" y="366"/>
                  </a:cubicBezTo>
                  <a:cubicBezTo>
                    <a:pt x="430" y="167"/>
                    <a:pt x="430" y="167"/>
                    <a:pt x="430" y="167"/>
                  </a:cubicBezTo>
                  <a:cubicBezTo>
                    <a:pt x="261" y="167"/>
                    <a:pt x="261" y="167"/>
                    <a:pt x="261" y="167"/>
                  </a:cubicBezTo>
                  <a:cubicBezTo>
                    <a:pt x="255" y="167"/>
                    <a:pt x="250" y="162"/>
                    <a:pt x="250" y="156"/>
                  </a:cubicBezTo>
                  <a:cubicBezTo>
                    <a:pt x="250" y="107"/>
                    <a:pt x="250" y="107"/>
                    <a:pt x="250" y="107"/>
                  </a:cubicBezTo>
                  <a:cubicBezTo>
                    <a:pt x="250" y="103"/>
                    <a:pt x="252" y="100"/>
                    <a:pt x="256" y="98"/>
                  </a:cubicBezTo>
                  <a:cubicBezTo>
                    <a:pt x="256" y="97"/>
                    <a:pt x="290" y="75"/>
                    <a:pt x="290" y="37"/>
                  </a:cubicBezTo>
                  <a:cubicBezTo>
                    <a:pt x="290" y="2"/>
                    <a:pt x="238" y="0"/>
                    <a:pt x="228" y="0"/>
                  </a:cubicBezTo>
                  <a:cubicBezTo>
                    <a:pt x="207" y="0"/>
                    <a:pt x="172" y="8"/>
                    <a:pt x="172" y="38"/>
                  </a:cubicBezTo>
                  <a:cubicBezTo>
                    <a:pt x="172" y="76"/>
                    <a:pt x="206" y="95"/>
                    <a:pt x="208" y="96"/>
                  </a:cubicBezTo>
                  <a:cubicBezTo>
                    <a:pt x="211" y="97"/>
                    <a:pt x="214" y="101"/>
                    <a:pt x="214" y="105"/>
                  </a:cubicBezTo>
                  <a:cubicBezTo>
                    <a:pt x="214" y="158"/>
                    <a:pt x="214" y="158"/>
                    <a:pt x="214" y="158"/>
                  </a:cubicBezTo>
                  <a:cubicBezTo>
                    <a:pt x="214" y="164"/>
                    <a:pt x="209" y="169"/>
                    <a:pt x="203" y="169"/>
                  </a:cubicBezTo>
                  <a:cubicBezTo>
                    <a:pt x="0" y="169"/>
                    <a:pt x="0" y="169"/>
                    <a:pt x="0" y="169"/>
                  </a:cubicBezTo>
                  <a:cubicBezTo>
                    <a:pt x="0" y="631"/>
                    <a:pt x="0" y="631"/>
                    <a:pt x="0" y="631"/>
                  </a:cubicBezTo>
                  <a:cubicBezTo>
                    <a:pt x="433" y="631"/>
                    <a:pt x="433" y="631"/>
                    <a:pt x="433" y="631"/>
                  </a:cubicBezTo>
                  <a:lnTo>
                    <a:pt x="433" y="422"/>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7" name="Freeform 9"/>
            <p:cNvSpPr/>
            <p:nvPr/>
          </p:nvSpPr>
          <p:spPr bwMode="auto">
            <a:xfrm>
              <a:off x="6619873" y="2828925"/>
              <a:ext cx="727075" cy="1574801"/>
            </a:xfrm>
            <a:custGeom>
              <a:avLst/>
              <a:gdLst>
                <a:gd name="T0" fmla="*/ 160 w 418"/>
                <a:gd name="T1" fmla="*/ 0 h 906"/>
                <a:gd name="T2" fmla="*/ 160 w 418"/>
                <a:gd name="T3" fmla="*/ 186 h 906"/>
                <a:gd name="T4" fmla="*/ 194 w 418"/>
                <a:gd name="T5" fmla="*/ 186 h 906"/>
                <a:gd name="T6" fmla="*/ 266 w 418"/>
                <a:gd name="T7" fmla="*/ 143 h 906"/>
                <a:gd name="T8" fmla="*/ 328 w 418"/>
                <a:gd name="T9" fmla="*/ 220 h 906"/>
                <a:gd name="T10" fmla="*/ 264 w 418"/>
                <a:gd name="T11" fmla="*/ 304 h 906"/>
                <a:gd name="T12" fmla="*/ 195 w 418"/>
                <a:gd name="T13" fmla="*/ 264 h 906"/>
                <a:gd name="T14" fmla="*/ 164 w 418"/>
                <a:gd name="T15" fmla="*/ 264 h 906"/>
                <a:gd name="T16" fmla="*/ 164 w 418"/>
                <a:gd name="T17" fmla="*/ 613 h 906"/>
                <a:gd name="T18" fmla="*/ 153 w 418"/>
                <a:gd name="T19" fmla="*/ 624 h 906"/>
                <a:gd name="T20" fmla="*/ 105 w 418"/>
                <a:gd name="T21" fmla="*/ 624 h 906"/>
                <a:gd name="T22" fmla="*/ 97 w 418"/>
                <a:gd name="T23" fmla="*/ 621 h 906"/>
                <a:gd name="T24" fmla="*/ 40 w 418"/>
                <a:gd name="T25" fmla="*/ 586 h 906"/>
                <a:gd name="T26" fmla="*/ 16 w 418"/>
                <a:gd name="T27" fmla="*/ 594 h 906"/>
                <a:gd name="T28" fmla="*/ 0 w 418"/>
                <a:gd name="T29" fmla="*/ 645 h 906"/>
                <a:gd name="T30" fmla="*/ 46 w 418"/>
                <a:gd name="T31" fmla="*/ 705 h 906"/>
                <a:gd name="T32" fmla="*/ 104 w 418"/>
                <a:gd name="T33" fmla="*/ 665 h 906"/>
                <a:gd name="T34" fmla="*/ 113 w 418"/>
                <a:gd name="T35" fmla="*/ 661 h 906"/>
                <a:gd name="T36" fmla="*/ 153 w 418"/>
                <a:gd name="T37" fmla="*/ 661 h 906"/>
                <a:gd name="T38" fmla="*/ 164 w 418"/>
                <a:gd name="T39" fmla="*/ 672 h 906"/>
                <a:gd name="T40" fmla="*/ 164 w 418"/>
                <a:gd name="T41" fmla="*/ 906 h 906"/>
                <a:gd name="T42" fmla="*/ 318 w 418"/>
                <a:gd name="T43" fmla="*/ 573 h 906"/>
                <a:gd name="T44" fmla="*/ 418 w 418"/>
                <a:gd name="T45" fmla="*/ 210 h 906"/>
                <a:gd name="T46" fmla="*/ 376 w 418"/>
                <a:gd name="T47" fmla="*/ 0 h 906"/>
                <a:gd name="T48" fmla="*/ 160 w 418"/>
                <a:gd name="T49" fmla="*/ 0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8" h="906">
                  <a:moveTo>
                    <a:pt x="160" y="0"/>
                  </a:moveTo>
                  <a:cubicBezTo>
                    <a:pt x="160" y="186"/>
                    <a:pt x="160" y="186"/>
                    <a:pt x="160" y="186"/>
                  </a:cubicBezTo>
                  <a:cubicBezTo>
                    <a:pt x="194" y="186"/>
                    <a:pt x="194" y="186"/>
                    <a:pt x="194" y="186"/>
                  </a:cubicBezTo>
                  <a:cubicBezTo>
                    <a:pt x="205" y="174"/>
                    <a:pt x="238" y="142"/>
                    <a:pt x="266" y="143"/>
                  </a:cubicBezTo>
                  <a:cubicBezTo>
                    <a:pt x="296" y="145"/>
                    <a:pt x="328" y="166"/>
                    <a:pt x="328" y="220"/>
                  </a:cubicBezTo>
                  <a:cubicBezTo>
                    <a:pt x="328" y="271"/>
                    <a:pt x="303" y="304"/>
                    <a:pt x="264" y="304"/>
                  </a:cubicBezTo>
                  <a:cubicBezTo>
                    <a:pt x="232" y="304"/>
                    <a:pt x="205" y="275"/>
                    <a:pt x="195" y="264"/>
                  </a:cubicBezTo>
                  <a:cubicBezTo>
                    <a:pt x="164" y="264"/>
                    <a:pt x="164" y="264"/>
                    <a:pt x="164" y="264"/>
                  </a:cubicBezTo>
                  <a:cubicBezTo>
                    <a:pt x="164" y="613"/>
                    <a:pt x="164" y="613"/>
                    <a:pt x="164" y="613"/>
                  </a:cubicBezTo>
                  <a:cubicBezTo>
                    <a:pt x="164" y="619"/>
                    <a:pt x="159" y="624"/>
                    <a:pt x="153" y="624"/>
                  </a:cubicBezTo>
                  <a:cubicBezTo>
                    <a:pt x="105" y="624"/>
                    <a:pt x="105" y="624"/>
                    <a:pt x="105" y="624"/>
                  </a:cubicBezTo>
                  <a:cubicBezTo>
                    <a:pt x="102" y="624"/>
                    <a:pt x="99" y="623"/>
                    <a:pt x="97" y="621"/>
                  </a:cubicBezTo>
                  <a:cubicBezTo>
                    <a:pt x="88" y="611"/>
                    <a:pt x="59" y="587"/>
                    <a:pt x="40" y="586"/>
                  </a:cubicBezTo>
                  <a:cubicBezTo>
                    <a:pt x="31" y="585"/>
                    <a:pt x="22" y="588"/>
                    <a:pt x="16" y="594"/>
                  </a:cubicBezTo>
                  <a:cubicBezTo>
                    <a:pt x="5" y="604"/>
                    <a:pt x="0" y="622"/>
                    <a:pt x="0" y="645"/>
                  </a:cubicBezTo>
                  <a:cubicBezTo>
                    <a:pt x="0" y="683"/>
                    <a:pt x="16" y="705"/>
                    <a:pt x="46" y="705"/>
                  </a:cubicBezTo>
                  <a:cubicBezTo>
                    <a:pt x="66" y="705"/>
                    <a:pt x="96" y="675"/>
                    <a:pt x="104" y="665"/>
                  </a:cubicBezTo>
                  <a:cubicBezTo>
                    <a:pt x="106" y="662"/>
                    <a:pt x="109" y="661"/>
                    <a:pt x="113" y="661"/>
                  </a:cubicBezTo>
                  <a:cubicBezTo>
                    <a:pt x="153" y="661"/>
                    <a:pt x="153" y="661"/>
                    <a:pt x="153" y="661"/>
                  </a:cubicBezTo>
                  <a:cubicBezTo>
                    <a:pt x="159" y="661"/>
                    <a:pt x="164" y="666"/>
                    <a:pt x="164" y="672"/>
                  </a:cubicBezTo>
                  <a:cubicBezTo>
                    <a:pt x="164" y="906"/>
                    <a:pt x="164" y="906"/>
                    <a:pt x="164" y="906"/>
                  </a:cubicBezTo>
                  <a:cubicBezTo>
                    <a:pt x="207" y="808"/>
                    <a:pt x="270" y="669"/>
                    <a:pt x="318" y="573"/>
                  </a:cubicBezTo>
                  <a:cubicBezTo>
                    <a:pt x="393" y="422"/>
                    <a:pt x="418" y="329"/>
                    <a:pt x="418" y="210"/>
                  </a:cubicBezTo>
                  <a:cubicBezTo>
                    <a:pt x="418" y="156"/>
                    <a:pt x="404" y="79"/>
                    <a:pt x="376" y="0"/>
                  </a:cubicBezTo>
                  <a:lnTo>
                    <a:pt x="160" y="0"/>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8" name="Freeform 10"/>
            <p:cNvSpPr/>
            <p:nvPr/>
          </p:nvSpPr>
          <p:spPr bwMode="auto">
            <a:xfrm>
              <a:off x="5346697" y="4508500"/>
              <a:ext cx="1511299" cy="622300"/>
            </a:xfrm>
            <a:custGeom>
              <a:avLst/>
              <a:gdLst>
                <a:gd name="T0" fmla="*/ 665 w 868"/>
                <a:gd name="T1" fmla="*/ 0 h 358"/>
                <a:gd name="T2" fmla="*/ 665 w 868"/>
                <a:gd name="T3" fmla="*/ 36 h 358"/>
                <a:gd name="T4" fmla="*/ 712 w 868"/>
                <a:gd name="T5" fmla="*/ 114 h 358"/>
                <a:gd name="T6" fmla="*/ 622 w 868"/>
                <a:gd name="T7" fmla="*/ 175 h 358"/>
                <a:gd name="T8" fmla="*/ 564 w 868"/>
                <a:gd name="T9" fmla="*/ 153 h 358"/>
                <a:gd name="T10" fmla="*/ 546 w 868"/>
                <a:gd name="T11" fmla="*/ 103 h 358"/>
                <a:gd name="T12" fmla="*/ 586 w 868"/>
                <a:gd name="T13" fmla="*/ 41 h 358"/>
                <a:gd name="T14" fmla="*/ 586 w 868"/>
                <a:gd name="T15" fmla="*/ 3 h 358"/>
                <a:gd name="T16" fmla="*/ 0 w 868"/>
                <a:gd name="T17" fmla="*/ 3 h 358"/>
                <a:gd name="T18" fmla="*/ 26 w 868"/>
                <a:gd name="T19" fmla="*/ 104 h 358"/>
                <a:gd name="T20" fmla="*/ 167 w 868"/>
                <a:gd name="T21" fmla="*/ 358 h 358"/>
                <a:gd name="T22" fmla="*/ 700 w 868"/>
                <a:gd name="T23" fmla="*/ 358 h 358"/>
                <a:gd name="T24" fmla="*/ 821 w 868"/>
                <a:gd name="T25" fmla="*/ 241 h 358"/>
                <a:gd name="T26" fmla="*/ 845 w 868"/>
                <a:gd name="T27" fmla="*/ 51 h 358"/>
                <a:gd name="T28" fmla="*/ 868 w 868"/>
                <a:gd name="T29" fmla="*/ 0 h 358"/>
                <a:gd name="T30" fmla="*/ 665 w 868"/>
                <a:gd name="T31"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 h="358">
                  <a:moveTo>
                    <a:pt x="665" y="0"/>
                  </a:moveTo>
                  <a:cubicBezTo>
                    <a:pt x="665" y="36"/>
                    <a:pt x="665" y="36"/>
                    <a:pt x="665" y="36"/>
                  </a:cubicBezTo>
                  <a:cubicBezTo>
                    <a:pt x="679" y="46"/>
                    <a:pt x="715" y="75"/>
                    <a:pt x="712" y="114"/>
                  </a:cubicBezTo>
                  <a:cubicBezTo>
                    <a:pt x="709" y="152"/>
                    <a:pt x="675" y="175"/>
                    <a:pt x="622" y="175"/>
                  </a:cubicBezTo>
                  <a:cubicBezTo>
                    <a:pt x="592" y="175"/>
                    <a:pt x="574" y="163"/>
                    <a:pt x="564" y="153"/>
                  </a:cubicBezTo>
                  <a:cubicBezTo>
                    <a:pt x="552" y="139"/>
                    <a:pt x="545" y="121"/>
                    <a:pt x="546" y="103"/>
                  </a:cubicBezTo>
                  <a:cubicBezTo>
                    <a:pt x="548" y="77"/>
                    <a:pt x="575" y="51"/>
                    <a:pt x="586" y="41"/>
                  </a:cubicBezTo>
                  <a:cubicBezTo>
                    <a:pt x="586" y="3"/>
                    <a:pt x="586" y="3"/>
                    <a:pt x="586" y="3"/>
                  </a:cubicBezTo>
                  <a:cubicBezTo>
                    <a:pt x="0" y="3"/>
                    <a:pt x="0" y="3"/>
                    <a:pt x="0" y="3"/>
                  </a:cubicBezTo>
                  <a:cubicBezTo>
                    <a:pt x="16" y="45"/>
                    <a:pt x="26" y="81"/>
                    <a:pt x="26" y="104"/>
                  </a:cubicBezTo>
                  <a:cubicBezTo>
                    <a:pt x="18" y="303"/>
                    <a:pt x="126" y="358"/>
                    <a:pt x="167" y="358"/>
                  </a:cubicBezTo>
                  <a:cubicBezTo>
                    <a:pt x="315" y="358"/>
                    <a:pt x="651" y="358"/>
                    <a:pt x="700" y="358"/>
                  </a:cubicBezTo>
                  <a:cubicBezTo>
                    <a:pt x="750" y="358"/>
                    <a:pt x="799" y="291"/>
                    <a:pt x="821" y="241"/>
                  </a:cubicBezTo>
                  <a:cubicBezTo>
                    <a:pt x="844" y="190"/>
                    <a:pt x="829" y="88"/>
                    <a:pt x="845" y="51"/>
                  </a:cubicBezTo>
                  <a:cubicBezTo>
                    <a:pt x="849" y="43"/>
                    <a:pt x="857" y="25"/>
                    <a:pt x="868" y="0"/>
                  </a:cubicBezTo>
                  <a:lnTo>
                    <a:pt x="665" y="0"/>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9" name="Freeform 11"/>
            <p:cNvSpPr/>
            <p:nvPr/>
          </p:nvSpPr>
          <p:spPr bwMode="auto">
            <a:xfrm>
              <a:off x="4695824" y="2298700"/>
              <a:ext cx="869950" cy="2054225"/>
            </a:xfrm>
            <a:custGeom>
              <a:avLst/>
              <a:gdLst>
                <a:gd name="T0" fmla="*/ 334 w 500"/>
                <a:gd name="T1" fmla="*/ 970 h 1182"/>
                <a:gd name="T2" fmla="*/ 345 w 500"/>
                <a:gd name="T3" fmla="*/ 959 h 1182"/>
                <a:gd name="T4" fmla="*/ 398 w 500"/>
                <a:gd name="T5" fmla="*/ 959 h 1182"/>
                <a:gd name="T6" fmla="*/ 409 w 500"/>
                <a:gd name="T7" fmla="*/ 967 h 1182"/>
                <a:gd name="T8" fmla="*/ 457 w 500"/>
                <a:gd name="T9" fmla="*/ 1001 h 1182"/>
                <a:gd name="T10" fmla="*/ 486 w 500"/>
                <a:gd name="T11" fmla="*/ 992 h 1182"/>
                <a:gd name="T12" fmla="*/ 500 w 500"/>
                <a:gd name="T13" fmla="*/ 943 h 1182"/>
                <a:gd name="T14" fmla="*/ 460 w 500"/>
                <a:gd name="T15" fmla="*/ 881 h 1182"/>
                <a:gd name="T16" fmla="*/ 405 w 500"/>
                <a:gd name="T17" fmla="*/ 917 h 1182"/>
                <a:gd name="T18" fmla="*/ 395 w 500"/>
                <a:gd name="T19" fmla="*/ 924 h 1182"/>
                <a:gd name="T20" fmla="*/ 347 w 500"/>
                <a:gd name="T21" fmla="*/ 924 h 1182"/>
                <a:gd name="T22" fmla="*/ 336 w 500"/>
                <a:gd name="T23" fmla="*/ 913 h 1182"/>
                <a:gd name="T24" fmla="*/ 336 w 500"/>
                <a:gd name="T25" fmla="*/ 783 h 1182"/>
                <a:gd name="T26" fmla="*/ 334 w 500"/>
                <a:gd name="T27" fmla="*/ 778 h 1182"/>
                <a:gd name="T28" fmla="*/ 336 w 500"/>
                <a:gd name="T29" fmla="*/ 772 h 1182"/>
                <a:gd name="T30" fmla="*/ 336 w 500"/>
                <a:gd name="T31" fmla="*/ 0 h 1182"/>
                <a:gd name="T32" fmla="*/ 134 w 500"/>
                <a:gd name="T33" fmla="*/ 281 h 1182"/>
                <a:gd name="T34" fmla="*/ 221 w 500"/>
                <a:gd name="T35" fmla="*/ 959 h 1182"/>
                <a:gd name="T36" fmla="*/ 334 w 500"/>
                <a:gd name="T37" fmla="*/ 1182 h 1182"/>
                <a:gd name="T38" fmla="*/ 334 w 500"/>
                <a:gd name="T39" fmla="*/ 970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0" h="1182">
                  <a:moveTo>
                    <a:pt x="334" y="970"/>
                  </a:moveTo>
                  <a:cubicBezTo>
                    <a:pt x="334" y="964"/>
                    <a:pt x="339" y="959"/>
                    <a:pt x="345" y="959"/>
                  </a:cubicBezTo>
                  <a:cubicBezTo>
                    <a:pt x="398" y="959"/>
                    <a:pt x="398" y="959"/>
                    <a:pt x="398" y="959"/>
                  </a:cubicBezTo>
                  <a:cubicBezTo>
                    <a:pt x="403" y="959"/>
                    <a:pt x="407" y="963"/>
                    <a:pt x="409" y="967"/>
                  </a:cubicBezTo>
                  <a:cubicBezTo>
                    <a:pt x="409" y="969"/>
                    <a:pt x="418" y="999"/>
                    <a:pt x="457" y="1001"/>
                  </a:cubicBezTo>
                  <a:cubicBezTo>
                    <a:pt x="470" y="1001"/>
                    <a:pt x="479" y="998"/>
                    <a:pt x="486" y="992"/>
                  </a:cubicBezTo>
                  <a:cubicBezTo>
                    <a:pt x="495" y="983"/>
                    <a:pt x="500" y="966"/>
                    <a:pt x="500" y="943"/>
                  </a:cubicBezTo>
                  <a:cubicBezTo>
                    <a:pt x="500" y="907"/>
                    <a:pt x="493" y="882"/>
                    <a:pt x="460" y="881"/>
                  </a:cubicBezTo>
                  <a:cubicBezTo>
                    <a:pt x="420" y="880"/>
                    <a:pt x="406" y="916"/>
                    <a:pt x="405" y="917"/>
                  </a:cubicBezTo>
                  <a:cubicBezTo>
                    <a:pt x="403" y="921"/>
                    <a:pt x="399" y="924"/>
                    <a:pt x="395" y="924"/>
                  </a:cubicBezTo>
                  <a:cubicBezTo>
                    <a:pt x="347" y="924"/>
                    <a:pt x="347" y="924"/>
                    <a:pt x="347" y="924"/>
                  </a:cubicBezTo>
                  <a:cubicBezTo>
                    <a:pt x="341" y="924"/>
                    <a:pt x="336" y="919"/>
                    <a:pt x="336" y="913"/>
                  </a:cubicBezTo>
                  <a:cubicBezTo>
                    <a:pt x="336" y="783"/>
                    <a:pt x="336" y="783"/>
                    <a:pt x="336" y="783"/>
                  </a:cubicBezTo>
                  <a:cubicBezTo>
                    <a:pt x="335" y="782"/>
                    <a:pt x="334" y="780"/>
                    <a:pt x="334" y="778"/>
                  </a:cubicBezTo>
                  <a:cubicBezTo>
                    <a:pt x="334" y="776"/>
                    <a:pt x="335" y="774"/>
                    <a:pt x="336" y="772"/>
                  </a:cubicBezTo>
                  <a:cubicBezTo>
                    <a:pt x="336" y="0"/>
                    <a:pt x="336" y="0"/>
                    <a:pt x="336" y="0"/>
                  </a:cubicBezTo>
                  <a:cubicBezTo>
                    <a:pt x="254" y="67"/>
                    <a:pt x="182" y="159"/>
                    <a:pt x="134" y="281"/>
                  </a:cubicBezTo>
                  <a:cubicBezTo>
                    <a:pt x="0" y="619"/>
                    <a:pt x="191" y="899"/>
                    <a:pt x="221" y="959"/>
                  </a:cubicBezTo>
                  <a:cubicBezTo>
                    <a:pt x="238" y="992"/>
                    <a:pt x="290" y="1088"/>
                    <a:pt x="334" y="1182"/>
                  </a:cubicBezTo>
                  <a:lnTo>
                    <a:pt x="334" y="970"/>
                  </a:ln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10" name="Freeform 12"/>
            <p:cNvSpPr/>
            <p:nvPr/>
          </p:nvSpPr>
          <p:spPr bwMode="auto">
            <a:xfrm>
              <a:off x="5318124" y="2822575"/>
              <a:ext cx="754062" cy="809625"/>
            </a:xfrm>
            <a:custGeom>
              <a:avLst/>
              <a:gdLst>
                <a:gd name="T0" fmla="*/ 433 w 433"/>
                <a:gd name="T1" fmla="*/ 3 h 465"/>
                <a:gd name="T2" fmla="*/ 256 w 433"/>
                <a:gd name="T3" fmla="*/ 3 h 465"/>
                <a:gd name="T4" fmla="*/ 255 w 433"/>
                <a:gd name="T5" fmla="*/ 34 h 465"/>
                <a:gd name="T6" fmla="*/ 301 w 433"/>
                <a:gd name="T7" fmla="*/ 105 h 465"/>
                <a:gd name="T8" fmla="*/ 213 w 433"/>
                <a:gd name="T9" fmla="*/ 172 h 465"/>
                <a:gd name="T10" fmla="*/ 139 w 433"/>
                <a:gd name="T11" fmla="*/ 98 h 465"/>
                <a:gd name="T12" fmla="*/ 175 w 433"/>
                <a:gd name="T13" fmla="*/ 39 h 465"/>
                <a:gd name="T14" fmla="*/ 175 w 433"/>
                <a:gd name="T15" fmla="*/ 0 h 465"/>
                <a:gd name="T16" fmla="*/ 0 w 433"/>
                <a:gd name="T17" fmla="*/ 0 h 465"/>
                <a:gd name="T18" fmla="*/ 0 w 433"/>
                <a:gd name="T19" fmla="*/ 465 h 465"/>
                <a:gd name="T20" fmla="*/ 433 w 433"/>
                <a:gd name="T21" fmla="*/ 465 h 465"/>
                <a:gd name="T22" fmla="*/ 433 w 433"/>
                <a:gd name="T23" fmla="*/ 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3" h="465">
                  <a:moveTo>
                    <a:pt x="433" y="3"/>
                  </a:moveTo>
                  <a:cubicBezTo>
                    <a:pt x="256" y="3"/>
                    <a:pt x="256" y="3"/>
                    <a:pt x="256" y="3"/>
                  </a:cubicBezTo>
                  <a:cubicBezTo>
                    <a:pt x="255" y="34"/>
                    <a:pt x="255" y="34"/>
                    <a:pt x="255" y="34"/>
                  </a:cubicBezTo>
                  <a:cubicBezTo>
                    <a:pt x="270" y="42"/>
                    <a:pt x="302" y="63"/>
                    <a:pt x="301" y="105"/>
                  </a:cubicBezTo>
                  <a:cubicBezTo>
                    <a:pt x="300" y="142"/>
                    <a:pt x="261" y="172"/>
                    <a:pt x="213" y="172"/>
                  </a:cubicBezTo>
                  <a:cubicBezTo>
                    <a:pt x="165" y="172"/>
                    <a:pt x="139" y="134"/>
                    <a:pt x="139" y="98"/>
                  </a:cubicBezTo>
                  <a:cubicBezTo>
                    <a:pt x="139" y="70"/>
                    <a:pt x="164" y="47"/>
                    <a:pt x="175" y="39"/>
                  </a:cubicBezTo>
                  <a:cubicBezTo>
                    <a:pt x="175" y="0"/>
                    <a:pt x="175" y="0"/>
                    <a:pt x="175" y="0"/>
                  </a:cubicBezTo>
                  <a:cubicBezTo>
                    <a:pt x="0" y="0"/>
                    <a:pt x="0" y="0"/>
                    <a:pt x="0" y="0"/>
                  </a:cubicBezTo>
                  <a:cubicBezTo>
                    <a:pt x="0" y="465"/>
                    <a:pt x="0" y="465"/>
                    <a:pt x="0" y="465"/>
                  </a:cubicBezTo>
                  <a:cubicBezTo>
                    <a:pt x="433" y="465"/>
                    <a:pt x="433" y="465"/>
                    <a:pt x="433" y="465"/>
                  </a:cubicBezTo>
                  <a:lnTo>
                    <a:pt x="433" y="3"/>
                  </a:ln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1" name="Freeform 13"/>
            <p:cNvSpPr/>
            <p:nvPr/>
          </p:nvSpPr>
          <p:spPr bwMode="auto">
            <a:xfrm>
              <a:off x="5534025" y="5130801"/>
              <a:ext cx="1117600" cy="1023938"/>
            </a:xfrm>
            <a:custGeom>
              <a:avLst/>
              <a:gdLst>
                <a:gd name="T0" fmla="*/ 7 w 642"/>
                <a:gd name="T1" fmla="*/ 0 h 589"/>
                <a:gd name="T2" fmla="*/ 627 w 642"/>
                <a:gd name="T3" fmla="*/ 0 h 589"/>
                <a:gd name="T4" fmla="*/ 627 w 642"/>
                <a:gd name="T5" fmla="*/ 51 h 589"/>
                <a:gd name="T6" fmla="*/ 642 w 642"/>
                <a:gd name="T7" fmla="*/ 82 h 589"/>
                <a:gd name="T8" fmla="*/ 612 w 642"/>
                <a:gd name="T9" fmla="*/ 129 h 589"/>
                <a:gd name="T10" fmla="*/ 637 w 642"/>
                <a:gd name="T11" fmla="*/ 171 h 589"/>
                <a:gd name="T12" fmla="*/ 612 w 642"/>
                <a:gd name="T13" fmla="*/ 225 h 589"/>
                <a:gd name="T14" fmla="*/ 635 w 642"/>
                <a:gd name="T15" fmla="*/ 261 h 589"/>
                <a:gd name="T16" fmla="*/ 612 w 642"/>
                <a:gd name="T17" fmla="*/ 306 h 589"/>
                <a:gd name="T18" fmla="*/ 635 w 642"/>
                <a:gd name="T19" fmla="*/ 347 h 589"/>
                <a:gd name="T20" fmla="*/ 610 w 642"/>
                <a:gd name="T21" fmla="*/ 394 h 589"/>
                <a:gd name="T22" fmla="*/ 626 w 642"/>
                <a:gd name="T23" fmla="*/ 424 h 589"/>
                <a:gd name="T24" fmla="*/ 575 w 642"/>
                <a:gd name="T25" fmla="*/ 495 h 589"/>
                <a:gd name="T26" fmla="*/ 467 w 642"/>
                <a:gd name="T27" fmla="*/ 589 h 589"/>
                <a:gd name="T28" fmla="*/ 174 w 642"/>
                <a:gd name="T29" fmla="*/ 589 h 589"/>
                <a:gd name="T30" fmla="*/ 39 w 642"/>
                <a:gd name="T31" fmla="*/ 476 h 589"/>
                <a:gd name="T32" fmla="*/ 32 w 642"/>
                <a:gd name="T33" fmla="*/ 429 h 589"/>
                <a:gd name="T34" fmla="*/ 2 w 642"/>
                <a:gd name="T35" fmla="*/ 389 h 589"/>
                <a:gd name="T36" fmla="*/ 26 w 642"/>
                <a:gd name="T37" fmla="*/ 355 h 589"/>
                <a:gd name="T38" fmla="*/ 2 w 642"/>
                <a:gd name="T39" fmla="*/ 295 h 589"/>
                <a:gd name="T40" fmla="*/ 23 w 642"/>
                <a:gd name="T41" fmla="*/ 258 h 589"/>
                <a:gd name="T42" fmla="*/ 5 w 642"/>
                <a:gd name="T43" fmla="*/ 214 h 589"/>
                <a:gd name="T44" fmla="*/ 24 w 642"/>
                <a:gd name="T45" fmla="*/ 168 h 589"/>
                <a:gd name="T46" fmla="*/ 2 w 642"/>
                <a:gd name="T47" fmla="*/ 120 h 589"/>
                <a:gd name="T48" fmla="*/ 7 w 642"/>
                <a:gd name="T49" fmla="*/ 0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42" h="589">
                  <a:moveTo>
                    <a:pt x="7" y="0"/>
                  </a:moveTo>
                  <a:cubicBezTo>
                    <a:pt x="627" y="0"/>
                    <a:pt x="627" y="0"/>
                    <a:pt x="627" y="0"/>
                  </a:cubicBezTo>
                  <a:cubicBezTo>
                    <a:pt x="627" y="51"/>
                    <a:pt x="627" y="51"/>
                    <a:pt x="627" y="51"/>
                  </a:cubicBezTo>
                  <a:cubicBezTo>
                    <a:pt x="627" y="51"/>
                    <a:pt x="642" y="62"/>
                    <a:pt x="642" y="82"/>
                  </a:cubicBezTo>
                  <a:cubicBezTo>
                    <a:pt x="642" y="101"/>
                    <a:pt x="612" y="115"/>
                    <a:pt x="612" y="129"/>
                  </a:cubicBezTo>
                  <a:cubicBezTo>
                    <a:pt x="612" y="144"/>
                    <a:pt x="637" y="152"/>
                    <a:pt x="637" y="171"/>
                  </a:cubicBezTo>
                  <a:cubicBezTo>
                    <a:pt x="637" y="190"/>
                    <a:pt x="610" y="206"/>
                    <a:pt x="612" y="225"/>
                  </a:cubicBezTo>
                  <a:cubicBezTo>
                    <a:pt x="613" y="244"/>
                    <a:pt x="637" y="246"/>
                    <a:pt x="635" y="261"/>
                  </a:cubicBezTo>
                  <a:cubicBezTo>
                    <a:pt x="634" y="277"/>
                    <a:pt x="612" y="292"/>
                    <a:pt x="612" y="306"/>
                  </a:cubicBezTo>
                  <a:cubicBezTo>
                    <a:pt x="612" y="320"/>
                    <a:pt x="635" y="331"/>
                    <a:pt x="635" y="347"/>
                  </a:cubicBezTo>
                  <a:cubicBezTo>
                    <a:pt x="635" y="363"/>
                    <a:pt x="612" y="378"/>
                    <a:pt x="610" y="394"/>
                  </a:cubicBezTo>
                  <a:cubicBezTo>
                    <a:pt x="608" y="409"/>
                    <a:pt x="626" y="413"/>
                    <a:pt x="626" y="424"/>
                  </a:cubicBezTo>
                  <a:cubicBezTo>
                    <a:pt x="626" y="435"/>
                    <a:pt x="618" y="459"/>
                    <a:pt x="575" y="495"/>
                  </a:cubicBezTo>
                  <a:cubicBezTo>
                    <a:pt x="532" y="532"/>
                    <a:pt x="467" y="589"/>
                    <a:pt x="467" y="589"/>
                  </a:cubicBezTo>
                  <a:cubicBezTo>
                    <a:pt x="174" y="589"/>
                    <a:pt x="174" y="589"/>
                    <a:pt x="174" y="589"/>
                  </a:cubicBezTo>
                  <a:cubicBezTo>
                    <a:pt x="39" y="476"/>
                    <a:pt x="39" y="476"/>
                    <a:pt x="39" y="476"/>
                  </a:cubicBezTo>
                  <a:cubicBezTo>
                    <a:pt x="35" y="462"/>
                    <a:pt x="35" y="438"/>
                    <a:pt x="32" y="429"/>
                  </a:cubicBezTo>
                  <a:cubicBezTo>
                    <a:pt x="29" y="419"/>
                    <a:pt x="2" y="405"/>
                    <a:pt x="2" y="389"/>
                  </a:cubicBezTo>
                  <a:cubicBezTo>
                    <a:pt x="2" y="373"/>
                    <a:pt x="26" y="366"/>
                    <a:pt x="26" y="355"/>
                  </a:cubicBezTo>
                  <a:cubicBezTo>
                    <a:pt x="26" y="344"/>
                    <a:pt x="0" y="316"/>
                    <a:pt x="2" y="295"/>
                  </a:cubicBezTo>
                  <a:cubicBezTo>
                    <a:pt x="3" y="274"/>
                    <a:pt x="21" y="269"/>
                    <a:pt x="23" y="258"/>
                  </a:cubicBezTo>
                  <a:cubicBezTo>
                    <a:pt x="24" y="247"/>
                    <a:pt x="5" y="230"/>
                    <a:pt x="5" y="214"/>
                  </a:cubicBezTo>
                  <a:cubicBezTo>
                    <a:pt x="5" y="198"/>
                    <a:pt x="24" y="182"/>
                    <a:pt x="24" y="168"/>
                  </a:cubicBezTo>
                  <a:cubicBezTo>
                    <a:pt x="24" y="153"/>
                    <a:pt x="3" y="144"/>
                    <a:pt x="2" y="120"/>
                  </a:cubicBezTo>
                  <a:cubicBezTo>
                    <a:pt x="0" y="96"/>
                    <a:pt x="7" y="0"/>
                    <a:pt x="7" y="0"/>
                  </a:cubicBez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12" name="Freeform 14"/>
            <p:cNvSpPr/>
            <p:nvPr/>
          </p:nvSpPr>
          <p:spPr bwMode="auto">
            <a:xfrm>
              <a:off x="5848350" y="6186488"/>
              <a:ext cx="461963" cy="61913"/>
            </a:xfrm>
            <a:custGeom>
              <a:avLst/>
              <a:gdLst>
                <a:gd name="T0" fmla="*/ 0 w 266"/>
                <a:gd name="T1" fmla="*/ 0 h 36"/>
                <a:gd name="T2" fmla="*/ 266 w 266"/>
                <a:gd name="T3" fmla="*/ 0 h 36"/>
                <a:gd name="T4" fmla="*/ 223 w 266"/>
                <a:gd name="T5" fmla="*/ 36 h 36"/>
                <a:gd name="T6" fmla="*/ 50 w 266"/>
                <a:gd name="T7" fmla="*/ 36 h 36"/>
                <a:gd name="T8" fmla="*/ 0 w 266"/>
                <a:gd name="T9" fmla="*/ 0 h 36"/>
              </a:gdLst>
              <a:ahLst/>
              <a:cxnLst>
                <a:cxn ang="0">
                  <a:pos x="T0" y="T1"/>
                </a:cxn>
                <a:cxn ang="0">
                  <a:pos x="T2" y="T3"/>
                </a:cxn>
                <a:cxn ang="0">
                  <a:pos x="T4" y="T5"/>
                </a:cxn>
                <a:cxn ang="0">
                  <a:pos x="T6" y="T7"/>
                </a:cxn>
                <a:cxn ang="0">
                  <a:pos x="T8" y="T9"/>
                </a:cxn>
              </a:cxnLst>
              <a:rect l="0" t="0" r="r" b="b"/>
              <a:pathLst>
                <a:path w="266" h="36">
                  <a:moveTo>
                    <a:pt x="0" y="0"/>
                  </a:moveTo>
                  <a:cubicBezTo>
                    <a:pt x="266" y="0"/>
                    <a:pt x="266" y="0"/>
                    <a:pt x="266" y="0"/>
                  </a:cubicBezTo>
                  <a:cubicBezTo>
                    <a:pt x="266" y="0"/>
                    <a:pt x="237" y="36"/>
                    <a:pt x="223" y="36"/>
                  </a:cubicBezTo>
                  <a:cubicBezTo>
                    <a:pt x="209" y="36"/>
                    <a:pt x="62" y="36"/>
                    <a:pt x="50" y="36"/>
                  </a:cubicBezTo>
                  <a:cubicBezTo>
                    <a:pt x="37" y="36"/>
                    <a:pt x="0" y="0"/>
                    <a:pt x="0" y="0"/>
                  </a:cubicBezTo>
                  <a:close/>
                </a:path>
              </a:pathLst>
            </a:custGeom>
            <a:solidFill>
              <a:schemeClr val="tx2"/>
            </a:solidFill>
            <a:ln>
              <a:noFill/>
            </a:ln>
          </p:spPr>
          <p:txBody>
            <a:bodyPr vert="horz" wrap="square" lIns="91440" tIns="45720" rIns="91440" bIns="45720" numCol="1" anchor="t" anchorCtr="0" compatLnSpc="1"/>
            <a:lstStyle/>
            <a:p>
              <a:endParaRPr lang="en-US"/>
            </a:p>
          </p:txBody>
        </p:sp>
      </p:grpSp>
      <p:sp>
        <p:nvSpPr>
          <p:cNvPr id="13" name="Freeform 266"/>
          <p:cNvSpPr>
            <a:spLocks noChangeAspect="1" noChangeArrowheads="1"/>
          </p:cNvSpPr>
          <p:nvPr/>
        </p:nvSpPr>
        <p:spPr bwMode="auto">
          <a:xfrm>
            <a:off x="8868718" y="4279500"/>
            <a:ext cx="557867" cy="614953"/>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rgbClr val="3EB49E"/>
          </a:solidFill>
          <a:ln>
            <a:noFill/>
          </a:ln>
          <a:effectLst/>
        </p:spPr>
        <p:txBody>
          <a:bodyPr wrap="none" lIns="182843" tIns="91422" rIns="182843" bIns="91422" anchor="ctr"/>
          <a:lstStyle/>
          <a:p>
            <a:pPr>
              <a:defRPr/>
            </a:pPr>
            <a:endParaRPr lang="en-US" sz="2400" dirty="0">
              <a:ea typeface="宋体" panose="02010600030101010101" pitchFamily="2" charset="-122"/>
            </a:endParaRPr>
          </a:p>
        </p:txBody>
      </p:sp>
      <p:sp>
        <p:nvSpPr>
          <p:cNvPr id="14" name="Freeform 21"/>
          <p:cNvSpPr>
            <a:spLocks noEditPoints="1"/>
          </p:cNvSpPr>
          <p:nvPr/>
        </p:nvSpPr>
        <p:spPr bwMode="auto">
          <a:xfrm>
            <a:off x="9426585" y="1754105"/>
            <a:ext cx="447538" cy="511180"/>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id-ID"/>
          </a:p>
        </p:txBody>
      </p:sp>
      <p:sp>
        <p:nvSpPr>
          <p:cNvPr id="15" name="Freeform 62"/>
          <p:cNvSpPr>
            <a:spLocks noChangeAspect="1" noChangeArrowheads="1"/>
          </p:cNvSpPr>
          <p:nvPr/>
        </p:nvSpPr>
        <p:spPr bwMode="auto">
          <a:xfrm>
            <a:off x="2908200" y="4363278"/>
            <a:ext cx="443810" cy="531174"/>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FFD353"/>
          </a:solidFill>
          <a:ln>
            <a:solidFill>
              <a:srgbClr val="DFB15C"/>
            </a:solidFill>
          </a:ln>
          <a:effectLst/>
        </p:spPr>
        <p:txBody>
          <a:bodyPr wrap="square" anchor="ctr">
            <a:noAutofit/>
          </a:bodyPr>
          <a:lstStyle/>
          <a:p>
            <a:pPr>
              <a:defRPr/>
            </a:pPr>
            <a:endParaRPr lang="en-US" sz="2400" dirty="0">
              <a:ea typeface="宋体" panose="02010600030101010101" pitchFamily="2" charset="-122"/>
            </a:endParaRPr>
          </a:p>
        </p:txBody>
      </p:sp>
      <p:sp>
        <p:nvSpPr>
          <p:cNvPr id="16" name="AutoShape 84"/>
          <p:cNvSpPr>
            <a:spLocks noChangeAspect="1"/>
          </p:cNvSpPr>
          <p:nvPr/>
        </p:nvSpPr>
        <p:spPr bwMode="auto">
          <a:xfrm>
            <a:off x="2375585" y="1780692"/>
            <a:ext cx="504904" cy="507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rgbClr val="3EB49E"/>
          </a:solidFill>
          <a:ln>
            <a:solidFill>
              <a:srgbClr val="B9E654"/>
            </a:solid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7" name="Subtitle 2"/>
          <p:cNvSpPr txBox="1"/>
          <p:nvPr/>
        </p:nvSpPr>
        <p:spPr bwMode="auto">
          <a:xfrm>
            <a:off x="731841" y="2560276"/>
            <a:ext cx="4198208"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18" name="Subtitle 2"/>
          <p:cNvSpPr txBox="1"/>
          <p:nvPr/>
        </p:nvSpPr>
        <p:spPr bwMode="auto">
          <a:xfrm>
            <a:off x="1034372" y="5032543"/>
            <a:ext cx="4198208"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19" name="Subtitle 2"/>
          <p:cNvSpPr txBox="1"/>
          <p:nvPr/>
        </p:nvSpPr>
        <p:spPr bwMode="auto">
          <a:xfrm>
            <a:off x="7649836" y="2560373"/>
            <a:ext cx="4198208"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20" name="Subtitle 2"/>
          <p:cNvSpPr txBox="1"/>
          <p:nvPr/>
        </p:nvSpPr>
        <p:spPr bwMode="auto">
          <a:xfrm>
            <a:off x="7414018" y="5032543"/>
            <a:ext cx="4198208"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21" name="文本框 20"/>
          <p:cNvSpPr txBox="1"/>
          <p:nvPr/>
        </p:nvSpPr>
        <p:spPr>
          <a:xfrm>
            <a:off x="4355964" y="521153"/>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4895851" y="2112963"/>
            <a:ext cx="2403475" cy="3492500"/>
            <a:chOff x="3084" y="1331"/>
            <a:chExt cx="1514" cy="2200"/>
          </a:xfrm>
        </p:grpSpPr>
        <p:sp>
          <p:nvSpPr>
            <p:cNvPr id="3" name="Freeform 7"/>
            <p:cNvSpPr/>
            <p:nvPr/>
          </p:nvSpPr>
          <p:spPr bwMode="auto">
            <a:xfrm>
              <a:off x="3598" y="3165"/>
              <a:ext cx="486" cy="83"/>
            </a:xfrm>
            <a:custGeom>
              <a:avLst/>
              <a:gdLst>
                <a:gd name="T0" fmla="*/ 479 w 479"/>
                <a:gd name="T1" fmla="*/ 41 h 82"/>
                <a:gd name="T2" fmla="*/ 427 w 479"/>
                <a:gd name="T3" fmla="*/ 82 h 82"/>
                <a:gd name="T4" fmla="*/ 52 w 479"/>
                <a:gd name="T5" fmla="*/ 82 h 82"/>
                <a:gd name="T6" fmla="*/ 0 w 479"/>
                <a:gd name="T7" fmla="*/ 41 h 82"/>
                <a:gd name="T8" fmla="*/ 0 w 479"/>
                <a:gd name="T9" fmla="*/ 41 h 82"/>
                <a:gd name="T10" fmla="*/ 52 w 479"/>
                <a:gd name="T11" fmla="*/ 0 h 82"/>
                <a:gd name="T12" fmla="*/ 427 w 479"/>
                <a:gd name="T13" fmla="*/ 0 h 82"/>
                <a:gd name="T14" fmla="*/ 479 w 479"/>
                <a:gd name="T15" fmla="*/ 41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82">
                  <a:moveTo>
                    <a:pt x="479" y="41"/>
                  </a:moveTo>
                  <a:cubicBezTo>
                    <a:pt x="479" y="63"/>
                    <a:pt x="456" y="82"/>
                    <a:pt x="427" y="82"/>
                  </a:cubicBezTo>
                  <a:cubicBezTo>
                    <a:pt x="52" y="82"/>
                    <a:pt x="52" y="82"/>
                    <a:pt x="52" y="82"/>
                  </a:cubicBezTo>
                  <a:cubicBezTo>
                    <a:pt x="23" y="82"/>
                    <a:pt x="0" y="63"/>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 name="Freeform 8"/>
            <p:cNvSpPr/>
            <p:nvPr/>
          </p:nvSpPr>
          <p:spPr bwMode="auto">
            <a:xfrm>
              <a:off x="3598" y="3259"/>
              <a:ext cx="486" cy="83"/>
            </a:xfrm>
            <a:custGeom>
              <a:avLst/>
              <a:gdLst>
                <a:gd name="T0" fmla="*/ 479 w 479"/>
                <a:gd name="T1" fmla="*/ 41 h 82"/>
                <a:gd name="T2" fmla="*/ 427 w 479"/>
                <a:gd name="T3" fmla="*/ 82 h 82"/>
                <a:gd name="T4" fmla="*/ 52 w 479"/>
                <a:gd name="T5" fmla="*/ 82 h 82"/>
                <a:gd name="T6" fmla="*/ 0 w 479"/>
                <a:gd name="T7" fmla="*/ 41 h 82"/>
                <a:gd name="T8" fmla="*/ 0 w 479"/>
                <a:gd name="T9" fmla="*/ 41 h 82"/>
                <a:gd name="T10" fmla="*/ 52 w 479"/>
                <a:gd name="T11" fmla="*/ 0 h 82"/>
                <a:gd name="T12" fmla="*/ 427 w 479"/>
                <a:gd name="T13" fmla="*/ 0 h 82"/>
                <a:gd name="T14" fmla="*/ 479 w 479"/>
                <a:gd name="T15" fmla="*/ 41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82">
                  <a:moveTo>
                    <a:pt x="479" y="41"/>
                  </a:moveTo>
                  <a:cubicBezTo>
                    <a:pt x="479" y="63"/>
                    <a:pt x="456" y="82"/>
                    <a:pt x="427" y="82"/>
                  </a:cubicBezTo>
                  <a:cubicBezTo>
                    <a:pt x="52" y="82"/>
                    <a:pt x="52" y="82"/>
                    <a:pt x="52" y="82"/>
                  </a:cubicBezTo>
                  <a:cubicBezTo>
                    <a:pt x="23" y="82"/>
                    <a:pt x="0" y="63"/>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 name="Freeform 9"/>
            <p:cNvSpPr/>
            <p:nvPr/>
          </p:nvSpPr>
          <p:spPr bwMode="auto">
            <a:xfrm>
              <a:off x="3598" y="3354"/>
              <a:ext cx="486" cy="83"/>
            </a:xfrm>
            <a:custGeom>
              <a:avLst/>
              <a:gdLst>
                <a:gd name="T0" fmla="*/ 479 w 479"/>
                <a:gd name="T1" fmla="*/ 41 h 82"/>
                <a:gd name="T2" fmla="*/ 427 w 479"/>
                <a:gd name="T3" fmla="*/ 82 h 82"/>
                <a:gd name="T4" fmla="*/ 52 w 479"/>
                <a:gd name="T5" fmla="*/ 82 h 82"/>
                <a:gd name="T6" fmla="*/ 0 w 479"/>
                <a:gd name="T7" fmla="*/ 41 h 82"/>
                <a:gd name="T8" fmla="*/ 0 w 479"/>
                <a:gd name="T9" fmla="*/ 41 h 82"/>
                <a:gd name="T10" fmla="*/ 52 w 479"/>
                <a:gd name="T11" fmla="*/ 0 h 82"/>
                <a:gd name="T12" fmla="*/ 427 w 479"/>
                <a:gd name="T13" fmla="*/ 0 h 82"/>
                <a:gd name="T14" fmla="*/ 479 w 479"/>
                <a:gd name="T15" fmla="*/ 41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82">
                  <a:moveTo>
                    <a:pt x="479" y="41"/>
                  </a:moveTo>
                  <a:cubicBezTo>
                    <a:pt x="479" y="64"/>
                    <a:pt x="456" y="82"/>
                    <a:pt x="427" y="82"/>
                  </a:cubicBezTo>
                  <a:cubicBezTo>
                    <a:pt x="52" y="82"/>
                    <a:pt x="52" y="82"/>
                    <a:pt x="52" y="82"/>
                  </a:cubicBezTo>
                  <a:cubicBezTo>
                    <a:pt x="23" y="82"/>
                    <a:pt x="0" y="64"/>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 name="Freeform 10"/>
            <p:cNvSpPr/>
            <p:nvPr/>
          </p:nvSpPr>
          <p:spPr bwMode="auto">
            <a:xfrm>
              <a:off x="3702" y="3448"/>
              <a:ext cx="278" cy="83"/>
            </a:xfrm>
            <a:custGeom>
              <a:avLst/>
              <a:gdLst>
                <a:gd name="T0" fmla="*/ 273 w 273"/>
                <a:gd name="T1" fmla="*/ 0 h 82"/>
                <a:gd name="T2" fmla="*/ 137 w 273"/>
                <a:gd name="T3" fmla="*/ 82 h 82"/>
                <a:gd name="T4" fmla="*/ 0 w 273"/>
                <a:gd name="T5" fmla="*/ 0 h 82"/>
                <a:gd name="T6" fmla="*/ 273 w 273"/>
                <a:gd name="T7" fmla="*/ 0 h 82"/>
              </a:gdLst>
              <a:ahLst/>
              <a:cxnLst>
                <a:cxn ang="0">
                  <a:pos x="T0" y="T1"/>
                </a:cxn>
                <a:cxn ang="0">
                  <a:pos x="T2" y="T3"/>
                </a:cxn>
                <a:cxn ang="0">
                  <a:pos x="T4" y="T5"/>
                </a:cxn>
                <a:cxn ang="0">
                  <a:pos x="T6" y="T7"/>
                </a:cxn>
              </a:cxnLst>
              <a:rect l="0" t="0" r="r" b="b"/>
              <a:pathLst>
                <a:path w="273" h="82">
                  <a:moveTo>
                    <a:pt x="273" y="0"/>
                  </a:moveTo>
                  <a:cubicBezTo>
                    <a:pt x="273" y="45"/>
                    <a:pt x="212" y="82"/>
                    <a:pt x="137" y="82"/>
                  </a:cubicBezTo>
                  <a:cubicBezTo>
                    <a:pt x="61" y="82"/>
                    <a:pt x="0" y="45"/>
                    <a:pt x="0" y="0"/>
                  </a:cubicBezTo>
                  <a:lnTo>
                    <a:pt x="27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 name="Freeform 11"/>
            <p:cNvSpPr/>
            <p:nvPr/>
          </p:nvSpPr>
          <p:spPr bwMode="auto">
            <a:xfrm>
              <a:off x="3844" y="1331"/>
              <a:ext cx="573" cy="438"/>
            </a:xfrm>
            <a:custGeom>
              <a:avLst/>
              <a:gdLst>
                <a:gd name="T0" fmla="*/ 396 w 565"/>
                <a:gd name="T1" fmla="*/ 432 h 432"/>
                <a:gd name="T2" fmla="*/ 565 w 565"/>
                <a:gd name="T3" fmla="*/ 263 h 432"/>
                <a:gd name="T4" fmla="*/ 0 w 565"/>
                <a:gd name="T5" fmla="*/ 0 h 432"/>
                <a:gd name="T6" fmla="*/ 0 w 565"/>
                <a:gd name="T7" fmla="*/ 238 h 432"/>
                <a:gd name="T8" fmla="*/ 396 w 565"/>
                <a:gd name="T9" fmla="*/ 432 h 432"/>
              </a:gdLst>
              <a:ahLst/>
              <a:cxnLst>
                <a:cxn ang="0">
                  <a:pos x="T0" y="T1"/>
                </a:cxn>
                <a:cxn ang="0">
                  <a:pos x="T2" y="T3"/>
                </a:cxn>
                <a:cxn ang="0">
                  <a:pos x="T4" y="T5"/>
                </a:cxn>
                <a:cxn ang="0">
                  <a:pos x="T6" y="T7"/>
                </a:cxn>
                <a:cxn ang="0">
                  <a:pos x="T8" y="T9"/>
                </a:cxn>
              </a:cxnLst>
              <a:rect l="0" t="0" r="r" b="b"/>
              <a:pathLst>
                <a:path w="565" h="432">
                  <a:moveTo>
                    <a:pt x="396" y="432"/>
                  </a:moveTo>
                  <a:cubicBezTo>
                    <a:pt x="565" y="263"/>
                    <a:pt x="565" y="263"/>
                    <a:pt x="565" y="263"/>
                  </a:cubicBezTo>
                  <a:cubicBezTo>
                    <a:pt x="429" y="103"/>
                    <a:pt x="227" y="1"/>
                    <a:pt x="0" y="0"/>
                  </a:cubicBezTo>
                  <a:cubicBezTo>
                    <a:pt x="0" y="238"/>
                    <a:pt x="0" y="238"/>
                    <a:pt x="0" y="238"/>
                  </a:cubicBezTo>
                  <a:cubicBezTo>
                    <a:pt x="161" y="239"/>
                    <a:pt x="303" y="315"/>
                    <a:pt x="396" y="432"/>
                  </a:cubicBezTo>
                  <a:close/>
                </a:path>
              </a:pathLst>
            </a:custGeom>
            <a:solidFill>
              <a:srgbClr val="3EB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 name="Freeform 12"/>
            <p:cNvSpPr/>
            <p:nvPr/>
          </p:nvSpPr>
          <p:spPr bwMode="auto">
            <a:xfrm>
              <a:off x="4249" y="1602"/>
              <a:ext cx="349" cy="571"/>
            </a:xfrm>
            <a:custGeom>
              <a:avLst/>
              <a:gdLst>
                <a:gd name="T0" fmla="*/ 106 w 344"/>
                <a:gd name="T1" fmla="*/ 478 h 563"/>
                <a:gd name="T2" fmla="*/ 98 w 344"/>
                <a:gd name="T3" fmla="*/ 563 h 563"/>
                <a:gd name="T4" fmla="*/ 339 w 344"/>
                <a:gd name="T5" fmla="*/ 563 h 563"/>
                <a:gd name="T6" fmla="*/ 344 w 344"/>
                <a:gd name="T7" fmla="*/ 478 h 563"/>
                <a:gd name="T8" fmla="*/ 170 w 344"/>
                <a:gd name="T9" fmla="*/ 0 h 563"/>
                <a:gd name="T10" fmla="*/ 0 w 344"/>
                <a:gd name="T11" fmla="*/ 170 h 563"/>
                <a:gd name="T12" fmla="*/ 106 w 344"/>
                <a:gd name="T13" fmla="*/ 478 h 563"/>
              </a:gdLst>
              <a:ahLst/>
              <a:cxnLst>
                <a:cxn ang="0">
                  <a:pos x="T0" y="T1"/>
                </a:cxn>
                <a:cxn ang="0">
                  <a:pos x="T2" y="T3"/>
                </a:cxn>
                <a:cxn ang="0">
                  <a:pos x="T4" y="T5"/>
                </a:cxn>
                <a:cxn ang="0">
                  <a:pos x="T6" y="T7"/>
                </a:cxn>
                <a:cxn ang="0">
                  <a:pos x="T8" y="T9"/>
                </a:cxn>
                <a:cxn ang="0">
                  <a:pos x="T10" y="T11"/>
                </a:cxn>
                <a:cxn ang="0">
                  <a:pos x="T12" y="T13"/>
                </a:cxn>
              </a:cxnLst>
              <a:rect l="0" t="0" r="r" b="b"/>
              <a:pathLst>
                <a:path w="344" h="563">
                  <a:moveTo>
                    <a:pt x="106" y="478"/>
                  </a:moveTo>
                  <a:cubicBezTo>
                    <a:pt x="106" y="507"/>
                    <a:pt x="103" y="535"/>
                    <a:pt x="98" y="563"/>
                  </a:cubicBezTo>
                  <a:cubicBezTo>
                    <a:pt x="339" y="563"/>
                    <a:pt x="339" y="563"/>
                    <a:pt x="339" y="563"/>
                  </a:cubicBezTo>
                  <a:cubicBezTo>
                    <a:pt x="342" y="535"/>
                    <a:pt x="344" y="507"/>
                    <a:pt x="344" y="478"/>
                  </a:cubicBezTo>
                  <a:cubicBezTo>
                    <a:pt x="344" y="296"/>
                    <a:pt x="278" y="129"/>
                    <a:pt x="170" y="0"/>
                  </a:cubicBezTo>
                  <a:cubicBezTo>
                    <a:pt x="0" y="170"/>
                    <a:pt x="0" y="170"/>
                    <a:pt x="0" y="170"/>
                  </a:cubicBezTo>
                  <a:cubicBezTo>
                    <a:pt x="66" y="255"/>
                    <a:pt x="106" y="362"/>
                    <a:pt x="106" y="478"/>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9" name="Freeform 13"/>
            <p:cNvSpPr/>
            <p:nvPr/>
          </p:nvSpPr>
          <p:spPr bwMode="auto">
            <a:xfrm>
              <a:off x="3352" y="2499"/>
              <a:ext cx="486" cy="650"/>
            </a:xfrm>
            <a:custGeom>
              <a:avLst/>
              <a:gdLst>
                <a:gd name="T0" fmla="*/ 412 w 479"/>
                <a:gd name="T1" fmla="*/ 402 h 640"/>
                <a:gd name="T2" fmla="*/ 337 w 479"/>
                <a:gd name="T3" fmla="*/ 217 h 640"/>
                <a:gd name="T4" fmla="*/ 168 w 479"/>
                <a:gd name="T5" fmla="*/ 0 h 640"/>
                <a:gd name="T6" fmla="*/ 0 w 479"/>
                <a:gd name="T7" fmla="*/ 168 h 640"/>
                <a:gd name="T8" fmla="*/ 134 w 479"/>
                <a:gd name="T9" fmla="*/ 343 h 640"/>
                <a:gd name="T10" fmla="*/ 350 w 479"/>
                <a:gd name="T11" fmla="*/ 640 h 640"/>
                <a:gd name="T12" fmla="*/ 462 w 479"/>
                <a:gd name="T13" fmla="*/ 640 h 640"/>
                <a:gd name="T14" fmla="*/ 479 w 479"/>
                <a:gd name="T15" fmla="*/ 640 h 640"/>
                <a:gd name="T16" fmla="*/ 479 w 479"/>
                <a:gd name="T17" fmla="*/ 402 h 640"/>
                <a:gd name="T18" fmla="*/ 412 w 479"/>
                <a:gd name="T19" fmla="*/ 402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9" h="640">
                  <a:moveTo>
                    <a:pt x="412" y="402"/>
                  </a:moveTo>
                  <a:cubicBezTo>
                    <a:pt x="398" y="351"/>
                    <a:pt x="378" y="284"/>
                    <a:pt x="337" y="217"/>
                  </a:cubicBezTo>
                  <a:cubicBezTo>
                    <a:pt x="287" y="137"/>
                    <a:pt x="222" y="59"/>
                    <a:pt x="168" y="0"/>
                  </a:cubicBezTo>
                  <a:cubicBezTo>
                    <a:pt x="0" y="168"/>
                    <a:pt x="0" y="168"/>
                    <a:pt x="0" y="168"/>
                  </a:cubicBezTo>
                  <a:cubicBezTo>
                    <a:pt x="42" y="216"/>
                    <a:pt x="96" y="280"/>
                    <a:pt x="134" y="343"/>
                  </a:cubicBezTo>
                  <a:cubicBezTo>
                    <a:pt x="211" y="466"/>
                    <a:pt x="173" y="640"/>
                    <a:pt x="350" y="640"/>
                  </a:cubicBezTo>
                  <a:cubicBezTo>
                    <a:pt x="462" y="640"/>
                    <a:pt x="462" y="640"/>
                    <a:pt x="462" y="640"/>
                  </a:cubicBezTo>
                  <a:cubicBezTo>
                    <a:pt x="479" y="640"/>
                    <a:pt x="479" y="640"/>
                    <a:pt x="479" y="640"/>
                  </a:cubicBezTo>
                  <a:cubicBezTo>
                    <a:pt x="479" y="402"/>
                    <a:pt x="479" y="402"/>
                    <a:pt x="479" y="402"/>
                  </a:cubicBezTo>
                  <a:lnTo>
                    <a:pt x="412" y="402"/>
                  </a:lnTo>
                  <a:close/>
                </a:path>
              </a:pathLst>
            </a:custGeom>
            <a:solidFill>
              <a:srgbClr val="3EB49E"/>
            </a:solidFill>
            <a:ln w="9525">
              <a:solidFill>
                <a:srgbClr val="000000"/>
              </a:solidFill>
              <a:round/>
            </a:ln>
          </p:spPr>
          <p:txBody>
            <a:bodyPr vert="horz" wrap="square" lIns="91440" tIns="45720" rIns="91440" bIns="45720" numCol="1" anchor="t" anchorCtr="0" compatLnSpc="1"/>
            <a:lstStyle/>
            <a:p>
              <a:endParaRPr lang="en-US"/>
            </a:p>
          </p:txBody>
        </p:sp>
        <p:sp>
          <p:nvSpPr>
            <p:cNvPr id="10" name="Freeform 14"/>
            <p:cNvSpPr/>
            <p:nvPr/>
          </p:nvSpPr>
          <p:spPr bwMode="auto">
            <a:xfrm>
              <a:off x="3084" y="1602"/>
              <a:ext cx="349" cy="571"/>
            </a:xfrm>
            <a:custGeom>
              <a:avLst/>
              <a:gdLst>
                <a:gd name="T0" fmla="*/ 238 w 344"/>
                <a:gd name="T1" fmla="*/ 478 h 563"/>
                <a:gd name="T2" fmla="*/ 344 w 344"/>
                <a:gd name="T3" fmla="*/ 169 h 563"/>
                <a:gd name="T4" fmla="*/ 174 w 344"/>
                <a:gd name="T5" fmla="*/ 0 h 563"/>
                <a:gd name="T6" fmla="*/ 0 w 344"/>
                <a:gd name="T7" fmla="*/ 478 h 563"/>
                <a:gd name="T8" fmla="*/ 6 w 344"/>
                <a:gd name="T9" fmla="*/ 563 h 563"/>
                <a:gd name="T10" fmla="*/ 246 w 344"/>
                <a:gd name="T11" fmla="*/ 563 h 563"/>
                <a:gd name="T12" fmla="*/ 238 w 344"/>
                <a:gd name="T13" fmla="*/ 478 h 563"/>
              </a:gdLst>
              <a:ahLst/>
              <a:cxnLst>
                <a:cxn ang="0">
                  <a:pos x="T0" y="T1"/>
                </a:cxn>
                <a:cxn ang="0">
                  <a:pos x="T2" y="T3"/>
                </a:cxn>
                <a:cxn ang="0">
                  <a:pos x="T4" y="T5"/>
                </a:cxn>
                <a:cxn ang="0">
                  <a:pos x="T6" y="T7"/>
                </a:cxn>
                <a:cxn ang="0">
                  <a:pos x="T8" y="T9"/>
                </a:cxn>
                <a:cxn ang="0">
                  <a:pos x="T10" y="T11"/>
                </a:cxn>
                <a:cxn ang="0">
                  <a:pos x="T12" y="T13"/>
                </a:cxn>
              </a:cxnLst>
              <a:rect l="0" t="0" r="r" b="b"/>
              <a:pathLst>
                <a:path w="344" h="563">
                  <a:moveTo>
                    <a:pt x="238" y="478"/>
                  </a:moveTo>
                  <a:cubicBezTo>
                    <a:pt x="238" y="362"/>
                    <a:pt x="278" y="255"/>
                    <a:pt x="344" y="169"/>
                  </a:cubicBezTo>
                  <a:cubicBezTo>
                    <a:pt x="174" y="0"/>
                    <a:pt x="174" y="0"/>
                    <a:pt x="174" y="0"/>
                  </a:cubicBezTo>
                  <a:cubicBezTo>
                    <a:pt x="66" y="129"/>
                    <a:pt x="0" y="296"/>
                    <a:pt x="0" y="478"/>
                  </a:cubicBezTo>
                  <a:cubicBezTo>
                    <a:pt x="0" y="507"/>
                    <a:pt x="2" y="535"/>
                    <a:pt x="6" y="563"/>
                  </a:cubicBezTo>
                  <a:cubicBezTo>
                    <a:pt x="246" y="563"/>
                    <a:pt x="246" y="563"/>
                    <a:pt x="246" y="563"/>
                  </a:cubicBezTo>
                  <a:cubicBezTo>
                    <a:pt x="241" y="535"/>
                    <a:pt x="238" y="507"/>
                    <a:pt x="238" y="478"/>
                  </a:cubicBezTo>
                  <a:close/>
                </a:path>
              </a:pathLst>
            </a:custGeom>
            <a:solidFill>
              <a:srgbClr val="3EB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p>
          </p:txBody>
        </p:sp>
        <p:sp>
          <p:nvSpPr>
            <p:cNvPr id="11" name="Freeform 15"/>
            <p:cNvSpPr/>
            <p:nvPr/>
          </p:nvSpPr>
          <p:spPr bwMode="auto">
            <a:xfrm>
              <a:off x="3844" y="2498"/>
              <a:ext cx="486" cy="651"/>
            </a:xfrm>
            <a:custGeom>
              <a:avLst/>
              <a:gdLst>
                <a:gd name="T0" fmla="*/ 142 w 479"/>
                <a:gd name="T1" fmla="*/ 218 h 641"/>
                <a:gd name="T2" fmla="*/ 67 w 479"/>
                <a:gd name="T3" fmla="*/ 403 h 641"/>
                <a:gd name="T4" fmla="*/ 0 w 479"/>
                <a:gd name="T5" fmla="*/ 403 h 641"/>
                <a:gd name="T6" fmla="*/ 0 w 479"/>
                <a:gd name="T7" fmla="*/ 641 h 641"/>
                <a:gd name="T8" fmla="*/ 16 w 479"/>
                <a:gd name="T9" fmla="*/ 641 h 641"/>
                <a:gd name="T10" fmla="*/ 129 w 479"/>
                <a:gd name="T11" fmla="*/ 641 h 641"/>
                <a:gd name="T12" fmla="*/ 344 w 479"/>
                <a:gd name="T13" fmla="*/ 344 h 641"/>
                <a:gd name="T14" fmla="*/ 479 w 479"/>
                <a:gd name="T15" fmla="*/ 169 h 641"/>
                <a:gd name="T16" fmla="*/ 311 w 479"/>
                <a:gd name="T17" fmla="*/ 0 h 641"/>
                <a:gd name="T18" fmla="*/ 142 w 479"/>
                <a:gd name="T19" fmla="*/ 218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9" h="641">
                  <a:moveTo>
                    <a:pt x="142" y="218"/>
                  </a:moveTo>
                  <a:cubicBezTo>
                    <a:pt x="100" y="285"/>
                    <a:pt x="81" y="352"/>
                    <a:pt x="67" y="403"/>
                  </a:cubicBezTo>
                  <a:cubicBezTo>
                    <a:pt x="0" y="403"/>
                    <a:pt x="0" y="403"/>
                    <a:pt x="0" y="403"/>
                  </a:cubicBezTo>
                  <a:cubicBezTo>
                    <a:pt x="0" y="641"/>
                    <a:pt x="0" y="641"/>
                    <a:pt x="0" y="641"/>
                  </a:cubicBezTo>
                  <a:cubicBezTo>
                    <a:pt x="16" y="641"/>
                    <a:pt x="16" y="641"/>
                    <a:pt x="16" y="641"/>
                  </a:cubicBezTo>
                  <a:cubicBezTo>
                    <a:pt x="129" y="641"/>
                    <a:pt x="129" y="641"/>
                    <a:pt x="129" y="641"/>
                  </a:cubicBezTo>
                  <a:cubicBezTo>
                    <a:pt x="306" y="641"/>
                    <a:pt x="267" y="467"/>
                    <a:pt x="344" y="344"/>
                  </a:cubicBezTo>
                  <a:cubicBezTo>
                    <a:pt x="383" y="281"/>
                    <a:pt x="436" y="216"/>
                    <a:pt x="479" y="169"/>
                  </a:cubicBezTo>
                  <a:cubicBezTo>
                    <a:pt x="311" y="0"/>
                    <a:pt x="311" y="0"/>
                    <a:pt x="311" y="0"/>
                  </a:cubicBezTo>
                  <a:cubicBezTo>
                    <a:pt x="257" y="59"/>
                    <a:pt x="191" y="138"/>
                    <a:pt x="142" y="218"/>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12" name="Freeform 16"/>
            <p:cNvSpPr/>
            <p:nvPr/>
          </p:nvSpPr>
          <p:spPr bwMode="auto">
            <a:xfrm>
              <a:off x="3090" y="2179"/>
              <a:ext cx="429" cy="487"/>
            </a:xfrm>
            <a:custGeom>
              <a:avLst/>
              <a:gdLst>
                <a:gd name="T0" fmla="*/ 393 w 422"/>
                <a:gd name="T1" fmla="*/ 280 h 480"/>
                <a:gd name="T2" fmla="*/ 386 w 422"/>
                <a:gd name="T3" fmla="*/ 273 h 480"/>
                <a:gd name="T4" fmla="*/ 365 w 422"/>
                <a:gd name="T5" fmla="*/ 251 h 480"/>
                <a:gd name="T6" fmla="*/ 362 w 422"/>
                <a:gd name="T7" fmla="*/ 248 h 480"/>
                <a:gd name="T8" fmla="*/ 241 w 422"/>
                <a:gd name="T9" fmla="*/ 0 h 480"/>
                <a:gd name="T10" fmla="*/ 0 w 422"/>
                <a:gd name="T11" fmla="*/ 0 h 480"/>
                <a:gd name="T12" fmla="*/ 185 w 422"/>
                <a:gd name="T13" fmla="*/ 406 h 480"/>
                <a:gd name="T14" fmla="*/ 184 w 422"/>
                <a:gd name="T15" fmla="*/ 406 h 480"/>
                <a:gd name="T16" fmla="*/ 187 w 422"/>
                <a:gd name="T17" fmla="*/ 409 h 480"/>
                <a:gd name="T18" fmla="*/ 220 w 422"/>
                <a:gd name="T19" fmla="*/ 443 h 480"/>
                <a:gd name="T20" fmla="*/ 254 w 422"/>
                <a:gd name="T21" fmla="*/ 480 h 480"/>
                <a:gd name="T22" fmla="*/ 422 w 422"/>
                <a:gd name="T23" fmla="*/ 311 h 480"/>
                <a:gd name="T24" fmla="*/ 393 w 422"/>
                <a:gd name="T25" fmla="*/ 28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2" h="480">
                  <a:moveTo>
                    <a:pt x="393" y="280"/>
                  </a:moveTo>
                  <a:cubicBezTo>
                    <a:pt x="391" y="277"/>
                    <a:pt x="389" y="275"/>
                    <a:pt x="386" y="273"/>
                  </a:cubicBezTo>
                  <a:cubicBezTo>
                    <a:pt x="379" y="266"/>
                    <a:pt x="372" y="259"/>
                    <a:pt x="365" y="251"/>
                  </a:cubicBezTo>
                  <a:cubicBezTo>
                    <a:pt x="364" y="250"/>
                    <a:pt x="363" y="249"/>
                    <a:pt x="362" y="248"/>
                  </a:cubicBezTo>
                  <a:cubicBezTo>
                    <a:pt x="299" y="177"/>
                    <a:pt x="257" y="91"/>
                    <a:pt x="241" y="0"/>
                  </a:cubicBezTo>
                  <a:cubicBezTo>
                    <a:pt x="0" y="0"/>
                    <a:pt x="0" y="0"/>
                    <a:pt x="0" y="0"/>
                  </a:cubicBezTo>
                  <a:cubicBezTo>
                    <a:pt x="19" y="155"/>
                    <a:pt x="85" y="296"/>
                    <a:pt x="185" y="406"/>
                  </a:cubicBezTo>
                  <a:cubicBezTo>
                    <a:pt x="184" y="406"/>
                    <a:pt x="184" y="406"/>
                    <a:pt x="184" y="406"/>
                  </a:cubicBezTo>
                  <a:cubicBezTo>
                    <a:pt x="184" y="406"/>
                    <a:pt x="185" y="408"/>
                    <a:pt x="187" y="409"/>
                  </a:cubicBezTo>
                  <a:cubicBezTo>
                    <a:pt x="198" y="421"/>
                    <a:pt x="209" y="432"/>
                    <a:pt x="220" y="443"/>
                  </a:cubicBezTo>
                  <a:cubicBezTo>
                    <a:pt x="230" y="454"/>
                    <a:pt x="242" y="466"/>
                    <a:pt x="254" y="480"/>
                  </a:cubicBezTo>
                  <a:cubicBezTo>
                    <a:pt x="422" y="311"/>
                    <a:pt x="422" y="311"/>
                    <a:pt x="422" y="311"/>
                  </a:cubicBezTo>
                  <a:cubicBezTo>
                    <a:pt x="412" y="300"/>
                    <a:pt x="402" y="289"/>
                    <a:pt x="393" y="280"/>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a:p>
          </p:txBody>
        </p:sp>
        <p:sp>
          <p:nvSpPr>
            <p:cNvPr id="13" name="Freeform 17"/>
            <p:cNvSpPr/>
            <p:nvPr/>
          </p:nvSpPr>
          <p:spPr bwMode="auto">
            <a:xfrm>
              <a:off x="4163" y="2179"/>
              <a:ext cx="429" cy="486"/>
            </a:xfrm>
            <a:custGeom>
              <a:avLst/>
              <a:gdLst>
                <a:gd name="T0" fmla="*/ 422 w 422"/>
                <a:gd name="T1" fmla="*/ 0 h 479"/>
                <a:gd name="T2" fmla="*/ 181 w 422"/>
                <a:gd name="T3" fmla="*/ 0 h 479"/>
                <a:gd name="T4" fmla="*/ 32 w 422"/>
                <a:gd name="T5" fmla="*/ 277 h 479"/>
                <a:gd name="T6" fmla="*/ 22 w 422"/>
                <a:gd name="T7" fmla="*/ 286 h 479"/>
                <a:gd name="T8" fmla="*/ 0 w 422"/>
                <a:gd name="T9" fmla="*/ 311 h 479"/>
                <a:gd name="T10" fmla="*/ 168 w 422"/>
                <a:gd name="T11" fmla="*/ 479 h 479"/>
                <a:gd name="T12" fmla="*/ 196 w 422"/>
                <a:gd name="T13" fmla="*/ 449 h 479"/>
                <a:gd name="T14" fmla="*/ 422 w 422"/>
                <a:gd name="T15" fmla="*/ 0 h 4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2" h="479">
                  <a:moveTo>
                    <a:pt x="422" y="0"/>
                  </a:moveTo>
                  <a:cubicBezTo>
                    <a:pt x="181" y="0"/>
                    <a:pt x="181" y="0"/>
                    <a:pt x="181" y="0"/>
                  </a:cubicBezTo>
                  <a:cubicBezTo>
                    <a:pt x="162" y="105"/>
                    <a:pt x="111" y="201"/>
                    <a:pt x="32" y="277"/>
                  </a:cubicBezTo>
                  <a:cubicBezTo>
                    <a:pt x="28" y="280"/>
                    <a:pt x="25" y="283"/>
                    <a:pt x="22" y="286"/>
                  </a:cubicBezTo>
                  <a:cubicBezTo>
                    <a:pt x="15" y="294"/>
                    <a:pt x="7" y="302"/>
                    <a:pt x="0" y="311"/>
                  </a:cubicBezTo>
                  <a:cubicBezTo>
                    <a:pt x="168" y="479"/>
                    <a:pt x="168" y="479"/>
                    <a:pt x="168" y="479"/>
                  </a:cubicBezTo>
                  <a:cubicBezTo>
                    <a:pt x="178" y="468"/>
                    <a:pt x="187" y="458"/>
                    <a:pt x="196" y="449"/>
                  </a:cubicBezTo>
                  <a:cubicBezTo>
                    <a:pt x="318" y="333"/>
                    <a:pt x="401" y="176"/>
                    <a:pt x="422" y="0"/>
                  </a:cubicBezTo>
                  <a:close/>
                </a:path>
              </a:pathLst>
            </a:custGeom>
            <a:solidFill>
              <a:srgbClr val="3EB49E"/>
            </a:solidFill>
            <a:ln w="9525">
              <a:solidFill>
                <a:srgbClr val="B9E654"/>
              </a:solidFill>
              <a:round/>
            </a:ln>
          </p:spPr>
          <p:txBody>
            <a:bodyPr vert="horz" wrap="square" lIns="91440" tIns="45720" rIns="91440" bIns="45720" numCol="1" anchor="t" anchorCtr="0" compatLnSpc="1"/>
            <a:lstStyle/>
            <a:p>
              <a:endParaRPr lang="en-US"/>
            </a:p>
          </p:txBody>
        </p:sp>
        <p:sp>
          <p:nvSpPr>
            <p:cNvPr id="14" name="Freeform 18"/>
            <p:cNvSpPr/>
            <p:nvPr/>
          </p:nvSpPr>
          <p:spPr bwMode="auto">
            <a:xfrm>
              <a:off x="3265" y="1331"/>
              <a:ext cx="573" cy="438"/>
            </a:xfrm>
            <a:custGeom>
              <a:avLst/>
              <a:gdLst>
                <a:gd name="T0" fmla="*/ 565 w 565"/>
                <a:gd name="T1" fmla="*/ 238 h 432"/>
                <a:gd name="T2" fmla="*/ 565 w 565"/>
                <a:gd name="T3" fmla="*/ 0 h 432"/>
                <a:gd name="T4" fmla="*/ 0 w 565"/>
                <a:gd name="T5" fmla="*/ 262 h 432"/>
                <a:gd name="T6" fmla="*/ 170 w 565"/>
                <a:gd name="T7" fmla="*/ 432 h 432"/>
                <a:gd name="T8" fmla="*/ 565 w 565"/>
                <a:gd name="T9" fmla="*/ 238 h 432"/>
              </a:gdLst>
              <a:ahLst/>
              <a:cxnLst>
                <a:cxn ang="0">
                  <a:pos x="T0" y="T1"/>
                </a:cxn>
                <a:cxn ang="0">
                  <a:pos x="T2" y="T3"/>
                </a:cxn>
                <a:cxn ang="0">
                  <a:pos x="T4" y="T5"/>
                </a:cxn>
                <a:cxn ang="0">
                  <a:pos x="T6" y="T7"/>
                </a:cxn>
                <a:cxn ang="0">
                  <a:pos x="T8" y="T9"/>
                </a:cxn>
              </a:cxnLst>
              <a:rect l="0" t="0" r="r" b="b"/>
              <a:pathLst>
                <a:path w="565" h="432">
                  <a:moveTo>
                    <a:pt x="565" y="238"/>
                  </a:moveTo>
                  <a:cubicBezTo>
                    <a:pt x="565" y="0"/>
                    <a:pt x="565" y="0"/>
                    <a:pt x="565" y="0"/>
                  </a:cubicBezTo>
                  <a:cubicBezTo>
                    <a:pt x="338" y="1"/>
                    <a:pt x="136" y="103"/>
                    <a:pt x="0" y="262"/>
                  </a:cubicBezTo>
                  <a:cubicBezTo>
                    <a:pt x="170" y="432"/>
                    <a:pt x="170" y="432"/>
                    <a:pt x="170" y="432"/>
                  </a:cubicBezTo>
                  <a:cubicBezTo>
                    <a:pt x="262" y="315"/>
                    <a:pt x="404" y="239"/>
                    <a:pt x="565" y="238"/>
                  </a:cubicBezTo>
                  <a:close/>
                </a:path>
              </a:pathLst>
            </a:custGeom>
            <a:solidFill>
              <a:srgbClr val="FFD353"/>
            </a:solidFill>
            <a:ln w="9525">
              <a:solidFill>
                <a:srgbClr val="DFB15C"/>
              </a:solidFill>
              <a:round/>
            </a:ln>
          </p:spPr>
          <p:txBody>
            <a:bodyPr vert="horz" wrap="square" lIns="91440" tIns="45720" rIns="91440" bIns="45720" numCol="1" anchor="t" anchorCtr="0" compatLnSpc="1"/>
            <a:lstStyle/>
            <a:p>
              <a:endParaRPr lang="en-US" dirty="0"/>
            </a:p>
          </p:txBody>
        </p:sp>
      </p:grpSp>
      <p:grpSp>
        <p:nvGrpSpPr>
          <p:cNvPr id="15" name="Group 21"/>
          <p:cNvGrpSpPr>
            <a:grpSpLocks noChangeAspect="1"/>
          </p:cNvGrpSpPr>
          <p:nvPr/>
        </p:nvGrpSpPr>
        <p:grpSpPr bwMode="auto">
          <a:xfrm>
            <a:off x="5629274" y="3036912"/>
            <a:ext cx="946153" cy="720939"/>
            <a:chOff x="3488" y="1814"/>
            <a:chExt cx="752" cy="573"/>
          </a:xfrm>
          <a:solidFill>
            <a:srgbClr val="3EB49E"/>
          </a:solidFill>
        </p:grpSpPr>
        <p:sp>
          <p:nvSpPr>
            <p:cNvPr id="16" name="Freeform 22"/>
            <p:cNvSpPr/>
            <p:nvPr/>
          </p:nvSpPr>
          <p:spPr bwMode="auto">
            <a:xfrm>
              <a:off x="3488" y="1814"/>
              <a:ext cx="723" cy="325"/>
            </a:xfrm>
            <a:custGeom>
              <a:avLst/>
              <a:gdLst>
                <a:gd name="T0" fmla="*/ 359 w 723"/>
                <a:gd name="T1" fmla="*/ 325 h 325"/>
                <a:gd name="T2" fmla="*/ 0 w 723"/>
                <a:gd name="T3" fmla="*/ 163 h 325"/>
                <a:gd name="T4" fmla="*/ 368 w 723"/>
                <a:gd name="T5" fmla="*/ 0 h 325"/>
                <a:gd name="T6" fmla="*/ 723 w 723"/>
                <a:gd name="T7" fmla="*/ 159 h 325"/>
                <a:gd name="T8" fmla="*/ 359 w 723"/>
                <a:gd name="T9" fmla="*/ 325 h 325"/>
              </a:gdLst>
              <a:ahLst/>
              <a:cxnLst>
                <a:cxn ang="0">
                  <a:pos x="T0" y="T1"/>
                </a:cxn>
                <a:cxn ang="0">
                  <a:pos x="T2" y="T3"/>
                </a:cxn>
                <a:cxn ang="0">
                  <a:pos x="T4" y="T5"/>
                </a:cxn>
                <a:cxn ang="0">
                  <a:pos x="T6" y="T7"/>
                </a:cxn>
                <a:cxn ang="0">
                  <a:pos x="T8" y="T9"/>
                </a:cxn>
              </a:cxnLst>
              <a:rect l="0" t="0" r="r" b="b"/>
              <a:pathLst>
                <a:path w="723" h="325">
                  <a:moveTo>
                    <a:pt x="359" y="325"/>
                  </a:moveTo>
                  <a:lnTo>
                    <a:pt x="0" y="163"/>
                  </a:lnTo>
                  <a:lnTo>
                    <a:pt x="368" y="0"/>
                  </a:lnTo>
                  <a:lnTo>
                    <a:pt x="723" y="159"/>
                  </a:lnTo>
                  <a:lnTo>
                    <a:pt x="359" y="3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 name="Rectangle 23"/>
            <p:cNvSpPr>
              <a:spLocks noChangeArrowheads="1"/>
            </p:cNvSpPr>
            <p:nvPr/>
          </p:nvSpPr>
          <p:spPr bwMode="auto">
            <a:xfrm>
              <a:off x="4181" y="1968"/>
              <a:ext cx="22" cy="2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8" name="Oval 24"/>
            <p:cNvSpPr>
              <a:spLocks noChangeArrowheads="1"/>
            </p:cNvSpPr>
            <p:nvPr/>
          </p:nvSpPr>
          <p:spPr bwMode="auto">
            <a:xfrm>
              <a:off x="4156" y="2178"/>
              <a:ext cx="72" cy="7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 name="Freeform 25"/>
            <p:cNvSpPr/>
            <p:nvPr/>
          </p:nvSpPr>
          <p:spPr bwMode="auto">
            <a:xfrm>
              <a:off x="4147" y="2217"/>
              <a:ext cx="54" cy="159"/>
            </a:xfrm>
            <a:custGeom>
              <a:avLst/>
              <a:gdLst>
                <a:gd name="T0" fmla="*/ 27 w 49"/>
                <a:gd name="T1" fmla="*/ 8 h 144"/>
                <a:gd name="T2" fmla="*/ 11 w 49"/>
                <a:gd name="T3" fmla="*/ 144 h 144"/>
                <a:gd name="T4" fmla="*/ 49 w 49"/>
                <a:gd name="T5" fmla="*/ 144 h 144"/>
                <a:gd name="T6" fmla="*/ 49 w 49"/>
                <a:gd name="T7" fmla="*/ 0 h 144"/>
                <a:gd name="T8" fmla="*/ 27 w 49"/>
                <a:gd name="T9" fmla="*/ 8 h 144"/>
              </a:gdLst>
              <a:ahLst/>
              <a:cxnLst>
                <a:cxn ang="0">
                  <a:pos x="T0" y="T1"/>
                </a:cxn>
                <a:cxn ang="0">
                  <a:pos x="T2" y="T3"/>
                </a:cxn>
                <a:cxn ang="0">
                  <a:pos x="T4" y="T5"/>
                </a:cxn>
                <a:cxn ang="0">
                  <a:pos x="T6" y="T7"/>
                </a:cxn>
                <a:cxn ang="0">
                  <a:pos x="T8" y="T9"/>
                </a:cxn>
              </a:cxnLst>
              <a:rect l="0" t="0" r="r" b="b"/>
              <a:pathLst>
                <a:path w="49" h="144">
                  <a:moveTo>
                    <a:pt x="27" y="8"/>
                  </a:moveTo>
                  <a:cubicBezTo>
                    <a:pt x="27" y="8"/>
                    <a:pt x="0" y="61"/>
                    <a:pt x="11" y="144"/>
                  </a:cubicBezTo>
                  <a:cubicBezTo>
                    <a:pt x="49" y="144"/>
                    <a:pt x="49" y="144"/>
                    <a:pt x="49" y="144"/>
                  </a:cubicBezTo>
                  <a:cubicBezTo>
                    <a:pt x="49" y="0"/>
                    <a:pt x="49" y="0"/>
                    <a:pt x="49" y="0"/>
                  </a:cubicBezTo>
                  <a:cubicBezTo>
                    <a:pt x="49" y="0"/>
                    <a:pt x="27" y="12"/>
                    <a:pt x="2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 name="Freeform 26"/>
            <p:cNvSpPr/>
            <p:nvPr/>
          </p:nvSpPr>
          <p:spPr bwMode="auto">
            <a:xfrm>
              <a:off x="4180" y="2217"/>
              <a:ext cx="60" cy="159"/>
            </a:xfrm>
            <a:custGeom>
              <a:avLst/>
              <a:gdLst>
                <a:gd name="T0" fmla="*/ 25 w 54"/>
                <a:gd name="T1" fmla="*/ 8 h 144"/>
                <a:gd name="T2" fmla="*/ 44 w 54"/>
                <a:gd name="T3" fmla="*/ 144 h 144"/>
                <a:gd name="T4" fmla="*/ 0 w 54"/>
                <a:gd name="T5" fmla="*/ 144 h 144"/>
                <a:gd name="T6" fmla="*/ 0 w 54"/>
                <a:gd name="T7" fmla="*/ 0 h 144"/>
                <a:gd name="T8" fmla="*/ 25 w 54"/>
                <a:gd name="T9" fmla="*/ 8 h 144"/>
              </a:gdLst>
              <a:ahLst/>
              <a:cxnLst>
                <a:cxn ang="0">
                  <a:pos x="T0" y="T1"/>
                </a:cxn>
                <a:cxn ang="0">
                  <a:pos x="T2" y="T3"/>
                </a:cxn>
                <a:cxn ang="0">
                  <a:pos x="T4" y="T5"/>
                </a:cxn>
                <a:cxn ang="0">
                  <a:pos x="T6" y="T7"/>
                </a:cxn>
                <a:cxn ang="0">
                  <a:pos x="T8" y="T9"/>
                </a:cxn>
              </a:cxnLst>
              <a:rect l="0" t="0" r="r" b="b"/>
              <a:pathLst>
                <a:path w="54" h="144">
                  <a:moveTo>
                    <a:pt x="25" y="8"/>
                  </a:moveTo>
                  <a:cubicBezTo>
                    <a:pt x="25" y="8"/>
                    <a:pt x="54" y="61"/>
                    <a:pt x="44" y="144"/>
                  </a:cubicBezTo>
                  <a:cubicBezTo>
                    <a:pt x="0" y="144"/>
                    <a:pt x="0" y="144"/>
                    <a:pt x="0" y="144"/>
                  </a:cubicBezTo>
                  <a:cubicBezTo>
                    <a:pt x="0" y="0"/>
                    <a:pt x="0" y="0"/>
                    <a:pt x="0" y="0"/>
                  </a:cubicBezTo>
                  <a:cubicBezTo>
                    <a:pt x="0" y="0"/>
                    <a:pt x="25" y="12"/>
                    <a:pt x="2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 name="Freeform 27"/>
            <p:cNvSpPr/>
            <p:nvPr/>
          </p:nvSpPr>
          <p:spPr bwMode="auto">
            <a:xfrm>
              <a:off x="3632" y="2074"/>
              <a:ext cx="418" cy="313"/>
            </a:xfrm>
            <a:custGeom>
              <a:avLst/>
              <a:gdLst>
                <a:gd name="T0" fmla="*/ 379 w 379"/>
                <a:gd name="T1" fmla="*/ 0 h 283"/>
                <a:gd name="T2" fmla="*/ 189 w 379"/>
                <a:gd name="T3" fmla="*/ 89 h 283"/>
                <a:gd name="T4" fmla="*/ 0 w 379"/>
                <a:gd name="T5" fmla="*/ 0 h 283"/>
                <a:gd name="T6" fmla="*/ 0 w 379"/>
                <a:gd name="T7" fmla="*/ 218 h 283"/>
                <a:gd name="T8" fmla="*/ 184 w 379"/>
                <a:gd name="T9" fmla="*/ 283 h 283"/>
                <a:gd name="T10" fmla="*/ 184 w 379"/>
                <a:gd name="T11" fmla="*/ 283 h 283"/>
                <a:gd name="T12" fmla="*/ 189 w 379"/>
                <a:gd name="T13" fmla="*/ 283 h 283"/>
                <a:gd name="T14" fmla="*/ 195 w 379"/>
                <a:gd name="T15" fmla="*/ 283 h 283"/>
                <a:gd name="T16" fmla="*/ 195 w 379"/>
                <a:gd name="T17" fmla="*/ 283 h 283"/>
                <a:gd name="T18" fmla="*/ 379 w 379"/>
                <a:gd name="T19" fmla="*/ 218 h 283"/>
                <a:gd name="T20" fmla="*/ 379 w 379"/>
                <a:gd name="T21"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283">
                  <a:moveTo>
                    <a:pt x="379" y="0"/>
                  </a:moveTo>
                  <a:cubicBezTo>
                    <a:pt x="379" y="1"/>
                    <a:pt x="220" y="75"/>
                    <a:pt x="189" y="89"/>
                  </a:cubicBezTo>
                  <a:cubicBezTo>
                    <a:pt x="159" y="75"/>
                    <a:pt x="0" y="1"/>
                    <a:pt x="0" y="0"/>
                  </a:cubicBezTo>
                  <a:cubicBezTo>
                    <a:pt x="0" y="218"/>
                    <a:pt x="0" y="218"/>
                    <a:pt x="0" y="218"/>
                  </a:cubicBezTo>
                  <a:cubicBezTo>
                    <a:pt x="51" y="273"/>
                    <a:pt x="152" y="282"/>
                    <a:pt x="184" y="283"/>
                  </a:cubicBezTo>
                  <a:cubicBezTo>
                    <a:pt x="184" y="283"/>
                    <a:pt x="184" y="283"/>
                    <a:pt x="184" y="283"/>
                  </a:cubicBezTo>
                  <a:cubicBezTo>
                    <a:pt x="184" y="283"/>
                    <a:pt x="186" y="283"/>
                    <a:pt x="189" y="283"/>
                  </a:cubicBezTo>
                  <a:cubicBezTo>
                    <a:pt x="193" y="283"/>
                    <a:pt x="195" y="283"/>
                    <a:pt x="195" y="283"/>
                  </a:cubicBezTo>
                  <a:cubicBezTo>
                    <a:pt x="195" y="283"/>
                    <a:pt x="195" y="283"/>
                    <a:pt x="195" y="283"/>
                  </a:cubicBezTo>
                  <a:cubicBezTo>
                    <a:pt x="227" y="282"/>
                    <a:pt x="328" y="273"/>
                    <a:pt x="379" y="218"/>
                  </a:cubicBezTo>
                  <a:lnTo>
                    <a:pt x="37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2" name="Oval 56"/>
          <p:cNvSpPr/>
          <p:nvPr/>
        </p:nvSpPr>
        <p:spPr bwMode="auto">
          <a:xfrm>
            <a:off x="2341511" y="1680778"/>
            <a:ext cx="556538" cy="556683"/>
          </a:xfrm>
          <a:prstGeom prst="ellipse">
            <a:avLst/>
          </a:pr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2"/>
              </a:solidFill>
            </a:endParaRPr>
          </a:p>
        </p:txBody>
      </p:sp>
      <p:sp>
        <p:nvSpPr>
          <p:cNvPr id="23" name="Oval 58"/>
          <p:cNvSpPr/>
          <p:nvPr/>
        </p:nvSpPr>
        <p:spPr bwMode="auto">
          <a:xfrm>
            <a:off x="2883201" y="4333840"/>
            <a:ext cx="556538" cy="556683"/>
          </a:xfrm>
          <a:prstGeom prst="ellips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24" name="Oval 60"/>
          <p:cNvSpPr/>
          <p:nvPr/>
        </p:nvSpPr>
        <p:spPr bwMode="auto">
          <a:xfrm>
            <a:off x="9383263" y="1680778"/>
            <a:ext cx="556538" cy="556683"/>
          </a:xfrm>
          <a:prstGeom prst="ellips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2"/>
              </a:solidFill>
            </a:endParaRPr>
          </a:p>
        </p:txBody>
      </p:sp>
      <p:sp>
        <p:nvSpPr>
          <p:cNvPr id="25" name="Oval 62"/>
          <p:cNvSpPr/>
          <p:nvPr/>
        </p:nvSpPr>
        <p:spPr bwMode="auto">
          <a:xfrm>
            <a:off x="8862694" y="4333840"/>
            <a:ext cx="556538" cy="556683"/>
          </a:xfrm>
          <a:prstGeom prst="ellipse">
            <a:avLst/>
          </a:prstGeom>
          <a:solidFill>
            <a:srgbClr val="3EB49E"/>
          </a:solidFill>
          <a:ln>
            <a:no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26" name="AutoShape 66"/>
          <p:cNvSpPr>
            <a:spLocks noChangeAspect="1"/>
          </p:cNvSpPr>
          <p:nvPr/>
        </p:nvSpPr>
        <p:spPr bwMode="auto">
          <a:xfrm>
            <a:off x="9536766" y="1827326"/>
            <a:ext cx="269127" cy="269197"/>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7" name="Freeform 65"/>
          <p:cNvSpPr>
            <a:spLocks noChangeAspect="1" noChangeArrowheads="1"/>
          </p:cNvSpPr>
          <p:nvPr/>
        </p:nvSpPr>
        <p:spPr bwMode="auto">
          <a:xfrm>
            <a:off x="3016313" y="4470086"/>
            <a:ext cx="265600" cy="317884"/>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28" name="Freeform 102"/>
          <p:cNvSpPr>
            <a:spLocks noEditPoints="1"/>
          </p:cNvSpPr>
          <p:nvPr/>
        </p:nvSpPr>
        <p:spPr bwMode="auto">
          <a:xfrm>
            <a:off x="8995000" y="4466218"/>
            <a:ext cx="291925" cy="291925"/>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p:spPr>
        <p:txBody>
          <a:bodyPr vert="horz" wrap="square" lIns="91440" tIns="45720" rIns="91440" bIns="45720" numCol="1" anchor="t" anchorCtr="0" compatLnSpc="1"/>
          <a:lstStyle/>
          <a:p>
            <a:endParaRPr lang="id-ID"/>
          </a:p>
        </p:txBody>
      </p:sp>
      <p:sp>
        <p:nvSpPr>
          <p:cNvPr id="29" name="Freeform 93"/>
          <p:cNvSpPr>
            <a:spLocks noEditPoints="1"/>
          </p:cNvSpPr>
          <p:nvPr/>
        </p:nvSpPr>
        <p:spPr bwMode="auto">
          <a:xfrm>
            <a:off x="2449715" y="1789054"/>
            <a:ext cx="340129" cy="340129"/>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p:spPr>
        <p:txBody>
          <a:bodyPr vert="horz" wrap="square" lIns="91440" tIns="45720" rIns="91440" bIns="45720" numCol="1" anchor="t" anchorCtr="0" compatLnSpc="1"/>
          <a:lstStyle/>
          <a:p>
            <a:endParaRPr lang="id-ID"/>
          </a:p>
        </p:txBody>
      </p:sp>
      <p:sp>
        <p:nvSpPr>
          <p:cNvPr id="30" name="文本框 29"/>
          <p:cNvSpPr txBox="1"/>
          <p:nvPr/>
        </p:nvSpPr>
        <p:spPr>
          <a:xfrm>
            <a:off x="4340695" y="100026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1" name="Subtitle 2"/>
          <p:cNvSpPr txBox="1"/>
          <p:nvPr/>
        </p:nvSpPr>
        <p:spPr bwMode="auto">
          <a:xfrm>
            <a:off x="1452555" y="2389592"/>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2" name="Subtitle 2"/>
          <p:cNvSpPr txBox="1"/>
          <p:nvPr/>
        </p:nvSpPr>
        <p:spPr bwMode="auto">
          <a:xfrm>
            <a:off x="1402248" y="4897760"/>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3" name="Subtitle 2"/>
          <p:cNvSpPr txBox="1"/>
          <p:nvPr/>
        </p:nvSpPr>
        <p:spPr bwMode="auto">
          <a:xfrm>
            <a:off x="8090252" y="2389592"/>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4" name="Subtitle 2"/>
          <p:cNvSpPr txBox="1"/>
          <p:nvPr/>
        </p:nvSpPr>
        <p:spPr bwMode="auto">
          <a:xfrm>
            <a:off x="8039945" y="4897760"/>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5"/>
          <p:cNvSpPr/>
          <p:nvPr/>
        </p:nvSpPr>
        <p:spPr bwMode="auto">
          <a:xfrm>
            <a:off x="5445521" y="4484852"/>
            <a:ext cx="1303004" cy="563544"/>
          </a:xfrm>
          <a:custGeom>
            <a:avLst/>
            <a:gdLst>
              <a:gd name="T0" fmla="*/ 63 w 537"/>
              <a:gd name="T1" fmla="*/ 120 h 233"/>
              <a:gd name="T2" fmla="*/ 448 w 537"/>
              <a:gd name="T3" fmla="*/ 17 h 233"/>
              <a:gd name="T4" fmla="*/ 473 w 537"/>
              <a:gd name="T5" fmla="*/ 113 h 233"/>
              <a:gd name="T6" fmla="*/ 89 w 537"/>
              <a:gd name="T7" fmla="*/ 216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448" y="17"/>
                  <a:pt x="448" y="17"/>
                  <a:pt x="448" y="17"/>
                </a:cubicBezTo>
                <a:cubicBezTo>
                  <a:pt x="511" y="0"/>
                  <a:pt x="537" y="96"/>
                  <a:pt x="473" y="113"/>
                </a:cubicBezTo>
                <a:cubicBezTo>
                  <a:pt x="89" y="216"/>
                  <a:pt x="89" y="216"/>
                  <a:pt x="89" y="216"/>
                </a:cubicBezTo>
                <a:cubicBezTo>
                  <a:pt x="25" y="233"/>
                  <a:pt x="0" y="137"/>
                  <a:pt x="63" y="120"/>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3" name="Freeform 16"/>
          <p:cNvSpPr/>
          <p:nvPr/>
        </p:nvSpPr>
        <p:spPr bwMode="auto">
          <a:xfrm>
            <a:off x="5445521" y="4792704"/>
            <a:ext cx="1303004" cy="563544"/>
          </a:xfrm>
          <a:custGeom>
            <a:avLst/>
            <a:gdLst>
              <a:gd name="T0" fmla="*/ 63 w 537"/>
              <a:gd name="T1" fmla="*/ 120 h 233"/>
              <a:gd name="T2" fmla="*/ 89 w 537"/>
              <a:gd name="T3" fmla="*/ 216 h 233"/>
              <a:gd name="T4" fmla="*/ 473 w 537"/>
              <a:gd name="T5" fmla="*/ 113 h 233"/>
              <a:gd name="T6" fmla="*/ 448 w 537"/>
              <a:gd name="T7" fmla="*/ 17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0" y="137"/>
                  <a:pt x="25" y="233"/>
                  <a:pt x="89" y="216"/>
                </a:cubicBezTo>
                <a:cubicBezTo>
                  <a:pt x="473" y="113"/>
                  <a:pt x="473" y="113"/>
                  <a:pt x="473" y="113"/>
                </a:cubicBezTo>
                <a:cubicBezTo>
                  <a:pt x="537" y="96"/>
                  <a:pt x="511" y="0"/>
                  <a:pt x="448" y="17"/>
                </a:cubicBezTo>
                <a:cubicBezTo>
                  <a:pt x="63" y="120"/>
                  <a:pt x="63" y="120"/>
                  <a:pt x="63" y="120"/>
                </a:cubicBezTo>
                <a:close/>
              </a:path>
            </a:pathLst>
          </a:custGeom>
          <a:solidFill>
            <a:srgbClr val="3EB49E"/>
          </a:solidFill>
          <a:ln>
            <a:solidFill>
              <a:srgbClr val="B9E654"/>
            </a:solidFill>
          </a:ln>
        </p:spPr>
        <p:txBody>
          <a:bodyPr vert="horz" wrap="square" lIns="91440" tIns="45720" rIns="91440" bIns="45720" numCol="1" anchor="t" anchorCtr="0" compatLnSpc="1"/>
          <a:lstStyle/>
          <a:p>
            <a:endParaRPr lang="en-US"/>
          </a:p>
        </p:txBody>
      </p:sp>
      <p:sp>
        <p:nvSpPr>
          <p:cNvPr id="4" name="Freeform 17"/>
          <p:cNvSpPr/>
          <p:nvPr/>
        </p:nvSpPr>
        <p:spPr bwMode="auto">
          <a:xfrm>
            <a:off x="5445521" y="4182113"/>
            <a:ext cx="1303004" cy="564567"/>
          </a:xfrm>
          <a:custGeom>
            <a:avLst/>
            <a:gdLst>
              <a:gd name="T0" fmla="*/ 63 w 537"/>
              <a:gd name="T1" fmla="*/ 120 h 233"/>
              <a:gd name="T2" fmla="*/ 89 w 537"/>
              <a:gd name="T3" fmla="*/ 216 h 233"/>
              <a:gd name="T4" fmla="*/ 473 w 537"/>
              <a:gd name="T5" fmla="*/ 113 h 233"/>
              <a:gd name="T6" fmla="*/ 448 w 537"/>
              <a:gd name="T7" fmla="*/ 17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0" y="137"/>
                  <a:pt x="25" y="233"/>
                  <a:pt x="89" y="216"/>
                </a:cubicBezTo>
                <a:cubicBezTo>
                  <a:pt x="473" y="113"/>
                  <a:pt x="473" y="113"/>
                  <a:pt x="473" y="113"/>
                </a:cubicBezTo>
                <a:cubicBezTo>
                  <a:pt x="537" y="96"/>
                  <a:pt x="511" y="0"/>
                  <a:pt x="448" y="17"/>
                </a:cubicBezTo>
                <a:cubicBezTo>
                  <a:pt x="63" y="120"/>
                  <a:pt x="63" y="120"/>
                  <a:pt x="63" y="120"/>
                </a:cubicBezTo>
                <a:close/>
              </a:path>
            </a:pathLst>
          </a:custGeom>
          <a:solidFill>
            <a:srgbClr val="3EB49E"/>
          </a:solidFill>
          <a:ln>
            <a:solidFill>
              <a:srgbClr val="B9E654"/>
            </a:solidFill>
          </a:ln>
        </p:spPr>
        <p:txBody>
          <a:bodyPr vert="horz" wrap="square" lIns="91440" tIns="45720" rIns="91440" bIns="45720" numCol="1" anchor="t" anchorCtr="0" compatLnSpc="1"/>
          <a:lstStyle/>
          <a:p>
            <a:endParaRPr lang="en-US"/>
          </a:p>
        </p:txBody>
      </p:sp>
      <p:sp>
        <p:nvSpPr>
          <p:cNvPr id="5" name="Freeform 18"/>
          <p:cNvSpPr/>
          <p:nvPr/>
        </p:nvSpPr>
        <p:spPr bwMode="auto">
          <a:xfrm>
            <a:off x="5455749" y="3824145"/>
            <a:ext cx="909239" cy="496042"/>
          </a:xfrm>
          <a:custGeom>
            <a:avLst/>
            <a:gdLst>
              <a:gd name="T0" fmla="*/ 166 w 375"/>
              <a:gd name="T1" fmla="*/ 36 h 205"/>
              <a:gd name="T2" fmla="*/ 375 w 375"/>
              <a:gd name="T3" fmla="*/ 160 h 205"/>
              <a:gd name="T4" fmla="*/ 202 w 375"/>
              <a:gd name="T5" fmla="*/ 205 h 205"/>
              <a:gd name="T6" fmla="*/ 0 w 375"/>
              <a:gd name="T7" fmla="*/ 81 h 205"/>
              <a:gd name="T8" fmla="*/ 166 w 375"/>
              <a:gd name="T9" fmla="*/ 36 h 205"/>
            </a:gdLst>
            <a:ahLst/>
            <a:cxnLst>
              <a:cxn ang="0">
                <a:pos x="T0" y="T1"/>
              </a:cxn>
              <a:cxn ang="0">
                <a:pos x="T2" y="T3"/>
              </a:cxn>
              <a:cxn ang="0">
                <a:pos x="T4" y="T5"/>
              </a:cxn>
              <a:cxn ang="0">
                <a:pos x="T6" y="T7"/>
              </a:cxn>
              <a:cxn ang="0">
                <a:pos x="T8" y="T9"/>
              </a:cxn>
            </a:cxnLst>
            <a:rect l="0" t="0" r="r" b="b"/>
            <a:pathLst>
              <a:path w="375" h="205">
                <a:moveTo>
                  <a:pt x="166" y="36"/>
                </a:moveTo>
                <a:cubicBezTo>
                  <a:pt x="287" y="0"/>
                  <a:pt x="334" y="75"/>
                  <a:pt x="375" y="160"/>
                </a:cubicBezTo>
                <a:cubicBezTo>
                  <a:pt x="318" y="175"/>
                  <a:pt x="260" y="190"/>
                  <a:pt x="202" y="205"/>
                </a:cubicBezTo>
                <a:cubicBezTo>
                  <a:pt x="156" y="56"/>
                  <a:pt x="61" y="73"/>
                  <a:pt x="0" y="81"/>
                </a:cubicBezTo>
                <a:cubicBezTo>
                  <a:pt x="56" y="66"/>
                  <a:pt x="111" y="51"/>
                  <a:pt x="166" y="36"/>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grpSp>
        <p:nvGrpSpPr>
          <p:cNvPr id="6" name="Group 2"/>
          <p:cNvGrpSpPr/>
          <p:nvPr/>
        </p:nvGrpSpPr>
        <p:grpSpPr>
          <a:xfrm>
            <a:off x="5708371" y="5136354"/>
            <a:ext cx="831509" cy="740482"/>
            <a:chOff x="5708371" y="5136354"/>
            <a:chExt cx="831509" cy="740482"/>
          </a:xfrm>
          <a:solidFill>
            <a:srgbClr val="FFD353"/>
          </a:solidFill>
        </p:grpSpPr>
        <p:sp>
          <p:nvSpPr>
            <p:cNvPr id="7" name="Freeform 19"/>
            <p:cNvSpPr/>
            <p:nvPr/>
          </p:nvSpPr>
          <p:spPr bwMode="auto">
            <a:xfrm>
              <a:off x="5708371" y="5136354"/>
              <a:ext cx="831509" cy="563544"/>
            </a:xfrm>
            <a:custGeom>
              <a:avLst/>
              <a:gdLst>
                <a:gd name="T0" fmla="*/ 813 w 813"/>
                <a:gd name="T1" fmla="*/ 0 h 551"/>
                <a:gd name="T2" fmla="*/ 524 w 813"/>
                <a:gd name="T3" fmla="*/ 551 h 551"/>
                <a:gd name="T4" fmla="*/ 256 w 813"/>
                <a:gd name="T5" fmla="*/ 551 h 551"/>
                <a:gd name="T6" fmla="*/ 0 w 813"/>
                <a:gd name="T7" fmla="*/ 215 h 551"/>
                <a:gd name="T8" fmla="*/ 0 w 813"/>
                <a:gd name="T9" fmla="*/ 215 h 551"/>
                <a:gd name="T10" fmla="*/ 813 w 813"/>
                <a:gd name="T11" fmla="*/ 0 h 551"/>
              </a:gdLst>
              <a:ahLst/>
              <a:cxnLst>
                <a:cxn ang="0">
                  <a:pos x="T0" y="T1"/>
                </a:cxn>
                <a:cxn ang="0">
                  <a:pos x="T2" y="T3"/>
                </a:cxn>
                <a:cxn ang="0">
                  <a:pos x="T4" y="T5"/>
                </a:cxn>
                <a:cxn ang="0">
                  <a:pos x="T6" y="T7"/>
                </a:cxn>
                <a:cxn ang="0">
                  <a:pos x="T8" y="T9"/>
                </a:cxn>
                <a:cxn ang="0">
                  <a:pos x="T10" y="T11"/>
                </a:cxn>
              </a:cxnLst>
              <a:rect l="0" t="0" r="r" b="b"/>
              <a:pathLst>
                <a:path w="813" h="551">
                  <a:moveTo>
                    <a:pt x="813" y="0"/>
                  </a:moveTo>
                  <a:lnTo>
                    <a:pt x="524" y="551"/>
                  </a:lnTo>
                  <a:lnTo>
                    <a:pt x="256" y="551"/>
                  </a:lnTo>
                  <a:lnTo>
                    <a:pt x="0" y="215"/>
                  </a:lnTo>
                  <a:lnTo>
                    <a:pt x="0" y="215"/>
                  </a:lnTo>
                  <a:lnTo>
                    <a:pt x="813" y="0"/>
                  </a:lnTo>
                  <a:close/>
                </a:path>
              </a:pathLst>
            </a:custGeom>
            <a:grpFill/>
            <a:ln>
              <a:solidFill>
                <a:srgbClr val="DFB15C"/>
              </a:solidFill>
            </a:ln>
          </p:spPr>
          <p:txBody>
            <a:bodyPr vert="horz" wrap="square" lIns="91440" tIns="45720" rIns="91440" bIns="45720" numCol="1" anchor="t" anchorCtr="0" compatLnSpc="1"/>
            <a:lstStyle/>
            <a:p>
              <a:endParaRPr lang="en-US"/>
            </a:p>
          </p:txBody>
        </p:sp>
        <p:grpSp>
          <p:nvGrpSpPr>
            <p:cNvPr id="8" name="Group 1"/>
            <p:cNvGrpSpPr/>
            <p:nvPr/>
          </p:nvGrpSpPr>
          <p:grpSpPr>
            <a:xfrm>
              <a:off x="5708371" y="5136354"/>
              <a:ext cx="831509" cy="740482"/>
              <a:chOff x="5708371" y="5136354"/>
              <a:chExt cx="831509" cy="740482"/>
            </a:xfrm>
            <a:grpFill/>
          </p:grpSpPr>
          <p:sp>
            <p:nvSpPr>
              <p:cNvPr id="9" name="Freeform 20"/>
              <p:cNvSpPr/>
              <p:nvPr/>
            </p:nvSpPr>
            <p:spPr bwMode="auto">
              <a:xfrm>
                <a:off x="5708371" y="5136354"/>
                <a:ext cx="831509" cy="563544"/>
              </a:xfrm>
              <a:custGeom>
                <a:avLst/>
                <a:gdLst>
                  <a:gd name="T0" fmla="*/ 813 w 813"/>
                  <a:gd name="T1" fmla="*/ 0 h 551"/>
                  <a:gd name="T2" fmla="*/ 524 w 813"/>
                  <a:gd name="T3" fmla="*/ 551 h 551"/>
                  <a:gd name="T4" fmla="*/ 256 w 813"/>
                  <a:gd name="T5" fmla="*/ 551 h 551"/>
                  <a:gd name="T6" fmla="*/ 0 w 813"/>
                  <a:gd name="T7" fmla="*/ 215 h 551"/>
                  <a:gd name="T8" fmla="*/ 0 w 813"/>
                  <a:gd name="T9" fmla="*/ 215 h 551"/>
                  <a:gd name="T10" fmla="*/ 813 w 813"/>
                  <a:gd name="T11" fmla="*/ 0 h 551"/>
                </a:gdLst>
                <a:ahLst/>
                <a:cxnLst>
                  <a:cxn ang="0">
                    <a:pos x="T0" y="T1"/>
                  </a:cxn>
                  <a:cxn ang="0">
                    <a:pos x="T2" y="T3"/>
                  </a:cxn>
                  <a:cxn ang="0">
                    <a:pos x="T4" y="T5"/>
                  </a:cxn>
                  <a:cxn ang="0">
                    <a:pos x="T6" y="T7"/>
                  </a:cxn>
                  <a:cxn ang="0">
                    <a:pos x="T8" y="T9"/>
                  </a:cxn>
                  <a:cxn ang="0">
                    <a:pos x="T10" y="T11"/>
                  </a:cxn>
                </a:cxnLst>
                <a:rect l="0" t="0" r="r" b="b"/>
                <a:pathLst>
                  <a:path w="813" h="551">
                    <a:moveTo>
                      <a:pt x="813" y="0"/>
                    </a:moveTo>
                    <a:lnTo>
                      <a:pt x="524" y="551"/>
                    </a:lnTo>
                    <a:lnTo>
                      <a:pt x="256" y="551"/>
                    </a:lnTo>
                    <a:lnTo>
                      <a:pt x="0" y="215"/>
                    </a:lnTo>
                    <a:lnTo>
                      <a:pt x="0" y="215"/>
                    </a:lnTo>
                    <a:lnTo>
                      <a:pt x="813" y="0"/>
                    </a:lnTo>
                  </a:path>
                </a:pathLst>
              </a:custGeom>
              <a:grpFill/>
              <a:ln>
                <a:solidFill>
                  <a:srgbClr val="DFB15C"/>
                </a:solidFill>
              </a:ln>
            </p:spPr>
            <p:txBody>
              <a:bodyPr vert="horz" wrap="square" lIns="91440" tIns="45720" rIns="91440" bIns="45720" numCol="1" anchor="t" anchorCtr="0" compatLnSpc="1"/>
              <a:lstStyle/>
              <a:p>
                <a:endParaRPr lang="en-US"/>
              </a:p>
            </p:txBody>
          </p:sp>
          <p:sp>
            <p:nvSpPr>
              <p:cNvPr id="10" name="Freeform 21"/>
              <p:cNvSpPr/>
              <p:nvPr/>
            </p:nvSpPr>
            <p:spPr bwMode="auto">
              <a:xfrm>
                <a:off x="5967131" y="5733649"/>
                <a:ext cx="279215" cy="143187"/>
              </a:xfrm>
              <a:custGeom>
                <a:avLst/>
                <a:gdLst>
                  <a:gd name="T0" fmla="*/ 115 w 115"/>
                  <a:gd name="T1" fmla="*/ 0 h 59"/>
                  <a:gd name="T2" fmla="*/ 115 w 115"/>
                  <a:gd name="T3" fmla="*/ 2 h 59"/>
                  <a:gd name="T4" fmla="*/ 57 w 115"/>
                  <a:gd name="T5" fmla="*/ 59 h 59"/>
                  <a:gd name="T6" fmla="*/ 0 w 115"/>
                  <a:gd name="T7" fmla="*/ 2 h 59"/>
                  <a:gd name="T8" fmla="*/ 0 w 115"/>
                  <a:gd name="T9" fmla="*/ 0 h 59"/>
                  <a:gd name="T10" fmla="*/ 1 w 115"/>
                  <a:gd name="T11" fmla="*/ 2 h 59"/>
                  <a:gd name="T12" fmla="*/ 114 w 115"/>
                  <a:gd name="T13" fmla="*/ 2 h 59"/>
                  <a:gd name="T14" fmla="*/ 115 w 115"/>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9">
                    <a:moveTo>
                      <a:pt x="115" y="0"/>
                    </a:moveTo>
                    <a:cubicBezTo>
                      <a:pt x="115" y="0"/>
                      <a:pt x="115" y="1"/>
                      <a:pt x="115" y="2"/>
                    </a:cubicBezTo>
                    <a:cubicBezTo>
                      <a:pt x="115" y="33"/>
                      <a:pt x="89" y="59"/>
                      <a:pt x="57" y="59"/>
                    </a:cubicBezTo>
                    <a:cubicBezTo>
                      <a:pt x="26" y="59"/>
                      <a:pt x="0" y="33"/>
                      <a:pt x="0" y="2"/>
                    </a:cubicBezTo>
                    <a:cubicBezTo>
                      <a:pt x="0" y="1"/>
                      <a:pt x="0" y="1"/>
                      <a:pt x="0" y="0"/>
                    </a:cubicBezTo>
                    <a:cubicBezTo>
                      <a:pt x="1" y="2"/>
                      <a:pt x="1" y="2"/>
                      <a:pt x="1" y="2"/>
                    </a:cubicBezTo>
                    <a:cubicBezTo>
                      <a:pt x="114" y="2"/>
                      <a:pt x="114" y="2"/>
                      <a:pt x="114" y="2"/>
                    </a:cubicBezTo>
                    <a:cubicBezTo>
                      <a:pt x="115" y="0"/>
                      <a:pt x="115" y="0"/>
                      <a:pt x="115" y="0"/>
                    </a:cubicBezTo>
                    <a:close/>
                  </a:path>
                </a:pathLst>
              </a:custGeom>
              <a:grpFill/>
              <a:ln>
                <a:solidFill>
                  <a:srgbClr val="DFB15C"/>
                </a:solidFill>
              </a:ln>
            </p:spPr>
            <p:txBody>
              <a:bodyPr vert="horz" wrap="square" lIns="91440" tIns="45720" rIns="91440" bIns="45720" numCol="1" anchor="t" anchorCtr="0" compatLnSpc="1"/>
              <a:lstStyle/>
              <a:p>
                <a:endParaRPr lang="en-US"/>
              </a:p>
            </p:txBody>
          </p:sp>
        </p:grpSp>
      </p:grpSp>
      <p:sp>
        <p:nvSpPr>
          <p:cNvPr id="11" name="Freeform 22"/>
          <p:cNvSpPr/>
          <p:nvPr/>
        </p:nvSpPr>
        <p:spPr bwMode="auto">
          <a:xfrm>
            <a:off x="5233458" y="1980098"/>
            <a:ext cx="1048335" cy="411152"/>
          </a:xfrm>
          <a:custGeom>
            <a:avLst/>
            <a:gdLst>
              <a:gd name="T0" fmla="*/ 85 w 432"/>
              <a:gd name="T1" fmla="*/ 0 h 170"/>
              <a:gd name="T2" fmla="*/ 106 w 432"/>
              <a:gd name="T3" fmla="*/ 3 h 170"/>
              <a:gd name="T4" fmla="*/ 106 w 432"/>
              <a:gd name="T5" fmla="*/ 3 h 170"/>
              <a:gd name="T6" fmla="*/ 432 w 432"/>
              <a:gd name="T7" fmla="*/ 86 h 170"/>
              <a:gd name="T8" fmla="*/ 112 w 432"/>
              <a:gd name="T9" fmla="*/ 166 h 170"/>
              <a:gd name="T10" fmla="*/ 112 w 432"/>
              <a:gd name="T11" fmla="*/ 166 h 170"/>
              <a:gd name="T12" fmla="*/ 85 w 432"/>
              <a:gd name="T13" fmla="*/ 170 h 170"/>
              <a:gd name="T14" fmla="*/ 0 w 432"/>
              <a:gd name="T15" fmla="*/ 85 h 170"/>
              <a:gd name="T16" fmla="*/ 85 w 432"/>
              <a:gd name="T1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2" h="170">
                <a:moveTo>
                  <a:pt x="85" y="0"/>
                </a:moveTo>
                <a:cubicBezTo>
                  <a:pt x="92" y="0"/>
                  <a:pt x="99" y="1"/>
                  <a:pt x="106" y="3"/>
                </a:cubicBezTo>
                <a:cubicBezTo>
                  <a:pt x="106" y="3"/>
                  <a:pt x="106" y="3"/>
                  <a:pt x="106" y="3"/>
                </a:cubicBezTo>
                <a:cubicBezTo>
                  <a:pt x="432" y="86"/>
                  <a:pt x="432" y="86"/>
                  <a:pt x="432" y="86"/>
                </a:cubicBezTo>
                <a:cubicBezTo>
                  <a:pt x="112" y="166"/>
                  <a:pt x="112" y="166"/>
                  <a:pt x="112" y="166"/>
                </a:cubicBezTo>
                <a:cubicBezTo>
                  <a:pt x="112" y="166"/>
                  <a:pt x="112" y="166"/>
                  <a:pt x="112" y="166"/>
                </a:cubicBezTo>
                <a:cubicBezTo>
                  <a:pt x="103" y="169"/>
                  <a:pt x="94" y="170"/>
                  <a:pt x="85" y="170"/>
                </a:cubicBezTo>
                <a:cubicBezTo>
                  <a:pt x="38" y="170"/>
                  <a:pt x="0" y="132"/>
                  <a:pt x="0" y="85"/>
                </a:cubicBezTo>
                <a:cubicBezTo>
                  <a:pt x="0" y="38"/>
                  <a:pt x="38" y="0"/>
                  <a:pt x="85" y="0"/>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12" name="Freeform 29"/>
          <p:cNvSpPr/>
          <p:nvPr/>
        </p:nvSpPr>
        <p:spPr bwMode="auto">
          <a:xfrm>
            <a:off x="5084746" y="2107509"/>
            <a:ext cx="2022667" cy="846697"/>
          </a:xfrm>
          <a:custGeom>
            <a:avLst/>
            <a:gdLst>
              <a:gd name="connsiteX0" fmla="*/ 982060 w 2022667"/>
              <a:gd name="connsiteY0" fmla="*/ 271936 h 846697"/>
              <a:gd name="connsiteX1" fmla="*/ 123436 w 2022667"/>
              <a:gd name="connsiteY1" fmla="*/ 504080 h 846697"/>
              <a:gd name="connsiteX2" fmla="*/ 140415 w 2022667"/>
              <a:gd name="connsiteY2" fmla="*/ 564534 h 846697"/>
              <a:gd name="connsiteX3" fmla="*/ 999038 w 2022667"/>
              <a:gd name="connsiteY3" fmla="*/ 332390 h 846697"/>
              <a:gd name="connsiteX4" fmla="*/ 982060 w 2022667"/>
              <a:gd name="connsiteY4" fmla="*/ 271936 h 846697"/>
              <a:gd name="connsiteX5" fmla="*/ 1810824 w 2022667"/>
              <a:gd name="connsiteY5" fmla="*/ 386 h 846697"/>
              <a:gd name="connsiteX6" fmla="*/ 1869874 w 2022667"/>
              <a:gd name="connsiteY6" fmla="*/ 407616 h 846697"/>
              <a:gd name="connsiteX7" fmla="*/ 261781 w 2022667"/>
              <a:gd name="connsiteY7" fmla="*/ 838458 h 846697"/>
              <a:gd name="connsiteX8" fmla="*/ 152634 w 2022667"/>
              <a:gd name="connsiteY8" fmla="*/ 439082 h 846697"/>
              <a:gd name="connsiteX9" fmla="*/ 1763153 w 2022667"/>
              <a:gd name="connsiteY9" fmla="*/ 8239 h 846697"/>
              <a:gd name="connsiteX10" fmla="*/ 1810824 w 2022667"/>
              <a:gd name="connsiteY10" fmla="*/ 386 h 846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6697">
                <a:moveTo>
                  <a:pt x="982060" y="271936"/>
                </a:moveTo>
                <a:cubicBezTo>
                  <a:pt x="123436" y="504080"/>
                  <a:pt x="123436" y="504080"/>
                  <a:pt x="123436" y="504080"/>
                </a:cubicBezTo>
                <a:cubicBezTo>
                  <a:pt x="84628" y="513753"/>
                  <a:pt x="101607" y="574207"/>
                  <a:pt x="140415" y="564534"/>
                </a:cubicBezTo>
                <a:cubicBezTo>
                  <a:pt x="999038" y="332390"/>
                  <a:pt x="999038" y="332390"/>
                  <a:pt x="999038" y="332390"/>
                </a:cubicBezTo>
                <a:cubicBezTo>
                  <a:pt x="1037846" y="320299"/>
                  <a:pt x="1020868" y="262263"/>
                  <a:pt x="982060" y="271936"/>
                </a:cubicBezTo>
                <a:close/>
                <a:moveTo>
                  <a:pt x="1810824" y="386"/>
                </a:moveTo>
                <a:cubicBezTo>
                  <a:pt x="2039421" y="-13318"/>
                  <a:pt x="2117728" y="341809"/>
                  <a:pt x="1869874" y="407616"/>
                </a:cubicBezTo>
                <a:cubicBezTo>
                  <a:pt x="1869874" y="407616"/>
                  <a:pt x="1869874" y="407616"/>
                  <a:pt x="261781" y="838458"/>
                </a:cubicBezTo>
                <a:cubicBezTo>
                  <a:pt x="-5022" y="908651"/>
                  <a:pt x="-111743" y="509275"/>
                  <a:pt x="152634" y="439082"/>
                </a:cubicBezTo>
                <a:cubicBezTo>
                  <a:pt x="152634" y="439082"/>
                  <a:pt x="152634" y="439082"/>
                  <a:pt x="1763153" y="8239"/>
                </a:cubicBezTo>
                <a:cubicBezTo>
                  <a:pt x="1779676" y="3852"/>
                  <a:pt x="1795584" y="1299"/>
                  <a:pt x="1810824" y="386"/>
                </a:cubicBezTo>
                <a:close/>
              </a:path>
            </a:pathLst>
          </a:custGeom>
          <a:solidFill>
            <a:srgbClr val="3EB49E"/>
          </a:solidFill>
          <a:ln>
            <a:solidFill>
              <a:srgbClr val="B9E654"/>
            </a:solidFill>
          </a:ln>
        </p:spPr>
        <p:txBody>
          <a:bodyPr vert="horz" wrap="square" lIns="91440" tIns="45720" rIns="91440" bIns="45720" numCol="1" anchor="t" anchorCtr="0" compatLnSpc="1">
            <a:noAutofit/>
          </a:bodyPr>
          <a:lstStyle/>
          <a:p>
            <a:endParaRPr lang="en-US"/>
          </a:p>
        </p:txBody>
      </p:sp>
      <p:sp>
        <p:nvSpPr>
          <p:cNvPr id="13" name="Freeform 30"/>
          <p:cNvSpPr/>
          <p:nvPr/>
        </p:nvSpPr>
        <p:spPr bwMode="auto">
          <a:xfrm>
            <a:off x="5076214" y="2630163"/>
            <a:ext cx="2022667" cy="848703"/>
          </a:xfrm>
          <a:custGeom>
            <a:avLst/>
            <a:gdLst>
              <a:gd name="connsiteX0" fmla="*/ 982060 w 2022667"/>
              <a:gd name="connsiteY0" fmla="*/ 266822 h 848703"/>
              <a:gd name="connsiteX1" fmla="*/ 123436 w 2022667"/>
              <a:gd name="connsiteY1" fmla="*/ 499446 h 848703"/>
              <a:gd name="connsiteX2" fmla="*/ 140415 w 2022667"/>
              <a:gd name="connsiteY2" fmla="*/ 560025 h 848703"/>
              <a:gd name="connsiteX3" fmla="*/ 999038 w 2022667"/>
              <a:gd name="connsiteY3" fmla="*/ 327401 h 848703"/>
              <a:gd name="connsiteX4" fmla="*/ 982060 w 2022667"/>
              <a:gd name="connsiteY4" fmla="*/ 266822 h 848703"/>
              <a:gd name="connsiteX5" fmla="*/ 1810824 w 2022667"/>
              <a:gd name="connsiteY5" fmla="*/ 369 h 848703"/>
              <a:gd name="connsiteX6" fmla="*/ 1869874 w 2022667"/>
              <a:gd name="connsiteY6" fmla="*/ 409834 h 848703"/>
              <a:gd name="connsiteX7" fmla="*/ 261781 w 2022667"/>
              <a:gd name="connsiteY7" fmla="*/ 840511 h 848703"/>
              <a:gd name="connsiteX8" fmla="*/ 152634 w 2022667"/>
              <a:gd name="connsiteY8" fmla="*/ 438869 h 848703"/>
              <a:gd name="connsiteX9" fmla="*/ 1763153 w 2022667"/>
              <a:gd name="connsiteY9" fmla="*/ 8192 h 848703"/>
              <a:gd name="connsiteX10" fmla="*/ 1810824 w 2022667"/>
              <a:gd name="connsiteY10" fmla="*/ 369 h 848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8703">
                <a:moveTo>
                  <a:pt x="982060" y="266822"/>
                </a:moveTo>
                <a:cubicBezTo>
                  <a:pt x="123436" y="499446"/>
                  <a:pt x="123436" y="499446"/>
                  <a:pt x="123436" y="499446"/>
                </a:cubicBezTo>
                <a:cubicBezTo>
                  <a:pt x="84628" y="511562"/>
                  <a:pt x="101607" y="572141"/>
                  <a:pt x="140415" y="560025"/>
                </a:cubicBezTo>
                <a:cubicBezTo>
                  <a:pt x="999038" y="327401"/>
                  <a:pt x="999038" y="327401"/>
                  <a:pt x="999038" y="327401"/>
                </a:cubicBezTo>
                <a:cubicBezTo>
                  <a:pt x="1037846" y="317708"/>
                  <a:pt x="1020868" y="257129"/>
                  <a:pt x="982060" y="266822"/>
                </a:cubicBezTo>
                <a:close/>
                <a:moveTo>
                  <a:pt x="1810824" y="369"/>
                </a:moveTo>
                <a:cubicBezTo>
                  <a:pt x="2039421" y="-13064"/>
                  <a:pt x="2117728" y="344054"/>
                  <a:pt x="1869874" y="409834"/>
                </a:cubicBezTo>
                <a:cubicBezTo>
                  <a:pt x="261781" y="840511"/>
                  <a:pt x="261781" y="840511"/>
                  <a:pt x="261781" y="840511"/>
                </a:cubicBezTo>
                <a:cubicBezTo>
                  <a:pt x="-5022" y="910677"/>
                  <a:pt x="-111743" y="509035"/>
                  <a:pt x="152634" y="438869"/>
                </a:cubicBezTo>
                <a:cubicBezTo>
                  <a:pt x="1763153" y="8192"/>
                  <a:pt x="1763153" y="8192"/>
                  <a:pt x="1763153" y="8192"/>
                </a:cubicBezTo>
                <a:cubicBezTo>
                  <a:pt x="1779676" y="3807"/>
                  <a:pt x="1795584" y="1264"/>
                  <a:pt x="1810824" y="369"/>
                </a:cubicBezTo>
                <a:close/>
              </a:path>
            </a:pathLst>
          </a:custGeom>
          <a:solidFill>
            <a:srgbClr val="FFD353"/>
          </a:solidFill>
          <a:ln>
            <a:solidFill>
              <a:srgbClr val="DFB15C"/>
            </a:solidFill>
          </a:ln>
        </p:spPr>
        <p:txBody>
          <a:bodyPr vert="horz" wrap="square" lIns="91440" tIns="45720" rIns="91440" bIns="45720" numCol="1" anchor="t" anchorCtr="0" compatLnSpc="1">
            <a:noAutofit/>
          </a:bodyPr>
          <a:lstStyle/>
          <a:p>
            <a:endParaRPr lang="en-US"/>
          </a:p>
        </p:txBody>
      </p:sp>
      <p:sp>
        <p:nvSpPr>
          <p:cNvPr id="14" name="Freeform 31"/>
          <p:cNvSpPr/>
          <p:nvPr/>
        </p:nvSpPr>
        <p:spPr bwMode="auto">
          <a:xfrm>
            <a:off x="5084746" y="3159912"/>
            <a:ext cx="2022667" cy="846868"/>
          </a:xfrm>
          <a:custGeom>
            <a:avLst/>
            <a:gdLst>
              <a:gd name="connsiteX0" fmla="*/ 982060 w 2022667"/>
              <a:gd name="connsiteY0" fmla="*/ 272356 h 846868"/>
              <a:gd name="connsiteX1" fmla="*/ 123436 w 2022667"/>
              <a:gd name="connsiteY1" fmla="*/ 504980 h 846868"/>
              <a:gd name="connsiteX2" fmla="*/ 140415 w 2022667"/>
              <a:gd name="connsiteY2" fmla="*/ 565559 h 846868"/>
              <a:gd name="connsiteX3" fmla="*/ 999038 w 2022667"/>
              <a:gd name="connsiteY3" fmla="*/ 332935 h 846868"/>
              <a:gd name="connsiteX4" fmla="*/ 982060 w 2022667"/>
              <a:gd name="connsiteY4" fmla="*/ 272356 h 846868"/>
              <a:gd name="connsiteX5" fmla="*/ 1810824 w 2022667"/>
              <a:gd name="connsiteY5" fmla="*/ 385 h 846868"/>
              <a:gd name="connsiteX6" fmla="*/ 1869874 w 2022667"/>
              <a:gd name="connsiteY6" fmla="*/ 409877 h 846868"/>
              <a:gd name="connsiteX7" fmla="*/ 261781 w 2022667"/>
              <a:gd name="connsiteY7" fmla="*/ 838134 h 846868"/>
              <a:gd name="connsiteX8" fmla="*/ 152634 w 2022667"/>
              <a:gd name="connsiteY8" fmla="*/ 438912 h 846868"/>
              <a:gd name="connsiteX9" fmla="*/ 1763153 w 2022667"/>
              <a:gd name="connsiteY9" fmla="*/ 8235 h 846868"/>
              <a:gd name="connsiteX10" fmla="*/ 1810824 w 2022667"/>
              <a:gd name="connsiteY10" fmla="*/ 385 h 84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6868">
                <a:moveTo>
                  <a:pt x="982060" y="272356"/>
                </a:moveTo>
                <a:lnTo>
                  <a:pt x="123436" y="504980"/>
                </a:lnTo>
                <a:cubicBezTo>
                  <a:pt x="84628" y="514673"/>
                  <a:pt x="101607" y="575252"/>
                  <a:pt x="140415" y="565559"/>
                </a:cubicBezTo>
                <a:cubicBezTo>
                  <a:pt x="999038" y="332935"/>
                  <a:pt x="999038" y="332935"/>
                  <a:pt x="999038" y="332935"/>
                </a:cubicBezTo>
                <a:cubicBezTo>
                  <a:pt x="1037846" y="320819"/>
                  <a:pt x="1020868" y="260240"/>
                  <a:pt x="982060" y="272356"/>
                </a:cubicBezTo>
                <a:close/>
                <a:moveTo>
                  <a:pt x="1810824" y="385"/>
                </a:moveTo>
                <a:cubicBezTo>
                  <a:pt x="2039421" y="-13304"/>
                  <a:pt x="2117728" y="341828"/>
                  <a:pt x="1869874" y="409877"/>
                </a:cubicBezTo>
                <a:cubicBezTo>
                  <a:pt x="1869874" y="409877"/>
                  <a:pt x="1869874" y="409877"/>
                  <a:pt x="261781" y="838134"/>
                </a:cubicBezTo>
                <a:cubicBezTo>
                  <a:pt x="-5022" y="910720"/>
                  <a:pt x="-111743" y="509078"/>
                  <a:pt x="152634" y="438912"/>
                </a:cubicBezTo>
                <a:cubicBezTo>
                  <a:pt x="152634" y="438912"/>
                  <a:pt x="152634" y="438912"/>
                  <a:pt x="1763153" y="8235"/>
                </a:cubicBezTo>
                <a:cubicBezTo>
                  <a:pt x="1779676" y="3850"/>
                  <a:pt x="1795584" y="1298"/>
                  <a:pt x="1810824" y="385"/>
                </a:cubicBezTo>
                <a:close/>
              </a:path>
            </a:pathLst>
          </a:custGeom>
          <a:solidFill>
            <a:srgbClr val="3EB49E"/>
          </a:solidFill>
          <a:ln>
            <a:solidFill>
              <a:srgbClr val="B9E654"/>
            </a:solidFill>
          </a:ln>
        </p:spPr>
        <p:txBody>
          <a:bodyPr vert="horz" wrap="square" lIns="91440" tIns="45720" rIns="91440" bIns="45720" numCol="1" anchor="t" anchorCtr="0" compatLnSpc="1">
            <a:noAutofit/>
          </a:bodyPr>
          <a:lstStyle/>
          <a:p>
            <a:endParaRPr lang="en-US"/>
          </a:p>
        </p:txBody>
      </p:sp>
      <p:sp>
        <p:nvSpPr>
          <p:cNvPr id="15" name="Oval 60"/>
          <p:cNvSpPr/>
          <p:nvPr/>
        </p:nvSpPr>
        <p:spPr bwMode="auto">
          <a:xfrm>
            <a:off x="3065478" y="1529552"/>
            <a:ext cx="556538" cy="55668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2"/>
              </a:solidFill>
            </a:endParaRPr>
          </a:p>
        </p:txBody>
      </p:sp>
      <p:sp>
        <p:nvSpPr>
          <p:cNvPr id="16" name="Oval 62"/>
          <p:cNvSpPr/>
          <p:nvPr/>
        </p:nvSpPr>
        <p:spPr bwMode="auto">
          <a:xfrm>
            <a:off x="8778756" y="1535947"/>
            <a:ext cx="556538" cy="556683"/>
          </a:xfrm>
          <a:prstGeom prst="ellips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17" name="Oval 63"/>
          <p:cNvSpPr/>
          <p:nvPr/>
        </p:nvSpPr>
        <p:spPr bwMode="auto">
          <a:xfrm>
            <a:off x="3065475" y="4807982"/>
            <a:ext cx="556538" cy="55668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18" name="Oval 64"/>
          <p:cNvSpPr/>
          <p:nvPr/>
        </p:nvSpPr>
        <p:spPr bwMode="auto">
          <a:xfrm>
            <a:off x="2268098" y="3134523"/>
            <a:ext cx="556538" cy="556683"/>
          </a:xfrm>
          <a:prstGeom prst="ellips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19" name="Oval 65"/>
          <p:cNvSpPr/>
          <p:nvPr/>
        </p:nvSpPr>
        <p:spPr bwMode="auto">
          <a:xfrm>
            <a:off x="9316040" y="3140914"/>
            <a:ext cx="556538" cy="556683"/>
          </a:xfrm>
          <a:prstGeom prst="ellipse">
            <a:avLst/>
          </a:prstGeom>
          <a:solidFill>
            <a:srgbClr val="3EB49E"/>
          </a:solidFill>
          <a:ln>
            <a:solidFill>
              <a:srgbClr val="B9E654"/>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20" name="Oval 66"/>
          <p:cNvSpPr/>
          <p:nvPr/>
        </p:nvSpPr>
        <p:spPr bwMode="auto">
          <a:xfrm>
            <a:off x="8778756" y="4814374"/>
            <a:ext cx="556538" cy="556683"/>
          </a:xfrm>
          <a:prstGeom prst="ellips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lIns="60959" tIns="30479" rIns="60959" bIns="30479" anchor="ctr"/>
          <a:lstStyle/>
          <a:p>
            <a:pPr algn="ctr">
              <a:defRPr/>
            </a:pPr>
            <a:endParaRPr lang="en-US" sz="900" dirty="0">
              <a:solidFill>
                <a:schemeClr val="tx2"/>
              </a:solidFill>
            </a:endParaRPr>
          </a:p>
        </p:txBody>
      </p:sp>
      <p:sp>
        <p:nvSpPr>
          <p:cNvPr id="21" name="AutoShape 115"/>
          <p:cNvSpPr>
            <a:spLocks noChangeAspect="1"/>
          </p:cNvSpPr>
          <p:nvPr/>
        </p:nvSpPr>
        <p:spPr bwMode="auto">
          <a:xfrm>
            <a:off x="3201607" y="1670708"/>
            <a:ext cx="284539" cy="283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Freeform 266"/>
          <p:cNvSpPr>
            <a:spLocks noChangeAspect="1" noChangeArrowheads="1"/>
          </p:cNvSpPr>
          <p:nvPr/>
        </p:nvSpPr>
        <p:spPr bwMode="auto">
          <a:xfrm>
            <a:off x="8911257" y="4905454"/>
            <a:ext cx="313824" cy="345937"/>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chemeClr val="bg1"/>
          </a:solidFill>
          <a:ln>
            <a:noFill/>
          </a:ln>
          <a:effectLst/>
        </p:spPr>
        <p:txBody>
          <a:bodyPr wrap="none" lIns="182843" tIns="91422" rIns="182843" bIns="91422" anchor="ctr"/>
          <a:lstStyle/>
          <a:p>
            <a:pPr>
              <a:defRPr/>
            </a:pPr>
            <a:endParaRPr lang="en-US" sz="2400" dirty="0">
              <a:ea typeface="宋体" panose="02010600030101010101" pitchFamily="2" charset="-122"/>
            </a:endParaRPr>
          </a:p>
        </p:txBody>
      </p:sp>
      <p:sp>
        <p:nvSpPr>
          <p:cNvPr id="23" name="Freeform 102"/>
          <p:cNvSpPr>
            <a:spLocks noChangeAspect="1" noChangeArrowheads="1"/>
          </p:cNvSpPr>
          <p:nvPr/>
        </p:nvSpPr>
        <p:spPr bwMode="auto">
          <a:xfrm>
            <a:off x="2377992" y="3259802"/>
            <a:ext cx="342497" cy="306124"/>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anchor="ctr"/>
          <a:lstStyle/>
          <a:p>
            <a:endParaRPr lang="en-US" sz="1050" dirty="0"/>
          </a:p>
        </p:txBody>
      </p:sp>
      <p:grpSp>
        <p:nvGrpSpPr>
          <p:cNvPr id="24" name="Group 4688"/>
          <p:cNvGrpSpPr>
            <a:grpSpLocks noChangeAspect="1"/>
          </p:cNvGrpSpPr>
          <p:nvPr/>
        </p:nvGrpSpPr>
        <p:grpSpPr bwMode="auto">
          <a:xfrm>
            <a:off x="3204533" y="4905454"/>
            <a:ext cx="323179" cy="345937"/>
            <a:chOff x="1835150" y="2800349"/>
            <a:chExt cx="382588" cy="363538"/>
          </a:xfrm>
          <a:solidFill>
            <a:schemeClr val="bg1"/>
          </a:solidFill>
        </p:grpSpPr>
        <p:sp>
          <p:nvSpPr>
            <p:cNvPr id="25" name="Freeform 291"/>
            <p:cNvSpPr>
              <a:spLocks noChangeArrowheads="1"/>
            </p:cNvSpPr>
            <p:nvPr/>
          </p:nvSpPr>
          <p:spPr bwMode="auto">
            <a:xfrm>
              <a:off x="1868488" y="3140074"/>
              <a:ext cx="271462" cy="23813"/>
            </a:xfrm>
            <a:custGeom>
              <a:avLst/>
              <a:gdLst>
                <a:gd name="T0" fmla="*/ 41 w 753"/>
                <a:gd name="T1" fmla="*/ 42 h 68"/>
                <a:gd name="T2" fmla="*/ 192 w 753"/>
                <a:gd name="T3" fmla="*/ 42 h 68"/>
                <a:gd name="T4" fmla="*/ 217 w 753"/>
                <a:gd name="T5" fmla="*/ 67 h 68"/>
                <a:gd name="T6" fmla="*/ 543 w 753"/>
                <a:gd name="T7" fmla="*/ 67 h 68"/>
                <a:gd name="T8" fmla="*/ 568 w 753"/>
                <a:gd name="T9" fmla="*/ 42 h 68"/>
                <a:gd name="T10" fmla="*/ 710 w 753"/>
                <a:gd name="T11" fmla="*/ 42 h 68"/>
                <a:gd name="T12" fmla="*/ 752 w 753"/>
                <a:gd name="T13" fmla="*/ 0 h 68"/>
                <a:gd name="T14" fmla="*/ 0 w 753"/>
                <a:gd name="T15" fmla="*/ 0 h 68"/>
                <a:gd name="T16" fmla="*/ 41 w 753"/>
                <a:gd name="T17" fmla="*/ 42 h 68"/>
                <a:gd name="T18" fmla="*/ 41 w 753"/>
                <a:gd name="T19" fmla="*/ 42 h 68"/>
                <a:gd name="T20" fmla="*/ 41 w 753"/>
                <a:gd name="T21" fmla="*/ 4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68">
                  <a:moveTo>
                    <a:pt x="41" y="42"/>
                  </a:moveTo>
                  <a:cubicBezTo>
                    <a:pt x="192" y="42"/>
                    <a:pt x="192" y="42"/>
                    <a:pt x="192" y="42"/>
                  </a:cubicBezTo>
                  <a:cubicBezTo>
                    <a:pt x="192" y="50"/>
                    <a:pt x="200" y="67"/>
                    <a:pt x="217" y="67"/>
                  </a:cubicBezTo>
                  <a:cubicBezTo>
                    <a:pt x="543" y="67"/>
                    <a:pt x="543" y="67"/>
                    <a:pt x="543" y="67"/>
                  </a:cubicBezTo>
                  <a:cubicBezTo>
                    <a:pt x="552" y="67"/>
                    <a:pt x="568" y="50"/>
                    <a:pt x="568" y="42"/>
                  </a:cubicBezTo>
                  <a:cubicBezTo>
                    <a:pt x="710" y="42"/>
                    <a:pt x="710" y="42"/>
                    <a:pt x="710" y="42"/>
                  </a:cubicBezTo>
                  <a:cubicBezTo>
                    <a:pt x="735" y="42"/>
                    <a:pt x="752" y="17"/>
                    <a:pt x="752" y="0"/>
                  </a:cubicBezTo>
                  <a:cubicBezTo>
                    <a:pt x="0" y="0"/>
                    <a:pt x="0" y="0"/>
                    <a:pt x="0" y="0"/>
                  </a:cubicBezTo>
                  <a:cubicBezTo>
                    <a:pt x="0" y="17"/>
                    <a:pt x="16" y="42"/>
                    <a:pt x="41" y="42"/>
                  </a:cubicBezTo>
                  <a:close/>
                  <a:moveTo>
                    <a:pt x="41" y="42"/>
                  </a:moveTo>
                  <a:lnTo>
                    <a:pt x="41" y="42"/>
                  </a:lnTo>
                  <a:close/>
                </a:path>
              </a:pathLst>
            </a:custGeom>
            <a:grpFill/>
            <a:ln>
              <a:noFill/>
            </a:ln>
            <a:effectLst/>
          </p:spPr>
          <p:txBody>
            <a:bodyPr wrap="none" anchor="ctr"/>
            <a:lstStyle/>
            <a:p>
              <a:pPr>
                <a:defRPr/>
              </a:pPr>
              <a:endParaRPr lang="en-US" sz="2400" dirty="0">
                <a:ea typeface="宋体" panose="02010600030101010101" pitchFamily="2" charset="-122"/>
              </a:endParaRPr>
            </a:p>
          </p:txBody>
        </p:sp>
        <p:sp>
          <p:nvSpPr>
            <p:cNvPr id="26" name="Freeform 292"/>
            <p:cNvSpPr>
              <a:spLocks noChangeArrowheads="1"/>
            </p:cNvSpPr>
            <p:nvPr/>
          </p:nvSpPr>
          <p:spPr bwMode="auto">
            <a:xfrm>
              <a:off x="1835150" y="2955923"/>
              <a:ext cx="382588" cy="174625"/>
            </a:xfrm>
            <a:custGeom>
              <a:avLst/>
              <a:gdLst>
                <a:gd name="T0" fmla="*/ 1020 w 1062"/>
                <a:gd name="T1" fmla="*/ 100 h 486"/>
                <a:gd name="T2" fmla="*/ 894 w 1062"/>
                <a:gd name="T3" fmla="*/ 75 h 486"/>
                <a:gd name="T4" fmla="*/ 894 w 1062"/>
                <a:gd name="T5" fmla="*/ 0 h 486"/>
                <a:gd name="T6" fmla="*/ 0 w 1062"/>
                <a:gd name="T7" fmla="*/ 0 h 486"/>
                <a:gd name="T8" fmla="*/ 267 w 1062"/>
                <a:gd name="T9" fmla="*/ 485 h 486"/>
                <a:gd name="T10" fmla="*/ 627 w 1062"/>
                <a:gd name="T11" fmla="*/ 485 h 486"/>
                <a:gd name="T12" fmla="*/ 819 w 1062"/>
                <a:gd name="T13" fmla="*/ 351 h 486"/>
                <a:gd name="T14" fmla="*/ 1061 w 1062"/>
                <a:gd name="T15" fmla="*/ 192 h 486"/>
                <a:gd name="T16" fmla="*/ 1020 w 1062"/>
                <a:gd name="T17" fmla="*/ 100 h 486"/>
                <a:gd name="T18" fmla="*/ 861 w 1062"/>
                <a:gd name="T19" fmla="*/ 284 h 486"/>
                <a:gd name="T20" fmla="*/ 894 w 1062"/>
                <a:gd name="T21" fmla="*/ 142 h 486"/>
                <a:gd name="T22" fmla="*/ 978 w 1062"/>
                <a:gd name="T23" fmla="*/ 151 h 486"/>
                <a:gd name="T24" fmla="*/ 995 w 1062"/>
                <a:gd name="T25" fmla="*/ 192 h 486"/>
                <a:gd name="T26" fmla="*/ 861 w 1062"/>
                <a:gd name="T27" fmla="*/ 284 h 486"/>
                <a:gd name="T28" fmla="*/ 861 w 1062"/>
                <a:gd name="T29" fmla="*/ 284 h 486"/>
                <a:gd name="T30" fmla="*/ 861 w 1062"/>
                <a:gd name="T31" fmla="*/ 28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2" h="486">
                  <a:moveTo>
                    <a:pt x="1020" y="100"/>
                  </a:moveTo>
                  <a:cubicBezTo>
                    <a:pt x="986" y="67"/>
                    <a:pt x="928" y="67"/>
                    <a:pt x="894" y="75"/>
                  </a:cubicBezTo>
                  <a:cubicBezTo>
                    <a:pt x="894" y="50"/>
                    <a:pt x="894" y="25"/>
                    <a:pt x="894" y="0"/>
                  </a:cubicBezTo>
                  <a:cubicBezTo>
                    <a:pt x="0" y="0"/>
                    <a:pt x="0" y="0"/>
                    <a:pt x="0" y="0"/>
                  </a:cubicBezTo>
                  <a:cubicBezTo>
                    <a:pt x="0" y="243"/>
                    <a:pt x="42" y="418"/>
                    <a:pt x="267" y="485"/>
                  </a:cubicBezTo>
                  <a:cubicBezTo>
                    <a:pt x="627" y="485"/>
                    <a:pt x="627" y="485"/>
                    <a:pt x="627" y="485"/>
                  </a:cubicBezTo>
                  <a:cubicBezTo>
                    <a:pt x="719" y="452"/>
                    <a:pt x="786" y="410"/>
                    <a:pt x="819" y="351"/>
                  </a:cubicBezTo>
                  <a:cubicBezTo>
                    <a:pt x="911" y="351"/>
                    <a:pt x="1053" y="318"/>
                    <a:pt x="1061" y="192"/>
                  </a:cubicBezTo>
                  <a:cubicBezTo>
                    <a:pt x="1061" y="142"/>
                    <a:pt x="1036" y="117"/>
                    <a:pt x="1020" y="100"/>
                  </a:cubicBezTo>
                  <a:close/>
                  <a:moveTo>
                    <a:pt x="861" y="284"/>
                  </a:moveTo>
                  <a:cubicBezTo>
                    <a:pt x="878" y="243"/>
                    <a:pt x="886" y="192"/>
                    <a:pt x="894" y="142"/>
                  </a:cubicBezTo>
                  <a:cubicBezTo>
                    <a:pt x="919" y="134"/>
                    <a:pt x="961" y="134"/>
                    <a:pt x="978" y="151"/>
                  </a:cubicBezTo>
                  <a:cubicBezTo>
                    <a:pt x="978" y="151"/>
                    <a:pt x="995" y="159"/>
                    <a:pt x="995" y="192"/>
                  </a:cubicBezTo>
                  <a:cubicBezTo>
                    <a:pt x="986" y="259"/>
                    <a:pt x="911" y="276"/>
                    <a:pt x="861" y="284"/>
                  </a:cubicBezTo>
                  <a:close/>
                  <a:moveTo>
                    <a:pt x="861" y="284"/>
                  </a:moveTo>
                  <a:lnTo>
                    <a:pt x="861" y="284"/>
                  </a:lnTo>
                  <a:close/>
                </a:path>
              </a:pathLst>
            </a:custGeom>
            <a:grpFill/>
            <a:ln>
              <a:noFill/>
            </a:ln>
            <a:effectLst/>
          </p:spPr>
          <p:txBody>
            <a:bodyPr wrap="none" anchor="ctr"/>
            <a:lstStyle/>
            <a:p>
              <a:pPr>
                <a:defRPr/>
              </a:pPr>
              <a:endParaRPr lang="en-US" sz="2400" dirty="0">
                <a:ea typeface="宋体" panose="02010600030101010101" pitchFamily="2" charset="-122"/>
              </a:endParaRPr>
            </a:p>
          </p:txBody>
        </p:sp>
        <p:sp>
          <p:nvSpPr>
            <p:cNvPr id="27" name="Freeform 293"/>
            <p:cNvSpPr>
              <a:spLocks noChangeArrowheads="1"/>
            </p:cNvSpPr>
            <p:nvPr/>
          </p:nvSpPr>
          <p:spPr bwMode="auto">
            <a:xfrm>
              <a:off x="1916113" y="2800349"/>
              <a:ext cx="112712" cy="144463"/>
            </a:xfrm>
            <a:custGeom>
              <a:avLst/>
              <a:gdLst>
                <a:gd name="T0" fmla="*/ 142 w 311"/>
                <a:gd name="T1" fmla="*/ 401 h 402"/>
                <a:gd name="T2" fmla="*/ 234 w 311"/>
                <a:gd name="T3" fmla="*/ 243 h 402"/>
                <a:gd name="T4" fmla="*/ 268 w 311"/>
                <a:gd name="T5" fmla="*/ 0 h 402"/>
                <a:gd name="T6" fmla="*/ 159 w 311"/>
                <a:gd name="T7" fmla="*/ 276 h 402"/>
                <a:gd name="T8" fmla="*/ 142 w 311"/>
                <a:gd name="T9" fmla="*/ 401 h 402"/>
                <a:gd name="T10" fmla="*/ 142 w 311"/>
                <a:gd name="T11" fmla="*/ 401 h 402"/>
                <a:gd name="T12" fmla="*/ 142 w 311"/>
                <a:gd name="T13" fmla="*/ 401 h 402"/>
              </a:gdLst>
              <a:ahLst/>
              <a:cxnLst>
                <a:cxn ang="0">
                  <a:pos x="T0" y="T1"/>
                </a:cxn>
                <a:cxn ang="0">
                  <a:pos x="T2" y="T3"/>
                </a:cxn>
                <a:cxn ang="0">
                  <a:pos x="T4" y="T5"/>
                </a:cxn>
                <a:cxn ang="0">
                  <a:pos x="T6" y="T7"/>
                </a:cxn>
                <a:cxn ang="0">
                  <a:pos x="T8" y="T9"/>
                </a:cxn>
                <a:cxn ang="0">
                  <a:pos x="T10" y="T11"/>
                </a:cxn>
                <a:cxn ang="0">
                  <a:pos x="T12" y="T13"/>
                </a:cxn>
              </a:cxnLst>
              <a:rect l="0" t="0" r="r" b="b"/>
              <a:pathLst>
                <a:path w="311" h="402">
                  <a:moveTo>
                    <a:pt x="142" y="401"/>
                  </a:moveTo>
                  <a:cubicBezTo>
                    <a:pt x="142" y="401"/>
                    <a:pt x="310" y="385"/>
                    <a:pt x="234" y="243"/>
                  </a:cubicBezTo>
                  <a:cubicBezTo>
                    <a:pt x="168" y="126"/>
                    <a:pt x="184" y="59"/>
                    <a:pt x="268" y="0"/>
                  </a:cubicBezTo>
                  <a:cubicBezTo>
                    <a:pt x="268" y="0"/>
                    <a:pt x="0" y="67"/>
                    <a:pt x="159" y="276"/>
                  </a:cubicBezTo>
                  <a:cubicBezTo>
                    <a:pt x="209" y="360"/>
                    <a:pt x="142" y="401"/>
                    <a:pt x="142" y="401"/>
                  </a:cubicBezTo>
                  <a:close/>
                  <a:moveTo>
                    <a:pt x="142" y="401"/>
                  </a:moveTo>
                  <a:lnTo>
                    <a:pt x="142" y="401"/>
                  </a:lnTo>
                  <a:close/>
                </a:path>
              </a:pathLst>
            </a:custGeom>
            <a:grpFill/>
            <a:ln>
              <a:noFill/>
            </a:ln>
            <a:effectLst/>
          </p:spPr>
          <p:txBody>
            <a:bodyPr wrap="none" anchor="ctr"/>
            <a:lstStyle/>
            <a:p>
              <a:pPr>
                <a:defRPr/>
              </a:pPr>
              <a:endParaRPr lang="en-US" sz="2400" dirty="0">
                <a:ea typeface="宋体" panose="02010600030101010101" pitchFamily="2" charset="-122"/>
              </a:endParaRPr>
            </a:p>
          </p:txBody>
        </p:sp>
        <p:sp>
          <p:nvSpPr>
            <p:cNvPr id="28" name="Freeform 294"/>
            <p:cNvSpPr>
              <a:spLocks noChangeArrowheads="1"/>
            </p:cNvSpPr>
            <p:nvPr/>
          </p:nvSpPr>
          <p:spPr bwMode="auto">
            <a:xfrm>
              <a:off x="2003425" y="2867024"/>
              <a:ext cx="53975" cy="73025"/>
            </a:xfrm>
            <a:custGeom>
              <a:avLst/>
              <a:gdLst>
                <a:gd name="T0" fmla="*/ 17 w 151"/>
                <a:gd name="T1" fmla="*/ 201 h 202"/>
                <a:gd name="T2" fmla="*/ 75 w 151"/>
                <a:gd name="T3" fmla="*/ 67 h 202"/>
                <a:gd name="T4" fmla="*/ 84 w 151"/>
                <a:gd name="T5" fmla="*/ 0 h 202"/>
                <a:gd name="T6" fmla="*/ 33 w 151"/>
                <a:gd name="T7" fmla="*/ 75 h 202"/>
                <a:gd name="T8" fmla="*/ 17 w 151"/>
                <a:gd name="T9" fmla="*/ 201 h 202"/>
                <a:gd name="T10" fmla="*/ 17 w 151"/>
                <a:gd name="T11" fmla="*/ 201 h 202"/>
                <a:gd name="T12" fmla="*/ 17 w 151"/>
                <a:gd name="T13" fmla="*/ 201 h 202"/>
              </a:gdLst>
              <a:ahLst/>
              <a:cxnLst>
                <a:cxn ang="0">
                  <a:pos x="T0" y="T1"/>
                </a:cxn>
                <a:cxn ang="0">
                  <a:pos x="T2" y="T3"/>
                </a:cxn>
                <a:cxn ang="0">
                  <a:pos x="T4" y="T5"/>
                </a:cxn>
                <a:cxn ang="0">
                  <a:pos x="T6" y="T7"/>
                </a:cxn>
                <a:cxn ang="0">
                  <a:pos x="T8" y="T9"/>
                </a:cxn>
                <a:cxn ang="0">
                  <a:pos x="T10" y="T11"/>
                </a:cxn>
                <a:cxn ang="0">
                  <a:pos x="T12" y="T13"/>
                </a:cxn>
              </a:cxnLst>
              <a:rect l="0" t="0" r="r" b="b"/>
              <a:pathLst>
                <a:path w="151" h="202">
                  <a:moveTo>
                    <a:pt x="17" y="201"/>
                  </a:moveTo>
                  <a:cubicBezTo>
                    <a:pt x="17" y="201"/>
                    <a:pt x="150" y="176"/>
                    <a:pt x="75" y="67"/>
                  </a:cubicBezTo>
                  <a:cubicBezTo>
                    <a:pt x="50" y="17"/>
                    <a:pt x="84" y="0"/>
                    <a:pt x="84" y="0"/>
                  </a:cubicBezTo>
                  <a:cubicBezTo>
                    <a:pt x="84" y="0"/>
                    <a:pt x="0" y="0"/>
                    <a:pt x="33" y="75"/>
                  </a:cubicBezTo>
                  <a:cubicBezTo>
                    <a:pt x="67" y="142"/>
                    <a:pt x="58" y="176"/>
                    <a:pt x="17" y="201"/>
                  </a:cubicBezTo>
                  <a:close/>
                  <a:moveTo>
                    <a:pt x="17" y="201"/>
                  </a:moveTo>
                  <a:lnTo>
                    <a:pt x="17" y="201"/>
                  </a:lnTo>
                  <a:close/>
                </a:path>
              </a:pathLst>
            </a:custGeom>
            <a:grpFill/>
            <a:ln>
              <a:noFill/>
            </a:ln>
            <a:effectLst/>
          </p:spPr>
          <p:txBody>
            <a:bodyPr wrap="none" anchor="ctr"/>
            <a:lstStyle/>
            <a:p>
              <a:pPr>
                <a:defRPr/>
              </a:pPr>
              <a:endParaRPr lang="en-US" sz="2400" dirty="0">
                <a:ea typeface="宋体" panose="02010600030101010101" pitchFamily="2" charset="-122"/>
              </a:endParaRPr>
            </a:p>
          </p:txBody>
        </p:sp>
      </p:grpSp>
      <p:grpSp>
        <p:nvGrpSpPr>
          <p:cNvPr id="29" name="Group 75"/>
          <p:cNvGrpSpPr/>
          <p:nvPr/>
        </p:nvGrpSpPr>
        <p:grpSpPr>
          <a:xfrm>
            <a:off x="8897908" y="1634811"/>
            <a:ext cx="318234" cy="318234"/>
            <a:chOff x="2522538" y="2108200"/>
            <a:chExt cx="376238" cy="376238"/>
          </a:xfrm>
          <a:solidFill>
            <a:schemeClr val="bg1"/>
          </a:solidFill>
        </p:grpSpPr>
        <p:sp>
          <p:nvSpPr>
            <p:cNvPr id="30" name="Freeform 54"/>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a:noFill/>
            </a:ln>
          </p:spPr>
          <p:txBody>
            <a:bodyPr vert="horz" wrap="square" lIns="91440" tIns="45720" rIns="91440" bIns="45720" numCol="1" anchor="t" anchorCtr="0" compatLnSpc="1"/>
            <a:lstStyle/>
            <a:p>
              <a:endParaRPr lang="id-ID"/>
            </a:p>
          </p:txBody>
        </p:sp>
        <p:sp>
          <p:nvSpPr>
            <p:cNvPr id="31" name="Freeform 55"/>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a:noFill/>
            </a:ln>
          </p:spPr>
          <p:txBody>
            <a:bodyPr vert="horz" wrap="square" lIns="91440" tIns="45720" rIns="91440" bIns="45720" numCol="1" anchor="t" anchorCtr="0" compatLnSpc="1"/>
            <a:lstStyle/>
            <a:p>
              <a:endParaRPr lang="id-ID"/>
            </a:p>
          </p:txBody>
        </p:sp>
        <p:sp>
          <p:nvSpPr>
            <p:cNvPr id="32" name="Freeform 56"/>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a:noFill/>
            </a:ln>
          </p:spPr>
          <p:txBody>
            <a:bodyPr vert="horz" wrap="square" lIns="91440" tIns="45720" rIns="91440" bIns="45720" numCol="1" anchor="t" anchorCtr="0" compatLnSpc="1"/>
            <a:lstStyle/>
            <a:p>
              <a:endParaRPr lang="id-ID"/>
            </a:p>
          </p:txBody>
        </p:sp>
        <p:sp>
          <p:nvSpPr>
            <p:cNvPr id="33"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a:noFill/>
            </a:ln>
          </p:spPr>
          <p:txBody>
            <a:bodyPr vert="horz" wrap="square" lIns="91440" tIns="45720" rIns="91440" bIns="45720" numCol="1" anchor="t" anchorCtr="0" compatLnSpc="1"/>
            <a:lstStyle/>
            <a:p>
              <a:endParaRPr lang="id-ID"/>
            </a:p>
          </p:txBody>
        </p:sp>
      </p:grpSp>
      <p:sp>
        <p:nvSpPr>
          <p:cNvPr id="34" name="Freeform 21"/>
          <p:cNvSpPr>
            <a:spLocks noEditPoints="1"/>
          </p:cNvSpPr>
          <p:nvPr/>
        </p:nvSpPr>
        <p:spPr bwMode="auto">
          <a:xfrm>
            <a:off x="9445819" y="3247556"/>
            <a:ext cx="296544" cy="338714"/>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chemeClr val="bg1"/>
          </a:solidFill>
          <a:ln>
            <a:noFill/>
          </a:ln>
        </p:spPr>
        <p:txBody>
          <a:bodyPr vert="horz" wrap="square" lIns="91440" tIns="45720" rIns="91440" bIns="45720" numCol="1" anchor="t" anchorCtr="0" compatLnSpc="1"/>
          <a:lstStyle/>
          <a:p>
            <a:endParaRPr lang="id-ID"/>
          </a:p>
        </p:txBody>
      </p:sp>
      <p:sp>
        <p:nvSpPr>
          <p:cNvPr id="35" name="文本框 34"/>
          <p:cNvSpPr txBox="1"/>
          <p:nvPr/>
        </p:nvSpPr>
        <p:spPr>
          <a:xfrm>
            <a:off x="4340695" y="100026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6" name="Subtitle 2"/>
          <p:cNvSpPr txBox="1"/>
          <p:nvPr/>
        </p:nvSpPr>
        <p:spPr bwMode="auto">
          <a:xfrm>
            <a:off x="6453521" y="5491798"/>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7" name="Subtitle 2"/>
          <p:cNvSpPr txBox="1"/>
          <p:nvPr/>
        </p:nvSpPr>
        <p:spPr bwMode="auto">
          <a:xfrm>
            <a:off x="1002624" y="3704787"/>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8" name="Subtitle 2"/>
          <p:cNvSpPr txBox="1"/>
          <p:nvPr/>
        </p:nvSpPr>
        <p:spPr bwMode="auto">
          <a:xfrm>
            <a:off x="2249692" y="5488251"/>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39" name="Subtitle 2"/>
          <p:cNvSpPr txBox="1"/>
          <p:nvPr/>
        </p:nvSpPr>
        <p:spPr bwMode="auto">
          <a:xfrm>
            <a:off x="7038042" y="2123516"/>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40" name="Subtitle 2"/>
          <p:cNvSpPr txBox="1"/>
          <p:nvPr/>
        </p:nvSpPr>
        <p:spPr bwMode="auto">
          <a:xfrm>
            <a:off x="8493569" y="3713275"/>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41" name="Subtitle 2"/>
          <p:cNvSpPr txBox="1"/>
          <p:nvPr/>
        </p:nvSpPr>
        <p:spPr bwMode="auto">
          <a:xfrm>
            <a:off x="1929175" y="2259909"/>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300"/>
                                        <p:tgtEl>
                                          <p:spTgt spid="3"/>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right)">
                                      <p:cBhvr>
                                        <p:cTn id="15" dur="3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300"/>
                                        <p:tgtEl>
                                          <p:spTgt spid="4"/>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3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3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300"/>
                                        <p:tgtEl>
                                          <p:spTgt spid="12"/>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right)">
                                      <p:cBhvr>
                                        <p:cTn id="39" dur="300"/>
                                        <p:tgtEl>
                                          <p:spTgt spid="11"/>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Effect transition="in" filter="fade">
                                      <p:cBhvr>
                                        <p:cTn id="45" dur="500"/>
                                        <p:tgtEl>
                                          <p:spTgt spid="1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par>
                                <p:cTn id="57" presetID="53" presetClass="entr" presetSubtype="16"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500" fill="hold"/>
                                        <p:tgtEl>
                                          <p:spTgt spid="29"/>
                                        </p:tgtEl>
                                        <p:attrNameLst>
                                          <p:attrName>ppt_w</p:attrName>
                                        </p:attrNameLst>
                                      </p:cBhvr>
                                      <p:tavLst>
                                        <p:tav tm="0">
                                          <p:val>
                                            <p:fltVal val="0"/>
                                          </p:val>
                                        </p:tav>
                                        <p:tav tm="100000">
                                          <p:val>
                                            <p:strVal val="#ppt_w"/>
                                          </p:val>
                                        </p:tav>
                                      </p:tavLst>
                                    </p:anim>
                                    <p:anim calcmode="lin" valueType="num">
                                      <p:cBhvr>
                                        <p:cTn id="60" dur="500" fill="hold"/>
                                        <p:tgtEl>
                                          <p:spTgt spid="29"/>
                                        </p:tgtEl>
                                        <p:attrNameLst>
                                          <p:attrName>ppt_h</p:attrName>
                                        </p:attrNameLst>
                                      </p:cBhvr>
                                      <p:tavLst>
                                        <p:tav tm="0">
                                          <p:val>
                                            <p:fltVal val="0"/>
                                          </p:val>
                                        </p:tav>
                                        <p:tav tm="100000">
                                          <p:val>
                                            <p:strVal val="#ppt_h"/>
                                          </p:val>
                                        </p:tav>
                                      </p:tavLst>
                                    </p:anim>
                                    <p:animEffect transition="in" filter="fade">
                                      <p:cBhvr>
                                        <p:cTn id="61" dur="500"/>
                                        <p:tgtEl>
                                          <p:spTgt spid="29"/>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childTnLst>
                          </p:cTn>
                        </p:par>
                        <p:par>
                          <p:cTn id="84" fill="hold">
                            <p:stCondLst>
                              <p:cond delay="6500"/>
                            </p:stCondLst>
                            <p:childTnLst>
                              <p:par>
                                <p:cTn id="85" presetID="53" presetClass="entr" presetSubtype="16"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p:cTn id="87" dur="500" fill="hold"/>
                                        <p:tgtEl>
                                          <p:spTgt spid="17"/>
                                        </p:tgtEl>
                                        <p:attrNameLst>
                                          <p:attrName>ppt_w</p:attrName>
                                        </p:attrNameLst>
                                      </p:cBhvr>
                                      <p:tavLst>
                                        <p:tav tm="0">
                                          <p:val>
                                            <p:fltVal val="0"/>
                                          </p:val>
                                        </p:tav>
                                        <p:tav tm="100000">
                                          <p:val>
                                            <p:strVal val="#ppt_w"/>
                                          </p:val>
                                        </p:tav>
                                      </p:tavLst>
                                    </p:anim>
                                    <p:anim calcmode="lin" valueType="num">
                                      <p:cBhvr>
                                        <p:cTn id="88" dur="500" fill="hold"/>
                                        <p:tgtEl>
                                          <p:spTgt spid="17"/>
                                        </p:tgtEl>
                                        <p:attrNameLst>
                                          <p:attrName>ppt_h</p:attrName>
                                        </p:attrNameLst>
                                      </p:cBhvr>
                                      <p:tavLst>
                                        <p:tav tm="0">
                                          <p:val>
                                            <p:fltVal val="0"/>
                                          </p:val>
                                        </p:tav>
                                        <p:tav tm="100000">
                                          <p:val>
                                            <p:strVal val="#ppt_h"/>
                                          </p:val>
                                        </p:tav>
                                      </p:tavLst>
                                    </p:anim>
                                    <p:animEffect transition="in" filter="fade">
                                      <p:cBhvr>
                                        <p:cTn id="89" dur="500"/>
                                        <p:tgtEl>
                                          <p:spTgt spid="17"/>
                                        </p:tgtEl>
                                      </p:cBhvr>
                                    </p:animEffect>
                                  </p:childTnLst>
                                </p:cTn>
                              </p:par>
                              <p:par>
                                <p:cTn id="90" presetID="53" presetClass="entr" presetSubtype="16" fill="hold" nodeType="with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fltVal val="0"/>
                                          </p:val>
                                        </p:tav>
                                        <p:tav tm="100000">
                                          <p:val>
                                            <p:strVal val="#ppt_h"/>
                                          </p:val>
                                        </p:tav>
                                      </p:tavLst>
                                    </p:anim>
                                    <p:animEffect transition="in" filter="fade">
                                      <p:cBhvr>
                                        <p:cTn id="94" dur="500"/>
                                        <p:tgtEl>
                                          <p:spTgt spid="24"/>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 calcmode="lin" valueType="num">
                                      <p:cBhvr>
                                        <p:cTn id="98" dur="500" fill="hold"/>
                                        <p:tgtEl>
                                          <p:spTgt spid="20"/>
                                        </p:tgtEl>
                                        <p:attrNameLst>
                                          <p:attrName>ppt_w</p:attrName>
                                        </p:attrNameLst>
                                      </p:cBhvr>
                                      <p:tavLst>
                                        <p:tav tm="0">
                                          <p:val>
                                            <p:fltVal val="0"/>
                                          </p:val>
                                        </p:tav>
                                        <p:tav tm="100000">
                                          <p:val>
                                            <p:strVal val="#ppt_w"/>
                                          </p:val>
                                        </p:tav>
                                      </p:tavLst>
                                    </p:anim>
                                    <p:anim calcmode="lin" valueType="num">
                                      <p:cBhvr>
                                        <p:cTn id="99" dur="500" fill="hold"/>
                                        <p:tgtEl>
                                          <p:spTgt spid="20"/>
                                        </p:tgtEl>
                                        <p:attrNameLst>
                                          <p:attrName>ppt_h</p:attrName>
                                        </p:attrNameLst>
                                      </p:cBhvr>
                                      <p:tavLst>
                                        <p:tav tm="0">
                                          <p:val>
                                            <p:fltVal val="0"/>
                                          </p:val>
                                        </p:tav>
                                        <p:tav tm="100000">
                                          <p:val>
                                            <p:strVal val="#ppt_h"/>
                                          </p:val>
                                        </p:tav>
                                      </p:tavLst>
                                    </p:anim>
                                    <p:animEffect transition="in" filter="fade">
                                      <p:cBhvr>
                                        <p:cTn id="100" dur="500"/>
                                        <p:tgtEl>
                                          <p:spTgt spid="20"/>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500" fill="hold"/>
                                        <p:tgtEl>
                                          <p:spTgt spid="22"/>
                                        </p:tgtEl>
                                        <p:attrNameLst>
                                          <p:attrName>ppt_w</p:attrName>
                                        </p:attrNameLst>
                                      </p:cBhvr>
                                      <p:tavLst>
                                        <p:tav tm="0">
                                          <p:val>
                                            <p:fltVal val="0"/>
                                          </p:val>
                                        </p:tav>
                                        <p:tav tm="100000">
                                          <p:val>
                                            <p:strVal val="#ppt_w"/>
                                          </p:val>
                                        </p:tav>
                                      </p:tavLst>
                                    </p:anim>
                                    <p:anim calcmode="lin" valueType="num">
                                      <p:cBhvr>
                                        <p:cTn id="104" dur="500" fill="hold"/>
                                        <p:tgtEl>
                                          <p:spTgt spid="22"/>
                                        </p:tgtEl>
                                        <p:attrNameLst>
                                          <p:attrName>ppt_h</p:attrName>
                                        </p:attrNameLst>
                                      </p:cBhvr>
                                      <p:tavLst>
                                        <p:tav tm="0">
                                          <p:val>
                                            <p:fltVal val="0"/>
                                          </p:val>
                                        </p:tav>
                                        <p:tav tm="100000">
                                          <p:val>
                                            <p:strVal val="#ppt_h"/>
                                          </p:val>
                                        </p:tav>
                                      </p:tavLst>
                                    </p:anim>
                                    <p:animEffect transition="in" filter="fade">
                                      <p:cBhvr>
                                        <p:cTn id="10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2753719" y="1566952"/>
            <a:ext cx="73152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11500" b="1" dirty="0">
                <a:latin typeface="Agency FB" panose="020B0503020202020204" pitchFamily="34" charset="0"/>
                <a:ea typeface="Yuanti SC" charset="-122"/>
                <a:cs typeface="Yuanti SC" charset="-122"/>
              </a:rPr>
              <a:t>  </a:t>
            </a:r>
            <a:r>
              <a:rPr kumimoji="1" lang="en-US" altLang="zh-CN" sz="11500" b="1" dirty="0">
                <a:latin typeface="Agency FB" panose="020B0503020202020204" pitchFamily="34" charset="0"/>
                <a:ea typeface="Yuanti SC" charset="-122"/>
                <a:cs typeface="Yuanti SC" charset="-122"/>
              </a:rPr>
              <a:t>PART</a:t>
            </a:r>
            <a:r>
              <a:rPr kumimoji="1" lang="zh-CN" altLang="en-US" sz="11500" b="1" dirty="0">
                <a:latin typeface="Agency FB" panose="020B0503020202020204" pitchFamily="34" charset="0"/>
                <a:ea typeface="Yuanti SC" charset="-122"/>
                <a:cs typeface="Yuanti SC" charset="-122"/>
              </a:rPr>
              <a:t> </a:t>
            </a:r>
            <a:r>
              <a:rPr kumimoji="1" lang="en-US" altLang="zh-CN" sz="11500" b="1" dirty="0">
                <a:latin typeface="Agency FB" panose="020B0503020202020204" pitchFamily="34" charset="0"/>
                <a:ea typeface="Yuanti SC" charset="-122"/>
                <a:cs typeface="Yuanti SC" charset="-122"/>
              </a:rPr>
              <a:t>TWO</a:t>
            </a:r>
            <a:endParaRPr kumimoji="1" lang="zh-CN" altLang="en-US" sz="23900" b="1" dirty="0">
              <a:latin typeface="Agency FB" panose="020B0503020202020204" pitchFamily="34" charset="0"/>
              <a:ea typeface="Yuanti SC" charset="-122"/>
              <a:cs typeface="Yuanti SC" charset="-122"/>
            </a:endParaRPr>
          </a:p>
        </p:txBody>
      </p:sp>
      <p:sp>
        <p:nvSpPr>
          <p:cNvPr id="3" name="TextBox 1"/>
          <p:cNvSpPr txBox="1"/>
          <p:nvPr/>
        </p:nvSpPr>
        <p:spPr>
          <a:xfrm>
            <a:off x="4485851" y="3038952"/>
            <a:ext cx="3077767" cy="1114151"/>
          </a:xfrm>
          <a:prstGeom prst="rect">
            <a:avLst/>
          </a:prstGeom>
          <a:noFill/>
        </p:spPr>
        <p:txBody>
          <a:bodyPr wrap="none" lIns="0" tIns="0" rIns="0" rtlCol="0">
            <a:spAutoFit/>
          </a:bodyPr>
          <a:lstStyle/>
          <a:p>
            <a:pPr algn="ctr">
              <a:lnSpc>
                <a:spcPts val="9200"/>
              </a:lnSpc>
            </a:pPr>
            <a:r>
              <a:rPr lang="en-US" altLang="zh-CN" sz="6000" dirty="0" err="1">
                <a:latin typeface="微软雅黑" panose="020B0503020204020204" pitchFamily="34" charset="-122"/>
                <a:ea typeface="微软雅黑" panose="020B0503020204020204" pitchFamily="34" charset="-122"/>
                <a:cs typeface="微软雅黑" panose="020B0503020204020204" pitchFamily="34" charset="-122"/>
              </a:rPr>
              <a:t>项目</a:t>
            </a:r>
            <a:r>
              <a:rPr lang="zh-CN" altLang="en-US" sz="6000" dirty="0">
                <a:latin typeface="微软雅黑" panose="020B0503020204020204" pitchFamily="34" charset="-122"/>
                <a:ea typeface="微软雅黑" panose="020B0503020204020204" pitchFamily="34" charset="-122"/>
                <a:cs typeface="微软雅黑" panose="020B0503020204020204" pitchFamily="34" charset="-122"/>
              </a:rPr>
              <a:t>展示</a:t>
            </a:r>
            <a:endParaRPr lang="en-US" altLang="zh-CN" sz="6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矩形 3"/>
          <p:cNvSpPr/>
          <p:nvPr/>
        </p:nvSpPr>
        <p:spPr>
          <a:xfrm>
            <a:off x="5286373" y="4153103"/>
            <a:ext cx="1476721" cy="923330"/>
          </a:xfrm>
          <a:prstGeom prst="rect">
            <a:avLst/>
          </a:prstGeom>
        </p:spPr>
        <p:txBody>
          <a:bodyPr wrap="square">
            <a:spAutoFit/>
          </a:bodyPr>
          <a:lstStyle/>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项目数据</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项目成果</a:t>
            </a:r>
          </a:p>
          <a:p>
            <a:pPr algn="ctr"/>
            <a:r>
              <a:rPr kumimoji="1" lang="zh-CN" altLang="en-US" dirty="0">
                <a:latin typeface="微软雅黑" panose="020B0503020204020204" pitchFamily="34" charset="-122"/>
                <a:ea typeface="微软雅黑" panose="020B0503020204020204" pitchFamily="34" charset="-122"/>
                <a:cs typeface="微软雅黑" panose="020B0503020204020204" pitchFamily="34" charset="-122"/>
              </a:rPr>
              <a:t>项目概括</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p:cNvGrpSpPr/>
          <p:nvPr/>
        </p:nvGrpSpPr>
        <p:grpSpPr>
          <a:xfrm>
            <a:off x="4122037" y="2090258"/>
            <a:ext cx="3947925" cy="3797780"/>
            <a:chOff x="2506663" y="-106278"/>
            <a:chExt cx="7181851" cy="6908716"/>
          </a:xfrm>
        </p:grpSpPr>
        <p:sp>
          <p:nvSpPr>
            <p:cNvPr id="3" name="Isosceles Triangle 28"/>
            <p:cNvSpPr/>
            <p:nvPr/>
          </p:nvSpPr>
          <p:spPr>
            <a:xfrm>
              <a:off x="3906497" y="-106278"/>
              <a:ext cx="4417639" cy="3753998"/>
            </a:xfrm>
            <a:prstGeom prst="triangle">
              <a:avLst/>
            </a:prstGeom>
            <a:solidFill>
              <a:srgbClr val="FFD353"/>
            </a:solidFill>
            <a:ln>
              <a:solidFill>
                <a:srgbClr val="DFB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23"/>
            <p:cNvSpPr>
              <a:spLocks noEditPoints="1"/>
            </p:cNvSpPr>
            <p:nvPr/>
          </p:nvSpPr>
          <p:spPr bwMode="auto">
            <a:xfrm>
              <a:off x="3840163" y="2301875"/>
              <a:ext cx="4805363" cy="2836863"/>
            </a:xfrm>
            <a:custGeom>
              <a:avLst/>
              <a:gdLst>
                <a:gd name="T0" fmla="*/ 1049 w 1279"/>
                <a:gd name="T1" fmla="*/ 0 h 755"/>
                <a:gd name="T2" fmla="*/ 1052 w 1279"/>
                <a:gd name="T3" fmla="*/ 10 h 755"/>
                <a:gd name="T4" fmla="*/ 603 w 1279"/>
                <a:gd name="T5" fmla="*/ 409 h 755"/>
                <a:gd name="T6" fmla="*/ 121 w 1279"/>
                <a:gd name="T7" fmla="*/ 435 h 755"/>
                <a:gd name="T8" fmla="*/ 602 w 1279"/>
                <a:gd name="T9" fmla="*/ 695 h 755"/>
                <a:gd name="T10" fmla="*/ 884 w 1279"/>
                <a:gd name="T11" fmla="*/ 755 h 755"/>
                <a:gd name="T12" fmla="*/ 1279 w 1279"/>
                <a:gd name="T13" fmla="*/ 365 h 755"/>
                <a:gd name="T14" fmla="*/ 1049 w 1279"/>
                <a:gd name="T15" fmla="*/ 0 h 755"/>
                <a:gd name="T16" fmla="*/ 4 w 1279"/>
                <a:gd name="T17" fmla="*/ 274 h 755"/>
                <a:gd name="T18" fmla="*/ 15 w 1279"/>
                <a:gd name="T19" fmla="*/ 240 h 755"/>
                <a:gd name="T20" fmla="*/ 0 w 1279"/>
                <a:gd name="T21" fmla="*/ 263 h 755"/>
                <a:gd name="T22" fmla="*/ 4 w 1279"/>
                <a:gd name="T23" fmla="*/ 274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9" h="755">
                  <a:moveTo>
                    <a:pt x="1049" y="0"/>
                  </a:moveTo>
                  <a:cubicBezTo>
                    <a:pt x="1050" y="3"/>
                    <a:pt x="1051" y="6"/>
                    <a:pt x="1052" y="10"/>
                  </a:cubicBezTo>
                  <a:cubicBezTo>
                    <a:pt x="1093" y="140"/>
                    <a:pt x="892" y="319"/>
                    <a:pt x="603" y="409"/>
                  </a:cubicBezTo>
                  <a:cubicBezTo>
                    <a:pt x="414" y="468"/>
                    <a:pt x="234" y="474"/>
                    <a:pt x="121" y="435"/>
                  </a:cubicBezTo>
                  <a:cubicBezTo>
                    <a:pt x="230" y="536"/>
                    <a:pt x="400" y="632"/>
                    <a:pt x="602" y="695"/>
                  </a:cubicBezTo>
                  <a:cubicBezTo>
                    <a:pt x="699" y="725"/>
                    <a:pt x="795" y="745"/>
                    <a:pt x="884" y="755"/>
                  </a:cubicBezTo>
                  <a:cubicBezTo>
                    <a:pt x="1102" y="640"/>
                    <a:pt x="1251" y="495"/>
                    <a:pt x="1279" y="365"/>
                  </a:cubicBezTo>
                  <a:lnTo>
                    <a:pt x="1049" y="0"/>
                  </a:lnTo>
                  <a:close/>
                  <a:moveTo>
                    <a:pt x="4" y="274"/>
                  </a:moveTo>
                  <a:cubicBezTo>
                    <a:pt x="6" y="263"/>
                    <a:pt x="10" y="251"/>
                    <a:pt x="15" y="240"/>
                  </a:cubicBezTo>
                  <a:cubicBezTo>
                    <a:pt x="0" y="263"/>
                    <a:pt x="0" y="263"/>
                    <a:pt x="0" y="263"/>
                  </a:cubicBezTo>
                  <a:cubicBezTo>
                    <a:pt x="1" y="267"/>
                    <a:pt x="2" y="271"/>
                    <a:pt x="4" y="274"/>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5" name="Freeform 24"/>
            <p:cNvSpPr/>
            <p:nvPr/>
          </p:nvSpPr>
          <p:spPr bwMode="auto">
            <a:xfrm>
              <a:off x="3840163" y="1897063"/>
              <a:ext cx="3546475" cy="2185988"/>
            </a:xfrm>
            <a:custGeom>
              <a:avLst/>
              <a:gdLst>
                <a:gd name="T0" fmla="*/ 576 w 944"/>
                <a:gd name="T1" fmla="*/ 318 h 582"/>
                <a:gd name="T2" fmla="*/ 230 w 944"/>
                <a:gd name="T3" fmla="*/ 10 h 582"/>
                <a:gd name="T4" fmla="*/ 234 w 944"/>
                <a:gd name="T5" fmla="*/ 0 h 582"/>
                <a:gd name="T6" fmla="*/ 0 w 944"/>
                <a:gd name="T7" fmla="*/ 371 h 582"/>
                <a:gd name="T8" fmla="*/ 121 w 944"/>
                <a:gd name="T9" fmla="*/ 543 h 582"/>
                <a:gd name="T10" fmla="*/ 603 w 944"/>
                <a:gd name="T11" fmla="*/ 517 h 582"/>
                <a:gd name="T12" fmla="*/ 944 w 944"/>
                <a:gd name="T13" fmla="*/ 339 h 582"/>
                <a:gd name="T14" fmla="*/ 576 w 944"/>
                <a:gd name="T15" fmla="*/ 318 h 5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4" h="582">
                  <a:moveTo>
                    <a:pt x="576" y="318"/>
                  </a:moveTo>
                  <a:cubicBezTo>
                    <a:pt x="353" y="249"/>
                    <a:pt x="199" y="111"/>
                    <a:pt x="230" y="10"/>
                  </a:cubicBezTo>
                  <a:cubicBezTo>
                    <a:pt x="231" y="7"/>
                    <a:pt x="232" y="3"/>
                    <a:pt x="234" y="0"/>
                  </a:cubicBezTo>
                  <a:cubicBezTo>
                    <a:pt x="0" y="371"/>
                    <a:pt x="0" y="371"/>
                    <a:pt x="0" y="371"/>
                  </a:cubicBezTo>
                  <a:cubicBezTo>
                    <a:pt x="18" y="427"/>
                    <a:pt x="60" y="486"/>
                    <a:pt x="121" y="543"/>
                  </a:cubicBezTo>
                  <a:cubicBezTo>
                    <a:pt x="234" y="582"/>
                    <a:pt x="414" y="576"/>
                    <a:pt x="603" y="517"/>
                  </a:cubicBezTo>
                  <a:cubicBezTo>
                    <a:pt x="743" y="473"/>
                    <a:pt x="863" y="409"/>
                    <a:pt x="944" y="339"/>
                  </a:cubicBezTo>
                  <a:cubicBezTo>
                    <a:pt x="857" y="368"/>
                    <a:pt x="720" y="363"/>
                    <a:pt x="576" y="318"/>
                  </a:cubicBez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6" name="Freeform 25"/>
            <p:cNvSpPr/>
            <p:nvPr/>
          </p:nvSpPr>
          <p:spPr bwMode="auto">
            <a:xfrm>
              <a:off x="2943226" y="3233738"/>
              <a:ext cx="6745288" cy="3568700"/>
            </a:xfrm>
            <a:custGeom>
              <a:avLst/>
              <a:gdLst>
                <a:gd name="T0" fmla="*/ 1767 w 1796"/>
                <a:gd name="T1" fmla="*/ 411 h 950"/>
                <a:gd name="T2" fmla="*/ 1767 w 1796"/>
                <a:gd name="T3" fmla="*/ 411 h 950"/>
                <a:gd name="T4" fmla="*/ 1766 w 1796"/>
                <a:gd name="T5" fmla="*/ 411 h 950"/>
                <a:gd name="T6" fmla="*/ 1752 w 1796"/>
                <a:gd name="T7" fmla="*/ 388 h 950"/>
                <a:gd name="T8" fmla="*/ 1507 w 1796"/>
                <a:gd name="T9" fmla="*/ 0 h 950"/>
                <a:gd name="T10" fmla="*/ 1515 w 1796"/>
                <a:gd name="T11" fmla="*/ 20 h 950"/>
                <a:gd name="T12" fmla="*/ 986 w 1796"/>
                <a:gd name="T13" fmla="*/ 571 h 950"/>
                <a:gd name="T14" fmla="*/ 986 w 1796"/>
                <a:gd name="T15" fmla="*/ 571 h 950"/>
                <a:gd name="T16" fmla="*/ 0 w 1796"/>
                <a:gd name="T17" fmla="*/ 725 h 950"/>
                <a:gd name="T18" fmla="*/ 840 w 1796"/>
                <a:gd name="T19" fmla="*/ 950 h 950"/>
                <a:gd name="T20" fmla="*/ 1796 w 1796"/>
                <a:gd name="T21" fmla="*/ 518 h 950"/>
                <a:gd name="T22" fmla="*/ 1767 w 1796"/>
                <a:gd name="T23" fmla="*/ 411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6" h="950">
                  <a:moveTo>
                    <a:pt x="1767" y="411"/>
                  </a:moveTo>
                  <a:cubicBezTo>
                    <a:pt x="1767" y="411"/>
                    <a:pt x="1767" y="411"/>
                    <a:pt x="1767" y="411"/>
                  </a:cubicBezTo>
                  <a:cubicBezTo>
                    <a:pt x="1766" y="411"/>
                    <a:pt x="1766" y="411"/>
                    <a:pt x="1766" y="411"/>
                  </a:cubicBezTo>
                  <a:cubicBezTo>
                    <a:pt x="1762" y="403"/>
                    <a:pt x="1757" y="396"/>
                    <a:pt x="1752" y="388"/>
                  </a:cubicBezTo>
                  <a:cubicBezTo>
                    <a:pt x="1507" y="0"/>
                    <a:pt x="1507" y="0"/>
                    <a:pt x="1507" y="0"/>
                  </a:cubicBezTo>
                  <a:cubicBezTo>
                    <a:pt x="1510" y="6"/>
                    <a:pt x="1513" y="13"/>
                    <a:pt x="1515" y="20"/>
                  </a:cubicBezTo>
                  <a:cubicBezTo>
                    <a:pt x="1569" y="194"/>
                    <a:pt x="1340" y="425"/>
                    <a:pt x="986" y="571"/>
                  </a:cubicBezTo>
                  <a:cubicBezTo>
                    <a:pt x="986" y="571"/>
                    <a:pt x="986" y="571"/>
                    <a:pt x="986" y="571"/>
                  </a:cubicBezTo>
                  <a:cubicBezTo>
                    <a:pt x="686" y="699"/>
                    <a:pt x="288" y="758"/>
                    <a:pt x="0" y="725"/>
                  </a:cubicBezTo>
                  <a:cubicBezTo>
                    <a:pt x="163" y="859"/>
                    <a:pt x="478" y="950"/>
                    <a:pt x="840" y="950"/>
                  </a:cubicBezTo>
                  <a:cubicBezTo>
                    <a:pt x="1368" y="950"/>
                    <a:pt x="1796" y="757"/>
                    <a:pt x="1796" y="518"/>
                  </a:cubicBezTo>
                  <a:cubicBezTo>
                    <a:pt x="1796" y="481"/>
                    <a:pt x="1786" y="446"/>
                    <a:pt x="1767" y="411"/>
                  </a:cubicBezTo>
                  <a:close/>
                </a:path>
              </a:pathLst>
            </a:custGeom>
            <a:solidFill>
              <a:srgbClr val="FFD353"/>
            </a:solidFill>
            <a:ln>
              <a:solidFill>
                <a:srgbClr val="DFB15C"/>
              </a:solidFill>
            </a:ln>
          </p:spPr>
          <p:txBody>
            <a:bodyPr vert="horz" wrap="square" lIns="91440" tIns="45720" rIns="91440" bIns="45720" numCol="1" anchor="t" anchorCtr="0" compatLnSpc="1"/>
            <a:lstStyle/>
            <a:p>
              <a:endParaRPr lang="en-US"/>
            </a:p>
          </p:txBody>
        </p:sp>
        <p:sp>
          <p:nvSpPr>
            <p:cNvPr id="7" name="Freeform 26"/>
            <p:cNvSpPr/>
            <p:nvPr/>
          </p:nvSpPr>
          <p:spPr bwMode="auto">
            <a:xfrm>
              <a:off x="2506663" y="2760663"/>
              <a:ext cx="4654550" cy="3319463"/>
            </a:xfrm>
            <a:custGeom>
              <a:avLst/>
              <a:gdLst>
                <a:gd name="T0" fmla="*/ 1239 w 1239"/>
                <a:gd name="T1" fmla="*/ 633 h 884"/>
                <a:gd name="T2" fmla="*/ 957 w 1239"/>
                <a:gd name="T3" fmla="*/ 573 h 884"/>
                <a:gd name="T4" fmla="*/ 352 w 1239"/>
                <a:gd name="T5" fmla="*/ 35 h 884"/>
                <a:gd name="T6" fmla="*/ 368 w 1239"/>
                <a:gd name="T7" fmla="*/ 0 h 884"/>
                <a:gd name="T8" fmla="*/ 56 w 1239"/>
                <a:gd name="T9" fmla="*/ 496 h 884"/>
                <a:gd name="T10" fmla="*/ 56 w 1239"/>
                <a:gd name="T11" fmla="*/ 496 h 884"/>
                <a:gd name="T12" fmla="*/ 44 w 1239"/>
                <a:gd name="T13" fmla="*/ 514 h 884"/>
                <a:gd name="T14" fmla="*/ 30 w 1239"/>
                <a:gd name="T15" fmla="*/ 537 h 884"/>
                <a:gd name="T16" fmla="*/ 29 w 1239"/>
                <a:gd name="T17" fmla="*/ 537 h 884"/>
                <a:gd name="T18" fmla="*/ 29 w 1239"/>
                <a:gd name="T19" fmla="*/ 537 h 884"/>
                <a:gd name="T20" fmla="*/ 0 w 1239"/>
                <a:gd name="T21" fmla="*/ 644 h 884"/>
                <a:gd name="T22" fmla="*/ 116 w 1239"/>
                <a:gd name="T23" fmla="*/ 851 h 884"/>
                <a:gd name="T24" fmla="*/ 1102 w 1239"/>
                <a:gd name="T25" fmla="*/ 697 h 884"/>
                <a:gd name="T26" fmla="*/ 1102 w 1239"/>
                <a:gd name="T27" fmla="*/ 697 h 884"/>
                <a:gd name="T28" fmla="*/ 1239 w 1239"/>
                <a:gd name="T29" fmla="*/ 633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9" h="884">
                  <a:moveTo>
                    <a:pt x="1239" y="633"/>
                  </a:moveTo>
                  <a:cubicBezTo>
                    <a:pt x="1150" y="623"/>
                    <a:pt x="1054" y="603"/>
                    <a:pt x="957" y="573"/>
                  </a:cubicBezTo>
                  <a:cubicBezTo>
                    <a:pt x="568" y="451"/>
                    <a:pt x="297" y="211"/>
                    <a:pt x="352" y="35"/>
                  </a:cubicBezTo>
                  <a:cubicBezTo>
                    <a:pt x="356" y="23"/>
                    <a:pt x="361" y="11"/>
                    <a:pt x="368" y="0"/>
                  </a:cubicBezTo>
                  <a:cubicBezTo>
                    <a:pt x="56" y="496"/>
                    <a:pt x="56" y="496"/>
                    <a:pt x="56" y="496"/>
                  </a:cubicBezTo>
                  <a:cubicBezTo>
                    <a:pt x="52" y="505"/>
                    <a:pt x="52" y="505"/>
                    <a:pt x="56" y="496"/>
                  </a:cubicBezTo>
                  <a:cubicBezTo>
                    <a:pt x="44" y="514"/>
                    <a:pt x="44" y="514"/>
                    <a:pt x="44" y="514"/>
                  </a:cubicBezTo>
                  <a:cubicBezTo>
                    <a:pt x="39" y="522"/>
                    <a:pt x="34" y="529"/>
                    <a:pt x="30" y="537"/>
                  </a:cubicBezTo>
                  <a:cubicBezTo>
                    <a:pt x="29" y="537"/>
                    <a:pt x="29" y="537"/>
                    <a:pt x="29" y="537"/>
                  </a:cubicBezTo>
                  <a:cubicBezTo>
                    <a:pt x="29" y="537"/>
                    <a:pt x="29" y="537"/>
                    <a:pt x="29" y="537"/>
                  </a:cubicBezTo>
                  <a:cubicBezTo>
                    <a:pt x="10" y="572"/>
                    <a:pt x="0" y="607"/>
                    <a:pt x="0" y="644"/>
                  </a:cubicBezTo>
                  <a:cubicBezTo>
                    <a:pt x="0" y="719"/>
                    <a:pt x="42" y="789"/>
                    <a:pt x="116" y="851"/>
                  </a:cubicBezTo>
                  <a:cubicBezTo>
                    <a:pt x="404" y="884"/>
                    <a:pt x="802" y="825"/>
                    <a:pt x="1102" y="697"/>
                  </a:cubicBezTo>
                  <a:cubicBezTo>
                    <a:pt x="1102" y="697"/>
                    <a:pt x="1102" y="697"/>
                    <a:pt x="1102" y="697"/>
                  </a:cubicBezTo>
                  <a:cubicBezTo>
                    <a:pt x="1150" y="677"/>
                    <a:pt x="1196" y="655"/>
                    <a:pt x="1239" y="633"/>
                  </a:cubicBezTo>
                  <a:close/>
                </a:path>
              </a:pathLst>
            </a:custGeom>
            <a:solidFill>
              <a:srgbClr val="3EB49E"/>
            </a:solidFill>
            <a:ln>
              <a:noFill/>
            </a:ln>
          </p:spPr>
          <p:txBody>
            <a:bodyPr vert="horz" wrap="square" lIns="91440" tIns="45720" rIns="91440" bIns="45720" numCol="1" anchor="t" anchorCtr="0" compatLnSpc="1"/>
            <a:lstStyle/>
            <a:p>
              <a:endParaRPr lang="en-US"/>
            </a:p>
          </p:txBody>
        </p:sp>
        <p:sp>
          <p:nvSpPr>
            <p:cNvPr id="8" name="Freeform 27"/>
            <p:cNvSpPr/>
            <p:nvPr/>
          </p:nvSpPr>
          <p:spPr bwMode="auto">
            <a:xfrm>
              <a:off x="8085138" y="2782888"/>
              <a:ext cx="585788" cy="890588"/>
            </a:xfrm>
            <a:custGeom>
              <a:avLst/>
              <a:gdLst>
                <a:gd name="T0" fmla="*/ 146 w 156"/>
                <a:gd name="T1" fmla="*/ 140 h 237"/>
                <a:gd name="T2" fmla="*/ 0 w 156"/>
                <a:gd name="T3" fmla="*/ 0 h 237"/>
                <a:gd name="T4" fmla="*/ 149 w 156"/>
                <a:gd name="T5" fmla="*/ 237 h 237"/>
                <a:gd name="T6" fmla="*/ 146 w 156"/>
                <a:gd name="T7" fmla="*/ 140 h 237"/>
              </a:gdLst>
              <a:ahLst/>
              <a:cxnLst>
                <a:cxn ang="0">
                  <a:pos x="T0" y="T1"/>
                </a:cxn>
                <a:cxn ang="0">
                  <a:pos x="T2" y="T3"/>
                </a:cxn>
                <a:cxn ang="0">
                  <a:pos x="T4" y="T5"/>
                </a:cxn>
                <a:cxn ang="0">
                  <a:pos x="T6" y="T7"/>
                </a:cxn>
              </a:cxnLst>
              <a:rect l="0" t="0" r="r" b="b"/>
              <a:pathLst>
                <a:path w="156" h="237">
                  <a:moveTo>
                    <a:pt x="146" y="140"/>
                  </a:moveTo>
                  <a:cubicBezTo>
                    <a:pt x="127" y="79"/>
                    <a:pt x="75" y="32"/>
                    <a:pt x="0" y="0"/>
                  </a:cubicBezTo>
                  <a:cubicBezTo>
                    <a:pt x="149" y="237"/>
                    <a:pt x="149" y="237"/>
                    <a:pt x="149" y="237"/>
                  </a:cubicBezTo>
                  <a:cubicBezTo>
                    <a:pt x="156" y="203"/>
                    <a:pt x="155" y="171"/>
                    <a:pt x="146" y="140"/>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9" name="Freeform 28"/>
            <p:cNvSpPr/>
            <p:nvPr/>
          </p:nvSpPr>
          <p:spPr bwMode="auto">
            <a:xfrm>
              <a:off x="3790951" y="2392363"/>
              <a:ext cx="615950" cy="898525"/>
            </a:xfrm>
            <a:custGeom>
              <a:avLst/>
              <a:gdLst>
                <a:gd name="T0" fmla="*/ 10 w 164"/>
                <a:gd name="T1" fmla="*/ 133 h 239"/>
                <a:gd name="T2" fmla="*/ 13 w 164"/>
                <a:gd name="T3" fmla="*/ 239 h 239"/>
                <a:gd name="T4" fmla="*/ 164 w 164"/>
                <a:gd name="T5" fmla="*/ 0 h 239"/>
                <a:gd name="T6" fmla="*/ 10 w 164"/>
                <a:gd name="T7" fmla="*/ 133 h 239"/>
              </a:gdLst>
              <a:ahLst/>
              <a:cxnLst>
                <a:cxn ang="0">
                  <a:pos x="T0" y="T1"/>
                </a:cxn>
                <a:cxn ang="0">
                  <a:pos x="T2" y="T3"/>
                </a:cxn>
                <a:cxn ang="0">
                  <a:pos x="T4" y="T5"/>
                </a:cxn>
                <a:cxn ang="0">
                  <a:pos x="T6" y="T7"/>
                </a:cxn>
              </a:cxnLst>
              <a:rect l="0" t="0" r="r" b="b"/>
              <a:pathLst>
                <a:path w="164" h="239">
                  <a:moveTo>
                    <a:pt x="10" y="133"/>
                  </a:moveTo>
                  <a:cubicBezTo>
                    <a:pt x="0" y="166"/>
                    <a:pt x="1" y="202"/>
                    <a:pt x="13" y="239"/>
                  </a:cubicBezTo>
                  <a:cubicBezTo>
                    <a:pt x="164" y="0"/>
                    <a:pt x="164" y="0"/>
                    <a:pt x="164" y="0"/>
                  </a:cubicBezTo>
                  <a:cubicBezTo>
                    <a:pt x="84" y="28"/>
                    <a:pt x="29" y="72"/>
                    <a:pt x="10" y="133"/>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 name="Freeform 29"/>
            <p:cNvSpPr/>
            <p:nvPr/>
          </p:nvSpPr>
          <p:spPr bwMode="auto">
            <a:xfrm>
              <a:off x="7299326" y="1946275"/>
              <a:ext cx="530225" cy="739775"/>
            </a:xfrm>
            <a:custGeom>
              <a:avLst/>
              <a:gdLst>
                <a:gd name="T0" fmla="*/ 131 w 141"/>
                <a:gd name="T1" fmla="*/ 105 h 197"/>
                <a:gd name="T2" fmla="*/ 0 w 141"/>
                <a:gd name="T3" fmla="*/ 0 h 197"/>
                <a:gd name="T4" fmla="*/ 124 w 141"/>
                <a:gd name="T5" fmla="*/ 197 h 197"/>
                <a:gd name="T6" fmla="*/ 131 w 141"/>
                <a:gd name="T7" fmla="*/ 105 h 197"/>
              </a:gdLst>
              <a:ahLst/>
              <a:cxnLst>
                <a:cxn ang="0">
                  <a:pos x="T0" y="T1"/>
                </a:cxn>
                <a:cxn ang="0">
                  <a:pos x="T2" y="T3"/>
                </a:cxn>
                <a:cxn ang="0">
                  <a:pos x="T4" y="T5"/>
                </a:cxn>
                <a:cxn ang="0">
                  <a:pos x="T6" y="T7"/>
                </a:cxn>
              </a:cxnLst>
              <a:rect l="0" t="0" r="r" b="b"/>
              <a:pathLst>
                <a:path w="141" h="197">
                  <a:moveTo>
                    <a:pt x="131" y="105"/>
                  </a:moveTo>
                  <a:cubicBezTo>
                    <a:pt x="116" y="55"/>
                    <a:pt x="69" y="20"/>
                    <a:pt x="0" y="0"/>
                  </a:cubicBezTo>
                  <a:cubicBezTo>
                    <a:pt x="124" y="197"/>
                    <a:pt x="124" y="197"/>
                    <a:pt x="124" y="197"/>
                  </a:cubicBezTo>
                  <a:cubicBezTo>
                    <a:pt x="138" y="165"/>
                    <a:pt x="141" y="134"/>
                    <a:pt x="131" y="105"/>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11" name="Freeform 30"/>
            <p:cNvSpPr>
              <a:spLocks noEditPoints="1"/>
            </p:cNvSpPr>
            <p:nvPr/>
          </p:nvSpPr>
          <p:spPr bwMode="auto">
            <a:xfrm>
              <a:off x="4673601" y="1622425"/>
              <a:ext cx="447675" cy="608013"/>
            </a:xfrm>
            <a:custGeom>
              <a:avLst/>
              <a:gdLst>
                <a:gd name="T0" fmla="*/ 8 w 119"/>
                <a:gd name="T1" fmla="*/ 83 h 162"/>
                <a:gd name="T2" fmla="*/ 17 w 119"/>
                <a:gd name="T3" fmla="*/ 162 h 162"/>
                <a:gd name="T4" fmla="*/ 119 w 119"/>
                <a:gd name="T5" fmla="*/ 0 h 162"/>
                <a:gd name="T6" fmla="*/ 8 w 119"/>
                <a:gd name="T7" fmla="*/ 83 h 162"/>
                <a:gd name="T8" fmla="*/ 17 w 119"/>
                <a:gd name="T9" fmla="*/ 162 h 162"/>
                <a:gd name="T10" fmla="*/ 17 w 119"/>
                <a:gd name="T11" fmla="*/ 162 h 162"/>
                <a:gd name="T12" fmla="*/ 17 w 119"/>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119" h="162">
                  <a:moveTo>
                    <a:pt x="8" y="83"/>
                  </a:moveTo>
                  <a:cubicBezTo>
                    <a:pt x="0" y="108"/>
                    <a:pt x="4" y="135"/>
                    <a:pt x="17" y="162"/>
                  </a:cubicBezTo>
                  <a:cubicBezTo>
                    <a:pt x="119" y="0"/>
                    <a:pt x="119" y="0"/>
                    <a:pt x="119" y="0"/>
                  </a:cubicBezTo>
                  <a:cubicBezTo>
                    <a:pt x="61" y="15"/>
                    <a:pt x="20" y="43"/>
                    <a:pt x="8" y="83"/>
                  </a:cubicBezTo>
                  <a:close/>
                  <a:moveTo>
                    <a:pt x="17" y="162"/>
                  </a:moveTo>
                  <a:cubicBezTo>
                    <a:pt x="17" y="162"/>
                    <a:pt x="17" y="162"/>
                    <a:pt x="17" y="162"/>
                  </a:cubicBezTo>
                  <a:cubicBezTo>
                    <a:pt x="17" y="162"/>
                    <a:pt x="17" y="162"/>
                    <a:pt x="17" y="162"/>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p>
          </p:txBody>
        </p:sp>
      </p:grpSp>
      <p:grpSp>
        <p:nvGrpSpPr>
          <p:cNvPr id="12" name="Group 14"/>
          <p:cNvGrpSpPr/>
          <p:nvPr/>
        </p:nvGrpSpPr>
        <p:grpSpPr>
          <a:xfrm>
            <a:off x="4065356" y="2329778"/>
            <a:ext cx="277647" cy="276819"/>
            <a:chOff x="2138511" y="2464802"/>
            <a:chExt cx="354012" cy="352956"/>
          </a:xfrm>
          <a:solidFill>
            <a:srgbClr val="DFB15C"/>
          </a:solidFill>
        </p:grpSpPr>
        <p:sp>
          <p:nvSpPr>
            <p:cNvPr id="13" name="Oval 15"/>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4" name="Freeform 1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5" name="Group 35"/>
          <p:cNvGrpSpPr/>
          <p:nvPr/>
        </p:nvGrpSpPr>
        <p:grpSpPr>
          <a:xfrm>
            <a:off x="3079485" y="4470816"/>
            <a:ext cx="277647" cy="276819"/>
            <a:chOff x="2138511" y="2464802"/>
            <a:chExt cx="354012" cy="352956"/>
          </a:xfrm>
          <a:solidFill>
            <a:srgbClr val="B9E654"/>
          </a:solidFill>
        </p:grpSpPr>
        <p:sp>
          <p:nvSpPr>
            <p:cNvPr id="16" name="Oval 36"/>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7" name="Freeform 3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8" name="Group 38"/>
          <p:cNvGrpSpPr/>
          <p:nvPr/>
        </p:nvGrpSpPr>
        <p:grpSpPr>
          <a:xfrm>
            <a:off x="7868487" y="2329778"/>
            <a:ext cx="277647" cy="276819"/>
            <a:chOff x="2138511" y="2464802"/>
            <a:chExt cx="354012" cy="352956"/>
          </a:xfrm>
          <a:solidFill>
            <a:srgbClr val="B9E654"/>
          </a:solidFill>
        </p:grpSpPr>
        <p:sp>
          <p:nvSpPr>
            <p:cNvPr id="19" name="Oval 39"/>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20" name="Freeform 4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21" name="Group 41"/>
          <p:cNvGrpSpPr/>
          <p:nvPr/>
        </p:nvGrpSpPr>
        <p:grpSpPr>
          <a:xfrm>
            <a:off x="8851904" y="4470816"/>
            <a:ext cx="277647" cy="276819"/>
            <a:chOff x="2138511" y="2464802"/>
            <a:chExt cx="354012" cy="352956"/>
          </a:xfrm>
          <a:solidFill>
            <a:srgbClr val="DFB15C"/>
          </a:solidFill>
        </p:grpSpPr>
        <p:sp>
          <p:nvSpPr>
            <p:cNvPr id="22" name="Oval 42"/>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23" name="Freeform 4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sp>
        <p:nvSpPr>
          <p:cNvPr id="24" name="AutoShape 82"/>
          <p:cNvSpPr>
            <a:spLocks noChangeAspect="1"/>
          </p:cNvSpPr>
          <p:nvPr/>
        </p:nvSpPr>
        <p:spPr bwMode="auto">
          <a:xfrm>
            <a:off x="4967161" y="4776938"/>
            <a:ext cx="398905" cy="399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5" name="Freeform 16"/>
          <p:cNvSpPr>
            <a:spLocks noChangeAspect="1" noChangeArrowheads="1"/>
          </p:cNvSpPr>
          <p:nvPr/>
        </p:nvSpPr>
        <p:spPr bwMode="auto">
          <a:xfrm>
            <a:off x="5299904" y="3710745"/>
            <a:ext cx="347506" cy="545891"/>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bg1"/>
          </a:solidFill>
          <a:ln>
            <a:noFill/>
          </a:ln>
          <a:effectLst/>
        </p:spPr>
        <p:txBody>
          <a:bodyPr wrap="none" lIns="182843" tIns="91422" rIns="182843" bIns="91422" anchor="ctr"/>
          <a:lstStyle/>
          <a:p>
            <a:pPr>
              <a:defRPr/>
            </a:pPr>
            <a:endParaRPr lang="en-US" sz="2400" dirty="0">
              <a:ea typeface="宋体" panose="02010600030101010101" pitchFamily="2" charset="-122"/>
            </a:endParaRPr>
          </a:p>
        </p:txBody>
      </p:sp>
      <p:grpSp>
        <p:nvGrpSpPr>
          <p:cNvPr id="26" name="Group 4681"/>
          <p:cNvGrpSpPr>
            <a:grpSpLocks noChangeAspect="1"/>
          </p:cNvGrpSpPr>
          <p:nvPr/>
        </p:nvGrpSpPr>
        <p:grpSpPr bwMode="auto">
          <a:xfrm>
            <a:off x="5890472" y="2867859"/>
            <a:ext cx="463908" cy="608038"/>
            <a:chOff x="4576763" y="2300287"/>
            <a:chExt cx="276225" cy="361950"/>
          </a:xfrm>
          <a:solidFill>
            <a:schemeClr val="bg1"/>
          </a:solidFill>
        </p:grpSpPr>
        <p:sp>
          <p:nvSpPr>
            <p:cNvPr id="27"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p:spPr>
          <p:txBody>
            <a:bodyPr wrap="none" anchor="ctr"/>
            <a:lstStyle/>
            <a:p>
              <a:pPr>
                <a:defRPr/>
              </a:pPr>
              <a:endParaRPr lang="en-US" sz="2400" dirty="0"/>
            </a:p>
          </p:txBody>
        </p:sp>
        <p:sp>
          <p:nvSpPr>
            <p:cNvPr id="28"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p:spPr>
          <p:txBody>
            <a:bodyPr wrap="none" anchor="ctr"/>
            <a:lstStyle/>
            <a:p>
              <a:pPr>
                <a:defRPr/>
              </a:pPr>
              <a:endParaRPr lang="en-US" sz="2400" dirty="0"/>
            </a:p>
          </p:txBody>
        </p:sp>
        <p:sp>
          <p:nvSpPr>
            <p:cNvPr id="29"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30"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p:spPr>
          <p:txBody>
            <a:bodyPr wrap="none" anchor="ctr"/>
            <a:lstStyle/>
            <a:p>
              <a:pPr>
                <a:defRPr/>
              </a:pPr>
              <a:endParaRPr lang="en-US" sz="2400" dirty="0"/>
            </a:p>
          </p:txBody>
        </p:sp>
        <p:sp>
          <p:nvSpPr>
            <p:cNvPr id="31"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p:spPr>
          <p:txBody>
            <a:bodyPr wrap="none" anchor="ctr"/>
            <a:lstStyle/>
            <a:p>
              <a:pPr>
                <a:defRPr/>
              </a:pPr>
              <a:endParaRPr lang="en-US" sz="2400" dirty="0"/>
            </a:p>
          </p:txBody>
        </p:sp>
        <p:sp>
          <p:nvSpPr>
            <p:cNvPr id="32"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33"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p:spPr>
          <p:txBody>
            <a:bodyPr wrap="none" anchor="ctr"/>
            <a:lstStyle/>
            <a:p>
              <a:pPr>
                <a:defRPr/>
              </a:pPr>
              <a:endParaRPr lang="en-US" sz="2400" dirty="0"/>
            </a:p>
          </p:txBody>
        </p:sp>
        <p:sp>
          <p:nvSpPr>
            <p:cNvPr id="34"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p:spPr>
          <p:txBody>
            <a:bodyPr wrap="none" anchor="ctr"/>
            <a:lstStyle/>
            <a:p>
              <a:pPr>
                <a:defRPr/>
              </a:pPr>
              <a:endParaRPr lang="en-US" sz="2400" dirty="0"/>
            </a:p>
          </p:txBody>
        </p:sp>
        <p:sp>
          <p:nvSpPr>
            <p:cNvPr id="35"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p:spPr>
          <p:txBody>
            <a:bodyPr wrap="none" anchor="ctr"/>
            <a:lstStyle/>
            <a:p>
              <a:pPr>
                <a:defRPr/>
              </a:pPr>
              <a:endParaRPr lang="en-US" sz="2400" dirty="0"/>
            </a:p>
          </p:txBody>
        </p:sp>
        <p:sp>
          <p:nvSpPr>
            <p:cNvPr id="36"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grpSp>
      <p:sp>
        <p:nvSpPr>
          <p:cNvPr id="37" name="Freeform 526"/>
          <p:cNvSpPr>
            <a:spLocks noChangeAspect="1" noChangeArrowheads="1"/>
          </p:cNvSpPr>
          <p:nvPr/>
        </p:nvSpPr>
        <p:spPr bwMode="auto">
          <a:xfrm>
            <a:off x="6831591" y="5055731"/>
            <a:ext cx="432966" cy="561281"/>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38" name="Freeform 328"/>
          <p:cNvSpPr>
            <a:spLocks noChangeAspect="1" noChangeArrowheads="1"/>
          </p:cNvSpPr>
          <p:nvPr/>
        </p:nvSpPr>
        <p:spPr bwMode="auto">
          <a:xfrm>
            <a:off x="6356158" y="4315589"/>
            <a:ext cx="604852" cy="337441"/>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39" name="文本框 38"/>
          <p:cNvSpPr txBox="1"/>
          <p:nvPr/>
        </p:nvSpPr>
        <p:spPr>
          <a:xfrm>
            <a:off x="4340695" y="1000266"/>
            <a:ext cx="4028135" cy="980140"/>
          </a:xfrm>
          <a:prstGeom prst="rect">
            <a:avLst/>
          </a:prstGeom>
          <a:noFill/>
        </p:spPr>
        <p:txBody>
          <a:bodyPr wrap="square" rtlCol="0" anchor="ctr">
            <a:spAutoFit/>
          </a:bodyPr>
          <a:lstStyle/>
          <a:p>
            <a:pPr>
              <a:lnSpc>
                <a:spcPct val="110000"/>
              </a:lnSpc>
            </a:pPr>
            <a:r>
              <a:rPr kumimoji="1" lang="en-US" altLang="zh-CN" sz="2490" b="1" dirty="0"/>
              <a:t>MORE THAN TEMPLATE</a:t>
            </a:r>
            <a:endParaRPr kumimoji="1" lang="en-US" altLang="zh-CN" sz="249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40" name="Subtitle 2"/>
          <p:cNvSpPr txBox="1"/>
          <p:nvPr/>
        </p:nvSpPr>
        <p:spPr bwMode="auto">
          <a:xfrm>
            <a:off x="1541009" y="2414094"/>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41" name="Subtitle 2"/>
          <p:cNvSpPr txBox="1"/>
          <p:nvPr/>
        </p:nvSpPr>
        <p:spPr bwMode="auto">
          <a:xfrm>
            <a:off x="1236881" y="4670192"/>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42" name="Subtitle 2"/>
          <p:cNvSpPr txBox="1"/>
          <p:nvPr/>
        </p:nvSpPr>
        <p:spPr bwMode="auto">
          <a:xfrm>
            <a:off x="7468108" y="2465605"/>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
        <p:nvSpPr>
          <p:cNvPr id="43" name="Subtitle 2"/>
          <p:cNvSpPr txBox="1"/>
          <p:nvPr/>
        </p:nvSpPr>
        <p:spPr bwMode="auto">
          <a:xfrm>
            <a:off x="8237980" y="4743039"/>
            <a:ext cx="2992298" cy="114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050" dirty="0">
                <a:solidFill>
                  <a:schemeClr val="tx1">
                    <a:lumMod val="75000"/>
                    <a:lumOff val="25000"/>
                  </a:schemeClr>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00" dirty="0">
                <a:solidFill>
                  <a:schemeClr val="tx1">
                    <a:lumMod val="75000"/>
                    <a:lumOff val="25000"/>
                  </a:schemeClr>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fltVal val="0"/>
                                          </p:val>
                                        </p:tav>
                                        <p:tav tm="100000">
                                          <p:val>
                                            <p:strVal val="#ppt_w"/>
                                          </p:val>
                                        </p:tav>
                                      </p:tavLst>
                                    </p:anim>
                                    <p:anim calcmode="lin" valueType="num">
                                      <p:cBhvr>
                                        <p:cTn id="22" dur="500" fill="hold"/>
                                        <p:tgtEl>
                                          <p:spTgt spid="38"/>
                                        </p:tgtEl>
                                        <p:attrNameLst>
                                          <p:attrName>ppt_h</p:attrName>
                                        </p:attrNameLst>
                                      </p:cBhvr>
                                      <p:tavLst>
                                        <p:tav tm="0">
                                          <p:val>
                                            <p:fltVal val="0"/>
                                          </p:val>
                                        </p:tav>
                                        <p:tav tm="100000">
                                          <p:val>
                                            <p:strVal val="#ppt_h"/>
                                          </p:val>
                                        </p:tav>
                                      </p:tavLst>
                                    </p:anim>
                                    <p:animEffect transition="in" filter="fade">
                                      <p:cBhvr>
                                        <p:cTn id="23" dur="500"/>
                                        <p:tgtEl>
                                          <p:spTgt spid="38"/>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4000"/>
                            </p:stCondLst>
                            <p:childTnLst>
                              <p:par>
                                <p:cTn id="45" presetID="10" presetClass="entr" presetSubtype="0"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par>
                          <p:cTn id="48" fill="hold">
                            <p:stCondLst>
                              <p:cond delay="4500"/>
                            </p:stCondLst>
                            <p:childTnLst>
                              <p:par>
                                <p:cTn id="49" presetID="49" presetClass="entr" presetSubtype="0" decel="10000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p:cTn id="51" dur="500" fill="hold"/>
                                        <p:tgtEl>
                                          <p:spTgt spid="26"/>
                                        </p:tgtEl>
                                        <p:attrNameLst>
                                          <p:attrName>ppt_w</p:attrName>
                                        </p:attrNameLst>
                                      </p:cBhvr>
                                      <p:tavLst>
                                        <p:tav tm="0">
                                          <p:val>
                                            <p:fltVal val="0"/>
                                          </p:val>
                                        </p:tav>
                                        <p:tav tm="100000">
                                          <p:val>
                                            <p:strVal val="#ppt_w"/>
                                          </p:val>
                                        </p:tav>
                                      </p:tavLst>
                                    </p:anim>
                                    <p:anim calcmode="lin" valueType="num">
                                      <p:cBhvr>
                                        <p:cTn id="52" dur="500" fill="hold"/>
                                        <p:tgtEl>
                                          <p:spTgt spid="26"/>
                                        </p:tgtEl>
                                        <p:attrNameLst>
                                          <p:attrName>ppt_h</p:attrName>
                                        </p:attrNameLst>
                                      </p:cBhvr>
                                      <p:tavLst>
                                        <p:tav tm="0">
                                          <p:val>
                                            <p:fltVal val="0"/>
                                          </p:val>
                                        </p:tav>
                                        <p:tav tm="100000">
                                          <p:val>
                                            <p:strVal val="#ppt_h"/>
                                          </p:val>
                                        </p:tav>
                                      </p:tavLst>
                                    </p:anim>
                                    <p:anim calcmode="lin" valueType="num">
                                      <p:cBhvr>
                                        <p:cTn id="53" dur="500" fill="hold"/>
                                        <p:tgtEl>
                                          <p:spTgt spid="26"/>
                                        </p:tgtEl>
                                        <p:attrNameLst>
                                          <p:attrName>style.rotation</p:attrName>
                                        </p:attrNameLst>
                                      </p:cBhvr>
                                      <p:tavLst>
                                        <p:tav tm="0">
                                          <p:val>
                                            <p:fltVal val="360"/>
                                          </p:val>
                                        </p:tav>
                                        <p:tav tm="100000">
                                          <p:val>
                                            <p:fltVal val="0"/>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7" grpId="0" animBg="1"/>
      <p:bldP spid="3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2227</Words>
  <Application>Microsoft Office PowerPoint</Application>
  <PresentationFormat>宽屏</PresentationFormat>
  <Paragraphs>241</Paragraphs>
  <Slides>21</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21</vt:i4>
      </vt:variant>
    </vt:vector>
  </HeadingPairs>
  <TitlesOfParts>
    <vt:vector size="38" baseType="lpstr">
      <vt:lpstr>FontAwesome</vt:lpstr>
      <vt:lpstr>Gill Sans</vt:lpstr>
      <vt:lpstr>Helvetica Light</vt:lpstr>
      <vt:lpstr>Lato Light</vt:lpstr>
      <vt:lpstr>Lato Regular</vt:lpstr>
      <vt:lpstr>Yuanti SC</vt:lpstr>
      <vt:lpstr>等线</vt:lpstr>
      <vt:lpstr>等线 Light</vt:lpstr>
      <vt:lpstr>宋体</vt:lpstr>
      <vt:lpstr>微软雅黑</vt:lpstr>
      <vt:lpstr>Agency FB</vt:lpstr>
      <vt:lpstr>Arial</vt:lpstr>
      <vt:lpstr>Calibri</vt:lpstr>
      <vt:lpstr>Impact</vt:lpstr>
      <vt:lpstr>Source Sans Pro</vt:lpstr>
      <vt:lpstr>Source Sans Pro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9</cp:revision>
  <dcterms:created xsi:type="dcterms:W3CDTF">2018-06-15T10:58:00Z</dcterms:created>
  <dcterms:modified xsi:type="dcterms:W3CDTF">2021-01-05T11:13:27Z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