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49" r:id="rId3"/>
    <p:sldId id="292" r:id="rId4"/>
    <p:sldId id="350" r:id="rId5"/>
    <p:sldId id="351" r:id="rId6"/>
    <p:sldId id="352" r:id="rId7"/>
    <p:sldId id="353" r:id="rId8"/>
    <p:sldId id="365" r:id="rId9"/>
    <p:sldId id="354" r:id="rId10"/>
    <p:sldId id="355" r:id="rId11"/>
    <p:sldId id="356" r:id="rId12"/>
    <p:sldId id="366" r:id="rId13"/>
    <p:sldId id="357" r:id="rId14"/>
    <p:sldId id="358" r:id="rId15"/>
    <p:sldId id="359" r:id="rId16"/>
    <p:sldId id="360" r:id="rId17"/>
    <p:sldId id="361" r:id="rId18"/>
    <p:sldId id="367" r:id="rId19"/>
    <p:sldId id="362" r:id="rId20"/>
    <p:sldId id="363" r:id="rId21"/>
    <p:sldId id="364" r:id="rId22"/>
    <p:sldId id="348" r:id="rId23"/>
  </p:sldIdLst>
  <p:sldSz cx="12195175" cy="6858000"/>
  <p:notesSz cx="6858000" cy="9144000"/>
  <p:embeddedFontLst>
    <p:embeddedFont>
      <p:font typeface="逼格锐线体简4.0(原名张海山锐线体）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FC"/>
    <a:srgbClr val="5EAE82"/>
    <a:srgbClr val="E5F2EB"/>
    <a:srgbClr val="FEE6E6"/>
    <a:srgbClr val="FED6D6"/>
    <a:srgbClr val="3F6FB7"/>
    <a:srgbClr val="B28A35"/>
    <a:srgbClr val="E4C87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howGuides="1">
      <p:cViewPr>
        <p:scale>
          <a:sx n="66" d="100"/>
          <a:sy n="66" d="100"/>
        </p:scale>
        <p:origin x="1426" y="480"/>
      </p:cViewPr>
      <p:guideLst>
        <p:guide orient="horz" pos="2115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72951" y="296652"/>
            <a:ext cx="11449272" cy="626469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3066" y="333450"/>
            <a:ext cx="2809043" cy="576064"/>
            <a:chOff x="406574" y="333450"/>
            <a:chExt cx="2808312" cy="576064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</a:p>
          </p:txBody>
        </p:sp>
      </p:grpSp>
      <p:cxnSp>
        <p:nvCxnSpPr>
          <p:cNvPr id="9" name="直接连接符 8"/>
          <p:cNvCxnSpPr/>
          <p:nvPr userDrawn="1"/>
        </p:nvCxnSpPr>
        <p:spPr>
          <a:xfrm flipH="1">
            <a:off x="-127033" y="621482"/>
            <a:ext cx="47764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7507654" y="621482"/>
            <a:ext cx="47764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759" y="6356353"/>
            <a:ext cx="2845541" cy="365125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6685" y="6356353"/>
            <a:ext cx="386180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9875" y="6356353"/>
            <a:ext cx="2845541" cy="365125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785219" y="3573016"/>
            <a:ext cx="6912768" cy="37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Thesis defense Thesis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defenseThesis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2"/>
                </a:solidFill>
                <a:cs typeface="+mn-ea"/>
                <a:sym typeface="+mn-lt"/>
              </a:rPr>
              <a:t>defenseThesis</a:t>
            </a:r>
            <a:r>
              <a:rPr lang="en-US" altLang="zh-CN" sz="1400" dirty="0">
                <a:solidFill>
                  <a:schemeClr val="tx2"/>
                </a:solidFill>
                <a:cs typeface="+mn-ea"/>
                <a:sym typeface="+mn-lt"/>
              </a:rPr>
              <a:t> defense</a:t>
            </a:r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9095" y="2361177"/>
            <a:ext cx="914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cs typeface="+mn-ea"/>
                <a:sym typeface="+mn-lt"/>
              </a:rPr>
              <a:t>文艺小清新模板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645938" y="1204384"/>
            <a:ext cx="2402711" cy="2405040"/>
          </a:xfrm>
          <a:custGeom>
            <a:avLst/>
            <a:gdLst>
              <a:gd name="T0" fmla="*/ 435 w 435"/>
              <a:gd name="T1" fmla="*/ 428 h 435"/>
              <a:gd name="T2" fmla="*/ 428 w 435"/>
              <a:gd name="T3" fmla="*/ 435 h 435"/>
              <a:gd name="T4" fmla="*/ 7 w 435"/>
              <a:gd name="T5" fmla="*/ 435 h 435"/>
              <a:gd name="T6" fmla="*/ 0 w 435"/>
              <a:gd name="T7" fmla="*/ 428 h 435"/>
              <a:gd name="T8" fmla="*/ 0 w 435"/>
              <a:gd name="T9" fmla="*/ 7 h 435"/>
              <a:gd name="T10" fmla="*/ 7 w 435"/>
              <a:gd name="T11" fmla="*/ 0 h 435"/>
              <a:gd name="T12" fmla="*/ 428 w 435"/>
              <a:gd name="T13" fmla="*/ 0 h 435"/>
              <a:gd name="T14" fmla="*/ 435 w 435"/>
              <a:gd name="T15" fmla="*/ 7 h 435"/>
              <a:gd name="T16" fmla="*/ 435 w 435"/>
              <a:gd name="T17" fmla="*/ 428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" h="435">
                <a:moveTo>
                  <a:pt x="435" y="428"/>
                </a:moveTo>
                <a:cubicBezTo>
                  <a:pt x="435" y="432"/>
                  <a:pt x="432" y="435"/>
                  <a:pt x="428" y="435"/>
                </a:cubicBezTo>
                <a:cubicBezTo>
                  <a:pt x="7" y="435"/>
                  <a:pt x="7" y="435"/>
                  <a:pt x="7" y="435"/>
                </a:cubicBezTo>
                <a:cubicBezTo>
                  <a:pt x="3" y="435"/>
                  <a:pt x="0" y="432"/>
                  <a:pt x="0" y="4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32" y="0"/>
                  <a:pt x="435" y="3"/>
                  <a:pt x="435" y="7"/>
                </a:cubicBezTo>
                <a:lnTo>
                  <a:pt x="435" y="42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783436" y="1388491"/>
            <a:ext cx="1531116" cy="2220935"/>
          </a:xfrm>
          <a:custGeom>
            <a:avLst/>
            <a:gdLst>
              <a:gd name="T0" fmla="*/ 273 w 277"/>
              <a:gd name="T1" fmla="*/ 163 h 402"/>
              <a:gd name="T2" fmla="*/ 149 w 277"/>
              <a:gd name="T3" fmla="*/ 5 h 402"/>
              <a:gd name="T4" fmla="*/ 139 w 277"/>
              <a:gd name="T5" fmla="*/ 0 h 402"/>
              <a:gd name="T6" fmla="*/ 129 w 277"/>
              <a:gd name="T7" fmla="*/ 5 h 402"/>
              <a:gd name="T8" fmla="*/ 4 w 277"/>
              <a:gd name="T9" fmla="*/ 163 h 402"/>
              <a:gd name="T10" fmla="*/ 3 w 277"/>
              <a:gd name="T11" fmla="*/ 176 h 402"/>
              <a:gd name="T12" fmla="*/ 14 w 277"/>
              <a:gd name="T13" fmla="*/ 184 h 402"/>
              <a:gd name="T14" fmla="*/ 58 w 277"/>
              <a:gd name="T15" fmla="*/ 184 h 402"/>
              <a:gd name="T16" fmla="*/ 58 w 277"/>
              <a:gd name="T17" fmla="*/ 402 h 402"/>
              <a:gd name="T18" fmla="*/ 219 w 277"/>
              <a:gd name="T19" fmla="*/ 402 h 402"/>
              <a:gd name="T20" fmla="*/ 219 w 277"/>
              <a:gd name="T21" fmla="*/ 184 h 402"/>
              <a:gd name="T22" fmla="*/ 263 w 277"/>
              <a:gd name="T23" fmla="*/ 184 h 402"/>
              <a:gd name="T24" fmla="*/ 275 w 277"/>
              <a:gd name="T25" fmla="*/ 176 h 402"/>
              <a:gd name="T26" fmla="*/ 273 w 277"/>
              <a:gd name="T27" fmla="*/ 163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7" h="402">
                <a:moveTo>
                  <a:pt x="273" y="163"/>
                </a:moveTo>
                <a:cubicBezTo>
                  <a:pt x="149" y="5"/>
                  <a:pt x="149" y="5"/>
                  <a:pt x="149" y="5"/>
                </a:cubicBezTo>
                <a:cubicBezTo>
                  <a:pt x="146" y="2"/>
                  <a:pt x="143" y="0"/>
                  <a:pt x="139" y="0"/>
                </a:cubicBezTo>
                <a:cubicBezTo>
                  <a:pt x="135" y="0"/>
                  <a:pt x="131" y="2"/>
                  <a:pt x="129" y="5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7"/>
                  <a:pt x="0" y="172"/>
                  <a:pt x="3" y="176"/>
                </a:cubicBezTo>
                <a:cubicBezTo>
                  <a:pt x="5" y="181"/>
                  <a:pt x="9" y="184"/>
                  <a:pt x="14" y="184"/>
                </a:cubicBezTo>
                <a:cubicBezTo>
                  <a:pt x="58" y="184"/>
                  <a:pt x="58" y="184"/>
                  <a:pt x="58" y="184"/>
                </a:cubicBezTo>
                <a:cubicBezTo>
                  <a:pt x="58" y="402"/>
                  <a:pt x="58" y="402"/>
                  <a:pt x="58" y="402"/>
                </a:cubicBezTo>
                <a:cubicBezTo>
                  <a:pt x="219" y="402"/>
                  <a:pt x="219" y="402"/>
                  <a:pt x="219" y="402"/>
                </a:cubicBezTo>
                <a:cubicBezTo>
                  <a:pt x="219" y="184"/>
                  <a:pt x="219" y="184"/>
                  <a:pt x="219" y="184"/>
                </a:cubicBezTo>
                <a:cubicBezTo>
                  <a:pt x="263" y="184"/>
                  <a:pt x="263" y="184"/>
                  <a:pt x="263" y="184"/>
                </a:cubicBezTo>
                <a:cubicBezTo>
                  <a:pt x="268" y="184"/>
                  <a:pt x="273" y="181"/>
                  <a:pt x="275" y="176"/>
                </a:cubicBezTo>
                <a:cubicBezTo>
                  <a:pt x="277" y="172"/>
                  <a:pt x="276" y="167"/>
                  <a:pt x="273" y="16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Freeform 32"/>
          <p:cNvSpPr/>
          <p:nvPr/>
        </p:nvSpPr>
        <p:spPr bwMode="auto">
          <a:xfrm>
            <a:off x="6146529" y="1204384"/>
            <a:ext cx="2402711" cy="2405040"/>
          </a:xfrm>
          <a:custGeom>
            <a:avLst/>
            <a:gdLst>
              <a:gd name="T0" fmla="*/ 7 w 435"/>
              <a:gd name="T1" fmla="*/ 435 h 435"/>
              <a:gd name="T2" fmla="*/ 0 w 435"/>
              <a:gd name="T3" fmla="*/ 428 h 435"/>
              <a:gd name="T4" fmla="*/ 0 w 435"/>
              <a:gd name="T5" fmla="*/ 7 h 435"/>
              <a:gd name="T6" fmla="*/ 7 w 435"/>
              <a:gd name="T7" fmla="*/ 0 h 435"/>
              <a:gd name="T8" fmla="*/ 428 w 435"/>
              <a:gd name="T9" fmla="*/ 0 h 435"/>
              <a:gd name="T10" fmla="*/ 435 w 435"/>
              <a:gd name="T11" fmla="*/ 7 h 435"/>
              <a:gd name="T12" fmla="*/ 435 w 435"/>
              <a:gd name="T13" fmla="*/ 428 h 435"/>
              <a:gd name="T14" fmla="*/ 428 w 435"/>
              <a:gd name="T15" fmla="*/ 435 h 435"/>
              <a:gd name="T16" fmla="*/ 7 w 435"/>
              <a:gd name="T17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" h="435">
                <a:moveTo>
                  <a:pt x="7" y="435"/>
                </a:moveTo>
                <a:cubicBezTo>
                  <a:pt x="3" y="435"/>
                  <a:pt x="0" y="432"/>
                  <a:pt x="0" y="4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32" y="0"/>
                  <a:pt x="435" y="3"/>
                  <a:pt x="435" y="7"/>
                </a:cubicBezTo>
                <a:cubicBezTo>
                  <a:pt x="435" y="428"/>
                  <a:pt x="435" y="428"/>
                  <a:pt x="435" y="428"/>
                </a:cubicBezTo>
                <a:cubicBezTo>
                  <a:pt x="435" y="432"/>
                  <a:pt x="432" y="435"/>
                  <a:pt x="428" y="435"/>
                </a:cubicBezTo>
                <a:lnTo>
                  <a:pt x="7" y="435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Freeform 33"/>
          <p:cNvSpPr/>
          <p:nvPr/>
        </p:nvSpPr>
        <p:spPr bwMode="auto">
          <a:xfrm>
            <a:off x="6146526" y="1344212"/>
            <a:ext cx="2220935" cy="1528785"/>
          </a:xfrm>
          <a:custGeom>
            <a:avLst/>
            <a:gdLst>
              <a:gd name="T0" fmla="*/ 239 w 402"/>
              <a:gd name="T1" fmla="*/ 273 h 277"/>
              <a:gd name="T2" fmla="*/ 397 w 402"/>
              <a:gd name="T3" fmla="*/ 149 h 277"/>
              <a:gd name="T4" fmla="*/ 402 w 402"/>
              <a:gd name="T5" fmla="*/ 139 h 277"/>
              <a:gd name="T6" fmla="*/ 397 w 402"/>
              <a:gd name="T7" fmla="*/ 128 h 277"/>
              <a:gd name="T8" fmla="*/ 239 w 402"/>
              <a:gd name="T9" fmla="*/ 4 h 277"/>
              <a:gd name="T10" fmla="*/ 226 w 402"/>
              <a:gd name="T11" fmla="*/ 2 h 277"/>
              <a:gd name="T12" fmla="*/ 218 w 402"/>
              <a:gd name="T13" fmla="*/ 14 h 277"/>
              <a:gd name="T14" fmla="*/ 218 w 402"/>
              <a:gd name="T15" fmla="*/ 58 h 277"/>
              <a:gd name="T16" fmla="*/ 0 w 402"/>
              <a:gd name="T17" fmla="*/ 58 h 277"/>
              <a:gd name="T18" fmla="*/ 0 w 402"/>
              <a:gd name="T19" fmla="*/ 219 h 277"/>
              <a:gd name="T20" fmla="*/ 218 w 402"/>
              <a:gd name="T21" fmla="*/ 219 h 277"/>
              <a:gd name="T22" fmla="*/ 218 w 402"/>
              <a:gd name="T23" fmla="*/ 263 h 277"/>
              <a:gd name="T24" fmla="*/ 226 w 402"/>
              <a:gd name="T25" fmla="*/ 275 h 277"/>
              <a:gd name="T26" fmla="*/ 239 w 402"/>
              <a:gd name="T27" fmla="*/ 27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2" h="277">
                <a:moveTo>
                  <a:pt x="239" y="273"/>
                </a:moveTo>
                <a:cubicBezTo>
                  <a:pt x="397" y="149"/>
                  <a:pt x="397" y="149"/>
                  <a:pt x="397" y="149"/>
                </a:cubicBezTo>
                <a:cubicBezTo>
                  <a:pt x="400" y="146"/>
                  <a:pt x="402" y="142"/>
                  <a:pt x="402" y="139"/>
                </a:cubicBezTo>
                <a:cubicBezTo>
                  <a:pt x="402" y="135"/>
                  <a:pt x="400" y="131"/>
                  <a:pt x="397" y="128"/>
                </a:cubicBezTo>
                <a:cubicBezTo>
                  <a:pt x="239" y="4"/>
                  <a:pt x="239" y="4"/>
                  <a:pt x="239" y="4"/>
                </a:cubicBezTo>
                <a:cubicBezTo>
                  <a:pt x="235" y="1"/>
                  <a:pt x="230" y="0"/>
                  <a:pt x="226" y="2"/>
                </a:cubicBezTo>
                <a:cubicBezTo>
                  <a:pt x="221" y="5"/>
                  <a:pt x="218" y="9"/>
                  <a:pt x="218" y="14"/>
                </a:cubicBezTo>
                <a:cubicBezTo>
                  <a:pt x="218" y="58"/>
                  <a:pt x="218" y="58"/>
                  <a:pt x="218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19"/>
                  <a:pt x="0" y="219"/>
                  <a:pt x="0" y="219"/>
                </a:cubicBezTo>
                <a:cubicBezTo>
                  <a:pt x="218" y="219"/>
                  <a:pt x="218" y="219"/>
                  <a:pt x="218" y="219"/>
                </a:cubicBezTo>
                <a:cubicBezTo>
                  <a:pt x="218" y="263"/>
                  <a:pt x="218" y="263"/>
                  <a:pt x="218" y="263"/>
                </a:cubicBezTo>
                <a:cubicBezTo>
                  <a:pt x="218" y="268"/>
                  <a:pt x="221" y="273"/>
                  <a:pt x="226" y="275"/>
                </a:cubicBezTo>
                <a:cubicBezTo>
                  <a:pt x="230" y="277"/>
                  <a:pt x="235" y="276"/>
                  <a:pt x="239" y="27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Freeform 59"/>
          <p:cNvSpPr/>
          <p:nvPr/>
        </p:nvSpPr>
        <p:spPr bwMode="auto">
          <a:xfrm>
            <a:off x="3645938" y="3718957"/>
            <a:ext cx="2402711" cy="2409700"/>
          </a:xfrm>
          <a:custGeom>
            <a:avLst/>
            <a:gdLst>
              <a:gd name="T0" fmla="*/ 428 w 435"/>
              <a:gd name="T1" fmla="*/ 0 h 436"/>
              <a:gd name="T2" fmla="*/ 435 w 435"/>
              <a:gd name="T3" fmla="*/ 8 h 436"/>
              <a:gd name="T4" fmla="*/ 435 w 435"/>
              <a:gd name="T5" fmla="*/ 429 h 436"/>
              <a:gd name="T6" fmla="*/ 428 w 435"/>
              <a:gd name="T7" fmla="*/ 436 h 436"/>
              <a:gd name="T8" fmla="*/ 7 w 435"/>
              <a:gd name="T9" fmla="*/ 436 h 436"/>
              <a:gd name="T10" fmla="*/ 0 w 435"/>
              <a:gd name="T11" fmla="*/ 429 h 436"/>
              <a:gd name="T12" fmla="*/ 0 w 435"/>
              <a:gd name="T13" fmla="*/ 8 h 436"/>
              <a:gd name="T14" fmla="*/ 7 w 435"/>
              <a:gd name="T15" fmla="*/ 0 h 436"/>
              <a:gd name="T16" fmla="*/ 428 w 435"/>
              <a:gd name="T17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" h="436">
                <a:moveTo>
                  <a:pt x="428" y="0"/>
                </a:moveTo>
                <a:cubicBezTo>
                  <a:pt x="432" y="0"/>
                  <a:pt x="435" y="4"/>
                  <a:pt x="435" y="8"/>
                </a:cubicBezTo>
                <a:cubicBezTo>
                  <a:pt x="435" y="429"/>
                  <a:pt x="435" y="429"/>
                  <a:pt x="435" y="429"/>
                </a:cubicBezTo>
                <a:cubicBezTo>
                  <a:pt x="435" y="433"/>
                  <a:pt x="432" y="436"/>
                  <a:pt x="428" y="436"/>
                </a:cubicBezTo>
                <a:cubicBezTo>
                  <a:pt x="7" y="436"/>
                  <a:pt x="7" y="436"/>
                  <a:pt x="7" y="436"/>
                </a:cubicBezTo>
                <a:cubicBezTo>
                  <a:pt x="3" y="436"/>
                  <a:pt x="0" y="433"/>
                  <a:pt x="0" y="42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lnTo>
                  <a:pt x="428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Freeform 60"/>
          <p:cNvSpPr/>
          <p:nvPr/>
        </p:nvSpPr>
        <p:spPr bwMode="auto">
          <a:xfrm>
            <a:off x="3827713" y="4460044"/>
            <a:ext cx="2220935" cy="1524125"/>
          </a:xfrm>
          <a:custGeom>
            <a:avLst/>
            <a:gdLst>
              <a:gd name="T0" fmla="*/ 163 w 402"/>
              <a:gd name="T1" fmla="*/ 3 h 276"/>
              <a:gd name="T2" fmla="*/ 5 w 402"/>
              <a:gd name="T3" fmla="*/ 128 h 276"/>
              <a:gd name="T4" fmla="*/ 0 w 402"/>
              <a:gd name="T5" fmla="*/ 138 h 276"/>
              <a:gd name="T6" fmla="*/ 5 w 402"/>
              <a:gd name="T7" fmla="*/ 148 h 276"/>
              <a:gd name="T8" fmla="*/ 163 w 402"/>
              <a:gd name="T9" fmla="*/ 273 h 276"/>
              <a:gd name="T10" fmla="*/ 176 w 402"/>
              <a:gd name="T11" fmla="*/ 274 h 276"/>
              <a:gd name="T12" fmla="*/ 184 w 402"/>
              <a:gd name="T13" fmla="*/ 263 h 276"/>
              <a:gd name="T14" fmla="*/ 184 w 402"/>
              <a:gd name="T15" fmla="*/ 219 h 276"/>
              <a:gd name="T16" fmla="*/ 402 w 402"/>
              <a:gd name="T17" fmla="*/ 219 h 276"/>
              <a:gd name="T18" fmla="*/ 402 w 402"/>
              <a:gd name="T19" fmla="*/ 57 h 276"/>
              <a:gd name="T20" fmla="*/ 184 w 402"/>
              <a:gd name="T21" fmla="*/ 57 h 276"/>
              <a:gd name="T22" fmla="*/ 184 w 402"/>
              <a:gd name="T23" fmla="*/ 13 h 276"/>
              <a:gd name="T24" fmla="*/ 176 w 402"/>
              <a:gd name="T25" fmla="*/ 2 h 276"/>
              <a:gd name="T26" fmla="*/ 163 w 402"/>
              <a:gd name="T27" fmla="*/ 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2" h="276">
                <a:moveTo>
                  <a:pt x="163" y="3"/>
                </a:moveTo>
                <a:cubicBezTo>
                  <a:pt x="5" y="128"/>
                  <a:pt x="5" y="128"/>
                  <a:pt x="5" y="128"/>
                </a:cubicBezTo>
                <a:cubicBezTo>
                  <a:pt x="2" y="130"/>
                  <a:pt x="0" y="134"/>
                  <a:pt x="0" y="138"/>
                </a:cubicBezTo>
                <a:cubicBezTo>
                  <a:pt x="0" y="142"/>
                  <a:pt x="2" y="146"/>
                  <a:pt x="5" y="148"/>
                </a:cubicBezTo>
                <a:cubicBezTo>
                  <a:pt x="163" y="273"/>
                  <a:pt x="163" y="273"/>
                  <a:pt x="163" y="273"/>
                </a:cubicBezTo>
                <a:cubicBezTo>
                  <a:pt x="167" y="276"/>
                  <a:pt x="172" y="276"/>
                  <a:pt x="176" y="274"/>
                </a:cubicBezTo>
                <a:cubicBezTo>
                  <a:pt x="181" y="272"/>
                  <a:pt x="184" y="267"/>
                  <a:pt x="184" y="263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402" y="219"/>
                  <a:pt x="402" y="219"/>
                  <a:pt x="402" y="219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4" y="9"/>
                  <a:pt x="181" y="4"/>
                  <a:pt x="176" y="2"/>
                </a:cubicBezTo>
                <a:cubicBezTo>
                  <a:pt x="172" y="0"/>
                  <a:pt x="167" y="0"/>
                  <a:pt x="163" y="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283397" y="2928485"/>
            <a:ext cx="597932" cy="499832"/>
            <a:chOff x="1328657" y="2009447"/>
            <a:chExt cx="297416" cy="248620"/>
          </a:xfrm>
        </p:grpSpPr>
        <p:sp>
          <p:nvSpPr>
            <p:cNvPr id="121" name="Freeform 152"/>
            <p:cNvSpPr>
              <a:spLocks noEditPoints="1"/>
            </p:cNvSpPr>
            <p:nvPr/>
          </p:nvSpPr>
          <p:spPr bwMode="auto">
            <a:xfrm>
              <a:off x="1328657" y="2009447"/>
              <a:ext cx="176590" cy="248620"/>
            </a:xfrm>
            <a:custGeom>
              <a:avLst/>
              <a:gdLst>
                <a:gd name="T0" fmla="*/ 1 w 32"/>
                <a:gd name="T1" fmla="*/ 10 h 45"/>
                <a:gd name="T2" fmla="*/ 11 w 32"/>
                <a:gd name="T3" fmla="*/ 0 h 45"/>
                <a:gd name="T4" fmla="*/ 21 w 32"/>
                <a:gd name="T5" fmla="*/ 0 h 45"/>
                <a:gd name="T6" fmla="*/ 32 w 32"/>
                <a:gd name="T7" fmla="*/ 10 h 45"/>
                <a:gd name="T8" fmla="*/ 32 w 32"/>
                <a:gd name="T9" fmla="*/ 35 h 45"/>
                <a:gd name="T10" fmla="*/ 22 w 32"/>
                <a:gd name="T11" fmla="*/ 45 h 45"/>
                <a:gd name="T12" fmla="*/ 12 w 32"/>
                <a:gd name="T13" fmla="*/ 45 h 45"/>
                <a:gd name="T14" fmla="*/ 1 w 32"/>
                <a:gd name="T15" fmla="*/ 35 h 45"/>
                <a:gd name="T16" fmla="*/ 1 w 32"/>
                <a:gd name="T17" fmla="*/ 10 h 45"/>
                <a:gd name="T18" fmla="*/ 11 w 32"/>
                <a:gd name="T19" fmla="*/ 41 h 45"/>
                <a:gd name="T20" fmla="*/ 22 w 32"/>
                <a:gd name="T21" fmla="*/ 41 h 45"/>
                <a:gd name="T22" fmla="*/ 27 w 32"/>
                <a:gd name="T23" fmla="*/ 35 h 45"/>
                <a:gd name="T24" fmla="*/ 27 w 32"/>
                <a:gd name="T25" fmla="*/ 10 h 45"/>
                <a:gd name="T26" fmla="*/ 21 w 32"/>
                <a:gd name="T27" fmla="*/ 5 h 45"/>
                <a:gd name="T28" fmla="*/ 11 w 32"/>
                <a:gd name="T29" fmla="*/ 5 h 45"/>
                <a:gd name="T30" fmla="*/ 5 w 32"/>
                <a:gd name="T31" fmla="*/ 10 h 45"/>
                <a:gd name="T32" fmla="*/ 5 w 32"/>
                <a:gd name="T33" fmla="*/ 35 h 45"/>
                <a:gd name="T34" fmla="*/ 11 w 32"/>
                <a:gd name="T3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5">
                  <a:moveTo>
                    <a:pt x="1" y="10"/>
                  </a:moveTo>
                  <a:cubicBezTo>
                    <a:pt x="0" y="4"/>
                    <a:pt x="5" y="0"/>
                    <a:pt x="1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1" y="5"/>
                    <a:pt x="32" y="1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42"/>
                    <a:pt x="28" y="45"/>
                    <a:pt x="2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6" y="45"/>
                    <a:pt x="1" y="43"/>
                    <a:pt x="1" y="35"/>
                  </a:cubicBezTo>
                  <a:lnTo>
                    <a:pt x="1" y="10"/>
                  </a:lnTo>
                  <a:close/>
                  <a:moveTo>
                    <a:pt x="11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6" y="41"/>
                    <a:pt x="27" y="38"/>
                    <a:pt x="27" y="3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5"/>
                    <a:pt x="2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7" y="5"/>
                    <a:pt x="5" y="7"/>
                    <a:pt x="5" y="1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8" y="41"/>
                    <a:pt x="11" y="41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153"/>
            <p:cNvSpPr/>
            <p:nvPr/>
          </p:nvSpPr>
          <p:spPr bwMode="auto">
            <a:xfrm>
              <a:off x="1537778" y="2009447"/>
              <a:ext cx="88295" cy="248620"/>
            </a:xfrm>
            <a:custGeom>
              <a:avLst/>
              <a:gdLst>
                <a:gd name="T0" fmla="*/ 0 w 38"/>
                <a:gd name="T1" fmla="*/ 12 h 107"/>
                <a:gd name="T2" fmla="*/ 26 w 38"/>
                <a:gd name="T3" fmla="*/ 0 h 107"/>
                <a:gd name="T4" fmla="*/ 35 w 38"/>
                <a:gd name="T5" fmla="*/ 0 h 107"/>
                <a:gd name="T6" fmla="*/ 38 w 38"/>
                <a:gd name="T7" fmla="*/ 107 h 107"/>
                <a:gd name="T8" fmla="*/ 26 w 38"/>
                <a:gd name="T9" fmla="*/ 107 h 107"/>
                <a:gd name="T10" fmla="*/ 26 w 38"/>
                <a:gd name="T11" fmla="*/ 12 h 107"/>
                <a:gd name="T12" fmla="*/ 0 w 38"/>
                <a:gd name="T13" fmla="*/ 19 h 107"/>
                <a:gd name="T14" fmla="*/ 0 w 38"/>
                <a:gd name="T15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07">
                  <a:moveTo>
                    <a:pt x="0" y="12"/>
                  </a:moveTo>
                  <a:lnTo>
                    <a:pt x="26" y="0"/>
                  </a:lnTo>
                  <a:lnTo>
                    <a:pt x="35" y="0"/>
                  </a:lnTo>
                  <a:lnTo>
                    <a:pt x="38" y="107"/>
                  </a:lnTo>
                  <a:lnTo>
                    <a:pt x="26" y="107"/>
                  </a:lnTo>
                  <a:lnTo>
                    <a:pt x="26" y="12"/>
                  </a:lnTo>
                  <a:lnTo>
                    <a:pt x="0" y="19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243363" y="2928486"/>
            <a:ext cx="766096" cy="518521"/>
            <a:chOff x="3368725" y="2040511"/>
            <a:chExt cx="381061" cy="257916"/>
          </a:xfrm>
        </p:grpSpPr>
        <p:sp>
          <p:nvSpPr>
            <p:cNvPr id="124" name="Freeform 154"/>
            <p:cNvSpPr>
              <a:spLocks noEditPoints="1"/>
            </p:cNvSpPr>
            <p:nvPr/>
          </p:nvSpPr>
          <p:spPr bwMode="auto">
            <a:xfrm>
              <a:off x="3368725" y="2045159"/>
              <a:ext cx="171942" cy="253268"/>
            </a:xfrm>
            <a:custGeom>
              <a:avLst/>
              <a:gdLst>
                <a:gd name="T0" fmla="*/ 0 w 31"/>
                <a:gd name="T1" fmla="*/ 11 h 46"/>
                <a:gd name="T2" fmla="*/ 10 w 31"/>
                <a:gd name="T3" fmla="*/ 0 h 46"/>
                <a:gd name="T4" fmla="*/ 20 w 31"/>
                <a:gd name="T5" fmla="*/ 0 h 46"/>
                <a:gd name="T6" fmla="*/ 31 w 31"/>
                <a:gd name="T7" fmla="*/ 10 h 46"/>
                <a:gd name="T8" fmla="*/ 31 w 31"/>
                <a:gd name="T9" fmla="*/ 35 h 46"/>
                <a:gd name="T10" fmla="*/ 21 w 31"/>
                <a:gd name="T11" fmla="*/ 46 h 46"/>
                <a:gd name="T12" fmla="*/ 11 w 31"/>
                <a:gd name="T13" fmla="*/ 46 h 46"/>
                <a:gd name="T14" fmla="*/ 0 w 31"/>
                <a:gd name="T15" fmla="*/ 36 h 46"/>
                <a:gd name="T16" fmla="*/ 0 w 31"/>
                <a:gd name="T17" fmla="*/ 11 h 46"/>
                <a:gd name="T18" fmla="*/ 11 w 31"/>
                <a:gd name="T19" fmla="*/ 41 h 46"/>
                <a:gd name="T20" fmla="*/ 21 w 31"/>
                <a:gd name="T21" fmla="*/ 41 h 46"/>
                <a:gd name="T22" fmla="*/ 27 w 31"/>
                <a:gd name="T23" fmla="*/ 35 h 46"/>
                <a:gd name="T24" fmla="*/ 26 w 31"/>
                <a:gd name="T25" fmla="*/ 10 h 46"/>
                <a:gd name="T26" fmla="*/ 21 w 31"/>
                <a:gd name="T27" fmla="*/ 5 h 46"/>
                <a:gd name="T28" fmla="*/ 10 w 31"/>
                <a:gd name="T29" fmla="*/ 5 h 46"/>
                <a:gd name="T30" fmla="*/ 4 w 31"/>
                <a:gd name="T31" fmla="*/ 11 h 46"/>
                <a:gd name="T32" fmla="*/ 5 w 31"/>
                <a:gd name="T33" fmla="*/ 36 h 46"/>
                <a:gd name="T34" fmla="*/ 11 w 31"/>
                <a:gd name="T3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6">
                  <a:moveTo>
                    <a:pt x="0" y="11"/>
                  </a:moveTo>
                  <a:cubicBezTo>
                    <a:pt x="0" y="4"/>
                    <a:pt x="5" y="1"/>
                    <a:pt x="1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" y="0"/>
                    <a:pt x="31" y="5"/>
                    <a:pt x="31" y="1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3"/>
                    <a:pt x="27" y="45"/>
                    <a:pt x="2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3"/>
                    <a:pt x="0" y="36"/>
                  </a:cubicBezTo>
                  <a:lnTo>
                    <a:pt x="0" y="11"/>
                  </a:lnTo>
                  <a:close/>
                  <a:moveTo>
                    <a:pt x="1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5" y="41"/>
                    <a:pt x="27" y="39"/>
                    <a:pt x="27" y="3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7"/>
                    <a:pt x="25" y="5"/>
                    <a:pt x="2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5"/>
                    <a:pt x="4" y="8"/>
                    <a:pt x="4" y="11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40"/>
                    <a:pt x="8" y="41"/>
                    <a:pt x="11" y="41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63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155"/>
            <p:cNvSpPr/>
            <p:nvPr/>
          </p:nvSpPr>
          <p:spPr bwMode="auto">
            <a:xfrm>
              <a:off x="3577844" y="2040511"/>
              <a:ext cx="171942" cy="253268"/>
            </a:xfrm>
            <a:custGeom>
              <a:avLst/>
              <a:gdLst>
                <a:gd name="T0" fmla="*/ 0 w 31"/>
                <a:gd name="T1" fmla="*/ 2 h 46"/>
                <a:gd name="T2" fmla="*/ 18 w 31"/>
                <a:gd name="T3" fmla="*/ 0 h 46"/>
                <a:gd name="T4" fmla="*/ 31 w 31"/>
                <a:gd name="T5" fmla="*/ 13 h 46"/>
                <a:gd name="T6" fmla="*/ 9 w 31"/>
                <a:gd name="T7" fmla="*/ 42 h 46"/>
                <a:gd name="T8" fmla="*/ 31 w 31"/>
                <a:gd name="T9" fmla="*/ 41 h 46"/>
                <a:gd name="T10" fmla="*/ 31 w 31"/>
                <a:gd name="T11" fmla="*/ 46 h 46"/>
                <a:gd name="T12" fmla="*/ 0 w 31"/>
                <a:gd name="T13" fmla="*/ 46 h 46"/>
                <a:gd name="T14" fmla="*/ 0 w 31"/>
                <a:gd name="T15" fmla="*/ 42 h 46"/>
                <a:gd name="T16" fmla="*/ 26 w 31"/>
                <a:gd name="T17" fmla="*/ 13 h 46"/>
                <a:gd name="T18" fmla="*/ 18 w 31"/>
                <a:gd name="T19" fmla="*/ 5 h 46"/>
                <a:gd name="T20" fmla="*/ 0 w 31"/>
                <a:gd name="T21" fmla="*/ 5 h 46"/>
                <a:gd name="T22" fmla="*/ 0 w 31"/>
                <a:gd name="T2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6">
                  <a:moveTo>
                    <a:pt x="0" y="2"/>
                  </a:moveTo>
                  <a:cubicBezTo>
                    <a:pt x="6" y="1"/>
                    <a:pt x="11" y="0"/>
                    <a:pt x="18" y="0"/>
                  </a:cubicBezTo>
                  <a:cubicBezTo>
                    <a:pt x="27" y="0"/>
                    <a:pt x="31" y="7"/>
                    <a:pt x="31" y="13"/>
                  </a:cubicBezTo>
                  <a:cubicBezTo>
                    <a:pt x="31" y="25"/>
                    <a:pt x="14" y="39"/>
                    <a:pt x="9" y="4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37"/>
                    <a:pt x="26" y="23"/>
                    <a:pt x="26" y="13"/>
                  </a:cubicBezTo>
                  <a:cubicBezTo>
                    <a:pt x="26" y="9"/>
                    <a:pt x="24" y="5"/>
                    <a:pt x="18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63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202211" y="3926759"/>
            <a:ext cx="784781" cy="499832"/>
            <a:chOff x="5467526" y="4098079"/>
            <a:chExt cx="390356" cy="248620"/>
          </a:xfrm>
        </p:grpSpPr>
        <p:sp>
          <p:nvSpPr>
            <p:cNvPr id="130" name="Freeform 158"/>
            <p:cNvSpPr>
              <a:spLocks noEditPoints="1"/>
            </p:cNvSpPr>
            <p:nvPr/>
          </p:nvSpPr>
          <p:spPr bwMode="auto">
            <a:xfrm>
              <a:off x="5467526" y="4098079"/>
              <a:ext cx="169620" cy="248620"/>
            </a:xfrm>
            <a:custGeom>
              <a:avLst/>
              <a:gdLst>
                <a:gd name="T0" fmla="*/ 0 w 31"/>
                <a:gd name="T1" fmla="*/ 10 h 45"/>
                <a:gd name="T2" fmla="*/ 10 w 31"/>
                <a:gd name="T3" fmla="*/ 0 h 45"/>
                <a:gd name="T4" fmla="*/ 20 w 31"/>
                <a:gd name="T5" fmla="*/ 0 h 45"/>
                <a:gd name="T6" fmla="*/ 31 w 31"/>
                <a:gd name="T7" fmla="*/ 10 h 45"/>
                <a:gd name="T8" fmla="*/ 31 w 31"/>
                <a:gd name="T9" fmla="*/ 35 h 45"/>
                <a:gd name="T10" fmla="*/ 21 w 31"/>
                <a:gd name="T11" fmla="*/ 45 h 45"/>
                <a:gd name="T12" fmla="*/ 11 w 31"/>
                <a:gd name="T13" fmla="*/ 45 h 45"/>
                <a:gd name="T14" fmla="*/ 0 w 31"/>
                <a:gd name="T15" fmla="*/ 35 h 45"/>
                <a:gd name="T16" fmla="*/ 0 w 31"/>
                <a:gd name="T17" fmla="*/ 10 h 45"/>
                <a:gd name="T18" fmla="*/ 11 w 31"/>
                <a:gd name="T19" fmla="*/ 41 h 45"/>
                <a:gd name="T20" fmla="*/ 21 w 31"/>
                <a:gd name="T21" fmla="*/ 41 h 45"/>
                <a:gd name="T22" fmla="*/ 26 w 31"/>
                <a:gd name="T23" fmla="*/ 35 h 45"/>
                <a:gd name="T24" fmla="*/ 26 w 31"/>
                <a:gd name="T25" fmla="*/ 10 h 45"/>
                <a:gd name="T26" fmla="*/ 20 w 31"/>
                <a:gd name="T27" fmla="*/ 5 h 45"/>
                <a:gd name="T28" fmla="*/ 10 w 31"/>
                <a:gd name="T29" fmla="*/ 5 h 45"/>
                <a:gd name="T30" fmla="*/ 4 w 31"/>
                <a:gd name="T31" fmla="*/ 10 h 45"/>
                <a:gd name="T32" fmla="*/ 5 w 31"/>
                <a:gd name="T33" fmla="*/ 35 h 45"/>
                <a:gd name="T34" fmla="*/ 11 w 31"/>
                <a:gd name="T35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5">
                  <a:moveTo>
                    <a:pt x="0" y="10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" y="0"/>
                    <a:pt x="31" y="5"/>
                    <a:pt x="31" y="1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2"/>
                    <a:pt x="27" y="45"/>
                    <a:pt x="2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5" y="45"/>
                    <a:pt x="0" y="43"/>
                    <a:pt x="0" y="35"/>
                  </a:cubicBezTo>
                  <a:lnTo>
                    <a:pt x="0" y="10"/>
                  </a:lnTo>
                  <a:close/>
                  <a:moveTo>
                    <a:pt x="1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5" y="41"/>
                    <a:pt x="27" y="38"/>
                    <a:pt x="26" y="3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7"/>
                    <a:pt x="25" y="5"/>
                    <a:pt x="2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5"/>
                    <a:pt x="4" y="7"/>
                    <a:pt x="4" y="10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8" y="41"/>
                    <a:pt x="11" y="41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0"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159"/>
            <p:cNvSpPr/>
            <p:nvPr/>
          </p:nvSpPr>
          <p:spPr bwMode="auto">
            <a:xfrm>
              <a:off x="5671999" y="4098079"/>
              <a:ext cx="185883" cy="248620"/>
            </a:xfrm>
            <a:custGeom>
              <a:avLst/>
              <a:gdLst>
                <a:gd name="T0" fmla="*/ 45 w 80"/>
                <a:gd name="T1" fmla="*/ 0 h 107"/>
                <a:gd name="T2" fmla="*/ 56 w 80"/>
                <a:gd name="T3" fmla="*/ 0 h 107"/>
                <a:gd name="T4" fmla="*/ 16 w 80"/>
                <a:gd name="T5" fmla="*/ 69 h 107"/>
                <a:gd name="T6" fmla="*/ 56 w 80"/>
                <a:gd name="T7" fmla="*/ 67 h 107"/>
                <a:gd name="T8" fmla="*/ 56 w 80"/>
                <a:gd name="T9" fmla="*/ 38 h 107"/>
                <a:gd name="T10" fmla="*/ 61 w 80"/>
                <a:gd name="T11" fmla="*/ 27 h 107"/>
                <a:gd name="T12" fmla="*/ 68 w 80"/>
                <a:gd name="T13" fmla="*/ 27 h 107"/>
                <a:gd name="T14" fmla="*/ 68 w 80"/>
                <a:gd name="T15" fmla="*/ 67 h 107"/>
                <a:gd name="T16" fmla="*/ 80 w 80"/>
                <a:gd name="T17" fmla="*/ 67 h 107"/>
                <a:gd name="T18" fmla="*/ 80 w 80"/>
                <a:gd name="T19" fmla="*/ 76 h 107"/>
                <a:gd name="T20" fmla="*/ 68 w 80"/>
                <a:gd name="T21" fmla="*/ 79 h 107"/>
                <a:gd name="T22" fmla="*/ 68 w 80"/>
                <a:gd name="T23" fmla="*/ 107 h 107"/>
                <a:gd name="T24" fmla="*/ 56 w 80"/>
                <a:gd name="T25" fmla="*/ 107 h 107"/>
                <a:gd name="T26" fmla="*/ 56 w 80"/>
                <a:gd name="T27" fmla="*/ 79 h 107"/>
                <a:gd name="T28" fmla="*/ 4 w 80"/>
                <a:gd name="T29" fmla="*/ 79 h 107"/>
                <a:gd name="T30" fmla="*/ 0 w 80"/>
                <a:gd name="T31" fmla="*/ 74 h 107"/>
                <a:gd name="T32" fmla="*/ 45 w 80"/>
                <a:gd name="T3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107">
                  <a:moveTo>
                    <a:pt x="45" y="0"/>
                  </a:moveTo>
                  <a:lnTo>
                    <a:pt x="56" y="0"/>
                  </a:lnTo>
                  <a:lnTo>
                    <a:pt x="16" y="69"/>
                  </a:lnTo>
                  <a:lnTo>
                    <a:pt x="56" y="67"/>
                  </a:lnTo>
                  <a:lnTo>
                    <a:pt x="56" y="38"/>
                  </a:lnTo>
                  <a:lnTo>
                    <a:pt x="61" y="27"/>
                  </a:lnTo>
                  <a:lnTo>
                    <a:pt x="68" y="27"/>
                  </a:lnTo>
                  <a:lnTo>
                    <a:pt x="68" y="67"/>
                  </a:lnTo>
                  <a:lnTo>
                    <a:pt x="80" y="67"/>
                  </a:lnTo>
                  <a:lnTo>
                    <a:pt x="80" y="76"/>
                  </a:lnTo>
                  <a:lnTo>
                    <a:pt x="68" y="79"/>
                  </a:lnTo>
                  <a:lnTo>
                    <a:pt x="68" y="107"/>
                  </a:lnTo>
                  <a:lnTo>
                    <a:pt x="56" y="107"/>
                  </a:lnTo>
                  <a:lnTo>
                    <a:pt x="56" y="79"/>
                  </a:lnTo>
                  <a:lnTo>
                    <a:pt x="4" y="79"/>
                  </a:lnTo>
                  <a:lnTo>
                    <a:pt x="0" y="74"/>
                  </a:lnTo>
                  <a:lnTo>
                    <a:pt x="45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5400000" scaled="0"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32" name="标题 1"/>
          <p:cNvSpPr txBox="1"/>
          <p:nvPr/>
        </p:nvSpPr>
        <p:spPr>
          <a:xfrm>
            <a:off x="4243675" y="5046466"/>
            <a:ext cx="1689131" cy="42638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3" name="标题 1"/>
          <p:cNvSpPr txBox="1"/>
          <p:nvPr/>
        </p:nvSpPr>
        <p:spPr>
          <a:xfrm>
            <a:off x="6270468" y="1927907"/>
            <a:ext cx="1689131" cy="42638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5" name="标题 1"/>
          <p:cNvSpPr txBox="1"/>
          <p:nvPr/>
        </p:nvSpPr>
        <p:spPr>
          <a:xfrm>
            <a:off x="4313584" y="1904366"/>
            <a:ext cx="470816" cy="14582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86" name="Freeform 86"/>
          <p:cNvSpPr/>
          <p:nvPr/>
        </p:nvSpPr>
        <p:spPr bwMode="auto">
          <a:xfrm>
            <a:off x="6146529" y="3718957"/>
            <a:ext cx="2402711" cy="2409700"/>
          </a:xfrm>
          <a:custGeom>
            <a:avLst/>
            <a:gdLst>
              <a:gd name="T0" fmla="*/ 0 w 435"/>
              <a:gd name="T1" fmla="*/ 8 h 436"/>
              <a:gd name="T2" fmla="*/ 7 w 435"/>
              <a:gd name="T3" fmla="*/ 0 h 436"/>
              <a:gd name="T4" fmla="*/ 428 w 435"/>
              <a:gd name="T5" fmla="*/ 0 h 436"/>
              <a:gd name="T6" fmla="*/ 435 w 435"/>
              <a:gd name="T7" fmla="*/ 8 h 436"/>
              <a:gd name="T8" fmla="*/ 435 w 435"/>
              <a:gd name="T9" fmla="*/ 429 h 436"/>
              <a:gd name="T10" fmla="*/ 428 w 435"/>
              <a:gd name="T11" fmla="*/ 436 h 436"/>
              <a:gd name="T12" fmla="*/ 7 w 435"/>
              <a:gd name="T13" fmla="*/ 436 h 436"/>
              <a:gd name="T14" fmla="*/ 0 w 435"/>
              <a:gd name="T15" fmla="*/ 429 h 436"/>
              <a:gd name="T16" fmla="*/ 0 w 435"/>
              <a:gd name="T17" fmla="*/ 8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" h="436">
                <a:moveTo>
                  <a:pt x="0" y="8"/>
                </a:moveTo>
                <a:cubicBezTo>
                  <a:pt x="0" y="4"/>
                  <a:pt x="3" y="0"/>
                  <a:pt x="7" y="0"/>
                </a:cubicBezTo>
                <a:cubicBezTo>
                  <a:pt x="428" y="0"/>
                  <a:pt x="428" y="0"/>
                  <a:pt x="428" y="0"/>
                </a:cubicBezTo>
                <a:cubicBezTo>
                  <a:pt x="432" y="0"/>
                  <a:pt x="435" y="4"/>
                  <a:pt x="435" y="8"/>
                </a:cubicBezTo>
                <a:cubicBezTo>
                  <a:pt x="435" y="429"/>
                  <a:pt x="435" y="429"/>
                  <a:pt x="435" y="429"/>
                </a:cubicBezTo>
                <a:cubicBezTo>
                  <a:pt x="435" y="433"/>
                  <a:pt x="432" y="436"/>
                  <a:pt x="428" y="436"/>
                </a:cubicBezTo>
                <a:cubicBezTo>
                  <a:pt x="7" y="436"/>
                  <a:pt x="7" y="436"/>
                  <a:pt x="7" y="436"/>
                </a:cubicBezTo>
                <a:cubicBezTo>
                  <a:pt x="3" y="436"/>
                  <a:pt x="0" y="433"/>
                  <a:pt x="0" y="429"/>
                </a:cubicBezTo>
                <a:lnTo>
                  <a:pt x="0" y="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7" name="Freeform 87"/>
          <p:cNvSpPr/>
          <p:nvPr/>
        </p:nvSpPr>
        <p:spPr bwMode="auto">
          <a:xfrm>
            <a:off x="6880624" y="3718957"/>
            <a:ext cx="1531116" cy="2220935"/>
          </a:xfrm>
          <a:custGeom>
            <a:avLst/>
            <a:gdLst>
              <a:gd name="T0" fmla="*/ 4 w 277"/>
              <a:gd name="T1" fmla="*/ 240 h 402"/>
              <a:gd name="T2" fmla="*/ 128 w 277"/>
              <a:gd name="T3" fmla="*/ 397 h 402"/>
              <a:gd name="T4" fmla="*/ 138 w 277"/>
              <a:gd name="T5" fmla="*/ 402 h 402"/>
              <a:gd name="T6" fmla="*/ 148 w 277"/>
              <a:gd name="T7" fmla="*/ 397 h 402"/>
              <a:gd name="T8" fmla="*/ 273 w 277"/>
              <a:gd name="T9" fmla="*/ 240 h 402"/>
              <a:gd name="T10" fmla="*/ 274 w 277"/>
              <a:gd name="T11" fmla="*/ 226 h 402"/>
              <a:gd name="T12" fmla="*/ 263 w 277"/>
              <a:gd name="T13" fmla="*/ 219 h 402"/>
              <a:gd name="T14" fmla="*/ 219 w 277"/>
              <a:gd name="T15" fmla="*/ 219 h 402"/>
              <a:gd name="T16" fmla="*/ 219 w 277"/>
              <a:gd name="T17" fmla="*/ 0 h 402"/>
              <a:gd name="T18" fmla="*/ 58 w 277"/>
              <a:gd name="T19" fmla="*/ 0 h 402"/>
              <a:gd name="T20" fmla="*/ 58 w 277"/>
              <a:gd name="T21" fmla="*/ 219 h 402"/>
              <a:gd name="T22" fmla="*/ 14 w 277"/>
              <a:gd name="T23" fmla="*/ 219 h 402"/>
              <a:gd name="T24" fmla="*/ 2 w 277"/>
              <a:gd name="T25" fmla="*/ 226 h 402"/>
              <a:gd name="T26" fmla="*/ 4 w 277"/>
              <a:gd name="T27" fmla="*/ 24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7" h="402">
                <a:moveTo>
                  <a:pt x="4" y="240"/>
                </a:moveTo>
                <a:cubicBezTo>
                  <a:pt x="128" y="397"/>
                  <a:pt x="128" y="397"/>
                  <a:pt x="128" y="397"/>
                </a:cubicBezTo>
                <a:cubicBezTo>
                  <a:pt x="131" y="400"/>
                  <a:pt x="134" y="402"/>
                  <a:pt x="138" y="402"/>
                </a:cubicBezTo>
                <a:cubicBezTo>
                  <a:pt x="142" y="402"/>
                  <a:pt x="146" y="400"/>
                  <a:pt x="148" y="397"/>
                </a:cubicBezTo>
                <a:cubicBezTo>
                  <a:pt x="273" y="240"/>
                  <a:pt x="273" y="240"/>
                  <a:pt x="273" y="240"/>
                </a:cubicBezTo>
                <a:cubicBezTo>
                  <a:pt x="276" y="236"/>
                  <a:pt x="277" y="231"/>
                  <a:pt x="274" y="226"/>
                </a:cubicBezTo>
                <a:cubicBezTo>
                  <a:pt x="272" y="222"/>
                  <a:pt x="268" y="219"/>
                  <a:pt x="263" y="219"/>
                </a:cubicBezTo>
                <a:cubicBezTo>
                  <a:pt x="219" y="219"/>
                  <a:pt x="219" y="219"/>
                  <a:pt x="219" y="219"/>
                </a:cubicBezTo>
                <a:cubicBezTo>
                  <a:pt x="219" y="0"/>
                  <a:pt x="219" y="0"/>
                  <a:pt x="21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19"/>
                  <a:pt x="58" y="219"/>
                  <a:pt x="58" y="219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9" y="219"/>
                  <a:pt x="4" y="222"/>
                  <a:pt x="2" y="226"/>
                </a:cubicBezTo>
                <a:cubicBezTo>
                  <a:pt x="0" y="231"/>
                  <a:pt x="1" y="236"/>
                  <a:pt x="4" y="24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6243363" y="3926759"/>
            <a:ext cx="738075" cy="509176"/>
            <a:chOff x="3210721" y="4081630"/>
            <a:chExt cx="367123" cy="253268"/>
          </a:xfrm>
        </p:grpSpPr>
        <p:sp>
          <p:nvSpPr>
            <p:cNvPr id="127" name="Freeform 156"/>
            <p:cNvSpPr>
              <a:spLocks noEditPoints="1"/>
            </p:cNvSpPr>
            <p:nvPr/>
          </p:nvSpPr>
          <p:spPr bwMode="auto">
            <a:xfrm>
              <a:off x="3210721" y="4081630"/>
              <a:ext cx="169620" cy="253268"/>
            </a:xfrm>
            <a:custGeom>
              <a:avLst/>
              <a:gdLst>
                <a:gd name="T0" fmla="*/ 0 w 31"/>
                <a:gd name="T1" fmla="*/ 11 h 46"/>
                <a:gd name="T2" fmla="*/ 10 w 31"/>
                <a:gd name="T3" fmla="*/ 1 h 46"/>
                <a:gd name="T4" fmla="*/ 20 w 31"/>
                <a:gd name="T5" fmla="*/ 1 h 46"/>
                <a:gd name="T6" fmla="*/ 31 w 31"/>
                <a:gd name="T7" fmla="*/ 10 h 46"/>
                <a:gd name="T8" fmla="*/ 31 w 31"/>
                <a:gd name="T9" fmla="*/ 36 h 46"/>
                <a:gd name="T10" fmla="*/ 21 w 31"/>
                <a:gd name="T11" fmla="*/ 46 h 46"/>
                <a:gd name="T12" fmla="*/ 11 w 31"/>
                <a:gd name="T13" fmla="*/ 46 h 46"/>
                <a:gd name="T14" fmla="*/ 0 w 31"/>
                <a:gd name="T15" fmla="*/ 36 h 46"/>
                <a:gd name="T16" fmla="*/ 0 w 31"/>
                <a:gd name="T17" fmla="*/ 11 h 46"/>
                <a:gd name="T18" fmla="*/ 11 w 31"/>
                <a:gd name="T19" fmla="*/ 41 h 46"/>
                <a:gd name="T20" fmla="*/ 21 w 31"/>
                <a:gd name="T21" fmla="*/ 41 h 46"/>
                <a:gd name="T22" fmla="*/ 26 w 31"/>
                <a:gd name="T23" fmla="*/ 36 h 46"/>
                <a:gd name="T24" fmla="*/ 26 w 31"/>
                <a:gd name="T25" fmla="*/ 10 h 46"/>
                <a:gd name="T26" fmla="*/ 20 w 31"/>
                <a:gd name="T27" fmla="*/ 5 h 46"/>
                <a:gd name="T28" fmla="*/ 10 w 31"/>
                <a:gd name="T29" fmla="*/ 5 h 46"/>
                <a:gd name="T30" fmla="*/ 4 w 31"/>
                <a:gd name="T31" fmla="*/ 11 h 46"/>
                <a:gd name="T32" fmla="*/ 5 w 31"/>
                <a:gd name="T33" fmla="*/ 36 h 46"/>
                <a:gd name="T34" fmla="*/ 11 w 31"/>
                <a:gd name="T35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46">
                  <a:moveTo>
                    <a:pt x="0" y="11"/>
                  </a:moveTo>
                  <a:cubicBezTo>
                    <a:pt x="0" y="4"/>
                    <a:pt x="4" y="1"/>
                    <a:pt x="1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8" y="0"/>
                    <a:pt x="31" y="5"/>
                    <a:pt x="31" y="1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3"/>
                    <a:pt x="27" y="46"/>
                    <a:pt x="2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3"/>
                    <a:pt x="0" y="36"/>
                  </a:cubicBezTo>
                  <a:lnTo>
                    <a:pt x="0" y="11"/>
                  </a:lnTo>
                  <a:close/>
                  <a:moveTo>
                    <a:pt x="1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5" y="41"/>
                    <a:pt x="26" y="39"/>
                    <a:pt x="26" y="3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5" y="5"/>
                    <a:pt x="2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5"/>
                    <a:pt x="4" y="8"/>
                    <a:pt x="4" y="11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40"/>
                    <a:pt x="8" y="41"/>
                    <a:pt x="11" y="41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98000">
                    <a:schemeClr val="accent2"/>
                  </a:gs>
                </a:gsLst>
                <a:lin ang="13500000" scaled="1"/>
                <a:tileRect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157"/>
            <p:cNvSpPr/>
            <p:nvPr/>
          </p:nvSpPr>
          <p:spPr bwMode="auto">
            <a:xfrm>
              <a:off x="3412871" y="4081630"/>
              <a:ext cx="164973" cy="253268"/>
            </a:xfrm>
            <a:custGeom>
              <a:avLst/>
              <a:gdLst>
                <a:gd name="T0" fmla="*/ 0 w 30"/>
                <a:gd name="T1" fmla="*/ 2 h 46"/>
                <a:gd name="T2" fmla="*/ 19 w 30"/>
                <a:gd name="T3" fmla="*/ 0 h 46"/>
                <a:gd name="T4" fmla="*/ 30 w 30"/>
                <a:gd name="T5" fmla="*/ 10 h 46"/>
                <a:gd name="T6" fmla="*/ 30 w 30"/>
                <a:gd name="T7" fmla="*/ 14 h 46"/>
                <a:gd name="T8" fmla="*/ 26 w 30"/>
                <a:gd name="T9" fmla="*/ 23 h 46"/>
                <a:gd name="T10" fmla="*/ 30 w 30"/>
                <a:gd name="T11" fmla="*/ 32 h 46"/>
                <a:gd name="T12" fmla="*/ 30 w 30"/>
                <a:gd name="T13" fmla="*/ 35 h 46"/>
                <a:gd name="T14" fmla="*/ 19 w 30"/>
                <a:gd name="T15" fmla="*/ 46 h 46"/>
                <a:gd name="T16" fmla="*/ 1 w 30"/>
                <a:gd name="T17" fmla="*/ 44 h 46"/>
                <a:gd name="T18" fmla="*/ 1 w 30"/>
                <a:gd name="T19" fmla="*/ 41 h 46"/>
                <a:gd name="T20" fmla="*/ 19 w 30"/>
                <a:gd name="T21" fmla="*/ 41 h 46"/>
                <a:gd name="T22" fmla="*/ 26 w 30"/>
                <a:gd name="T23" fmla="*/ 35 h 46"/>
                <a:gd name="T24" fmla="*/ 26 w 30"/>
                <a:gd name="T25" fmla="*/ 32 h 46"/>
                <a:gd name="T26" fmla="*/ 19 w 30"/>
                <a:gd name="T27" fmla="*/ 25 h 46"/>
                <a:gd name="T28" fmla="*/ 4 w 30"/>
                <a:gd name="T29" fmla="*/ 25 h 46"/>
                <a:gd name="T30" fmla="*/ 4 w 30"/>
                <a:gd name="T31" fmla="*/ 21 h 46"/>
                <a:gd name="T32" fmla="*/ 19 w 30"/>
                <a:gd name="T33" fmla="*/ 21 h 46"/>
                <a:gd name="T34" fmla="*/ 26 w 30"/>
                <a:gd name="T35" fmla="*/ 14 h 46"/>
                <a:gd name="T36" fmla="*/ 26 w 30"/>
                <a:gd name="T37" fmla="*/ 10 h 46"/>
                <a:gd name="T38" fmla="*/ 19 w 30"/>
                <a:gd name="T39" fmla="*/ 5 h 46"/>
                <a:gd name="T40" fmla="*/ 0 w 30"/>
                <a:gd name="T41" fmla="*/ 5 h 46"/>
                <a:gd name="T42" fmla="*/ 0 w 30"/>
                <a:gd name="T4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6">
                  <a:moveTo>
                    <a:pt x="0" y="2"/>
                  </a:moveTo>
                  <a:cubicBezTo>
                    <a:pt x="5" y="0"/>
                    <a:pt x="12" y="0"/>
                    <a:pt x="19" y="0"/>
                  </a:cubicBezTo>
                  <a:cubicBezTo>
                    <a:pt x="26" y="0"/>
                    <a:pt x="30" y="4"/>
                    <a:pt x="30" y="1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29" y="22"/>
                    <a:pt x="26" y="23"/>
                  </a:cubicBezTo>
                  <a:cubicBezTo>
                    <a:pt x="29" y="24"/>
                    <a:pt x="30" y="27"/>
                    <a:pt x="30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42"/>
                    <a:pt x="27" y="46"/>
                    <a:pt x="19" y="46"/>
                  </a:cubicBezTo>
                  <a:cubicBezTo>
                    <a:pt x="12" y="46"/>
                    <a:pt x="6" y="46"/>
                    <a:pt x="1" y="44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2" y="41"/>
                    <a:pt x="26" y="41"/>
                    <a:pt x="26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27"/>
                    <a:pt x="23" y="25"/>
                    <a:pt x="1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3" y="20"/>
                    <a:pt x="26" y="18"/>
                    <a:pt x="26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6"/>
                    <a:pt x="22" y="5"/>
                    <a:pt x="19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2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ln w="635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98000">
                    <a:schemeClr val="accent2"/>
                  </a:gs>
                </a:gsLst>
                <a:lin ang="13500000" scaled="1"/>
                <a:tileRect/>
              </a:gradFill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34" name="标题 1"/>
          <p:cNvSpPr txBox="1"/>
          <p:nvPr/>
        </p:nvSpPr>
        <p:spPr>
          <a:xfrm>
            <a:off x="7425160" y="3978395"/>
            <a:ext cx="470816" cy="14582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578330" y="1188187"/>
            <a:ext cx="3543439" cy="5018371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1" y="258"/>
                  <a:pt x="1831" y="257"/>
                  <a:pt x="1832" y="257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1419718" y="2045022"/>
            <a:ext cx="3148541" cy="3970220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close/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lnTo>
                  <a:pt x="1406" y="56"/>
                </a:lnTo>
                <a:close/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lnTo>
                  <a:pt x="1406" y="169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1419718" y="2982799"/>
            <a:ext cx="2545160" cy="2848485"/>
          </a:xfrm>
          <a:custGeom>
            <a:avLst/>
            <a:gdLst>
              <a:gd name="T0" fmla="*/ 1293 w 1316"/>
              <a:gd name="T1" fmla="*/ 260 h 1473"/>
              <a:gd name="T2" fmla="*/ 1293 w 1316"/>
              <a:gd name="T3" fmla="*/ 260 h 1473"/>
              <a:gd name="T4" fmla="*/ 1293 w 1316"/>
              <a:gd name="T5" fmla="*/ 222 h 1473"/>
              <a:gd name="T6" fmla="*/ 1265 w 1316"/>
              <a:gd name="T7" fmla="*/ 222 h 1473"/>
              <a:gd name="T8" fmla="*/ 1196 w 1316"/>
              <a:gd name="T9" fmla="*/ 0 h 1473"/>
              <a:gd name="T10" fmla="*/ 1046 w 1316"/>
              <a:gd name="T11" fmla="*/ 0 h 1473"/>
              <a:gd name="T12" fmla="*/ 1046 w 1316"/>
              <a:gd name="T13" fmla="*/ 50 h 1473"/>
              <a:gd name="T14" fmla="*/ 1062 w 1316"/>
              <a:gd name="T15" fmla="*/ 50 h 1473"/>
              <a:gd name="T16" fmla="*/ 1009 w 1316"/>
              <a:gd name="T17" fmla="*/ 222 h 1473"/>
              <a:gd name="T18" fmla="*/ 983 w 1316"/>
              <a:gd name="T19" fmla="*/ 222 h 1473"/>
              <a:gd name="T20" fmla="*/ 983 w 1316"/>
              <a:gd name="T21" fmla="*/ 260 h 1473"/>
              <a:gd name="T22" fmla="*/ 982 w 1316"/>
              <a:gd name="T23" fmla="*/ 260 h 1473"/>
              <a:gd name="T24" fmla="*/ 982 w 1316"/>
              <a:gd name="T25" fmla="*/ 690 h 1473"/>
              <a:gd name="T26" fmla="*/ 832 w 1316"/>
              <a:gd name="T27" fmla="*/ 1041 h 1473"/>
              <a:gd name="T28" fmla="*/ 128 w 1316"/>
              <a:gd name="T29" fmla="*/ 668 h 1473"/>
              <a:gd name="T30" fmla="*/ 240 w 1316"/>
              <a:gd name="T31" fmla="*/ 1191 h 1473"/>
              <a:gd name="T32" fmla="*/ 1171 w 1316"/>
              <a:gd name="T33" fmla="*/ 1051 h 1473"/>
              <a:gd name="T34" fmla="*/ 1293 w 1316"/>
              <a:gd name="T35" fmla="*/ 260 h 1473"/>
              <a:gd name="T36" fmla="*/ 1125 w 1316"/>
              <a:gd name="T37" fmla="*/ 64 h 1473"/>
              <a:gd name="T38" fmla="*/ 1150 w 1316"/>
              <a:gd name="T39" fmla="*/ 148 h 1473"/>
              <a:gd name="T40" fmla="*/ 1099 w 1316"/>
              <a:gd name="T41" fmla="*/ 148 h 1473"/>
              <a:gd name="T42" fmla="*/ 1125 w 1316"/>
              <a:gd name="T43" fmla="*/ 64 h 1473"/>
              <a:gd name="T44" fmla="*/ 1077 w 1316"/>
              <a:gd name="T45" fmla="*/ 222 h 1473"/>
              <a:gd name="T46" fmla="*/ 1085 w 1316"/>
              <a:gd name="T47" fmla="*/ 195 h 1473"/>
              <a:gd name="T48" fmla="*/ 1165 w 1316"/>
              <a:gd name="T49" fmla="*/ 195 h 1473"/>
              <a:gd name="T50" fmla="*/ 1173 w 1316"/>
              <a:gd name="T51" fmla="*/ 222 h 1473"/>
              <a:gd name="T52" fmla="*/ 1136 w 1316"/>
              <a:gd name="T53" fmla="*/ 222 h 1473"/>
              <a:gd name="T54" fmla="*/ 1136 w 1316"/>
              <a:gd name="T55" fmla="*/ 260 h 1473"/>
              <a:gd name="T56" fmla="*/ 1107 w 1316"/>
              <a:gd name="T57" fmla="*/ 260 h 1473"/>
              <a:gd name="T58" fmla="*/ 1107 w 1316"/>
              <a:gd name="T59" fmla="*/ 222 h 1473"/>
              <a:gd name="T60" fmla="*/ 1077 w 1316"/>
              <a:gd name="T61" fmla="*/ 222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6" h="1473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1653549" y="3590269"/>
            <a:ext cx="1667068" cy="1667068"/>
          </a:xfrm>
          <a:prstGeom prst="ellipse">
            <a:avLst/>
          </a:pr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3500000" scaled="1"/>
            <a:tileRect/>
          </a:gradFill>
          <a:ln w="3175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1690340" y="3627059"/>
            <a:ext cx="1595936" cy="1593484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1990396" y="4832436"/>
            <a:ext cx="994191" cy="0"/>
          </a:xfrm>
          <a:prstGeom prst="line">
            <a:avLst/>
          </a:pr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3500000" scaled="1"/>
            <a:tileRect/>
          </a:gradFill>
          <a:ln w="3175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标题 1"/>
          <p:cNvSpPr txBox="1"/>
          <p:nvPr/>
        </p:nvSpPr>
        <p:spPr>
          <a:xfrm>
            <a:off x="1992031" y="4086136"/>
            <a:ext cx="992555" cy="56148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标题 1"/>
          <p:cNvSpPr txBox="1"/>
          <p:nvPr/>
        </p:nvSpPr>
        <p:spPr>
          <a:xfrm>
            <a:off x="3448389" y="3618471"/>
            <a:ext cx="303581" cy="1143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标题 1"/>
          <p:cNvSpPr txBox="1"/>
          <p:nvPr/>
        </p:nvSpPr>
        <p:spPr>
          <a:xfrm>
            <a:off x="4097077" y="2848872"/>
            <a:ext cx="303581" cy="1143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1" name="标题 1"/>
          <p:cNvSpPr txBox="1"/>
          <p:nvPr/>
        </p:nvSpPr>
        <p:spPr>
          <a:xfrm>
            <a:off x="4679955" y="2079274"/>
            <a:ext cx="303581" cy="1143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66" name="Freeform 31"/>
          <p:cNvSpPr/>
          <p:nvPr/>
        </p:nvSpPr>
        <p:spPr bwMode="auto">
          <a:xfrm>
            <a:off x="5878731" y="2142104"/>
            <a:ext cx="955747" cy="955749"/>
          </a:xfrm>
          <a:custGeom>
            <a:avLst/>
            <a:gdLst>
              <a:gd name="T0" fmla="*/ 0 w 208"/>
              <a:gd name="T1" fmla="*/ 48 h 208"/>
              <a:gd name="T2" fmla="*/ 48 w 208"/>
              <a:gd name="T3" fmla="*/ 0 h 208"/>
              <a:gd name="T4" fmla="*/ 160 w 208"/>
              <a:gd name="T5" fmla="*/ 0 h 208"/>
              <a:gd name="T6" fmla="*/ 208 w 208"/>
              <a:gd name="T7" fmla="*/ 48 h 208"/>
              <a:gd name="T8" fmla="*/ 208 w 208"/>
              <a:gd name="T9" fmla="*/ 160 h 208"/>
              <a:gd name="T10" fmla="*/ 160 w 208"/>
              <a:gd name="T11" fmla="*/ 208 h 208"/>
              <a:gd name="T12" fmla="*/ 48 w 208"/>
              <a:gd name="T13" fmla="*/ 208 h 208"/>
              <a:gd name="T14" fmla="*/ 0 w 208"/>
              <a:gd name="T15" fmla="*/ 160 h 208"/>
              <a:gd name="T16" fmla="*/ 0 w 208"/>
              <a:gd name="T17" fmla="*/ 4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0" y="48"/>
                </a:moveTo>
                <a:cubicBezTo>
                  <a:pt x="0" y="21"/>
                  <a:pt x="22" y="0"/>
                  <a:pt x="48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7" y="0"/>
                  <a:pt x="208" y="21"/>
                  <a:pt x="208" y="48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8" y="186"/>
                  <a:pt x="187" y="208"/>
                  <a:pt x="160" y="208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22" y="208"/>
                  <a:pt x="0" y="186"/>
                  <a:pt x="0" y="160"/>
                </a:cubicBezTo>
                <a:lnTo>
                  <a:pt x="0" y="4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7" name="Freeform 32"/>
          <p:cNvSpPr/>
          <p:nvPr/>
        </p:nvSpPr>
        <p:spPr bwMode="auto">
          <a:xfrm>
            <a:off x="6069599" y="2285425"/>
            <a:ext cx="582049" cy="647723"/>
          </a:xfrm>
          <a:custGeom>
            <a:avLst/>
            <a:gdLst/>
            <a:ahLst/>
            <a:cxnLst/>
            <a:rect l="l" t="t" r="r" b="b"/>
            <a:pathLst>
              <a:path w="436537" h="485792">
                <a:moveTo>
                  <a:pt x="269498" y="39625"/>
                </a:moveTo>
                <a:cubicBezTo>
                  <a:pt x="238828" y="41353"/>
                  <a:pt x="208591" y="55176"/>
                  <a:pt x="186129" y="81093"/>
                </a:cubicBezTo>
                <a:cubicBezTo>
                  <a:pt x="141205" y="129473"/>
                  <a:pt x="144661" y="205498"/>
                  <a:pt x="196496" y="250422"/>
                </a:cubicBezTo>
                <a:cubicBezTo>
                  <a:pt x="244876" y="295346"/>
                  <a:pt x="320901" y="291890"/>
                  <a:pt x="365825" y="240055"/>
                </a:cubicBezTo>
                <a:cubicBezTo>
                  <a:pt x="410749" y="191675"/>
                  <a:pt x="407294" y="115650"/>
                  <a:pt x="355458" y="70726"/>
                </a:cubicBezTo>
                <a:cubicBezTo>
                  <a:pt x="331268" y="48264"/>
                  <a:pt x="300167" y="37897"/>
                  <a:pt x="269498" y="39625"/>
                </a:cubicBezTo>
                <a:close/>
                <a:moveTo>
                  <a:pt x="266384" y="323"/>
                </a:moveTo>
                <a:cubicBezTo>
                  <a:pt x="307764" y="-2261"/>
                  <a:pt x="350006" y="10660"/>
                  <a:pt x="382765" y="39948"/>
                </a:cubicBezTo>
                <a:cubicBezTo>
                  <a:pt x="448284" y="101969"/>
                  <a:pt x="455180" y="201893"/>
                  <a:pt x="396559" y="267360"/>
                </a:cubicBezTo>
                <a:cubicBezTo>
                  <a:pt x="341385" y="325936"/>
                  <a:pt x="258625" y="336273"/>
                  <a:pt x="193107" y="298371"/>
                </a:cubicBezTo>
                <a:cubicBezTo>
                  <a:pt x="193107" y="298371"/>
                  <a:pt x="193107" y="298371"/>
                  <a:pt x="191814" y="299663"/>
                </a:cubicBezTo>
                <a:lnTo>
                  <a:pt x="182762" y="308708"/>
                </a:lnTo>
                <a:cubicBezTo>
                  <a:pt x="182762" y="308708"/>
                  <a:pt x="182762" y="308708"/>
                  <a:pt x="183624" y="309139"/>
                </a:cubicBezTo>
                <a:lnTo>
                  <a:pt x="189658" y="312153"/>
                </a:lnTo>
                <a:cubicBezTo>
                  <a:pt x="189658" y="312153"/>
                  <a:pt x="189658" y="312153"/>
                  <a:pt x="188796" y="312584"/>
                </a:cubicBezTo>
                <a:lnTo>
                  <a:pt x="182762" y="315599"/>
                </a:lnTo>
                <a:cubicBezTo>
                  <a:pt x="186210" y="319045"/>
                  <a:pt x="186210" y="322490"/>
                  <a:pt x="182762" y="325936"/>
                </a:cubicBezTo>
                <a:cubicBezTo>
                  <a:pt x="182762" y="325936"/>
                  <a:pt x="182762" y="325936"/>
                  <a:pt x="44828" y="477544"/>
                </a:cubicBezTo>
                <a:cubicBezTo>
                  <a:pt x="37932" y="487881"/>
                  <a:pt x="24138" y="487881"/>
                  <a:pt x="17242" y="480990"/>
                </a:cubicBezTo>
                <a:cubicBezTo>
                  <a:pt x="17242" y="480990"/>
                  <a:pt x="17242" y="480990"/>
                  <a:pt x="15086" y="479267"/>
                </a:cubicBezTo>
                <a:lnTo>
                  <a:pt x="0" y="467207"/>
                </a:lnTo>
                <a:cubicBezTo>
                  <a:pt x="-6897" y="460316"/>
                  <a:pt x="-6897" y="446533"/>
                  <a:pt x="0" y="436196"/>
                </a:cubicBezTo>
                <a:cubicBezTo>
                  <a:pt x="0" y="436196"/>
                  <a:pt x="0" y="436196"/>
                  <a:pt x="137933" y="284588"/>
                </a:cubicBezTo>
                <a:cubicBezTo>
                  <a:pt x="141382" y="281143"/>
                  <a:pt x="144830" y="281143"/>
                  <a:pt x="148278" y="281143"/>
                </a:cubicBezTo>
                <a:cubicBezTo>
                  <a:pt x="155175" y="281143"/>
                  <a:pt x="155175" y="281143"/>
                  <a:pt x="156037" y="280281"/>
                </a:cubicBezTo>
                <a:lnTo>
                  <a:pt x="162072" y="274251"/>
                </a:lnTo>
                <a:cubicBezTo>
                  <a:pt x="103450" y="212230"/>
                  <a:pt x="100002" y="115752"/>
                  <a:pt x="155175" y="53730"/>
                </a:cubicBezTo>
                <a:cubicBezTo>
                  <a:pt x="184486" y="20997"/>
                  <a:pt x="225004" y="2907"/>
                  <a:pt x="266384" y="32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1" name="Freeform 34"/>
          <p:cNvSpPr/>
          <p:nvPr/>
        </p:nvSpPr>
        <p:spPr bwMode="auto">
          <a:xfrm>
            <a:off x="5876689" y="3473190"/>
            <a:ext cx="951799" cy="955749"/>
          </a:xfrm>
          <a:custGeom>
            <a:avLst/>
            <a:gdLst>
              <a:gd name="T0" fmla="*/ 0 w 208"/>
              <a:gd name="T1" fmla="*/ 48 h 208"/>
              <a:gd name="T2" fmla="*/ 48 w 208"/>
              <a:gd name="T3" fmla="*/ 0 h 208"/>
              <a:gd name="T4" fmla="*/ 160 w 208"/>
              <a:gd name="T5" fmla="*/ 0 h 208"/>
              <a:gd name="T6" fmla="*/ 208 w 208"/>
              <a:gd name="T7" fmla="*/ 48 h 208"/>
              <a:gd name="T8" fmla="*/ 208 w 208"/>
              <a:gd name="T9" fmla="*/ 160 h 208"/>
              <a:gd name="T10" fmla="*/ 160 w 208"/>
              <a:gd name="T11" fmla="*/ 208 h 208"/>
              <a:gd name="T12" fmla="*/ 48 w 208"/>
              <a:gd name="T13" fmla="*/ 208 h 208"/>
              <a:gd name="T14" fmla="*/ 0 w 208"/>
              <a:gd name="T15" fmla="*/ 160 h 208"/>
              <a:gd name="T16" fmla="*/ 0 w 208"/>
              <a:gd name="T17" fmla="*/ 4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0" y="48"/>
                </a:moveTo>
                <a:cubicBezTo>
                  <a:pt x="0" y="21"/>
                  <a:pt x="21" y="0"/>
                  <a:pt x="48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6" y="0"/>
                  <a:pt x="208" y="21"/>
                  <a:pt x="208" y="48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8" y="186"/>
                  <a:pt x="186" y="208"/>
                  <a:pt x="160" y="208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21" y="208"/>
                  <a:pt x="0" y="186"/>
                  <a:pt x="0" y="160"/>
                </a:cubicBezTo>
                <a:lnTo>
                  <a:pt x="0" y="4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Freeform 37"/>
          <p:cNvSpPr/>
          <p:nvPr/>
        </p:nvSpPr>
        <p:spPr bwMode="auto">
          <a:xfrm>
            <a:off x="6133818" y="3571926"/>
            <a:ext cx="434011" cy="734585"/>
          </a:xfrm>
          <a:custGeom>
            <a:avLst/>
            <a:gdLst/>
            <a:ahLst/>
            <a:cxnLst/>
            <a:rect l="l" t="t" r="r" b="b"/>
            <a:pathLst>
              <a:path w="325508" h="550939">
                <a:moveTo>
                  <a:pt x="216152" y="41948"/>
                </a:moveTo>
                <a:cubicBezTo>
                  <a:pt x="181729" y="41948"/>
                  <a:pt x="150748" y="69487"/>
                  <a:pt x="154191" y="103911"/>
                </a:cubicBezTo>
                <a:cubicBezTo>
                  <a:pt x="154191" y="138334"/>
                  <a:pt x="181729" y="165873"/>
                  <a:pt x="216152" y="165873"/>
                </a:cubicBezTo>
                <a:cubicBezTo>
                  <a:pt x="250576" y="165873"/>
                  <a:pt x="278114" y="134892"/>
                  <a:pt x="278114" y="100468"/>
                </a:cubicBezTo>
                <a:cubicBezTo>
                  <a:pt x="278114" y="66045"/>
                  <a:pt x="250576" y="38506"/>
                  <a:pt x="216152" y="41948"/>
                </a:cubicBezTo>
                <a:close/>
                <a:moveTo>
                  <a:pt x="211996" y="0"/>
                </a:moveTo>
                <a:cubicBezTo>
                  <a:pt x="245471" y="0"/>
                  <a:pt x="274437" y="14670"/>
                  <a:pt x="291876" y="38536"/>
                </a:cubicBezTo>
                <a:cubicBezTo>
                  <a:pt x="293950" y="40303"/>
                  <a:pt x="295625" y="42408"/>
                  <a:pt x="296416" y="45157"/>
                </a:cubicBezTo>
                <a:cubicBezTo>
                  <a:pt x="302874" y="51219"/>
                  <a:pt x="306836" y="59008"/>
                  <a:pt x="308641" y="67664"/>
                </a:cubicBezTo>
                <a:cubicBezTo>
                  <a:pt x="312970" y="75907"/>
                  <a:pt x="315121" y="84994"/>
                  <a:pt x="314081" y="94410"/>
                </a:cubicBezTo>
                <a:lnTo>
                  <a:pt x="315189" y="99858"/>
                </a:lnTo>
                <a:cubicBezTo>
                  <a:pt x="315264" y="100766"/>
                  <a:pt x="315327" y="101670"/>
                  <a:pt x="314975" y="102593"/>
                </a:cubicBezTo>
                <a:cubicBezTo>
                  <a:pt x="316365" y="108035"/>
                  <a:pt x="315922" y="113505"/>
                  <a:pt x="313713" y="118719"/>
                </a:cubicBezTo>
                <a:cubicBezTo>
                  <a:pt x="312937" y="134148"/>
                  <a:pt x="307210" y="148123"/>
                  <a:pt x="297492" y="159303"/>
                </a:cubicBezTo>
                <a:cubicBezTo>
                  <a:pt x="289041" y="175145"/>
                  <a:pt x="275899" y="186241"/>
                  <a:pt x="260681" y="192355"/>
                </a:cubicBezTo>
                <a:lnTo>
                  <a:pt x="260153" y="192829"/>
                </a:lnTo>
                <a:cubicBezTo>
                  <a:pt x="263592" y="192829"/>
                  <a:pt x="263592" y="196272"/>
                  <a:pt x="263592" y="199716"/>
                </a:cubicBezTo>
                <a:cubicBezTo>
                  <a:pt x="263592" y="199720"/>
                  <a:pt x="263592" y="199807"/>
                  <a:pt x="263592" y="201868"/>
                </a:cubicBezTo>
                <a:lnTo>
                  <a:pt x="263592" y="216932"/>
                </a:lnTo>
                <a:cubicBezTo>
                  <a:pt x="263592" y="227262"/>
                  <a:pt x="256713" y="237593"/>
                  <a:pt x="246393" y="241036"/>
                </a:cubicBezTo>
                <a:cubicBezTo>
                  <a:pt x="246393" y="241046"/>
                  <a:pt x="246421" y="242240"/>
                  <a:pt x="249833" y="392544"/>
                </a:cubicBezTo>
                <a:cubicBezTo>
                  <a:pt x="256713" y="395988"/>
                  <a:pt x="263592" y="399431"/>
                  <a:pt x="267032" y="406318"/>
                </a:cubicBezTo>
                <a:cubicBezTo>
                  <a:pt x="267039" y="406318"/>
                  <a:pt x="267650" y="406318"/>
                  <a:pt x="325508" y="406318"/>
                </a:cubicBezTo>
                <a:cubicBezTo>
                  <a:pt x="325508" y="406324"/>
                  <a:pt x="325508" y="406702"/>
                  <a:pt x="325508" y="430421"/>
                </a:cubicBezTo>
                <a:cubicBezTo>
                  <a:pt x="325502" y="430421"/>
                  <a:pt x="324895" y="430421"/>
                  <a:pt x="267032" y="430421"/>
                </a:cubicBezTo>
                <a:cubicBezTo>
                  <a:pt x="267032" y="430425"/>
                  <a:pt x="267032" y="430494"/>
                  <a:pt x="267032" y="431712"/>
                </a:cubicBezTo>
                <a:lnTo>
                  <a:pt x="267032" y="440751"/>
                </a:lnTo>
                <a:cubicBezTo>
                  <a:pt x="267039" y="440751"/>
                  <a:pt x="267650" y="440715"/>
                  <a:pt x="325508" y="437308"/>
                </a:cubicBezTo>
                <a:cubicBezTo>
                  <a:pt x="325508" y="437314"/>
                  <a:pt x="325508" y="437688"/>
                  <a:pt x="325508" y="461412"/>
                </a:cubicBezTo>
                <a:cubicBezTo>
                  <a:pt x="325502" y="461413"/>
                  <a:pt x="324895" y="461448"/>
                  <a:pt x="267032" y="464855"/>
                </a:cubicBezTo>
                <a:cubicBezTo>
                  <a:pt x="267032" y="464860"/>
                  <a:pt x="267032" y="464920"/>
                  <a:pt x="267032" y="465716"/>
                </a:cubicBezTo>
                <a:lnTo>
                  <a:pt x="267032" y="471742"/>
                </a:lnTo>
                <a:cubicBezTo>
                  <a:pt x="267039" y="471742"/>
                  <a:pt x="267650" y="471742"/>
                  <a:pt x="325508" y="471742"/>
                </a:cubicBezTo>
                <a:cubicBezTo>
                  <a:pt x="325508" y="471748"/>
                  <a:pt x="325508" y="472121"/>
                  <a:pt x="325508" y="495845"/>
                </a:cubicBezTo>
                <a:cubicBezTo>
                  <a:pt x="325502" y="495845"/>
                  <a:pt x="324895" y="495845"/>
                  <a:pt x="267032" y="495845"/>
                </a:cubicBezTo>
                <a:cubicBezTo>
                  <a:pt x="263592" y="502732"/>
                  <a:pt x="260153" y="509619"/>
                  <a:pt x="253273" y="509619"/>
                </a:cubicBezTo>
                <a:cubicBezTo>
                  <a:pt x="253273" y="509623"/>
                  <a:pt x="253273" y="509710"/>
                  <a:pt x="253273" y="511771"/>
                </a:cubicBezTo>
                <a:lnTo>
                  <a:pt x="253273" y="526836"/>
                </a:lnTo>
                <a:cubicBezTo>
                  <a:pt x="253273" y="540609"/>
                  <a:pt x="242954" y="550939"/>
                  <a:pt x="232634" y="550939"/>
                </a:cubicBezTo>
                <a:cubicBezTo>
                  <a:pt x="232630" y="550939"/>
                  <a:pt x="232562" y="550939"/>
                  <a:pt x="231344" y="550939"/>
                </a:cubicBezTo>
                <a:lnTo>
                  <a:pt x="222315" y="550939"/>
                </a:lnTo>
                <a:cubicBezTo>
                  <a:pt x="211996" y="550939"/>
                  <a:pt x="201676" y="540609"/>
                  <a:pt x="201676" y="530279"/>
                </a:cubicBezTo>
                <a:cubicBezTo>
                  <a:pt x="201676" y="530269"/>
                  <a:pt x="201656" y="528541"/>
                  <a:pt x="198237" y="241036"/>
                </a:cubicBezTo>
                <a:cubicBezTo>
                  <a:pt x="196288" y="240386"/>
                  <a:pt x="194462" y="239613"/>
                  <a:pt x="193211" y="237913"/>
                </a:cubicBezTo>
                <a:cubicBezTo>
                  <a:pt x="189345" y="240230"/>
                  <a:pt x="184771" y="240337"/>
                  <a:pt x="181154" y="238521"/>
                </a:cubicBezTo>
                <a:cubicBezTo>
                  <a:pt x="181150" y="238530"/>
                  <a:pt x="180589" y="239602"/>
                  <a:pt x="109431" y="375710"/>
                </a:cubicBezTo>
                <a:lnTo>
                  <a:pt x="116262" y="396288"/>
                </a:lnTo>
                <a:cubicBezTo>
                  <a:pt x="116268" y="396291"/>
                  <a:pt x="116803" y="396578"/>
                  <a:pt x="167493" y="423726"/>
                </a:cubicBezTo>
                <a:cubicBezTo>
                  <a:pt x="167491" y="423731"/>
                  <a:pt x="167331" y="424052"/>
                  <a:pt x="157246" y="444305"/>
                </a:cubicBezTo>
                <a:cubicBezTo>
                  <a:pt x="157241" y="444302"/>
                  <a:pt x="156709" y="444017"/>
                  <a:pt x="106015" y="416867"/>
                </a:cubicBezTo>
                <a:cubicBezTo>
                  <a:pt x="106014" y="416870"/>
                  <a:pt x="105991" y="416915"/>
                  <a:pt x="105588" y="417724"/>
                </a:cubicBezTo>
                <a:lnTo>
                  <a:pt x="102600" y="423726"/>
                </a:lnTo>
                <a:cubicBezTo>
                  <a:pt x="102606" y="423729"/>
                  <a:pt x="103140" y="424015"/>
                  <a:pt x="153831" y="451164"/>
                </a:cubicBezTo>
                <a:cubicBezTo>
                  <a:pt x="153829" y="451169"/>
                  <a:pt x="153670" y="451489"/>
                  <a:pt x="143585" y="471742"/>
                </a:cubicBezTo>
                <a:cubicBezTo>
                  <a:pt x="143579" y="471739"/>
                  <a:pt x="143037" y="471449"/>
                  <a:pt x="92354" y="444305"/>
                </a:cubicBezTo>
                <a:cubicBezTo>
                  <a:pt x="92353" y="444308"/>
                  <a:pt x="92330" y="444353"/>
                  <a:pt x="91927" y="445162"/>
                </a:cubicBezTo>
                <a:lnTo>
                  <a:pt x="88938" y="451164"/>
                </a:lnTo>
                <a:cubicBezTo>
                  <a:pt x="88944" y="451167"/>
                  <a:pt x="89477" y="451453"/>
                  <a:pt x="140170" y="478602"/>
                </a:cubicBezTo>
                <a:cubicBezTo>
                  <a:pt x="140167" y="478607"/>
                  <a:pt x="139956" y="478925"/>
                  <a:pt x="126508" y="499180"/>
                </a:cubicBezTo>
                <a:cubicBezTo>
                  <a:pt x="126503" y="499177"/>
                  <a:pt x="125974" y="498894"/>
                  <a:pt x="75277" y="471742"/>
                </a:cubicBezTo>
                <a:cubicBezTo>
                  <a:pt x="68446" y="478602"/>
                  <a:pt x="61615" y="482031"/>
                  <a:pt x="54784" y="478602"/>
                </a:cubicBezTo>
                <a:cubicBezTo>
                  <a:pt x="54783" y="478606"/>
                  <a:pt x="54748" y="478692"/>
                  <a:pt x="53930" y="480745"/>
                </a:cubicBezTo>
                <a:lnTo>
                  <a:pt x="47954" y="495750"/>
                </a:lnTo>
                <a:cubicBezTo>
                  <a:pt x="41123" y="506039"/>
                  <a:pt x="27461" y="509469"/>
                  <a:pt x="17215" y="502610"/>
                </a:cubicBezTo>
                <a:cubicBezTo>
                  <a:pt x="17213" y="502609"/>
                  <a:pt x="17167" y="502586"/>
                  <a:pt x="16361" y="502181"/>
                </a:cubicBezTo>
                <a:lnTo>
                  <a:pt x="10384" y="499180"/>
                </a:lnTo>
                <a:cubicBezTo>
                  <a:pt x="138" y="495750"/>
                  <a:pt x="-3277" y="482031"/>
                  <a:pt x="3554" y="471742"/>
                </a:cubicBezTo>
                <a:cubicBezTo>
                  <a:pt x="3559" y="471733"/>
                  <a:pt x="4328" y="470208"/>
                  <a:pt x="133339" y="214513"/>
                </a:cubicBezTo>
                <a:cubicBezTo>
                  <a:pt x="129923" y="211084"/>
                  <a:pt x="126508" y="200795"/>
                  <a:pt x="129923" y="190505"/>
                </a:cubicBezTo>
                <a:cubicBezTo>
                  <a:pt x="129926" y="190501"/>
                  <a:pt x="129977" y="190415"/>
                  <a:pt x="131204" y="188362"/>
                </a:cubicBezTo>
                <a:lnTo>
                  <a:pt x="140170" y="173357"/>
                </a:lnTo>
                <a:cubicBezTo>
                  <a:pt x="138370" y="171324"/>
                  <a:pt x="136660" y="169217"/>
                  <a:pt x="135787" y="166486"/>
                </a:cubicBezTo>
                <a:cubicBezTo>
                  <a:pt x="131686" y="162352"/>
                  <a:pt x="128378" y="157544"/>
                  <a:pt x="126484" y="151899"/>
                </a:cubicBezTo>
                <a:cubicBezTo>
                  <a:pt x="124803" y="150057"/>
                  <a:pt x="123797" y="147873"/>
                  <a:pt x="123111" y="145553"/>
                </a:cubicBezTo>
                <a:cubicBezTo>
                  <a:pt x="115848" y="133052"/>
                  <a:pt x="112242" y="118577"/>
                  <a:pt x="112242" y="103301"/>
                </a:cubicBezTo>
                <a:cubicBezTo>
                  <a:pt x="112242" y="48207"/>
                  <a:pt x="156959" y="0"/>
                  <a:pt x="211996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Freeform 39"/>
          <p:cNvSpPr/>
          <p:nvPr/>
        </p:nvSpPr>
        <p:spPr bwMode="auto">
          <a:xfrm>
            <a:off x="5874714" y="4804275"/>
            <a:ext cx="955747" cy="955749"/>
          </a:xfrm>
          <a:custGeom>
            <a:avLst/>
            <a:gdLst>
              <a:gd name="T0" fmla="*/ 0 w 208"/>
              <a:gd name="T1" fmla="*/ 48 h 208"/>
              <a:gd name="T2" fmla="*/ 48 w 208"/>
              <a:gd name="T3" fmla="*/ 0 h 208"/>
              <a:gd name="T4" fmla="*/ 160 w 208"/>
              <a:gd name="T5" fmla="*/ 0 h 208"/>
              <a:gd name="T6" fmla="*/ 208 w 208"/>
              <a:gd name="T7" fmla="*/ 48 h 208"/>
              <a:gd name="T8" fmla="*/ 208 w 208"/>
              <a:gd name="T9" fmla="*/ 160 h 208"/>
              <a:gd name="T10" fmla="*/ 160 w 208"/>
              <a:gd name="T11" fmla="*/ 208 h 208"/>
              <a:gd name="T12" fmla="*/ 48 w 208"/>
              <a:gd name="T13" fmla="*/ 208 h 208"/>
              <a:gd name="T14" fmla="*/ 0 w 208"/>
              <a:gd name="T15" fmla="*/ 160 h 208"/>
              <a:gd name="T16" fmla="*/ 0 w 208"/>
              <a:gd name="T17" fmla="*/ 4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0" y="48"/>
                </a:moveTo>
                <a:cubicBezTo>
                  <a:pt x="0" y="21"/>
                  <a:pt x="21" y="0"/>
                  <a:pt x="48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6" y="0"/>
                  <a:pt x="208" y="21"/>
                  <a:pt x="208" y="48"/>
                </a:cubicBezTo>
                <a:cubicBezTo>
                  <a:pt x="208" y="160"/>
                  <a:pt x="208" y="160"/>
                  <a:pt x="208" y="160"/>
                </a:cubicBezTo>
                <a:cubicBezTo>
                  <a:pt x="208" y="186"/>
                  <a:pt x="186" y="208"/>
                  <a:pt x="160" y="208"/>
                </a:cubicBezTo>
                <a:cubicBezTo>
                  <a:pt x="48" y="208"/>
                  <a:pt x="48" y="208"/>
                  <a:pt x="48" y="208"/>
                </a:cubicBezTo>
                <a:cubicBezTo>
                  <a:pt x="21" y="208"/>
                  <a:pt x="0" y="186"/>
                  <a:pt x="0" y="160"/>
                </a:cubicBezTo>
                <a:lnTo>
                  <a:pt x="0" y="4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Freeform 40"/>
          <p:cNvSpPr/>
          <p:nvPr/>
        </p:nvSpPr>
        <p:spPr bwMode="auto">
          <a:xfrm>
            <a:off x="6111674" y="4946454"/>
            <a:ext cx="485773" cy="651647"/>
          </a:xfrm>
          <a:custGeom>
            <a:avLst/>
            <a:gdLst/>
            <a:ahLst/>
            <a:cxnLst/>
            <a:rect l="l" t="t" r="r" b="b"/>
            <a:pathLst>
              <a:path w="364330" h="488735">
                <a:moveTo>
                  <a:pt x="180685" y="254734"/>
                </a:moveTo>
                <a:cubicBezTo>
                  <a:pt x="153604" y="254734"/>
                  <a:pt x="133293" y="275363"/>
                  <a:pt x="133293" y="302867"/>
                </a:cubicBezTo>
                <a:cubicBezTo>
                  <a:pt x="133293" y="320057"/>
                  <a:pt x="143449" y="337248"/>
                  <a:pt x="160374" y="344124"/>
                </a:cubicBezTo>
                <a:cubicBezTo>
                  <a:pt x="160374" y="344124"/>
                  <a:pt x="160374" y="344124"/>
                  <a:pt x="150219" y="447266"/>
                </a:cubicBezTo>
                <a:cubicBezTo>
                  <a:pt x="150219" y="447266"/>
                  <a:pt x="150219" y="447266"/>
                  <a:pt x="207766" y="447266"/>
                </a:cubicBezTo>
                <a:cubicBezTo>
                  <a:pt x="207766" y="447266"/>
                  <a:pt x="207766" y="447266"/>
                  <a:pt x="200996" y="344124"/>
                </a:cubicBezTo>
                <a:cubicBezTo>
                  <a:pt x="214537" y="337248"/>
                  <a:pt x="228077" y="320057"/>
                  <a:pt x="228077" y="302867"/>
                </a:cubicBezTo>
                <a:cubicBezTo>
                  <a:pt x="228077" y="275363"/>
                  <a:pt x="204381" y="254734"/>
                  <a:pt x="180685" y="254734"/>
                </a:cubicBezTo>
                <a:close/>
                <a:moveTo>
                  <a:pt x="67388" y="177721"/>
                </a:moveTo>
                <a:cubicBezTo>
                  <a:pt x="75280" y="177721"/>
                  <a:pt x="113066" y="177721"/>
                  <a:pt x="293982" y="177721"/>
                </a:cubicBezTo>
                <a:cubicBezTo>
                  <a:pt x="293982" y="194006"/>
                  <a:pt x="293982" y="212652"/>
                  <a:pt x="293982" y="234001"/>
                </a:cubicBezTo>
                <a:lnTo>
                  <a:pt x="331748" y="234001"/>
                </a:lnTo>
                <a:cubicBezTo>
                  <a:pt x="331748" y="233992"/>
                  <a:pt x="331748" y="233364"/>
                  <a:pt x="331748" y="188689"/>
                </a:cubicBezTo>
                <a:cubicBezTo>
                  <a:pt x="351105" y="199667"/>
                  <a:pt x="364330" y="220784"/>
                  <a:pt x="364330" y="243380"/>
                </a:cubicBezTo>
                <a:cubicBezTo>
                  <a:pt x="364330" y="243391"/>
                  <a:pt x="364330" y="244795"/>
                  <a:pt x="364330" y="423077"/>
                </a:cubicBezTo>
                <a:cubicBezTo>
                  <a:pt x="364330" y="461089"/>
                  <a:pt x="333397" y="488735"/>
                  <a:pt x="299026" y="488735"/>
                </a:cubicBezTo>
                <a:cubicBezTo>
                  <a:pt x="299011" y="488735"/>
                  <a:pt x="297168" y="488735"/>
                  <a:pt x="65305" y="488735"/>
                </a:cubicBezTo>
                <a:cubicBezTo>
                  <a:pt x="27496" y="488735"/>
                  <a:pt x="0" y="461089"/>
                  <a:pt x="0" y="423077"/>
                </a:cubicBezTo>
                <a:cubicBezTo>
                  <a:pt x="0" y="423066"/>
                  <a:pt x="0" y="421663"/>
                  <a:pt x="0" y="243380"/>
                </a:cubicBezTo>
                <a:cubicBezTo>
                  <a:pt x="0" y="221409"/>
                  <a:pt x="11114" y="200836"/>
                  <a:pt x="29622" y="189789"/>
                </a:cubicBezTo>
                <a:lnTo>
                  <a:pt x="29622" y="234001"/>
                </a:lnTo>
                <a:cubicBezTo>
                  <a:pt x="29632" y="234001"/>
                  <a:pt x="30219" y="234001"/>
                  <a:pt x="67388" y="234001"/>
                </a:cubicBezTo>
                <a:cubicBezTo>
                  <a:pt x="67388" y="233990"/>
                  <a:pt x="67388" y="233210"/>
                  <a:pt x="67388" y="177721"/>
                </a:cubicBezTo>
                <a:close/>
                <a:moveTo>
                  <a:pt x="94854" y="0"/>
                </a:moveTo>
                <a:cubicBezTo>
                  <a:pt x="263083" y="0"/>
                  <a:pt x="263083" y="0"/>
                  <a:pt x="263083" y="0"/>
                </a:cubicBezTo>
                <a:cubicBezTo>
                  <a:pt x="300849" y="0"/>
                  <a:pt x="331748" y="27530"/>
                  <a:pt x="331748" y="65383"/>
                </a:cubicBezTo>
                <a:cubicBezTo>
                  <a:pt x="331748" y="125190"/>
                  <a:pt x="331748" y="163784"/>
                  <a:pt x="331748" y="188689"/>
                </a:cubicBezTo>
                <a:cubicBezTo>
                  <a:pt x="322409" y="181448"/>
                  <a:pt x="310923" y="177721"/>
                  <a:pt x="299026" y="177721"/>
                </a:cubicBezTo>
                <a:lnTo>
                  <a:pt x="293982" y="177721"/>
                </a:lnTo>
                <a:cubicBezTo>
                  <a:pt x="293982" y="65383"/>
                  <a:pt x="293982" y="65383"/>
                  <a:pt x="293982" y="65383"/>
                </a:cubicBezTo>
                <a:cubicBezTo>
                  <a:pt x="293982" y="48177"/>
                  <a:pt x="280249" y="37853"/>
                  <a:pt x="263083" y="37853"/>
                </a:cubicBezTo>
                <a:cubicBezTo>
                  <a:pt x="94854" y="37853"/>
                  <a:pt x="94854" y="37853"/>
                  <a:pt x="94854" y="37853"/>
                </a:cubicBezTo>
                <a:cubicBezTo>
                  <a:pt x="77688" y="37853"/>
                  <a:pt x="67388" y="48177"/>
                  <a:pt x="67388" y="65383"/>
                </a:cubicBezTo>
                <a:cubicBezTo>
                  <a:pt x="67388" y="117037"/>
                  <a:pt x="67388" y="152867"/>
                  <a:pt x="67388" y="177721"/>
                </a:cubicBezTo>
                <a:cubicBezTo>
                  <a:pt x="51534" y="177721"/>
                  <a:pt x="39131" y="181847"/>
                  <a:pt x="29622" y="189789"/>
                </a:cubicBezTo>
                <a:cubicBezTo>
                  <a:pt x="29622" y="65383"/>
                  <a:pt x="29622" y="65383"/>
                  <a:pt x="29622" y="65383"/>
                </a:cubicBezTo>
                <a:cubicBezTo>
                  <a:pt x="29622" y="27530"/>
                  <a:pt x="57088" y="0"/>
                  <a:pt x="94854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副标题 2"/>
          <p:cNvSpPr txBox="1"/>
          <p:nvPr/>
        </p:nvSpPr>
        <p:spPr>
          <a:xfrm>
            <a:off x="7002062" y="2145942"/>
            <a:ext cx="4606836" cy="101750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副标题 2"/>
          <p:cNvSpPr txBox="1"/>
          <p:nvPr/>
        </p:nvSpPr>
        <p:spPr>
          <a:xfrm>
            <a:off x="7002062" y="4819730"/>
            <a:ext cx="4606836" cy="98124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副标题 2"/>
          <p:cNvSpPr txBox="1"/>
          <p:nvPr/>
        </p:nvSpPr>
        <p:spPr>
          <a:xfrm>
            <a:off x="7002062" y="3456585"/>
            <a:ext cx="4606836" cy="89237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5076872" y="1859920"/>
            <a:ext cx="201369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03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353171" y="3645024"/>
            <a:ext cx="7519154" cy="4713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584357" y="2629362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添加章节文本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2446340" y="1281853"/>
            <a:ext cx="1731433" cy="3302000"/>
          </a:xfrm>
          <a:custGeom>
            <a:avLst/>
            <a:gdLst>
              <a:gd name="T0" fmla="*/ 0 w 818"/>
              <a:gd name="T1" fmla="*/ 1232 h 1560"/>
              <a:gd name="T2" fmla="*/ 435 w 818"/>
              <a:gd name="T3" fmla="*/ 1560 h 1560"/>
              <a:gd name="T4" fmla="*/ 818 w 818"/>
              <a:gd name="T5" fmla="*/ 1232 h 1560"/>
              <a:gd name="T6" fmla="*/ 818 w 818"/>
              <a:gd name="T7" fmla="*/ 0 h 1560"/>
              <a:gd name="T8" fmla="*/ 0 w 818"/>
              <a:gd name="T9" fmla="*/ 0 h 1560"/>
              <a:gd name="T10" fmla="*/ 0 w 818"/>
              <a:gd name="T11" fmla="*/ 123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1232"/>
                </a:moveTo>
                <a:lnTo>
                  <a:pt x="435" y="1560"/>
                </a:lnTo>
                <a:lnTo>
                  <a:pt x="818" y="1232"/>
                </a:lnTo>
                <a:lnTo>
                  <a:pt x="818" y="0"/>
                </a:lnTo>
                <a:lnTo>
                  <a:pt x="0" y="0"/>
                </a:lnTo>
                <a:lnTo>
                  <a:pt x="0" y="1232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321707" y="1281853"/>
            <a:ext cx="1731433" cy="3302000"/>
          </a:xfrm>
          <a:custGeom>
            <a:avLst/>
            <a:gdLst>
              <a:gd name="T0" fmla="*/ 0 w 818"/>
              <a:gd name="T1" fmla="*/ 1232 h 1560"/>
              <a:gd name="T2" fmla="*/ 435 w 818"/>
              <a:gd name="T3" fmla="*/ 1560 h 1560"/>
              <a:gd name="T4" fmla="*/ 818 w 818"/>
              <a:gd name="T5" fmla="*/ 1232 h 1560"/>
              <a:gd name="T6" fmla="*/ 818 w 818"/>
              <a:gd name="T7" fmla="*/ 0 h 1560"/>
              <a:gd name="T8" fmla="*/ 0 w 818"/>
              <a:gd name="T9" fmla="*/ 0 h 1560"/>
              <a:gd name="T10" fmla="*/ 0 w 818"/>
              <a:gd name="T11" fmla="*/ 123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1232"/>
                </a:moveTo>
                <a:lnTo>
                  <a:pt x="435" y="1560"/>
                </a:lnTo>
                <a:lnTo>
                  <a:pt x="818" y="1232"/>
                </a:lnTo>
                <a:lnTo>
                  <a:pt x="818" y="0"/>
                </a:lnTo>
                <a:lnTo>
                  <a:pt x="0" y="0"/>
                </a:lnTo>
                <a:lnTo>
                  <a:pt x="0" y="1232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190724" y="1281853"/>
            <a:ext cx="1731433" cy="3302000"/>
          </a:xfrm>
          <a:custGeom>
            <a:avLst/>
            <a:gdLst>
              <a:gd name="T0" fmla="*/ 0 w 818"/>
              <a:gd name="T1" fmla="*/ 1232 h 1560"/>
              <a:gd name="T2" fmla="*/ 436 w 818"/>
              <a:gd name="T3" fmla="*/ 1560 h 1560"/>
              <a:gd name="T4" fmla="*/ 818 w 818"/>
              <a:gd name="T5" fmla="*/ 1232 h 1560"/>
              <a:gd name="T6" fmla="*/ 818 w 818"/>
              <a:gd name="T7" fmla="*/ 0 h 1560"/>
              <a:gd name="T8" fmla="*/ 0 w 818"/>
              <a:gd name="T9" fmla="*/ 0 h 1560"/>
              <a:gd name="T10" fmla="*/ 0 w 818"/>
              <a:gd name="T11" fmla="*/ 1232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1232"/>
                </a:moveTo>
                <a:lnTo>
                  <a:pt x="436" y="1560"/>
                </a:lnTo>
                <a:lnTo>
                  <a:pt x="818" y="1232"/>
                </a:lnTo>
                <a:lnTo>
                  <a:pt x="818" y="0"/>
                </a:lnTo>
                <a:lnTo>
                  <a:pt x="0" y="0"/>
                </a:lnTo>
                <a:lnTo>
                  <a:pt x="0" y="1232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8066091" y="1281853"/>
            <a:ext cx="1731433" cy="3302000"/>
          </a:xfrm>
          <a:custGeom>
            <a:avLst/>
            <a:gdLst>
              <a:gd name="T0" fmla="*/ 0 w 818"/>
              <a:gd name="T1" fmla="*/ 0 h 1560"/>
              <a:gd name="T2" fmla="*/ 0 w 818"/>
              <a:gd name="T3" fmla="*/ 1232 h 1560"/>
              <a:gd name="T4" fmla="*/ 436 w 818"/>
              <a:gd name="T5" fmla="*/ 1560 h 1560"/>
              <a:gd name="T6" fmla="*/ 818 w 818"/>
              <a:gd name="T7" fmla="*/ 1232 h 1560"/>
              <a:gd name="T8" fmla="*/ 818 w 818"/>
              <a:gd name="T9" fmla="*/ 0 h 1560"/>
              <a:gd name="T10" fmla="*/ 0 w 818"/>
              <a:gd name="T11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0"/>
                </a:moveTo>
                <a:lnTo>
                  <a:pt x="0" y="1232"/>
                </a:lnTo>
                <a:lnTo>
                  <a:pt x="436" y="1560"/>
                </a:lnTo>
                <a:lnTo>
                  <a:pt x="818" y="1232"/>
                </a:ln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530920" y="1350347"/>
            <a:ext cx="1551331" cy="3133380"/>
          </a:xfrm>
          <a:custGeom>
            <a:avLst/>
            <a:gdLst>
              <a:gd name="T0" fmla="*/ 0 w 818"/>
              <a:gd name="T1" fmla="*/ 0 h 1560"/>
              <a:gd name="T2" fmla="*/ 0 w 818"/>
              <a:gd name="T3" fmla="*/ 1231 h 1560"/>
              <a:gd name="T4" fmla="*/ 436 w 818"/>
              <a:gd name="T5" fmla="*/ 1560 h 1560"/>
              <a:gd name="T6" fmla="*/ 818 w 818"/>
              <a:gd name="T7" fmla="*/ 1231 h 1560"/>
              <a:gd name="T8" fmla="*/ 818 w 818"/>
              <a:gd name="T9" fmla="*/ 0 h 1560"/>
              <a:gd name="T10" fmla="*/ 0 w 818"/>
              <a:gd name="T11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0"/>
                </a:moveTo>
                <a:lnTo>
                  <a:pt x="0" y="1231"/>
                </a:lnTo>
                <a:lnTo>
                  <a:pt x="436" y="1560"/>
                </a:lnTo>
                <a:lnTo>
                  <a:pt x="818" y="1231"/>
                </a:ln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4406287" y="1350347"/>
            <a:ext cx="1551331" cy="3133380"/>
          </a:xfrm>
          <a:custGeom>
            <a:avLst/>
            <a:gdLst>
              <a:gd name="T0" fmla="*/ 0 w 818"/>
              <a:gd name="T1" fmla="*/ 0 h 1560"/>
              <a:gd name="T2" fmla="*/ 0 w 818"/>
              <a:gd name="T3" fmla="*/ 1231 h 1560"/>
              <a:gd name="T4" fmla="*/ 436 w 818"/>
              <a:gd name="T5" fmla="*/ 1560 h 1560"/>
              <a:gd name="T6" fmla="*/ 818 w 818"/>
              <a:gd name="T7" fmla="*/ 1231 h 1560"/>
              <a:gd name="T8" fmla="*/ 818 w 818"/>
              <a:gd name="T9" fmla="*/ 0 h 1560"/>
              <a:gd name="T10" fmla="*/ 0 w 818"/>
              <a:gd name="T11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8" h="1560">
                <a:moveTo>
                  <a:pt x="0" y="0"/>
                </a:moveTo>
                <a:lnTo>
                  <a:pt x="0" y="1231"/>
                </a:lnTo>
                <a:lnTo>
                  <a:pt x="436" y="1560"/>
                </a:lnTo>
                <a:lnTo>
                  <a:pt x="818" y="1231"/>
                </a:lnTo>
                <a:lnTo>
                  <a:pt x="818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275414" y="1350347"/>
            <a:ext cx="1553229" cy="3133380"/>
          </a:xfrm>
          <a:custGeom>
            <a:avLst/>
            <a:gdLst>
              <a:gd name="T0" fmla="*/ 0 w 819"/>
              <a:gd name="T1" fmla="*/ 0 h 1560"/>
              <a:gd name="T2" fmla="*/ 0 w 819"/>
              <a:gd name="T3" fmla="*/ 1231 h 1560"/>
              <a:gd name="T4" fmla="*/ 436 w 819"/>
              <a:gd name="T5" fmla="*/ 1560 h 1560"/>
              <a:gd name="T6" fmla="*/ 819 w 819"/>
              <a:gd name="T7" fmla="*/ 1231 h 1560"/>
              <a:gd name="T8" fmla="*/ 819 w 819"/>
              <a:gd name="T9" fmla="*/ 0 h 1560"/>
              <a:gd name="T10" fmla="*/ 0 w 819"/>
              <a:gd name="T11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9" h="1560">
                <a:moveTo>
                  <a:pt x="0" y="0"/>
                </a:moveTo>
                <a:lnTo>
                  <a:pt x="0" y="1231"/>
                </a:lnTo>
                <a:lnTo>
                  <a:pt x="436" y="1560"/>
                </a:lnTo>
                <a:lnTo>
                  <a:pt x="819" y="1231"/>
                </a:lnTo>
                <a:lnTo>
                  <a:pt x="819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8150779" y="1350347"/>
            <a:ext cx="1553229" cy="3133380"/>
          </a:xfrm>
          <a:custGeom>
            <a:avLst/>
            <a:gdLst>
              <a:gd name="T0" fmla="*/ 0 w 819"/>
              <a:gd name="T1" fmla="*/ 0 h 1560"/>
              <a:gd name="T2" fmla="*/ 0 w 819"/>
              <a:gd name="T3" fmla="*/ 1231 h 1560"/>
              <a:gd name="T4" fmla="*/ 436 w 819"/>
              <a:gd name="T5" fmla="*/ 1560 h 1560"/>
              <a:gd name="T6" fmla="*/ 819 w 819"/>
              <a:gd name="T7" fmla="*/ 1231 h 1560"/>
              <a:gd name="T8" fmla="*/ 819 w 819"/>
              <a:gd name="T9" fmla="*/ 0 h 1560"/>
              <a:gd name="T10" fmla="*/ 0 w 819"/>
              <a:gd name="T11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9" h="1560">
                <a:moveTo>
                  <a:pt x="0" y="0"/>
                </a:moveTo>
                <a:lnTo>
                  <a:pt x="0" y="1231"/>
                </a:lnTo>
                <a:lnTo>
                  <a:pt x="436" y="1560"/>
                </a:lnTo>
                <a:lnTo>
                  <a:pt x="819" y="1231"/>
                </a:lnTo>
                <a:lnTo>
                  <a:pt x="819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343806" y="4478446"/>
            <a:ext cx="2182284" cy="1248833"/>
          </a:xfrm>
          <a:custGeom>
            <a:avLst/>
            <a:gdLst>
              <a:gd name="T0" fmla="*/ 1031 w 1031"/>
              <a:gd name="T1" fmla="*/ 590 h 590"/>
              <a:gd name="T2" fmla="*/ 0 w 1031"/>
              <a:gd name="T3" fmla="*/ 590 h 590"/>
              <a:gd name="T4" fmla="*/ 0 w 1031"/>
              <a:gd name="T5" fmla="*/ 0 h 590"/>
              <a:gd name="T6" fmla="*/ 11 w 1031"/>
              <a:gd name="T7" fmla="*/ 0 h 590"/>
              <a:gd name="T8" fmla="*/ 11 w 1031"/>
              <a:gd name="T9" fmla="*/ 579 h 590"/>
              <a:gd name="T10" fmla="*/ 1031 w 1031"/>
              <a:gd name="T11" fmla="*/ 579 h 590"/>
              <a:gd name="T12" fmla="*/ 1031 w 1031"/>
              <a:gd name="T13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1" h="590">
                <a:moveTo>
                  <a:pt x="1031" y="590"/>
                </a:moveTo>
                <a:lnTo>
                  <a:pt x="0" y="590"/>
                </a:lnTo>
                <a:lnTo>
                  <a:pt x="0" y="0"/>
                </a:lnTo>
                <a:lnTo>
                  <a:pt x="11" y="0"/>
                </a:lnTo>
                <a:lnTo>
                  <a:pt x="11" y="579"/>
                </a:lnTo>
                <a:lnTo>
                  <a:pt x="1031" y="579"/>
                </a:lnTo>
                <a:lnTo>
                  <a:pt x="1031" y="59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6800322" y="4478446"/>
            <a:ext cx="2184400" cy="1248833"/>
          </a:xfrm>
          <a:custGeom>
            <a:avLst/>
            <a:gdLst>
              <a:gd name="T0" fmla="*/ 1032 w 1032"/>
              <a:gd name="T1" fmla="*/ 590 h 590"/>
              <a:gd name="T2" fmla="*/ 0 w 1032"/>
              <a:gd name="T3" fmla="*/ 590 h 590"/>
              <a:gd name="T4" fmla="*/ 0 w 1032"/>
              <a:gd name="T5" fmla="*/ 579 h 590"/>
              <a:gd name="T6" fmla="*/ 1021 w 1032"/>
              <a:gd name="T7" fmla="*/ 579 h 590"/>
              <a:gd name="T8" fmla="*/ 1021 w 1032"/>
              <a:gd name="T9" fmla="*/ 0 h 590"/>
              <a:gd name="T10" fmla="*/ 1032 w 1032"/>
              <a:gd name="T11" fmla="*/ 0 h 590"/>
              <a:gd name="T12" fmla="*/ 1032 w 1032"/>
              <a:gd name="T13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2" h="590">
                <a:moveTo>
                  <a:pt x="1032" y="590"/>
                </a:moveTo>
                <a:lnTo>
                  <a:pt x="0" y="590"/>
                </a:lnTo>
                <a:lnTo>
                  <a:pt x="0" y="579"/>
                </a:lnTo>
                <a:lnTo>
                  <a:pt x="1021" y="579"/>
                </a:lnTo>
                <a:lnTo>
                  <a:pt x="1021" y="0"/>
                </a:lnTo>
                <a:lnTo>
                  <a:pt x="1032" y="0"/>
                </a:lnTo>
                <a:lnTo>
                  <a:pt x="1032" y="59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219173" y="4478444"/>
            <a:ext cx="23284" cy="1248000"/>
          </a:xfrm>
          <a:prstGeom prst="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088190" y="4478444"/>
            <a:ext cx="23284" cy="1248000"/>
          </a:xfrm>
          <a:prstGeom prst="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菱形 1"/>
          <p:cNvSpPr/>
          <p:nvPr/>
        </p:nvSpPr>
        <p:spPr>
          <a:xfrm>
            <a:off x="5492967" y="5273973"/>
            <a:ext cx="1276977" cy="896991"/>
          </a:xfrm>
          <a:prstGeom prst="diamond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Diamond 1_1"/>
          <p:cNvSpPr/>
          <p:nvPr/>
        </p:nvSpPr>
        <p:spPr>
          <a:xfrm>
            <a:off x="5657319" y="5389419"/>
            <a:ext cx="948269" cy="666096"/>
          </a:xfrm>
          <a:prstGeom prst="diamond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1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2612416" y="2162142"/>
            <a:ext cx="1469835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标题 1"/>
          <p:cNvSpPr txBox="1"/>
          <p:nvPr/>
        </p:nvSpPr>
        <p:spPr>
          <a:xfrm>
            <a:off x="4447035" y="2162142"/>
            <a:ext cx="1469835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标题 1"/>
          <p:cNvSpPr txBox="1"/>
          <p:nvPr/>
        </p:nvSpPr>
        <p:spPr>
          <a:xfrm>
            <a:off x="6317111" y="2162142"/>
            <a:ext cx="1469835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8196888" y="2162142"/>
            <a:ext cx="1469835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Freeform 9"/>
          <p:cNvSpPr/>
          <p:nvPr/>
        </p:nvSpPr>
        <p:spPr bwMode="auto">
          <a:xfrm>
            <a:off x="3049245" y="3401827"/>
            <a:ext cx="502036" cy="463277"/>
          </a:xfrm>
          <a:custGeom>
            <a:avLst/>
            <a:gdLst>
              <a:gd name="T0" fmla="*/ 250 w 272"/>
              <a:gd name="T1" fmla="*/ 133 h 251"/>
              <a:gd name="T2" fmla="*/ 272 w 272"/>
              <a:gd name="T3" fmla="*/ 104 h 251"/>
              <a:gd name="T4" fmla="*/ 222 w 272"/>
              <a:gd name="T5" fmla="*/ 67 h 251"/>
              <a:gd name="T6" fmla="*/ 222 w 272"/>
              <a:gd name="T7" fmla="*/ 5 h 251"/>
              <a:gd name="T8" fmla="*/ 187 w 272"/>
              <a:gd name="T9" fmla="*/ 5 h 251"/>
              <a:gd name="T10" fmla="*/ 187 w 272"/>
              <a:gd name="T11" fmla="*/ 41 h 251"/>
              <a:gd name="T12" fmla="*/ 137 w 272"/>
              <a:gd name="T13" fmla="*/ 0 h 251"/>
              <a:gd name="T14" fmla="*/ 0 w 272"/>
              <a:gd name="T15" fmla="*/ 104 h 251"/>
              <a:gd name="T16" fmla="*/ 21 w 272"/>
              <a:gd name="T17" fmla="*/ 133 h 251"/>
              <a:gd name="T18" fmla="*/ 35 w 272"/>
              <a:gd name="T19" fmla="*/ 121 h 251"/>
              <a:gd name="T20" fmla="*/ 35 w 272"/>
              <a:gd name="T21" fmla="*/ 251 h 251"/>
              <a:gd name="T22" fmla="*/ 109 w 272"/>
              <a:gd name="T23" fmla="*/ 251 h 251"/>
              <a:gd name="T24" fmla="*/ 109 w 272"/>
              <a:gd name="T25" fmla="*/ 180 h 251"/>
              <a:gd name="T26" fmla="*/ 163 w 272"/>
              <a:gd name="T27" fmla="*/ 180 h 251"/>
              <a:gd name="T28" fmla="*/ 163 w 272"/>
              <a:gd name="T29" fmla="*/ 251 h 251"/>
              <a:gd name="T30" fmla="*/ 236 w 272"/>
              <a:gd name="T31" fmla="*/ 251 h 251"/>
              <a:gd name="T32" fmla="*/ 236 w 272"/>
              <a:gd name="T33" fmla="*/ 121 h 251"/>
              <a:gd name="T34" fmla="*/ 250 w 272"/>
              <a:gd name="T35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" h="251">
                <a:moveTo>
                  <a:pt x="250" y="133"/>
                </a:moveTo>
                <a:lnTo>
                  <a:pt x="272" y="104"/>
                </a:lnTo>
                <a:lnTo>
                  <a:pt x="222" y="67"/>
                </a:lnTo>
                <a:lnTo>
                  <a:pt x="222" y="5"/>
                </a:lnTo>
                <a:lnTo>
                  <a:pt x="187" y="5"/>
                </a:lnTo>
                <a:lnTo>
                  <a:pt x="187" y="41"/>
                </a:lnTo>
                <a:lnTo>
                  <a:pt x="137" y="0"/>
                </a:lnTo>
                <a:lnTo>
                  <a:pt x="0" y="104"/>
                </a:lnTo>
                <a:lnTo>
                  <a:pt x="21" y="133"/>
                </a:lnTo>
                <a:lnTo>
                  <a:pt x="35" y="121"/>
                </a:lnTo>
                <a:lnTo>
                  <a:pt x="35" y="251"/>
                </a:lnTo>
                <a:lnTo>
                  <a:pt x="109" y="251"/>
                </a:lnTo>
                <a:lnTo>
                  <a:pt x="109" y="180"/>
                </a:lnTo>
                <a:lnTo>
                  <a:pt x="163" y="180"/>
                </a:lnTo>
                <a:lnTo>
                  <a:pt x="163" y="251"/>
                </a:lnTo>
                <a:lnTo>
                  <a:pt x="236" y="251"/>
                </a:lnTo>
                <a:lnTo>
                  <a:pt x="236" y="121"/>
                </a:lnTo>
                <a:lnTo>
                  <a:pt x="250" y="133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4943952" y="3338224"/>
            <a:ext cx="590483" cy="590483"/>
          </a:xfrm>
          <a:custGeom>
            <a:avLst/>
            <a:gdLst/>
            <a:ahLst/>
            <a:cxnLst/>
            <a:rect l="l" t="t" r="r" b="b"/>
            <a:pathLst>
              <a:path w="331788" h="331787">
                <a:moveTo>
                  <a:pt x="141016" y="171722"/>
                </a:moveTo>
                <a:cubicBezTo>
                  <a:pt x="151585" y="172107"/>
                  <a:pt x="159873" y="179794"/>
                  <a:pt x="160785" y="190262"/>
                </a:cubicBezTo>
                <a:lnTo>
                  <a:pt x="141288" y="209549"/>
                </a:lnTo>
                <a:lnTo>
                  <a:pt x="122238" y="190499"/>
                </a:lnTo>
                <a:close/>
                <a:moveTo>
                  <a:pt x="136526" y="131762"/>
                </a:moveTo>
                <a:lnTo>
                  <a:pt x="170302" y="142436"/>
                </a:lnTo>
                <a:lnTo>
                  <a:pt x="141016" y="171722"/>
                </a:lnTo>
                <a:cubicBezTo>
                  <a:pt x="139731" y="170005"/>
                  <a:pt x="138145" y="169862"/>
                  <a:pt x="136526" y="169862"/>
                </a:cubicBezTo>
                <a:cubicBezTo>
                  <a:pt x="121621" y="169862"/>
                  <a:pt x="109538" y="181945"/>
                  <a:pt x="109538" y="196850"/>
                </a:cubicBezTo>
                <a:cubicBezTo>
                  <a:pt x="109538" y="211755"/>
                  <a:pt x="121621" y="223838"/>
                  <a:pt x="136526" y="223838"/>
                </a:cubicBezTo>
                <a:cubicBezTo>
                  <a:pt x="151431" y="223838"/>
                  <a:pt x="163514" y="211755"/>
                  <a:pt x="163514" y="196850"/>
                </a:cubicBezTo>
                <a:lnTo>
                  <a:pt x="160785" y="190262"/>
                </a:lnTo>
                <a:lnTo>
                  <a:pt x="189940" y="161420"/>
                </a:lnTo>
                <a:cubicBezTo>
                  <a:pt x="197686" y="170889"/>
                  <a:pt x="201614" y="183019"/>
                  <a:pt x="201614" y="196056"/>
                </a:cubicBezTo>
                <a:cubicBezTo>
                  <a:pt x="201614" y="231565"/>
                  <a:pt x="172473" y="260350"/>
                  <a:pt x="136526" y="260350"/>
                </a:cubicBezTo>
                <a:cubicBezTo>
                  <a:pt x="100579" y="260350"/>
                  <a:pt x="71438" y="231565"/>
                  <a:pt x="71438" y="196056"/>
                </a:cubicBezTo>
                <a:cubicBezTo>
                  <a:pt x="71438" y="160547"/>
                  <a:pt x="100579" y="131762"/>
                  <a:pt x="136526" y="131762"/>
                </a:cubicBezTo>
                <a:close/>
                <a:moveTo>
                  <a:pt x="195633" y="117104"/>
                </a:moveTo>
                <a:lnTo>
                  <a:pt x="215003" y="136627"/>
                </a:lnTo>
                <a:lnTo>
                  <a:pt x="189940" y="161420"/>
                </a:lnTo>
                <a:cubicBezTo>
                  <a:pt x="185755" y="152981"/>
                  <a:pt x="178912" y="146382"/>
                  <a:pt x="170302" y="142436"/>
                </a:cubicBezTo>
                <a:close/>
                <a:moveTo>
                  <a:pt x="232925" y="79812"/>
                </a:moveTo>
                <a:lnTo>
                  <a:pt x="236538" y="93662"/>
                </a:lnTo>
                <a:lnTo>
                  <a:pt x="236538" y="93662"/>
                </a:lnTo>
                <a:lnTo>
                  <a:pt x="253605" y="98440"/>
                </a:lnTo>
                <a:lnTo>
                  <a:pt x="241167" y="110744"/>
                </a:lnTo>
                <a:cubicBezTo>
                  <a:pt x="236831" y="102172"/>
                  <a:pt x="230187" y="95491"/>
                  <a:pt x="221685" y="91053"/>
                </a:cubicBezTo>
                <a:close/>
                <a:moveTo>
                  <a:pt x="136525" y="58737"/>
                </a:moveTo>
                <a:cubicBezTo>
                  <a:pt x="169304" y="58737"/>
                  <a:pt x="199385" y="70289"/>
                  <a:pt x="221685" y="91053"/>
                </a:cubicBezTo>
                <a:lnTo>
                  <a:pt x="195633" y="117104"/>
                </a:lnTo>
                <a:cubicBezTo>
                  <a:pt x="179742" y="102884"/>
                  <a:pt x="158628" y="95250"/>
                  <a:pt x="135731" y="95250"/>
                </a:cubicBezTo>
                <a:cubicBezTo>
                  <a:pt x="80057" y="95250"/>
                  <a:pt x="34925" y="140382"/>
                  <a:pt x="34925" y="196056"/>
                </a:cubicBezTo>
                <a:cubicBezTo>
                  <a:pt x="34925" y="251730"/>
                  <a:pt x="80057" y="296862"/>
                  <a:pt x="135731" y="296862"/>
                </a:cubicBezTo>
                <a:cubicBezTo>
                  <a:pt x="191405" y="296862"/>
                  <a:pt x="236537" y="251730"/>
                  <a:pt x="236537" y="196056"/>
                </a:cubicBezTo>
                <a:cubicBezTo>
                  <a:pt x="236537" y="173368"/>
                  <a:pt x="229042" y="152430"/>
                  <a:pt x="215003" y="136627"/>
                </a:cubicBezTo>
                <a:lnTo>
                  <a:pt x="241167" y="110744"/>
                </a:lnTo>
                <a:cubicBezTo>
                  <a:pt x="261695" y="132918"/>
                  <a:pt x="273050" y="162764"/>
                  <a:pt x="273050" y="195262"/>
                </a:cubicBezTo>
                <a:cubicBezTo>
                  <a:pt x="273050" y="270663"/>
                  <a:pt x="211926" y="331787"/>
                  <a:pt x="136525" y="331787"/>
                </a:cubicBezTo>
                <a:cubicBezTo>
                  <a:pt x="61124" y="331787"/>
                  <a:pt x="0" y="270663"/>
                  <a:pt x="0" y="195262"/>
                </a:cubicBezTo>
                <a:cubicBezTo>
                  <a:pt x="0" y="119861"/>
                  <a:pt x="61124" y="58737"/>
                  <a:pt x="136525" y="58737"/>
                </a:cubicBezTo>
                <a:close/>
                <a:moveTo>
                  <a:pt x="278257" y="51943"/>
                </a:moveTo>
                <a:lnTo>
                  <a:pt x="278821" y="52554"/>
                </a:lnTo>
                <a:lnTo>
                  <a:pt x="236538" y="93662"/>
                </a:lnTo>
                <a:lnTo>
                  <a:pt x="236538" y="93662"/>
                </a:lnTo>
                <a:close/>
                <a:moveTo>
                  <a:pt x="293688" y="36512"/>
                </a:moveTo>
                <a:lnTo>
                  <a:pt x="331788" y="47624"/>
                </a:lnTo>
                <a:lnTo>
                  <a:pt x="276226" y="104774"/>
                </a:lnTo>
                <a:lnTo>
                  <a:pt x="253605" y="98440"/>
                </a:lnTo>
                <a:lnTo>
                  <a:pt x="288925" y="63500"/>
                </a:lnTo>
                <a:lnTo>
                  <a:pt x="278821" y="52554"/>
                </a:lnTo>
                <a:lnTo>
                  <a:pt x="293688" y="38100"/>
                </a:lnTo>
                <a:lnTo>
                  <a:pt x="293371" y="36830"/>
                </a:lnTo>
                <a:close/>
                <a:moveTo>
                  <a:pt x="284163" y="0"/>
                </a:moveTo>
                <a:lnTo>
                  <a:pt x="293371" y="36830"/>
                </a:lnTo>
                <a:lnTo>
                  <a:pt x="278257" y="51943"/>
                </a:lnTo>
                <a:lnTo>
                  <a:pt x="269875" y="42862"/>
                </a:lnTo>
                <a:lnTo>
                  <a:pt x="232925" y="79812"/>
                </a:lnTo>
                <a:lnTo>
                  <a:pt x="227013" y="5715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Freeform 97"/>
          <p:cNvSpPr/>
          <p:nvPr/>
        </p:nvSpPr>
        <p:spPr bwMode="auto">
          <a:xfrm>
            <a:off x="8693298" y="3420180"/>
            <a:ext cx="555757" cy="426571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Freeform 32"/>
          <p:cNvSpPr/>
          <p:nvPr/>
        </p:nvSpPr>
        <p:spPr bwMode="auto">
          <a:xfrm>
            <a:off x="6784867" y="3413111"/>
            <a:ext cx="556397" cy="440711"/>
          </a:xfrm>
          <a:custGeom>
            <a:avLst/>
            <a:gdLst/>
            <a:ahLst/>
            <a:cxnLst/>
            <a:rect l="l" t="t" r="r" b="b"/>
            <a:pathLst>
              <a:path w="160337" h="127000">
                <a:moveTo>
                  <a:pt x="134937" y="66675"/>
                </a:moveTo>
                <a:lnTo>
                  <a:pt x="131762" y="73025"/>
                </a:lnTo>
                <a:lnTo>
                  <a:pt x="134937" y="79375"/>
                </a:lnTo>
                <a:lnTo>
                  <a:pt x="138112" y="73025"/>
                </a:lnTo>
                <a:close/>
                <a:moveTo>
                  <a:pt x="110331" y="66675"/>
                </a:moveTo>
                <a:cubicBezTo>
                  <a:pt x="107263" y="66675"/>
                  <a:pt x="104775" y="69518"/>
                  <a:pt x="104775" y="73025"/>
                </a:cubicBezTo>
                <a:cubicBezTo>
                  <a:pt x="104775" y="76532"/>
                  <a:pt x="107263" y="79375"/>
                  <a:pt x="110331" y="79375"/>
                </a:cubicBezTo>
                <a:cubicBezTo>
                  <a:pt x="113399" y="79375"/>
                  <a:pt x="115887" y="76532"/>
                  <a:pt x="115887" y="73025"/>
                </a:cubicBezTo>
                <a:cubicBezTo>
                  <a:pt x="115887" y="69518"/>
                  <a:pt x="113399" y="66675"/>
                  <a:pt x="110331" y="66675"/>
                </a:cubicBezTo>
                <a:close/>
                <a:moveTo>
                  <a:pt x="104775" y="38100"/>
                </a:moveTo>
                <a:cubicBezTo>
                  <a:pt x="104789" y="38100"/>
                  <a:pt x="105551" y="38100"/>
                  <a:pt x="145521" y="38100"/>
                </a:cubicBezTo>
                <a:cubicBezTo>
                  <a:pt x="152929" y="38100"/>
                  <a:pt x="156633" y="41804"/>
                  <a:pt x="156633" y="49213"/>
                </a:cubicBezTo>
                <a:cubicBezTo>
                  <a:pt x="156633" y="49231"/>
                  <a:pt x="156633" y="50127"/>
                  <a:pt x="156633" y="93663"/>
                </a:cubicBezTo>
                <a:lnTo>
                  <a:pt x="160337" y="127000"/>
                </a:lnTo>
                <a:cubicBezTo>
                  <a:pt x="160328" y="126989"/>
                  <a:pt x="159923" y="126503"/>
                  <a:pt x="141816" y="104775"/>
                </a:cubicBezTo>
                <a:cubicBezTo>
                  <a:pt x="141800" y="104775"/>
                  <a:pt x="140748" y="104775"/>
                  <a:pt x="71438" y="104775"/>
                </a:cubicBezTo>
                <a:cubicBezTo>
                  <a:pt x="64029" y="104775"/>
                  <a:pt x="60325" y="101071"/>
                  <a:pt x="60325" y="93663"/>
                </a:cubicBezTo>
                <a:cubicBezTo>
                  <a:pt x="60325" y="93655"/>
                  <a:pt x="60325" y="93530"/>
                  <a:pt x="60325" y="91348"/>
                </a:cubicBezTo>
                <a:lnTo>
                  <a:pt x="60325" y="75142"/>
                </a:lnTo>
                <a:cubicBezTo>
                  <a:pt x="60333" y="75142"/>
                  <a:pt x="60457" y="75142"/>
                  <a:pt x="62640" y="75142"/>
                </a:cubicBezTo>
                <a:lnTo>
                  <a:pt x="78846" y="75142"/>
                </a:lnTo>
                <a:lnTo>
                  <a:pt x="82550" y="78846"/>
                </a:lnTo>
                <a:cubicBezTo>
                  <a:pt x="86254" y="78846"/>
                  <a:pt x="89958" y="78846"/>
                  <a:pt x="89958" y="75142"/>
                </a:cubicBezTo>
                <a:cubicBezTo>
                  <a:pt x="101071" y="75142"/>
                  <a:pt x="104775" y="67733"/>
                  <a:pt x="104775" y="64029"/>
                </a:cubicBezTo>
                <a:cubicBezTo>
                  <a:pt x="104775" y="64016"/>
                  <a:pt x="104775" y="63447"/>
                  <a:pt x="104775" y="38100"/>
                </a:cubicBezTo>
                <a:close/>
                <a:moveTo>
                  <a:pt x="78581" y="30163"/>
                </a:moveTo>
                <a:cubicBezTo>
                  <a:pt x="74635" y="30163"/>
                  <a:pt x="71437" y="32651"/>
                  <a:pt x="71437" y="35720"/>
                </a:cubicBezTo>
                <a:cubicBezTo>
                  <a:pt x="71437" y="38789"/>
                  <a:pt x="74635" y="41277"/>
                  <a:pt x="78581" y="41277"/>
                </a:cubicBezTo>
                <a:cubicBezTo>
                  <a:pt x="82527" y="41277"/>
                  <a:pt x="85725" y="38789"/>
                  <a:pt x="85725" y="35720"/>
                </a:cubicBezTo>
                <a:cubicBezTo>
                  <a:pt x="85725" y="32651"/>
                  <a:pt x="82527" y="30163"/>
                  <a:pt x="78581" y="30163"/>
                </a:cubicBezTo>
                <a:close/>
                <a:moveTo>
                  <a:pt x="52388" y="30163"/>
                </a:moveTo>
                <a:cubicBezTo>
                  <a:pt x="48004" y="30163"/>
                  <a:pt x="44450" y="32651"/>
                  <a:pt x="44450" y="35720"/>
                </a:cubicBezTo>
                <a:cubicBezTo>
                  <a:pt x="44450" y="38789"/>
                  <a:pt x="48004" y="41277"/>
                  <a:pt x="52388" y="41277"/>
                </a:cubicBezTo>
                <a:cubicBezTo>
                  <a:pt x="56772" y="41277"/>
                  <a:pt x="60326" y="38789"/>
                  <a:pt x="60326" y="35720"/>
                </a:cubicBezTo>
                <a:cubicBezTo>
                  <a:pt x="60326" y="32651"/>
                  <a:pt x="56772" y="30163"/>
                  <a:pt x="52388" y="30163"/>
                </a:cubicBezTo>
                <a:close/>
                <a:moveTo>
                  <a:pt x="26194" y="30163"/>
                </a:moveTo>
                <a:cubicBezTo>
                  <a:pt x="22248" y="30163"/>
                  <a:pt x="19050" y="32651"/>
                  <a:pt x="19050" y="35720"/>
                </a:cubicBezTo>
                <a:cubicBezTo>
                  <a:pt x="19050" y="38789"/>
                  <a:pt x="22248" y="41277"/>
                  <a:pt x="26194" y="41277"/>
                </a:cubicBezTo>
                <a:cubicBezTo>
                  <a:pt x="30140" y="41277"/>
                  <a:pt x="33338" y="38789"/>
                  <a:pt x="33338" y="35720"/>
                </a:cubicBezTo>
                <a:cubicBezTo>
                  <a:pt x="33338" y="32651"/>
                  <a:pt x="30140" y="30163"/>
                  <a:pt x="26194" y="30163"/>
                </a:cubicBezTo>
                <a:close/>
                <a:moveTo>
                  <a:pt x="15052" y="0"/>
                </a:moveTo>
                <a:cubicBezTo>
                  <a:pt x="15066" y="0"/>
                  <a:pt x="16092" y="0"/>
                  <a:pt x="90311" y="0"/>
                </a:cubicBezTo>
                <a:cubicBezTo>
                  <a:pt x="97837" y="0"/>
                  <a:pt x="101600" y="7454"/>
                  <a:pt x="101600" y="11181"/>
                </a:cubicBezTo>
                <a:cubicBezTo>
                  <a:pt x="101600" y="11192"/>
                  <a:pt x="101600" y="11871"/>
                  <a:pt x="101600" y="55908"/>
                </a:cubicBezTo>
                <a:cubicBezTo>
                  <a:pt x="101600" y="63362"/>
                  <a:pt x="97837" y="67089"/>
                  <a:pt x="90311" y="67089"/>
                </a:cubicBezTo>
                <a:cubicBezTo>
                  <a:pt x="90298" y="67089"/>
                  <a:pt x="89329" y="67089"/>
                  <a:pt x="18815" y="67089"/>
                </a:cubicBezTo>
                <a:cubicBezTo>
                  <a:pt x="18811" y="67093"/>
                  <a:pt x="18720" y="67183"/>
                  <a:pt x="16463" y="69419"/>
                </a:cubicBezTo>
                <a:lnTo>
                  <a:pt x="0" y="85725"/>
                </a:lnTo>
                <a:cubicBezTo>
                  <a:pt x="2" y="85714"/>
                  <a:pt x="77" y="85193"/>
                  <a:pt x="3763" y="59635"/>
                </a:cubicBezTo>
                <a:cubicBezTo>
                  <a:pt x="3763" y="55908"/>
                  <a:pt x="3763" y="55908"/>
                  <a:pt x="3763" y="11181"/>
                </a:cubicBezTo>
                <a:cubicBezTo>
                  <a:pt x="3763" y="7454"/>
                  <a:pt x="7526" y="0"/>
                  <a:pt x="1505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/>
        </p:nvSpPr>
        <p:spPr bwMode="auto">
          <a:xfrm>
            <a:off x="2825236" y="1137947"/>
            <a:ext cx="6537099" cy="928500"/>
          </a:xfrm>
          <a:custGeom>
            <a:avLst/>
            <a:gdLst/>
            <a:ahLst/>
            <a:cxnLst/>
            <a:rect l="l" t="t" r="r" b="b"/>
            <a:pathLst>
              <a:path w="5860096" h="832343">
                <a:moveTo>
                  <a:pt x="414247" y="0"/>
                </a:moveTo>
                <a:cubicBezTo>
                  <a:pt x="414247" y="0"/>
                  <a:pt x="414247" y="0"/>
                  <a:pt x="2117497" y="0"/>
                </a:cubicBezTo>
                <a:cubicBezTo>
                  <a:pt x="2172167" y="0"/>
                  <a:pt x="2224325" y="10523"/>
                  <a:pt x="2271809" y="30280"/>
                </a:cubicBezTo>
                <a:cubicBezTo>
                  <a:pt x="2319235" y="10496"/>
                  <a:pt x="2371328" y="0"/>
                  <a:pt x="2425927" y="0"/>
                </a:cubicBezTo>
                <a:cubicBezTo>
                  <a:pt x="2425934" y="0"/>
                  <a:pt x="2428912" y="0"/>
                  <a:pt x="3742599" y="0"/>
                </a:cubicBezTo>
                <a:lnTo>
                  <a:pt x="3745926" y="0"/>
                </a:lnTo>
                <a:lnTo>
                  <a:pt x="3753827" y="0"/>
                </a:lnTo>
                <a:lnTo>
                  <a:pt x="3769213" y="0"/>
                </a:lnTo>
                <a:lnTo>
                  <a:pt x="3794578" y="0"/>
                </a:lnTo>
                <a:lnTo>
                  <a:pt x="3829362" y="0"/>
                </a:lnTo>
                <a:lnTo>
                  <a:pt x="3832419" y="0"/>
                </a:lnTo>
                <a:lnTo>
                  <a:pt x="3885230" y="0"/>
                </a:lnTo>
                <a:lnTo>
                  <a:pt x="3955505" y="0"/>
                </a:lnTo>
                <a:lnTo>
                  <a:pt x="3974436" y="0"/>
                </a:lnTo>
                <a:lnTo>
                  <a:pt x="4045741" y="0"/>
                </a:lnTo>
                <a:lnTo>
                  <a:pt x="4129177" y="0"/>
                </a:lnTo>
                <a:cubicBezTo>
                  <a:pt x="4376349" y="0"/>
                  <a:pt x="4781557" y="0"/>
                  <a:pt x="5445849" y="0"/>
                </a:cubicBezTo>
                <a:cubicBezTo>
                  <a:pt x="5675052" y="0"/>
                  <a:pt x="5860096" y="184965"/>
                  <a:pt x="5860096" y="414070"/>
                </a:cubicBezTo>
                <a:lnTo>
                  <a:pt x="5860096" y="418273"/>
                </a:lnTo>
                <a:cubicBezTo>
                  <a:pt x="5860096" y="647378"/>
                  <a:pt x="5675052" y="832343"/>
                  <a:pt x="5445849" y="832343"/>
                </a:cubicBezTo>
                <a:cubicBezTo>
                  <a:pt x="5445829" y="832343"/>
                  <a:pt x="5440746" y="832343"/>
                  <a:pt x="4129177" y="832343"/>
                </a:cubicBezTo>
                <a:lnTo>
                  <a:pt x="4125851" y="832343"/>
                </a:lnTo>
                <a:lnTo>
                  <a:pt x="4117950" y="832343"/>
                </a:lnTo>
                <a:lnTo>
                  <a:pt x="4102564" y="832343"/>
                </a:lnTo>
                <a:lnTo>
                  <a:pt x="4077198" y="832343"/>
                </a:lnTo>
                <a:cubicBezTo>
                  <a:pt x="4064699" y="832343"/>
                  <a:pt x="4052086" y="832343"/>
                  <a:pt x="4039357" y="832343"/>
                </a:cubicBezTo>
                <a:cubicBezTo>
                  <a:pt x="4024387" y="832343"/>
                  <a:pt x="4006922" y="832343"/>
                  <a:pt x="3986547" y="832343"/>
                </a:cubicBezTo>
                <a:lnTo>
                  <a:pt x="3916271" y="832343"/>
                </a:lnTo>
                <a:cubicBezTo>
                  <a:pt x="3886765" y="832343"/>
                  <a:pt x="3856690" y="832343"/>
                  <a:pt x="3826035" y="832343"/>
                </a:cubicBezTo>
                <a:cubicBezTo>
                  <a:pt x="3800444" y="832343"/>
                  <a:pt x="3772693" y="832343"/>
                  <a:pt x="3742599" y="832343"/>
                </a:cubicBezTo>
                <a:cubicBezTo>
                  <a:pt x="3732786" y="832343"/>
                  <a:pt x="3723054" y="832004"/>
                  <a:pt x="3713345" y="832343"/>
                </a:cubicBezTo>
                <a:cubicBezTo>
                  <a:pt x="3463845" y="832343"/>
                  <a:pt x="3064646" y="832343"/>
                  <a:pt x="2425927" y="832343"/>
                </a:cubicBezTo>
                <a:cubicBezTo>
                  <a:pt x="2371293" y="832343"/>
                  <a:pt x="2319168" y="821834"/>
                  <a:pt x="2271712" y="802093"/>
                </a:cubicBezTo>
                <a:cubicBezTo>
                  <a:pt x="2224256" y="821834"/>
                  <a:pt x="2172131" y="832343"/>
                  <a:pt x="2117497" y="832343"/>
                </a:cubicBezTo>
                <a:cubicBezTo>
                  <a:pt x="2117497" y="832343"/>
                  <a:pt x="2117497" y="832343"/>
                  <a:pt x="414247" y="832343"/>
                </a:cubicBezTo>
                <a:cubicBezTo>
                  <a:pt x="185044" y="832343"/>
                  <a:pt x="0" y="647378"/>
                  <a:pt x="0" y="418273"/>
                </a:cubicBezTo>
                <a:cubicBezTo>
                  <a:pt x="0" y="184965"/>
                  <a:pt x="185044" y="0"/>
                  <a:pt x="41424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2827222" y="1107161"/>
            <a:ext cx="2822244" cy="9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019872" y="1109148"/>
            <a:ext cx="759683" cy="872891"/>
          </a:xfrm>
          <a:custGeom>
            <a:avLst/>
            <a:gdLst>
              <a:gd name="T0" fmla="*/ 209 w 324"/>
              <a:gd name="T1" fmla="*/ 56 h 372"/>
              <a:gd name="T2" fmla="*/ 209 w 324"/>
              <a:gd name="T3" fmla="*/ 10 h 372"/>
              <a:gd name="T4" fmla="*/ 198 w 324"/>
              <a:gd name="T5" fmla="*/ 0 h 372"/>
              <a:gd name="T6" fmla="*/ 126 w 324"/>
              <a:gd name="T7" fmla="*/ 0 h 372"/>
              <a:gd name="T8" fmla="*/ 121 w 324"/>
              <a:gd name="T9" fmla="*/ 10 h 372"/>
              <a:gd name="T10" fmla="*/ 121 w 324"/>
              <a:gd name="T11" fmla="*/ 54 h 372"/>
              <a:gd name="T12" fmla="*/ 0 w 324"/>
              <a:gd name="T13" fmla="*/ 210 h 372"/>
              <a:gd name="T14" fmla="*/ 162 w 324"/>
              <a:gd name="T15" fmla="*/ 372 h 372"/>
              <a:gd name="T16" fmla="*/ 324 w 324"/>
              <a:gd name="T17" fmla="*/ 210 h 372"/>
              <a:gd name="T18" fmla="*/ 209 w 324"/>
              <a:gd name="T19" fmla="*/ 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72">
                <a:moveTo>
                  <a:pt x="209" y="56"/>
                </a:moveTo>
                <a:cubicBezTo>
                  <a:pt x="209" y="10"/>
                  <a:pt x="209" y="10"/>
                  <a:pt x="209" y="10"/>
                </a:cubicBezTo>
                <a:cubicBezTo>
                  <a:pt x="209" y="5"/>
                  <a:pt x="202" y="0"/>
                  <a:pt x="19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2" y="0"/>
                  <a:pt x="121" y="5"/>
                  <a:pt x="121" y="10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53" y="72"/>
                  <a:pt x="0" y="135"/>
                  <a:pt x="0" y="210"/>
                </a:cubicBezTo>
                <a:cubicBezTo>
                  <a:pt x="0" y="300"/>
                  <a:pt x="73" y="372"/>
                  <a:pt x="162" y="372"/>
                </a:cubicBezTo>
                <a:cubicBezTo>
                  <a:pt x="251" y="372"/>
                  <a:pt x="324" y="300"/>
                  <a:pt x="324" y="210"/>
                </a:cubicBezTo>
                <a:cubicBezTo>
                  <a:pt x="324" y="137"/>
                  <a:pt x="273" y="75"/>
                  <a:pt x="209" y="5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094353" y="1296836"/>
            <a:ext cx="609732" cy="610725"/>
          </a:xfrm>
          <a:prstGeom prst="ellipse">
            <a:avLst/>
          </a:pr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1000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3261183" y="1477568"/>
            <a:ext cx="270109" cy="249256"/>
          </a:xfrm>
          <a:custGeom>
            <a:avLst/>
            <a:gdLst>
              <a:gd name="T0" fmla="*/ 250 w 272"/>
              <a:gd name="T1" fmla="*/ 133 h 251"/>
              <a:gd name="T2" fmla="*/ 272 w 272"/>
              <a:gd name="T3" fmla="*/ 104 h 251"/>
              <a:gd name="T4" fmla="*/ 222 w 272"/>
              <a:gd name="T5" fmla="*/ 67 h 251"/>
              <a:gd name="T6" fmla="*/ 222 w 272"/>
              <a:gd name="T7" fmla="*/ 5 h 251"/>
              <a:gd name="T8" fmla="*/ 187 w 272"/>
              <a:gd name="T9" fmla="*/ 5 h 251"/>
              <a:gd name="T10" fmla="*/ 187 w 272"/>
              <a:gd name="T11" fmla="*/ 41 h 251"/>
              <a:gd name="T12" fmla="*/ 137 w 272"/>
              <a:gd name="T13" fmla="*/ 0 h 251"/>
              <a:gd name="T14" fmla="*/ 0 w 272"/>
              <a:gd name="T15" fmla="*/ 104 h 251"/>
              <a:gd name="T16" fmla="*/ 21 w 272"/>
              <a:gd name="T17" fmla="*/ 133 h 251"/>
              <a:gd name="T18" fmla="*/ 35 w 272"/>
              <a:gd name="T19" fmla="*/ 121 h 251"/>
              <a:gd name="T20" fmla="*/ 35 w 272"/>
              <a:gd name="T21" fmla="*/ 251 h 251"/>
              <a:gd name="T22" fmla="*/ 109 w 272"/>
              <a:gd name="T23" fmla="*/ 251 h 251"/>
              <a:gd name="T24" fmla="*/ 109 w 272"/>
              <a:gd name="T25" fmla="*/ 180 h 251"/>
              <a:gd name="T26" fmla="*/ 163 w 272"/>
              <a:gd name="T27" fmla="*/ 180 h 251"/>
              <a:gd name="T28" fmla="*/ 163 w 272"/>
              <a:gd name="T29" fmla="*/ 251 h 251"/>
              <a:gd name="T30" fmla="*/ 236 w 272"/>
              <a:gd name="T31" fmla="*/ 251 h 251"/>
              <a:gd name="T32" fmla="*/ 236 w 272"/>
              <a:gd name="T33" fmla="*/ 121 h 251"/>
              <a:gd name="T34" fmla="*/ 250 w 272"/>
              <a:gd name="T35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" h="251">
                <a:moveTo>
                  <a:pt x="250" y="133"/>
                </a:moveTo>
                <a:lnTo>
                  <a:pt x="272" y="104"/>
                </a:lnTo>
                <a:lnTo>
                  <a:pt x="222" y="67"/>
                </a:lnTo>
                <a:lnTo>
                  <a:pt x="222" y="5"/>
                </a:lnTo>
                <a:lnTo>
                  <a:pt x="187" y="5"/>
                </a:lnTo>
                <a:lnTo>
                  <a:pt x="187" y="41"/>
                </a:lnTo>
                <a:lnTo>
                  <a:pt x="137" y="0"/>
                </a:lnTo>
                <a:lnTo>
                  <a:pt x="0" y="104"/>
                </a:lnTo>
                <a:lnTo>
                  <a:pt x="21" y="133"/>
                </a:lnTo>
                <a:lnTo>
                  <a:pt x="35" y="121"/>
                </a:lnTo>
                <a:lnTo>
                  <a:pt x="35" y="251"/>
                </a:lnTo>
                <a:lnTo>
                  <a:pt x="109" y="251"/>
                </a:lnTo>
                <a:lnTo>
                  <a:pt x="109" y="180"/>
                </a:lnTo>
                <a:lnTo>
                  <a:pt x="163" y="180"/>
                </a:lnTo>
                <a:lnTo>
                  <a:pt x="163" y="251"/>
                </a:lnTo>
                <a:lnTo>
                  <a:pt x="236" y="251"/>
                </a:lnTo>
                <a:lnTo>
                  <a:pt x="236" y="121"/>
                </a:lnTo>
                <a:lnTo>
                  <a:pt x="250" y="133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2825236" y="2364807"/>
            <a:ext cx="6537099" cy="928500"/>
          </a:xfrm>
          <a:custGeom>
            <a:avLst/>
            <a:gdLst/>
            <a:ahLst/>
            <a:cxnLst/>
            <a:rect l="l" t="t" r="r" b="b"/>
            <a:pathLst>
              <a:path w="5860096" h="832343">
                <a:moveTo>
                  <a:pt x="414247" y="0"/>
                </a:moveTo>
                <a:cubicBezTo>
                  <a:pt x="414247" y="0"/>
                  <a:pt x="414247" y="0"/>
                  <a:pt x="2117497" y="0"/>
                </a:cubicBezTo>
                <a:cubicBezTo>
                  <a:pt x="2172167" y="0"/>
                  <a:pt x="2224325" y="10523"/>
                  <a:pt x="2271809" y="30280"/>
                </a:cubicBezTo>
                <a:cubicBezTo>
                  <a:pt x="2319235" y="10496"/>
                  <a:pt x="2371328" y="0"/>
                  <a:pt x="2425927" y="0"/>
                </a:cubicBezTo>
                <a:cubicBezTo>
                  <a:pt x="2425934" y="0"/>
                  <a:pt x="2428912" y="0"/>
                  <a:pt x="3742599" y="0"/>
                </a:cubicBezTo>
                <a:lnTo>
                  <a:pt x="3745926" y="0"/>
                </a:lnTo>
                <a:lnTo>
                  <a:pt x="3753827" y="0"/>
                </a:lnTo>
                <a:lnTo>
                  <a:pt x="3769213" y="0"/>
                </a:lnTo>
                <a:lnTo>
                  <a:pt x="3794578" y="0"/>
                </a:lnTo>
                <a:lnTo>
                  <a:pt x="3829362" y="0"/>
                </a:lnTo>
                <a:lnTo>
                  <a:pt x="3832419" y="0"/>
                </a:lnTo>
                <a:lnTo>
                  <a:pt x="3885230" y="0"/>
                </a:lnTo>
                <a:lnTo>
                  <a:pt x="3955505" y="0"/>
                </a:lnTo>
                <a:lnTo>
                  <a:pt x="3974436" y="0"/>
                </a:lnTo>
                <a:lnTo>
                  <a:pt x="4045741" y="0"/>
                </a:lnTo>
                <a:lnTo>
                  <a:pt x="4129177" y="0"/>
                </a:lnTo>
                <a:cubicBezTo>
                  <a:pt x="4376349" y="0"/>
                  <a:pt x="4781557" y="0"/>
                  <a:pt x="5445849" y="0"/>
                </a:cubicBezTo>
                <a:cubicBezTo>
                  <a:pt x="5675052" y="0"/>
                  <a:pt x="5860096" y="184965"/>
                  <a:pt x="5860096" y="414070"/>
                </a:cubicBezTo>
                <a:lnTo>
                  <a:pt x="5860096" y="418273"/>
                </a:lnTo>
                <a:cubicBezTo>
                  <a:pt x="5860096" y="647378"/>
                  <a:pt x="5675052" y="832343"/>
                  <a:pt x="5445849" y="832343"/>
                </a:cubicBezTo>
                <a:cubicBezTo>
                  <a:pt x="5445829" y="832343"/>
                  <a:pt x="5440746" y="832343"/>
                  <a:pt x="4129177" y="832343"/>
                </a:cubicBezTo>
                <a:lnTo>
                  <a:pt x="4125851" y="832343"/>
                </a:lnTo>
                <a:lnTo>
                  <a:pt x="4117950" y="832343"/>
                </a:lnTo>
                <a:lnTo>
                  <a:pt x="4102564" y="832343"/>
                </a:lnTo>
                <a:lnTo>
                  <a:pt x="4077198" y="832343"/>
                </a:lnTo>
                <a:cubicBezTo>
                  <a:pt x="4064699" y="832343"/>
                  <a:pt x="4052086" y="832343"/>
                  <a:pt x="4039357" y="832343"/>
                </a:cubicBezTo>
                <a:cubicBezTo>
                  <a:pt x="4024387" y="832343"/>
                  <a:pt x="4006922" y="832343"/>
                  <a:pt x="3986547" y="832343"/>
                </a:cubicBezTo>
                <a:lnTo>
                  <a:pt x="3916271" y="832343"/>
                </a:lnTo>
                <a:cubicBezTo>
                  <a:pt x="3886765" y="832343"/>
                  <a:pt x="3856690" y="832343"/>
                  <a:pt x="3826035" y="832343"/>
                </a:cubicBezTo>
                <a:cubicBezTo>
                  <a:pt x="3800444" y="832343"/>
                  <a:pt x="3772693" y="832343"/>
                  <a:pt x="3742599" y="832343"/>
                </a:cubicBezTo>
                <a:cubicBezTo>
                  <a:pt x="3732786" y="832343"/>
                  <a:pt x="3723054" y="832004"/>
                  <a:pt x="3713345" y="832343"/>
                </a:cubicBezTo>
                <a:cubicBezTo>
                  <a:pt x="3463845" y="832343"/>
                  <a:pt x="3064646" y="832343"/>
                  <a:pt x="2425927" y="832343"/>
                </a:cubicBezTo>
                <a:cubicBezTo>
                  <a:pt x="2371293" y="832343"/>
                  <a:pt x="2319168" y="821834"/>
                  <a:pt x="2271712" y="802093"/>
                </a:cubicBezTo>
                <a:cubicBezTo>
                  <a:pt x="2224256" y="821834"/>
                  <a:pt x="2172131" y="832343"/>
                  <a:pt x="2117497" y="832343"/>
                </a:cubicBezTo>
                <a:cubicBezTo>
                  <a:pt x="2117497" y="832343"/>
                  <a:pt x="2117497" y="832343"/>
                  <a:pt x="414247" y="832343"/>
                </a:cubicBezTo>
                <a:cubicBezTo>
                  <a:pt x="185044" y="832343"/>
                  <a:pt x="0" y="647378"/>
                  <a:pt x="0" y="418273"/>
                </a:cubicBezTo>
                <a:cubicBezTo>
                  <a:pt x="0" y="184965"/>
                  <a:pt x="185044" y="0"/>
                  <a:pt x="41424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AutoShape 4"/>
          <p:cNvSpPr>
            <a:spLocks noChangeAspect="1" noChangeArrowheads="1" noTextEdit="1"/>
          </p:cNvSpPr>
          <p:nvPr/>
        </p:nvSpPr>
        <p:spPr bwMode="auto">
          <a:xfrm>
            <a:off x="2827222" y="2334021"/>
            <a:ext cx="2822244" cy="9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019872" y="2336005"/>
            <a:ext cx="759683" cy="872891"/>
          </a:xfrm>
          <a:custGeom>
            <a:avLst/>
            <a:gdLst>
              <a:gd name="T0" fmla="*/ 209 w 324"/>
              <a:gd name="T1" fmla="*/ 56 h 372"/>
              <a:gd name="T2" fmla="*/ 209 w 324"/>
              <a:gd name="T3" fmla="*/ 10 h 372"/>
              <a:gd name="T4" fmla="*/ 198 w 324"/>
              <a:gd name="T5" fmla="*/ 0 h 372"/>
              <a:gd name="T6" fmla="*/ 126 w 324"/>
              <a:gd name="T7" fmla="*/ 0 h 372"/>
              <a:gd name="T8" fmla="*/ 121 w 324"/>
              <a:gd name="T9" fmla="*/ 10 h 372"/>
              <a:gd name="T10" fmla="*/ 121 w 324"/>
              <a:gd name="T11" fmla="*/ 54 h 372"/>
              <a:gd name="T12" fmla="*/ 0 w 324"/>
              <a:gd name="T13" fmla="*/ 210 h 372"/>
              <a:gd name="T14" fmla="*/ 162 w 324"/>
              <a:gd name="T15" fmla="*/ 372 h 372"/>
              <a:gd name="T16" fmla="*/ 324 w 324"/>
              <a:gd name="T17" fmla="*/ 210 h 372"/>
              <a:gd name="T18" fmla="*/ 209 w 324"/>
              <a:gd name="T19" fmla="*/ 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72">
                <a:moveTo>
                  <a:pt x="209" y="56"/>
                </a:moveTo>
                <a:cubicBezTo>
                  <a:pt x="209" y="10"/>
                  <a:pt x="209" y="10"/>
                  <a:pt x="209" y="10"/>
                </a:cubicBezTo>
                <a:cubicBezTo>
                  <a:pt x="209" y="5"/>
                  <a:pt x="202" y="0"/>
                  <a:pt x="19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2" y="0"/>
                  <a:pt x="121" y="5"/>
                  <a:pt x="121" y="10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53" y="72"/>
                  <a:pt x="0" y="135"/>
                  <a:pt x="0" y="210"/>
                </a:cubicBezTo>
                <a:cubicBezTo>
                  <a:pt x="0" y="300"/>
                  <a:pt x="73" y="372"/>
                  <a:pt x="162" y="372"/>
                </a:cubicBezTo>
                <a:cubicBezTo>
                  <a:pt x="251" y="372"/>
                  <a:pt x="324" y="300"/>
                  <a:pt x="324" y="210"/>
                </a:cubicBezTo>
                <a:cubicBezTo>
                  <a:pt x="324" y="137"/>
                  <a:pt x="273" y="75"/>
                  <a:pt x="209" y="5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094353" y="2523695"/>
            <a:ext cx="609732" cy="610725"/>
          </a:xfrm>
          <a:prstGeom prst="ellipse">
            <a:avLst/>
          </a:pr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1000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Freeform 6"/>
          <p:cNvSpPr/>
          <p:nvPr/>
        </p:nvSpPr>
        <p:spPr bwMode="auto">
          <a:xfrm>
            <a:off x="2825236" y="3591666"/>
            <a:ext cx="6537099" cy="928500"/>
          </a:xfrm>
          <a:custGeom>
            <a:avLst/>
            <a:gdLst/>
            <a:ahLst/>
            <a:cxnLst/>
            <a:rect l="l" t="t" r="r" b="b"/>
            <a:pathLst>
              <a:path w="5860096" h="832343">
                <a:moveTo>
                  <a:pt x="414247" y="0"/>
                </a:moveTo>
                <a:cubicBezTo>
                  <a:pt x="414247" y="0"/>
                  <a:pt x="414247" y="0"/>
                  <a:pt x="2117497" y="0"/>
                </a:cubicBezTo>
                <a:cubicBezTo>
                  <a:pt x="2172167" y="0"/>
                  <a:pt x="2224325" y="10523"/>
                  <a:pt x="2271809" y="30280"/>
                </a:cubicBezTo>
                <a:cubicBezTo>
                  <a:pt x="2319235" y="10496"/>
                  <a:pt x="2371328" y="0"/>
                  <a:pt x="2425927" y="0"/>
                </a:cubicBezTo>
                <a:cubicBezTo>
                  <a:pt x="2425934" y="0"/>
                  <a:pt x="2428912" y="0"/>
                  <a:pt x="3742599" y="0"/>
                </a:cubicBezTo>
                <a:lnTo>
                  <a:pt x="3745926" y="0"/>
                </a:lnTo>
                <a:lnTo>
                  <a:pt x="3753827" y="0"/>
                </a:lnTo>
                <a:lnTo>
                  <a:pt x="3769213" y="0"/>
                </a:lnTo>
                <a:lnTo>
                  <a:pt x="3794578" y="0"/>
                </a:lnTo>
                <a:lnTo>
                  <a:pt x="3829362" y="0"/>
                </a:lnTo>
                <a:lnTo>
                  <a:pt x="3832419" y="0"/>
                </a:lnTo>
                <a:lnTo>
                  <a:pt x="3885230" y="0"/>
                </a:lnTo>
                <a:lnTo>
                  <a:pt x="3955505" y="0"/>
                </a:lnTo>
                <a:lnTo>
                  <a:pt x="3974436" y="0"/>
                </a:lnTo>
                <a:lnTo>
                  <a:pt x="4045741" y="0"/>
                </a:lnTo>
                <a:lnTo>
                  <a:pt x="4129177" y="0"/>
                </a:lnTo>
                <a:cubicBezTo>
                  <a:pt x="4376349" y="0"/>
                  <a:pt x="4781557" y="0"/>
                  <a:pt x="5445849" y="0"/>
                </a:cubicBezTo>
                <a:cubicBezTo>
                  <a:pt x="5675052" y="0"/>
                  <a:pt x="5860096" y="184965"/>
                  <a:pt x="5860096" y="414070"/>
                </a:cubicBezTo>
                <a:lnTo>
                  <a:pt x="5860096" y="418273"/>
                </a:lnTo>
                <a:cubicBezTo>
                  <a:pt x="5860096" y="647378"/>
                  <a:pt x="5675052" y="832343"/>
                  <a:pt x="5445849" y="832343"/>
                </a:cubicBezTo>
                <a:cubicBezTo>
                  <a:pt x="5445829" y="832343"/>
                  <a:pt x="5440746" y="832343"/>
                  <a:pt x="4129177" y="832343"/>
                </a:cubicBezTo>
                <a:lnTo>
                  <a:pt x="4125851" y="832343"/>
                </a:lnTo>
                <a:lnTo>
                  <a:pt x="4117950" y="832343"/>
                </a:lnTo>
                <a:lnTo>
                  <a:pt x="4102564" y="832343"/>
                </a:lnTo>
                <a:lnTo>
                  <a:pt x="4077198" y="832343"/>
                </a:lnTo>
                <a:cubicBezTo>
                  <a:pt x="4064699" y="832343"/>
                  <a:pt x="4052086" y="832343"/>
                  <a:pt x="4039357" y="832343"/>
                </a:cubicBezTo>
                <a:cubicBezTo>
                  <a:pt x="4024387" y="832343"/>
                  <a:pt x="4006922" y="832343"/>
                  <a:pt x="3986547" y="832343"/>
                </a:cubicBezTo>
                <a:lnTo>
                  <a:pt x="3916271" y="832343"/>
                </a:lnTo>
                <a:cubicBezTo>
                  <a:pt x="3886765" y="832343"/>
                  <a:pt x="3856690" y="832343"/>
                  <a:pt x="3826035" y="832343"/>
                </a:cubicBezTo>
                <a:cubicBezTo>
                  <a:pt x="3800444" y="832343"/>
                  <a:pt x="3772693" y="832343"/>
                  <a:pt x="3742599" y="832343"/>
                </a:cubicBezTo>
                <a:cubicBezTo>
                  <a:pt x="3732786" y="832343"/>
                  <a:pt x="3723054" y="832004"/>
                  <a:pt x="3713345" y="832343"/>
                </a:cubicBezTo>
                <a:cubicBezTo>
                  <a:pt x="3463845" y="832343"/>
                  <a:pt x="3064646" y="832343"/>
                  <a:pt x="2425927" y="832343"/>
                </a:cubicBezTo>
                <a:cubicBezTo>
                  <a:pt x="2371293" y="832343"/>
                  <a:pt x="2319168" y="821834"/>
                  <a:pt x="2271712" y="802093"/>
                </a:cubicBezTo>
                <a:cubicBezTo>
                  <a:pt x="2224256" y="821834"/>
                  <a:pt x="2172131" y="832343"/>
                  <a:pt x="2117497" y="832343"/>
                </a:cubicBezTo>
                <a:cubicBezTo>
                  <a:pt x="2117497" y="832343"/>
                  <a:pt x="2117497" y="832343"/>
                  <a:pt x="414247" y="832343"/>
                </a:cubicBezTo>
                <a:cubicBezTo>
                  <a:pt x="185044" y="832343"/>
                  <a:pt x="0" y="647378"/>
                  <a:pt x="0" y="418273"/>
                </a:cubicBezTo>
                <a:cubicBezTo>
                  <a:pt x="0" y="184965"/>
                  <a:pt x="185044" y="0"/>
                  <a:pt x="41424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AutoShape 4"/>
          <p:cNvSpPr>
            <a:spLocks noChangeAspect="1" noChangeArrowheads="1" noTextEdit="1"/>
          </p:cNvSpPr>
          <p:nvPr/>
        </p:nvSpPr>
        <p:spPr bwMode="auto">
          <a:xfrm>
            <a:off x="2827222" y="3560880"/>
            <a:ext cx="2822244" cy="9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3019872" y="3562865"/>
            <a:ext cx="759683" cy="872891"/>
          </a:xfrm>
          <a:custGeom>
            <a:avLst/>
            <a:gdLst>
              <a:gd name="T0" fmla="*/ 209 w 324"/>
              <a:gd name="T1" fmla="*/ 56 h 372"/>
              <a:gd name="T2" fmla="*/ 209 w 324"/>
              <a:gd name="T3" fmla="*/ 10 h 372"/>
              <a:gd name="T4" fmla="*/ 198 w 324"/>
              <a:gd name="T5" fmla="*/ 0 h 372"/>
              <a:gd name="T6" fmla="*/ 126 w 324"/>
              <a:gd name="T7" fmla="*/ 0 h 372"/>
              <a:gd name="T8" fmla="*/ 121 w 324"/>
              <a:gd name="T9" fmla="*/ 10 h 372"/>
              <a:gd name="T10" fmla="*/ 121 w 324"/>
              <a:gd name="T11" fmla="*/ 54 h 372"/>
              <a:gd name="T12" fmla="*/ 0 w 324"/>
              <a:gd name="T13" fmla="*/ 210 h 372"/>
              <a:gd name="T14" fmla="*/ 162 w 324"/>
              <a:gd name="T15" fmla="*/ 372 h 372"/>
              <a:gd name="T16" fmla="*/ 324 w 324"/>
              <a:gd name="T17" fmla="*/ 210 h 372"/>
              <a:gd name="T18" fmla="*/ 209 w 324"/>
              <a:gd name="T19" fmla="*/ 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72">
                <a:moveTo>
                  <a:pt x="209" y="56"/>
                </a:moveTo>
                <a:cubicBezTo>
                  <a:pt x="209" y="10"/>
                  <a:pt x="209" y="10"/>
                  <a:pt x="209" y="10"/>
                </a:cubicBezTo>
                <a:cubicBezTo>
                  <a:pt x="209" y="5"/>
                  <a:pt x="202" y="0"/>
                  <a:pt x="19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2" y="0"/>
                  <a:pt x="121" y="5"/>
                  <a:pt x="121" y="10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53" y="72"/>
                  <a:pt x="0" y="135"/>
                  <a:pt x="0" y="210"/>
                </a:cubicBezTo>
                <a:cubicBezTo>
                  <a:pt x="0" y="300"/>
                  <a:pt x="73" y="372"/>
                  <a:pt x="162" y="372"/>
                </a:cubicBezTo>
                <a:cubicBezTo>
                  <a:pt x="251" y="372"/>
                  <a:pt x="324" y="300"/>
                  <a:pt x="324" y="210"/>
                </a:cubicBezTo>
                <a:cubicBezTo>
                  <a:pt x="324" y="137"/>
                  <a:pt x="273" y="75"/>
                  <a:pt x="209" y="5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3094353" y="3750552"/>
            <a:ext cx="609732" cy="610725"/>
          </a:xfrm>
          <a:prstGeom prst="ellipse">
            <a:avLst/>
          </a:pr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1000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2825236" y="4818526"/>
            <a:ext cx="6537099" cy="928500"/>
          </a:xfrm>
          <a:custGeom>
            <a:avLst/>
            <a:gdLst/>
            <a:ahLst/>
            <a:cxnLst/>
            <a:rect l="l" t="t" r="r" b="b"/>
            <a:pathLst>
              <a:path w="5860096" h="832343">
                <a:moveTo>
                  <a:pt x="414247" y="0"/>
                </a:moveTo>
                <a:cubicBezTo>
                  <a:pt x="414247" y="0"/>
                  <a:pt x="414247" y="0"/>
                  <a:pt x="2117497" y="0"/>
                </a:cubicBezTo>
                <a:cubicBezTo>
                  <a:pt x="2172167" y="0"/>
                  <a:pt x="2224325" y="10523"/>
                  <a:pt x="2271809" y="30280"/>
                </a:cubicBezTo>
                <a:cubicBezTo>
                  <a:pt x="2319235" y="10496"/>
                  <a:pt x="2371328" y="0"/>
                  <a:pt x="2425927" y="0"/>
                </a:cubicBezTo>
                <a:cubicBezTo>
                  <a:pt x="2425934" y="0"/>
                  <a:pt x="2428912" y="0"/>
                  <a:pt x="3742599" y="0"/>
                </a:cubicBezTo>
                <a:lnTo>
                  <a:pt x="3745926" y="0"/>
                </a:lnTo>
                <a:lnTo>
                  <a:pt x="3753827" y="0"/>
                </a:lnTo>
                <a:lnTo>
                  <a:pt x="3769213" y="0"/>
                </a:lnTo>
                <a:lnTo>
                  <a:pt x="3794578" y="0"/>
                </a:lnTo>
                <a:lnTo>
                  <a:pt x="3829362" y="0"/>
                </a:lnTo>
                <a:lnTo>
                  <a:pt x="3832419" y="0"/>
                </a:lnTo>
                <a:lnTo>
                  <a:pt x="3885230" y="0"/>
                </a:lnTo>
                <a:lnTo>
                  <a:pt x="3955505" y="0"/>
                </a:lnTo>
                <a:lnTo>
                  <a:pt x="3974436" y="0"/>
                </a:lnTo>
                <a:lnTo>
                  <a:pt x="4045741" y="0"/>
                </a:lnTo>
                <a:lnTo>
                  <a:pt x="4129177" y="0"/>
                </a:lnTo>
                <a:cubicBezTo>
                  <a:pt x="4376349" y="0"/>
                  <a:pt x="4781557" y="0"/>
                  <a:pt x="5445849" y="0"/>
                </a:cubicBezTo>
                <a:cubicBezTo>
                  <a:pt x="5675052" y="0"/>
                  <a:pt x="5860096" y="184965"/>
                  <a:pt x="5860096" y="414070"/>
                </a:cubicBezTo>
                <a:lnTo>
                  <a:pt x="5860096" y="418273"/>
                </a:lnTo>
                <a:cubicBezTo>
                  <a:pt x="5860096" y="647378"/>
                  <a:pt x="5675052" y="832343"/>
                  <a:pt x="5445849" y="832343"/>
                </a:cubicBezTo>
                <a:cubicBezTo>
                  <a:pt x="5445829" y="832343"/>
                  <a:pt x="5440746" y="832343"/>
                  <a:pt x="4129177" y="832343"/>
                </a:cubicBezTo>
                <a:lnTo>
                  <a:pt x="4125851" y="832343"/>
                </a:lnTo>
                <a:lnTo>
                  <a:pt x="4117950" y="832343"/>
                </a:lnTo>
                <a:lnTo>
                  <a:pt x="4102564" y="832343"/>
                </a:lnTo>
                <a:lnTo>
                  <a:pt x="4077198" y="832343"/>
                </a:lnTo>
                <a:cubicBezTo>
                  <a:pt x="4064699" y="832343"/>
                  <a:pt x="4052086" y="832343"/>
                  <a:pt x="4039357" y="832343"/>
                </a:cubicBezTo>
                <a:cubicBezTo>
                  <a:pt x="4024387" y="832343"/>
                  <a:pt x="4006922" y="832343"/>
                  <a:pt x="3986547" y="832343"/>
                </a:cubicBezTo>
                <a:lnTo>
                  <a:pt x="3916271" y="832343"/>
                </a:lnTo>
                <a:cubicBezTo>
                  <a:pt x="3886765" y="832343"/>
                  <a:pt x="3856690" y="832343"/>
                  <a:pt x="3826035" y="832343"/>
                </a:cubicBezTo>
                <a:cubicBezTo>
                  <a:pt x="3800444" y="832343"/>
                  <a:pt x="3772693" y="832343"/>
                  <a:pt x="3742599" y="832343"/>
                </a:cubicBezTo>
                <a:cubicBezTo>
                  <a:pt x="3732786" y="832343"/>
                  <a:pt x="3723054" y="832004"/>
                  <a:pt x="3713345" y="832343"/>
                </a:cubicBezTo>
                <a:cubicBezTo>
                  <a:pt x="3463845" y="832343"/>
                  <a:pt x="3064646" y="832343"/>
                  <a:pt x="2425927" y="832343"/>
                </a:cubicBezTo>
                <a:cubicBezTo>
                  <a:pt x="2371293" y="832343"/>
                  <a:pt x="2319168" y="821834"/>
                  <a:pt x="2271712" y="802093"/>
                </a:cubicBezTo>
                <a:cubicBezTo>
                  <a:pt x="2224256" y="821834"/>
                  <a:pt x="2172131" y="832343"/>
                  <a:pt x="2117497" y="832343"/>
                </a:cubicBezTo>
                <a:cubicBezTo>
                  <a:pt x="2117497" y="832343"/>
                  <a:pt x="2117497" y="832343"/>
                  <a:pt x="414247" y="832343"/>
                </a:cubicBezTo>
                <a:cubicBezTo>
                  <a:pt x="185044" y="832343"/>
                  <a:pt x="0" y="647378"/>
                  <a:pt x="0" y="418273"/>
                </a:cubicBezTo>
                <a:cubicBezTo>
                  <a:pt x="0" y="184965"/>
                  <a:pt x="185044" y="0"/>
                  <a:pt x="41424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AutoShape 4"/>
          <p:cNvSpPr>
            <a:spLocks noChangeAspect="1" noChangeArrowheads="1" noTextEdit="1"/>
          </p:cNvSpPr>
          <p:nvPr/>
        </p:nvSpPr>
        <p:spPr bwMode="auto">
          <a:xfrm>
            <a:off x="2827222" y="4787740"/>
            <a:ext cx="2822244" cy="9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3019872" y="4789725"/>
            <a:ext cx="759683" cy="872891"/>
          </a:xfrm>
          <a:custGeom>
            <a:avLst/>
            <a:gdLst>
              <a:gd name="T0" fmla="*/ 209 w 324"/>
              <a:gd name="T1" fmla="*/ 56 h 372"/>
              <a:gd name="T2" fmla="*/ 209 w 324"/>
              <a:gd name="T3" fmla="*/ 10 h 372"/>
              <a:gd name="T4" fmla="*/ 198 w 324"/>
              <a:gd name="T5" fmla="*/ 0 h 372"/>
              <a:gd name="T6" fmla="*/ 126 w 324"/>
              <a:gd name="T7" fmla="*/ 0 h 372"/>
              <a:gd name="T8" fmla="*/ 121 w 324"/>
              <a:gd name="T9" fmla="*/ 10 h 372"/>
              <a:gd name="T10" fmla="*/ 121 w 324"/>
              <a:gd name="T11" fmla="*/ 54 h 372"/>
              <a:gd name="T12" fmla="*/ 0 w 324"/>
              <a:gd name="T13" fmla="*/ 210 h 372"/>
              <a:gd name="T14" fmla="*/ 162 w 324"/>
              <a:gd name="T15" fmla="*/ 372 h 372"/>
              <a:gd name="T16" fmla="*/ 324 w 324"/>
              <a:gd name="T17" fmla="*/ 210 h 372"/>
              <a:gd name="T18" fmla="*/ 209 w 324"/>
              <a:gd name="T19" fmla="*/ 5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72">
                <a:moveTo>
                  <a:pt x="209" y="56"/>
                </a:moveTo>
                <a:cubicBezTo>
                  <a:pt x="209" y="10"/>
                  <a:pt x="209" y="10"/>
                  <a:pt x="209" y="10"/>
                </a:cubicBezTo>
                <a:cubicBezTo>
                  <a:pt x="209" y="5"/>
                  <a:pt x="202" y="0"/>
                  <a:pt x="19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2" y="0"/>
                  <a:pt x="121" y="5"/>
                  <a:pt x="121" y="10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53" y="72"/>
                  <a:pt x="0" y="135"/>
                  <a:pt x="0" y="210"/>
                </a:cubicBezTo>
                <a:cubicBezTo>
                  <a:pt x="0" y="300"/>
                  <a:pt x="73" y="372"/>
                  <a:pt x="162" y="372"/>
                </a:cubicBezTo>
                <a:cubicBezTo>
                  <a:pt x="251" y="372"/>
                  <a:pt x="324" y="300"/>
                  <a:pt x="324" y="210"/>
                </a:cubicBezTo>
                <a:cubicBezTo>
                  <a:pt x="324" y="137"/>
                  <a:pt x="273" y="75"/>
                  <a:pt x="209" y="5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3094353" y="4977412"/>
            <a:ext cx="609732" cy="610725"/>
          </a:xfrm>
          <a:prstGeom prst="ellipse">
            <a:avLst/>
          </a:pr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10000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3253915" y="2676119"/>
            <a:ext cx="317696" cy="317696"/>
          </a:xfrm>
          <a:custGeom>
            <a:avLst/>
            <a:gdLst/>
            <a:ahLst/>
            <a:cxnLst/>
            <a:rect l="l" t="t" r="r" b="b"/>
            <a:pathLst>
              <a:path w="331788" h="331787">
                <a:moveTo>
                  <a:pt x="141016" y="171722"/>
                </a:moveTo>
                <a:cubicBezTo>
                  <a:pt x="151585" y="172107"/>
                  <a:pt x="159873" y="179794"/>
                  <a:pt x="160785" y="190262"/>
                </a:cubicBezTo>
                <a:lnTo>
                  <a:pt x="141288" y="209549"/>
                </a:lnTo>
                <a:lnTo>
                  <a:pt x="122238" y="190499"/>
                </a:lnTo>
                <a:close/>
                <a:moveTo>
                  <a:pt x="136526" y="131762"/>
                </a:moveTo>
                <a:lnTo>
                  <a:pt x="170302" y="142436"/>
                </a:lnTo>
                <a:lnTo>
                  <a:pt x="141016" y="171722"/>
                </a:lnTo>
                <a:cubicBezTo>
                  <a:pt x="139731" y="170005"/>
                  <a:pt x="138145" y="169862"/>
                  <a:pt x="136526" y="169862"/>
                </a:cubicBezTo>
                <a:cubicBezTo>
                  <a:pt x="121621" y="169862"/>
                  <a:pt x="109538" y="181945"/>
                  <a:pt x="109538" y="196850"/>
                </a:cubicBezTo>
                <a:cubicBezTo>
                  <a:pt x="109538" y="211755"/>
                  <a:pt x="121621" y="223838"/>
                  <a:pt x="136526" y="223838"/>
                </a:cubicBezTo>
                <a:cubicBezTo>
                  <a:pt x="151431" y="223838"/>
                  <a:pt x="163514" y="211755"/>
                  <a:pt x="163514" y="196850"/>
                </a:cubicBezTo>
                <a:lnTo>
                  <a:pt x="160785" y="190262"/>
                </a:lnTo>
                <a:lnTo>
                  <a:pt x="189940" y="161420"/>
                </a:lnTo>
                <a:cubicBezTo>
                  <a:pt x="197686" y="170889"/>
                  <a:pt x="201614" y="183019"/>
                  <a:pt x="201614" y="196056"/>
                </a:cubicBezTo>
                <a:cubicBezTo>
                  <a:pt x="201614" y="231565"/>
                  <a:pt x="172473" y="260350"/>
                  <a:pt x="136526" y="260350"/>
                </a:cubicBezTo>
                <a:cubicBezTo>
                  <a:pt x="100579" y="260350"/>
                  <a:pt x="71438" y="231565"/>
                  <a:pt x="71438" y="196056"/>
                </a:cubicBezTo>
                <a:cubicBezTo>
                  <a:pt x="71438" y="160547"/>
                  <a:pt x="100579" y="131762"/>
                  <a:pt x="136526" y="131762"/>
                </a:cubicBezTo>
                <a:close/>
                <a:moveTo>
                  <a:pt x="195633" y="117104"/>
                </a:moveTo>
                <a:lnTo>
                  <a:pt x="215003" y="136627"/>
                </a:lnTo>
                <a:lnTo>
                  <a:pt x="189940" y="161420"/>
                </a:lnTo>
                <a:cubicBezTo>
                  <a:pt x="185755" y="152981"/>
                  <a:pt x="178912" y="146382"/>
                  <a:pt x="170302" y="142436"/>
                </a:cubicBezTo>
                <a:close/>
                <a:moveTo>
                  <a:pt x="232925" y="79812"/>
                </a:moveTo>
                <a:lnTo>
                  <a:pt x="236538" y="93662"/>
                </a:lnTo>
                <a:lnTo>
                  <a:pt x="236538" y="93662"/>
                </a:lnTo>
                <a:lnTo>
                  <a:pt x="253605" y="98440"/>
                </a:lnTo>
                <a:lnTo>
                  <a:pt x="241167" y="110744"/>
                </a:lnTo>
                <a:cubicBezTo>
                  <a:pt x="236831" y="102172"/>
                  <a:pt x="230187" y="95491"/>
                  <a:pt x="221685" y="91053"/>
                </a:cubicBezTo>
                <a:close/>
                <a:moveTo>
                  <a:pt x="136525" y="58737"/>
                </a:moveTo>
                <a:cubicBezTo>
                  <a:pt x="169304" y="58737"/>
                  <a:pt x="199385" y="70289"/>
                  <a:pt x="221685" y="91053"/>
                </a:cubicBezTo>
                <a:lnTo>
                  <a:pt x="195633" y="117104"/>
                </a:lnTo>
                <a:cubicBezTo>
                  <a:pt x="179742" y="102884"/>
                  <a:pt x="158628" y="95250"/>
                  <a:pt x="135731" y="95250"/>
                </a:cubicBezTo>
                <a:cubicBezTo>
                  <a:pt x="80057" y="95250"/>
                  <a:pt x="34925" y="140382"/>
                  <a:pt x="34925" y="196056"/>
                </a:cubicBezTo>
                <a:cubicBezTo>
                  <a:pt x="34925" y="251730"/>
                  <a:pt x="80057" y="296862"/>
                  <a:pt x="135731" y="296862"/>
                </a:cubicBezTo>
                <a:cubicBezTo>
                  <a:pt x="191405" y="296862"/>
                  <a:pt x="236537" y="251730"/>
                  <a:pt x="236537" y="196056"/>
                </a:cubicBezTo>
                <a:cubicBezTo>
                  <a:pt x="236537" y="173368"/>
                  <a:pt x="229042" y="152430"/>
                  <a:pt x="215003" y="136627"/>
                </a:cubicBezTo>
                <a:lnTo>
                  <a:pt x="241167" y="110744"/>
                </a:lnTo>
                <a:cubicBezTo>
                  <a:pt x="261695" y="132918"/>
                  <a:pt x="273050" y="162764"/>
                  <a:pt x="273050" y="195262"/>
                </a:cubicBezTo>
                <a:cubicBezTo>
                  <a:pt x="273050" y="270663"/>
                  <a:pt x="211926" y="331787"/>
                  <a:pt x="136525" y="331787"/>
                </a:cubicBezTo>
                <a:cubicBezTo>
                  <a:pt x="61124" y="331787"/>
                  <a:pt x="0" y="270663"/>
                  <a:pt x="0" y="195262"/>
                </a:cubicBezTo>
                <a:cubicBezTo>
                  <a:pt x="0" y="119861"/>
                  <a:pt x="61124" y="58737"/>
                  <a:pt x="136525" y="58737"/>
                </a:cubicBezTo>
                <a:close/>
                <a:moveTo>
                  <a:pt x="278257" y="51943"/>
                </a:moveTo>
                <a:lnTo>
                  <a:pt x="278821" y="52554"/>
                </a:lnTo>
                <a:lnTo>
                  <a:pt x="236538" y="93662"/>
                </a:lnTo>
                <a:lnTo>
                  <a:pt x="236538" y="93662"/>
                </a:lnTo>
                <a:close/>
                <a:moveTo>
                  <a:pt x="293688" y="36512"/>
                </a:moveTo>
                <a:lnTo>
                  <a:pt x="331788" y="47624"/>
                </a:lnTo>
                <a:lnTo>
                  <a:pt x="276226" y="104774"/>
                </a:lnTo>
                <a:lnTo>
                  <a:pt x="253605" y="98440"/>
                </a:lnTo>
                <a:lnTo>
                  <a:pt x="288925" y="63500"/>
                </a:lnTo>
                <a:lnTo>
                  <a:pt x="278821" y="52554"/>
                </a:lnTo>
                <a:lnTo>
                  <a:pt x="293688" y="38100"/>
                </a:lnTo>
                <a:lnTo>
                  <a:pt x="293371" y="36830"/>
                </a:lnTo>
                <a:close/>
                <a:moveTo>
                  <a:pt x="284163" y="0"/>
                </a:moveTo>
                <a:lnTo>
                  <a:pt x="293371" y="36830"/>
                </a:lnTo>
                <a:lnTo>
                  <a:pt x="278257" y="51943"/>
                </a:lnTo>
                <a:lnTo>
                  <a:pt x="269875" y="42862"/>
                </a:lnTo>
                <a:lnTo>
                  <a:pt x="232925" y="79812"/>
                </a:lnTo>
                <a:lnTo>
                  <a:pt x="227013" y="5715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Freeform 97"/>
          <p:cNvSpPr/>
          <p:nvPr/>
        </p:nvSpPr>
        <p:spPr bwMode="auto">
          <a:xfrm>
            <a:off x="3263258" y="5197325"/>
            <a:ext cx="299013" cy="229507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7" name="Freeform 32"/>
          <p:cNvSpPr/>
          <p:nvPr/>
        </p:nvSpPr>
        <p:spPr bwMode="auto">
          <a:xfrm>
            <a:off x="3256311" y="3964893"/>
            <a:ext cx="299357" cy="237115"/>
          </a:xfrm>
          <a:custGeom>
            <a:avLst/>
            <a:gdLst/>
            <a:ahLst/>
            <a:cxnLst/>
            <a:rect l="l" t="t" r="r" b="b"/>
            <a:pathLst>
              <a:path w="160337" h="127000">
                <a:moveTo>
                  <a:pt x="134937" y="66675"/>
                </a:moveTo>
                <a:lnTo>
                  <a:pt x="131762" y="73025"/>
                </a:lnTo>
                <a:lnTo>
                  <a:pt x="134937" y="79375"/>
                </a:lnTo>
                <a:lnTo>
                  <a:pt x="138112" y="73025"/>
                </a:lnTo>
                <a:close/>
                <a:moveTo>
                  <a:pt x="110331" y="66675"/>
                </a:moveTo>
                <a:cubicBezTo>
                  <a:pt x="107263" y="66675"/>
                  <a:pt x="104775" y="69518"/>
                  <a:pt x="104775" y="73025"/>
                </a:cubicBezTo>
                <a:cubicBezTo>
                  <a:pt x="104775" y="76532"/>
                  <a:pt x="107263" y="79375"/>
                  <a:pt x="110331" y="79375"/>
                </a:cubicBezTo>
                <a:cubicBezTo>
                  <a:pt x="113399" y="79375"/>
                  <a:pt x="115887" y="76532"/>
                  <a:pt x="115887" y="73025"/>
                </a:cubicBezTo>
                <a:cubicBezTo>
                  <a:pt x="115887" y="69518"/>
                  <a:pt x="113399" y="66675"/>
                  <a:pt x="110331" y="66675"/>
                </a:cubicBezTo>
                <a:close/>
                <a:moveTo>
                  <a:pt x="104775" y="38100"/>
                </a:moveTo>
                <a:cubicBezTo>
                  <a:pt x="104789" y="38100"/>
                  <a:pt x="105551" y="38100"/>
                  <a:pt x="145521" y="38100"/>
                </a:cubicBezTo>
                <a:cubicBezTo>
                  <a:pt x="152929" y="38100"/>
                  <a:pt x="156633" y="41804"/>
                  <a:pt x="156633" y="49213"/>
                </a:cubicBezTo>
                <a:cubicBezTo>
                  <a:pt x="156633" y="49231"/>
                  <a:pt x="156633" y="50127"/>
                  <a:pt x="156633" y="93663"/>
                </a:cubicBezTo>
                <a:lnTo>
                  <a:pt x="160337" y="127000"/>
                </a:lnTo>
                <a:cubicBezTo>
                  <a:pt x="160328" y="126989"/>
                  <a:pt x="159923" y="126503"/>
                  <a:pt x="141816" y="104775"/>
                </a:cubicBezTo>
                <a:cubicBezTo>
                  <a:pt x="141800" y="104775"/>
                  <a:pt x="140748" y="104775"/>
                  <a:pt x="71438" y="104775"/>
                </a:cubicBezTo>
                <a:cubicBezTo>
                  <a:pt x="64029" y="104775"/>
                  <a:pt x="60325" y="101071"/>
                  <a:pt x="60325" y="93663"/>
                </a:cubicBezTo>
                <a:cubicBezTo>
                  <a:pt x="60325" y="93655"/>
                  <a:pt x="60325" y="93530"/>
                  <a:pt x="60325" y="91348"/>
                </a:cubicBezTo>
                <a:lnTo>
                  <a:pt x="60325" y="75142"/>
                </a:lnTo>
                <a:cubicBezTo>
                  <a:pt x="60333" y="75142"/>
                  <a:pt x="60457" y="75142"/>
                  <a:pt x="62640" y="75142"/>
                </a:cubicBezTo>
                <a:lnTo>
                  <a:pt x="78846" y="75142"/>
                </a:lnTo>
                <a:lnTo>
                  <a:pt x="82550" y="78846"/>
                </a:lnTo>
                <a:cubicBezTo>
                  <a:pt x="86254" y="78846"/>
                  <a:pt x="89958" y="78846"/>
                  <a:pt x="89958" y="75142"/>
                </a:cubicBezTo>
                <a:cubicBezTo>
                  <a:pt x="101071" y="75142"/>
                  <a:pt x="104775" y="67733"/>
                  <a:pt x="104775" y="64029"/>
                </a:cubicBezTo>
                <a:cubicBezTo>
                  <a:pt x="104775" y="64016"/>
                  <a:pt x="104775" y="63447"/>
                  <a:pt x="104775" y="38100"/>
                </a:cubicBezTo>
                <a:close/>
                <a:moveTo>
                  <a:pt x="78581" y="30163"/>
                </a:moveTo>
                <a:cubicBezTo>
                  <a:pt x="74635" y="30163"/>
                  <a:pt x="71437" y="32651"/>
                  <a:pt x="71437" y="35720"/>
                </a:cubicBezTo>
                <a:cubicBezTo>
                  <a:pt x="71437" y="38789"/>
                  <a:pt x="74635" y="41277"/>
                  <a:pt x="78581" y="41277"/>
                </a:cubicBezTo>
                <a:cubicBezTo>
                  <a:pt x="82527" y="41277"/>
                  <a:pt x="85725" y="38789"/>
                  <a:pt x="85725" y="35720"/>
                </a:cubicBezTo>
                <a:cubicBezTo>
                  <a:pt x="85725" y="32651"/>
                  <a:pt x="82527" y="30163"/>
                  <a:pt x="78581" y="30163"/>
                </a:cubicBezTo>
                <a:close/>
                <a:moveTo>
                  <a:pt x="52388" y="30163"/>
                </a:moveTo>
                <a:cubicBezTo>
                  <a:pt x="48004" y="30163"/>
                  <a:pt x="44450" y="32651"/>
                  <a:pt x="44450" y="35720"/>
                </a:cubicBezTo>
                <a:cubicBezTo>
                  <a:pt x="44450" y="38789"/>
                  <a:pt x="48004" y="41277"/>
                  <a:pt x="52388" y="41277"/>
                </a:cubicBezTo>
                <a:cubicBezTo>
                  <a:pt x="56772" y="41277"/>
                  <a:pt x="60326" y="38789"/>
                  <a:pt x="60326" y="35720"/>
                </a:cubicBezTo>
                <a:cubicBezTo>
                  <a:pt x="60326" y="32651"/>
                  <a:pt x="56772" y="30163"/>
                  <a:pt x="52388" y="30163"/>
                </a:cubicBezTo>
                <a:close/>
                <a:moveTo>
                  <a:pt x="26194" y="30163"/>
                </a:moveTo>
                <a:cubicBezTo>
                  <a:pt x="22248" y="30163"/>
                  <a:pt x="19050" y="32651"/>
                  <a:pt x="19050" y="35720"/>
                </a:cubicBezTo>
                <a:cubicBezTo>
                  <a:pt x="19050" y="38789"/>
                  <a:pt x="22248" y="41277"/>
                  <a:pt x="26194" y="41277"/>
                </a:cubicBezTo>
                <a:cubicBezTo>
                  <a:pt x="30140" y="41277"/>
                  <a:pt x="33338" y="38789"/>
                  <a:pt x="33338" y="35720"/>
                </a:cubicBezTo>
                <a:cubicBezTo>
                  <a:pt x="33338" y="32651"/>
                  <a:pt x="30140" y="30163"/>
                  <a:pt x="26194" y="30163"/>
                </a:cubicBezTo>
                <a:close/>
                <a:moveTo>
                  <a:pt x="15052" y="0"/>
                </a:moveTo>
                <a:cubicBezTo>
                  <a:pt x="15066" y="0"/>
                  <a:pt x="16092" y="0"/>
                  <a:pt x="90311" y="0"/>
                </a:cubicBezTo>
                <a:cubicBezTo>
                  <a:pt x="97837" y="0"/>
                  <a:pt x="101600" y="7454"/>
                  <a:pt x="101600" y="11181"/>
                </a:cubicBezTo>
                <a:cubicBezTo>
                  <a:pt x="101600" y="11192"/>
                  <a:pt x="101600" y="11871"/>
                  <a:pt x="101600" y="55908"/>
                </a:cubicBezTo>
                <a:cubicBezTo>
                  <a:pt x="101600" y="63362"/>
                  <a:pt x="97837" y="67089"/>
                  <a:pt x="90311" y="67089"/>
                </a:cubicBezTo>
                <a:cubicBezTo>
                  <a:pt x="90298" y="67089"/>
                  <a:pt x="89329" y="67089"/>
                  <a:pt x="18815" y="67089"/>
                </a:cubicBezTo>
                <a:cubicBezTo>
                  <a:pt x="18811" y="67093"/>
                  <a:pt x="18720" y="67183"/>
                  <a:pt x="16463" y="69419"/>
                </a:cubicBezTo>
                <a:lnTo>
                  <a:pt x="0" y="85725"/>
                </a:lnTo>
                <a:cubicBezTo>
                  <a:pt x="2" y="85714"/>
                  <a:pt x="77" y="85193"/>
                  <a:pt x="3763" y="59635"/>
                </a:cubicBezTo>
                <a:cubicBezTo>
                  <a:pt x="3763" y="55908"/>
                  <a:pt x="3763" y="55908"/>
                  <a:pt x="3763" y="11181"/>
                </a:cubicBezTo>
                <a:cubicBezTo>
                  <a:pt x="3763" y="7454"/>
                  <a:pt x="7526" y="0"/>
                  <a:pt x="1505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副标题 2"/>
          <p:cNvSpPr txBox="1"/>
          <p:nvPr/>
        </p:nvSpPr>
        <p:spPr>
          <a:xfrm>
            <a:off x="3997435" y="1382195"/>
            <a:ext cx="4830101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副标题 2"/>
          <p:cNvSpPr txBox="1"/>
          <p:nvPr/>
        </p:nvSpPr>
        <p:spPr>
          <a:xfrm>
            <a:off x="3997435" y="2615036"/>
            <a:ext cx="4830101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副标题 2"/>
          <p:cNvSpPr txBox="1"/>
          <p:nvPr/>
        </p:nvSpPr>
        <p:spPr>
          <a:xfrm>
            <a:off x="3997435" y="3847877"/>
            <a:ext cx="4957483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副标题 2"/>
          <p:cNvSpPr txBox="1"/>
          <p:nvPr/>
        </p:nvSpPr>
        <p:spPr>
          <a:xfrm>
            <a:off x="3997435" y="5080719"/>
            <a:ext cx="4830101" cy="480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单击添加文本单击添加文本单击添加文本单击添加文本</a:t>
            </a:r>
            <a:endParaRPr lang="en-US" altLang="zh-CN" sz="2400" dirty="0">
              <a:solidFill>
                <a:schemeClr val="tx1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 bwMode="auto">
          <a:xfrm>
            <a:off x="2905898" y="1504277"/>
            <a:ext cx="1201643" cy="1162660"/>
          </a:xfrm>
          <a:custGeom>
            <a:avLst/>
            <a:gdLst>
              <a:gd name="connsiteX0" fmla="*/ 0 w 703263"/>
              <a:gd name="connsiteY0" fmla="*/ 154394 h 323850"/>
              <a:gd name="connsiteX1" fmla="*/ 148962 w 703263"/>
              <a:gd name="connsiteY1" fmla="*/ 154394 h 323850"/>
              <a:gd name="connsiteX2" fmla="*/ 254684 w 703263"/>
              <a:gd name="connsiteY2" fmla="*/ 154394 h 323850"/>
              <a:gd name="connsiteX3" fmla="*/ 264440 w 703263"/>
              <a:gd name="connsiteY3" fmla="*/ 169457 h 323850"/>
              <a:gd name="connsiteX4" fmla="*/ 188802 w 703263"/>
              <a:gd name="connsiteY4" fmla="*/ 169457 h 323850"/>
              <a:gd name="connsiteX5" fmla="*/ 0 w 703263"/>
              <a:gd name="connsiteY5" fmla="*/ 169457 h 323850"/>
              <a:gd name="connsiteX6" fmla="*/ 534029 w 703263"/>
              <a:gd name="connsiteY6" fmla="*/ 0 h 323850"/>
              <a:gd name="connsiteX7" fmla="*/ 552833 w 703263"/>
              <a:gd name="connsiteY7" fmla="*/ 30126 h 323850"/>
              <a:gd name="connsiteX8" fmla="*/ 703263 w 703263"/>
              <a:gd name="connsiteY8" fmla="*/ 323850 h 323850"/>
              <a:gd name="connsiteX9" fmla="*/ 368555 w 703263"/>
              <a:gd name="connsiteY9" fmla="*/ 323850 h 323850"/>
              <a:gd name="connsiteX10" fmla="*/ 379843 w 703263"/>
              <a:gd name="connsiteY10" fmla="*/ 300572 h 323850"/>
              <a:gd name="connsiteX11" fmla="*/ 430904 w 703263"/>
              <a:gd name="connsiteY11" fmla="*/ 200177 h 323850"/>
              <a:gd name="connsiteX12" fmla="*/ 447531 w 703263"/>
              <a:gd name="connsiteY12" fmla="*/ 169457 h 323850"/>
              <a:gd name="connsiteX13" fmla="*/ 446529 w 703263"/>
              <a:gd name="connsiteY13" fmla="*/ 169457 h 323850"/>
              <a:gd name="connsiteX14" fmla="*/ 489832 w 703263"/>
              <a:gd name="connsiteY14" fmla="*/ 84316 h 323850"/>
              <a:gd name="connsiteX15" fmla="*/ 497831 w 703263"/>
              <a:gd name="connsiteY15" fmla="*/ 69666 h 323850"/>
              <a:gd name="connsiteX16" fmla="*/ 518986 w 703263"/>
              <a:gd name="connsiteY16" fmla="*/ 30126 h 323850"/>
              <a:gd name="connsiteX17" fmla="*/ 534029 w 703263"/>
              <a:gd name="connsiteY17" fmla="*/ 0 h 323850"/>
              <a:gd name="connsiteX0-1" fmla="*/ 0 w 703263"/>
              <a:gd name="connsiteY0-2" fmla="*/ 169457 h 323850"/>
              <a:gd name="connsiteX1-3" fmla="*/ 148962 w 703263"/>
              <a:gd name="connsiteY1-4" fmla="*/ 154394 h 323850"/>
              <a:gd name="connsiteX2-5" fmla="*/ 254684 w 703263"/>
              <a:gd name="connsiteY2-6" fmla="*/ 154394 h 323850"/>
              <a:gd name="connsiteX3-7" fmla="*/ 264440 w 703263"/>
              <a:gd name="connsiteY3-8" fmla="*/ 169457 h 323850"/>
              <a:gd name="connsiteX4-9" fmla="*/ 188802 w 703263"/>
              <a:gd name="connsiteY4-10" fmla="*/ 169457 h 323850"/>
              <a:gd name="connsiteX5-11" fmla="*/ 0 w 703263"/>
              <a:gd name="connsiteY5-12" fmla="*/ 169457 h 323850"/>
              <a:gd name="connsiteX6-13" fmla="*/ 534029 w 703263"/>
              <a:gd name="connsiteY6-14" fmla="*/ 0 h 323850"/>
              <a:gd name="connsiteX7-15" fmla="*/ 552833 w 703263"/>
              <a:gd name="connsiteY7-16" fmla="*/ 30126 h 323850"/>
              <a:gd name="connsiteX8-17" fmla="*/ 703263 w 703263"/>
              <a:gd name="connsiteY8-18" fmla="*/ 323850 h 323850"/>
              <a:gd name="connsiteX9-19" fmla="*/ 368555 w 703263"/>
              <a:gd name="connsiteY9-20" fmla="*/ 323850 h 323850"/>
              <a:gd name="connsiteX10-21" fmla="*/ 379843 w 703263"/>
              <a:gd name="connsiteY10-22" fmla="*/ 300572 h 323850"/>
              <a:gd name="connsiteX11-23" fmla="*/ 430904 w 703263"/>
              <a:gd name="connsiteY11-24" fmla="*/ 200177 h 323850"/>
              <a:gd name="connsiteX12-25" fmla="*/ 447531 w 703263"/>
              <a:gd name="connsiteY12-26" fmla="*/ 169457 h 323850"/>
              <a:gd name="connsiteX13-27" fmla="*/ 446529 w 703263"/>
              <a:gd name="connsiteY13-28" fmla="*/ 169457 h 323850"/>
              <a:gd name="connsiteX14-29" fmla="*/ 489832 w 703263"/>
              <a:gd name="connsiteY14-30" fmla="*/ 84316 h 323850"/>
              <a:gd name="connsiteX15-31" fmla="*/ 497831 w 703263"/>
              <a:gd name="connsiteY15-32" fmla="*/ 69666 h 323850"/>
              <a:gd name="connsiteX16-33" fmla="*/ 518986 w 703263"/>
              <a:gd name="connsiteY16-34" fmla="*/ 30126 h 323850"/>
              <a:gd name="connsiteX17-35" fmla="*/ 534029 w 703263"/>
              <a:gd name="connsiteY17-36" fmla="*/ 0 h 323850"/>
              <a:gd name="connsiteX0-37" fmla="*/ 39840 w 554301"/>
              <a:gd name="connsiteY0-38" fmla="*/ 169457 h 323850"/>
              <a:gd name="connsiteX1-39" fmla="*/ 0 w 554301"/>
              <a:gd name="connsiteY1-40" fmla="*/ 154394 h 323850"/>
              <a:gd name="connsiteX2-41" fmla="*/ 105722 w 554301"/>
              <a:gd name="connsiteY2-42" fmla="*/ 154394 h 323850"/>
              <a:gd name="connsiteX3-43" fmla="*/ 115478 w 554301"/>
              <a:gd name="connsiteY3-44" fmla="*/ 169457 h 323850"/>
              <a:gd name="connsiteX4-45" fmla="*/ 39840 w 554301"/>
              <a:gd name="connsiteY4-46" fmla="*/ 169457 h 323850"/>
              <a:gd name="connsiteX5-47" fmla="*/ 385067 w 554301"/>
              <a:gd name="connsiteY5-48" fmla="*/ 0 h 323850"/>
              <a:gd name="connsiteX6-49" fmla="*/ 403871 w 554301"/>
              <a:gd name="connsiteY6-50" fmla="*/ 30126 h 323850"/>
              <a:gd name="connsiteX7-51" fmla="*/ 554301 w 554301"/>
              <a:gd name="connsiteY7-52" fmla="*/ 323850 h 323850"/>
              <a:gd name="connsiteX8-53" fmla="*/ 219593 w 554301"/>
              <a:gd name="connsiteY8-54" fmla="*/ 323850 h 323850"/>
              <a:gd name="connsiteX9-55" fmla="*/ 230881 w 554301"/>
              <a:gd name="connsiteY9-56" fmla="*/ 300572 h 323850"/>
              <a:gd name="connsiteX10-57" fmla="*/ 281942 w 554301"/>
              <a:gd name="connsiteY10-58" fmla="*/ 200177 h 323850"/>
              <a:gd name="connsiteX11-59" fmla="*/ 298569 w 554301"/>
              <a:gd name="connsiteY11-60" fmla="*/ 169457 h 323850"/>
              <a:gd name="connsiteX12-61" fmla="*/ 297567 w 554301"/>
              <a:gd name="connsiteY12-62" fmla="*/ 169457 h 323850"/>
              <a:gd name="connsiteX13-63" fmla="*/ 340870 w 554301"/>
              <a:gd name="connsiteY13-64" fmla="*/ 84316 h 323850"/>
              <a:gd name="connsiteX14-65" fmla="*/ 348869 w 554301"/>
              <a:gd name="connsiteY14-66" fmla="*/ 69666 h 323850"/>
              <a:gd name="connsiteX15-67" fmla="*/ 370024 w 554301"/>
              <a:gd name="connsiteY15-68" fmla="*/ 30126 h 323850"/>
              <a:gd name="connsiteX16-69" fmla="*/ 385067 w 554301"/>
              <a:gd name="connsiteY16-70" fmla="*/ 0 h 323850"/>
              <a:gd name="connsiteX0-71" fmla="*/ 115478 w 554301"/>
              <a:gd name="connsiteY0-72" fmla="*/ 169457 h 323850"/>
              <a:gd name="connsiteX1-73" fmla="*/ 0 w 554301"/>
              <a:gd name="connsiteY1-74" fmla="*/ 154394 h 323850"/>
              <a:gd name="connsiteX2-75" fmla="*/ 105722 w 554301"/>
              <a:gd name="connsiteY2-76" fmla="*/ 154394 h 323850"/>
              <a:gd name="connsiteX3-77" fmla="*/ 115478 w 554301"/>
              <a:gd name="connsiteY3-78" fmla="*/ 169457 h 323850"/>
              <a:gd name="connsiteX4-79" fmla="*/ 385067 w 554301"/>
              <a:gd name="connsiteY4-80" fmla="*/ 0 h 323850"/>
              <a:gd name="connsiteX5-81" fmla="*/ 403871 w 554301"/>
              <a:gd name="connsiteY5-82" fmla="*/ 30126 h 323850"/>
              <a:gd name="connsiteX6-83" fmla="*/ 554301 w 554301"/>
              <a:gd name="connsiteY6-84" fmla="*/ 323850 h 323850"/>
              <a:gd name="connsiteX7-85" fmla="*/ 219593 w 554301"/>
              <a:gd name="connsiteY7-86" fmla="*/ 323850 h 323850"/>
              <a:gd name="connsiteX8-87" fmla="*/ 230881 w 554301"/>
              <a:gd name="connsiteY8-88" fmla="*/ 300572 h 323850"/>
              <a:gd name="connsiteX9-89" fmla="*/ 281942 w 554301"/>
              <a:gd name="connsiteY9-90" fmla="*/ 200177 h 323850"/>
              <a:gd name="connsiteX10-91" fmla="*/ 298569 w 554301"/>
              <a:gd name="connsiteY10-92" fmla="*/ 169457 h 323850"/>
              <a:gd name="connsiteX11-93" fmla="*/ 297567 w 554301"/>
              <a:gd name="connsiteY11-94" fmla="*/ 169457 h 323850"/>
              <a:gd name="connsiteX12-95" fmla="*/ 340870 w 554301"/>
              <a:gd name="connsiteY12-96" fmla="*/ 84316 h 323850"/>
              <a:gd name="connsiteX13-97" fmla="*/ 348869 w 554301"/>
              <a:gd name="connsiteY13-98" fmla="*/ 69666 h 323850"/>
              <a:gd name="connsiteX14-99" fmla="*/ 370024 w 554301"/>
              <a:gd name="connsiteY14-100" fmla="*/ 30126 h 323850"/>
              <a:gd name="connsiteX15-101" fmla="*/ 385067 w 554301"/>
              <a:gd name="connsiteY15-102" fmla="*/ 0 h 323850"/>
              <a:gd name="connsiteX0-103" fmla="*/ 9756 w 448579"/>
              <a:gd name="connsiteY0-104" fmla="*/ 169457 h 323850"/>
              <a:gd name="connsiteX1-105" fmla="*/ 0 w 448579"/>
              <a:gd name="connsiteY1-106" fmla="*/ 154394 h 323850"/>
              <a:gd name="connsiteX2-107" fmla="*/ 9756 w 448579"/>
              <a:gd name="connsiteY2-108" fmla="*/ 169457 h 323850"/>
              <a:gd name="connsiteX3-109" fmla="*/ 279345 w 448579"/>
              <a:gd name="connsiteY3-110" fmla="*/ 0 h 323850"/>
              <a:gd name="connsiteX4-111" fmla="*/ 298149 w 448579"/>
              <a:gd name="connsiteY4-112" fmla="*/ 30126 h 323850"/>
              <a:gd name="connsiteX5-113" fmla="*/ 448579 w 448579"/>
              <a:gd name="connsiteY5-114" fmla="*/ 323850 h 323850"/>
              <a:gd name="connsiteX6-115" fmla="*/ 113871 w 448579"/>
              <a:gd name="connsiteY6-116" fmla="*/ 323850 h 323850"/>
              <a:gd name="connsiteX7-117" fmla="*/ 125159 w 448579"/>
              <a:gd name="connsiteY7-118" fmla="*/ 300572 h 323850"/>
              <a:gd name="connsiteX8-119" fmla="*/ 176220 w 448579"/>
              <a:gd name="connsiteY8-120" fmla="*/ 200177 h 323850"/>
              <a:gd name="connsiteX9-121" fmla="*/ 192847 w 448579"/>
              <a:gd name="connsiteY9-122" fmla="*/ 169457 h 323850"/>
              <a:gd name="connsiteX10-123" fmla="*/ 191845 w 448579"/>
              <a:gd name="connsiteY10-124" fmla="*/ 169457 h 323850"/>
              <a:gd name="connsiteX11-125" fmla="*/ 235148 w 448579"/>
              <a:gd name="connsiteY11-126" fmla="*/ 84316 h 323850"/>
              <a:gd name="connsiteX12-127" fmla="*/ 243147 w 448579"/>
              <a:gd name="connsiteY12-128" fmla="*/ 69666 h 323850"/>
              <a:gd name="connsiteX13-129" fmla="*/ 264302 w 448579"/>
              <a:gd name="connsiteY13-130" fmla="*/ 30126 h 323850"/>
              <a:gd name="connsiteX14-131" fmla="*/ 279345 w 448579"/>
              <a:gd name="connsiteY14-132" fmla="*/ 0 h 323850"/>
              <a:gd name="connsiteX0-133" fmla="*/ 165474 w 334708"/>
              <a:gd name="connsiteY0-134" fmla="*/ 0 h 323850"/>
              <a:gd name="connsiteX1-135" fmla="*/ 184278 w 334708"/>
              <a:gd name="connsiteY1-136" fmla="*/ 30126 h 323850"/>
              <a:gd name="connsiteX2-137" fmla="*/ 334708 w 334708"/>
              <a:gd name="connsiteY2-138" fmla="*/ 323850 h 323850"/>
              <a:gd name="connsiteX3-139" fmla="*/ 0 w 334708"/>
              <a:gd name="connsiteY3-140" fmla="*/ 323850 h 323850"/>
              <a:gd name="connsiteX4-141" fmla="*/ 11288 w 334708"/>
              <a:gd name="connsiteY4-142" fmla="*/ 300572 h 323850"/>
              <a:gd name="connsiteX5-143" fmla="*/ 62349 w 334708"/>
              <a:gd name="connsiteY5-144" fmla="*/ 200177 h 323850"/>
              <a:gd name="connsiteX6-145" fmla="*/ 78976 w 334708"/>
              <a:gd name="connsiteY6-146" fmla="*/ 169457 h 323850"/>
              <a:gd name="connsiteX7-147" fmla="*/ 77974 w 334708"/>
              <a:gd name="connsiteY7-148" fmla="*/ 169457 h 323850"/>
              <a:gd name="connsiteX8-149" fmla="*/ 121277 w 334708"/>
              <a:gd name="connsiteY8-150" fmla="*/ 84316 h 323850"/>
              <a:gd name="connsiteX9-151" fmla="*/ 129276 w 334708"/>
              <a:gd name="connsiteY9-152" fmla="*/ 69666 h 323850"/>
              <a:gd name="connsiteX10-153" fmla="*/ 150431 w 334708"/>
              <a:gd name="connsiteY10-154" fmla="*/ 30126 h 323850"/>
              <a:gd name="connsiteX11-155" fmla="*/ 165474 w 334708"/>
              <a:gd name="connsiteY11-156" fmla="*/ 0 h 323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334708" h="323850">
                <a:moveTo>
                  <a:pt x="165474" y="0"/>
                </a:moveTo>
                <a:lnTo>
                  <a:pt x="184278" y="30126"/>
                </a:lnTo>
                <a:cubicBezTo>
                  <a:pt x="188038" y="45188"/>
                  <a:pt x="259493" y="169457"/>
                  <a:pt x="334708" y="323850"/>
                </a:cubicBezTo>
                <a:lnTo>
                  <a:pt x="0" y="323850"/>
                </a:lnTo>
                <a:lnTo>
                  <a:pt x="11288" y="300572"/>
                </a:lnTo>
                <a:lnTo>
                  <a:pt x="62349" y="200177"/>
                </a:lnTo>
                <a:lnTo>
                  <a:pt x="78976" y="169457"/>
                </a:lnTo>
                <a:lnTo>
                  <a:pt x="77974" y="169457"/>
                </a:lnTo>
                <a:lnTo>
                  <a:pt x="121277" y="84316"/>
                </a:lnTo>
                <a:lnTo>
                  <a:pt x="129276" y="69666"/>
                </a:lnTo>
                <a:cubicBezTo>
                  <a:pt x="141029" y="48013"/>
                  <a:pt x="148550" y="33891"/>
                  <a:pt x="150431" y="30126"/>
                </a:cubicBezTo>
                <a:lnTo>
                  <a:pt x="165474" y="0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3004336" y="1599521"/>
            <a:ext cx="1004769" cy="1010423"/>
          </a:xfrm>
          <a:custGeom>
            <a:avLst/>
            <a:gdLst>
              <a:gd name="connsiteX0" fmla="*/ 0 w 703263"/>
              <a:gd name="connsiteY0" fmla="*/ 154394 h 323850"/>
              <a:gd name="connsiteX1" fmla="*/ 148962 w 703263"/>
              <a:gd name="connsiteY1" fmla="*/ 154394 h 323850"/>
              <a:gd name="connsiteX2" fmla="*/ 254684 w 703263"/>
              <a:gd name="connsiteY2" fmla="*/ 154394 h 323850"/>
              <a:gd name="connsiteX3" fmla="*/ 264440 w 703263"/>
              <a:gd name="connsiteY3" fmla="*/ 169457 h 323850"/>
              <a:gd name="connsiteX4" fmla="*/ 188802 w 703263"/>
              <a:gd name="connsiteY4" fmla="*/ 169457 h 323850"/>
              <a:gd name="connsiteX5" fmla="*/ 0 w 703263"/>
              <a:gd name="connsiteY5" fmla="*/ 169457 h 323850"/>
              <a:gd name="connsiteX6" fmla="*/ 534029 w 703263"/>
              <a:gd name="connsiteY6" fmla="*/ 0 h 323850"/>
              <a:gd name="connsiteX7" fmla="*/ 552833 w 703263"/>
              <a:gd name="connsiteY7" fmla="*/ 30126 h 323850"/>
              <a:gd name="connsiteX8" fmla="*/ 703263 w 703263"/>
              <a:gd name="connsiteY8" fmla="*/ 323850 h 323850"/>
              <a:gd name="connsiteX9" fmla="*/ 368555 w 703263"/>
              <a:gd name="connsiteY9" fmla="*/ 323850 h 323850"/>
              <a:gd name="connsiteX10" fmla="*/ 379843 w 703263"/>
              <a:gd name="connsiteY10" fmla="*/ 300572 h 323850"/>
              <a:gd name="connsiteX11" fmla="*/ 430904 w 703263"/>
              <a:gd name="connsiteY11" fmla="*/ 200177 h 323850"/>
              <a:gd name="connsiteX12" fmla="*/ 447531 w 703263"/>
              <a:gd name="connsiteY12" fmla="*/ 169457 h 323850"/>
              <a:gd name="connsiteX13" fmla="*/ 446529 w 703263"/>
              <a:gd name="connsiteY13" fmla="*/ 169457 h 323850"/>
              <a:gd name="connsiteX14" fmla="*/ 489832 w 703263"/>
              <a:gd name="connsiteY14" fmla="*/ 84316 h 323850"/>
              <a:gd name="connsiteX15" fmla="*/ 497831 w 703263"/>
              <a:gd name="connsiteY15" fmla="*/ 69666 h 323850"/>
              <a:gd name="connsiteX16" fmla="*/ 518986 w 703263"/>
              <a:gd name="connsiteY16" fmla="*/ 30126 h 323850"/>
              <a:gd name="connsiteX17" fmla="*/ 534029 w 703263"/>
              <a:gd name="connsiteY17" fmla="*/ 0 h 323850"/>
              <a:gd name="connsiteX0-1" fmla="*/ 0 w 703263"/>
              <a:gd name="connsiteY0-2" fmla="*/ 169457 h 323850"/>
              <a:gd name="connsiteX1-3" fmla="*/ 148962 w 703263"/>
              <a:gd name="connsiteY1-4" fmla="*/ 154394 h 323850"/>
              <a:gd name="connsiteX2-5" fmla="*/ 254684 w 703263"/>
              <a:gd name="connsiteY2-6" fmla="*/ 154394 h 323850"/>
              <a:gd name="connsiteX3-7" fmla="*/ 264440 w 703263"/>
              <a:gd name="connsiteY3-8" fmla="*/ 169457 h 323850"/>
              <a:gd name="connsiteX4-9" fmla="*/ 188802 w 703263"/>
              <a:gd name="connsiteY4-10" fmla="*/ 169457 h 323850"/>
              <a:gd name="connsiteX5-11" fmla="*/ 0 w 703263"/>
              <a:gd name="connsiteY5-12" fmla="*/ 169457 h 323850"/>
              <a:gd name="connsiteX6-13" fmla="*/ 534029 w 703263"/>
              <a:gd name="connsiteY6-14" fmla="*/ 0 h 323850"/>
              <a:gd name="connsiteX7-15" fmla="*/ 552833 w 703263"/>
              <a:gd name="connsiteY7-16" fmla="*/ 30126 h 323850"/>
              <a:gd name="connsiteX8-17" fmla="*/ 703263 w 703263"/>
              <a:gd name="connsiteY8-18" fmla="*/ 323850 h 323850"/>
              <a:gd name="connsiteX9-19" fmla="*/ 368555 w 703263"/>
              <a:gd name="connsiteY9-20" fmla="*/ 323850 h 323850"/>
              <a:gd name="connsiteX10-21" fmla="*/ 379843 w 703263"/>
              <a:gd name="connsiteY10-22" fmla="*/ 300572 h 323850"/>
              <a:gd name="connsiteX11-23" fmla="*/ 430904 w 703263"/>
              <a:gd name="connsiteY11-24" fmla="*/ 200177 h 323850"/>
              <a:gd name="connsiteX12-25" fmla="*/ 447531 w 703263"/>
              <a:gd name="connsiteY12-26" fmla="*/ 169457 h 323850"/>
              <a:gd name="connsiteX13-27" fmla="*/ 446529 w 703263"/>
              <a:gd name="connsiteY13-28" fmla="*/ 169457 h 323850"/>
              <a:gd name="connsiteX14-29" fmla="*/ 489832 w 703263"/>
              <a:gd name="connsiteY14-30" fmla="*/ 84316 h 323850"/>
              <a:gd name="connsiteX15-31" fmla="*/ 497831 w 703263"/>
              <a:gd name="connsiteY15-32" fmla="*/ 69666 h 323850"/>
              <a:gd name="connsiteX16-33" fmla="*/ 518986 w 703263"/>
              <a:gd name="connsiteY16-34" fmla="*/ 30126 h 323850"/>
              <a:gd name="connsiteX17-35" fmla="*/ 534029 w 703263"/>
              <a:gd name="connsiteY17-36" fmla="*/ 0 h 323850"/>
              <a:gd name="connsiteX0-37" fmla="*/ 39840 w 554301"/>
              <a:gd name="connsiteY0-38" fmla="*/ 169457 h 323850"/>
              <a:gd name="connsiteX1-39" fmla="*/ 0 w 554301"/>
              <a:gd name="connsiteY1-40" fmla="*/ 154394 h 323850"/>
              <a:gd name="connsiteX2-41" fmla="*/ 105722 w 554301"/>
              <a:gd name="connsiteY2-42" fmla="*/ 154394 h 323850"/>
              <a:gd name="connsiteX3-43" fmla="*/ 115478 w 554301"/>
              <a:gd name="connsiteY3-44" fmla="*/ 169457 h 323850"/>
              <a:gd name="connsiteX4-45" fmla="*/ 39840 w 554301"/>
              <a:gd name="connsiteY4-46" fmla="*/ 169457 h 323850"/>
              <a:gd name="connsiteX5-47" fmla="*/ 385067 w 554301"/>
              <a:gd name="connsiteY5-48" fmla="*/ 0 h 323850"/>
              <a:gd name="connsiteX6-49" fmla="*/ 403871 w 554301"/>
              <a:gd name="connsiteY6-50" fmla="*/ 30126 h 323850"/>
              <a:gd name="connsiteX7-51" fmla="*/ 554301 w 554301"/>
              <a:gd name="connsiteY7-52" fmla="*/ 323850 h 323850"/>
              <a:gd name="connsiteX8-53" fmla="*/ 219593 w 554301"/>
              <a:gd name="connsiteY8-54" fmla="*/ 323850 h 323850"/>
              <a:gd name="connsiteX9-55" fmla="*/ 230881 w 554301"/>
              <a:gd name="connsiteY9-56" fmla="*/ 300572 h 323850"/>
              <a:gd name="connsiteX10-57" fmla="*/ 281942 w 554301"/>
              <a:gd name="connsiteY10-58" fmla="*/ 200177 h 323850"/>
              <a:gd name="connsiteX11-59" fmla="*/ 298569 w 554301"/>
              <a:gd name="connsiteY11-60" fmla="*/ 169457 h 323850"/>
              <a:gd name="connsiteX12-61" fmla="*/ 297567 w 554301"/>
              <a:gd name="connsiteY12-62" fmla="*/ 169457 h 323850"/>
              <a:gd name="connsiteX13-63" fmla="*/ 340870 w 554301"/>
              <a:gd name="connsiteY13-64" fmla="*/ 84316 h 323850"/>
              <a:gd name="connsiteX14-65" fmla="*/ 348869 w 554301"/>
              <a:gd name="connsiteY14-66" fmla="*/ 69666 h 323850"/>
              <a:gd name="connsiteX15-67" fmla="*/ 370024 w 554301"/>
              <a:gd name="connsiteY15-68" fmla="*/ 30126 h 323850"/>
              <a:gd name="connsiteX16-69" fmla="*/ 385067 w 554301"/>
              <a:gd name="connsiteY16-70" fmla="*/ 0 h 323850"/>
              <a:gd name="connsiteX0-71" fmla="*/ 115478 w 554301"/>
              <a:gd name="connsiteY0-72" fmla="*/ 169457 h 323850"/>
              <a:gd name="connsiteX1-73" fmla="*/ 0 w 554301"/>
              <a:gd name="connsiteY1-74" fmla="*/ 154394 h 323850"/>
              <a:gd name="connsiteX2-75" fmla="*/ 105722 w 554301"/>
              <a:gd name="connsiteY2-76" fmla="*/ 154394 h 323850"/>
              <a:gd name="connsiteX3-77" fmla="*/ 115478 w 554301"/>
              <a:gd name="connsiteY3-78" fmla="*/ 169457 h 323850"/>
              <a:gd name="connsiteX4-79" fmla="*/ 385067 w 554301"/>
              <a:gd name="connsiteY4-80" fmla="*/ 0 h 323850"/>
              <a:gd name="connsiteX5-81" fmla="*/ 403871 w 554301"/>
              <a:gd name="connsiteY5-82" fmla="*/ 30126 h 323850"/>
              <a:gd name="connsiteX6-83" fmla="*/ 554301 w 554301"/>
              <a:gd name="connsiteY6-84" fmla="*/ 323850 h 323850"/>
              <a:gd name="connsiteX7-85" fmla="*/ 219593 w 554301"/>
              <a:gd name="connsiteY7-86" fmla="*/ 323850 h 323850"/>
              <a:gd name="connsiteX8-87" fmla="*/ 230881 w 554301"/>
              <a:gd name="connsiteY8-88" fmla="*/ 300572 h 323850"/>
              <a:gd name="connsiteX9-89" fmla="*/ 281942 w 554301"/>
              <a:gd name="connsiteY9-90" fmla="*/ 200177 h 323850"/>
              <a:gd name="connsiteX10-91" fmla="*/ 298569 w 554301"/>
              <a:gd name="connsiteY10-92" fmla="*/ 169457 h 323850"/>
              <a:gd name="connsiteX11-93" fmla="*/ 297567 w 554301"/>
              <a:gd name="connsiteY11-94" fmla="*/ 169457 h 323850"/>
              <a:gd name="connsiteX12-95" fmla="*/ 340870 w 554301"/>
              <a:gd name="connsiteY12-96" fmla="*/ 84316 h 323850"/>
              <a:gd name="connsiteX13-97" fmla="*/ 348869 w 554301"/>
              <a:gd name="connsiteY13-98" fmla="*/ 69666 h 323850"/>
              <a:gd name="connsiteX14-99" fmla="*/ 370024 w 554301"/>
              <a:gd name="connsiteY14-100" fmla="*/ 30126 h 323850"/>
              <a:gd name="connsiteX15-101" fmla="*/ 385067 w 554301"/>
              <a:gd name="connsiteY15-102" fmla="*/ 0 h 323850"/>
              <a:gd name="connsiteX0-103" fmla="*/ 9756 w 448579"/>
              <a:gd name="connsiteY0-104" fmla="*/ 169457 h 323850"/>
              <a:gd name="connsiteX1-105" fmla="*/ 0 w 448579"/>
              <a:gd name="connsiteY1-106" fmla="*/ 154394 h 323850"/>
              <a:gd name="connsiteX2-107" fmla="*/ 9756 w 448579"/>
              <a:gd name="connsiteY2-108" fmla="*/ 169457 h 323850"/>
              <a:gd name="connsiteX3-109" fmla="*/ 279345 w 448579"/>
              <a:gd name="connsiteY3-110" fmla="*/ 0 h 323850"/>
              <a:gd name="connsiteX4-111" fmla="*/ 298149 w 448579"/>
              <a:gd name="connsiteY4-112" fmla="*/ 30126 h 323850"/>
              <a:gd name="connsiteX5-113" fmla="*/ 448579 w 448579"/>
              <a:gd name="connsiteY5-114" fmla="*/ 323850 h 323850"/>
              <a:gd name="connsiteX6-115" fmla="*/ 113871 w 448579"/>
              <a:gd name="connsiteY6-116" fmla="*/ 323850 h 323850"/>
              <a:gd name="connsiteX7-117" fmla="*/ 125159 w 448579"/>
              <a:gd name="connsiteY7-118" fmla="*/ 300572 h 323850"/>
              <a:gd name="connsiteX8-119" fmla="*/ 176220 w 448579"/>
              <a:gd name="connsiteY8-120" fmla="*/ 200177 h 323850"/>
              <a:gd name="connsiteX9-121" fmla="*/ 192847 w 448579"/>
              <a:gd name="connsiteY9-122" fmla="*/ 169457 h 323850"/>
              <a:gd name="connsiteX10-123" fmla="*/ 191845 w 448579"/>
              <a:gd name="connsiteY10-124" fmla="*/ 169457 h 323850"/>
              <a:gd name="connsiteX11-125" fmla="*/ 235148 w 448579"/>
              <a:gd name="connsiteY11-126" fmla="*/ 84316 h 323850"/>
              <a:gd name="connsiteX12-127" fmla="*/ 243147 w 448579"/>
              <a:gd name="connsiteY12-128" fmla="*/ 69666 h 323850"/>
              <a:gd name="connsiteX13-129" fmla="*/ 264302 w 448579"/>
              <a:gd name="connsiteY13-130" fmla="*/ 30126 h 323850"/>
              <a:gd name="connsiteX14-131" fmla="*/ 279345 w 448579"/>
              <a:gd name="connsiteY14-132" fmla="*/ 0 h 323850"/>
              <a:gd name="connsiteX0-133" fmla="*/ 165474 w 334708"/>
              <a:gd name="connsiteY0-134" fmla="*/ 0 h 323850"/>
              <a:gd name="connsiteX1-135" fmla="*/ 184278 w 334708"/>
              <a:gd name="connsiteY1-136" fmla="*/ 30126 h 323850"/>
              <a:gd name="connsiteX2-137" fmla="*/ 334708 w 334708"/>
              <a:gd name="connsiteY2-138" fmla="*/ 323850 h 323850"/>
              <a:gd name="connsiteX3-139" fmla="*/ 0 w 334708"/>
              <a:gd name="connsiteY3-140" fmla="*/ 323850 h 323850"/>
              <a:gd name="connsiteX4-141" fmla="*/ 11288 w 334708"/>
              <a:gd name="connsiteY4-142" fmla="*/ 300572 h 323850"/>
              <a:gd name="connsiteX5-143" fmla="*/ 62349 w 334708"/>
              <a:gd name="connsiteY5-144" fmla="*/ 200177 h 323850"/>
              <a:gd name="connsiteX6-145" fmla="*/ 78976 w 334708"/>
              <a:gd name="connsiteY6-146" fmla="*/ 169457 h 323850"/>
              <a:gd name="connsiteX7-147" fmla="*/ 77974 w 334708"/>
              <a:gd name="connsiteY7-148" fmla="*/ 169457 h 323850"/>
              <a:gd name="connsiteX8-149" fmla="*/ 121277 w 334708"/>
              <a:gd name="connsiteY8-150" fmla="*/ 84316 h 323850"/>
              <a:gd name="connsiteX9-151" fmla="*/ 129276 w 334708"/>
              <a:gd name="connsiteY9-152" fmla="*/ 69666 h 323850"/>
              <a:gd name="connsiteX10-153" fmla="*/ 150431 w 334708"/>
              <a:gd name="connsiteY10-154" fmla="*/ 30126 h 323850"/>
              <a:gd name="connsiteX11-155" fmla="*/ 165474 w 334708"/>
              <a:gd name="connsiteY11-156" fmla="*/ 0 h 323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334708" h="323850">
                <a:moveTo>
                  <a:pt x="165474" y="0"/>
                </a:moveTo>
                <a:lnTo>
                  <a:pt x="184278" y="30126"/>
                </a:lnTo>
                <a:cubicBezTo>
                  <a:pt x="188038" y="45188"/>
                  <a:pt x="259493" y="169457"/>
                  <a:pt x="334708" y="323850"/>
                </a:cubicBezTo>
                <a:lnTo>
                  <a:pt x="0" y="323850"/>
                </a:lnTo>
                <a:lnTo>
                  <a:pt x="11288" y="300572"/>
                </a:lnTo>
                <a:lnTo>
                  <a:pt x="62349" y="200177"/>
                </a:lnTo>
                <a:lnTo>
                  <a:pt x="78976" y="169457"/>
                </a:lnTo>
                <a:lnTo>
                  <a:pt x="77974" y="169457"/>
                </a:lnTo>
                <a:lnTo>
                  <a:pt x="121277" y="84316"/>
                </a:lnTo>
                <a:lnTo>
                  <a:pt x="129276" y="69666"/>
                </a:lnTo>
                <a:cubicBezTo>
                  <a:pt x="141029" y="48013"/>
                  <a:pt x="148550" y="33891"/>
                  <a:pt x="150431" y="30126"/>
                </a:cubicBezTo>
                <a:lnTo>
                  <a:pt x="165474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>
            <a:off x="2527234" y="2803720"/>
            <a:ext cx="1956459" cy="689619"/>
          </a:xfrm>
          <a:custGeom>
            <a:avLst/>
            <a:gdLst>
              <a:gd name="connsiteX0" fmla="*/ 747492 w 4712453"/>
              <a:gd name="connsiteY0" fmla="*/ 0 h 1661061"/>
              <a:gd name="connsiteX1" fmla="*/ 3932461 w 4712453"/>
              <a:gd name="connsiteY1" fmla="*/ 0 h 1661061"/>
              <a:gd name="connsiteX2" fmla="*/ 4712453 w 4712453"/>
              <a:gd name="connsiteY2" fmla="*/ 1661061 h 1661061"/>
              <a:gd name="connsiteX3" fmla="*/ 0 w 4712453"/>
              <a:gd name="connsiteY3" fmla="*/ 1661061 h 1661061"/>
              <a:gd name="connsiteX4" fmla="*/ 162498 w 4712453"/>
              <a:gd name="connsiteY4" fmla="*/ 1270223 h 1661061"/>
              <a:gd name="connsiteX5" fmla="*/ 180501 w 4712453"/>
              <a:gd name="connsiteY5" fmla="*/ 1226922 h 1661061"/>
              <a:gd name="connsiteX6" fmla="*/ 273132 w 4712453"/>
              <a:gd name="connsiteY6" fmla="*/ 1034932 h 1661061"/>
              <a:gd name="connsiteX7" fmla="*/ 386259 w 4712453"/>
              <a:gd name="connsiteY7" fmla="*/ 781676 h 1661061"/>
              <a:gd name="connsiteX8" fmla="*/ 389996 w 4712453"/>
              <a:gd name="connsiteY8" fmla="*/ 781676 h 1661061"/>
              <a:gd name="connsiteX9" fmla="*/ 747492 w 4712453"/>
              <a:gd name="connsiteY9" fmla="*/ 0 h 166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2453" h="1661061">
                <a:moveTo>
                  <a:pt x="747492" y="0"/>
                </a:moveTo>
                <a:cubicBezTo>
                  <a:pt x="3932461" y="0"/>
                  <a:pt x="3932461" y="0"/>
                  <a:pt x="3932461" y="0"/>
                </a:cubicBezTo>
                <a:cubicBezTo>
                  <a:pt x="4224958" y="521117"/>
                  <a:pt x="4484955" y="1107374"/>
                  <a:pt x="4712453" y="1661061"/>
                </a:cubicBezTo>
                <a:cubicBezTo>
                  <a:pt x="0" y="1661061"/>
                  <a:pt x="0" y="1661061"/>
                  <a:pt x="0" y="1661061"/>
                </a:cubicBezTo>
                <a:cubicBezTo>
                  <a:pt x="48749" y="1530782"/>
                  <a:pt x="105624" y="1400502"/>
                  <a:pt x="162498" y="1270223"/>
                </a:cubicBezTo>
                <a:lnTo>
                  <a:pt x="180501" y="1226922"/>
                </a:lnTo>
                <a:lnTo>
                  <a:pt x="273132" y="1034932"/>
                </a:lnTo>
                <a:lnTo>
                  <a:pt x="386259" y="781676"/>
                </a:lnTo>
                <a:lnTo>
                  <a:pt x="389996" y="781676"/>
                </a:lnTo>
                <a:cubicBezTo>
                  <a:pt x="519995" y="521117"/>
                  <a:pt x="617494" y="227989"/>
                  <a:pt x="74749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>
            <a:off x="2602495" y="2859599"/>
            <a:ext cx="1805936" cy="577861"/>
          </a:xfrm>
          <a:custGeom>
            <a:avLst/>
            <a:gdLst>
              <a:gd name="connsiteX0" fmla="*/ 747492 w 4712453"/>
              <a:gd name="connsiteY0" fmla="*/ 0 h 1661061"/>
              <a:gd name="connsiteX1" fmla="*/ 3932461 w 4712453"/>
              <a:gd name="connsiteY1" fmla="*/ 0 h 1661061"/>
              <a:gd name="connsiteX2" fmla="*/ 4712453 w 4712453"/>
              <a:gd name="connsiteY2" fmla="*/ 1661061 h 1661061"/>
              <a:gd name="connsiteX3" fmla="*/ 0 w 4712453"/>
              <a:gd name="connsiteY3" fmla="*/ 1661061 h 1661061"/>
              <a:gd name="connsiteX4" fmla="*/ 162498 w 4712453"/>
              <a:gd name="connsiteY4" fmla="*/ 1270223 h 1661061"/>
              <a:gd name="connsiteX5" fmla="*/ 180501 w 4712453"/>
              <a:gd name="connsiteY5" fmla="*/ 1226922 h 1661061"/>
              <a:gd name="connsiteX6" fmla="*/ 273132 w 4712453"/>
              <a:gd name="connsiteY6" fmla="*/ 1034932 h 1661061"/>
              <a:gd name="connsiteX7" fmla="*/ 386259 w 4712453"/>
              <a:gd name="connsiteY7" fmla="*/ 781676 h 1661061"/>
              <a:gd name="connsiteX8" fmla="*/ 389996 w 4712453"/>
              <a:gd name="connsiteY8" fmla="*/ 781676 h 1661061"/>
              <a:gd name="connsiteX9" fmla="*/ 747492 w 4712453"/>
              <a:gd name="connsiteY9" fmla="*/ 0 h 166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2453" h="1661061">
                <a:moveTo>
                  <a:pt x="747492" y="0"/>
                </a:moveTo>
                <a:cubicBezTo>
                  <a:pt x="3932461" y="0"/>
                  <a:pt x="3932461" y="0"/>
                  <a:pt x="3932461" y="0"/>
                </a:cubicBezTo>
                <a:cubicBezTo>
                  <a:pt x="4224958" y="521117"/>
                  <a:pt x="4484955" y="1107374"/>
                  <a:pt x="4712453" y="1661061"/>
                </a:cubicBezTo>
                <a:cubicBezTo>
                  <a:pt x="0" y="1661061"/>
                  <a:pt x="0" y="1661061"/>
                  <a:pt x="0" y="1661061"/>
                </a:cubicBezTo>
                <a:cubicBezTo>
                  <a:pt x="48749" y="1530782"/>
                  <a:pt x="105624" y="1400502"/>
                  <a:pt x="162498" y="1270223"/>
                </a:cubicBezTo>
                <a:lnTo>
                  <a:pt x="180501" y="1226922"/>
                </a:lnTo>
                <a:lnTo>
                  <a:pt x="273132" y="1034932"/>
                </a:lnTo>
                <a:lnTo>
                  <a:pt x="386259" y="781676"/>
                </a:lnTo>
                <a:lnTo>
                  <a:pt x="389996" y="781676"/>
                </a:lnTo>
                <a:cubicBezTo>
                  <a:pt x="519995" y="521117"/>
                  <a:pt x="617494" y="227989"/>
                  <a:pt x="74749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2150135" y="3641521"/>
            <a:ext cx="2715411" cy="1174059"/>
          </a:xfrm>
          <a:custGeom>
            <a:avLst/>
            <a:gdLst>
              <a:gd name="connsiteX0" fmla="*/ 748417 w 6540512"/>
              <a:gd name="connsiteY0" fmla="*/ 0 h 2827915"/>
              <a:gd name="connsiteX1" fmla="*/ 5792095 w 6540512"/>
              <a:gd name="connsiteY1" fmla="*/ 0 h 2827915"/>
              <a:gd name="connsiteX2" fmla="*/ 6540512 w 6540512"/>
              <a:gd name="connsiteY2" fmla="*/ 2567877 h 2827915"/>
              <a:gd name="connsiteX3" fmla="*/ 6507972 w 6540512"/>
              <a:gd name="connsiteY3" fmla="*/ 2827915 h 2827915"/>
              <a:gd name="connsiteX4" fmla="*/ 0 w 6540512"/>
              <a:gd name="connsiteY4" fmla="*/ 2827915 h 2827915"/>
              <a:gd name="connsiteX5" fmla="*/ 0 w 6540512"/>
              <a:gd name="connsiteY5" fmla="*/ 2567877 h 2827915"/>
              <a:gd name="connsiteX6" fmla="*/ 227779 w 6540512"/>
              <a:gd name="connsiteY6" fmla="*/ 1462715 h 2827915"/>
              <a:gd name="connsiteX7" fmla="*/ 225305 w 6540512"/>
              <a:gd name="connsiteY7" fmla="*/ 1462715 h 2827915"/>
              <a:gd name="connsiteX8" fmla="*/ 254879 w 6540512"/>
              <a:gd name="connsiteY8" fmla="*/ 1368002 h 2827915"/>
              <a:gd name="connsiteX9" fmla="*/ 286508 w 6540512"/>
              <a:gd name="connsiteY9" fmla="*/ 1255881 h 2827915"/>
              <a:gd name="connsiteX10" fmla="*/ 364040 w 6540512"/>
              <a:gd name="connsiteY10" fmla="*/ 1028471 h 2827915"/>
              <a:gd name="connsiteX11" fmla="*/ 748417 w 6540512"/>
              <a:gd name="connsiteY11" fmla="*/ 0 h 28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0512" h="2827915">
                <a:moveTo>
                  <a:pt x="748417" y="0"/>
                </a:moveTo>
                <a:cubicBezTo>
                  <a:pt x="5792095" y="0"/>
                  <a:pt x="5792095" y="0"/>
                  <a:pt x="5792095" y="0"/>
                </a:cubicBezTo>
                <a:cubicBezTo>
                  <a:pt x="6215114" y="1040153"/>
                  <a:pt x="6540512" y="2015296"/>
                  <a:pt x="6540512" y="2567877"/>
                </a:cubicBezTo>
                <a:cubicBezTo>
                  <a:pt x="6540512" y="2665391"/>
                  <a:pt x="6507972" y="2730401"/>
                  <a:pt x="6507972" y="2827915"/>
                </a:cubicBezTo>
                <a:cubicBezTo>
                  <a:pt x="0" y="2827915"/>
                  <a:pt x="0" y="2827915"/>
                  <a:pt x="0" y="2827915"/>
                </a:cubicBezTo>
                <a:cubicBezTo>
                  <a:pt x="0" y="2730401"/>
                  <a:pt x="0" y="2665391"/>
                  <a:pt x="0" y="2567877"/>
                </a:cubicBezTo>
                <a:cubicBezTo>
                  <a:pt x="0" y="2275334"/>
                  <a:pt x="65080" y="1917782"/>
                  <a:pt x="227779" y="1462715"/>
                </a:cubicBezTo>
                <a:lnTo>
                  <a:pt x="225305" y="1462715"/>
                </a:lnTo>
                <a:lnTo>
                  <a:pt x="254879" y="1368002"/>
                </a:lnTo>
                <a:lnTo>
                  <a:pt x="286508" y="1255881"/>
                </a:lnTo>
                <a:lnTo>
                  <a:pt x="364040" y="1028471"/>
                </a:lnTo>
                <a:cubicBezTo>
                  <a:pt x="473862" y="713073"/>
                  <a:pt x="601988" y="365679"/>
                  <a:pt x="74841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>
            <a:off x="2222354" y="3707004"/>
            <a:ext cx="2570973" cy="1043097"/>
          </a:xfrm>
          <a:custGeom>
            <a:avLst/>
            <a:gdLst>
              <a:gd name="connsiteX0" fmla="*/ 748417 w 6540512"/>
              <a:gd name="connsiteY0" fmla="*/ 0 h 2827915"/>
              <a:gd name="connsiteX1" fmla="*/ 5792095 w 6540512"/>
              <a:gd name="connsiteY1" fmla="*/ 0 h 2827915"/>
              <a:gd name="connsiteX2" fmla="*/ 6540512 w 6540512"/>
              <a:gd name="connsiteY2" fmla="*/ 2567877 h 2827915"/>
              <a:gd name="connsiteX3" fmla="*/ 6507972 w 6540512"/>
              <a:gd name="connsiteY3" fmla="*/ 2827915 h 2827915"/>
              <a:gd name="connsiteX4" fmla="*/ 0 w 6540512"/>
              <a:gd name="connsiteY4" fmla="*/ 2827915 h 2827915"/>
              <a:gd name="connsiteX5" fmla="*/ 0 w 6540512"/>
              <a:gd name="connsiteY5" fmla="*/ 2567877 h 2827915"/>
              <a:gd name="connsiteX6" fmla="*/ 227779 w 6540512"/>
              <a:gd name="connsiteY6" fmla="*/ 1462715 h 2827915"/>
              <a:gd name="connsiteX7" fmla="*/ 225305 w 6540512"/>
              <a:gd name="connsiteY7" fmla="*/ 1462715 h 2827915"/>
              <a:gd name="connsiteX8" fmla="*/ 254879 w 6540512"/>
              <a:gd name="connsiteY8" fmla="*/ 1368002 h 2827915"/>
              <a:gd name="connsiteX9" fmla="*/ 286508 w 6540512"/>
              <a:gd name="connsiteY9" fmla="*/ 1255881 h 2827915"/>
              <a:gd name="connsiteX10" fmla="*/ 364040 w 6540512"/>
              <a:gd name="connsiteY10" fmla="*/ 1028471 h 2827915"/>
              <a:gd name="connsiteX11" fmla="*/ 748417 w 6540512"/>
              <a:gd name="connsiteY11" fmla="*/ 0 h 282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0512" h="2827915">
                <a:moveTo>
                  <a:pt x="748417" y="0"/>
                </a:moveTo>
                <a:cubicBezTo>
                  <a:pt x="5792095" y="0"/>
                  <a:pt x="5792095" y="0"/>
                  <a:pt x="5792095" y="0"/>
                </a:cubicBezTo>
                <a:cubicBezTo>
                  <a:pt x="6215114" y="1040153"/>
                  <a:pt x="6540512" y="2015296"/>
                  <a:pt x="6540512" y="2567877"/>
                </a:cubicBezTo>
                <a:cubicBezTo>
                  <a:pt x="6540512" y="2665391"/>
                  <a:pt x="6507972" y="2730401"/>
                  <a:pt x="6507972" y="2827915"/>
                </a:cubicBezTo>
                <a:cubicBezTo>
                  <a:pt x="0" y="2827915"/>
                  <a:pt x="0" y="2827915"/>
                  <a:pt x="0" y="2827915"/>
                </a:cubicBezTo>
                <a:cubicBezTo>
                  <a:pt x="0" y="2730401"/>
                  <a:pt x="0" y="2665391"/>
                  <a:pt x="0" y="2567877"/>
                </a:cubicBezTo>
                <a:cubicBezTo>
                  <a:pt x="0" y="2275334"/>
                  <a:pt x="65080" y="1917782"/>
                  <a:pt x="227779" y="1462715"/>
                </a:cubicBezTo>
                <a:lnTo>
                  <a:pt x="225305" y="1462715"/>
                </a:lnTo>
                <a:lnTo>
                  <a:pt x="254879" y="1368002"/>
                </a:lnTo>
                <a:lnTo>
                  <a:pt x="286508" y="1255881"/>
                </a:lnTo>
                <a:lnTo>
                  <a:pt x="364040" y="1028471"/>
                </a:lnTo>
                <a:cubicBezTo>
                  <a:pt x="473862" y="713073"/>
                  <a:pt x="601988" y="365679"/>
                  <a:pt x="74841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>
            <a:off x="2176888" y="4952364"/>
            <a:ext cx="2660167" cy="1111368"/>
          </a:xfrm>
          <a:custGeom>
            <a:avLst/>
            <a:gdLst>
              <a:gd name="connsiteX0" fmla="*/ 0 w 7838552"/>
              <a:gd name="connsiteY0" fmla="*/ 1305812 h 2676914"/>
              <a:gd name="connsiteX1" fmla="*/ 48146 w 7838552"/>
              <a:gd name="connsiteY1" fmla="*/ 1305812 h 2676914"/>
              <a:gd name="connsiteX2" fmla="*/ 48146 w 7838552"/>
              <a:gd name="connsiteY2" fmla="*/ 1324538 h 2676914"/>
              <a:gd name="connsiteX3" fmla="*/ 48146 w 7838552"/>
              <a:gd name="connsiteY3" fmla="*/ 1403748 h 2676914"/>
              <a:gd name="connsiteX4" fmla="*/ 32017 w 7838552"/>
              <a:gd name="connsiteY4" fmla="*/ 1403748 h 2676914"/>
              <a:gd name="connsiteX5" fmla="*/ 0 w 7838552"/>
              <a:gd name="connsiteY5" fmla="*/ 1403748 h 2676914"/>
              <a:gd name="connsiteX6" fmla="*/ 1431105 w 7838552"/>
              <a:gd name="connsiteY6" fmla="*/ 0 h 2676914"/>
              <a:gd name="connsiteX7" fmla="*/ 7838552 w 7838552"/>
              <a:gd name="connsiteY7" fmla="*/ 0 h 2676914"/>
              <a:gd name="connsiteX8" fmla="*/ 4618566 w 7838552"/>
              <a:gd name="connsiteY8" fmla="*/ 2676914 h 2676914"/>
              <a:gd name="connsiteX9" fmla="*/ 2049082 w 7838552"/>
              <a:gd name="connsiteY9" fmla="*/ 1403748 h 2676914"/>
              <a:gd name="connsiteX10" fmla="*/ 2036944 w 7838552"/>
              <a:gd name="connsiteY10" fmla="*/ 1403748 h 2676914"/>
              <a:gd name="connsiteX11" fmla="*/ 1961977 w 7838552"/>
              <a:gd name="connsiteY11" fmla="*/ 1306267 h 2676914"/>
              <a:gd name="connsiteX12" fmla="*/ 1928500 w 7838552"/>
              <a:gd name="connsiteY12" fmla="*/ 1269620 h 2676914"/>
              <a:gd name="connsiteX13" fmla="*/ 1857108 w 7838552"/>
              <a:gd name="connsiteY13" fmla="*/ 1157314 h 2676914"/>
              <a:gd name="connsiteX14" fmla="*/ 1431105 w 7838552"/>
              <a:gd name="connsiteY14" fmla="*/ 0 h 2676914"/>
              <a:gd name="connsiteX0-1" fmla="*/ 0 w 7838552"/>
              <a:gd name="connsiteY0-2" fmla="*/ 1403748 h 2676914"/>
              <a:gd name="connsiteX1-3" fmla="*/ 48146 w 7838552"/>
              <a:gd name="connsiteY1-4" fmla="*/ 1305812 h 2676914"/>
              <a:gd name="connsiteX2-5" fmla="*/ 48146 w 7838552"/>
              <a:gd name="connsiteY2-6" fmla="*/ 1324538 h 2676914"/>
              <a:gd name="connsiteX3-7" fmla="*/ 48146 w 7838552"/>
              <a:gd name="connsiteY3-8" fmla="*/ 1403748 h 2676914"/>
              <a:gd name="connsiteX4-9" fmla="*/ 32017 w 7838552"/>
              <a:gd name="connsiteY4-10" fmla="*/ 1403748 h 2676914"/>
              <a:gd name="connsiteX5-11" fmla="*/ 0 w 7838552"/>
              <a:gd name="connsiteY5-12" fmla="*/ 1403748 h 2676914"/>
              <a:gd name="connsiteX6-13" fmla="*/ 1431105 w 7838552"/>
              <a:gd name="connsiteY6-14" fmla="*/ 0 h 2676914"/>
              <a:gd name="connsiteX7-15" fmla="*/ 7838552 w 7838552"/>
              <a:gd name="connsiteY7-16" fmla="*/ 0 h 2676914"/>
              <a:gd name="connsiteX8-17" fmla="*/ 4618566 w 7838552"/>
              <a:gd name="connsiteY8-18" fmla="*/ 2676914 h 2676914"/>
              <a:gd name="connsiteX9-19" fmla="*/ 2049082 w 7838552"/>
              <a:gd name="connsiteY9-20" fmla="*/ 1403748 h 2676914"/>
              <a:gd name="connsiteX10-21" fmla="*/ 2036944 w 7838552"/>
              <a:gd name="connsiteY10-22" fmla="*/ 1403748 h 2676914"/>
              <a:gd name="connsiteX11-23" fmla="*/ 1961977 w 7838552"/>
              <a:gd name="connsiteY11-24" fmla="*/ 1306267 h 2676914"/>
              <a:gd name="connsiteX12-25" fmla="*/ 1928500 w 7838552"/>
              <a:gd name="connsiteY12-26" fmla="*/ 1269620 h 2676914"/>
              <a:gd name="connsiteX13-27" fmla="*/ 1857108 w 7838552"/>
              <a:gd name="connsiteY13-28" fmla="*/ 1157314 h 2676914"/>
              <a:gd name="connsiteX14-29" fmla="*/ 1431105 w 7838552"/>
              <a:gd name="connsiteY14-30" fmla="*/ 0 h 2676914"/>
              <a:gd name="connsiteX0-31" fmla="*/ 0 w 7806535"/>
              <a:gd name="connsiteY0-32" fmla="*/ 1403748 h 2676914"/>
              <a:gd name="connsiteX1-33" fmla="*/ 16129 w 7806535"/>
              <a:gd name="connsiteY1-34" fmla="*/ 1305812 h 2676914"/>
              <a:gd name="connsiteX2-35" fmla="*/ 16129 w 7806535"/>
              <a:gd name="connsiteY2-36" fmla="*/ 1324538 h 2676914"/>
              <a:gd name="connsiteX3-37" fmla="*/ 16129 w 7806535"/>
              <a:gd name="connsiteY3-38" fmla="*/ 1403748 h 2676914"/>
              <a:gd name="connsiteX4-39" fmla="*/ 0 w 7806535"/>
              <a:gd name="connsiteY4-40" fmla="*/ 1403748 h 2676914"/>
              <a:gd name="connsiteX5-41" fmla="*/ 1399088 w 7806535"/>
              <a:gd name="connsiteY5-42" fmla="*/ 0 h 2676914"/>
              <a:gd name="connsiteX6-43" fmla="*/ 7806535 w 7806535"/>
              <a:gd name="connsiteY6-44" fmla="*/ 0 h 2676914"/>
              <a:gd name="connsiteX7-45" fmla="*/ 4586549 w 7806535"/>
              <a:gd name="connsiteY7-46" fmla="*/ 2676914 h 2676914"/>
              <a:gd name="connsiteX8-47" fmla="*/ 2017065 w 7806535"/>
              <a:gd name="connsiteY8-48" fmla="*/ 1403748 h 2676914"/>
              <a:gd name="connsiteX9-49" fmla="*/ 2004927 w 7806535"/>
              <a:gd name="connsiteY9-50" fmla="*/ 1403748 h 2676914"/>
              <a:gd name="connsiteX10-51" fmla="*/ 1929960 w 7806535"/>
              <a:gd name="connsiteY10-52" fmla="*/ 1306267 h 2676914"/>
              <a:gd name="connsiteX11-53" fmla="*/ 1896483 w 7806535"/>
              <a:gd name="connsiteY11-54" fmla="*/ 1269620 h 2676914"/>
              <a:gd name="connsiteX12-55" fmla="*/ 1825091 w 7806535"/>
              <a:gd name="connsiteY12-56" fmla="*/ 1157314 h 2676914"/>
              <a:gd name="connsiteX13-57" fmla="*/ 1399088 w 7806535"/>
              <a:gd name="connsiteY13-58" fmla="*/ 0 h 2676914"/>
              <a:gd name="connsiteX0-59" fmla="*/ -1 w 7790405"/>
              <a:gd name="connsiteY0-60" fmla="*/ 1403748 h 2676914"/>
              <a:gd name="connsiteX1-61" fmla="*/ -1 w 7790405"/>
              <a:gd name="connsiteY1-62" fmla="*/ 1305812 h 2676914"/>
              <a:gd name="connsiteX2-63" fmla="*/ -1 w 7790405"/>
              <a:gd name="connsiteY2-64" fmla="*/ 1324538 h 2676914"/>
              <a:gd name="connsiteX3-65" fmla="*/ -1 w 7790405"/>
              <a:gd name="connsiteY3-66" fmla="*/ 1403748 h 2676914"/>
              <a:gd name="connsiteX4-67" fmla="*/ 1382958 w 7790405"/>
              <a:gd name="connsiteY4-68" fmla="*/ 0 h 2676914"/>
              <a:gd name="connsiteX5-69" fmla="*/ 7790405 w 7790405"/>
              <a:gd name="connsiteY5-70" fmla="*/ 0 h 2676914"/>
              <a:gd name="connsiteX6-71" fmla="*/ 4570419 w 7790405"/>
              <a:gd name="connsiteY6-72" fmla="*/ 2676914 h 2676914"/>
              <a:gd name="connsiteX7-73" fmla="*/ 2000935 w 7790405"/>
              <a:gd name="connsiteY7-74" fmla="*/ 1403748 h 2676914"/>
              <a:gd name="connsiteX8-75" fmla="*/ 1988797 w 7790405"/>
              <a:gd name="connsiteY8-76" fmla="*/ 1403748 h 2676914"/>
              <a:gd name="connsiteX9-77" fmla="*/ 1913830 w 7790405"/>
              <a:gd name="connsiteY9-78" fmla="*/ 1306267 h 2676914"/>
              <a:gd name="connsiteX10-79" fmla="*/ 1880353 w 7790405"/>
              <a:gd name="connsiteY10-80" fmla="*/ 1269620 h 2676914"/>
              <a:gd name="connsiteX11-81" fmla="*/ 1808961 w 7790405"/>
              <a:gd name="connsiteY11-82" fmla="*/ 1157314 h 2676914"/>
              <a:gd name="connsiteX12-83" fmla="*/ 1382958 w 7790405"/>
              <a:gd name="connsiteY12-84" fmla="*/ 0 h 2676914"/>
              <a:gd name="connsiteX0-85" fmla="*/ -1 w 7790405"/>
              <a:gd name="connsiteY0-86" fmla="*/ 1324538 h 2676914"/>
              <a:gd name="connsiteX1-87" fmla="*/ -1 w 7790405"/>
              <a:gd name="connsiteY1-88" fmla="*/ 1305812 h 2676914"/>
              <a:gd name="connsiteX2-89" fmla="*/ -1 w 7790405"/>
              <a:gd name="connsiteY2-90" fmla="*/ 1324538 h 2676914"/>
              <a:gd name="connsiteX3-91" fmla="*/ 1382958 w 7790405"/>
              <a:gd name="connsiteY3-92" fmla="*/ 0 h 2676914"/>
              <a:gd name="connsiteX4-93" fmla="*/ 7790405 w 7790405"/>
              <a:gd name="connsiteY4-94" fmla="*/ 0 h 2676914"/>
              <a:gd name="connsiteX5-95" fmla="*/ 4570419 w 7790405"/>
              <a:gd name="connsiteY5-96" fmla="*/ 2676914 h 2676914"/>
              <a:gd name="connsiteX6-97" fmla="*/ 2000935 w 7790405"/>
              <a:gd name="connsiteY6-98" fmla="*/ 1403748 h 2676914"/>
              <a:gd name="connsiteX7-99" fmla="*/ 1988797 w 7790405"/>
              <a:gd name="connsiteY7-100" fmla="*/ 1403748 h 2676914"/>
              <a:gd name="connsiteX8-101" fmla="*/ 1913830 w 7790405"/>
              <a:gd name="connsiteY8-102" fmla="*/ 1306267 h 2676914"/>
              <a:gd name="connsiteX9-103" fmla="*/ 1880353 w 7790405"/>
              <a:gd name="connsiteY9-104" fmla="*/ 1269620 h 2676914"/>
              <a:gd name="connsiteX10-105" fmla="*/ 1808961 w 7790405"/>
              <a:gd name="connsiteY10-106" fmla="*/ 1157314 h 2676914"/>
              <a:gd name="connsiteX11-107" fmla="*/ 1382958 w 7790405"/>
              <a:gd name="connsiteY11-108" fmla="*/ 0 h 2676914"/>
              <a:gd name="connsiteX0-109" fmla="*/ 1 w 6407448"/>
              <a:gd name="connsiteY0-110" fmla="*/ 0 h 2676914"/>
              <a:gd name="connsiteX1-111" fmla="*/ 6407448 w 6407448"/>
              <a:gd name="connsiteY1-112" fmla="*/ 0 h 2676914"/>
              <a:gd name="connsiteX2-113" fmla="*/ 3187462 w 6407448"/>
              <a:gd name="connsiteY2-114" fmla="*/ 2676914 h 2676914"/>
              <a:gd name="connsiteX3-115" fmla="*/ 617978 w 6407448"/>
              <a:gd name="connsiteY3-116" fmla="*/ 1403748 h 2676914"/>
              <a:gd name="connsiteX4-117" fmla="*/ 605840 w 6407448"/>
              <a:gd name="connsiteY4-118" fmla="*/ 1403748 h 2676914"/>
              <a:gd name="connsiteX5-119" fmla="*/ 530873 w 6407448"/>
              <a:gd name="connsiteY5-120" fmla="*/ 1306267 h 2676914"/>
              <a:gd name="connsiteX6-121" fmla="*/ 497396 w 6407448"/>
              <a:gd name="connsiteY6-122" fmla="*/ 1269620 h 2676914"/>
              <a:gd name="connsiteX7-123" fmla="*/ 426004 w 6407448"/>
              <a:gd name="connsiteY7-124" fmla="*/ 1157314 h 2676914"/>
              <a:gd name="connsiteX8-125" fmla="*/ 1 w 6407448"/>
              <a:gd name="connsiteY8-126" fmla="*/ 0 h 2676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07448" h="2676914">
                <a:moveTo>
                  <a:pt x="1" y="0"/>
                </a:moveTo>
                <a:lnTo>
                  <a:pt x="6407448" y="0"/>
                </a:lnTo>
                <a:cubicBezTo>
                  <a:pt x="6114722" y="1534329"/>
                  <a:pt x="4781193" y="2676914"/>
                  <a:pt x="3187462" y="2676914"/>
                </a:cubicBezTo>
                <a:cubicBezTo>
                  <a:pt x="2146658" y="2676914"/>
                  <a:pt x="1203430" y="2187235"/>
                  <a:pt x="617978" y="1403748"/>
                </a:cubicBezTo>
                <a:lnTo>
                  <a:pt x="605840" y="1403748"/>
                </a:lnTo>
                <a:lnTo>
                  <a:pt x="530873" y="1306267"/>
                </a:lnTo>
                <a:lnTo>
                  <a:pt x="497396" y="1269620"/>
                </a:lnTo>
                <a:lnTo>
                  <a:pt x="426004" y="1157314"/>
                </a:lnTo>
                <a:cubicBezTo>
                  <a:pt x="213447" y="806951"/>
                  <a:pt x="56920" y="428470"/>
                  <a:pt x="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>
            <a:off x="2273248" y="5025412"/>
            <a:ext cx="2467443" cy="965272"/>
          </a:xfrm>
          <a:custGeom>
            <a:avLst/>
            <a:gdLst>
              <a:gd name="connsiteX0" fmla="*/ 0 w 7838552"/>
              <a:gd name="connsiteY0" fmla="*/ 1305812 h 2676914"/>
              <a:gd name="connsiteX1" fmla="*/ 48146 w 7838552"/>
              <a:gd name="connsiteY1" fmla="*/ 1305812 h 2676914"/>
              <a:gd name="connsiteX2" fmla="*/ 48146 w 7838552"/>
              <a:gd name="connsiteY2" fmla="*/ 1324538 h 2676914"/>
              <a:gd name="connsiteX3" fmla="*/ 48146 w 7838552"/>
              <a:gd name="connsiteY3" fmla="*/ 1403748 h 2676914"/>
              <a:gd name="connsiteX4" fmla="*/ 32017 w 7838552"/>
              <a:gd name="connsiteY4" fmla="*/ 1403748 h 2676914"/>
              <a:gd name="connsiteX5" fmla="*/ 0 w 7838552"/>
              <a:gd name="connsiteY5" fmla="*/ 1403748 h 2676914"/>
              <a:gd name="connsiteX6" fmla="*/ 1431105 w 7838552"/>
              <a:gd name="connsiteY6" fmla="*/ 0 h 2676914"/>
              <a:gd name="connsiteX7" fmla="*/ 7838552 w 7838552"/>
              <a:gd name="connsiteY7" fmla="*/ 0 h 2676914"/>
              <a:gd name="connsiteX8" fmla="*/ 4618566 w 7838552"/>
              <a:gd name="connsiteY8" fmla="*/ 2676914 h 2676914"/>
              <a:gd name="connsiteX9" fmla="*/ 2049082 w 7838552"/>
              <a:gd name="connsiteY9" fmla="*/ 1403748 h 2676914"/>
              <a:gd name="connsiteX10" fmla="*/ 2036944 w 7838552"/>
              <a:gd name="connsiteY10" fmla="*/ 1403748 h 2676914"/>
              <a:gd name="connsiteX11" fmla="*/ 1961977 w 7838552"/>
              <a:gd name="connsiteY11" fmla="*/ 1306267 h 2676914"/>
              <a:gd name="connsiteX12" fmla="*/ 1928500 w 7838552"/>
              <a:gd name="connsiteY12" fmla="*/ 1269620 h 2676914"/>
              <a:gd name="connsiteX13" fmla="*/ 1857108 w 7838552"/>
              <a:gd name="connsiteY13" fmla="*/ 1157314 h 2676914"/>
              <a:gd name="connsiteX14" fmla="*/ 1431105 w 7838552"/>
              <a:gd name="connsiteY14" fmla="*/ 0 h 2676914"/>
              <a:gd name="connsiteX0-1" fmla="*/ 0 w 7838552"/>
              <a:gd name="connsiteY0-2" fmla="*/ 1403748 h 2676914"/>
              <a:gd name="connsiteX1-3" fmla="*/ 48146 w 7838552"/>
              <a:gd name="connsiteY1-4" fmla="*/ 1305812 h 2676914"/>
              <a:gd name="connsiteX2-5" fmla="*/ 48146 w 7838552"/>
              <a:gd name="connsiteY2-6" fmla="*/ 1324538 h 2676914"/>
              <a:gd name="connsiteX3-7" fmla="*/ 48146 w 7838552"/>
              <a:gd name="connsiteY3-8" fmla="*/ 1403748 h 2676914"/>
              <a:gd name="connsiteX4-9" fmla="*/ 32017 w 7838552"/>
              <a:gd name="connsiteY4-10" fmla="*/ 1403748 h 2676914"/>
              <a:gd name="connsiteX5-11" fmla="*/ 0 w 7838552"/>
              <a:gd name="connsiteY5-12" fmla="*/ 1403748 h 2676914"/>
              <a:gd name="connsiteX6-13" fmla="*/ 1431105 w 7838552"/>
              <a:gd name="connsiteY6-14" fmla="*/ 0 h 2676914"/>
              <a:gd name="connsiteX7-15" fmla="*/ 7838552 w 7838552"/>
              <a:gd name="connsiteY7-16" fmla="*/ 0 h 2676914"/>
              <a:gd name="connsiteX8-17" fmla="*/ 4618566 w 7838552"/>
              <a:gd name="connsiteY8-18" fmla="*/ 2676914 h 2676914"/>
              <a:gd name="connsiteX9-19" fmla="*/ 2049082 w 7838552"/>
              <a:gd name="connsiteY9-20" fmla="*/ 1403748 h 2676914"/>
              <a:gd name="connsiteX10-21" fmla="*/ 2036944 w 7838552"/>
              <a:gd name="connsiteY10-22" fmla="*/ 1403748 h 2676914"/>
              <a:gd name="connsiteX11-23" fmla="*/ 1961977 w 7838552"/>
              <a:gd name="connsiteY11-24" fmla="*/ 1306267 h 2676914"/>
              <a:gd name="connsiteX12-25" fmla="*/ 1928500 w 7838552"/>
              <a:gd name="connsiteY12-26" fmla="*/ 1269620 h 2676914"/>
              <a:gd name="connsiteX13-27" fmla="*/ 1857108 w 7838552"/>
              <a:gd name="connsiteY13-28" fmla="*/ 1157314 h 2676914"/>
              <a:gd name="connsiteX14-29" fmla="*/ 1431105 w 7838552"/>
              <a:gd name="connsiteY14-30" fmla="*/ 0 h 2676914"/>
              <a:gd name="connsiteX0-31" fmla="*/ 0 w 7806535"/>
              <a:gd name="connsiteY0-32" fmla="*/ 1403748 h 2676914"/>
              <a:gd name="connsiteX1-33" fmla="*/ 16129 w 7806535"/>
              <a:gd name="connsiteY1-34" fmla="*/ 1305812 h 2676914"/>
              <a:gd name="connsiteX2-35" fmla="*/ 16129 w 7806535"/>
              <a:gd name="connsiteY2-36" fmla="*/ 1324538 h 2676914"/>
              <a:gd name="connsiteX3-37" fmla="*/ 16129 w 7806535"/>
              <a:gd name="connsiteY3-38" fmla="*/ 1403748 h 2676914"/>
              <a:gd name="connsiteX4-39" fmla="*/ 0 w 7806535"/>
              <a:gd name="connsiteY4-40" fmla="*/ 1403748 h 2676914"/>
              <a:gd name="connsiteX5-41" fmla="*/ 1399088 w 7806535"/>
              <a:gd name="connsiteY5-42" fmla="*/ 0 h 2676914"/>
              <a:gd name="connsiteX6-43" fmla="*/ 7806535 w 7806535"/>
              <a:gd name="connsiteY6-44" fmla="*/ 0 h 2676914"/>
              <a:gd name="connsiteX7-45" fmla="*/ 4586549 w 7806535"/>
              <a:gd name="connsiteY7-46" fmla="*/ 2676914 h 2676914"/>
              <a:gd name="connsiteX8-47" fmla="*/ 2017065 w 7806535"/>
              <a:gd name="connsiteY8-48" fmla="*/ 1403748 h 2676914"/>
              <a:gd name="connsiteX9-49" fmla="*/ 2004927 w 7806535"/>
              <a:gd name="connsiteY9-50" fmla="*/ 1403748 h 2676914"/>
              <a:gd name="connsiteX10-51" fmla="*/ 1929960 w 7806535"/>
              <a:gd name="connsiteY10-52" fmla="*/ 1306267 h 2676914"/>
              <a:gd name="connsiteX11-53" fmla="*/ 1896483 w 7806535"/>
              <a:gd name="connsiteY11-54" fmla="*/ 1269620 h 2676914"/>
              <a:gd name="connsiteX12-55" fmla="*/ 1825091 w 7806535"/>
              <a:gd name="connsiteY12-56" fmla="*/ 1157314 h 2676914"/>
              <a:gd name="connsiteX13-57" fmla="*/ 1399088 w 7806535"/>
              <a:gd name="connsiteY13-58" fmla="*/ 0 h 2676914"/>
              <a:gd name="connsiteX0-59" fmla="*/ -1 w 7790405"/>
              <a:gd name="connsiteY0-60" fmla="*/ 1403748 h 2676914"/>
              <a:gd name="connsiteX1-61" fmla="*/ -1 w 7790405"/>
              <a:gd name="connsiteY1-62" fmla="*/ 1305812 h 2676914"/>
              <a:gd name="connsiteX2-63" fmla="*/ -1 w 7790405"/>
              <a:gd name="connsiteY2-64" fmla="*/ 1324538 h 2676914"/>
              <a:gd name="connsiteX3-65" fmla="*/ -1 w 7790405"/>
              <a:gd name="connsiteY3-66" fmla="*/ 1403748 h 2676914"/>
              <a:gd name="connsiteX4-67" fmla="*/ 1382958 w 7790405"/>
              <a:gd name="connsiteY4-68" fmla="*/ 0 h 2676914"/>
              <a:gd name="connsiteX5-69" fmla="*/ 7790405 w 7790405"/>
              <a:gd name="connsiteY5-70" fmla="*/ 0 h 2676914"/>
              <a:gd name="connsiteX6-71" fmla="*/ 4570419 w 7790405"/>
              <a:gd name="connsiteY6-72" fmla="*/ 2676914 h 2676914"/>
              <a:gd name="connsiteX7-73" fmla="*/ 2000935 w 7790405"/>
              <a:gd name="connsiteY7-74" fmla="*/ 1403748 h 2676914"/>
              <a:gd name="connsiteX8-75" fmla="*/ 1988797 w 7790405"/>
              <a:gd name="connsiteY8-76" fmla="*/ 1403748 h 2676914"/>
              <a:gd name="connsiteX9-77" fmla="*/ 1913830 w 7790405"/>
              <a:gd name="connsiteY9-78" fmla="*/ 1306267 h 2676914"/>
              <a:gd name="connsiteX10-79" fmla="*/ 1880353 w 7790405"/>
              <a:gd name="connsiteY10-80" fmla="*/ 1269620 h 2676914"/>
              <a:gd name="connsiteX11-81" fmla="*/ 1808961 w 7790405"/>
              <a:gd name="connsiteY11-82" fmla="*/ 1157314 h 2676914"/>
              <a:gd name="connsiteX12-83" fmla="*/ 1382958 w 7790405"/>
              <a:gd name="connsiteY12-84" fmla="*/ 0 h 2676914"/>
              <a:gd name="connsiteX0-85" fmla="*/ -1 w 7790405"/>
              <a:gd name="connsiteY0-86" fmla="*/ 1324538 h 2676914"/>
              <a:gd name="connsiteX1-87" fmla="*/ -1 w 7790405"/>
              <a:gd name="connsiteY1-88" fmla="*/ 1305812 h 2676914"/>
              <a:gd name="connsiteX2-89" fmla="*/ -1 w 7790405"/>
              <a:gd name="connsiteY2-90" fmla="*/ 1324538 h 2676914"/>
              <a:gd name="connsiteX3-91" fmla="*/ 1382958 w 7790405"/>
              <a:gd name="connsiteY3-92" fmla="*/ 0 h 2676914"/>
              <a:gd name="connsiteX4-93" fmla="*/ 7790405 w 7790405"/>
              <a:gd name="connsiteY4-94" fmla="*/ 0 h 2676914"/>
              <a:gd name="connsiteX5-95" fmla="*/ 4570419 w 7790405"/>
              <a:gd name="connsiteY5-96" fmla="*/ 2676914 h 2676914"/>
              <a:gd name="connsiteX6-97" fmla="*/ 2000935 w 7790405"/>
              <a:gd name="connsiteY6-98" fmla="*/ 1403748 h 2676914"/>
              <a:gd name="connsiteX7-99" fmla="*/ 1988797 w 7790405"/>
              <a:gd name="connsiteY7-100" fmla="*/ 1403748 h 2676914"/>
              <a:gd name="connsiteX8-101" fmla="*/ 1913830 w 7790405"/>
              <a:gd name="connsiteY8-102" fmla="*/ 1306267 h 2676914"/>
              <a:gd name="connsiteX9-103" fmla="*/ 1880353 w 7790405"/>
              <a:gd name="connsiteY9-104" fmla="*/ 1269620 h 2676914"/>
              <a:gd name="connsiteX10-105" fmla="*/ 1808961 w 7790405"/>
              <a:gd name="connsiteY10-106" fmla="*/ 1157314 h 2676914"/>
              <a:gd name="connsiteX11-107" fmla="*/ 1382958 w 7790405"/>
              <a:gd name="connsiteY11-108" fmla="*/ 0 h 2676914"/>
              <a:gd name="connsiteX0-109" fmla="*/ 1 w 6407448"/>
              <a:gd name="connsiteY0-110" fmla="*/ 0 h 2676914"/>
              <a:gd name="connsiteX1-111" fmla="*/ 6407448 w 6407448"/>
              <a:gd name="connsiteY1-112" fmla="*/ 0 h 2676914"/>
              <a:gd name="connsiteX2-113" fmla="*/ 3187462 w 6407448"/>
              <a:gd name="connsiteY2-114" fmla="*/ 2676914 h 2676914"/>
              <a:gd name="connsiteX3-115" fmla="*/ 617978 w 6407448"/>
              <a:gd name="connsiteY3-116" fmla="*/ 1403748 h 2676914"/>
              <a:gd name="connsiteX4-117" fmla="*/ 605840 w 6407448"/>
              <a:gd name="connsiteY4-118" fmla="*/ 1403748 h 2676914"/>
              <a:gd name="connsiteX5-119" fmla="*/ 530873 w 6407448"/>
              <a:gd name="connsiteY5-120" fmla="*/ 1306267 h 2676914"/>
              <a:gd name="connsiteX6-121" fmla="*/ 497396 w 6407448"/>
              <a:gd name="connsiteY6-122" fmla="*/ 1269620 h 2676914"/>
              <a:gd name="connsiteX7-123" fmla="*/ 426004 w 6407448"/>
              <a:gd name="connsiteY7-124" fmla="*/ 1157314 h 2676914"/>
              <a:gd name="connsiteX8-125" fmla="*/ 1 w 6407448"/>
              <a:gd name="connsiteY8-126" fmla="*/ 0 h 2676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407448" h="2676914">
                <a:moveTo>
                  <a:pt x="1" y="0"/>
                </a:moveTo>
                <a:lnTo>
                  <a:pt x="6407448" y="0"/>
                </a:lnTo>
                <a:cubicBezTo>
                  <a:pt x="6114722" y="1534329"/>
                  <a:pt x="4781193" y="2676914"/>
                  <a:pt x="3187462" y="2676914"/>
                </a:cubicBezTo>
                <a:cubicBezTo>
                  <a:pt x="2146658" y="2676914"/>
                  <a:pt x="1203430" y="2187235"/>
                  <a:pt x="617978" y="1403748"/>
                </a:cubicBezTo>
                <a:lnTo>
                  <a:pt x="605840" y="1403748"/>
                </a:lnTo>
                <a:lnTo>
                  <a:pt x="530873" y="1306267"/>
                </a:lnTo>
                <a:lnTo>
                  <a:pt x="497396" y="1269620"/>
                </a:lnTo>
                <a:lnTo>
                  <a:pt x="426004" y="1157314"/>
                </a:lnTo>
                <a:cubicBezTo>
                  <a:pt x="213447" y="806951"/>
                  <a:pt x="56920" y="428470"/>
                  <a:pt x="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Freeform 27"/>
          <p:cNvSpPr/>
          <p:nvPr/>
        </p:nvSpPr>
        <p:spPr bwMode="auto">
          <a:xfrm rot="17345238">
            <a:off x="3305052" y="2935541"/>
            <a:ext cx="425643" cy="432931"/>
          </a:xfrm>
          <a:custGeom>
            <a:avLst/>
            <a:gdLst/>
            <a:ahLst/>
            <a:cxnLst/>
            <a:rect l="l" t="t" r="r" b="b"/>
            <a:pathLst>
              <a:path w="407086" h="414055">
                <a:moveTo>
                  <a:pt x="300508" y="72271"/>
                </a:moveTo>
                <a:cubicBezTo>
                  <a:pt x="297811" y="64220"/>
                  <a:pt x="292417" y="58853"/>
                  <a:pt x="284326" y="58853"/>
                </a:cubicBezTo>
                <a:lnTo>
                  <a:pt x="268481" y="58517"/>
                </a:lnTo>
                <a:cubicBezTo>
                  <a:pt x="262075" y="59524"/>
                  <a:pt x="254658" y="61537"/>
                  <a:pt x="246567" y="64220"/>
                </a:cubicBezTo>
                <a:cubicBezTo>
                  <a:pt x="92836" y="112526"/>
                  <a:pt x="92836" y="112526"/>
                  <a:pt x="92836" y="112526"/>
                </a:cubicBezTo>
                <a:cubicBezTo>
                  <a:pt x="76654" y="117892"/>
                  <a:pt x="65865" y="123260"/>
                  <a:pt x="57774" y="131311"/>
                </a:cubicBezTo>
                <a:cubicBezTo>
                  <a:pt x="52380" y="136678"/>
                  <a:pt x="52380" y="144729"/>
                  <a:pt x="55077" y="152780"/>
                </a:cubicBezTo>
                <a:cubicBezTo>
                  <a:pt x="57774" y="160831"/>
                  <a:pt x="63168" y="163515"/>
                  <a:pt x="71260" y="166198"/>
                </a:cubicBezTo>
                <a:cubicBezTo>
                  <a:pt x="79351" y="168882"/>
                  <a:pt x="92836" y="166198"/>
                  <a:pt x="109018" y="160831"/>
                </a:cubicBezTo>
                <a:cubicBezTo>
                  <a:pt x="260053" y="112526"/>
                  <a:pt x="260053" y="112526"/>
                  <a:pt x="260053" y="112526"/>
                </a:cubicBezTo>
                <a:cubicBezTo>
                  <a:pt x="278932" y="107158"/>
                  <a:pt x="289720" y="99107"/>
                  <a:pt x="295114" y="93740"/>
                </a:cubicBezTo>
                <a:cubicBezTo>
                  <a:pt x="300508" y="88373"/>
                  <a:pt x="303205" y="80322"/>
                  <a:pt x="300508" y="72271"/>
                </a:cubicBezTo>
                <a:close/>
                <a:moveTo>
                  <a:pt x="403565" y="231009"/>
                </a:moveTo>
                <a:cubicBezTo>
                  <a:pt x="408926" y="255236"/>
                  <a:pt x="408926" y="276770"/>
                  <a:pt x="398205" y="295613"/>
                </a:cubicBezTo>
                <a:cubicBezTo>
                  <a:pt x="387483" y="314456"/>
                  <a:pt x="368721" y="327916"/>
                  <a:pt x="341917" y="335991"/>
                </a:cubicBezTo>
                <a:cubicBezTo>
                  <a:pt x="323155" y="344066"/>
                  <a:pt x="304393" y="346758"/>
                  <a:pt x="288311" y="344067"/>
                </a:cubicBezTo>
                <a:cubicBezTo>
                  <a:pt x="272229" y="344067"/>
                  <a:pt x="256146" y="338683"/>
                  <a:pt x="237384" y="333299"/>
                </a:cubicBezTo>
                <a:cubicBezTo>
                  <a:pt x="173056" y="306381"/>
                  <a:pt x="173056" y="306381"/>
                  <a:pt x="173056" y="306381"/>
                </a:cubicBezTo>
                <a:cubicBezTo>
                  <a:pt x="162335" y="300997"/>
                  <a:pt x="151613" y="298305"/>
                  <a:pt x="143572" y="295614"/>
                </a:cubicBezTo>
                <a:cubicBezTo>
                  <a:pt x="127490" y="292922"/>
                  <a:pt x="116769" y="292922"/>
                  <a:pt x="106047" y="295613"/>
                </a:cubicBezTo>
                <a:cubicBezTo>
                  <a:pt x="138211" y="397903"/>
                  <a:pt x="138211" y="397903"/>
                  <a:pt x="138211" y="397903"/>
                </a:cubicBezTo>
                <a:lnTo>
                  <a:pt x="89965" y="414055"/>
                </a:lnTo>
                <a:cubicBezTo>
                  <a:pt x="39039" y="255235"/>
                  <a:pt x="39039" y="255235"/>
                  <a:pt x="39039" y="255235"/>
                </a:cubicBezTo>
                <a:cubicBezTo>
                  <a:pt x="55121" y="249852"/>
                  <a:pt x="73883" y="244468"/>
                  <a:pt x="98007" y="241777"/>
                </a:cubicBezTo>
                <a:cubicBezTo>
                  <a:pt x="108728" y="239085"/>
                  <a:pt x="124810" y="239085"/>
                  <a:pt x="140892" y="241776"/>
                </a:cubicBezTo>
                <a:cubicBezTo>
                  <a:pt x="162335" y="244468"/>
                  <a:pt x="183777" y="252544"/>
                  <a:pt x="207900" y="260619"/>
                </a:cubicBezTo>
                <a:cubicBezTo>
                  <a:pt x="248106" y="276770"/>
                  <a:pt x="248106" y="276770"/>
                  <a:pt x="248106" y="276770"/>
                </a:cubicBezTo>
                <a:cubicBezTo>
                  <a:pt x="264188" y="284846"/>
                  <a:pt x="274909" y="287538"/>
                  <a:pt x="282950" y="287538"/>
                </a:cubicBezTo>
                <a:cubicBezTo>
                  <a:pt x="293671" y="290229"/>
                  <a:pt x="307073" y="287538"/>
                  <a:pt x="320475" y="284846"/>
                </a:cubicBezTo>
                <a:cubicBezTo>
                  <a:pt x="336557" y="279462"/>
                  <a:pt x="344598" y="274079"/>
                  <a:pt x="349959" y="266003"/>
                </a:cubicBezTo>
                <a:cubicBezTo>
                  <a:pt x="355319" y="260619"/>
                  <a:pt x="355319" y="252544"/>
                  <a:pt x="352639" y="244468"/>
                </a:cubicBezTo>
                <a:cubicBezTo>
                  <a:pt x="349958" y="239085"/>
                  <a:pt x="347278" y="233701"/>
                  <a:pt x="344598" y="228317"/>
                </a:cubicBezTo>
                <a:cubicBezTo>
                  <a:pt x="339237" y="225625"/>
                  <a:pt x="333877" y="222934"/>
                  <a:pt x="328516" y="222934"/>
                </a:cubicBezTo>
                <a:cubicBezTo>
                  <a:pt x="323155" y="222934"/>
                  <a:pt x="317794" y="225625"/>
                  <a:pt x="309753" y="225625"/>
                </a:cubicBezTo>
                <a:cubicBezTo>
                  <a:pt x="304393" y="228317"/>
                  <a:pt x="299032" y="228317"/>
                  <a:pt x="290991" y="231009"/>
                </a:cubicBezTo>
                <a:lnTo>
                  <a:pt x="281610" y="235720"/>
                </a:lnTo>
                <a:cubicBezTo>
                  <a:pt x="280270" y="236393"/>
                  <a:pt x="280270" y="236393"/>
                  <a:pt x="280270" y="236393"/>
                </a:cubicBezTo>
                <a:cubicBezTo>
                  <a:pt x="261507" y="185248"/>
                  <a:pt x="261507" y="185248"/>
                  <a:pt x="261507" y="185248"/>
                </a:cubicBezTo>
                <a:lnTo>
                  <a:pt x="270888" y="182892"/>
                </a:lnTo>
                <a:cubicBezTo>
                  <a:pt x="272229" y="182556"/>
                  <a:pt x="272229" y="182556"/>
                  <a:pt x="272229" y="182556"/>
                </a:cubicBezTo>
                <a:cubicBezTo>
                  <a:pt x="307073" y="169097"/>
                  <a:pt x="336557" y="166405"/>
                  <a:pt x="355319" y="174480"/>
                </a:cubicBezTo>
                <a:cubicBezTo>
                  <a:pt x="376762" y="185247"/>
                  <a:pt x="392844" y="201399"/>
                  <a:pt x="403565" y="231009"/>
                </a:cubicBezTo>
                <a:close/>
                <a:moveTo>
                  <a:pt x="347560" y="56723"/>
                </a:moveTo>
                <a:cubicBezTo>
                  <a:pt x="355592" y="83674"/>
                  <a:pt x="355592" y="105233"/>
                  <a:pt x="344883" y="121404"/>
                </a:cubicBezTo>
                <a:cubicBezTo>
                  <a:pt x="334173" y="140270"/>
                  <a:pt x="312753" y="156440"/>
                  <a:pt x="277947" y="167220"/>
                </a:cubicBezTo>
                <a:cubicBezTo>
                  <a:pt x="128011" y="215732"/>
                  <a:pt x="128011" y="215732"/>
                  <a:pt x="128011" y="215732"/>
                </a:cubicBezTo>
                <a:cubicBezTo>
                  <a:pt x="93205" y="226512"/>
                  <a:pt x="66430" y="229207"/>
                  <a:pt x="45011" y="221122"/>
                </a:cubicBezTo>
                <a:cubicBezTo>
                  <a:pt x="26269" y="213037"/>
                  <a:pt x="12882" y="194171"/>
                  <a:pt x="4850" y="169916"/>
                </a:cubicBezTo>
                <a:cubicBezTo>
                  <a:pt x="-3183" y="142965"/>
                  <a:pt x="-505" y="121405"/>
                  <a:pt x="7527" y="105234"/>
                </a:cubicBezTo>
                <a:cubicBezTo>
                  <a:pt x="20914" y="86369"/>
                  <a:pt x="42333" y="70199"/>
                  <a:pt x="77140" y="59418"/>
                </a:cubicBezTo>
                <a:cubicBezTo>
                  <a:pt x="227076" y="10907"/>
                  <a:pt x="227076" y="10907"/>
                  <a:pt x="227076" y="10907"/>
                </a:cubicBezTo>
                <a:cubicBezTo>
                  <a:pt x="244479" y="4169"/>
                  <a:pt x="259874" y="800"/>
                  <a:pt x="273261" y="127"/>
                </a:cubicBezTo>
                <a:cubicBezTo>
                  <a:pt x="286649" y="-547"/>
                  <a:pt x="298028" y="1475"/>
                  <a:pt x="307399" y="5517"/>
                </a:cubicBezTo>
                <a:cubicBezTo>
                  <a:pt x="326141" y="13602"/>
                  <a:pt x="339528" y="32467"/>
                  <a:pt x="347560" y="5672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0" name="Freeform 30"/>
          <p:cNvSpPr/>
          <p:nvPr/>
        </p:nvSpPr>
        <p:spPr bwMode="auto">
          <a:xfrm rot="19492186">
            <a:off x="3116123" y="5144952"/>
            <a:ext cx="803501" cy="786581"/>
          </a:xfrm>
          <a:custGeom>
            <a:avLst/>
            <a:gdLst/>
            <a:ahLst/>
            <a:cxnLst/>
            <a:rect l="l" t="t" r="r" b="b"/>
            <a:pathLst>
              <a:path w="455283" h="445695">
                <a:moveTo>
                  <a:pt x="361620" y="199632"/>
                </a:moveTo>
                <a:lnTo>
                  <a:pt x="229858" y="280595"/>
                </a:lnTo>
                <a:lnTo>
                  <a:pt x="279070" y="313932"/>
                </a:lnTo>
                <a:close/>
                <a:moveTo>
                  <a:pt x="218674" y="57594"/>
                </a:moveTo>
                <a:lnTo>
                  <a:pt x="208873" y="54230"/>
                </a:lnTo>
                <a:cubicBezTo>
                  <a:pt x="205157" y="53558"/>
                  <a:pt x="201100" y="53557"/>
                  <a:pt x="197045" y="54902"/>
                </a:cubicBezTo>
                <a:cubicBezTo>
                  <a:pt x="188934" y="60284"/>
                  <a:pt x="180822" y="68358"/>
                  <a:pt x="170008" y="84504"/>
                </a:cubicBezTo>
                <a:cubicBezTo>
                  <a:pt x="75378" y="213673"/>
                  <a:pt x="75378" y="213673"/>
                  <a:pt x="75378" y="213673"/>
                </a:cubicBezTo>
                <a:cubicBezTo>
                  <a:pt x="64563" y="227128"/>
                  <a:pt x="59156" y="237892"/>
                  <a:pt x="59156" y="248656"/>
                </a:cubicBezTo>
                <a:cubicBezTo>
                  <a:pt x="56452" y="256729"/>
                  <a:pt x="59156" y="262111"/>
                  <a:pt x="67267" y="267493"/>
                </a:cubicBezTo>
                <a:cubicBezTo>
                  <a:pt x="72674" y="272875"/>
                  <a:pt x="80785" y="272874"/>
                  <a:pt x="88897" y="270184"/>
                </a:cubicBezTo>
                <a:cubicBezTo>
                  <a:pt x="97008" y="267493"/>
                  <a:pt x="105119" y="256729"/>
                  <a:pt x="115934" y="243274"/>
                </a:cubicBezTo>
                <a:cubicBezTo>
                  <a:pt x="210563" y="114105"/>
                  <a:pt x="210563" y="114105"/>
                  <a:pt x="210563" y="114105"/>
                </a:cubicBezTo>
                <a:cubicBezTo>
                  <a:pt x="221378" y="100650"/>
                  <a:pt x="226785" y="87194"/>
                  <a:pt x="226785" y="79122"/>
                </a:cubicBezTo>
                <a:cubicBezTo>
                  <a:pt x="229489" y="71049"/>
                  <a:pt x="226785" y="62976"/>
                  <a:pt x="218674" y="57594"/>
                </a:cubicBezTo>
                <a:close/>
                <a:moveTo>
                  <a:pt x="401308" y="129782"/>
                </a:moveTo>
                <a:lnTo>
                  <a:pt x="455283" y="167882"/>
                </a:lnTo>
                <a:lnTo>
                  <a:pt x="323521" y="347270"/>
                </a:lnTo>
                <a:lnTo>
                  <a:pt x="345746" y="363145"/>
                </a:lnTo>
                <a:lnTo>
                  <a:pt x="312408" y="406008"/>
                </a:lnTo>
                <a:lnTo>
                  <a:pt x="291771" y="390133"/>
                </a:lnTo>
                <a:lnTo>
                  <a:pt x="252083" y="445695"/>
                </a:lnTo>
                <a:lnTo>
                  <a:pt x="202871" y="413945"/>
                </a:lnTo>
                <a:lnTo>
                  <a:pt x="245733" y="355207"/>
                </a:lnTo>
                <a:lnTo>
                  <a:pt x="166358" y="298057"/>
                </a:lnTo>
                <a:lnTo>
                  <a:pt x="198108" y="255195"/>
                </a:lnTo>
                <a:close/>
                <a:moveTo>
                  <a:pt x="250568" y="18087"/>
                </a:moveTo>
                <a:cubicBezTo>
                  <a:pt x="272088" y="34166"/>
                  <a:pt x="282848" y="52924"/>
                  <a:pt x="285538" y="71682"/>
                </a:cubicBezTo>
                <a:cubicBezTo>
                  <a:pt x="288227" y="93119"/>
                  <a:pt x="277467" y="119917"/>
                  <a:pt x="255948" y="149393"/>
                </a:cubicBezTo>
                <a:cubicBezTo>
                  <a:pt x="164491" y="275339"/>
                  <a:pt x="164491" y="275339"/>
                  <a:pt x="164491" y="275339"/>
                </a:cubicBezTo>
                <a:cubicBezTo>
                  <a:pt x="142971" y="304815"/>
                  <a:pt x="121452" y="320894"/>
                  <a:pt x="99932" y="326254"/>
                </a:cubicBezTo>
                <a:cubicBezTo>
                  <a:pt x="78413" y="331613"/>
                  <a:pt x="59584" y="326254"/>
                  <a:pt x="35374" y="310175"/>
                </a:cubicBezTo>
                <a:cubicBezTo>
                  <a:pt x="13855" y="294097"/>
                  <a:pt x="3095" y="275339"/>
                  <a:pt x="405" y="256581"/>
                </a:cubicBezTo>
                <a:cubicBezTo>
                  <a:pt x="-2284" y="235144"/>
                  <a:pt x="8475" y="208347"/>
                  <a:pt x="29994" y="178870"/>
                </a:cubicBezTo>
                <a:cubicBezTo>
                  <a:pt x="121452" y="50244"/>
                  <a:pt x="121452" y="50244"/>
                  <a:pt x="121452" y="50244"/>
                </a:cubicBezTo>
                <a:cubicBezTo>
                  <a:pt x="142971" y="20767"/>
                  <a:pt x="164491" y="4689"/>
                  <a:pt x="186010" y="2009"/>
                </a:cubicBezTo>
                <a:cubicBezTo>
                  <a:pt x="196770" y="-670"/>
                  <a:pt x="206857" y="-671"/>
                  <a:pt x="217280" y="2010"/>
                </a:cubicBezTo>
                <a:cubicBezTo>
                  <a:pt x="227704" y="4688"/>
                  <a:pt x="238464" y="10049"/>
                  <a:pt x="250568" y="18087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4"/>
          <p:cNvSpPr/>
          <p:nvPr/>
        </p:nvSpPr>
        <p:spPr bwMode="auto">
          <a:xfrm rot="2091374">
            <a:off x="3190358" y="3969221"/>
            <a:ext cx="655032" cy="653739"/>
          </a:xfrm>
          <a:custGeom>
            <a:avLst/>
            <a:gdLst/>
            <a:ahLst/>
            <a:cxnLst/>
            <a:rect l="l" t="t" r="r" b="b"/>
            <a:pathLst>
              <a:path w="432357" h="431502">
                <a:moveTo>
                  <a:pt x="68757" y="162681"/>
                </a:moveTo>
                <a:cubicBezTo>
                  <a:pt x="60720" y="168063"/>
                  <a:pt x="58041" y="173445"/>
                  <a:pt x="60720" y="181518"/>
                </a:cubicBezTo>
                <a:cubicBezTo>
                  <a:pt x="60720" y="189591"/>
                  <a:pt x="66078" y="203046"/>
                  <a:pt x="76793" y="216501"/>
                </a:cubicBezTo>
                <a:cubicBezTo>
                  <a:pt x="170555" y="345670"/>
                  <a:pt x="170555" y="345670"/>
                  <a:pt x="170555" y="345670"/>
                </a:cubicBezTo>
                <a:cubicBezTo>
                  <a:pt x="181271" y="361816"/>
                  <a:pt x="189308" y="369889"/>
                  <a:pt x="197344" y="372580"/>
                </a:cubicBezTo>
                <a:cubicBezTo>
                  <a:pt x="205381" y="377962"/>
                  <a:pt x="213418" y="375271"/>
                  <a:pt x="218776" y="372580"/>
                </a:cubicBezTo>
                <a:cubicBezTo>
                  <a:pt x="226812" y="367198"/>
                  <a:pt x="229491" y="359125"/>
                  <a:pt x="229491" y="351052"/>
                </a:cubicBezTo>
                <a:cubicBezTo>
                  <a:pt x="226812" y="342979"/>
                  <a:pt x="221454" y="332215"/>
                  <a:pt x="210739" y="316069"/>
                </a:cubicBezTo>
                <a:cubicBezTo>
                  <a:pt x="116977" y="186900"/>
                  <a:pt x="116977" y="186900"/>
                  <a:pt x="116977" y="186900"/>
                </a:cubicBezTo>
                <a:cubicBezTo>
                  <a:pt x="106261" y="173445"/>
                  <a:pt x="98225" y="162681"/>
                  <a:pt x="90188" y="159990"/>
                </a:cubicBezTo>
                <a:cubicBezTo>
                  <a:pt x="86170" y="158645"/>
                  <a:pt x="82151" y="157972"/>
                  <a:pt x="78468" y="158308"/>
                </a:cubicBezTo>
                <a:cubicBezTo>
                  <a:pt x="74784" y="158645"/>
                  <a:pt x="71436" y="159990"/>
                  <a:pt x="68757" y="162681"/>
                </a:cubicBezTo>
                <a:close/>
                <a:moveTo>
                  <a:pt x="183045" y="20472"/>
                </a:moveTo>
                <a:cubicBezTo>
                  <a:pt x="207172" y="4347"/>
                  <a:pt x="228618" y="-3716"/>
                  <a:pt x="247383" y="1659"/>
                </a:cubicBezTo>
                <a:cubicBezTo>
                  <a:pt x="268830" y="7034"/>
                  <a:pt x="287595" y="20472"/>
                  <a:pt x="303680" y="44659"/>
                </a:cubicBezTo>
                <a:cubicBezTo>
                  <a:pt x="314403" y="58097"/>
                  <a:pt x="319765" y="71534"/>
                  <a:pt x="322445" y="84972"/>
                </a:cubicBezTo>
                <a:cubicBezTo>
                  <a:pt x="327807" y="103784"/>
                  <a:pt x="325126" y="117222"/>
                  <a:pt x="314403" y="127972"/>
                </a:cubicBezTo>
                <a:cubicBezTo>
                  <a:pt x="327807" y="119909"/>
                  <a:pt x="341211" y="119909"/>
                  <a:pt x="357295" y="127972"/>
                </a:cubicBezTo>
                <a:cubicBezTo>
                  <a:pt x="370699" y="133347"/>
                  <a:pt x="386784" y="149472"/>
                  <a:pt x="402868" y="170972"/>
                </a:cubicBezTo>
                <a:cubicBezTo>
                  <a:pt x="424315" y="197847"/>
                  <a:pt x="432357" y="224722"/>
                  <a:pt x="432357" y="248909"/>
                </a:cubicBezTo>
                <a:cubicBezTo>
                  <a:pt x="432357" y="273097"/>
                  <a:pt x="421634" y="294597"/>
                  <a:pt x="394826" y="313410"/>
                </a:cubicBezTo>
                <a:cubicBezTo>
                  <a:pt x="368018" y="332222"/>
                  <a:pt x="341211" y="337597"/>
                  <a:pt x="314403" y="324160"/>
                </a:cubicBezTo>
                <a:cubicBezTo>
                  <a:pt x="298318" y="316097"/>
                  <a:pt x="282234" y="299972"/>
                  <a:pt x="266149" y="278472"/>
                </a:cubicBezTo>
                <a:lnTo>
                  <a:pt x="256766" y="264363"/>
                </a:lnTo>
                <a:cubicBezTo>
                  <a:pt x="255426" y="262347"/>
                  <a:pt x="255426" y="262347"/>
                  <a:pt x="255426" y="262347"/>
                </a:cubicBezTo>
                <a:cubicBezTo>
                  <a:pt x="298318" y="230097"/>
                  <a:pt x="298318" y="230097"/>
                  <a:pt x="298318" y="230097"/>
                </a:cubicBezTo>
                <a:lnTo>
                  <a:pt x="305355" y="239503"/>
                </a:lnTo>
                <a:cubicBezTo>
                  <a:pt x="306361" y="240847"/>
                  <a:pt x="306361" y="240847"/>
                  <a:pt x="306361" y="240847"/>
                </a:cubicBezTo>
                <a:cubicBezTo>
                  <a:pt x="317084" y="256972"/>
                  <a:pt x="325126" y="265035"/>
                  <a:pt x="333168" y="270410"/>
                </a:cubicBezTo>
                <a:cubicBezTo>
                  <a:pt x="343891" y="278472"/>
                  <a:pt x="354615" y="278472"/>
                  <a:pt x="365338" y="270410"/>
                </a:cubicBezTo>
                <a:cubicBezTo>
                  <a:pt x="378741" y="259660"/>
                  <a:pt x="381422" y="246222"/>
                  <a:pt x="370699" y="227409"/>
                </a:cubicBezTo>
                <a:cubicBezTo>
                  <a:pt x="368018" y="219347"/>
                  <a:pt x="359976" y="211284"/>
                  <a:pt x="351934" y="197847"/>
                </a:cubicBezTo>
                <a:cubicBezTo>
                  <a:pt x="346572" y="189784"/>
                  <a:pt x="341211" y="184410"/>
                  <a:pt x="338530" y="179034"/>
                </a:cubicBezTo>
                <a:cubicBezTo>
                  <a:pt x="333168" y="176347"/>
                  <a:pt x="330487" y="173659"/>
                  <a:pt x="325126" y="170972"/>
                </a:cubicBezTo>
                <a:cubicBezTo>
                  <a:pt x="317084" y="168284"/>
                  <a:pt x="309041" y="168284"/>
                  <a:pt x="300999" y="173659"/>
                </a:cubicBezTo>
                <a:cubicBezTo>
                  <a:pt x="292957" y="176347"/>
                  <a:pt x="284914" y="181722"/>
                  <a:pt x="274191" y="189784"/>
                </a:cubicBezTo>
                <a:cubicBezTo>
                  <a:pt x="244703" y="146784"/>
                  <a:pt x="244703" y="146784"/>
                  <a:pt x="244703" y="146784"/>
                </a:cubicBezTo>
                <a:cubicBezTo>
                  <a:pt x="255426" y="141409"/>
                  <a:pt x="258107" y="136034"/>
                  <a:pt x="263468" y="133347"/>
                </a:cubicBezTo>
                <a:cubicBezTo>
                  <a:pt x="266149" y="130659"/>
                  <a:pt x="268830" y="127972"/>
                  <a:pt x="271511" y="122597"/>
                </a:cubicBezTo>
                <a:cubicBezTo>
                  <a:pt x="274191" y="114534"/>
                  <a:pt x="274191" y="106472"/>
                  <a:pt x="271511" y="98409"/>
                </a:cubicBezTo>
                <a:cubicBezTo>
                  <a:pt x="268830" y="93034"/>
                  <a:pt x="266149" y="84972"/>
                  <a:pt x="258107" y="76909"/>
                </a:cubicBezTo>
                <a:cubicBezTo>
                  <a:pt x="244703" y="55409"/>
                  <a:pt x="228618" y="50034"/>
                  <a:pt x="212534" y="60784"/>
                </a:cubicBezTo>
                <a:cubicBezTo>
                  <a:pt x="207172" y="66159"/>
                  <a:pt x="204491" y="71534"/>
                  <a:pt x="201810" y="76909"/>
                </a:cubicBezTo>
                <a:cubicBezTo>
                  <a:pt x="199130" y="84972"/>
                  <a:pt x="201810" y="93034"/>
                  <a:pt x="207172" y="101097"/>
                </a:cubicBezTo>
                <a:cubicBezTo>
                  <a:pt x="223257" y="119909"/>
                  <a:pt x="223257" y="119909"/>
                  <a:pt x="223257" y="119909"/>
                </a:cubicBezTo>
                <a:cubicBezTo>
                  <a:pt x="180364" y="152159"/>
                  <a:pt x="180364" y="152159"/>
                  <a:pt x="180364" y="152159"/>
                </a:cubicBezTo>
                <a:cubicBezTo>
                  <a:pt x="158918" y="125284"/>
                  <a:pt x="148195" y="101097"/>
                  <a:pt x="148195" y="79597"/>
                </a:cubicBezTo>
                <a:cubicBezTo>
                  <a:pt x="148195" y="55409"/>
                  <a:pt x="158918" y="36597"/>
                  <a:pt x="183045" y="20472"/>
                </a:cubicBezTo>
                <a:close/>
                <a:moveTo>
                  <a:pt x="38065" y="119999"/>
                </a:moveTo>
                <a:lnTo>
                  <a:pt x="70008" y="103921"/>
                </a:lnTo>
                <a:cubicBezTo>
                  <a:pt x="80431" y="101241"/>
                  <a:pt x="90519" y="101241"/>
                  <a:pt x="99933" y="103921"/>
                </a:cubicBezTo>
                <a:cubicBezTo>
                  <a:pt x="121453" y="106600"/>
                  <a:pt x="142972" y="125358"/>
                  <a:pt x="164492" y="154835"/>
                </a:cubicBezTo>
                <a:cubicBezTo>
                  <a:pt x="255949" y="280781"/>
                  <a:pt x="255949" y="280781"/>
                  <a:pt x="255949" y="280781"/>
                </a:cubicBezTo>
                <a:cubicBezTo>
                  <a:pt x="277468" y="310258"/>
                  <a:pt x="288228" y="337055"/>
                  <a:pt x="285538" y="358493"/>
                </a:cubicBezTo>
                <a:cubicBezTo>
                  <a:pt x="282848" y="379930"/>
                  <a:pt x="272089" y="396008"/>
                  <a:pt x="250569" y="412087"/>
                </a:cubicBezTo>
                <a:cubicBezTo>
                  <a:pt x="229050" y="428165"/>
                  <a:pt x="207530" y="433524"/>
                  <a:pt x="186011" y="430845"/>
                </a:cubicBezTo>
                <a:cubicBezTo>
                  <a:pt x="164492" y="425485"/>
                  <a:pt x="142972" y="409407"/>
                  <a:pt x="124143" y="379930"/>
                </a:cubicBezTo>
                <a:cubicBezTo>
                  <a:pt x="29995" y="251304"/>
                  <a:pt x="29995" y="251304"/>
                  <a:pt x="29995" y="251304"/>
                </a:cubicBezTo>
                <a:cubicBezTo>
                  <a:pt x="8476" y="221828"/>
                  <a:pt x="-2284" y="197710"/>
                  <a:pt x="406" y="173593"/>
                </a:cubicBezTo>
                <a:cubicBezTo>
                  <a:pt x="3096" y="154835"/>
                  <a:pt x="13856" y="136077"/>
                  <a:pt x="38065" y="119999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" name="Freeform 35"/>
          <p:cNvSpPr/>
          <p:nvPr/>
        </p:nvSpPr>
        <p:spPr bwMode="auto">
          <a:xfrm>
            <a:off x="3398599" y="2191875"/>
            <a:ext cx="238549" cy="248661"/>
          </a:xfrm>
          <a:custGeom>
            <a:avLst/>
            <a:gdLst/>
            <a:ahLst/>
            <a:cxnLst/>
            <a:rect l="l" t="t" r="r" b="b"/>
            <a:pathLst>
              <a:path w="290463" h="302778">
                <a:moveTo>
                  <a:pt x="70592" y="42495"/>
                </a:moveTo>
                <a:cubicBezTo>
                  <a:pt x="63882" y="44741"/>
                  <a:pt x="59409" y="46986"/>
                  <a:pt x="54936" y="51476"/>
                </a:cubicBezTo>
                <a:cubicBezTo>
                  <a:pt x="50463" y="58212"/>
                  <a:pt x="50463" y="69438"/>
                  <a:pt x="50463" y="85154"/>
                </a:cubicBezTo>
                <a:cubicBezTo>
                  <a:pt x="50463" y="217624"/>
                  <a:pt x="50463" y="217624"/>
                  <a:pt x="50463" y="217624"/>
                </a:cubicBezTo>
                <a:cubicBezTo>
                  <a:pt x="50463" y="233340"/>
                  <a:pt x="50463" y="244566"/>
                  <a:pt x="54936" y="249057"/>
                </a:cubicBezTo>
                <a:cubicBezTo>
                  <a:pt x="59409" y="255793"/>
                  <a:pt x="63882" y="260283"/>
                  <a:pt x="70592" y="260283"/>
                </a:cubicBezTo>
                <a:cubicBezTo>
                  <a:pt x="77301" y="260283"/>
                  <a:pt x="81775" y="255793"/>
                  <a:pt x="86248" y="251302"/>
                </a:cubicBezTo>
                <a:cubicBezTo>
                  <a:pt x="90722" y="244566"/>
                  <a:pt x="92958" y="233340"/>
                  <a:pt x="92958" y="217624"/>
                </a:cubicBezTo>
                <a:cubicBezTo>
                  <a:pt x="92958" y="85154"/>
                  <a:pt x="92958" y="85154"/>
                  <a:pt x="92958" y="85154"/>
                </a:cubicBezTo>
                <a:cubicBezTo>
                  <a:pt x="92958" y="69438"/>
                  <a:pt x="90722" y="58212"/>
                  <a:pt x="86248" y="53721"/>
                </a:cubicBezTo>
                <a:cubicBezTo>
                  <a:pt x="81775" y="46986"/>
                  <a:pt x="77301" y="42495"/>
                  <a:pt x="70592" y="42495"/>
                </a:cubicBezTo>
                <a:close/>
                <a:moveTo>
                  <a:pt x="256556" y="1390"/>
                </a:moveTo>
                <a:cubicBezTo>
                  <a:pt x="290463" y="1390"/>
                  <a:pt x="290463" y="1390"/>
                  <a:pt x="290463" y="1390"/>
                </a:cubicBezTo>
                <a:cubicBezTo>
                  <a:pt x="290463" y="294882"/>
                  <a:pt x="290463" y="294882"/>
                  <a:pt x="290463" y="294882"/>
                </a:cubicBezTo>
                <a:lnTo>
                  <a:pt x="242993" y="294882"/>
                </a:lnTo>
                <a:cubicBezTo>
                  <a:pt x="242993" y="91006"/>
                  <a:pt x="242993" y="91006"/>
                  <a:pt x="242993" y="91006"/>
                </a:cubicBezTo>
                <a:cubicBezTo>
                  <a:pt x="184221" y="91006"/>
                  <a:pt x="184221" y="91006"/>
                  <a:pt x="184221" y="91006"/>
                </a:cubicBezTo>
                <a:cubicBezTo>
                  <a:pt x="184221" y="52919"/>
                  <a:pt x="184221" y="52919"/>
                  <a:pt x="184221" y="52919"/>
                </a:cubicBezTo>
                <a:cubicBezTo>
                  <a:pt x="202305" y="52919"/>
                  <a:pt x="218128" y="48438"/>
                  <a:pt x="229430" y="41717"/>
                </a:cubicBezTo>
                <a:cubicBezTo>
                  <a:pt x="242993" y="32756"/>
                  <a:pt x="252035" y="19313"/>
                  <a:pt x="256556" y="1390"/>
                </a:cubicBezTo>
                <a:close/>
                <a:moveTo>
                  <a:pt x="69718" y="0"/>
                </a:moveTo>
                <a:cubicBezTo>
                  <a:pt x="92208" y="0"/>
                  <a:pt x="110200" y="6728"/>
                  <a:pt x="121444" y="17943"/>
                </a:cubicBezTo>
                <a:cubicBezTo>
                  <a:pt x="132690" y="33642"/>
                  <a:pt x="139436" y="53828"/>
                  <a:pt x="139436" y="85226"/>
                </a:cubicBezTo>
                <a:cubicBezTo>
                  <a:pt x="139436" y="217552"/>
                  <a:pt x="139436" y="217552"/>
                  <a:pt x="139436" y="217552"/>
                </a:cubicBezTo>
                <a:cubicBezTo>
                  <a:pt x="139436" y="246708"/>
                  <a:pt x="132690" y="269136"/>
                  <a:pt x="121444" y="282593"/>
                </a:cubicBezTo>
                <a:cubicBezTo>
                  <a:pt x="110200" y="296050"/>
                  <a:pt x="92208" y="302778"/>
                  <a:pt x="69718" y="302778"/>
                </a:cubicBezTo>
                <a:cubicBezTo>
                  <a:pt x="47229" y="302778"/>
                  <a:pt x="29237" y="296050"/>
                  <a:pt x="17992" y="282593"/>
                </a:cubicBezTo>
                <a:cubicBezTo>
                  <a:pt x="6747" y="269136"/>
                  <a:pt x="0" y="246708"/>
                  <a:pt x="0" y="217552"/>
                </a:cubicBezTo>
                <a:cubicBezTo>
                  <a:pt x="0" y="85226"/>
                  <a:pt x="0" y="85226"/>
                  <a:pt x="0" y="85226"/>
                </a:cubicBezTo>
                <a:cubicBezTo>
                  <a:pt x="0" y="53828"/>
                  <a:pt x="6747" y="33642"/>
                  <a:pt x="17992" y="20185"/>
                </a:cubicBezTo>
                <a:cubicBezTo>
                  <a:pt x="29237" y="6728"/>
                  <a:pt x="47229" y="0"/>
                  <a:pt x="6971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3" name="副标题 2"/>
          <p:cNvSpPr txBox="1"/>
          <p:nvPr/>
        </p:nvSpPr>
        <p:spPr>
          <a:xfrm>
            <a:off x="5642409" y="5575209"/>
            <a:ext cx="4563956" cy="39391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0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1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副标题 2"/>
          <p:cNvSpPr txBox="1"/>
          <p:nvPr/>
        </p:nvSpPr>
        <p:spPr>
          <a:xfrm>
            <a:off x="5642409" y="2228841"/>
            <a:ext cx="4563956" cy="39391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0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1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副标题 2"/>
          <p:cNvSpPr txBox="1"/>
          <p:nvPr/>
        </p:nvSpPr>
        <p:spPr>
          <a:xfrm>
            <a:off x="5642409" y="3344297"/>
            <a:ext cx="4563956" cy="39391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0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135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5642409" y="4459753"/>
            <a:ext cx="4563956" cy="39391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000" dirty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单击添加文本单击添加文本</a:t>
            </a:r>
            <a:endParaRPr lang="zh-CN" altLang="en-US" sz="2135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标题 1"/>
          <p:cNvSpPr txBox="1"/>
          <p:nvPr/>
        </p:nvSpPr>
        <p:spPr>
          <a:xfrm>
            <a:off x="5642409" y="1750600"/>
            <a:ext cx="1691551" cy="47824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标题 1"/>
          <p:cNvSpPr txBox="1"/>
          <p:nvPr/>
        </p:nvSpPr>
        <p:spPr>
          <a:xfrm>
            <a:off x="5642409" y="2884508"/>
            <a:ext cx="1691551" cy="47824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标题 1"/>
          <p:cNvSpPr txBox="1"/>
          <p:nvPr/>
        </p:nvSpPr>
        <p:spPr>
          <a:xfrm>
            <a:off x="5642409" y="3979574"/>
            <a:ext cx="1691551" cy="47824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0" name="标题 1"/>
          <p:cNvSpPr txBox="1"/>
          <p:nvPr/>
        </p:nvSpPr>
        <p:spPr>
          <a:xfrm>
            <a:off x="5642409" y="5043508"/>
            <a:ext cx="1691551" cy="47824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5"/>
          <p:cNvSpPr/>
          <p:nvPr/>
        </p:nvSpPr>
        <p:spPr bwMode="auto">
          <a:xfrm>
            <a:off x="1891128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4" name="Freeform 6"/>
          <p:cNvSpPr/>
          <p:nvPr/>
        </p:nvSpPr>
        <p:spPr bwMode="auto">
          <a:xfrm>
            <a:off x="1891128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5" name="Rectangle 7"/>
          <p:cNvSpPr>
            <a:spLocks noChangeArrowheads="1"/>
          </p:cNvSpPr>
          <p:nvPr/>
        </p:nvSpPr>
        <p:spPr bwMode="auto">
          <a:xfrm>
            <a:off x="1909177" y="5136917"/>
            <a:ext cx="1687581" cy="640739"/>
          </a:xfrm>
          <a:prstGeom prst="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6" name="Rectangle 8"/>
          <p:cNvSpPr>
            <a:spLocks noChangeArrowheads="1"/>
          </p:cNvSpPr>
          <p:nvPr/>
        </p:nvSpPr>
        <p:spPr bwMode="auto">
          <a:xfrm>
            <a:off x="1909177" y="1730181"/>
            <a:ext cx="1687581" cy="3469913"/>
          </a:xfrm>
          <a:prstGeom prst="rect">
            <a:avLst/>
          </a:pr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7" name="Rectangle 9"/>
          <p:cNvSpPr>
            <a:spLocks noChangeArrowheads="1"/>
          </p:cNvSpPr>
          <p:nvPr/>
        </p:nvSpPr>
        <p:spPr bwMode="auto">
          <a:xfrm>
            <a:off x="1909177" y="1730181"/>
            <a:ext cx="1687581" cy="34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8" name="Freeform 76"/>
          <p:cNvSpPr/>
          <p:nvPr/>
        </p:nvSpPr>
        <p:spPr bwMode="auto">
          <a:xfrm>
            <a:off x="1891128" y="1130052"/>
            <a:ext cx="1723679" cy="785129"/>
          </a:xfrm>
          <a:custGeom>
            <a:avLst/>
            <a:gdLst>
              <a:gd name="T0" fmla="*/ 344 w 382"/>
              <a:gd name="T1" fmla="*/ 174 h 174"/>
              <a:gd name="T2" fmla="*/ 38 w 382"/>
              <a:gd name="T3" fmla="*/ 174 h 174"/>
              <a:gd name="T4" fmla="*/ 0 w 382"/>
              <a:gd name="T5" fmla="*/ 0 h 174"/>
              <a:gd name="T6" fmla="*/ 382 w 382"/>
              <a:gd name="T7" fmla="*/ 0 h 174"/>
              <a:gd name="T8" fmla="*/ 344 w 382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174">
                <a:moveTo>
                  <a:pt x="344" y="174"/>
                </a:moveTo>
                <a:lnTo>
                  <a:pt x="38" y="174"/>
                </a:lnTo>
                <a:lnTo>
                  <a:pt x="0" y="0"/>
                </a:lnTo>
                <a:lnTo>
                  <a:pt x="382" y="0"/>
                </a:lnTo>
                <a:lnTo>
                  <a:pt x="344" y="17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9" name="Freeform 77"/>
          <p:cNvSpPr/>
          <p:nvPr/>
        </p:nvSpPr>
        <p:spPr bwMode="auto">
          <a:xfrm>
            <a:off x="2062593" y="1333103"/>
            <a:ext cx="1380748" cy="582080"/>
          </a:xfrm>
          <a:custGeom>
            <a:avLst/>
            <a:gdLst>
              <a:gd name="T0" fmla="*/ 306 w 306"/>
              <a:gd name="T1" fmla="*/ 129 h 129"/>
              <a:gd name="T2" fmla="*/ 0 w 306"/>
              <a:gd name="T3" fmla="*/ 129 h 129"/>
              <a:gd name="T4" fmla="*/ 12 w 306"/>
              <a:gd name="T5" fmla="*/ 12 h 129"/>
              <a:gd name="T6" fmla="*/ 294 w 306"/>
              <a:gd name="T7" fmla="*/ 0 h 129"/>
              <a:gd name="T8" fmla="*/ 306 w 306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29">
                <a:moveTo>
                  <a:pt x="306" y="129"/>
                </a:moveTo>
                <a:lnTo>
                  <a:pt x="0" y="129"/>
                </a:lnTo>
                <a:lnTo>
                  <a:pt x="12" y="12"/>
                </a:lnTo>
                <a:lnTo>
                  <a:pt x="294" y="0"/>
                </a:lnTo>
                <a:lnTo>
                  <a:pt x="306" y="129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0" name="Freeform 78"/>
          <p:cNvSpPr/>
          <p:nvPr/>
        </p:nvSpPr>
        <p:spPr bwMode="auto">
          <a:xfrm>
            <a:off x="1823442" y="1324079"/>
            <a:ext cx="1868071" cy="1877091"/>
          </a:xfrm>
          <a:custGeom>
            <a:avLst/>
            <a:gdLst>
              <a:gd name="T0" fmla="*/ 169 w 172"/>
              <a:gd name="T1" fmla="*/ 75 h 175"/>
              <a:gd name="T2" fmla="*/ 154 w 172"/>
              <a:gd name="T3" fmla="*/ 67 h 175"/>
              <a:gd name="T4" fmla="*/ 139 w 172"/>
              <a:gd name="T5" fmla="*/ 67 h 175"/>
              <a:gd name="T6" fmla="*/ 144 w 172"/>
              <a:gd name="T7" fmla="*/ 0 h 175"/>
              <a:gd name="T8" fmla="*/ 27 w 172"/>
              <a:gd name="T9" fmla="*/ 0 h 175"/>
              <a:gd name="T10" fmla="*/ 32 w 172"/>
              <a:gd name="T11" fmla="*/ 67 h 175"/>
              <a:gd name="T12" fmla="*/ 17 w 172"/>
              <a:gd name="T13" fmla="*/ 67 h 175"/>
              <a:gd name="T14" fmla="*/ 2 w 172"/>
              <a:gd name="T15" fmla="*/ 75 h 175"/>
              <a:gd name="T16" fmla="*/ 4 w 172"/>
              <a:gd name="T17" fmla="*/ 89 h 175"/>
              <a:gd name="T18" fmla="*/ 72 w 172"/>
              <a:gd name="T19" fmla="*/ 169 h 175"/>
              <a:gd name="T20" fmla="*/ 86 w 172"/>
              <a:gd name="T21" fmla="*/ 175 h 175"/>
              <a:gd name="T22" fmla="*/ 99 w 172"/>
              <a:gd name="T23" fmla="*/ 169 h 175"/>
              <a:gd name="T24" fmla="*/ 167 w 172"/>
              <a:gd name="T25" fmla="*/ 89 h 175"/>
              <a:gd name="T26" fmla="*/ 169 w 172"/>
              <a:gd name="T27" fmla="*/ 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75">
                <a:moveTo>
                  <a:pt x="169" y="75"/>
                </a:moveTo>
                <a:cubicBezTo>
                  <a:pt x="166" y="70"/>
                  <a:pt x="160" y="67"/>
                  <a:pt x="154" y="67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44" y="0"/>
                  <a:pt x="144" y="0"/>
                  <a:pt x="14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2" y="67"/>
                  <a:pt x="32" y="67"/>
                  <a:pt x="32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1" y="67"/>
                  <a:pt x="5" y="70"/>
                  <a:pt x="2" y="75"/>
                </a:cubicBezTo>
                <a:cubicBezTo>
                  <a:pt x="0" y="79"/>
                  <a:pt x="0" y="85"/>
                  <a:pt x="4" y="89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5" y="173"/>
                  <a:pt x="80" y="175"/>
                  <a:pt x="86" y="175"/>
                </a:cubicBezTo>
                <a:cubicBezTo>
                  <a:pt x="91" y="175"/>
                  <a:pt x="96" y="173"/>
                  <a:pt x="99" y="16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71" y="85"/>
                  <a:pt x="172" y="79"/>
                  <a:pt x="169" y="75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5246054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3" name="Freeform 6"/>
          <p:cNvSpPr/>
          <p:nvPr/>
        </p:nvSpPr>
        <p:spPr bwMode="auto">
          <a:xfrm>
            <a:off x="5246054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4" name="Rectangle 7"/>
          <p:cNvSpPr>
            <a:spLocks noChangeArrowheads="1"/>
          </p:cNvSpPr>
          <p:nvPr/>
        </p:nvSpPr>
        <p:spPr bwMode="auto">
          <a:xfrm>
            <a:off x="5264103" y="5136917"/>
            <a:ext cx="1687581" cy="640739"/>
          </a:xfrm>
          <a:prstGeom prst="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5" name="Rectangle 8"/>
          <p:cNvSpPr>
            <a:spLocks noChangeArrowheads="1"/>
          </p:cNvSpPr>
          <p:nvPr/>
        </p:nvSpPr>
        <p:spPr bwMode="auto">
          <a:xfrm>
            <a:off x="5264103" y="1730181"/>
            <a:ext cx="1687581" cy="3469913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6" name="Rectangle 9"/>
          <p:cNvSpPr>
            <a:spLocks noChangeArrowheads="1"/>
          </p:cNvSpPr>
          <p:nvPr/>
        </p:nvSpPr>
        <p:spPr bwMode="auto">
          <a:xfrm>
            <a:off x="5264103" y="1730181"/>
            <a:ext cx="1687581" cy="34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7" name="Freeform 76"/>
          <p:cNvSpPr/>
          <p:nvPr/>
        </p:nvSpPr>
        <p:spPr bwMode="auto">
          <a:xfrm>
            <a:off x="5246054" y="1130052"/>
            <a:ext cx="1723679" cy="785129"/>
          </a:xfrm>
          <a:custGeom>
            <a:avLst/>
            <a:gdLst>
              <a:gd name="T0" fmla="*/ 344 w 382"/>
              <a:gd name="T1" fmla="*/ 174 h 174"/>
              <a:gd name="T2" fmla="*/ 38 w 382"/>
              <a:gd name="T3" fmla="*/ 174 h 174"/>
              <a:gd name="T4" fmla="*/ 0 w 382"/>
              <a:gd name="T5" fmla="*/ 0 h 174"/>
              <a:gd name="T6" fmla="*/ 382 w 382"/>
              <a:gd name="T7" fmla="*/ 0 h 174"/>
              <a:gd name="T8" fmla="*/ 344 w 382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174">
                <a:moveTo>
                  <a:pt x="344" y="174"/>
                </a:moveTo>
                <a:lnTo>
                  <a:pt x="38" y="174"/>
                </a:lnTo>
                <a:lnTo>
                  <a:pt x="0" y="0"/>
                </a:lnTo>
                <a:lnTo>
                  <a:pt x="382" y="0"/>
                </a:lnTo>
                <a:lnTo>
                  <a:pt x="344" y="17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8" name="Freeform 77"/>
          <p:cNvSpPr/>
          <p:nvPr/>
        </p:nvSpPr>
        <p:spPr bwMode="auto">
          <a:xfrm>
            <a:off x="5417520" y="1333103"/>
            <a:ext cx="1380748" cy="582080"/>
          </a:xfrm>
          <a:custGeom>
            <a:avLst/>
            <a:gdLst>
              <a:gd name="T0" fmla="*/ 306 w 306"/>
              <a:gd name="T1" fmla="*/ 129 h 129"/>
              <a:gd name="T2" fmla="*/ 0 w 306"/>
              <a:gd name="T3" fmla="*/ 129 h 129"/>
              <a:gd name="T4" fmla="*/ 12 w 306"/>
              <a:gd name="T5" fmla="*/ 12 h 129"/>
              <a:gd name="T6" fmla="*/ 294 w 306"/>
              <a:gd name="T7" fmla="*/ 0 h 129"/>
              <a:gd name="T8" fmla="*/ 306 w 306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29">
                <a:moveTo>
                  <a:pt x="306" y="129"/>
                </a:moveTo>
                <a:lnTo>
                  <a:pt x="0" y="129"/>
                </a:lnTo>
                <a:lnTo>
                  <a:pt x="12" y="12"/>
                </a:lnTo>
                <a:lnTo>
                  <a:pt x="294" y="0"/>
                </a:lnTo>
                <a:lnTo>
                  <a:pt x="306" y="129"/>
                </a:lnTo>
                <a:close/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9" name="Freeform 78"/>
          <p:cNvSpPr/>
          <p:nvPr/>
        </p:nvSpPr>
        <p:spPr bwMode="auto">
          <a:xfrm>
            <a:off x="5178369" y="1324079"/>
            <a:ext cx="1868071" cy="1877091"/>
          </a:xfrm>
          <a:custGeom>
            <a:avLst/>
            <a:gdLst>
              <a:gd name="T0" fmla="*/ 169 w 172"/>
              <a:gd name="T1" fmla="*/ 75 h 175"/>
              <a:gd name="T2" fmla="*/ 154 w 172"/>
              <a:gd name="T3" fmla="*/ 67 h 175"/>
              <a:gd name="T4" fmla="*/ 139 w 172"/>
              <a:gd name="T5" fmla="*/ 67 h 175"/>
              <a:gd name="T6" fmla="*/ 144 w 172"/>
              <a:gd name="T7" fmla="*/ 0 h 175"/>
              <a:gd name="T8" fmla="*/ 27 w 172"/>
              <a:gd name="T9" fmla="*/ 0 h 175"/>
              <a:gd name="T10" fmla="*/ 32 w 172"/>
              <a:gd name="T11" fmla="*/ 67 h 175"/>
              <a:gd name="T12" fmla="*/ 17 w 172"/>
              <a:gd name="T13" fmla="*/ 67 h 175"/>
              <a:gd name="T14" fmla="*/ 2 w 172"/>
              <a:gd name="T15" fmla="*/ 75 h 175"/>
              <a:gd name="T16" fmla="*/ 4 w 172"/>
              <a:gd name="T17" fmla="*/ 89 h 175"/>
              <a:gd name="T18" fmla="*/ 72 w 172"/>
              <a:gd name="T19" fmla="*/ 169 h 175"/>
              <a:gd name="T20" fmla="*/ 86 w 172"/>
              <a:gd name="T21" fmla="*/ 175 h 175"/>
              <a:gd name="T22" fmla="*/ 99 w 172"/>
              <a:gd name="T23" fmla="*/ 169 h 175"/>
              <a:gd name="T24" fmla="*/ 167 w 172"/>
              <a:gd name="T25" fmla="*/ 89 h 175"/>
              <a:gd name="T26" fmla="*/ 169 w 172"/>
              <a:gd name="T27" fmla="*/ 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75">
                <a:moveTo>
                  <a:pt x="169" y="75"/>
                </a:moveTo>
                <a:cubicBezTo>
                  <a:pt x="166" y="70"/>
                  <a:pt x="160" y="67"/>
                  <a:pt x="154" y="67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44" y="0"/>
                  <a:pt x="144" y="0"/>
                  <a:pt x="14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2" y="67"/>
                  <a:pt x="32" y="67"/>
                  <a:pt x="32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1" y="67"/>
                  <a:pt x="5" y="70"/>
                  <a:pt x="2" y="75"/>
                </a:cubicBezTo>
                <a:cubicBezTo>
                  <a:pt x="0" y="79"/>
                  <a:pt x="0" y="85"/>
                  <a:pt x="4" y="89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5" y="173"/>
                  <a:pt x="80" y="175"/>
                  <a:pt x="86" y="175"/>
                </a:cubicBezTo>
                <a:cubicBezTo>
                  <a:pt x="91" y="175"/>
                  <a:pt x="96" y="173"/>
                  <a:pt x="99" y="16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71" y="85"/>
                  <a:pt x="172" y="79"/>
                  <a:pt x="169" y="75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1" name="Freeform 5"/>
          <p:cNvSpPr/>
          <p:nvPr/>
        </p:nvSpPr>
        <p:spPr bwMode="auto">
          <a:xfrm>
            <a:off x="8600981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2" name="Freeform 6"/>
          <p:cNvSpPr/>
          <p:nvPr/>
        </p:nvSpPr>
        <p:spPr bwMode="auto">
          <a:xfrm>
            <a:off x="8600981" y="1130052"/>
            <a:ext cx="1723679" cy="785129"/>
          </a:xfrm>
          <a:custGeom>
            <a:avLst/>
            <a:gdLst>
              <a:gd name="T0" fmla="*/ 0 w 382"/>
              <a:gd name="T1" fmla="*/ 0 h 174"/>
              <a:gd name="T2" fmla="*/ 4 w 382"/>
              <a:gd name="T3" fmla="*/ 174 h 174"/>
              <a:gd name="T4" fmla="*/ 115 w 382"/>
              <a:gd name="T5" fmla="*/ 174 h 174"/>
              <a:gd name="T6" fmla="*/ 267 w 382"/>
              <a:gd name="T7" fmla="*/ 174 h 174"/>
              <a:gd name="T8" fmla="*/ 378 w 382"/>
              <a:gd name="T9" fmla="*/ 174 h 174"/>
              <a:gd name="T10" fmla="*/ 382 w 382"/>
              <a:gd name="T11" fmla="*/ 0 h 174"/>
              <a:gd name="T12" fmla="*/ 0 w 382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174">
                <a:moveTo>
                  <a:pt x="0" y="0"/>
                </a:moveTo>
                <a:lnTo>
                  <a:pt x="4" y="174"/>
                </a:lnTo>
                <a:lnTo>
                  <a:pt x="115" y="174"/>
                </a:lnTo>
                <a:lnTo>
                  <a:pt x="267" y="174"/>
                </a:lnTo>
                <a:lnTo>
                  <a:pt x="378" y="174"/>
                </a:lnTo>
                <a:lnTo>
                  <a:pt x="382" y="0"/>
                </a:lnTo>
                <a:lnTo>
                  <a:pt x="0" y="0"/>
                </a:lnTo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3" name="Rectangle 7"/>
          <p:cNvSpPr>
            <a:spLocks noChangeArrowheads="1"/>
          </p:cNvSpPr>
          <p:nvPr/>
        </p:nvSpPr>
        <p:spPr bwMode="auto">
          <a:xfrm>
            <a:off x="8619030" y="5136917"/>
            <a:ext cx="1687581" cy="640739"/>
          </a:xfrm>
          <a:prstGeom prst="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4" name="Rectangle 8"/>
          <p:cNvSpPr>
            <a:spLocks noChangeArrowheads="1"/>
          </p:cNvSpPr>
          <p:nvPr/>
        </p:nvSpPr>
        <p:spPr bwMode="auto">
          <a:xfrm>
            <a:off x="8619030" y="1730181"/>
            <a:ext cx="1687581" cy="3469913"/>
          </a:xfrm>
          <a:prstGeom prst="rect">
            <a:avLst/>
          </a:prstGeom>
          <a:solidFill>
            <a:srgbClr val="BED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5" name="Rectangle 9"/>
          <p:cNvSpPr>
            <a:spLocks noChangeArrowheads="1"/>
          </p:cNvSpPr>
          <p:nvPr/>
        </p:nvSpPr>
        <p:spPr bwMode="auto">
          <a:xfrm>
            <a:off x="8619030" y="1730181"/>
            <a:ext cx="1687581" cy="3469913"/>
          </a:xfrm>
          <a:prstGeom prst="rect">
            <a:avLst/>
          </a:pr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6" name="Freeform 76"/>
          <p:cNvSpPr/>
          <p:nvPr/>
        </p:nvSpPr>
        <p:spPr bwMode="auto">
          <a:xfrm>
            <a:off x="8600981" y="1130052"/>
            <a:ext cx="1723679" cy="785129"/>
          </a:xfrm>
          <a:custGeom>
            <a:avLst/>
            <a:gdLst>
              <a:gd name="T0" fmla="*/ 344 w 382"/>
              <a:gd name="T1" fmla="*/ 174 h 174"/>
              <a:gd name="T2" fmla="*/ 38 w 382"/>
              <a:gd name="T3" fmla="*/ 174 h 174"/>
              <a:gd name="T4" fmla="*/ 0 w 382"/>
              <a:gd name="T5" fmla="*/ 0 h 174"/>
              <a:gd name="T6" fmla="*/ 382 w 382"/>
              <a:gd name="T7" fmla="*/ 0 h 174"/>
              <a:gd name="T8" fmla="*/ 344 w 382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174">
                <a:moveTo>
                  <a:pt x="344" y="174"/>
                </a:moveTo>
                <a:lnTo>
                  <a:pt x="38" y="174"/>
                </a:lnTo>
                <a:lnTo>
                  <a:pt x="0" y="0"/>
                </a:lnTo>
                <a:lnTo>
                  <a:pt x="382" y="0"/>
                </a:lnTo>
                <a:lnTo>
                  <a:pt x="344" y="17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7" name="Freeform 77"/>
          <p:cNvSpPr/>
          <p:nvPr/>
        </p:nvSpPr>
        <p:spPr bwMode="auto">
          <a:xfrm>
            <a:off x="8772446" y="1333103"/>
            <a:ext cx="1380748" cy="582080"/>
          </a:xfrm>
          <a:custGeom>
            <a:avLst/>
            <a:gdLst>
              <a:gd name="T0" fmla="*/ 306 w 306"/>
              <a:gd name="T1" fmla="*/ 129 h 129"/>
              <a:gd name="T2" fmla="*/ 0 w 306"/>
              <a:gd name="T3" fmla="*/ 129 h 129"/>
              <a:gd name="T4" fmla="*/ 12 w 306"/>
              <a:gd name="T5" fmla="*/ 12 h 129"/>
              <a:gd name="T6" fmla="*/ 294 w 306"/>
              <a:gd name="T7" fmla="*/ 0 h 129"/>
              <a:gd name="T8" fmla="*/ 306 w 306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29">
                <a:moveTo>
                  <a:pt x="306" y="129"/>
                </a:moveTo>
                <a:lnTo>
                  <a:pt x="0" y="129"/>
                </a:lnTo>
                <a:lnTo>
                  <a:pt x="12" y="12"/>
                </a:lnTo>
                <a:lnTo>
                  <a:pt x="294" y="0"/>
                </a:lnTo>
                <a:lnTo>
                  <a:pt x="306" y="129"/>
                </a:lnTo>
                <a:close/>
              </a:path>
            </a:pathLst>
          </a:custGeom>
          <a:gradFill flip="none" rotWithShape="0">
            <a:gsLst>
              <a:gs pos="0">
                <a:srgbClr val="E4E4D2"/>
              </a:gs>
              <a:gs pos="100000">
                <a:srgbClr val="FBFBF9">
                  <a:lumMod val="100000"/>
                </a:srgbClr>
              </a:gs>
            </a:gsLst>
            <a:lin ang="2700000" scaled="0"/>
            <a:tileRect/>
          </a:gradFill>
          <a:ln w="6350">
            <a:gradFill>
              <a:gsLst>
                <a:gs pos="0">
                  <a:srgbClr val="DBDBC2">
                    <a:lumMod val="100000"/>
                  </a:srgbClr>
                </a:gs>
                <a:gs pos="100000">
                  <a:srgbClr val="FBFBF9">
                    <a:lumMod val="100000"/>
                  </a:srgbClr>
                </a:gs>
              </a:gsLst>
              <a:lin ang="13500000" scaled="0"/>
            </a:gra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8" name="Freeform 78"/>
          <p:cNvSpPr/>
          <p:nvPr/>
        </p:nvSpPr>
        <p:spPr bwMode="auto">
          <a:xfrm>
            <a:off x="8533296" y="1324079"/>
            <a:ext cx="1868071" cy="1877091"/>
          </a:xfrm>
          <a:custGeom>
            <a:avLst/>
            <a:gdLst>
              <a:gd name="T0" fmla="*/ 169 w 172"/>
              <a:gd name="T1" fmla="*/ 75 h 175"/>
              <a:gd name="T2" fmla="*/ 154 w 172"/>
              <a:gd name="T3" fmla="*/ 67 h 175"/>
              <a:gd name="T4" fmla="*/ 139 w 172"/>
              <a:gd name="T5" fmla="*/ 67 h 175"/>
              <a:gd name="T6" fmla="*/ 144 w 172"/>
              <a:gd name="T7" fmla="*/ 0 h 175"/>
              <a:gd name="T8" fmla="*/ 27 w 172"/>
              <a:gd name="T9" fmla="*/ 0 h 175"/>
              <a:gd name="T10" fmla="*/ 32 w 172"/>
              <a:gd name="T11" fmla="*/ 67 h 175"/>
              <a:gd name="T12" fmla="*/ 17 w 172"/>
              <a:gd name="T13" fmla="*/ 67 h 175"/>
              <a:gd name="T14" fmla="*/ 2 w 172"/>
              <a:gd name="T15" fmla="*/ 75 h 175"/>
              <a:gd name="T16" fmla="*/ 4 w 172"/>
              <a:gd name="T17" fmla="*/ 89 h 175"/>
              <a:gd name="T18" fmla="*/ 72 w 172"/>
              <a:gd name="T19" fmla="*/ 169 h 175"/>
              <a:gd name="T20" fmla="*/ 86 w 172"/>
              <a:gd name="T21" fmla="*/ 175 h 175"/>
              <a:gd name="T22" fmla="*/ 99 w 172"/>
              <a:gd name="T23" fmla="*/ 169 h 175"/>
              <a:gd name="T24" fmla="*/ 167 w 172"/>
              <a:gd name="T25" fmla="*/ 89 h 175"/>
              <a:gd name="T26" fmla="*/ 169 w 172"/>
              <a:gd name="T27" fmla="*/ 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" h="175">
                <a:moveTo>
                  <a:pt x="169" y="75"/>
                </a:moveTo>
                <a:cubicBezTo>
                  <a:pt x="166" y="70"/>
                  <a:pt x="160" y="67"/>
                  <a:pt x="154" y="67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44" y="0"/>
                  <a:pt x="144" y="0"/>
                  <a:pt x="14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2" y="67"/>
                  <a:pt x="32" y="67"/>
                  <a:pt x="32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1" y="67"/>
                  <a:pt x="5" y="70"/>
                  <a:pt x="2" y="75"/>
                </a:cubicBezTo>
                <a:cubicBezTo>
                  <a:pt x="0" y="79"/>
                  <a:pt x="0" y="85"/>
                  <a:pt x="4" y="89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5" y="173"/>
                  <a:pt x="80" y="175"/>
                  <a:pt x="86" y="175"/>
                </a:cubicBezTo>
                <a:cubicBezTo>
                  <a:pt x="91" y="175"/>
                  <a:pt x="96" y="173"/>
                  <a:pt x="99" y="169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71" y="85"/>
                  <a:pt x="172" y="79"/>
                  <a:pt x="169" y="75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0" name="标题 1"/>
          <p:cNvSpPr txBox="1"/>
          <p:nvPr/>
        </p:nvSpPr>
        <p:spPr>
          <a:xfrm>
            <a:off x="2173244" y="1915180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61" name="标题 1"/>
          <p:cNvSpPr txBox="1"/>
          <p:nvPr/>
        </p:nvSpPr>
        <p:spPr>
          <a:xfrm>
            <a:off x="5517865" y="1915180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64" name="标题 1"/>
          <p:cNvSpPr txBox="1"/>
          <p:nvPr/>
        </p:nvSpPr>
        <p:spPr>
          <a:xfrm>
            <a:off x="8887608" y="1915180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65" name="副标题 2"/>
          <p:cNvSpPr txBox="1"/>
          <p:nvPr/>
        </p:nvSpPr>
        <p:spPr>
          <a:xfrm>
            <a:off x="1989415" y="3609880"/>
            <a:ext cx="1492285" cy="110436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单击添加文本单击添加文本</a:t>
            </a:r>
          </a:p>
        </p:txBody>
      </p:sp>
      <p:sp>
        <p:nvSpPr>
          <p:cNvPr id="166" name="副标题 2"/>
          <p:cNvSpPr txBox="1"/>
          <p:nvPr/>
        </p:nvSpPr>
        <p:spPr>
          <a:xfrm>
            <a:off x="5344041" y="3609880"/>
            <a:ext cx="1492285" cy="110436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单击添加文本单击添加文本</a:t>
            </a:r>
          </a:p>
        </p:txBody>
      </p:sp>
      <p:sp>
        <p:nvSpPr>
          <p:cNvPr id="167" name="副标题 2"/>
          <p:cNvSpPr txBox="1"/>
          <p:nvPr/>
        </p:nvSpPr>
        <p:spPr>
          <a:xfrm>
            <a:off x="8712211" y="3609880"/>
            <a:ext cx="1492285" cy="1104360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单击添加文本单击添加文本</a:t>
            </a:r>
          </a:p>
        </p:txBody>
      </p:sp>
      <p:sp>
        <p:nvSpPr>
          <p:cNvPr id="32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865551" y="3456907"/>
            <a:ext cx="6598595" cy="9070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2865551" y="3456907"/>
            <a:ext cx="6598595" cy="90703"/>
          </a:xfrm>
          <a:custGeom>
            <a:avLst/>
            <a:gdLst>
              <a:gd name="T0" fmla="*/ 0 w 7566"/>
              <a:gd name="T1" fmla="*/ 104 h 104"/>
              <a:gd name="T2" fmla="*/ 7566 w 7566"/>
              <a:gd name="T3" fmla="*/ 104 h 104"/>
              <a:gd name="T4" fmla="*/ 7566 w 7566"/>
              <a:gd name="T5" fmla="*/ 0 h 104"/>
              <a:gd name="T6" fmla="*/ 0 w 7566"/>
              <a:gd name="T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66" h="104">
                <a:moveTo>
                  <a:pt x="0" y="104"/>
                </a:moveTo>
                <a:lnTo>
                  <a:pt x="7566" y="104"/>
                </a:lnTo>
                <a:lnTo>
                  <a:pt x="7566" y="0"/>
                </a:lnTo>
                <a:lnTo>
                  <a:pt x="0" y="0"/>
                </a:ln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3467326" y="3277246"/>
            <a:ext cx="447407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494362" y="3306027"/>
            <a:ext cx="391589" cy="391589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533609" y="3345273"/>
            <a:ext cx="313097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576082" y="3381234"/>
            <a:ext cx="2035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3"/>
                </a:solidFill>
                <a:latin typeface="+mn-lt"/>
                <a:cs typeface="+mn-ea"/>
                <a:sym typeface="+mn-lt"/>
              </a:rPr>
              <a:t>01</a:t>
            </a:r>
            <a:endParaRPr lang="zh-CN" altLang="zh-CN" sz="1335" dirty="0">
              <a:solidFill>
                <a:schemeClr val="accent3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4455460" y="3277246"/>
            <a:ext cx="449151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4484239" y="3306027"/>
            <a:ext cx="391589" cy="391589"/>
          </a:xfrm>
          <a:prstGeom prst="ellipse">
            <a:avLst/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523487" y="3345273"/>
            <a:ext cx="313097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565959" y="3381234"/>
            <a:ext cx="2212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02</a:t>
            </a:r>
            <a:endParaRPr lang="zh-CN" altLang="zh-CN" sz="1335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5445336" y="3277246"/>
            <a:ext cx="449151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5474115" y="3306027"/>
            <a:ext cx="391589" cy="391589"/>
          </a:xfrm>
          <a:prstGeom prst="ellipse">
            <a:avLst/>
          </a:pr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5513363" y="3345273"/>
            <a:ext cx="313097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555835" y="3381234"/>
            <a:ext cx="219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2"/>
                </a:solidFill>
                <a:latin typeface="+mn-lt"/>
                <a:cs typeface="+mn-ea"/>
                <a:sym typeface="+mn-lt"/>
              </a:rPr>
              <a:t>03</a:t>
            </a:r>
            <a:endParaRPr lang="zh-CN" altLang="zh-CN" sz="1335" dirty="0">
              <a:solidFill>
                <a:schemeClr val="accent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435212" y="3277246"/>
            <a:ext cx="449151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6463991" y="3306027"/>
            <a:ext cx="391589" cy="391589"/>
          </a:xfrm>
          <a:prstGeom prst="ellipse">
            <a:avLst/>
          </a:prstGeom>
          <a:gradFill flip="none" rotWithShape="0">
            <a:gsLst>
              <a:gs pos="0">
                <a:srgbClr val="73A276"/>
              </a:gs>
              <a:gs pos="100000">
                <a:schemeClr val="accent5">
                  <a:lumMod val="80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rgbClr val="73A276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6503239" y="3345273"/>
            <a:ext cx="313097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544840" y="3381234"/>
            <a:ext cx="2244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5"/>
                </a:solidFill>
                <a:latin typeface="+mn-lt"/>
                <a:cs typeface="+mn-ea"/>
                <a:sym typeface="+mn-lt"/>
              </a:rPr>
              <a:t>04</a:t>
            </a:r>
            <a:endParaRPr lang="zh-CN" altLang="zh-CN" sz="1335" dirty="0">
              <a:solidFill>
                <a:schemeClr val="accent5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Oval 23"/>
          <p:cNvSpPr>
            <a:spLocks noChangeArrowheads="1"/>
          </p:cNvSpPr>
          <p:nvPr/>
        </p:nvSpPr>
        <p:spPr bwMode="auto">
          <a:xfrm>
            <a:off x="7424216" y="3277246"/>
            <a:ext cx="450023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Oval 24"/>
          <p:cNvSpPr>
            <a:spLocks noChangeArrowheads="1"/>
          </p:cNvSpPr>
          <p:nvPr/>
        </p:nvSpPr>
        <p:spPr bwMode="auto">
          <a:xfrm>
            <a:off x="7452997" y="3306027"/>
            <a:ext cx="392461" cy="391589"/>
          </a:xfrm>
          <a:prstGeom prst="ellipse">
            <a:avLst/>
          </a:pr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3500000" scaled="1"/>
            <a:tileRect/>
          </a:gradFill>
          <a:ln w="3175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7492243" y="3345273"/>
            <a:ext cx="313969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7534716" y="3381234"/>
            <a:ext cx="2148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05</a:t>
            </a:r>
            <a:endParaRPr lang="zh-CN" altLang="zh-CN" sz="1335" dirty="0">
              <a:solidFill>
                <a:schemeClr val="accent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>
            <a:off x="8414092" y="3277246"/>
            <a:ext cx="447407" cy="450023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8442873" y="3306027"/>
            <a:ext cx="391589" cy="391589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8482119" y="3345273"/>
            <a:ext cx="313969" cy="313969"/>
          </a:xfrm>
          <a:prstGeom prst="ellipse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8524592" y="338123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200"/>
            <a:r>
              <a:rPr lang="zh-CN" altLang="zh-CN" sz="1600" dirty="0">
                <a:solidFill>
                  <a:schemeClr val="accent6"/>
                </a:solidFill>
                <a:latin typeface="+mn-lt"/>
                <a:cs typeface="+mn-ea"/>
                <a:sym typeface="+mn-lt"/>
              </a:rPr>
              <a:t>06</a:t>
            </a:r>
            <a:endParaRPr lang="zh-CN" altLang="zh-CN" sz="1335" dirty="0">
              <a:solidFill>
                <a:schemeClr val="accent6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Freeform 31"/>
          <p:cNvSpPr/>
          <p:nvPr/>
        </p:nvSpPr>
        <p:spPr bwMode="auto">
          <a:xfrm>
            <a:off x="3078353" y="1406511"/>
            <a:ext cx="1224481" cy="1742531"/>
          </a:xfrm>
          <a:custGeom>
            <a:avLst/>
            <a:gdLst>
              <a:gd name="T0" fmla="*/ 1404 w 1404"/>
              <a:gd name="T1" fmla="*/ 1684 h 1998"/>
              <a:gd name="T2" fmla="*/ 1404 w 1404"/>
              <a:gd name="T3" fmla="*/ 0 h 1998"/>
              <a:gd name="T4" fmla="*/ 0 w 1404"/>
              <a:gd name="T5" fmla="*/ 0 h 1998"/>
              <a:gd name="T6" fmla="*/ 0 w 1404"/>
              <a:gd name="T7" fmla="*/ 1684 h 1998"/>
              <a:gd name="T8" fmla="*/ 702 w 1404"/>
              <a:gd name="T9" fmla="*/ 1998 h 1998"/>
              <a:gd name="T10" fmla="*/ 1404 w 1404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8">
                <a:moveTo>
                  <a:pt x="1404" y="1684"/>
                </a:moveTo>
                <a:lnTo>
                  <a:pt x="1404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4" y="168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Freeform 32"/>
          <p:cNvSpPr/>
          <p:nvPr/>
        </p:nvSpPr>
        <p:spPr bwMode="auto">
          <a:xfrm>
            <a:off x="3078353" y="1406511"/>
            <a:ext cx="1224481" cy="1742531"/>
          </a:xfrm>
          <a:custGeom>
            <a:avLst/>
            <a:gdLst>
              <a:gd name="T0" fmla="*/ 1404 w 1404"/>
              <a:gd name="T1" fmla="*/ 1684 h 1998"/>
              <a:gd name="T2" fmla="*/ 1404 w 1404"/>
              <a:gd name="T3" fmla="*/ 0 h 1998"/>
              <a:gd name="T4" fmla="*/ 0 w 1404"/>
              <a:gd name="T5" fmla="*/ 0 h 1998"/>
              <a:gd name="T6" fmla="*/ 0 w 1404"/>
              <a:gd name="T7" fmla="*/ 1684 h 1998"/>
              <a:gd name="T8" fmla="*/ 702 w 1404"/>
              <a:gd name="T9" fmla="*/ 1998 h 1998"/>
              <a:gd name="T10" fmla="*/ 1404 w 1404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8">
                <a:moveTo>
                  <a:pt x="1404" y="1684"/>
                </a:moveTo>
                <a:lnTo>
                  <a:pt x="1404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4" y="1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Freeform 34"/>
          <p:cNvSpPr/>
          <p:nvPr/>
        </p:nvSpPr>
        <p:spPr bwMode="auto">
          <a:xfrm>
            <a:off x="3687979" y="1406511"/>
            <a:ext cx="614857" cy="1742531"/>
          </a:xfrm>
          <a:custGeom>
            <a:avLst/>
            <a:gdLst>
              <a:gd name="T0" fmla="*/ 705 w 705"/>
              <a:gd name="T1" fmla="*/ 0 h 1998"/>
              <a:gd name="T2" fmla="*/ 0 w 705"/>
              <a:gd name="T3" fmla="*/ 0 h 1998"/>
              <a:gd name="T4" fmla="*/ 0 w 705"/>
              <a:gd name="T5" fmla="*/ 1996 h 1998"/>
              <a:gd name="T6" fmla="*/ 3 w 705"/>
              <a:gd name="T7" fmla="*/ 1998 h 1998"/>
              <a:gd name="T8" fmla="*/ 705 w 705"/>
              <a:gd name="T9" fmla="*/ 1684 h 1998"/>
              <a:gd name="T10" fmla="*/ 705 w 705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5" h="1998">
                <a:moveTo>
                  <a:pt x="705" y="0"/>
                </a:moveTo>
                <a:lnTo>
                  <a:pt x="0" y="0"/>
                </a:lnTo>
                <a:lnTo>
                  <a:pt x="0" y="1996"/>
                </a:lnTo>
                <a:lnTo>
                  <a:pt x="3" y="1998"/>
                </a:lnTo>
                <a:lnTo>
                  <a:pt x="705" y="1684"/>
                </a:lnTo>
                <a:lnTo>
                  <a:pt x="7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auto">
          <a:xfrm>
            <a:off x="3350459" y="1066376"/>
            <a:ext cx="680267" cy="680267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6" name="Oval 37"/>
          <p:cNvSpPr>
            <a:spLocks noChangeArrowheads="1"/>
          </p:cNvSpPr>
          <p:nvPr/>
        </p:nvSpPr>
        <p:spPr bwMode="auto">
          <a:xfrm>
            <a:off x="3393196" y="1109111"/>
            <a:ext cx="593927" cy="593927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7" name="Oval 38"/>
          <p:cNvSpPr>
            <a:spLocks noChangeArrowheads="1"/>
          </p:cNvSpPr>
          <p:nvPr/>
        </p:nvSpPr>
        <p:spPr bwMode="auto">
          <a:xfrm>
            <a:off x="3435059" y="1150974"/>
            <a:ext cx="511073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Freeform 39"/>
          <p:cNvSpPr>
            <a:spLocks noEditPoints="1"/>
          </p:cNvSpPr>
          <p:nvPr/>
        </p:nvSpPr>
        <p:spPr bwMode="auto">
          <a:xfrm>
            <a:off x="3545818" y="1191965"/>
            <a:ext cx="288679" cy="430836"/>
          </a:xfrm>
          <a:custGeom>
            <a:avLst/>
            <a:gdLst>
              <a:gd name="T0" fmla="*/ 70 w 140"/>
              <a:gd name="T1" fmla="*/ 0 h 209"/>
              <a:gd name="T2" fmla="*/ 15 w 140"/>
              <a:gd name="T3" fmla="*/ 113 h 209"/>
              <a:gd name="T4" fmla="*/ 34 w 140"/>
              <a:gd name="T5" fmla="*/ 184 h 209"/>
              <a:gd name="T6" fmla="*/ 49 w 140"/>
              <a:gd name="T7" fmla="*/ 191 h 209"/>
              <a:gd name="T8" fmla="*/ 64 w 140"/>
              <a:gd name="T9" fmla="*/ 209 h 209"/>
              <a:gd name="T10" fmla="*/ 91 w 140"/>
              <a:gd name="T11" fmla="*/ 194 h 209"/>
              <a:gd name="T12" fmla="*/ 99 w 140"/>
              <a:gd name="T13" fmla="*/ 191 h 209"/>
              <a:gd name="T14" fmla="*/ 106 w 140"/>
              <a:gd name="T15" fmla="*/ 141 h 209"/>
              <a:gd name="T16" fmla="*/ 140 w 140"/>
              <a:gd name="T17" fmla="*/ 70 h 209"/>
              <a:gd name="T18" fmla="*/ 48 w 140"/>
              <a:gd name="T19" fmla="*/ 79 h 209"/>
              <a:gd name="T20" fmla="*/ 64 w 140"/>
              <a:gd name="T21" fmla="*/ 83 h 209"/>
              <a:gd name="T22" fmla="*/ 69 w 140"/>
              <a:gd name="T23" fmla="*/ 83 h 209"/>
              <a:gd name="T24" fmla="*/ 82 w 140"/>
              <a:gd name="T25" fmla="*/ 82 h 209"/>
              <a:gd name="T26" fmla="*/ 86 w 140"/>
              <a:gd name="T27" fmla="*/ 84 h 209"/>
              <a:gd name="T28" fmla="*/ 80 w 140"/>
              <a:gd name="T29" fmla="*/ 132 h 209"/>
              <a:gd name="T30" fmla="*/ 92 w 140"/>
              <a:gd name="T31" fmla="*/ 146 h 209"/>
              <a:gd name="T32" fmla="*/ 48 w 140"/>
              <a:gd name="T33" fmla="*/ 158 h 209"/>
              <a:gd name="T34" fmla="*/ 92 w 140"/>
              <a:gd name="T35" fmla="*/ 146 h 209"/>
              <a:gd name="T36" fmla="*/ 48 w 140"/>
              <a:gd name="T37" fmla="*/ 165 h 209"/>
              <a:gd name="T38" fmla="*/ 92 w 140"/>
              <a:gd name="T39" fmla="*/ 177 h 209"/>
              <a:gd name="T40" fmla="*/ 95 w 140"/>
              <a:gd name="T41" fmla="*/ 132 h 209"/>
              <a:gd name="T42" fmla="*/ 104 w 140"/>
              <a:gd name="T43" fmla="*/ 74 h 209"/>
              <a:gd name="T44" fmla="*/ 94 w 140"/>
              <a:gd name="T45" fmla="*/ 72 h 209"/>
              <a:gd name="T46" fmla="*/ 86 w 140"/>
              <a:gd name="T47" fmla="*/ 76 h 209"/>
              <a:gd name="T48" fmla="*/ 78 w 140"/>
              <a:gd name="T49" fmla="*/ 63 h 209"/>
              <a:gd name="T50" fmla="*/ 66 w 140"/>
              <a:gd name="T51" fmla="*/ 75 h 209"/>
              <a:gd name="T52" fmla="*/ 54 w 140"/>
              <a:gd name="T53" fmla="*/ 67 h 209"/>
              <a:gd name="T54" fmla="*/ 46 w 140"/>
              <a:gd name="T55" fmla="*/ 72 h 209"/>
              <a:gd name="T56" fmla="*/ 36 w 140"/>
              <a:gd name="T57" fmla="*/ 74 h 209"/>
              <a:gd name="T58" fmla="*/ 45 w 140"/>
              <a:gd name="T59" fmla="*/ 132 h 209"/>
              <a:gd name="T60" fmla="*/ 14 w 140"/>
              <a:gd name="T61" fmla="*/ 70 h 209"/>
              <a:gd name="T62" fmla="*/ 126 w 140"/>
              <a:gd name="T63" fmla="*/ 70 h 209"/>
              <a:gd name="T64" fmla="*/ 95 w 140"/>
              <a:gd name="T65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209">
                <a:moveTo>
                  <a:pt x="140" y="70"/>
                </a:moveTo>
                <a:cubicBezTo>
                  <a:pt x="140" y="31"/>
                  <a:pt x="109" y="0"/>
                  <a:pt x="70" y="0"/>
                </a:cubicBezTo>
                <a:cubicBezTo>
                  <a:pt x="32" y="0"/>
                  <a:pt x="0" y="31"/>
                  <a:pt x="0" y="70"/>
                </a:cubicBezTo>
                <a:cubicBezTo>
                  <a:pt x="0" y="86"/>
                  <a:pt x="5" y="101"/>
                  <a:pt x="15" y="113"/>
                </a:cubicBezTo>
                <a:cubicBezTo>
                  <a:pt x="22" y="122"/>
                  <a:pt x="28" y="132"/>
                  <a:pt x="34" y="141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34" y="188"/>
                  <a:pt x="37" y="191"/>
                  <a:pt x="41" y="191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49" y="194"/>
                  <a:pt x="49" y="194"/>
                  <a:pt x="49" y="194"/>
                </a:cubicBezTo>
                <a:cubicBezTo>
                  <a:pt x="49" y="202"/>
                  <a:pt x="56" y="209"/>
                  <a:pt x="64" y="209"/>
                </a:cubicBezTo>
                <a:cubicBezTo>
                  <a:pt x="76" y="209"/>
                  <a:pt x="76" y="209"/>
                  <a:pt x="76" y="209"/>
                </a:cubicBezTo>
                <a:cubicBezTo>
                  <a:pt x="84" y="209"/>
                  <a:pt x="91" y="202"/>
                  <a:pt x="91" y="194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103" y="191"/>
                  <a:pt x="106" y="188"/>
                  <a:pt x="106" y="184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12" y="132"/>
                  <a:pt x="118" y="122"/>
                  <a:pt x="125" y="113"/>
                </a:cubicBezTo>
                <a:cubicBezTo>
                  <a:pt x="135" y="101"/>
                  <a:pt x="140" y="86"/>
                  <a:pt x="140" y="70"/>
                </a:cubicBezTo>
                <a:close/>
                <a:moveTo>
                  <a:pt x="60" y="132"/>
                </a:moveTo>
                <a:cubicBezTo>
                  <a:pt x="48" y="79"/>
                  <a:pt x="48" y="79"/>
                  <a:pt x="48" y="79"/>
                </a:cubicBezTo>
                <a:cubicBezTo>
                  <a:pt x="55" y="75"/>
                  <a:pt x="55" y="75"/>
                  <a:pt x="55" y="75"/>
                </a:cubicBezTo>
                <a:cubicBezTo>
                  <a:pt x="64" y="83"/>
                  <a:pt x="64" y="83"/>
                  <a:pt x="64" y="83"/>
                </a:cubicBezTo>
                <a:cubicBezTo>
                  <a:pt x="65" y="84"/>
                  <a:pt x="66" y="84"/>
                  <a:pt x="67" y="84"/>
                </a:cubicBezTo>
                <a:cubicBezTo>
                  <a:pt x="68" y="84"/>
                  <a:pt x="69" y="84"/>
                  <a:pt x="69" y="83"/>
                </a:cubicBezTo>
                <a:cubicBezTo>
                  <a:pt x="77" y="73"/>
                  <a:pt x="77" y="73"/>
                  <a:pt x="77" y="73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3"/>
                  <a:pt x="83" y="84"/>
                  <a:pt x="85" y="84"/>
                </a:cubicBezTo>
                <a:cubicBezTo>
                  <a:pt x="85" y="84"/>
                  <a:pt x="86" y="84"/>
                  <a:pt x="86" y="84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132"/>
                  <a:pt x="80" y="132"/>
                  <a:pt x="80" y="132"/>
                </a:cubicBezTo>
                <a:lnTo>
                  <a:pt x="60" y="132"/>
                </a:lnTo>
                <a:close/>
                <a:moveTo>
                  <a:pt x="92" y="146"/>
                </a:moveTo>
                <a:cubicBezTo>
                  <a:pt x="92" y="158"/>
                  <a:pt x="92" y="158"/>
                  <a:pt x="92" y="158"/>
                </a:cubicBezTo>
                <a:cubicBezTo>
                  <a:pt x="48" y="158"/>
                  <a:pt x="48" y="158"/>
                  <a:pt x="48" y="158"/>
                </a:cubicBezTo>
                <a:cubicBezTo>
                  <a:pt x="48" y="146"/>
                  <a:pt x="48" y="146"/>
                  <a:pt x="48" y="146"/>
                </a:cubicBezTo>
                <a:lnTo>
                  <a:pt x="92" y="146"/>
                </a:lnTo>
                <a:close/>
                <a:moveTo>
                  <a:pt x="48" y="177"/>
                </a:moveTo>
                <a:cubicBezTo>
                  <a:pt x="48" y="165"/>
                  <a:pt x="48" y="165"/>
                  <a:pt x="48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77"/>
                  <a:pt x="92" y="177"/>
                  <a:pt x="92" y="177"/>
                </a:cubicBezTo>
                <a:lnTo>
                  <a:pt x="48" y="177"/>
                </a:lnTo>
                <a:close/>
                <a:moveTo>
                  <a:pt x="95" y="132"/>
                </a:moveTo>
                <a:cubicBezTo>
                  <a:pt x="91" y="132"/>
                  <a:pt x="91" y="132"/>
                  <a:pt x="91" y="132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5" y="71"/>
                  <a:pt x="103" y="69"/>
                  <a:pt x="100" y="68"/>
                </a:cubicBezTo>
                <a:cubicBezTo>
                  <a:pt x="98" y="67"/>
                  <a:pt x="95" y="69"/>
                  <a:pt x="94" y="72"/>
                </a:cubicBezTo>
                <a:cubicBezTo>
                  <a:pt x="94" y="73"/>
                  <a:pt x="94" y="73"/>
                  <a:pt x="94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1" y="65"/>
                  <a:pt x="81" y="65"/>
                  <a:pt x="81" y="65"/>
                </a:cubicBezTo>
                <a:cubicBezTo>
                  <a:pt x="80" y="64"/>
                  <a:pt x="79" y="64"/>
                  <a:pt x="78" y="63"/>
                </a:cubicBezTo>
                <a:cubicBezTo>
                  <a:pt x="77" y="63"/>
                  <a:pt x="76" y="64"/>
                  <a:pt x="75" y="65"/>
                </a:cubicBezTo>
                <a:cubicBezTo>
                  <a:pt x="66" y="75"/>
                  <a:pt x="66" y="75"/>
                  <a:pt x="66" y="75"/>
                </a:cubicBezTo>
                <a:cubicBezTo>
                  <a:pt x="58" y="68"/>
                  <a:pt x="58" y="68"/>
                  <a:pt x="58" y="68"/>
                </a:cubicBezTo>
                <a:cubicBezTo>
                  <a:pt x="57" y="67"/>
                  <a:pt x="55" y="66"/>
                  <a:pt x="54" y="67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6" y="72"/>
                  <a:pt x="46" y="72"/>
                </a:cubicBezTo>
                <a:cubicBezTo>
                  <a:pt x="45" y="69"/>
                  <a:pt x="43" y="67"/>
                  <a:pt x="40" y="68"/>
                </a:cubicBezTo>
                <a:cubicBezTo>
                  <a:pt x="37" y="68"/>
                  <a:pt x="35" y="71"/>
                  <a:pt x="36" y="74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39" y="123"/>
                  <a:pt x="33" y="113"/>
                  <a:pt x="26" y="104"/>
                </a:cubicBezTo>
                <a:cubicBezTo>
                  <a:pt x="18" y="94"/>
                  <a:pt x="14" y="83"/>
                  <a:pt x="14" y="70"/>
                </a:cubicBezTo>
                <a:cubicBezTo>
                  <a:pt x="14" y="39"/>
                  <a:pt x="39" y="14"/>
                  <a:pt x="70" y="14"/>
                </a:cubicBezTo>
                <a:cubicBezTo>
                  <a:pt x="101" y="14"/>
                  <a:pt x="126" y="39"/>
                  <a:pt x="126" y="70"/>
                </a:cubicBezTo>
                <a:cubicBezTo>
                  <a:pt x="126" y="83"/>
                  <a:pt x="122" y="95"/>
                  <a:pt x="114" y="105"/>
                </a:cubicBezTo>
                <a:cubicBezTo>
                  <a:pt x="107" y="113"/>
                  <a:pt x="101" y="123"/>
                  <a:pt x="95" y="132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Freeform 40"/>
          <p:cNvSpPr/>
          <p:nvPr/>
        </p:nvSpPr>
        <p:spPr bwMode="auto">
          <a:xfrm>
            <a:off x="5057235" y="1406511"/>
            <a:ext cx="1225353" cy="1742531"/>
          </a:xfrm>
          <a:custGeom>
            <a:avLst/>
            <a:gdLst>
              <a:gd name="T0" fmla="*/ 1405 w 1405"/>
              <a:gd name="T1" fmla="*/ 1684 h 1998"/>
              <a:gd name="T2" fmla="*/ 1405 w 1405"/>
              <a:gd name="T3" fmla="*/ 0 h 1998"/>
              <a:gd name="T4" fmla="*/ 0 w 1405"/>
              <a:gd name="T5" fmla="*/ 0 h 1998"/>
              <a:gd name="T6" fmla="*/ 0 w 1405"/>
              <a:gd name="T7" fmla="*/ 1684 h 1998"/>
              <a:gd name="T8" fmla="*/ 702 w 1405"/>
              <a:gd name="T9" fmla="*/ 1998 h 1998"/>
              <a:gd name="T10" fmla="*/ 1405 w 1405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5" h="1998">
                <a:moveTo>
                  <a:pt x="1405" y="1684"/>
                </a:moveTo>
                <a:lnTo>
                  <a:pt x="1405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5" y="168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Freeform 41"/>
          <p:cNvSpPr/>
          <p:nvPr/>
        </p:nvSpPr>
        <p:spPr bwMode="auto">
          <a:xfrm>
            <a:off x="5057235" y="1406511"/>
            <a:ext cx="1225353" cy="1742531"/>
          </a:xfrm>
          <a:custGeom>
            <a:avLst/>
            <a:gdLst>
              <a:gd name="T0" fmla="*/ 1405 w 1405"/>
              <a:gd name="T1" fmla="*/ 1684 h 1998"/>
              <a:gd name="T2" fmla="*/ 1405 w 1405"/>
              <a:gd name="T3" fmla="*/ 0 h 1998"/>
              <a:gd name="T4" fmla="*/ 0 w 1405"/>
              <a:gd name="T5" fmla="*/ 0 h 1998"/>
              <a:gd name="T6" fmla="*/ 0 w 1405"/>
              <a:gd name="T7" fmla="*/ 1684 h 1998"/>
              <a:gd name="T8" fmla="*/ 702 w 1405"/>
              <a:gd name="T9" fmla="*/ 1998 h 1998"/>
              <a:gd name="T10" fmla="*/ 1405 w 1405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5" h="1998">
                <a:moveTo>
                  <a:pt x="1405" y="1684"/>
                </a:moveTo>
                <a:lnTo>
                  <a:pt x="1405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5" y="1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Freeform 43"/>
          <p:cNvSpPr/>
          <p:nvPr/>
        </p:nvSpPr>
        <p:spPr bwMode="auto">
          <a:xfrm>
            <a:off x="5665987" y="1406511"/>
            <a:ext cx="616601" cy="1742531"/>
          </a:xfrm>
          <a:custGeom>
            <a:avLst/>
            <a:gdLst>
              <a:gd name="T0" fmla="*/ 707 w 707"/>
              <a:gd name="T1" fmla="*/ 0 h 1998"/>
              <a:gd name="T2" fmla="*/ 0 w 707"/>
              <a:gd name="T3" fmla="*/ 0 h 1998"/>
              <a:gd name="T4" fmla="*/ 0 w 707"/>
              <a:gd name="T5" fmla="*/ 1996 h 1998"/>
              <a:gd name="T6" fmla="*/ 4 w 707"/>
              <a:gd name="T7" fmla="*/ 1998 h 1998"/>
              <a:gd name="T8" fmla="*/ 707 w 707"/>
              <a:gd name="T9" fmla="*/ 1684 h 1998"/>
              <a:gd name="T10" fmla="*/ 707 w 707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7" h="1998">
                <a:moveTo>
                  <a:pt x="707" y="0"/>
                </a:moveTo>
                <a:lnTo>
                  <a:pt x="0" y="0"/>
                </a:lnTo>
                <a:lnTo>
                  <a:pt x="0" y="1996"/>
                </a:lnTo>
                <a:lnTo>
                  <a:pt x="4" y="1998"/>
                </a:lnTo>
                <a:lnTo>
                  <a:pt x="707" y="1684"/>
                </a:lnTo>
                <a:lnTo>
                  <a:pt x="7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Oval 45"/>
          <p:cNvSpPr>
            <a:spLocks noChangeArrowheads="1"/>
          </p:cNvSpPr>
          <p:nvPr/>
        </p:nvSpPr>
        <p:spPr bwMode="auto">
          <a:xfrm>
            <a:off x="5329340" y="1066376"/>
            <a:ext cx="680267" cy="680267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5" name="Oval 46"/>
          <p:cNvSpPr>
            <a:spLocks noChangeArrowheads="1"/>
          </p:cNvSpPr>
          <p:nvPr/>
        </p:nvSpPr>
        <p:spPr bwMode="auto">
          <a:xfrm>
            <a:off x="5372948" y="1109111"/>
            <a:ext cx="593927" cy="593927"/>
          </a:xfrm>
          <a:prstGeom prst="ellipse">
            <a:avLst/>
          </a:pr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6" name="Oval 47"/>
          <p:cNvSpPr>
            <a:spLocks noChangeArrowheads="1"/>
          </p:cNvSpPr>
          <p:nvPr/>
        </p:nvSpPr>
        <p:spPr bwMode="auto">
          <a:xfrm>
            <a:off x="5413939" y="1150974"/>
            <a:ext cx="511945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7" name="Freeform 48"/>
          <p:cNvSpPr>
            <a:spLocks noEditPoints="1"/>
          </p:cNvSpPr>
          <p:nvPr/>
        </p:nvSpPr>
        <p:spPr bwMode="auto">
          <a:xfrm>
            <a:off x="5564818" y="1241676"/>
            <a:ext cx="272107" cy="152624"/>
          </a:xfrm>
          <a:custGeom>
            <a:avLst/>
            <a:gdLst>
              <a:gd name="T0" fmla="*/ 53 w 132"/>
              <a:gd name="T1" fmla="*/ 74 h 74"/>
              <a:gd name="T2" fmla="*/ 55 w 132"/>
              <a:gd name="T3" fmla="*/ 74 h 74"/>
              <a:gd name="T4" fmla="*/ 129 w 132"/>
              <a:gd name="T5" fmla="*/ 74 h 74"/>
              <a:gd name="T6" fmla="*/ 131 w 132"/>
              <a:gd name="T7" fmla="*/ 74 h 74"/>
              <a:gd name="T8" fmla="*/ 132 w 132"/>
              <a:gd name="T9" fmla="*/ 72 h 74"/>
              <a:gd name="T10" fmla="*/ 105 w 132"/>
              <a:gd name="T11" fmla="*/ 20 h 74"/>
              <a:gd name="T12" fmla="*/ 51 w 132"/>
              <a:gd name="T13" fmla="*/ 0 h 74"/>
              <a:gd name="T14" fmla="*/ 1 w 132"/>
              <a:gd name="T15" fmla="*/ 17 h 74"/>
              <a:gd name="T16" fmla="*/ 0 w 132"/>
              <a:gd name="T17" fmla="*/ 19 h 74"/>
              <a:gd name="T18" fmla="*/ 0 w 132"/>
              <a:gd name="T19" fmla="*/ 21 h 74"/>
              <a:gd name="T20" fmla="*/ 53 w 132"/>
              <a:gd name="T21" fmla="*/ 74 h 74"/>
              <a:gd name="T22" fmla="*/ 43 w 132"/>
              <a:gd name="T23" fmla="*/ 45 h 74"/>
              <a:gd name="T24" fmla="*/ 64 w 132"/>
              <a:gd name="T25" fmla="*/ 14 h 74"/>
              <a:gd name="T26" fmla="*/ 72 w 132"/>
              <a:gd name="T27" fmla="*/ 16 h 74"/>
              <a:gd name="T28" fmla="*/ 48 w 132"/>
              <a:gd name="T29" fmla="*/ 51 h 74"/>
              <a:gd name="T30" fmla="*/ 43 w 132"/>
              <a:gd name="T31" fmla="*/ 45 h 74"/>
              <a:gd name="T32" fmla="*/ 51 w 132"/>
              <a:gd name="T33" fmla="*/ 13 h 74"/>
              <a:gd name="T34" fmla="*/ 53 w 132"/>
              <a:gd name="T35" fmla="*/ 13 h 74"/>
              <a:gd name="T36" fmla="*/ 36 w 132"/>
              <a:gd name="T37" fmla="*/ 38 h 74"/>
              <a:gd name="T38" fmla="*/ 30 w 132"/>
              <a:gd name="T39" fmla="*/ 33 h 74"/>
              <a:gd name="T40" fmla="*/ 44 w 132"/>
              <a:gd name="T41" fmla="*/ 13 h 74"/>
              <a:gd name="T42" fmla="*/ 51 w 132"/>
              <a:gd name="T43" fmla="*/ 13 h 74"/>
              <a:gd name="T44" fmla="*/ 30 w 132"/>
              <a:gd name="T45" fmla="*/ 16 h 74"/>
              <a:gd name="T46" fmla="*/ 23 w 132"/>
              <a:gd name="T47" fmla="*/ 26 h 74"/>
              <a:gd name="T48" fmla="*/ 18 w 132"/>
              <a:gd name="T49" fmla="*/ 21 h 74"/>
              <a:gd name="T50" fmla="*/ 28 w 132"/>
              <a:gd name="T51" fmla="*/ 17 h 74"/>
              <a:gd name="T52" fmla="*/ 30 w 132"/>
              <a:gd name="T53" fmla="*/ 16 h 74"/>
              <a:gd name="T54" fmla="*/ 93 w 132"/>
              <a:gd name="T55" fmla="*/ 62 h 74"/>
              <a:gd name="T56" fmla="*/ 107 w 132"/>
              <a:gd name="T57" fmla="*/ 41 h 74"/>
              <a:gd name="T58" fmla="*/ 109 w 132"/>
              <a:gd name="T59" fmla="*/ 45 h 74"/>
              <a:gd name="T60" fmla="*/ 98 w 132"/>
              <a:gd name="T61" fmla="*/ 62 h 74"/>
              <a:gd name="T62" fmla="*/ 93 w 132"/>
              <a:gd name="T63" fmla="*/ 62 h 74"/>
              <a:gd name="T64" fmla="*/ 110 w 132"/>
              <a:gd name="T65" fmla="*/ 62 h 74"/>
              <a:gd name="T66" fmla="*/ 114 w 132"/>
              <a:gd name="T67" fmla="*/ 55 h 74"/>
              <a:gd name="T68" fmla="*/ 116 w 132"/>
              <a:gd name="T69" fmla="*/ 62 h 74"/>
              <a:gd name="T70" fmla="*/ 110 w 132"/>
              <a:gd name="T71" fmla="*/ 62 h 74"/>
              <a:gd name="T72" fmla="*/ 73 w 132"/>
              <a:gd name="T73" fmla="*/ 62 h 74"/>
              <a:gd name="T74" fmla="*/ 95 w 132"/>
              <a:gd name="T75" fmla="*/ 29 h 74"/>
              <a:gd name="T76" fmla="*/ 97 w 132"/>
              <a:gd name="T77" fmla="*/ 30 h 74"/>
              <a:gd name="T78" fmla="*/ 100 w 132"/>
              <a:gd name="T79" fmla="*/ 33 h 74"/>
              <a:gd name="T80" fmla="*/ 81 w 132"/>
              <a:gd name="T81" fmla="*/ 62 h 74"/>
              <a:gd name="T82" fmla="*/ 73 w 132"/>
              <a:gd name="T83" fmla="*/ 62 h 74"/>
              <a:gd name="T84" fmla="*/ 61 w 132"/>
              <a:gd name="T85" fmla="*/ 62 h 74"/>
              <a:gd name="T86" fmla="*/ 59 w 132"/>
              <a:gd name="T87" fmla="*/ 62 h 74"/>
              <a:gd name="T88" fmla="*/ 55 w 132"/>
              <a:gd name="T89" fmla="*/ 58 h 74"/>
              <a:gd name="T90" fmla="*/ 81 w 132"/>
              <a:gd name="T91" fmla="*/ 19 h 74"/>
              <a:gd name="T92" fmla="*/ 87 w 132"/>
              <a:gd name="T93" fmla="*/ 23 h 74"/>
              <a:gd name="T94" fmla="*/ 61 w 132"/>
              <a:gd name="T95" fmla="*/ 6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" h="74">
                <a:moveTo>
                  <a:pt x="53" y="74"/>
                </a:moveTo>
                <a:cubicBezTo>
                  <a:pt x="53" y="74"/>
                  <a:pt x="54" y="74"/>
                  <a:pt x="55" y="74"/>
                </a:cubicBezTo>
                <a:cubicBezTo>
                  <a:pt x="129" y="74"/>
                  <a:pt x="129" y="74"/>
                  <a:pt x="129" y="74"/>
                </a:cubicBezTo>
                <a:cubicBezTo>
                  <a:pt x="130" y="74"/>
                  <a:pt x="130" y="74"/>
                  <a:pt x="131" y="74"/>
                </a:cubicBezTo>
                <a:cubicBezTo>
                  <a:pt x="131" y="73"/>
                  <a:pt x="132" y="72"/>
                  <a:pt x="132" y="72"/>
                </a:cubicBezTo>
                <a:cubicBezTo>
                  <a:pt x="129" y="52"/>
                  <a:pt x="120" y="34"/>
                  <a:pt x="105" y="20"/>
                </a:cubicBezTo>
                <a:cubicBezTo>
                  <a:pt x="91" y="7"/>
                  <a:pt x="71" y="0"/>
                  <a:pt x="51" y="0"/>
                </a:cubicBezTo>
                <a:cubicBezTo>
                  <a:pt x="33" y="0"/>
                  <a:pt x="15" y="6"/>
                  <a:pt x="1" y="17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1"/>
                  <a:pt x="0" y="21"/>
                </a:cubicBezTo>
                <a:lnTo>
                  <a:pt x="53" y="74"/>
                </a:lnTo>
                <a:close/>
                <a:moveTo>
                  <a:pt x="43" y="45"/>
                </a:moveTo>
                <a:cubicBezTo>
                  <a:pt x="64" y="14"/>
                  <a:pt x="64" y="14"/>
                  <a:pt x="64" y="14"/>
                </a:cubicBezTo>
                <a:cubicBezTo>
                  <a:pt x="67" y="14"/>
                  <a:pt x="69" y="15"/>
                  <a:pt x="72" y="16"/>
                </a:cubicBezTo>
                <a:cubicBezTo>
                  <a:pt x="48" y="51"/>
                  <a:pt x="48" y="51"/>
                  <a:pt x="48" y="51"/>
                </a:cubicBezTo>
                <a:lnTo>
                  <a:pt x="43" y="45"/>
                </a:lnTo>
                <a:close/>
                <a:moveTo>
                  <a:pt x="51" y="13"/>
                </a:moveTo>
                <a:cubicBezTo>
                  <a:pt x="52" y="13"/>
                  <a:pt x="53" y="13"/>
                  <a:pt x="53" y="13"/>
                </a:cubicBezTo>
                <a:cubicBezTo>
                  <a:pt x="36" y="38"/>
                  <a:pt x="36" y="38"/>
                  <a:pt x="36" y="38"/>
                </a:cubicBezTo>
                <a:cubicBezTo>
                  <a:pt x="30" y="33"/>
                  <a:pt x="30" y="33"/>
                  <a:pt x="30" y="33"/>
                </a:cubicBezTo>
                <a:cubicBezTo>
                  <a:pt x="44" y="13"/>
                  <a:pt x="44" y="13"/>
                  <a:pt x="44" y="13"/>
                </a:cubicBezTo>
                <a:cubicBezTo>
                  <a:pt x="46" y="13"/>
                  <a:pt x="49" y="13"/>
                  <a:pt x="51" y="13"/>
                </a:cubicBezTo>
                <a:close/>
                <a:moveTo>
                  <a:pt x="30" y="16"/>
                </a:moveTo>
                <a:cubicBezTo>
                  <a:pt x="23" y="26"/>
                  <a:pt x="23" y="26"/>
                  <a:pt x="23" y="26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19"/>
                  <a:pt x="25" y="18"/>
                  <a:pt x="28" y="17"/>
                </a:cubicBezTo>
                <a:cubicBezTo>
                  <a:pt x="29" y="16"/>
                  <a:pt x="29" y="16"/>
                  <a:pt x="30" y="16"/>
                </a:cubicBezTo>
                <a:close/>
                <a:moveTo>
                  <a:pt x="93" y="62"/>
                </a:moveTo>
                <a:cubicBezTo>
                  <a:pt x="107" y="41"/>
                  <a:pt x="107" y="41"/>
                  <a:pt x="107" y="41"/>
                </a:cubicBezTo>
                <a:cubicBezTo>
                  <a:pt x="108" y="42"/>
                  <a:pt x="108" y="44"/>
                  <a:pt x="109" y="45"/>
                </a:cubicBezTo>
                <a:cubicBezTo>
                  <a:pt x="98" y="62"/>
                  <a:pt x="98" y="62"/>
                  <a:pt x="98" y="62"/>
                </a:cubicBezTo>
                <a:lnTo>
                  <a:pt x="93" y="62"/>
                </a:lnTo>
                <a:close/>
                <a:moveTo>
                  <a:pt x="110" y="62"/>
                </a:moveTo>
                <a:cubicBezTo>
                  <a:pt x="114" y="55"/>
                  <a:pt x="114" y="55"/>
                  <a:pt x="114" y="55"/>
                </a:cubicBezTo>
                <a:cubicBezTo>
                  <a:pt x="115" y="57"/>
                  <a:pt x="116" y="59"/>
                  <a:pt x="116" y="62"/>
                </a:cubicBezTo>
                <a:lnTo>
                  <a:pt x="110" y="62"/>
                </a:lnTo>
                <a:close/>
                <a:moveTo>
                  <a:pt x="73" y="62"/>
                </a:moveTo>
                <a:cubicBezTo>
                  <a:pt x="95" y="29"/>
                  <a:pt x="95" y="29"/>
                  <a:pt x="95" y="29"/>
                </a:cubicBezTo>
                <a:cubicBezTo>
                  <a:pt x="96" y="29"/>
                  <a:pt x="96" y="30"/>
                  <a:pt x="97" y="30"/>
                </a:cubicBezTo>
                <a:cubicBezTo>
                  <a:pt x="98" y="31"/>
                  <a:pt x="99" y="32"/>
                  <a:pt x="100" y="33"/>
                </a:cubicBezTo>
                <a:cubicBezTo>
                  <a:pt x="81" y="62"/>
                  <a:pt x="81" y="62"/>
                  <a:pt x="81" y="62"/>
                </a:cubicBezTo>
                <a:lnTo>
                  <a:pt x="73" y="62"/>
                </a:lnTo>
                <a:close/>
                <a:moveTo>
                  <a:pt x="61" y="62"/>
                </a:moveTo>
                <a:cubicBezTo>
                  <a:pt x="59" y="62"/>
                  <a:pt x="59" y="62"/>
                  <a:pt x="59" y="62"/>
                </a:cubicBezTo>
                <a:cubicBezTo>
                  <a:pt x="55" y="58"/>
                  <a:pt x="55" y="58"/>
                  <a:pt x="55" y="58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20"/>
                  <a:pt x="85" y="21"/>
                  <a:pt x="87" y="23"/>
                </a:cubicBezTo>
                <a:lnTo>
                  <a:pt x="61" y="62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Freeform 49"/>
          <p:cNvSpPr>
            <a:spLocks noEditPoints="1"/>
          </p:cNvSpPr>
          <p:nvPr/>
        </p:nvSpPr>
        <p:spPr bwMode="auto">
          <a:xfrm>
            <a:off x="5502896" y="1300982"/>
            <a:ext cx="150008" cy="239839"/>
          </a:xfrm>
          <a:custGeom>
            <a:avLst/>
            <a:gdLst>
              <a:gd name="T0" fmla="*/ 72 w 73"/>
              <a:gd name="T1" fmla="*/ 51 h 116"/>
              <a:gd name="T2" fmla="*/ 22 w 73"/>
              <a:gd name="T3" fmla="*/ 1 h 116"/>
              <a:gd name="T4" fmla="*/ 20 w 73"/>
              <a:gd name="T5" fmla="*/ 0 h 116"/>
              <a:gd name="T6" fmla="*/ 18 w 73"/>
              <a:gd name="T7" fmla="*/ 1 h 116"/>
              <a:gd name="T8" fmla="*/ 0 w 73"/>
              <a:gd name="T9" fmla="*/ 51 h 116"/>
              <a:gd name="T10" fmla="*/ 32 w 73"/>
              <a:gd name="T11" fmla="*/ 115 h 116"/>
              <a:gd name="T12" fmla="*/ 33 w 73"/>
              <a:gd name="T13" fmla="*/ 116 h 116"/>
              <a:gd name="T14" fmla="*/ 34 w 73"/>
              <a:gd name="T15" fmla="*/ 116 h 116"/>
              <a:gd name="T16" fmla="*/ 35 w 73"/>
              <a:gd name="T17" fmla="*/ 115 h 116"/>
              <a:gd name="T18" fmla="*/ 73 w 73"/>
              <a:gd name="T19" fmla="*/ 54 h 116"/>
              <a:gd name="T20" fmla="*/ 72 w 73"/>
              <a:gd name="T21" fmla="*/ 51 h 116"/>
              <a:gd name="T22" fmla="*/ 57 w 73"/>
              <a:gd name="T23" fmla="*/ 54 h 116"/>
              <a:gd name="T24" fmla="*/ 31 w 73"/>
              <a:gd name="T25" fmla="*/ 97 h 116"/>
              <a:gd name="T26" fmla="*/ 21 w 73"/>
              <a:gd name="T27" fmla="*/ 82 h 116"/>
              <a:gd name="T28" fmla="*/ 13 w 73"/>
              <a:gd name="T29" fmla="*/ 51 h 116"/>
              <a:gd name="T30" fmla="*/ 18 w 73"/>
              <a:gd name="T31" fmla="*/ 28 h 116"/>
              <a:gd name="T32" fmla="*/ 22 w 73"/>
              <a:gd name="T33" fmla="*/ 19 h 116"/>
              <a:gd name="T34" fmla="*/ 57 w 73"/>
              <a:gd name="T35" fmla="*/ 5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16">
                <a:moveTo>
                  <a:pt x="72" y="51"/>
                </a:move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7" y="15"/>
                  <a:pt x="0" y="33"/>
                  <a:pt x="0" y="51"/>
                </a:cubicBezTo>
                <a:cubicBezTo>
                  <a:pt x="0" y="77"/>
                  <a:pt x="12" y="100"/>
                  <a:pt x="32" y="115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4" y="116"/>
                  <a:pt x="35" y="115"/>
                  <a:pt x="35" y="11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3"/>
                  <a:pt x="73" y="52"/>
                  <a:pt x="72" y="51"/>
                </a:cubicBezTo>
                <a:close/>
                <a:moveTo>
                  <a:pt x="57" y="54"/>
                </a:moveTo>
                <a:cubicBezTo>
                  <a:pt x="31" y="97"/>
                  <a:pt x="31" y="97"/>
                  <a:pt x="31" y="97"/>
                </a:cubicBezTo>
                <a:cubicBezTo>
                  <a:pt x="27" y="93"/>
                  <a:pt x="23" y="88"/>
                  <a:pt x="21" y="82"/>
                </a:cubicBezTo>
                <a:cubicBezTo>
                  <a:pt x="16" y="73"/>
                  <a:pt x="13" y="62"/>
                  <a:pt x="13" y="51"/>
                </a:cubicBezTo>
                <a:cubicBezTo>
                  <a:pt x="13" y="43"/>
                  <a:pt x="15" y="35"/>
                  <a:pt x="18" y="28"/>
                </a:cubicBezTo>
                <a:cubicBezTo>
                  <a:pt x="19" y="25"/>
                  <a:pt x="20" y="22"/>
                  <a:pt x="22" y="19"/>
                </a:cubicBezTo>
                <a:lnTo>
                  <a:pt x="57" y="54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9" name="Freeform 50"/>
          <p:cNvSpPr/>
          <p:nvPr/>
        </p:nvSpPr>
        <p:spPr bwMode="auto">
          <a:xfrm>
            <a:off x="5595344" y="1418720"/>
            <a:ext cx="241583" cy="154368"/>
          </a:xfrm>
          <a:custGeom>
            <a:avLst/>
            <a:gdLst>
              <a:gd name="T0" fmla="*/ 114 w 117"/>
              <a:gd name="T1" fmla="*/ 0 h 75"/>
              <a:gd name="T2" fmla="*/ 41 w 117"/>
              <a:gd name="T3" fmla="*/ 0 h 75"/>
              <a:gd name="T4" fmla="*/ 39 w 117"/>
              <a:gd name="T5" fmla="*/ 2 h 75"/>
              <a:gd name="T6" fmla="*/ 1 w 117"/>
              <a:gd name="T7" fmla="*/ 64 h 75"/>
              <a:gd name="T8" fmla="*/ 0 w 117"/>
              <a:gd name="T9" fmla="*/ 66 h 75"/>
              <a:gd name="T10" fmla="*/ 2 w 117"/>
              <a:gd name="T11" fmla="*/ 67 h 75"/>
              <a:gd name="T12" fmla="*/ 36 w 117"/>
              <a:gd name="T13" fmla="*/ 75 h 75"/>
              <a:gd name="T14" fmla="*/ 90 w 117"/>
              <a:gd name="T15" fmla="*/ 55 h 75"/>
              <a:gd name="T16" fmla="*/ 117 w 117"/>
              <a:gd name="T17" fmla="*/ 3 h 75"/>
              <a:gd name="T18" fmla="*/ 116 w 117"/>
              <a:gd name="T19" fmla="*/ 1 h 75"/>
              <a:gd name="T20" fmla="*/ 114 w 117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" h="75">
                <a:moveTo>
                  <a:pt x="114" y="0"/>
                </a:move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39" y="1"/>
                  <a:pt x="39" y="2"/>
                </a:cubicBezTo>
                <a:cubicBezTo>
                  <a:pt x="1" y="64"/>
                  <a:pt x="1" y="64"/>
                  <a:pt x="1" y="64"/>
                </a:cubicBezTo>
                <a:cubicBezTo>
                  <a:pt x="0" y="64"/>
                  <a:pt x="0" y="65"/>
                  <a:pt x="0" y="66"/>
                </a:cubicBezTo>
                <a:cubicBezTo>
                  <a:pt x="0" y="67"/>
                  <a:pt x="1" y="67"/>
                  <a:pt x="2" y="67"/>
                </a:cubicBezTo>
                <a:cubicBezTo>
                  <a:pt x="12" y="73"/>
                  <a:pt x="24" y="75"/>
                  <a:pt x="36" y="75"/>
                </a:cubicBezTo>
                <a:cubicBezTo>
                  <a:pt x="56" y="75"/>
                  <a:pt x="76" y="68"/>
                  <a:pt x="90" y="55"/>
                </a:cubicBezTo>
                <a:cubicBezTo>
                  <a:pt x="105" y="41"/>
                  <a:pt x="114" y="23"/>
                  <a:pt x="117" y="3"/>
                </a:cubicBezTo>
                <a:cubicBezTo>
                  <a:pt x="117" y="2"/>
                  <a:pt x="116" y="2"/>
                  <a:pt x="116" y="1"/>
                </a:cubicBezTo>
                <a:cubicBezTo>
                  <a:pt x="115" y="1"/>
                  <a:pt x="115" y="0"/>
                  <a:pt x="114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Freeform 51"/>
          <p:cNvSpPr/>
          <p:nvPr/>
        </p:nvSpPr>
        <p:spPr bwMode="auto">
          <a:xfrm>
            <a:off x="7036987" y="1406511"/>
            <a:ext cx="1224481" cy="1742531"/>
          </a:xfrm>
          <a:custGeom>
            <a:avLst/>
            <a:gdLst>
              <a:gd name="T0" fmla="*/ 1404 w 1404"/>
              <a:gd name="T1" fmla="*/ 1684 h 1998"/>
              <a:gd name="T2" fmla="*/ 1404 w 1404"/>
              <a:gd name="T3" fmla="*/ 0 h 1998"/>
              <a:gd name="T4" fmla="*/ 0 w 1404"/>
              <a:gd name="T5" fmla="*/ 0 h 1998"/>
              <a:gd name="T6" fmla="*/ 0 w 1404"/>
              <a:gd name="T7" fmla="*/ 1684 h 1998"/>
              <a:gd name="T8" fmla="*/ 702 w 1404"/>
              <a:gd name="T9" fmla="*/ 1998 h 1998"/>
              <a:gd name="T10" fmla="*/ 1404 w 1404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8">
                <a:moveTo>
                  <a:pt x="1404" y="1684"/>
                </a:moveTo>
                <a:lnTo>
                  <a:pt x="1404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4" y="1684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Freeform 52"/>
          <p:cNvSpPr/>
          <p:nvPr/>
        </p:nvSpPr>
        <p:spPr bwMode="auto">
          <a:xfrm>
            <a:off x="7036987" y="1406511"/>
            <a:ext cx="1224481" cy="1742531"/>
          </a:xfrm>
          <a:custGeom>
            <a:avLst/>
            <a:gdLst>
              <a:gd name="T0" fmla="*/ 1404 w 1404"/>
              <a:gd name="T1" fmla="*/ 1684 h 1998"/>
              <a:gd name="T2" fmla="*/ 1404 w 1404"/>
              <a:gd name="T3" fmla="*/ 0 h 1998"/>
              <a:gd name="T4" fmla="*/ 0 w 1404"/>
              <a:gd name="T5" fmla="*/ 0 h 1998"/>
              <a:gd name="T6" fmla="*/ 0 w 1404"/>
              <a:gd name="T7" fmla="*/ 1684 h 1998"/>
              <a:gd name="T8" fmla="*/ 702 w 1404"/>
              <a:gd name="T9" fmla="*/ 1998 h 1998"/>
              <a:gd name="T10" fmla="*/ 1404 w 1404"/>
              <a:gd name="T11" fmla="*/ 1684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8">
                <a:moveTo>
                  <a:pt x="1404" y="1684"/>
                </a:moveTo>
                <a:lnTo>
                  <a:pt x="1404" y="0"/>
                </a:lnTo>
                <a:lnTo>
                  <a:pt x="0" y="0"/>
                </a:lnTo>
                <a:lnTo>
                  <a:pt x="0" y="1684"/>
                </a:lnTo>
                <a:lnTo>
                  <a:pt x="702" y="1998"/>
                </a:lnTo>
                <a:lnTo>
                  <a:pt x="1404" y="1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5" name="Oval 56"/>
          <p:cNvSpPr>
            <a:spLocks noChangeArrowheads="1"/>
          </p:cNvSpPr>
          <p:nvPr/>
        </p:nvSpPr>
        <p:spPr bwMode="auto">
          <a:xfrm>
            <a:off x="7309094" y="1066376"/>
            <a:ext cx="680267" cy="680267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6" name="Oval 57"/>
          <p:cNvSpPr>
            <a:spLocks noChangeArrowheads="1"/>
          </p:cNvSpPr>
          <p:nvPr/>
        </p:nvSpPr>
        <p:spPr bwMode="auto">
          <a:xfrm>
            <a:off x="7352701" y="1109111"/>
            <a:ext cx="593053" cy="593927"/>
          </a:xfrm>
          <a:prstGeom prst="ellipse">
            <a:avLst/>
          </a:pr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3500000" scaled="1"/>
            <a:tileRect/>
          </a:gradFill>
          <a:ln w="3175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7" name="Oval 58"/>
          <p:cNvSpPr>
            <a:spLocks noChangeArrowheads="1"/>
          </p:cNvSpPr>
          <p:nvPr/>
        </p:nvSpPr>
        <p:spPr bwMode="auto">
          <a:xfrm>
            <a:off x="7393691" y="1150974"/>
            <a:ext cx="511073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Freeform 59"/>
          <p:cNvSpPr>
            <a:spLocks noEditPoints="1"/>
          </p:cNvSpPr>
          <p:nvPr/>
        </p:nvSpPr>
        <p:spPr bwMode="auto">
          <a:xfrm>
            <a:off x="7467824" y="1253886"/>
            <a:ext cx="362809" cy="306993"/>
          </a:xfrm>
          <a:custGeom>
            <a:avLst/>
            <a:gdLst>
              <a:gd name="T0" fmla="*/ 106 w 176"/>
              <a:gd name="T1" fmla="*/ 26 h 149"/>
              <a:gd name="T2" fmla="*/ 121 w 176"/>
              <a:gd name="T3" fmla="*/ 49 h 149"/>
              <a:gd name="T4" fmla="*/ 132 w 176"/>
              <a:gd name="T5" fmla="*/ 52 h 149"/>
              <a:gd name="T6" fmla="*/ 158 w 176"/>
              <a:gd name="T7" fmla="*/ 26 h 149"/>
              <a:gd name="T8" fmla="*/ 132 w 176"/>
              <a:gd name="T9" fmla="*/ 0 h 149"/>
              <a:gd name="T10" fmla="*/ 106 w 176"/>
              <a:gd name="T11" fmla="*/ 26 h 149"/>
              <a:gd name="T12" fmla="*/ 89 w 176"/>
              <a:gd name="T13" fmla="*/ 79 h 149"/>
              <a:gd name="T14" fmla="*/ 115 w 176"/>
              <a:gd name="T15" fmla="*/ 53 h 149"/>
              <a:gd name="T16" fmla="*/ 89 w 176"/>
              <a:gd name="T17" fmla="*/ 27 h 149"/>
              <a:gd name="T18" fmla="*/ 63 w 176"/>
              <a:gd name="T19" fmla="*/ 53 h 149"/>
              <a:gd name="T20" fmla="*/ 89 w 176"/>
              <a:gd name="T21" fmla="*/ 79 h 149"/>
              <a:gd name="T22" fmla="*/ 100 w 176"/>
              <a:gd name="T23" fmla="*/ 80 h 149"/>
              <a:gd name="T24" fmla="*/ 78 w 176"/>
              <a:gd name="T25" fmla="*/ 80 h 149"/>
              <a:gd name="T26" fmla="*/ 45 w 176"/>
              <a:gd name="T27" fmla="*/ 114 h 149"/>
              <a:gd name="T28" fmla="*/ 45 w 176"/>
              <a:gd name="T29" fmla="*/ 140 h 149"/>
              <a:gd name="T30" fmla="*/ 45 w 176"/>
              <a:gd name="T31" fmla="*/ 141 h 149"/>
              <a:gd name="T32" fmla="*/ 47 w 176"/>
              <a:gd name="T33" fmla="*/ 141 h 149"/>
              <a:gd name="T34" fmla="*/ 92 w 176"/>
              <a:gd name="T35" fmla="*/ 149 h 149"/>
              <a:gd name="T36" fmla="*/ 131 w 176"/>
              <a:gd name="T37" fmla="*/ 141 h 149"/>
              <a:gd name="T38" fmla="*/ 133 w 176"/>
              <a:gd name="T39" fmla="*/ 140 h 149"/>
              <a:gd name="T40" fmla="*/ 133 w 176"/>
              <a:gd name="T41" fmla="*/ 140 h 149"/>
              <a:gd name="T42" fmla="*/ 133 w 176"/>
              <a:gd name="T43" fmla="*/ 114 h 149"/>
              <a:gd name="T44" fmla="*/ 100 w 176"/>
              <a:gd name="T45" fmla="*/ 80 h 149"/>
              <a:gd name="T46" fmla="*/ 143 w 176"/>
              <a:gd name="T47" fmla="*/ 54 h 149"/>
              <a:gd name="T48" fmla="*/ 121 w 176"/>
              <a:gd name="T49" fmla="*/ 54 h 149"/>
              <a:gd name="T50" fmla="*/ 111 w 176"/>
              <a:gd name="T51" fmla="*/ 76 h 149"/>
              <a:gd name="T52" fmla="*/ 139 w 176"/>
              <a:gd name="T53" fmla="*/ 114 h 149"/>
              <a:gd name="T54" fmla="*/ 139 w 176"/>
              <a:gd name="T55" fmla="*/ 122 h 149"/>
              <a:gd name="T56" fmla="*/ 174 w 176"/>
              <a:gd name="T57" fmla="*/ 115 h 149"/>
              <a:gd name="T58" fmla="*/ 176 w 176"/>
              <a:gd name="T59" fmla="*/ 114 h 149"/>
              <a:gd name="T60" fmla="*/ 176 w 176"/>
              <a:gd name="T61" fmla="*/ 114 h 149"/>
              <a:gd name="T62" fmla="*/ 176 w 176"/>
              <a:gd name="T63" fmla="*/ 87 h 149"/>
              <a:gd name="T64" fmla="*/ 143 w 176"/>
              <a:gd name="T65" fmla="*/ 54 h 149"/>
              <a:gd name="T66" fmla="*/ 44 w 176"/>
              <a:gd name="T67" fmla="*/ 52 h 149"/>
              <a:gd name="T68" fmla="*/ 58 w 176"/>
              <a:gd name="T69" fmla="*/ 48 h 149"/>
              <a:gd name="T70" fmla="*/ 70 w 176"/>
              <a:gd name="T71" fmla="*/ 28 h 149"/>
              <a:gd name="T72" fmla="*/ 70 w 176"/>
              <a:gd name="T73" fmla="*/ 26 h 149"/>
              <a:gd name="T74" fmla="*/ 44 w 176"/>
              <a:gd name="T75" fmla="*/ 0 h 149"/>
              <a:gd name="T76" fmla="*/ 18 w 176"/>
              <a:gd name="T77" fmla="*/ 26 h 149"/>
              <a:gd name="T78" fmla="*/ 44 w 176"/>
              <a:gd name="T79" fmla="*/ 52 h 149"/>
              <a:gd name="T80" fmla="*/ 67 w 176"/>
              <a:gd name="T81" fmla="*/ 76 h 149"/>
              <a:gd name="T82" fmla="*/ 57 w 176"/>
              <a:gd name="T83" fmla="*/ 54 h 149"/>
              <a:gd name="T84" fmla="*/ 55 w 176"/>
              <a:gd name="T85" fmla="*/ 54 h 149"/>
              <a:gd name="T86" fmla="*/ 33 w 176"/>
              <a:gd name="T87" fmla="*/ 54 h 149"/>
              <a:gd name="T88" fmla="*/ 0 w 176"/>
              <a:gd name="T89" fmla="*/ 87 h 149"/>
              <a:gd name="T90" fmla="*/ 0 w 176"/>
              <a:gd name="T91" fmla="*/ 114 h 149"/>
              <a:gd name="T92" fmla="*/ 0 w 176"/>
              <a:gd name="T93" fmla="*/ 114 h 149"/>
              <a:gd name="T94" fmla="*/ 2 w 176"/>
              <a:gd name="T95" fmla="*/ 115 h 149"/>
              <a:gd name="T96" fmla="*/ 39 w 176"/>
              <a:gd name="T97" fmla="*/ 122 h 149"/>
              <a:gd name="T98" fmla="*/ 39 w 176"/>
              <a:gd name="T99" fmla="*/ 114 h 149"/>
              <a:gd name="T100" fmla="*/ 67 w 176"/>
              <a:gd name="T101" fmla="*/ 7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49">
                <a:moveTo>
                  <a:pt x="106" y="26"/>
                </a:moveTo>
                <a:cubicBezTo>
                  <a:pt x="114" y="31"/>
                  <a:pt x="120" y="39"/>
                  <a:pt x="121" y="49"/>
                </a:cubicBezTo>
                <a:cubicBezTo>
                  <a:pt x="124" y="51"/>
                  <a:pt x="128" y="52"/>
                  <a:pt x="132" y="52"/>
                </a:cubicBezTo>
                <a:cubicBezTo>
                  <a:pt x="146" y="52"/>
                  <a:pt x="158" y="40"/>
                  <a:pt x="158" y="26"/>
                </a:cubicBezTo>
                <a:cubicBezTo>
                  <a:pt x="158" y="12"/>
                  <a:pt x="146" y="0"/>
                  <a:pt x="132" y="0"/>
                </a:cubicBezTo>
                <a:cubicBezTo>
                  <a:pt x="118" y="0"/>
                  <a:pt x="106" y="12"/>
                  <a:pt x="106" y="26"/>
                </a:cubicBezTo>
                <a:close/>
                <a:moveTo>
                  <a:pt x="89" y="79"/>
                </a:moveTo>
                <a:cubicBezTo>
                  <a:pt x="104" y="79"/>
                  <a:pt x="115" y="67"/>
                  <a:pt x="115" y="53"/>
                </a:cubicBezTo>
                <a:cubicBezTo>
                  <a:pt x="115" y="38"/>
                  <a:pt x="104" y="27"/>
                  <a:pt x="89" y="27"/>
                </a:cubicBezTo>
                <a:cubicBezTo>
                  <a:pt x="75" y="27"/>
                  <a:pt x="63" y="38"/>
                  <a:pt x="63" y="53"/>
                </a:cubicBezTo>
                <a:cubicBezTo>
                  <a:pt x="63" y="67"/>
                  <a:pt x="75" y="79"/>
                  <a:pt x="89" y="79"/>
                </a:cubicBezTo>
                <a:close/>
                <a:moveTo>
                  <a:pt x="100" y="80"/>
                </a:moveTo>
                <a:cubicBezTo>
                  <a:pt x="78" y="80"/>
                  <a:pt x="78" y="80"/>
                  <a:pt x="78" y="80"/>
                </a:cubicBezTo>
                <a:cubicBezTo>
                  <a:pt x="60" y="80"/>
                  <a:pt x="45" y="95"/>
                  <a:pt x="45" y="114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64" y="147"/>
                  <a:pt x="80" y="149"/>
                  <a:pt x="92" y="149"/>
                </a:cubicBezTo>
                <a:cubicBezTo>
                  <a:pt x="116" y="149"/>
                  <a:pt x="131" y="142"/>
                  <a:pt x="131" y="141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95"/>
                  <a:pt x="118" y="80"/>
                  <a:pt x="100" y="80"/>
                </a:cubicBezTo>
                <a:close/>
                <a:moveTo>
                  <a:pt x="143" y="54"/>
                </a:moveTo>
                <a:cubicBezTo>
                  <a:pt x="121" y="54"/>
                  <a:pt x="121" y="54"/>
                  <a:pt x="121" y="54"/>
                </a:cubicBezTo>
                <a:cubicBezTo>
                  <a:pt x="121" y="62"/>
                  <a:pt x="117" y="70"/>
                  <a:pt x="111" y="76"/>
                </a:cubicBezTo>
                <a:cubicBezTo>
                  <a:pt x="128" y="81"/>
                  <a:pt x="139" y="96"/>
                  <a:pt x="139" y="114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61" y="121"/>
                  <a:pt x="173" y="115"/>
                  <a:pt x="174" y="115"/>
                </a:cubicBezTo>
                <a:cubicBezTo>
                  <a:pt x="176" y="114"/>
                  <a:pt x="176" y="114"/>
                  <a:pt x="176" y="114"/>
                </a:cubicBezTo>
                <a:cubicBezTo>
                  <a:pt x="176" y="114"/>
                  <a:pt x="176" y="114"/>
                  <a:pt x="176" y="114"/>
                </a:cubicBezTo>
                <a:cubicBezTo>
                  <a:pt x="176" y="87"/>
                  <a:pt x="176" y="87"/>
                  <a:pt x="176" y="87"/>
                </a:cubicBezTo>
                <a:cubicBezTo>
                  <a:pt x="176" y="69"/>
                  <a:pt x="161" y="54"/>
                  <a:pt x="143" y="54"/>
                </a:cubicBezTo>
                <a:close/>
                <a:moveTo>
                  <a:pt x="44" y="52"/>
                </a:moveTo>
                <a:cubicBezTo>
                  <a:pt x="49" y="52"/>
                  <a:pt x="54" y="50"/>
                  <a:pt x="58" y="48"/>
                </a:cubicBezTo>
                <a:cubicBezTo>
                  <a:pt x="59" y="40"/>
                  <a:pt x="63" y="32"/>
                  <a:pt x="70" y="28"/>
                </a:cubicBezTo>
                <a:cubicBezTo>
                  <a:pt x="70" y="27"/>
                  <a:pt x="70" y="27"/>
                  <a:pt x="70" y="26"/>
                </a:cubicBezTo>
                <a:cubicBezTo>
                  <a:pt x="70" y="12"/>
                  <a:pt x="58" y="0"/>
                  <a:pt x="44" y="0"/>
                </a:cubicBezTo>
                <a:cubicBezTo>
                  <a:pt x="30" y="0"/>
                  <a:pt x="18" y="12"/>
                  <a:pt x="18" y="26"/>
                </a:cubicBezTo>
                <a:cubicBezTo>
                  <a:pt x="18" y="40"/>
                  <a:pt x="30" y="52"/>
                  <a:pt x="44" y="52"/>
                </a:cubicBezTo>
                <a:close/>
                <a:moveTo>
                  <a:pt x="67" y="76"/>
                </a:moveTo>
                <a:cubicBezTo>
                  <a:pt x="61" y="70"/>
                  <a:pt x="58" y="62"/>
                  <a:pt x="57" y="54"/>
                </a:cubicBezTo>
                <a:cubicBezTo>
                  <a:pt x="56" y="54"/>
                  <a:pt x="56" y="54"/>
                  <a:pt x="55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15" y="54"/>
                  <a:pt x="0" y="69"/>
                  <a:pt x="0" y="8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2" y="115"/>
                  <a:pt x="2" y="115"/>
                  <a:pt x="2" y="115"/>
                </a:cubicBezTo>
                <a:cubicBezTo>
                  <a:pt x="16" y="119"/>
                  <a:pt x="28" y="121"/>
                  <a:pt x="39" y="122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96"/>
                  <a:pt x="51" y="81"/>
                  <a:pt x="67" y="7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80000"/>
                </a:schemeClr>
              </a:gs>
            </a:gsLst>
            <a:lin ang="13500000" scaled="1"/>
            <a:tileRect/>
          </a:gradFill>
          <a:ln w="3175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Freeform 60"/>
          <p:cNvSpPr/>
          <p:nvPr/>
        </p:nvSpPr>
        <p:spPr bwMode="auto">
          <a:xfrm>
            <a:off x="4067357" y="3854602"/>
            <a:ext cx="1225353" cy="1743404"/>
          </a:xfrm>
          <a:custGeom>
            <a:avLst/>
            <a:gdLst>
              <a:gd name="T0" fmla="*/ 1405 w 1405"/>
              <a:gd name="T1" fmla="*/ 315 h 1999"/>
              <a:gd name="T2" fmla="*/ 1405 w 1405"/>
              <a:gd name="T3" fmla="*/ 1999 h 1999"/>
              <a:gd name="T4" fmla="*/ 0 w 1405"/>
              <a:gd name="T5" fmla="*/ 1999 h 1999"/>
              <a:gd name="T6" fmla="*/ 0 w 1405"/>
              <a:gd name="T7" fmla="*/ 315 h 1999"/>
              <a:gd name="T8" fmla="*/ 703 w 1405"/>
              <a:gd name="T9" fmla="*/ 0 h 1999"/>
              <a:gd name="T10" fmla="*/ 1405 w 1405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5" h="1999">
                <a:moveTo>
                  <a:pt x="1405" y="315"/>
                </a:moveTo>
                <a:lnTo>
                  <a:pt x="1405" y="1999"/>
                </a:lnTo>
                <a:lnTo>
                  <a:pt x="0" y="1999"/>
                </a:lnTo>
                <a:lnTo>
                  <a:pt x="0" y="315"/>
                </a:lnTo>
                <a:lnTo>
                  <a:pt x="703" y="0"/>
                </a:lnTo>
                <a:lnTo>
                  <a:pt x="1405" y="315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0" name="Freeform 61"/>
          <p:cNvSpPr/>
          <p:nvPr/>
        </p:nvSpPr>
        <p:spPr bwMode="auto">
          <a:xfrm>
            <a:off x="4067357" y="3854602"/>
            <a:ext cx="1225353" cy="1743404"/>
          </a:xfrm>
          <a:custGeom>
            <a:avLst/>
            <a:gdLst>
              <a:gd name="T0" fmla="*/ 1405 w 1405"/>
              <a:gd name="T1" fmla="*/ 315 h 1999"/>
              <a:gd name="T2" fmla="*/ 1405 w 1405"/>
              <a:gd name="T3" fmla="*/ 1999 h 1999"/>
              <a:gd name="T4" fmla="*/ 0 w 1405"/>
              <a:gd name="T5" fmla="*/ 1999 h 1999"/>
              <a:gd name="T6" fmla="*/ 0 w 1405"/>
              <a:gd name="T7" fmla="*/ 315 h 1999"/>
              <a:gd name="T8" fmla="*/ 703 w 1405"/>
              <a:gd name="T9" fmla="*/ 0 h 1999"/>
              <a:gd name="T10" fmla="*/ 1405 w 1405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5" h="1999">
                <a:moveTo>
                  <a:pt x="1405" y="315"/>
                </a:moveTo>
                <a:lnTo>
                  <a:pt x="1405" y="1999"/>
                </a:lnTo>
                <a:lnTo>
                  <a:pt x="0" y="1999"/>
                </a:lnTo>
                <a:lnTo>
                  <a:pt x="0" y="315"/>
                </a:lnTo>
                <a:lnTo>
                  <a:pt x="703" y="0"/>
                </a:lnTo>
                <a:lnTo>
                  <a:pt x="1405" y="3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2" name="Freeform 63"/>
          <p:cNvSpPr/>
          <p:nvPr/>
        </p:nvSpPr>
        <p:spPr bwMode="auto">
          <a:xfrm>
            <a:off x="4677855" y="3854602"/>
            <a:ext cx="614857" cy="1743404"/>
          </a:xfrm>
          <a:custGeom>
            <a:avLst/>
            <a:gdLst>
              <a:gd name="T0" fmla="*/ 3 w 705"/>
              <a:gd name="T1" fmla="*/ 0 h 1999"/>
              <a:gd name="T2" fmla="*/ 3 w 705"/>
              <a:gd name="T3" fmla="*/ 0 h 1999"/>
              <a:gd name="T4" fmla="*/ 0 w 705"/>
              <a:gd name="T5" fmla="*/ 3 h 1999"/>
              <a:gd name="T6" fmla="*/ 0 w 705"/>
              <a:gd name="T7" fmla="*/ 1999 h 1999"/>
              <a:gd name="T8" fmla="*/ 705 w 705"/>
              <a:gd name="T9" fmla="*/ 1999 h 1999"/>
              <a:gd name="T10" fmla="*/ 705 w 705"/>
              <a:gd name="T11" fmla="*/ 315 h 1999"/>
              <a:gd name="T12" fmla="*/ 3 w 705"/>
              <a:gd name="T13" fmla="*/ 0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5" h="199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1999"/>
                </a:lnTo>
                <a:lnTo>
                  <a:pt x="705" y="1999"/>
                </a:lnTo>
                <a:lnTo>
                  <a:pt x="705" y="315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4" name="Oval 65"/>
          <p:cNvSpPr>
            <a:spLocks noChangeArrowheads="1"/>
          </p:cNvSpPr>
          <p:nvPr/>
        </p:nvSpPr>
        <p:spPr bwMode="auto">
          <a:xfrm>
            <a:off x="4339465" y="5256999"/>
            <a:ext cx="681140" cy="681140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5" name="Oval 66"/>
          <p:cNvSpPr>
            <a:spLocks noChangeArrowheads="1"/>
          </p:cNvSpPr>
          <p:nvPr/>
        </p:nvSpPr>
        <p:spPr bwMode="auto">
          <a:xfrm>
            <a:off x="4383072" y="5300606"/>
            <a:ext cx="593927" cy="593927"/>
          </a:xfrm>
          <a:prstGeom prst="ellipse">
            <a:avLst/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Oval 67"/>
          <p:cNvSpPr>
            <a:spLocks noChangeArrowheads="1"/>
          </p:cNvSpPr>
          <p:nvPr/>
        </p:nvSpPr>
        <p:spPr bwMode="auto">
          <a:xfrm>
            <a:off x="4424063" y="5339853"/>
            <a:ext cx="511945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7" name="Freeform 68"/>
          <p:cNvSpPr/>
          <p:nvPr/>
        </p:nvSpPr>
        <p:spPr bwMode="auto">
          <a:xfrm>
            <a:off x="4517380" y="5463696"/>
            <a:ext cx="325308" cy="306993"/>
          </a:xfrm>
          <a:custGeom>
            <a:avLst/>
            <a:gdLst>
              <a:gd name="T0" fmla="*/ 146 w 158"/>
              <a:gd name="T1" fmla="*/ 27 h 149"/>
              <a:gd name="T2" fmla="*/ 120 w 158"/>
              <a:gd name="T3" fmla="*/ 2 h 149"/>
              <a:gd name="T4" fmla="*/ 114 w 158"/>
              <a:gd name="T5" fmla="*/ 1 h 149"/>
              <a:gd name="T6" fmla="*/ 110 w 158"/>
              <a:gd name="T7" fmla="*/ 7 h 149"/>
              <a:gd name="T8" fmla="*/ 110 w 158"/>
              <a:gd name="T9" fmla="*/ 20 h 149"/>
              <a:gd name="T10" fmla="*/ 113 w 158"/>
              <a:gd name="T11" fmla="*/ 25 h 149"/>
              <a:gd name="T12" fmla="*/ 135 w 158"/>
              <a:gd name="T13" fmla="*/ 70 h 149"/>
              <a:gd name="T14" fmla="*/ 79 w 158"/>
              <a:gd name="T15" fmla="*/ 126 h 149"/>
              <a:gd name="T16" fmla="*/ 23 w 158"/>
              <a:gd name="T17" fmla="*/ 70 h 149"/>
              <a:gd name="T18" fmla="*/ 45 w 158"/>
              <a:gd name="T19" fmla="*/ 25 h 149"/>
              <a:gd name="T20" fmla="*/ 48 w 158"/>
              <a:gd name="T21" fmla="*/ 20 h 149"/>
              <a:gd name="T22" fmla="*/ 48 w 158"/>
              <a:gd name="T23" fmla="*/ 7 h 149"/>
              <a:gd name="T24" fmla="*/ 45 w 158"/>
              <a:gd name="T25" fmla="*/ 1 h 149"/>
              <a:gd name="T26" fmla="*/ 38 w 158"/>
              <a:gd name="T27" fmla="*/ 2 h 149"/>
              <a:gd name="T28" fmla="*/ 12 w 158"/>
              <a:gd name="T29" fmla="*/ 27 h 149"/>
              <a:gd name="T30" fmla="*/ 0 w 158"/>
              <a:gd name="T31" fmla="*/ 70 h 149"/>
              <a:gd name="T32" fmla="*/ 23 w 158"/>
              <a:gd name="T33" fmla="*/ 126 h 149"/>
              <a:gd name="T34" fmla="*/ 79 w 158"/>
              <a:gd name="T35" fmla="*/ 149 h 149"/>
              <a:gd name="T36" fmla="*/ 135 w 158"/>
              <a:gd name="T37" fmla="*/ 126 h 149"/>
              <a:gd name="T38" fmla="*/ 158 w 158"/>
              <a:gd name="T39" fmla="*/ 70 h 149"/>
              <a:gd name="T40" fmla="*/ 146 w 158"/>
              <a:gd name="T41" fmla="*/ 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8" h="149">
                <a:moveTo>
                  <a:pt x="146" y="27"/>
                </a:moveTo>
                <a:cubicBezTo>
                  <a:pt x="139" y="16"/>
                  <a:pt x="130" y="8"/>
                  <a:pt x="120" y="2"/>
                </a:cubicBezTo>
                <a:cubicBezTo>
                  <a:pt x="118" y="0"/>
                  <a:pt x="116" y="0"/>
                  <a:pt x="114" y="1"/>
                </a:cubicBezTo>
                <a:cubicBezTo>
                  <a:pt x="112" y="3"/>
                  <a:pt x="110" y="5"/>
                  <a:pt x="110" y="7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10" y="22"/>
                  <a:pt x="111" y="24"/>
                  <a:pt x="113" y="25"/>
                </a:cubicBezTo>
                <a:cubicBezTo>
                  <a:pt x="127" y="35"/>
                  <a:pt x="135" y="52"/>
                  <a:pt x="135" y="70"/>
                </a:cubicBezTo>
                <a:cubicBezTo>
                  <a:pt x="135" y="100"/>
                  <a:pt x="110" y="126"/>
                  <a:pt x="79" y="126"/>
                </a:cubicBezTo>
                <a:cubicBezTo>
                  <a:pt x="48" y="126"/>
                  <a:pt x="23" y="100"/>
                  <a:pt x="23" y="70"/>
                </a:cubicBezTo>
                <a:cubicBezTo>
                  <a:pt x="23" y="52"/>
                  <a:pt x="31" y="35"/>
                  <a:pt x="45" y="25"/>
                </a:cubicBezTo>
                <a:cubicBezTo>
                  <a:pt x="47" y="24"/>
                  <a:pt x="48" y="22"/>
                  <a:pt x="48" y="20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5"/>
                  <a:pt x="46" y="3"/>
                  <a:pt x="45" y="1"/>
                </a:cubicBezTo>
                <a:cubicBezTo>
                  <a:pt x="43" y="0"/>
                  <a:pt x="40" y="0"/>
                  <a:pt x="38" y="2"/>
                </a:cubicBezTo>
                <a:cubicBezTo>
                  <a:pt x="28" y="8"/>
                  <a:pt x="19" y="16"/>
                  <a:pt x="12" y="27"/>
                </a:cubicBezTo>
                <a:cubicBezTo>
                  <a:pt x="4" y="39"/>
                  <a:pt x="0" y="54"/>
                  <a:pt x="0" y="70"/>
                </a:cubicBezTo>
                <a:cubicBezTo>
                  <a:pt x="0" y="91"/>
                  <a:pt x="8" y="111"/>
                  <a:pt x="23" y="126"/>
                </a:cubicBezTo>
                <a:cubicBezTo>
                  <a:pt x="38" y="141"/>
                  <a:pt x="58" y="149"/>
                  <a:pt x="79" y="149"/>
                </a:cubicBezTo>
                <a:cubicBezTo>
                  <a:pt x="100" y="149"/>
                  <a:pt x="120" y="141"/>
                  <a:pt x="135" y="126"/>
                </a:cubicBezTo>
                <a:cubicBezTo>
                  <a:pt x="150" y="111"/>
                  <a:pt x="158" y="91"/>
                  <a:pt x="158" y="70"/>
                </a:cubicBezTo>
                <a:cubicBezTo>
                  <a:pt x="158" y="54"/>
                  <a:pt x="154" y="39"/>
                  <a:pt x="146" y="27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8" name="Freeform 69"/>
          <p:cNvSpPr/>
          <p:nvPr/>
        </p:nvSpPr>
        <p:spPr bwMode="auto">
          <a:xfrm>
            <a:off x="4653434" y="5422705"/>
            <a:ext cx="53200" cy="199720"/>
          </a:xfrm>
          <a:custGeom>
            <a:avLst/>
            <a:gdLst>
              <a:gd name="T0" fmla="*/ 6 w 26"/>
              <a:gd name="T1" fmla="*/ 97 h 97"/>
              <a:gd name="T2" fmla="*/ 20 w 26"/>
              <a:gd name="T3" fmla="*/ 97 h 97"/>
              <a:gd name="T4" fmla="*/ 26 w 26"/>
              <a:gd name="T5" fmla="*/ 91 h 97"/>
              <a:gd name="T6" fmla="*/ 26 w 26"/>
              <a:gd name="T7" fmla="*/ 6 h 97"/>
              <a:gd name="T8" fmla="*/ 20 w 26"/>
              <a:gd name="T9" fmla="*/ 0 h 97"/>
              <a:gd name="T10" fmla="*/ 6 w 26"/>
              <a:gd name="T11" fmla="*/ 0 h 97"/>
              <a:gd name="T12" fmla="*/ 0 w 26"/>
              <a:gd name="T13" fmla="*/ 6 h 97"/>
              <a:gd name="T14" fmla="*/ 0 w 26"/>
              <a:gd name="T15" fmla="*/ 91 h 97"/>
              <a:gd name="T16" fmla="*/ 6 w 26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97">
                <a:moveTo>
                  <a:pt x="6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24" y="97"/>
                  <a:pt x="26" y="94"/>
                  <a:pt x="26" y="91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4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3" y="97"/>
                  <a:pt x="6" y="97"/>
                </a:cubicBezTo>
                <a:close/>
              </a:path>
            </a:pathLst>
          </a:custGeom>
          <a:gradFill flip="none" rotWithShape="0">
            <a:gsLst>
              <a:gs pos="0">
                <a:srgbClr val="9E8F66"/>
              </a:gs>
              <a:gs pos="100000">
                <a:schemeClr val="accent1">
                  <a:lumMod val="80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rgbClr val="9E8F66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9" name="Freeform 70"/>
          <p:cNvSpPr/>
          <p:nvPr/>
        </p:nvSpPr>
        <p:spPr bwMode="auto">
          <a:xfrm>
            <a:off x="6047111" y="3854602"/>
            <a:ext cx="1224481" cy="1743404"/>
          </a:xfrm>
          <a:custGeom>
            <a:avLst/>
            <a:gdLst>
              <a:gd name="T0" fmla="*/ 1404 w 1404"/>
              <a:gd name="T1" fmla="*/ 315 h 1999"/>
              <a:gd name="T2" fmla="*/ 1404 w 1404"/>
              <a:gd name="T3" fmla="*/ 1999 h 1999"/>
              <a:gd name="T4" fmla="*/ 0 w 1404"/>
              <a:gd name="T5" fmla="*/ 1999 h 1999"/>
              <a:gd name="T6" fmla="*/ 0 w 1404"/>
              <a:gd name="T7" fmla="*/ 315 h 1999"/>
              <a:gd name="T8" fmla="*/ 702 w 1404"/>
              <a:gd name="T9" fmla="*/ 0 h 1999"/>
              <a:gd name="T10" fmla="*/ 1404 w 1404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9">
                <a:moveTo>
                  <a:pt x="1404" y="315"/>
                </a:moveTo>
                <a:lnTo>
                  <a:pt x="1404" y="1999"/>
                </a:lnTo>
                <a:lnTo>
                  <a:pt x="0" y="1999"/>
                </a:lnTo>
                <a:lnTo>
                  <a:pt x="0" y="315"/>
                </a:lnTo>
                <a:lnTo>
                  <a:pt x="702" y="0"/>
                </a:lnTo>
                <a:lnTo>
                  <a:pt x="1404" y="315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0" name="Freeform 71"/>
          <p:cNvSpPr/>
          <p:nvPr/>
        </p:nvSpPr>
        <p:spPr bwMode="auto">
          <a:xfrm>
            <a:off x="6047111" y="3854602"/>
            <a:ext cx="1224481" cy="1743404"/>
          </a:xfrm>
          <a:custGeom>
            <a:avLst/>
            <a:gdLst>
              <a:gd name="T0" fmla="*/ 1404 w 1404"/>
              <a:gd name="T1" fmla="*/ 315 h 1999"/>
              <a:gd name="T2" fmla="*/ 1404 w 1404"/>
              <a:gd name="T3" fmla="*/ 1999 h 1999"/>
              <a:gd name="T4" fmla="*/ 0 w 1404"/>
              <a:gd name="T5" fmla="*/ 1999 h 1999"/>
              <a:gd name="T6" fmla="*/ 0 w 1404"/>
              <a:gd name="T7" fmla="*/ 315 h 1999"/>
              <a:gd name="T8" fmla="*/ 702 w 1404"/>
              <a:gd name="T9" fmla="*/ 0 h 1999"/>
              <a:gd name="T10" fmla="*/ 1404 w 1404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9">
                <a:moveTo>
                  <a:pt x="1404" y="315"/>
                </a:moveTo>
                <a:lnTo>
                  <a:pt x="1404" y="1999"/>
                </a:lnTo>
                <a:lnTo>
                  <a:pt x="0" y="1999"/>
                </a:lnTo>
                <a:lnTo>
                  <a:pt x="0" y="315"/>
                </a:lnTo>
                <a:lnTo>
                  <a:pt x="702" y="0"/>
                </a:lnTo>
                <a:lnTo>
                  <a:pt x="1404" y="3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2" name="Freeform 73"/>
          <p:cNvSpPr/>
          <p:nvPr/>
        </p:nvSpPr>
        <p:spPr bwMode="auto">
          <a:xfrm>
            <a:off x="6654991" y="3854602"/>
            <a:ext cx="616601" cy="1743404"/>
          </a:xfrm>
          <a:custGeom>
            <a:avLst/>
            <a:gdLst>
              <a:gd name="T0" fmla="*/ 5 w 707"/>
              <a:gd name="T1" fmla="*/ 0 h 1999"/>
              <a:gd name="T2" fmla="*/ 5 w 707"/>
              <a:gd name="T3" fmla="*/ 0 h 1999"/>
              <a:gd name="T4" fmla="*/ 0 w 707"/>
              <a:gd name="T5" fmla="*/ 3 h 1999"/>
              <a:gd name="T6" fmla="*/ 0 w 707"/>
              <a:gd name="T7" fmla="*/ 1999 h 1999"/>
              <a:gd name="T8" fmla="*/ 707 w 707"/>
              <a:gd name="T9" fmla="*/ 1999 h 1999"/>
              <a:gd name="T10" fmla="*/ 707 w 707"/>
              <a:gd name="T11" fmla="*/ 315 h 1999"/>
              <a:gd name="T12" fmla="*/ 5 w 707"/>
              <a:gd name="T13" fmla="*/ 0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7" h="1999">
                <a:moveTo>
                  <a:pt x="5" y="0"/>
                </a:moveTo>
                <a:lnTo>
                  <a:pt x="5" y="0"/>
                </a:lnTo>
                <a:lnTo>
                  <a:pt x="0" y="3"/>
                </a:lnTo>
                <a:lnTo>
                  <a:pt x="0" y="1999"/>
                </a:lnTo>
                <a:lnTo>
                  <a:pt x="707" y="1999"/>
                </a:lnTo>
                <a:lnTo>
                  <a:pt x="707" y="31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4" name="Oval 75"/>
          <p:cNvSpPr>
            <a:spLocks noChangeArrowheads="1"/>
          </p:cNvSpPr>
          <p:nvPr/>
        </p:nvSpPr>
        <p:spPr bwMode="auto">
          <a:xfrm>
            <a:off x="6319216" y="5256999"/>
            <a:ext cx="680267" cy="681140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5" name="Oval 76"/>
          <p:cNvSpPr>
            <a:spLocks noChangeArrowheads="1"/>
          </p:cNvSpPr>
          <p:nvPr/>
        </p:nvSpPr>
        <p:spPr bwMode="auto">
          <a:xfrm>
            <a:off x="6362824" y="5300606"/>
            <a:ext cx="593927" cy="593927"/>
          </a:xfrm>
          <a:prstGeom prst="ellipse">
            <a:avLst/>
          </a:pr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6" name="Oval 77"/>
          <p:cNvSpPr>
            <a:spLocks noChangeArrowheads="1"/>
          </p:cNvSpPr>
          <p:nvPr/>
        </p:nvSpPr>
        <p:spPr bwMode="auto">
          <a:xfrm>
            <a:off x="6403815" y="5339853"/>
            <a:ext cx="511073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7" name="Freeform 78"/>
          <p:cNvSpPr>
            <a:spLocks noEditPoints="1"/>
          </p:cNvSpPr>
          <p:nvPr/>
        </p:nvSpPr>
        <p:spPr bwMode="auto">
          <a:xfrm>
            <a:off x="6492772" y="5433171"/>
            <a:ext cx="197976" cy="195359"/>
          </a:xfrm>
          <a:custGeom>
            <a:avLst/>
            <a:gdLst>
              <a:gd name="T0" fmla="*/ 11 w 96"/>
              <a:gd name="T1" fmla="*/ 58 h 95"/>
              <a:gd name="T2" fmla="*/ 15 w 96"/>
              <a:gd name="T3" fmla="*/ 66 h 95"/>
              <a:gd name="T4" fmla="*/ 10 w 96"/>
              <a:gd name="T5" fmla="*/ 72 h 95"/>
              <a:gd name="T6" fmla="*/ 11 w 96"/>
              <a:gd name="T7" fmla="*/ 78 h 95"/>
              <a:gd name="T8" fmla="*/ 18 w 96"/>
              <a:gd name="T9" fmla="*/ 85 h 95"/>
              <a:gd name="T10" fmla="*/ 24 w 96"/>
              <a:gd name="T11" fmla="*/ 85 h 95"/>
              <a:gd name="T12" fmla="*/ 29 w 96"/>
              <a:gd name="T13" fmla="*/ 81 h 95"/>
              <a:gd name="T14" fmla="*/ 38 w 96"/>
              <a:gd name="T15" fmla="*/ 85 h 95"/>
              <a:gd name="T16" fmla="*/ 38 w 96"/>
              <a:gd name="T17" fmla="*/ 91 h 95"/>
              <a:gd name="T18" fmla="*/ 43 w 96"/>
              <a:gd name="T19" fmla="*/ 95 h 95"/>
              <a:gd name="T20" fmla="*/ 53 w 96"/>
              <a:gd name="T21" fmla="*/ 95 h 95"/>
              <a:gd name="T22" fmla="*/ 57 w 96"/>
              <a:gd name="T23" fmla="*/ 91 h 95"/>
              <a:gd name="T24" fmla="*/ 58 w 96"/>
              <a:gd name="T25" fmla="*/ 85 h 95"/>
              <a:gd name="T26" fmla="*/ 68 w 96"/>
              <a:gd name="T27" fmla="*/ 81 h 95"/>
              <a:gd name="T28" fmla="*/ 73 w 96"/>
              <a:gd name="T29" fmla="*/ 85 h 95"/>
              <a:gd name="T30" fmla="*/ 78 w 96"/>
              <a:gd name="T31" fmla="*/ 85 h 95"/>
              <a:gd name="T32" fmla="*/ 86 w 96"/>
              <a:gd name="T33" fmla="*/ 78 h 95"/>
              <a:gd name="T34" fmla="*/ 86 w 96"/>
              <a:gd name="T35" fmla="*/ 72 h 95"/>
              <a:gd name="T36" fmla="*/ 82 w 96"/>
              <a:gd name="T37" fmla="*/ 67 h 95"/>
              <a:gd name="T38" fmla="*/ 86 w 96"/>
              <a:gd name="T39" fmla="*/ 58 h 95"/>
              <a:gd name="T40" fmla="*/ 92 w 96"/>
              <a:gd name="T41" fmla="*/ 57 h 95"/>
              <a:gd name="T42" fmla="*/ 96 w 96"/>
              <a:gd name="T43" fmla="*/ 53 h 95"/>
              <a:gd name="T44" fmla="*/ 96 w 96"/>
              <a:gd name="T45" fmla="*/ 42 h 95"/>
              <a:gd name="T46" fmla="*/ 92 w 96"/>
              <a:gd name="T47" fmla="*/ 38 h 95"/>
              <a:gd name="T48" fmla="*/ 86 w 96"/>
              <a:gd name="T49" fmla="*/ 37 h 95"/>
              <a:gd name="T50" fmla="*/ 82 w 96"/>
              <a:gd name="T51" fmla="*/ 28 h 95"/>
              <a:gd name="T52" fmla="*/ 86 w 96"/>
              <a:gd name="T53" fmla="*/ 23 h 95"/>
              <a:gd name="T54" fmla="*/ 86 w 96"/>
              <a:gd name="T55" fmla="*/ 18 h 95"/>
              <a:gd name="T56" fmla="*/ 78 w 96"/>
              <a:gd name="T57" fmla="*/ 10 h 95"/>
              <a:gd name="T58" fmla="*/ 73 w 96"/>
              <a:gd name="T59" fmla="*/ 10 h 95"/>
              <a:gd name="T60" fmla="*/ 68 w 96"/>
              <a:gd name="T61" fmla="*/ 14 h 95"/>
              <a:gd name="T62" fmla="*/ 59 w 96"/>
              <a:gd name="T63" fmla="*/ 10 h 95"/>
              <a:gd name="T64" fmla="*/ 58 w 96"/>
              <a:gd name="T65" fmla="*/ 4 h 95"/>
              <a:gd name="T66" fmla="*/ 54 w 96"/>
              <a:gd name="T67" fmla="*/ 0 h 95"/>
              <a:gd name="T68" fmla="*/ 43 w 96"/>
              <a:gd name="T69" fmla="*/ 0 h 95"/>
              <a:gd name="T70" fmla="*/ 39 w 96"/>
              <a:gd name="T71" fmla="*/ 4 h 95"/>
              <a:gd name="T72" fmla="*/ 38 w 96"/>
              <a:gd name="T73" fmla="*/ 10 h 95"/>
              <a:gd name="T74" fmla="*/ 28 w 96"/>
              <a:gd name="T75" fmla="*/ 14 h 95"/>
              <a:gd name="T76" fmla="*/ 24 w 96"/>
              <a:gd name="T77" fmla="*/ 10 h 95"/>
              <a:gd name="T78" fmla="*/ 18 w 96"/>
              <a:gd name="T79" fmla="*/ 10 h 95"/>
              <a:gd name="T80" fmla="*/ 11 w 96"/>
              <a:gd name="T81" fmla="*/ 18 h 95"/>
              <a:gd name="T82" fmla="*/ 10 w 96"/>
              <a:gd name="T83" fmla="*/ 23 h 95"/>
              <a:gd name="T84" fmla="*/ 14 w 96"/>
              <a:gd name="T85" fmla="*/ 29 h 95"/>
              <a:gd name="T86" fmla="*/ 11 w 96"/>
              <a:gd name="T87" fmla="*/ 38 h 95"/>
              <a:gd name="T88" fmla="*/ 4 w 96"/>
              <a:gd name="T89" fmla="*/ 38 h 95"/>
              <a:gd name="T90" fmla="*/ 0 w 96"/>
              <a:gd name="T91" fmla="*/ 43 h 95"/>
              <a:gd name="T92" fmla="*/ 0 w 96"/>
              <a:gd name="T93" fmla="*/ 53 h 95"/>
              <a:gd name="T94" fmla="*/ 4 w 96"/>
              <a:gd name="T95" fmla="*/ 57 h 95"/>
              <a:gd name="T96" fmla="*/ 11 w 96"/>
              <a:gd name="T97" fmla="*/ 58 h 95"/>
              <a:gd name="T98" fmla="*/ 48 w 96"/>
              <a:gd name="T99" fmla="*/ 30 h 95"/>
              <a:gd name="T100" fmla="*/ 65 w 96"/>
              <a:gd name="T101" fmla="*/ 47 h 95"/>
              <a:gd name="T102" fmla="*/ 48 w 96"/>
              <a:gd name="T103" fmla="*/ 64 h 95"/>
              <a:gd name="T104" fmla="*/ 31 w 96"/>
              <a:gd name="T105" fmla="*/ 47 h 95"/>
              <a:gd name="T106" fmla="*/ 48 w 96"/>
              <a:gd name="T10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95">
                <a:moveTo>
                  <a:pt x="11" y="58"/>
                </a:moveTo>
                <a:cubicBezTo>
                  <a:pt x="12" y="61"/>
                  <a:pt x="13" y="64"/>
                  <a:pt x="15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3"/>
                  <a:pt x="9" y="76"/>
                  <a:pt x="11" y="78"/>
                </a:cubicBezTo>
                <a:cubicBezTo>
                  <a:pt x="18" y="85"/>
                  <a:pt x="18" y="85"/>
                  <a:pt x="18" y="85"/>
                </a:cubicBezTo>
                <a:cubicBezTo>
                  <a:pt x="20" y="86"/>
                  <a:pt x="22" y="87"/>
                  <a:pt x="24" y="85"/>
                </a:cubicBezTo>
                <a:cubicBezTo>
                  <a:pt x="29" y="81"/>
                  <a:pt x="29" y="81"/>
                  <a:pt x="29" y="81"/>
                </a:cubicBezTo>
                <a:cubicBezTo>
                  <a:pt x="32" y="83"/>
                  <a:pt x="35" y="84"/>
                  <a:pt x="38" y="85"/>
                </a:cubicBezTo>
                <a:cubicBezTo>
                  <a:pt x="38" y="91"/>
                  <a:pt x="38" y="91"/>
                  <a:pt x="38" y="91"/>
                </a:cubicBezTo>
                <a:cubicBezTo>
                  <a:pt x="39" y="94"/>
                  <a:pt x="41" y="95"/>
                  <a:pt x="4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5" y="95"/>
                  <a:pt x="57" y="94"/>
                  <a:pt x="57" y="91"/>
                </a:cubicBezTo>
                <a:cubicBezTo>
                  <a:pt x="58" y="85"/>
                  <a:pt x="58" y="85"/>
                  <a:pt x="58" y="85"/>
                </a:cubicBezTo>
                <a:cubicBezTo>
                  <a:pt x="61" y="84"/>
                  <a:pt x="65" y="83"/>
                  <a:pt x="68" y="81"/>
                </a:cubicBezTo>
                <a:cubicBezTo>
                  <a:pt x="73" y="85"/>
                  <a:pt x="73" y="85"/>
                  <a:pt x="73" y="85"/>
                </a:cubicBezTo>
                <a:cubicBezTo>
                  <a:pt x="74" y="87"/>
                  <a:pt x="77" y="86"/>
                  <a:pt x="78" y="85"/>
                </a:cubicBezTo>
                <a:cubicBezTo>
                  <a:pt x="86" y="78"/>
                  <a:pt x="86" y="78"/>
                  <a:pt x="86" y="78"/>
                </a:cubicBezTo>
                <a:cubicBezTo>
                  <a:pt x="87" y="76"/>
                  <a:pt x="87" y="74"/>
                  <a:pt x="86" y="72"/>
                </a:cubicBezTo>
                <a:cubicBezTo>
                  <a:pt x="82" y="67"/>
                  <a:pt x="82" y="67"/>
                  <a:pt x="82" y="67"/>
                </a:cubicBezTo>
                <a:cubicBezTo>
                  <a:pt x="84" y="64"/>
                  <a:pt x="85" y="61"/>
                  <a:pt x="86" y="58"/>
                </a:cubicBezTo>
                <a:cubicBezTo>
                  <a:pt x="92" y="57"/>
                  <a:pt x="92" y="57"/>
                  <a:pt x="92" y="57"/>
                </a:cubicBezTo>
                <a:cubicBezTo>
                  <a:pt x="94" y="57"/>
                  <a:pt x="96" y="55"/>
                  <a:pt x="96" y="53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0"/>
                  <a:pt x="94" y="38"/>
                  <a:pt x="92" y="38"/>
                </a:cubicBezTo>
                <a:cubicBezTo>
                  <a:pt x="86" y="37"/>
                  <a:pt x="86" y="37"/>
                  <a:pt x="86" y="37"/>
                </a:cubicBezTo>
                <a:cubicBezTo>
                  <a:pt x="85" y="34"/>
                  <a:pt x="84" y="31"/>
                  <a:pt x="82" y="28"/>
                </a:cubicBezTo>
                <a:cubicBezTo>
                  <a:pt x="86" y="23"/>
                  <a:pt x="86" y="23"/>
                  <a:pt x="86" y="23"/>
                </a:cubicBezTo>
                <a:cubicBezTo>
                  <a:pt x="87" y="22"/>
                  <a:pt x="87" y="19"/>
                  <a:pt x="86" y="18"/>
                </a:cubicBezTo>
                <a:cubicBezTo>
                  <a:pt x="78" y="10"/>
                  <a:pt x="78" y="10"/>
                  <a:pt x="78" y="10"/>
                </a:cubicBezTo>
                <a:cubicBezTo>
                  <a:pt x="77" y="9"/>
                  <a:pt x="74" y="9"/>
                  <a:pt x="73" y="10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2"/>
                  <a:pt x="62" y="11"/>
                  <a:pt x="59" y="10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2"/>
                  <a:pt x="56" y="0"/>
                  <a:pt x="5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39" y="2"/>
                  <a:pt x="39" y="4"/>
                </a:cubicBezTo>
                <a:cubicBezTo>
                  <a:pt x="38" y="10"/>
                  <a:pt x="38" y="10"/>
                  <a:pt x="38" y="10"/>
                </a:cubicBezTo>
                <a:cubicBezTo>
                  <a:pt x="35" y="11"/>
                  <a:pt x="32" y="12"/>
                  <a:pt x="28" y="14"/>
                </a:cubicBezTo>
                <a:cubicBezTo>
                  <a:pt x="24" y="10"/>
                  <a:pt x="24" y="10"/>
                  <a:pt x="24" y="10"/>
                </a:cubicBezTo>
                <a:cubicBezTo>
                  <a:pt x="22" y="9"/>
                  <a:pt x="20" y="9"/>
                  <a:pt x="18" y="10"/>
                </a:cubicBezTo>
                <a:cubicBezTo>
                  <a:pt x="11" y="18"/>
                  <a:pt x="11" y="18"/>
                  <a:pt x="11" y="18"/>
                </a:cubicBezTo>
                <a:cubicBezTo>
                  <a:pt x="9" y="19"/>
                  <a:pt x="9" y="22"/>
                  <a:pt x="10" y="23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31"/>
                  <a:pt x="12" y="34"/>
                  <a:pt x="11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9"/>
                  <a:pt x="0" y="40"/>
                  <a:pt x="0" y="4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2" y="57"/>
                  <a:pt x="4" y="57"/>
                </a:cubicBezTo>
                <a:lnTo>
                  <a:pt x="11" y="58"/>
                </a:lnTo>
                <a:close/>
                <a:moveTo>
                  <a:pt x="48" y="30"/>
                </a:moveTo>
                <a:cubicBezTo>
                  <a:pt x="58" y="30"/>
                  <a:pt x="65" y="38"/>
                  <a:pt x="65" y="47"/>
                </a:cubicBezTo>
                <a:cubicBezTo>
                  <a:pt x="65" y="57"/>
                  <a:pt x="58" y="64"/>
                  <a:pt x="48" y="64"/>
                </a:cubicBezTo>
                <a:cubicBezTo>
                  <a:pt x="39" y="64"/>
                  <a:pt x="31" y="57"/>
                  <a:pt x="31" y="47"/>
                </a:cubicBezTo>
                <a:cubicBezTo>
                  <a:pt x="31" y="38"/>
                  <a:pt x="39" y="30"/>
                  <a:pt x="48" y="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8" name="Freeform 79"/>
          <p:cNvSpPr>
            <a:spLocks noEditPoints="1"/>
          </p:cNvSpPr>
          <p:nvPr/>
        </p:nvSpPr>
        <p:spPr bwMode="auto">
          <a:xfrm>
            <a:off x="6663712" y="5533467"/>
            <a:ext cx="163091" cy="163091"/>
          </a:xfrm>
          <a:custGeom>
            <a:avLst/>
            <a:gdLst>
              <a:gd name="T0" fmla="*/ 67 w 79"/>
              <a:gd name="T1" fmla="*/ 12 h 79"/>
              <a:gd name="T2" fmla="*/ 62 w 79"/>
              <a:gd name="T3" fmla="*/ 7 h 79"/>
              <a:gd name="T4" fmla="*/ 56 w 79"/>
              <a:gd name="T5" fmla="*/ 7 h 79"/>
              <a:gd name="T6" fmla="*/ 53 w 79"/>
              <a:gd name="T7" fmla="*/ 10 h 79"/>
              <a:gd name="T8" fmla="*/ 45 w 79"/>
              <a:gd name="T9" fmla="*/ 7 h 79"/>
              <a:gd name="T10" fmla="*/ 44 w 79"/>
              <a:gd name="T11" fmla="*/ 3 h 79"/>
              <a:gd name="T12" fmla="*/ 40 w 79"/>
              <a:gd name="T13" fmla="*/ 0 h 79"/>
              <a:gd name="T14" fmla="*/ 33 w 79"/>
              <a:gd name="T15" fmla="*/ 0 h 79"/>
              <a:gd name="T16" fmla="*/ 29 w 79"/>
              <a:gd name="T17" fmla="*/ 5 h 79"/>
              <a:gd name="T18" fmla="*/ 29 w 79"/>
              <a:gd name="T19" fmla="*/ 9 h 79"/>
              <a:gd name="T20" fmla="*/ 21 w 79"/>
              <a:gd name="T21" fmla="*/ 13 h 79"/>
              <a:gd name="T22" fmla="*/ 17 w 79"/>
              <a:gd name="T23" fmla="*/ 10 h 79"/>
              <a:gd name="T24" fmla="*/ 12 w 79"/>
              <a:gd name="T25" fmla="*/ 11 h 79"/>
              <a:gd name="T26" fmla="*/ 7 w 79"/>
              <a:gd name="T27" fmla="*/ 17 h 79"/>
              <a:gd name="T28" fmla="*/ 7 w 79"/>
              <a:gd name="T29" fmla="*/ 22 h 79"/>
              <a:gd name="T30" fmla="*/ 10 w 79"/>
              <a:gd name="T31" fmla="*/ 26 h 79"/>
              <a:gd name="T32" fmla="*/ 8 w 79"/>
              <a:gd name="T33" fmla="*/ 33 h 79"/>
              <a:gd name="T34" fmla="*/ 3 w 79"/>
              <a:gd name="T35" fmla="*/ 34 h 79"/>
              <a:gd name="T36" fmla="*/ 0 w 79"/>
              <a:gd name="T37" fmla="*/ 39 h 79"/>
              <a:gd name="T38" fmla="*/ 1 w 79"/>
              <a:gd name="T39" fmla="*/ 46 h 79"/>
              <a:gd name="T40" fmla="*/ 5 w 79"/>
              <a:gd name="T41" fmla="*/ 50 h 79"/>
              <a:gd name="T42" fmla="*/ 10 w 79"/>
              <a:gd name="T43" fmla="*/ 50 h 79"/>
              <a:gd name="T44" fmla="*/ 13 w 79"/>
              <a:gd name="T45" fmla="*/ 57 h 79"/>
              <a:gd name="T46" fmla="*/ 10 w 79"/>
              <a:gd name="T47" fmla="*/ 61 h 79"/>
              <a:gd name="T48" fmla="*/ 11 w 79"/>
              <a:gd name="T49" fmla="*/ 67 h 79"/>
              <a:gd name="T50" fmla="*/ 17 w 79"/>
              <a:gd name="T51" fmla="*/ 71 h 79"/>
              <a:gd name="T52" fmla="*/ 22 w 79"/>
              <a:gd name="T53" fmla="*/ 71 h 79"/>
              <a:gd name="T54" fmla="*/ 26 w 79"/>
              <a:gd name="T55" fmla="*/ 68 h 79"/>
              <a:gd name="T56" fmla="*/ 33 w 79"/>
              <a:gd name="T57" fmla="*/ 70 h 79"/>
              <a:gd name="T58" fmla="*/ 34 w 79"/>
              <a:gd name="T59" fmla="*/ 75 h 79"/>
              <a:gd name="T60" fmla="*/ 39 w 79"/>
              <a:gd name="T61" fmla="*/ 78 h 79"/>
              <a:gd name="T62" fmla="*/ 46 w 79"/>
              <a:gd name="T63" fmla="*/ 78 h 79"/>
              <a:gd name="T64" fmla="*/ 50 w 79"/>
              <a:gd name="T65" fmla="*/ 74 h 79"/>
              <a:gd name="T66" fmla="*/ 50 w 79"/>
              <a:gd name="T67" fmla="*/ 69 h 79"/>
              <a:gd name="T68" fmla="*/ 57 w 79"/>
              <a:gd name="T69" fmla="*/ 65 h 79"/>
              <a:gd name="T70" fmla="*/ 61 w 79"/>
              <a:gd name="T71" fmla="*/ 68 h 79"/>
              <a:gd name="T72" fmla="*/ 67 w 79"/>
              <a:gd name="T73" fmla="*/ 67 h 79"/>
              <a:gd name="T74" fmla="*/ 71 w 79"/>
              <a:gd name="T75" fmla="*/ 61 h 79"/>
              <a:gd name="T76" fmla="*/ 71 w 79"/>
              <a:gd name="T77" fmla="*/ 56 h 79"/>
              <a:gd name="T78" fmla="*/ 68 w 79"/>
              <a:gd name="T79" fmla="*/ 52 h 79"/>
              <a:gd name="T80" fmla="*/ 71 w 79"/>
              <a:gd name="T81" fmla="*/ 45 h 79"/>
              <a:gd name="T82" fmla="*/ 75 w 79"/>
              <a:gd name="T83" fmla="*/ 44 h 79"/>
              <a:gd name="T84" fmla="*/ 78 w 79"/>
              <a:gd name="T85" fmla="*/ 39 h 79"/>
              <a:gd name="T86" fmla="*/ 78 w 79"/>
              <a:gd name="T87" fmla="*/ 32 h 79"/>
              <a:gd name="T88" fmla="*/ 74 w 79"/>
              <a:gd name="T89" fmla="*/ 28 h 79"/>
              <a:gd name="T90" fmla="*/ 69 w 79"/>
              <a:gd name="T91" fmla="*/ 28 h 79"/>
              <a:gd name="T92" fmla="*/ 66 w 79"/>
              <a:gd name="T93" fmla="*/ 21 h 79"/>
              <a:gd name="T94" fmla="*/ 68 w 79"/>
              <a:gd name="T95" fmla="*/ 17 h 79"/>
              <a:gd name="T96" fmla="*/ 67 w 79"/>
              <a:gd name="T97" fmla="*/ 12 h 79"/>
              <a:gd name="T98" fmla="*/ 41 w 79"/>
              <a:gd name="T99" fmla="*/ 53 h 79"/>
              <a:gd name="T100" fmla="*/ 25 w 79"/>
              <a:gd name="T101" fmla="*/ 40 h 79"/>
              <a:gd name="T102" fmla="*/ 38 w 79"/>
              <a:gd name="T103" fmla="*/ 25 h 79"/>
              <a:gd name="T104" fmla="*/ 53 w 79"/>
              <a:gd name="T105" fmla="*/ 38 h 79"/>
              <a:gd name="T106" fmla="*/ 41 w 79"/>
              <a:gd name="T107" fmla="*/ 5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9" h="79">
                <a:moveTo>
                  <a:pt x="67" y="12"/>
                </a:moveTo>
                <a:cubicBezTo>
                  <a:pt x="62" y="7"/>
                  <a:pt x="62" y="7"/>
                  <a:pt x="62" y="7"/>
                </a:cubicBezTo>
                <a:cubicBezTo>
                  <a:pt x="60" y="6"/>
                  <a:pt x="58" y="6"/>
                  <a:pt x="56" y="7"/>
                </a:cubicBezTo>
                <a:cubicBezTo>
                  <a:pt x="53" y="10"/>
                  <a:pt x="53" y="10"/>
                  <a:pt x="53" y="10"/>
                </a:cubicBezTo>
                <a:cubicBezTo>
                  <a:pt x="51" y="9"/>
                  <a:pt x="48" y="8"/>
                  <a:pt x="45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"/>
                  <a:pt x="42" y="0"/>
                  <a:pt x="40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29" y="2"/>
                  <a:pt x="29" y="5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10"/>
                  <a:pt x="23" y="11"/>
                  <a:pt x="21" y="13"/>
                </a:cubicBezTo>
                <a:cubicBezTo>
                  <a:pt x="17" y="10"/>
                  <a:pt x="17" y="10"/>
                  <a:pt x="17" y="10"/>
                </a:cubicBezTo>
                <a:cubicBezTo>
                  <a:pt x="15" y="9"/>
                  <a:pt x="13" y="10"/>
                  <a:pt x="12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8"/>
                  <a:pt x="6" y="21"/>
                  <a:pt x="7" y="22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8"/>
                  <a:pt x="8" y="31"/>
                  <a:pt x="8" y="33"/>
                </a:cubicBezTo>
                <a:cubicBezTo>
                  <a:pt x="3" y="34"/>
                  <a:pt x="3" y="34"/>
                  <a:pt x="3" y="34"/>
                </a:cubicBezTo>
                <a:cubicBezTo>
                  <a:pt x="1" y="35"/>
                  <a:pt x="0" y="37"/>
                  <a:pt x="0" y="39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8"/>
                  <a:pt x="3" y="50"/>
                  <a:pt x="5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1" y="52"/>
                  <a:pt x="12" y="55"/>
                  <a:pt x="13" y="57"/>
                </a:cubicBezTo>
                <a:cubicBezTo>
                  <a:pt x="10" y="61"/>
                  <a:pt x="10" y="61"/>
                  <a:pt x="10" y="61"/>
                </a:cubicBezTo>
                <a:cubicBezTo>
                  <a:pt x="9" y="63"/>
                  <a:pt x="10" y="65"/>
                  <a:pt x="11" y="67"/>
                </a:cubicBezTo>
                <a:cubicBezTo>
                  <a:pt x="17" y="71"/>
                  <a:pt x="17" y="71"/>
                  <a:pt x="17" y="71"/>
                </a:cubicBezTo>
                <a:cubicBezTo>
                  <a:pt x="18" y="73"/>
                  <a:pt x="21" y="72"/>
                  <a:pt x="22" y="71"/>
                </a:cubicBezTo>
                <a:cubicBezTo>
                  <a:pt x="26" y="68"/>
                  <a:pt x="26" y="68"/>
                  <a:pt x="26" y="68"/>
                </a:cubicBezTo>
                <a:cubicBezTo>
                  <a:pt x="28" y="69"/>
                  <a:pt x="31" y="70"/>
                  <a:pt x="33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35" y="77"/>
                  <a:pt x="37" y="79"/>
                  <a:pt x="39" y="78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8"/>
                  <a:pt x="50" y="76"/>
                  <a:pt x="50" y="74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8"/>
                  <a:pt x="55" y="67"/>
                  <a:pt x="57" y="65"/>
                </a:cubicBezTo>
                <a:cubicBezTo>
                  <a:pt x="61" y="68"/>
                  <a:pt x="61" y="68"/>
                  <a:pt x="61" y="68"/>
                </a:cubicBezTo>
                <a:cubicBezTo>
                  <a:pt x="63" y="69"/>
                  <a:pt x="65" y="69"/>
                  <a:pt x="67" y="67"/>
                </a:cubicBezTo>
                <a:cubicBezTo>
                  <a:pt x="71" y="61"/>
                  <a:pt x="71" y="61"/>
                  <a:pt x="71" y="61"/>
                </a:cubicBezTo>
                <a:cubicBezTo>
                  <a:pt x="73" y="60"/>
                  <a:pt x="73" y="57"/>
                  <a:pt x="71" y="56"/>
                </a:cubicBezTo>
                <a:cubicBezTo>
                  <a:pt x="68" y="52"/>
                  <a:pt x="68" y="52"/>
                  <a:pt x="68" y="52"/>
                </a:cubicBezTo>
                <a:cubicBezTo>
                  <a:pt x="69" y="50"/>
                  <a:pt x="70" y="47"/>
                  <a:pt x="71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43"/>
                  <a:pt x="79" y="41"/>
                  <a:pt x="78" y="39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0"/>
                  <a:pt x="76" y="28"/>
                  <a:pt x="74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8" y="25"/>
                  <a:pt x="67" y="23"/>
                  <a:pt x="66" y="21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5"/>
                  <a:pt x="69" y="13"/>
                  <a:pt x="67" y="12"/>
                </a:cubicBezTo>
                <a:close/>
                <a:moveTo>
                  <a:pt x="41" y="53"/>
                </a:moveTo>
                <a:cubicBezTo>
                  <a:pt x="33" y="53"/>
                  <a:pt x="26" y="48"/>
                  <a:pt x="25" y="40"/>
                </a:cubicBezTo>
                <a:cubicBezTo>
                  <a:pt x="25" y="32"/>
                  <a:pt x="31" y="25"/>
                  <a:pt x="38" y="25"/>
                </a:cubicBezTo>
                <a:cubicBezTo>
                  <a:pt x="46" y="24"/>
                  <a:pt x="53" y="30"/>
                  <a:pt x="53" y="38"/>
                </a:cubicBezTo>
                <a:cubicBezTo>
                  <a:pt x="54" y="45"/>
                  <a:pt x="48" y="52"/>
                  <a:pt x="41" y="53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9" name="Freeform 80"/>
          <p:cNvSpPr>
            <a:spLocks noEditPoints="1"/>
          </p:cNvSpPr>
          <p:nvPr/>
        </p:nvSpPr>
        <p:spPr bwMode="auto">
          <a:xfrm>
            <a:off x="6558183" y="5631146"/>
            <a:ext cx="132565" cy="129949"/>
          </a:xfrm>
          <a:custGeom>
            <a:avLst/>
            <a:gdLst>
              <a:gd name="T0" fmla="*/ 4 w 64"/>
              <a:gd name="T1" fmla="*/ 25 h 63"/>
              <a:gd name="T2" fmla="*/ 0 w 64"/>
              <a:gd name="T3" fmla="*/ 29 h 63"/>
              <a:gd name="T4" fmla="*/ 0 w 64"/>
              <a:gd name="T5" fmla="*/ 33 h 63"/>
              <a:gd name="T6" fmla="*/ 4 w 64"/>
              <a:gd name="T7" fmla="*/ 38 h 63"/>
              <a:gd name="T8" fmla="*/ 7 w 64"/>
              <a:gd name="T9" fmla="*/ 38 h 63"/>
              <a:gd name="T10" fmla="*/ 9 w 64"/>
              <a:gd name="T11" fmla="*/ 44 h 63"/>
              <a:gd name="T12" fmla="*/ 7 w 64"/>
              <a:gd name="T13" fmla="*/ 46 h 63"/>
              <a:gd name="T14" fmla="*/ 7 w 64"/>
              <a:gd name="T15" fmla="*/ 52 h 63"/>
              <a:gd name="T16" fmla="*/ 10 w 64"/>
              <a:gd name="T17" fmla="*/ 55 h 63"/>
              <a:gd name="T18" fmla="*/ 16 w 64"/>
              <a:gd name="T19" fmla="*/ 56 h 63"/>
              <a:gd name="T20" fmla="*/ 19 w 64"/>
              <a:gd name="T21" fmla="*/ 54 h 63"/>
              <a:gd name="T22" fmla="*/ 25 w 64"/>
              <a:gd name="T23" fmla="*/ 56 h 63"/>
              <a:gd name="T24" fmla="*/ 25 w 64"/>
              <a:gd name="T25" fmla="*/ 59 h 63"/>
              <a:gd name="T26" fmla="*/ 29 w 64"/>
              <a:gd name="T27" fmla="*/ 63 h 63"/>
              <a:gd name="T28" fmla="*/ 33 w 64"/>
              <a:gd name="T29" fmla="*/ 63 h 63"/>
              <a:gd name="T30" fmla="*/ 38 w 64"/>
              <a:gd name="T31" fmla="*/ 59 h 63"/>
              <a:gd name="T32" fmla="*/ 38 w 64"/>
              <a:gd name="T33" fmla="*/ 56 h 63"/>
              <a:gd name="T34" fmla="*/ 44 w 64"/>
              <a:gd name="T35" fmla="*/ 54 h 63"/>
              <a:gd name="T36" fmla="*/ 47 w 64"/>
              <a:gd name="T37" fmla="*/ 56 h 63"/>
              <a:gd name="T38" fmla="*/ 53 w 64"/>
              <a:gd name="T39" fmla="*/ 56 h 63"/>
              <a:gd name="T40" fmla="*/ 56 w 64"/>
              <a:gd name="T41" fmla="*/ 53 h 63"/>
              <a:gd name="T42" fmla="*/ 56 w 64"/>
              <a:gd name="T43" fmla="*/ 47 h 63"/>
              <a:gd name="T44" fmla="*/ 54 w 64"/>
              <a:gd name="T45" fmla="*/ 44 h 63"/>
              <a:gd name="T46" fmla="*/ 57 w 64"/>
              <a:gd name="T47" fmla="*/ 38 h 63"/>
              <a:gd name="T48" fmla="*/ 60 w 64"/>
              <a:gd name="T49" fmla="*/ 38 h 63"/>
              <a:gd name="T50" fmla="*/ 64 w 64"/>
              <a:gd name="T51" fmla="*/ 34 h 63"/>
              <a:gd name="T52" fmla="*/ 64 w 64"/>
              <a:gd name="T53" fmla="*/ 29 h 63"/>
              <a:gd name="T54" fmla="*/ 60 w 64"/>
              <a:gd name="T55" fmla="*/ 25 h 63"/>
              <a:gd name="T56" fmla="*/ 57 w 64"/>
              <a:gd name="T57" fmla="*/ 25 h 63"/>
              <a:gd name="T58" fmla="*/ 55 w 64"/>
              <a:gd name="T59" fmla="*/ 19 h 63"/>
              <a:gd name="T60" fmla="*/ 56 w 64"/>
              <a:gd name="T61" fmla="*/ 17 h 63"/>
              <a:gd name="T62" fmla="*/ 56 w 64"/>
              <a:gd name="T63" fmla="*/ 11 h 63"/>
              <a:gd name="T64" fmla="*/ 53 w 64"/>
              <a:gd name="T65" fmla="*/ 8 h 63"/>
              <a:gd name="T66" fmla="*/ 47 w 64"/>
              <a:gd name="T67" fmla="*/ 7 h 63"/>
              <a:gd name="T68" fmla="*/ 45 w 64"/>
              <a:gd name="T69" fmla="*/ 9 h 63"/>
              <a:gd name="T70" fmla="*/ 39 w 64"/>
              <a:gd name="T71" fmla="*/ 6 h 63"/>
              <a:gd name="T72" fmla="*/ 39 w 64"/>
              <a:gd name="T73" fmla="*/ 4 h 63"/>
              <a:gd name="T74" fmla="*/ 35 w 64"/>
              <a:gd name="T75" fmla="*/ 0 h 63"/>
              <a:gd name="T76" fmla="*/ 30 w 64"/>
              <a:gd name="T77" fmla="*/ 0 h 63"/>
              <a:gd name="T78" fmla="*/ 26 w 64"/>
              <a:gd name="T79" fmla="*/ 3 h 63"/>
              <a:gd name="T80" fmla="*/ 25 w 64"/>
              <a:gd name="T81" fmla="*/ 6 h 63"/>
              <a:gd name="T82" fmla="*/ 19 w 64"/>
              <a:gd name="T83" fmla="*/ 9 h 63"/>
              <a:gd name="T84" fmla="*/ 17 w 64"/>
              <a:gd name="T85" fmla="*/ 7 h 63"/>
              <a:gd name="T86" fmla="*/ 11 w 64"/>
              <a:gd name="T87" fmla="*/ 7 h 63"/>
              <a:gd name="T88" fmla="*/ 8 w 64"/>
              <a:gd name="T89" fmla="*/ 10 h 63"/>
              <a:gd name="T90" fmla="*/ 8 w 64"/>
              <a:gd name="T91" fmla="*/ 16 h 63"/>
              <a:gd name="T92" fmla="*/ 9 w 64"/>
              <a:gd name="T93" fmla="*/ 18 h 63"/>
              <a:gd name="T94" fmla="*/ 7 w 64"/>
              <a:gd name="T95" fmla="*/ 24 h 63"/>
              <a:gd name="T96" fmla="*/ 4 w 64"/>
              <a:gd name="T97" fmla="*/ 25 h 63"/>
              <a:gd name="T98" fmla="*/ 32 w 64"/>
              <a:gd name="T99" fmla="*/ 20 h 63"/>
              <a:gd name="T100" fmla="*/ 43 w 64"/>
              <a:gd name="T101" fmla="*/ 31 h 63"/>
              <a:gd name="T102" fmla="*/ 32 w 64"/>
              <a:gd name="T103" fmla="*/ 43 h 63"/>
              <a:gd name="T104" fmla="*/ 21 w 64"/>
              <a:gd name="T105" fmla="*/ 31 h 63"/>
              <a:gd name="T106" fmla="*/ 32 w 64"/>
              <a:gd name="T107" fmla="*/ 2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" h="63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2" y="37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40"/>
                  <a:pt x="8" y="42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8"/>
                  <a:pt x="6" y="50"/>
                  <a:pt x="7" y="52"/>
                </a:cubicBezTo>
                <a:cubicBezTo>
                  <a:pt x="10" y="55"/>
                  <a:pt x="10" y="55"/>
                  <a:pt x="10" y="55"/>
                </a:cubicBezTo>
                <a:cubicBezTo>
                  <a:pt x="12" y="57"/>
                  <a:pt x="14" y="57"/>
                  <a:pt x="16" y="56"/>
                </a:cubicBezTo>
                <a:cubicBezTo>
                  <a:pt x="19" y="54"/>
                  <a:pt x="19" y="54"/>
                  <a:pt x="19" y="54"/>
                </a:cubicBezTo>
                <a:cubicBezTo>
                  <a:pt x="21" y="55"/>
                  <a:pt x="23" y="55"/>
                  <a:pt x="25" y="56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62"/>
                  <a:pt x="27" y="63"/>
                  <a:pt x="29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6" y="63"/>
                  <a:pt x="38" y="62"/>
                  <a:pt x="38" y="59"/>
                </a:cubicBezTo>
                <a:cubicBezTo>
                  <a:pt x="38" y="56"/>
                  <a:pt x="38" y="56"/>
                  <a:pt x="38" y="56"/>
                </a:cubicBezTo>
                <a:cubicBezTo>
                  <a:pt x="40" y="56"/>
                  <a:pt x="42" y="55"/>
                  <a:pt x="44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49" y="57"/>
                  <a:pt x="51" y="57"/>
                  <a:pt x="53" y="56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1"/>
                  <a:pt x="57" y="49"/>
                  <a:pt x="56" y="47"/>
                </a:cubicBezTo>
                <a:cubicBezTo>
                  <a:pt x="54" y="44"/>
                  <a:pt x="54" y="44"/>
                  <a:pt x="54" y="44"/>
                </a:cubicBezTo>
                <a:cubicBezTo>
                  <a:pt x="55" y="43"/>
                  <a:pt x="56" y="41"/>
                  <a:pt x="57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2" y="38"/>
                  <a:pt x="64" y="36"/>
                  <a:pt x="64" y="34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7"/>
                  <a:pt x="62" y="25"/>
                  <a:pt x="60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3"/>
                  <a:pt x="56" y="21"/>
                  <a:pt x="55" y="19"/>
                </a:cubicBezTo>
                <a:cubicBezTo>
                  <a:pt x="56" y="17"/>
                  <a:pt x="56" y="17"/>
                  <a:pt x="56" y="17"/>
                </a:cubicBezTo>
                <a:cubicBezTo>
                  <a:pt x="58" y="15"/>
                  <a:pt x="58" y="12"/>
                  <a:pt x="56" y="11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6"/>
                  <a:pt x="49" y="6"/>
                  <a:pt x="47" y="7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8"/>
                  <a:pt x="41" y="7"/>
                  <a:pt x="39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1"/>
                  <a:pt x="37" y="0"/>
                  <a:pt x="3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0"/>
                  <a:pt x="26" y="1"/>
                  <a:pt x="26" y="3"/>
                </a:cubicBezTo>
                <a:cubicBezTo>
                  <a:pt x="25" y="6"/>
                  <a:pt x="25" y="6"/>
                  <a:pt x="25" y="6"/>
                </a:cubicBezTo>
                <a:cubicBezTo>
                  <a:pt x="23" y="7"/>
                  <a:pt x="21" y="8"/>
                  <a:pt x="19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6"/>
                  <a:pt x="13" y="6"/>
                  <a:pt x="11" y="7"/>
                </a:cubicBezTo>
                <a:cubicBezTo>
                  <a:pt x="8" y="10"/>
                  <a:pt x="8" y="10"/>
                  <a:pt x="8" y="10"/>
                </a:cubicBezTo>
                <a:cubicBezTo>
                  <a:pt x="6" y="12"/>
                  <a:pt x="6" y="14"/>
                  <a:pt x="8" y="16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20"/>
                  <a:pt x="7" y="22"/>
                  <a:pt x="7" y="24"/>
                </a:cubicBezTo>
                <a:lnTo>
                  <a:pt x="4" y="25"/>
                </a:lnTo>
                <a:close/>
                <a:moveTo>
                  <a:pt x="32" y="20"/>
                </a:moveTo>
                <a:cubicBezTo>
                  <a:pt x="38" y="20"/>
                  <a:pt x="43" y="25"/>
                  <a:pt x="43" y="31"/>
                </a:cubicBezTo>
                <a:cubicBezTo>
                  <a:pt x="43" y="38"/>
                  <a:pt x="38" y="43"/>
                  <a:pt x="32" y="43"/>
                </a:cubicBezTo>
                <a:cubicBezTo>
                  <a:pt x="26" y="42"/>
                  <a:pt x="21" y="37"/>
                  <a:pt x="21" y="31"/>
                </a:cubicBezTo>
                <a:cubicBezTo>
                  <a:pt x="21" y="25"/>
                  <a:pt x="26" y="20"/>
                  <a:pt x="32" y="2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0" name="Freeform 81"/>
          <p:cNvSpPr/>
          <p:nvPr/>
        </p:nvSpPr>
        <p:spPr bwMode="auto">
          <a:xfrm>
            <a:off x="8026863" y="3854602"/>
            <a:ext cx="1224481" cy="1743404"/>
          </a:xfrm>
          <a:custGeom>
            <a:avLst/>
            <a:gdLst>
              <a:gd name="T0" fmla="*/ 1404 w 1404"/>
              <a:gd name="T1" fmla="*/ 315 h 1999"/>
              <a:gd name="T2" fmla="*/ 1404 w 1404"/>
              <a:gd name="T3" fmla="*/ 1999 h 1999"/>
              <a:gd name="T4" fmla="*/ 0 w 1404"/>
              <a:gd name="T5" fmla="*/ 1999 h 1999"/>
              <a:gd name="T6" fmla="*/ 0 w 1404"/>
              <a:gd name="T7" fmla="*/ 315 h 1999"/>
              <a:gd name="T8" fmla="*/ 702 w 1404"/>
              <a:gd name="T9" fmla="*/ 0 h 1999"/>
              <a:gd name="T10" fmla="*/ 1404 w 1404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9">
                <a:moveTo>
                  <a:pt x="1404" y="315"/>
                </a:moveTo>
                <a:lnTo>
                  <a:pt x="1404" y="1999"/>
                </a:lnTo>
                <a:lnTo>
                  <a:pt x="0" y="1999"/>
                </a:lnTo>
                <a:lnTo>
                  <a:pt x="0" y="315"/>
                </a:lnTo>
                <a:lnTo>
                  <a:pt x="702" y="0"/>
                </a:lnTo>
                <a:lnTo>
                  <a:pt x="1404" y="315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1" name="Freeform 82"/>
          <p:cNvSpPr/>
          <p:nvPr/>
        </p:nvSpPr>
        <p:spPr bwMode="auto">
          <a:xfrm>
            <a:off x="8026863" y="3854602"/>
            <a:ext cx="1224481" cy="1743404"/>
          </a:xfrm>
          <a:custGeom>
            <a:avLst/>
            <a:gdLst>
              <a:gd name="T0" fmla="*/ 1404 w 1404"/>
              <a:gd name="T1" fmla="*/ 315 h 1999"/>
              <a:gd name="T2" fmla="*/ 1404 w 1404"/>
              <a:gd name="T3" fmla="*/ 1999 h 1999"/>
              <a:gd name="T4" fmla="*/ 0 w 1404"/>
              <a:gd name="T5" fmla="*/ 1999 h 1999"/>
              <a:gd name="T6" fmla="*/ 0 w 1404"/>
              <a:gd name="T7" fmla="*/ 315 h 1999"/>
              <a:gd name="T8" fmla="*/ 702 w 1404"/>
              <a:gd name="T9" fmla="*/ 0 h 1999"/>
              <a:gd name="T10" fmla="*/ 1404 w 1404"/>
              <a:gd name="T11" fmla="*/ 31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1999">
                <a:moveTo>
                  <a:pt x="1404" y="315"/>
                </a:moveTo>
                <a:lnTo>
                  <a:pt x="1404" y="1999"/>
                </a:lnTo>
                <a:lnTo>
                  <a:pt x="0" y="1999"/>
                </a:lnTo>
                <a:lnTo>
                  <a:pt x="0" y="315"/>
                </a:lnTo>
                <a:lnTo>
                  <a:pt x="702" y="0"/>
                </a:lnTo>
                <a:lnTo>
                  <a:pt x="1404" y="3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3" name="Freeform 84"/>
          <p:cNvSpPr/>
          <p:nvPr/>
        </p:nvSpPr>
        <p:spPr bwMode="auto">
          <a:xfrm>
            <a:off x="8634744" y="3854602"/>
            <a:ext cx="616601" cy="1743404"/>
          </a:xfrm>
          <a:custGeom>
            <a:avLst/>
            <a:gdLst>
              <a:gd name="T0" fmla="*/ 5 w 707"/>
              <a:gd name="T1" fmla="*/ 0 h 1999"/>
              <a:gd name="T2" fmla="*/ 5 w 707"/>
              <a:gd name="T3" fmla="*/ 0 h 1999"/>
              <a:gd name="T4" fmla="*/ 0 w 707"/>
              <a:gd name="T5" fmla="*/ 3 h 1999"/>
              <a:gd name="T6" fmla="*/ 0 w 707"/>
              <a:gd name="T7" fmla="*/ 1999 h 1999"/>
              <a:gd name="T8" fmla="*/ 707 w 707"/>
              <a:gd name="T9" fmla="*/ 1999 h 1999"/>
              <a:gd name="T10" fmla="*/ 707 w 707"/>
              <a:gd name="T11" fmla="*/ 315 h 1999"/>
              <a:gd name="T12" fmla="*/ 5 w 707"/>
              <a:gd name="T13" fmla="*/ 0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7" h="1999">
                <a:moveTo>
                  <a:pt x="5" y="0"/>
                </a:moveTo>
                <a:lnTo>
                  <a:pt x="5" y="0"/>
                </a:lnTo>
                <a:lnTo>
                  <a:pt x="0" y="3"/>
                </a:lnTo>
                <a:lnTo>
                  <a:pt x="0" y="1999"/>
                </a:lnTo>
                <a:lnTo>
                  <a:pt x="707" y="1999"/>
                </a:lnTo>
                <a:lnTo>
                  <a:pt x="707" y="31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5" name="Oval 86"/>
          <p:cNvSpPr>
            <a:spLocks noChangeArrowheads="1"/>
          </p:cNvSpPr>
          <p:nvPr/>
        </p:nvSpPr>
        <p:spPr bwMode="auto">
          <a:xfrm>
            <a:off x="8298970" y="5256999"/>
            <a:ext cx="680267" cy="681140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Oval 87"/>
          <p:cNvSpPr>
            <a:spLocks noChangeArrowheads="1"/>
          </p:cNvSpPr>
          <p:nvPr/>
        </p:nvSpPr>
        <p:spPr bwMode="auto">
          <a:xfrm>
            <a:off x="8341705" y="5300606"/>
            <a:ext cx="593927" cy="593927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7" name="Oval 88"/>
          <p:cNvSpPr>
            <a:spLocks noChangeArrowheads="1"/>
          </p:cNvSpPr>
          <p:nvPr/>
        </p:nvSpPr>
        <p:spPr bwMode="auto">
          <a:xfrm>
            <a:off x="8383568" y="5339853"/>
            <a:ext cx="511073" cy="513689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Freeform 89"/>
          <p:cNvSpPr/>
          <p:nvPr/>
        </p:nvSpPr>
        <p:spPr bwMode="auto">
          <a:xfrm>
            <a:off x="8578926" y="5453229"/>
            <a:ext cx="119483" cy="54072"/>
          </a:xfrm>
          <a:custGeom>
            <a:avLst/>
            <a:gdLst>
              <a:gd name="T0" fmla="*/ 3 w 58"/>
              <a:gd name="T1" fmla="*/ 26 h 26"/>
              <a:gd name="T2" fmla="*/ 55 w 58"/>
              <a:gd name="T3" fmla="*/ 26 h 26"/>
              <a:gd name="T4" fmla="*/ 58 w 58"/>
              <a:gd name="T5" fmla="*/ 23 h 26"/>
              <a:gd name="T6" fmla="*/ 58 w 58"/>
              <a:gd name="T7" fmla="*/ 1 h 26"/>
              <a:gd name="T8" fmla="*/ 1 w 58"/>
              <a:gd name="T9" fmla="*/ 0 h 26"/>
              <a:gd name="T10" fmla="*/ 0 w 58"/>
              <a:gd name="T11" fmla="*/ 23 h 26"/>
              <a:gd name="T12" fmla="*/ 3 w 58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" h="26">
                <a:moveTo>
                  <a:pt x="3" y="26"/>
                </a:moveTo>
                <a:cubicBezTo>
                  <a:pt x="55" y="26"/>
                  <a:pt x="55" y="26"/>
                  <a:pt x="55" y="26"/>
                </a:cubicBezTo>
                <a:cubicBezTo>
                  <a:pt x="56" y="26"/>
                  <a:pt x="58" y="25"/>
                  <a:pt x="58" y="23"/>
                </a:cubicBezTo>
                <a:cubicBezTo>
                  <a:pt x="58" y="1"/>
                  <a:pt x="58" y="1"/>
                  <a:pt x="58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3" y="26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9" name="Freeform 90"/>
          <p:cNvSpPr>
            <a:spLocks noEditPoints="1"/>
          </p:cNvSpPr>
          <p:nvPr/>
        </p:nvSpPr>
        <p:spPr bwMode="auto">
          <a:xfrm>
            <a:off x="8496945" y="5453230"/>
            <a:ext cx="284316" cy="286933"/>
          </a:xfrm>
          <a:custGeom>
            <a:avLst/>
            <a:gdLst>
              <a:gd name="T0" fmla="*/ 136 w 138"/>
              <a:gd name="T1" fmla="*/ 36 h 139"/>
              <a:gd name="T2" fmla="*/ 107 w 138"/>
              <a:gd name="T3" fmla="*/ 6 h 139"/>
              <a:gd name="T4" fmla="*/ 107 w 138"/>
              <a:gd name="T5" fmla="*/ 23 h 139"/>
              <a:gd name="T6" fmla="*/ 95 w 138"/>
              <a:gd name="T7" fmla="*/ 35 h 139"/>
              <a:gd name="T8" fmla="*/ 43 w 138"/>
              <a:gd name="T9" fmla="*/ 35 h 139"/>
              <a:gd name="T10" fmla="*/ 31 w 138"/>
              <a:gd name="T11" fmla="*/ 23 h 139"/>
              <a:gd name="T12" fmla="*/ 31 w 138"/>
              <a:gd name="T13" fmla="*/ 0 h 139"/>
              <a:gd name="T14" fmla="*/ 13 w 138"/>
              <a:gd name="T15" fmla="*/ 0 h 139"/>
              <a:gd name="T16" fmla="*/ 0 w 138"/>
              <a:gd name="T17" fmla="*/ 13 h 139"/>
              <a:gd name="T18" fmla="*/ 0 w 138"/>
              <a:gd name="T19" fmla="*/ 126 h 139"/>
              <a:gd name="T20" fmla="*/ 12 w 138"/>
              <a:gd name="T21" fmla="*/ 139 h 139"/>
              <a:gd name="T22" fmla="*/ 125 w 138"/>
              <a:gd name="T23" fmla="*/ 139 h 139"/>
              <a:gd name="T24" fmla="*/ 138 w 138"/>
              <a:gd name="T25" fmla="*/ 126 h 139"/>
              <a:gd name="T26" fmla="*/ 138 w 138"/>
              <a:gd name="T27" fmla="*/ 41 h 139"/>
              <a:gd name="T28" fmla="*/ 136 w 138"/>
              <a:gd name="T29" fmla="*/ 36 h 139"/>
              <a:gd name="T30" fmla="*/ 116 w 138"/>
              <a:gd name="T31" fmla="*/ 110 h 139"/>
              <a:gd name="T32" fmla="*/ 109 w 138"/>
              <a:gd name="T33" fmla="*/ 117 h 139"/>
              <a:gd name="T34" fmla="*/ 28 w 138"/>
              <a:gd name="T35" fmla="*/ 117 h 139"/>
              <a:gd name="T36" fmla="*/ 21 w 138"/>
              <a:gd name="T37" fmla="*/ 109 h 139"/>
              <a:gd name="T38" fmla="*/ 21 w 138"/>
              <a:gd name="T39" fmla="*/ 71 h 139"/>
              <a:gd name="T40" fmla="*/ 29 w 138"/>
              <a:gd name="T41" fmla="*/ 63 h 139"/>
              <a:gd name="T42" fmla="*/ 109 w 138"/>
              <a:gd name="T43" fmla="*/ 64 h 139"/>
              <a:gd name="T44" fmla="*/ 117 w 138"/>
              <a:gd name="T45" fmla="*/ 71 h 139"/>
              <a:gd name="T46" fmla="*/ 116 w 138"/>
              <a:gd name="T47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8" h="139">
                <a:moveTo>
                  <a:pt x="136" y="36"/>
                </a:moveTo>
                <a:cubicBezTo>
                  <a:pt x="107" y="6"/>
                  <a:pt x="107" y="6"/>
                  <a:pt x="107" y="6"/>
                </a:cubicBezTo>
                <a:cubicBezTo>
                  <a:pt x="107" y="23"/>
                  <a:pt x="107" y="23"/>
                  <a:pt x="107" y="23"/>
                </a:cubicBezTo>
                <a:cubicBezTo>
                  <a:pt x="107" y="30"/>
                  <a:pt x="102" y="35"/>
                  <a:pt x="95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37" y="35"/>
                  <a:pt x="31" y="30"/>
                  <a:pt x="31" y="23"/>
                </a:cubicBezTo>
                <a:cubicBezTo>
                  <a:pt x="31" y="0"/>
                  <a:pt x="31" y="0"/>
                  <a:pt x="3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3"/>
                  <a:pt x="5" y="138"/>
                  <a:pt x="12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32" y="139"/>
                  <a:pt x="138" y="133"/>
                  <a:pt x="138" y="126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39"/>
                  <a:pt x="137" y="37"/>
                  <a:pt x="136" y="36"/>
                </a:cubicBezTo>
                <a:close/>
                <a:moveTo>
                  <a:pt x="116" y="110"/>
                </a:moveTo>
                <a:cubicBezTo>
                  <a:pt x="116" y="114"/>
                  <a:pt x="113" y="117"/>
                  <a:pt x="109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4" y="117"/>
                  <a:pt x="21" y="114"/>
                  <a:pt x="21" y="109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67"/>
                  <a:pt x="25" y="63"/>
                  <a:pt x="29" y="63"/>
                </a:cubicBezTo>
                <a:cubicBezTo>
                  <a:pt x="109" y="64"/>
                  <a:pt x="109" y="64"/>
                  <a:pt x="109" y="64"/>
                </a:cubicBezTo>
                <a:cubicBezTo>
                  <a:pt x="113" y="64"/>
                  <a:pt x="117" y="67"/>
                  <a:pt x="117" y="71"/>
                </a:cubicBezTo>
                <a:lnTo>
                  <a:pt x="116" y="110"/>
                </a:ln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0" name="Freeform 91"/>
          <p:cNvSpPr/>
          <p:nvPr/>
        </p:nvSpPr>
        <p:spPr bwMode="auto">
          <a:xfrm>
            <a:off x="8562355" y="5608469"/>
            <a:ext cx="150880" cy="20059"/>
          </a:xfrm>
          <a:custGeom>
            <a:avLst/>
            <a:gdLst>
              <a:gd name="T0" fmla="*/ 69 w 73"/>
              <a:gd name="T1" fmla="*/ 1 h 10"/>
              <a:gd name="T2" fmla="*/ 5 w 73"/>
              <a:gd name="T3" fmla="*/ 0 h 10"/>
              <a:gd name="T4" fmla="*/ 0 w 73"/>
              <a:gd name="T5" fmla="*/ 5 h 10"/>
              <a:gd name="T6" fmla="*/ 5 w 73"/>
              <a:gd name="T7" fmla="*/ 10 h 10"/>
              <a:gd name="T8" fmla="*/ 69 w 73"/>
              <a:gd name="T9" fmla="*/ 10 h 10"/>
              <a:gd name="T10" fmla="*/ 73 w 73"/>
              <a:gd name="T11" fmla="*/ 5 h 10"/>
              <a:gd name="T12" fmla="*/ 69 w 73"/>
              <a:gd name="T13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" h="10">
                <a:moveTo>
                  <a:pt x="69" y="1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5" y="10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10"/>
                  <a:pt x="73" y="8"/>
                  <a:pt x="73" y="5"/>
                </a:cubicBezTo>
                <a:cubicBezTo>
                  <a:pt x="73" y="3"/>
                  <a:pt x="71" y="1"/>
                  <a:pt x="69" y="1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1" name="Freeform 92"/>
          <p:cNvSpPr/>
          <p:nvPr/>
        </p:nvSpPr>
        <p:spPr bwMode="auto">
          <a:xfrm>
            <a:off x="8583288" y="5646845"/>
            <a:ext cx="111633" cy="19188"/>
          </a:xfrm>
          <a:custGeom>
            <a:avLst/>
            <a:gdLst>
              <a:gd name="T0" fmla="*/ 49 w 54"/>
              <a:gd name="T1" fmla="*/ 0 h 9"/>
              <a:gd name="T2" fmla="*/ 4 w 54"/>
              <a:gd name="T3" fmla="*/ 0 h 9"/>
              <a:gd name="T4" fmla="*/ 0 w 54"/>
              <a:gd name="T5" fmla="*/ 4 h 9"/>
              <a:gd name="T6" fmla="*/ 4 w 54"/>
              <a:gd name="T7" fmla="*/ 9 h 9"/>
              <a:gd name="T8" fmla="*/ 49 w 54"/>
              <a:gd name="T9" fmla="*/ 9 h 9"/>
              <a:gd name="T10" fmla="*/ 54 w 54"/>
              <a:gd name="T11" fmla="*/ 5 h 9"/>
              <a:gd name="T12" fmla="*/ 49 w 54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9">
                <a:moveTo>
                  <a:pt x="4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4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52" y="9"/>
                  <a:pt x="54" y="7"/>
                  <a:pt x="54" y="5"/>
                </a:cubicBezTo>
                <a:cubicBezTo>
                  <a:pt x="54" y="2"/>
                  <a:pt x="52" y="0"/>
                  <a:pt x="4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  <a:ln w="3175"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6" name="标题 1"/>
          <p:cNvSpPr txBox="1"/>
          <p:nvPr/>
        </p:nvSpPr>
        <p:spPr>
          <a:xfrm>
            <a:off x="3104066" y="201000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7" name="标题 1"/>
          <p:cNvSpPr txBox="1"/>
          <p:nvPr/>
        </p:nvSpPr>
        <p:spPr>
          <a:xfrm>
            <a:off x="5113357" y="201000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8" name="标题 1"/>
          <p:cNvSpPr txBox="1"/>
          <p:nvPr/>
        </p:nvSpPr>
        <p:spPr>
          <a:xfrm>
            <a:off x="7102024" y="201000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9" name="标题 1"/>
          <p:cNvSpPr txBox="1"/>
          <p:nvPr/>
        </p:nvSpPr>
        <p:spPr>
          <a:xfrm>
            <a:off x="4119474" y="440527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0" name="标题 1"/>
          <p:cNvSpPr txBox="1"/>
          <p:nvPr/>
        </p:nvSpPr>
        <p:spPr>
          <a:xfrm>
            <a:off x="6128765" y="440527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1" name="标题 1"/>
          <p:cNvSpPr txBox="1"/>
          <p:nvPr/>
        </p:nvSpPr>
        <p:spPr>
          <a:xfrm>
            <a:off x="8117432" y="4405277"/>
            <a:ext cx="1159444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83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5069659" y="1859920"/>
            <a:ext cx="202812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04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353171" y="3645024"/>
            <a:ext cx="7519154" cy="4713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584357" y="2629362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添加章节文本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10559" y="974996"/>
            <a:ext cx="2126827" cy="2126827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Rounded Rectangle 2_1"/>
          <p:cNvSpPr/>
          <p:nvPr/>
        </p:nvSpPr>
        <p:spPr>
          <a:xfrm>
            <a:off x="1218352" y="1182789"/>
            <a:ext cx="1711240" cy="1711240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1725315" y="1720595"/>
            <a:ext cx="725169" cy="669183"/>
          </a:xfrm>
          <a:custGeom>
            <a:avLst/>
            <a:gdLst>
              <a:gd name="T0" fmla="*/ 250 w 272"/>
              <a:gd name="T1" fmla="*/ 133 h 251"/>
              <a:gd name="T2" fmla="*/ 272 w 272"/>
              <a:gd name="T3" fmla="*/ 104 h 251"/>
              <a:gd name="T4" fmla="*/ 222 w 272"/>
              <a:gd name="T5" fmla="*/ 67 h 251"/>
              <a:gd name="T6" fmla="*/ 222 w 272"/>
              <a:gd name="T7" fmla="*/ 5 h 251"/>
              <a:gd name="T8" fmla="*/ 187 w 272"/>
              <a:gd name="T9" fmla="*/ 5 h 251"/>
              <a:gd name="T10" fmla="*/ 187 w 272"/>
              <a:gd name="T11" fmla="*/ 41 h 251"/>
              <a:gd name="T12" fmla="*/ 137 w 272"/>
              <a:gd name="T13" fmla="*/ 0 h 251"/>
              <a:gd name="T14" fmla="*/ 0 w 272"/>
              <a:gd name="T15" fmla="*/ 104 h 251"/>
              <a:gd name="T16" fmla="*/ 21 w 272"/>
              <a:gd name="T17" fmla="*/ 133 h 251"/>
              <a:gd name="T18" fmla="*/ 35 w 272"/>
              <a:gd name="T19" fmla="*/ 121 h 251"/>
              <a:gd name="T20" fmla="*/ 35 w 272"/>
              <a:gd name="T21" fmla="*/ 251 h 251"/>
              <a:gd name="T22" fmla="*/ 109 w 272"/>
              <a:gd name="T23" fmla="*/ 251 h 251"/>
              <a:gd name="T24" fmla="*/ 109 w 272"/>
              <a:gd name="T25" fmla="*/ 180 h 251"/>
              <a:gd name="T26" fmla="*/ 163 w 272"/>
              <a:gd name="T27" fmla="*/ 180 h 251"/>
              <a:gd name="T28" fmla="*/ 163 w 272"/>
              <a:gd name="T29" fmla="*/ 251 h 251"/>
              <a:gd name="T30" fmla="*/ 236 w 272"/>
              <a:gd name="T31" fmla="*/ 251 h 251"/>
              <a:gd name="T32" fmla="*/ 236 w 272"/>
              <a:gd name="T33" fmla="*/ 121 h 251"/>
              <a:gd name="T34" fmla="*/ 250 w 272"/>
              <a:gd name="T35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" h="251">
                <a:moveTo>
                  <a:pt x="250" y="133"/>
                </a:moveTo>
                <a:lnTo>
                  <a:pt x="272" y="104"/>
                </a:lnTo>
                <a:lnTo>
                  <a:pt x="222" y="67"/>
                </a:lnTo>
                <a:lnTo>
                  <a:pt x="222" y="5"/>
                </a:lnTo>
                <a:lnTo>
                  <a:pt x="187" y="5"/>
                </a:lnTo>
                <a:lnTo>
                  <a:pt x="187" y="41"/>
                </a:lnTo>
                <a:lnTo>
                  <a:pt x="137" y="0"/>
                </a:lnTo>
                <a:lnTo>
                  <a:pt x="0" y="104"/>
                </a:lnTo>
                <a:lnTo>
                  <a:pt x="21" y="133"/>
                </a:lnTo>
                <a:lnTo>
                  <a:pt x="35" y="121"/>
                </a:lnTo>
                <a:lnTo>
                  <a:pt x="35" y="251"/>
                </a:lnTo>
                <a:lnTo>
                  <a:pt x="109" y="251"/>
                </a:lnTo>
                <a:lnTo>
                  <a:pt x="109" y="180"/>
                </a:lnTo>
                <a:lnTo>
                  <a:pt x="163" y="180"/>
                </a:lnTo>
                <a:lnTo>
                  <a:pt x="163" y="251"/>
                </a:lnTo>
                <a:lnTo>
                  <a:pt x="236" y="251"/>
                </a:lnTo>
                <a:lnTo>
                  <a:pt x="236" y="121"/>
                </a:lnTo>
                <a:lnTo>
                  <a:pt x="250" y="133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81842" y="974996"/>
            <a:ext cx="2126827" cy="2126827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Rounded Rectangle 13_1"/>
          <p:cNvSpPr/>
          <p:nvPr/>
        </p:nvSpPr>
        <p:spPr>
          <a:xfrm>
            <a:off x="6589635" y="1182789"/>
            <a:ext cx="1711240" cy="1711240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7046643" y="1674348"/>
            <a:ext cx="852925" cy="852925"/>
          </a:xfrm>
          <a:custGeom>
            <a:avLst/>
            <a:gdLst/>
            <a:ahLst/>
            <a:cxnLst/>
            <a:rect l="l" t="t" r="r" b="b"/>
            <a:pathLst>
              <a:path w="331788" h="331787">
                <a:moveTo>
                  <a:pt x="141016" y="171722"/>
                </a:moveTo>
                <a:cubicBezTo>
                  <a:pt x="151585" y="172107"/>
                  <a:pt x="159873" y="179794"/>
                  <a:pt x="160785" y="190262"/>
                </a:cubicBezTo>
                <a:lnTo>
                  <a:pt x="141288" y="209549"/>
                </a:lnTo>
                <a:lnTo>
                  <a:pt x="122238" y="190499"/>
                </a:lnTo>
                <a:close/>
                <a:moveTo>
                  <a:pt x="136526" y="131762"/>
                </a:moveTo>
                <a:lnTo>
                  <a:pt x="170302" y="142436"/>
                </a:lnTo>
                <a:lnTo>
                  <a:pt x="141016" y="171722"/>
                </a:lnTo>
                <a:cubicBezTo>
                  <a:pt x="139731" y="170005"/>
                  <a:pt x="138145" y="169862"/>
                  <a:pt x="136526" y="169862"/>
                </a:cubicBezTo>
                <a:cubicBezTo>
                  <a:pt x="121621" y="169862"/>
                  <a:pt x="109538" y="181945"/>
                  <a:pt x="109538" y="196850"/>
                </a:cubicBezTo>
                <a:cubicBezTo>
                  <a:pt x="109538" y="211755"/>
                  <a:pt x="121621" y="223838"/>
                  <a:pt x="136526" y="223838"/>
                </a:cubicBezTo>
                <a:cubicBezTo>
                  <a:pt x="151431" y="223838"/>
                  <a:pt x="163514" y="211755"/>
                  <a:pt x="163514" y="196850"/>
                </a:cubicBezTo>
                <a:lnTo>
                  <a:pt x="160785" y="190262"/>
                </a:lnTo>
                <a:lnTo>
                  <a:pt x="189940" y="161420"/>
                </a:lnTo>
                <a:cubicBezTo>
                  <a:pt x="197686" y="170889"/>
                  <a:pt x="201614" y="183019"/>
                  <a:pt x="201614" y="196056"/>
                </a:cubicBezTo>
                <a:cubicBezTo>
                  <a:pt x="201614" y="231565"/>
                  <a:pt x="172473" y="260350"/>
                  <a:pt x="136526" y="260350"/>
                </a:cubicBezTo>
                <a:cubicBezTo>
                  <a:pt x="100579" y="260350"/>
                  <a:pt x="71438" y="231565"/>
                  <a:pt x="71438" y="196056"/>
                </a:cubicBezTo>
                <a:cubicBezTo>
                  <a:pt x="71438" y="160547"/>
                  <a:pt x="100579" y="131762"/>
                  <a:pt x="136526" y="131762"/>
                </a:cubicBezTo>
                <a:close/>
                <a:moveTo>
                  <a:pt x="195633" y="117104"/>
                </a:moveTo>
                <a:lnTo>
                  <a:pt x="215003" y="136627"/>
                </a:lnTo>
                <a:lnTo>
                  <a:pt x="189940" y="161420"/>
                </a:lnTo>
                <a:cubicBezTo>
                  <a:pt x="185755" y="152981"/>
                  <a:pt x="178912" y="146382"/>
                  <a:pt x="170302" y="142436"/>
                </a:cubicBezTo>
                <a:close/>
                <a:moveTo>
                  <a:pt x="232925" y="79812"/>
                </a:moveTo>
                <a:lnTo>
                  <a:pt x="236538" y="93662"/>
                </a:lnTo>
                <a:lnTo>
                  <a:pt x="236538" y="93662"/>
                </a:lnTo>
                <a:lnTo>
                  <a:pt x="253605" y="98440"/>
                </a:lnTo>
                <a:lnTo>
                  <a:pt x="241167" y="110744"/>
                </a:lnTo>
                <a:cubicBezTo>
                  <a:pt x="236831" y="102172"/>
                  <a:pt x="230187" y="95491"/>
                  <a:pt x="221685" y="91053"/>
                </a:cubicBezTo>
                <a:close/>
                <a:moveTo>
                  <a:pt x="136525" y="58737"/>
                </a:moveTo>
                <a:cubicBezTo>
                  <a:pt x="169304" y="58737"/>
                  <a:pt x="199385" y="70289"/>
                  <a:pt x="221685" y="91053"/>
                </a:cubicBezTo>
                <a:lnTo>
                  <a:pt x="195633" y="117104"/>
                </a:lnTo>
                <a:cubicBezTo>
                  <a:pt x="179742" y="102884"/>
                  <a:pt x="158628" y="95250"/>
                  <a:pt x="135731" y="95250"/>
                </a:cubicBezTo>
                <a:cubicBezTo>
                  <a:pt x="80057" y="95250"/>
                  <a:pt x="34925" y="140382"/>
                  <a:pt x="34925" y="196056"/>
                </a:cubicBezTo>
                <a:cubicBezTo>
                  <a:pt x="34925" y="251730"/>
                  <a:pt x="80057" y="296862"/>
                  <a:pt x="135731" y="296862"/>
                </a:cubicBezTo>
                <a:cubicBezTo>
                  <a:pt x="191405" y="296862"/>
                  <a:pt x="236537" y="251730"/>
                  <a:pt x="236537" y="196056"/>
                </a:cubicBezTo>
                <a:cubicBezTo>
                  <a:pt x="236537" y="173368"/>
                  <a:pt x="229042" y="152430"/>
                  <a:pt x="215003" y="136627"/>
                </a:cubicBezTo>
                <a:lnTo>
                  <a:pt x="241167" y="110744"/>
                </a:lnTo>
                <a:cubicBezTo>
                  <a:pt x="261695" y="132918"/>
                  <a:pt x="273050" y="162764"/>
                  <a:pt x="273050" y="195262"/>
                </a:cubicBezTo>
                <a:cubicBezTo>
                  <a:pt x="273050" y="270663"/>
                  <a:pt x="211926" y="331787"/>
                  <a:pt x="136525" y="331787"/>
                </a:cubicBezTo>
                <a:cubicBezTo>
                  <a:pt x="61124" y="331787"/>
                  <a:pt x="0" y="270663"/>
                  <a:pt x="0" y="195262"/>
                </a:cubicBezTo>
                <a:cubicBezTo>
                  <a:pt x="0" y="119861"/>
                  <a:pt x="61124" y="58737"/>
                  <a:pt x="136525" y="58737"/>
                </a:cubicBezTo>
                <a:close/>
                <a:moveTo>
                  <a:pt x="278257" y="51943"/>
                </a:moveTo>
                <a:lnTo>
                  <a:pt x="278821" y="52554"/>
                </a:lnTo>
                <a:lnTo>
                  <a:pt x="236538" y="93662"/>
                </a:lnTo>
                <a:lnTo>
                  <a:pt x="236538" y="93662"/>
                </a:lnTo>
                <a:close/>
                <a:moveTo>
                  <a:pt x="293688" y="36512"/>
                </a:moveTo>
                <a:lnTo>
                  <a:pt x="331788" y="47624"/>
                </a:lnTo>
                <a:lnTo>
                  <a:pt x="276226" y="104774"/>
                </a:lnTo>
                <a:lnTo>
                  <a:pt x="253605" y="98440"/>
                </a:lnTo>
                <a:lnTo>
                  <a:pt x="288925" y="63500"/>
                </a:lnTo>
                <a:lnTo>
                  <a:pt x="278821" y="52554"/>
                </a:lnTo>
                <a:lnTo>
                  <a:pt x="293688" y="38100"/>
                </a:lnTo>
                <a:lnTo>
                  <a:pt x="293371" y="36830"/>
                </a:lnTo>
                <a:close/>
                <a:moveTo>
                  <a:pt x="284163" y="0"/>
                </a:moveTo>
                <a:lnTo>
                  <a:pt x="293371" y="36830"/>
                </a:lnTo>
                <a:lnTo>
                  <a:pt x="278257" y="51943"/>
                </a:lnTo>
                <a:lnTo>
                  <a:pt x="269875" y="42862"/>
                </a:lnTo>
                <a:lnTo>
                  <a:pt x="232925" y="79812"/>
                </a:lnTo>
                <a:lnTo>
                  <a:pt x="227013" y="5715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067482" y="974996"/>
            <a:ext cx="2126827" cy="2126827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Rounded Rectangle 15_1"/>
          <p:cNvSpPr/>
          <p:nvPr/>
        </p:nvSpPr>
        <p:spPr>
          <a:xfrm>
            <a:off x="9275275" y="1182789"/>
            <a:ext cx="1711240" cy="1711240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Freeform 97"/>
          <p:cNvSpPr/>
          <p:nvPr/>
        </p:nvSpPr>
        <p:spPr bwMode="auto">
          <a:xfrm>
            <a:off x="9690508" y="1730329"/>
            <a:ext cx="802769" cy="616161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696200" y="974996"/>
            <a:ext cx="2126827" cy="2126827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Rounded Rectangle 14_1"/>
          <p:cNvSpPr/>
          <p:nvPr/>
        </p:nvSpPr>
        <p:spPr>
          <a:xfrm>
            <a:off x="3903994" y="1182789"/>
            <a:ext cx="1711240" cy="1711240"/>
          </a:xfrm>
          <a:prstGeom prst="roundRect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Freeform 32"/>
          <p:cNvSpPr/>
          <p:nvPr/>
        </p:nvSpPr>
        <p:spPr bwMode="auto">
          <a:xfrm>
            <a:off x="4357768" y="1858055"/>
            <a:ext cx="803691" cy="636588"/>
          </a:xfrm>
          <a:custGeom>
            <a:avLst/>
            <a:gdLst/>
            <a:ahLst/>
            <a:cxnLst/>
            <a:rect l="l" t="t" r="r" b="b"/>
            <a:pathLst>
              <a:path w="160337" h="127000">
                <a:moveTo>
                  <a:pt x="134937" y="66675"/>
                </a:moveTo>
                <a:lnTo>
                  <a:pt x="131762" y="73025"/>
                </a:lnTo>
                <a:lnTo>
                  <a:pt x="134937" y="79375"/>
                </a:lnTo>
                <a:lnTo>
                  <a:pt x="138112" y="73025"/>
                </a:lnTo>
                <a:close/>
                <a:moveTo>
                  <a:pt x="110331" y="66675"/>
                </a:moveTo>
                <a:cubicBezTo>
                  <a:pt x="107263" y="66675"/>
                  <a:pt x="104775" y="69518"/>
                  <a:pt x="104775" y="73025"/>
                </a:cubicBezTo>
                <a:cubicBezTo>
                  <a:pt x="104775" y="76532"/>
                  <a:pt x="107263" y="79375"/>
                  <a:pt x="110331" y="79375"/>
                </a:cubicBezTo>
                <a:cubicBezTo>
                  <a:pt x="113399" y="79375"/>
                  <a:pt x="115887" y="76532"/>
                  <a:pt x="115887" y="73025"/>
                </a:cubicBezTo>
                <a:cubicBezTo>
                  <a:pt x="115887" y="69518"/>
                  <a:pt x="113399" y="66675"/>
                  <a:pt x="110331" y="66675"/>
                </a:cubicBezTo>
                <a:close/>
                <a:moveTo>
                  <a:pt x="104775" y="38100"/>
                </a:moveTo>
                <a:cubicBezTo>
                  <a:pt x="104789" y="38100"/>
                  <a:pt x="105551" y="38100"/>
                  <a:pt x="145521" y="38100"/>
                </a:cubicBezTo>
                <a:cubicBezTo>
                  <a:pt x="152929" y="38100"/>
                  <a:pt x="156633" y="41804"/>
                  <a:pt x="156633" y="49213"/>
                </a:cubicBezTo>
                <a:cubicBezTo>
                  <a:pt x="156633" y="49231"/>
                  <a:pt x="156633" y="50127"/>
                  <a:pt x="156633" y="93663"/>
                </a:cubicBezTo>
                <a:lnTo>
                  <a:pt x="160337" y="127000"/>
                </a:lnTo>
                <a:cubicBezTo>
                  <a:pt x="160328" y="126989"/>
                  <a:pt x="159923" y="126503"/>
                  <a:pt x="141816" y="104775"/>
                </a:cubicBezTo>
                <a:cubicBezTo>
                  <a:pt x="141800" y="104775"/>
                  <a:pt x="140748" y="104775"/>
                  <a:pt x="71438" y="104775"/>
                </a:cubicBezTo>
                <a:cubicBezTo>
                  <a:pt x="64029" y="104775"/>
                  <a:pt x="60325" y="101071"/>
                  <a:pt x="60325" y="93663"/>
                </a:cubicBezTo>
                <a:cubicBezTo>
                  <a:pt x="60325" y="93655"/>
                  <a:pt x="60325" y="93530"/>
                  <a:pt x="60325" y="91348"/>
                </a:cubicBezTo>
                <a:lnTo>
                  <a:pt x="60325" y="75142"/>
                </a:lnTo>
                <a:cubicBezTo>
                  <a:pt x="60333" y="75142"/>
                  <a:pt x="60457" y="75142"/>
                  <a:pt x="62640" y="75142"/>
                </a:cubicBezTo>
                <a:lnTo>
                  <a:pt x="78846" y="75142"/>
                </a:lnTo>
                <a:lnTo>
                  <a:pt x="82550" y="78846"/>
                </a:lnTo>
                <a:cubicBezTo>
                  <a:pt x="86254" y="78846"/>
                  <a:pt x="89958" y="78846"/>
                  <a:pt x="89958" y="75142"/>
                </a:cubicBezTo>
                <a:cubicBezTo>
                  <a:pt x="101071" y="75142"/>
                  <a:pt x="104775" y="67733"/>
                  <a:pt x="104775" y="64029"/>
                </a:cubicBezTo>
                <a:cubicBezTo>
                  <a:pt x="104775" y="64016"/>
                  <a:pt x="104775" y="63447"/>
                  <a:pt x="104775" y="38100"/>
                </a:cubicBezTo>
                <a:close/>
                <a:moveTo>
                  <a:pt x="78581" y="30163"/>
                </a:moveTo>
                <a:cubicBezTo>
                  <a:pt x="74635" y="30163"/>
                  <a:pt x="71437" y="32651"/>
                  <a:pt x="71437" y="35720"/>
                </a:cubicBezTo>
                <a:cubicBezTo>
                  <a:pt x="71437" y="38789"/>
                  <a:pt x="74635" y="41277"/>
                  <a:pt x="78581" y="41277"/>
                </a:cubicBezTo>
                <a:cubicBezTo>
                  <a:pt x="82527" y="41277"/>
                  <a:pt x="85725" y="38789"/>
                  <a:pt x="85725" y="35720"/>
                </a:cubicBezTo>
                <a:cubicBezTo>
                  <a:pt x="85725" y="32651"/>
                  <a:pt x="82527" y="30163"/>
                  <a:pt x="78581" y="30163"/>
                </a:cubicBezTo>
                <a:close/>
                <a:moveTo>
                  <a:pt x="52388" y="30163"/>
                </a:moveTo>
                <a:cubicBezTo>
                  <a:pt x="48004" y="30163"/>
                  <a:pt x="44450" y="32651"/>
                  <a:pt x="44450" y="35720"/>
                </a:cubicBezTo>
                <a:cubicBezTo>
                  <a:pt x="44450" y="38789"/>
                  <a:pt x="48004" y="41277"/>
                  <a:pt x="52388" y="41277"/>
                </a:cubicBezTo>
                <a:cubicBezTo>
                  <a:pt x="56772" y="41277"/>
                  <a:pt x="60326" y="38789"/>
                  <a:pt x="60326" y="35720"/>
                </a:cubicBezTo>
                <a:cubicBezTo>
                  <a:pt x="60326" y="32651"/>
                  <a:pt x="56772" y="30163"/>
                  <a:pt x="52388" y="30163"/>
                </a:cubicBezTo>
                <a:close/>
                <a:moveTo>
                  <a:pt x="26194" y="30163"/>
                </a:moveTo>
                <a:cubicBezTo>
                  <a:pt x="22248" y="30163"/>
                  <a:pt x="19050" y="32651"/>
                  <a:pt x="19050" y="35720"/>
                </a:cubicBezTo>
                <a:cubicBezTo>
                  <a:pt x="19050" y="38789"/>
                  <a:pt x="22248" y="41277"/>
                  <a:pt x="26194" y="41277"/>
                </a:cubicBezTo>
                <a:cubicBezTo>
                  <a:pt x="30140" y="41277"/>
                  <a:pt x="33338" y="38789"/>
                  <a:pt x="33338" y="35720"/>
                </a:cubicBezTo>
                <a:cubicBezTo>
                  <a:pt x="33338" y="32651"/>
                  <a:pt x="30140" y="30163"/>
                  <a:pt x="26194" y="30163"/>
                </a:cubicBezTo>
                <a:close/>
                <a:moveTo>
                  <a:pt x="15052" y="0"/>
                </a:moveTo>
                <a:cubicBezTo>
                  <a:pt x="15066" y="0"/>
                  <a:pt x="16092" y="0"/>
                  <a:pt x="90311" y="0"/>
                </a:cubicBezTo>
                <a:cubicBezTo>
                  <a:pt x="97837" y="0"/>
                  <a:pt x="101600" y="7454"/>
                  <a:pt x="101600" y="11181"/>
                </a:cubicBezTo>
                <a:cubicBezTo>
                  <a:pt x="101600" y="11192"/>
                  <a:pt x="101600" y="11871"/>
                  <a:pt x="101600" y="55908"/>
                </a:cubicBezTo>
                <a:cubicBezTo>
                  <a:pt x="101600" y="63362"/>
                  <a:pt x="97837" y="67089"/>
                  <a:pt x="90311" y="67089"/>
                </a:cubicBezTo>
                <a:cubicBezTo>
                  <a:pt x="90298" y="67089"/>
                  <a:pt x="89329" y="67089"/>
                  <a:pt x="18815" y="67089"/>
                </a:cubicBezTo>
                <a:cubicBezTo>
                  <a:pt x="18811" y="67093"/>
                  <a:pt x="18720" y="67183"/>
                  <a:pt x="16463" y="69419"/>
                </a:cubicBezTo>
                <a:lnTo>
                  <a:pt x="0" y="85725"/>
                </a:lnTo>
                <a:cubicBezTo>
                  <a:pt x="2" y="85714"/>
                  <a:pt x="77" y="85193"/>
                  <a:pt x="3763" y="59635"/>
                </a:cubicBezTo>
                <a:cubicBezTo>
                  <a:pt x="3763" y="55908"/>
                  <a:pt x="3763" y="55908"/>
                  <a:pt x="3763" y="11181"/>
                </a:cubicBezTo>
                <a:cubicBezTo>
                  <a:pt x="3763" y="7454"/>
                  <a:pt x="7526" y="0"/>
                  <a:pt x="1505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副标题 2"/>
          <p:cNvSpPr txBox="1"/>
          <p:nvPr/>
        </p:nvSpPr>
        <p:spPr>
          <a:xfrm>
            <a:off x="1052096" y="4274357"/>
            <a:ext cx="2387619" cy="243124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9" name="副标题 2"/>
          <p:cNvSpPr txBox="1"/>
          <p:nvPr/>
        </p:nvSpPr>
        <p:spPr>
          <a:xfrm>
            <a:off x="9154804" y="4253805"/>
            <a:ext cx="2387619" cy="285644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副标题 2"/>
          <p:cNvSpPr txBox="1"/>
          <p:nvPr/>
        </p:nvSpPr>
        <p:spPr>
          <a:xfrm>
            <a:off x="3696736" y="4274357"/>
            <a:ext cx="2387619" cy="259773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1" name="副标题 2"/>
          <p:cNvSpPr txBox="1"/>
          <p:nvPr/>
        </p:nvSpPr>
        <p:spPr>
          <a:xfrm>
            <a:off x="6455810" y="4274357"/>
            <a:ext cx="2387619" cy="272786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单击添加文本单击添加文本</a:t>
            </a:r>
            <a:endParaRPr lang="zh-CN" altLang="en-US" sz="2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82616" y="3678611"/>
            <a:ext cx="471224" cy="472613"/>
            <a:chOff x="3491287" y="4451350"/>
            <a:chExt cx="263525" cy="264302"/>
          </a:xfrm>
        </p:grpSpPr>
        <p:grpSp>
          <p:nvGrpSpPr>
            <p:cNvPr id="79" name="组合 78"/>
            <p:cNvGrpSpPr/>
            <p:nvPr/>
          </p:nvGrpSpPr>
          <p:grpSpPr>
            <a:xfrm>
              <a:off x="3491287" y="445135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85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3518712" y="4478775"/>
              <a:ext cx="208670" cy="208670"/>
              <a:chOff x="1691680" y="3890524"/>
              <a:chExt cx="330552" cy="330552"/>
            </a:xfrm>
          </p:grpSpPr>
          <p:sp>
            <p:nvSpPr>
              <p:cNvPr id="83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4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9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81" name="Freeform 1613"/>
            <p:cNvSpPr/>
            <p:nvPr/>
          </p:nvSpPr>
          <p:spPr bwMode="auto">
            <a:xfrm>
              <a:off x="3609545" y="4528319"/>
              <a:ext cx="134612" cy="187333"/>
            </a:xfrm>
            <a:custGeom>
              <a:avLst/>
              <a:gdLst>
                <a:gd name="T0" fmla="*/ 78 w 719"/>
                <a:gd name="T1" fmla="*/ 0 h 978"/>
                <a:gd name="T2" fmla="*/ 78 w 719"/>
                <a:gd name="T3" fmla="*/ 0 h 978"/>
                <a:gd name="T4" fmla="*/ 5 w 719"/>
                <a:gd name="T5" fmla="*/ 593 h 978"/>
                <a:gd name="T6" fmla="*/ 0 w 719"/>
                <a:gd name="T7" fmla="*/ 596 h 978"/>
                <a:gd name="T8" fmla="*/ 381 w 719"/>
                <a:gd name="T9" fmla="*/ 978 h 978"/>
                <a:gd name="T10" fmla="*/ 719 w 719"/>
                <a:gd name="T11" fmla="*/ 641 h 978"/>
                <a:gd name="T12" fmla="*/ 78 w 719"/>
                <a:gd name="T13" fmla="*/ 0 h 978"/>
                <a:gd name="connsiteX0" fmla="*/ 1015 w 9930"/>
                <a:gd name="connsiteY0" fmla="*/ 0 h 10000"/>
                <a:gd name="connsiteX1" fmla="*/ 1015 w 9930"/>
                <a:gd name="connsiteY1" fmla="*/ 0 h 10000"/>
                <a:gd name="connsiteX2" fmla="*/ 0 w 9930"/>
                <a:gd name="connsiteY2" fmla="*/ 6063 h 10000"/>
                <a:gd name="connsiteX3" fmla="*/ 5229 w 9930"/>
                <a:gd name="connsiteY3" fmla="*/ 10000 h 10000"/>
                <a:gd name="connsiteX4" fmla="*/ 9930 w 9930"/>
                <a:gd name="connsiteY4" fmla="*/ 6554 h 10000"/>
                <a:gd name="connsiteX5" fmla="*/ 1015 w 9930"/>
                <a:gd name="connsiteY5" fmla="*/ 0 h 10000"/>
                <a:gd name="connsiteX0-1" fmla="*/ 865 w 9843"/>
                <a:gd name="connsiteY0-2" fmla="*/ 0 h 10000"/>
                <a:gd name="connsiteX1-3" fmla="*/ 865 w 9843"/>
                <a:gd name="connsiteY1-4" fmla="*/ 0 h 10000"/>
                <a:gd name="connsiteX2-5" fmla="*/ 0 w 9843"/>
                <a:gd name="connsiteY2-6" fmla="*/ 6120 h 10000"/>
                <a:gd name="connsiteX3-7" fmla="*/ 5109 w 9843"/>
                <a:gd name="connsiteY3-8" fmla="*/ 10000 h 10000"/>
                <a:gd name="connsiteX4-9" fmla="*/ 9843 w 9843"/>
                <a:gd name="connsiteY4-10" fmla="*/ 6554 h 10000"/>
                <a:gd name="connsiteX5-11" fmla="*/ 865 w 9843"/>
                <a:gd name="connsiteY5-1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43" h="10000">
                  <a:moveTo>
                    <a:pt x="865" y="0"/>
                  </a:moveTo>
                  <a:lnTo>
                    <a:pt x="865" y="0"/>
                  </a:lnTo>
                  <a:lnTo>
                    <a:pt x="0" y="6120"/>
                  </a:lnTo>
                  <a:lnTo>
                    <a:pt x="5109" y="10000"/>
                  </a:lnTo>
                  <a:lnTo>
                    <a:pt x="9843" y="6554"/>
                  </a:lnTo>
                  <a:lnTo>
                    <a:pt x="865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1609"/>
            <p:cNvSpPr/>
            <p:nvPr/>
          </p:nvSpPr>
          <p:spPr bwMode="auto">
            <a:xfrm>
              <a:off x="3584788" y="4528319"/>
              <a:ext cx="36586" cy="113587"/>
            </a:xfrm>
            <a:custGeom>
              <a:avLst/>
              <a:gdLst>
                <a:gd name="T0" fmla="*/ 118 w 191"/>
                <a:gd name="T1" fmla="*/ 593 h 593"/>
                <a:gd name="T2" fmla="*/ 118 w 191"/>
                <a:gd name="T3" fmla="*/ 64 h 593"/>
                <a:gd name="T4" fmla="*/ 0 w 191"/>
                <a:gd name="T5" fmla="*/ 64 h 593"/>
                <a:gd name="T6" fmla="*/ 0 w 191"/>
                <a:gd name="T7" fmla="*/ 0 h 593"/>
                <a:gd name="T8" fmla="*/ 191 w 191"/>
                <a:gd name="T9" fmla="*/ 0 h 593"/>
                <a:gd name="T10" fmla="*/ 191 w 191"/>
                <a:gd name="T11" fmla="*/ 593 h 593"/>
                <a:gd name="T12" fmla="*/ 118 w 191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93">
                  <a:moveTo>
                    <a:pt x="118" y="593"/>
                  </a:moveTo>
                  <a:lnTo>
                    <a:pt x="11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91" y="0"/>
                  </a:lnTo>
                  <a:lnTo>
                    <a:pt x="191" y="593"/>
                  </a:lnTo>
                  <a:lnTo>
                    <a:pt x="118" y="59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20624" y="3678611"/>
            <a:ext cx="471224" cy="471224"/>
            <a:chOff x="2123135" y="4446029"/>
            <a:chExt cx="263525" cy="263525"/>
          </a:xfrm>
        </p:grpSpPr>
        <p:grpSp>
          <p:nvGrpSpPr>
            <p:cNvPr id="88" name="组合 87"/>
            <p:cNvGrpSpPr/>
            <p:nvPr/>
          </p:nvGrpSpPr>
          <p:grpSpPr>
            <a:xfrm>
              <a:off x="2123135" y="4446029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94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2150560" y="4473454"/>
              <a:ext cx="208670" cy="208670"/>
              <a:chOff x="1691680" y="3890524"/>
              <a:chExt cx="330552" cy="330552"/>
            </a:xfrm>
          </p:grpSpPr>
          <p:sp>
            <p:nvSpPr>
              <p:cNvPr id="92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0" name="Freeform 1615"/>
            <p:cNvSpPr/>
            <p:nvPr/>
          </p:nvSpPr>
          <p:spPr bwMode="auto">
            <a:xfrm>
              <a:off x="2213110" y="4521692"/>
              <a:ext cx="163390" cy="175266"/>
            </a:xfrm>
            <a:custGeom>
              <a:avLst/>
              <a:gdLst>
                <a:gd name="T0" fmla="*/ 385 w 853"/>
                <a:gd name="T1" fmla="*/ 0 h 915"/>
                <a:gd name="T2" fmla="*/ 367 w 853"/>
                <a:gd name="T3" fmla="*/ 17 h 915"/>
                <a:gd name="T4" fmla="*/ 367 w 853"/>
                <a:gd name="T5" fmla="*/ 189 h 915"/>
                <a:gd name="T6" fmla="*/ 329 w 853"/>
                <a:gd name="T7" fmla="*/ 244 h 915"/>
                <a:gd name="T8" fmla="*/ 383 w 853"/>
                <a:gd name="T9" fmla="*/ 369 h 915"/>
                <a:gd name="T10" fmla="*/ 362 w 853"/>
                <a:gd name="T11" fmla="*/ 482 h 915"/>
                <a:gd name="T12" fmla="*/ 206 w 853"/>
                <a:gd name="T13" fmla="*/ 513 h 915"/>
                <a:gd name="T14" fmla="*/ 15 w 853"/>
                <a:gd name="T15" fmla="*/ 492 h 915"/>
                <a:gd name="T16" fmla="*/ 0 w 853"/>
                <a:gd name="T17" fmla="*/ 508 h 915"/>
                <a:gd name="T18" fmla="*/ 407 w 853"/>
                <a:gd name="T19" fmla="*/ 915 h 915"/>
                <a:gd name="T20" fmla="*/ 853 w 853"/>
                <a:gd name="T21" fmla="*/ 468 h 915"/>
                <a:gd name="T22" fmla="*/ 385 w 853"/>
                <a:gd name="T2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915">
                  <a:moveTo>
                    <a:pt x="385" y="0"/>
                  </a:moveTo>
                  <a:lnTo>
                    <a:pt x="367" y="17"/>
                  </a:lnTo>
                  <a:lnTo>
                    <a:pt x="367" y="189"/>
                  </a:lnTo>
                  <a:lnTo>
                    <a:pt x="329" y="244"/>
                  </a:lnTo>
                  <a:lnTo>
                    <a:pt x="383" y="369"/>
                  </a:lnTo>
                  <a:lnTo>
                    <a:pt x="362" y="482"/>
                  </a:lnTo>
                  <a:lnTo>
                    <a:pt x="206" y="513"/>
                  </a:lnTo>
                  <a:lnTo>
                    <a:pt x="15" y="492"/>
                  </a:lnTo>
                  <a:lnTo>
                    <a:pt x="0" y="508"/>
                  </a:lnTo>
                  <a:lnTo>
                    <a:pt x="407" y="915"/>
                  </a:lnTo>
                  <a:lnTo>
                    <a:pt x="853" y="468"/>
                  </a:lnTo>
                  <a:lnTo>
                    <a:pt x="385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1611"/>
            <p:cNvSpPr/>
            <p:nvPr/>
          </p:nvSpPr>
          <p:spPr bwMode="auto">
            <a:xfrm>
              <a:off x="2207747" y="4513647"/>
              <a:ext cx="87346" cy="113971"/>
            </a:xfrm>
            <a:custGeom>
              <a:avLst/>
              <a:gdLst>
                <a:gd name="T0" fmla="*/ 193 w 193"/>
                <a:gd name="T1" fmla="*/ 164 h 252"/>
                <a:gd name="T2" fmla="*/ 193 w 193"/>
                <a:gd name="T3" fmla="*/ 182 h 252"/>
                <a:gd name="T4" fmla="*/ 191 w 193"/>
                <a:gd name="T5" fmla="*/ 200 h 252"/>
                <a:gd name="T6" fmla="*/ 170 w 193"/>
                <a:gd name="T7" fmla="*/ 238 h 252"/>
                <a:gd name="T8" fmla="*/ 129 w 193"/>
                <a:gd name="T9" fmla="*/ 251 h 252"/>
                <a:gd name="T10" fmla="*/ 96 w 193"/>
                <a:gd name="T11" fmla="*/ 252 h 252"/>
                <a:gd name="T12" fmla="*/ 63 w 193"/>
                <a:gd name="T13" fmla="*/ 251 h 252"/>
                <a:gd name="T14" fmla="*/ 15 w 193"/>
                <a:gd name="T15" fmla="*/ 233 h 252"/>
                <a:gd name="T16" fmla="*/ 0 w 193"/>
                <a:gd name="T17" fmla="*/ 185 h 252"/>
                <a:gd name="T18" fmla="*/ 0 w 193"/>
                <a:gd name="T19" fmla="*/ 160 h 252"/>
                <a:gd name="T20" fmla="*/ 29 w 193"/>
                <a:gd name="T21" fmla="*/ 160 h 252"/>
                <a:gd name="T22" fmla="*/ 29 w 193"/>
                <a:gd name="T23" fmla="*/ 185 h 252"/>
                <a:gd name="T24" fmla="*/ 38 w 193"/>
                <a:gd name="T25" fmla="*/ 214 h 252"/>
                <a:gd name="T26" fmla="*/ 67 w 193"/>
                <a:gd name="T27" fmla="*/ 225 h 252"/>
                <a:gd name="T28" fmla="*/ 96 w 193"/>
                <a:gd name="T29" fmla="*/ 226 h 252"/>
                <a:gd name="T30" fmla="*/ 121 w 193"/>
                <a:gd name="T31" fmla="*/ 225 h 252"/>
                <a:gd name="T32" fmla="*/ 137 w 193"/>
                <a:gd name="T33" fmla="*/ 223 h 252"/>
                <a:gd name="T34" fmla="*/ 148 w 193"/>
                <a:gd name="T35" fmla="*/ 218 h 252"/>
                <a:gd name="T36" fmla="*/ 156 w 193"/>
                <a:gd name="T37" fmla="*/ 209 h 252"/>
                <a:gd name="T38" fmla="*/ 161 w 193"/>
                <a:gd name="T39" fmla="*/ 194 h 252"/>
                <a:gd name="T40" fmla="*/ 163 w 193"/>
                <a:gd name="T41" fmla="*/ 178 h 252"/>
                <a:gd name="T42" fmla="*/ 161 w 193"/>
                <a:gd name="T43" fmla="*/ 162 h 252"/>
                <a:gd name="T44" fmla="*/ 150 w 193"/>
                <a:gd name="T45" fmla="*/ 140 h 252"/>
                <a:gd name="T46" fmla="*/ 125 w 193"/>
                <a:gd name="T47" fmla="*/ 135 h 252"/>
                <a:gd name="T48" fmla="*/ 51 w 193"/>
                <a:gd name="T49" fmla="*/ 135 h 252"/>
                <a:gd name="T50" fmla="*/ 51 w 193"/>
                <a:gd name="T51" fmla="*/ 110 h 252"/>
                <a:gd name="T52" fmla="*/ 127 w 193"/>
                <a:gd name="T53" fmla="*/ 110 h 252"/>
                <a:gd name="T54" fmla="*/ 150 w 193"/>
                <a:gd name="T55" fmla="*/ 102 h 252"/>
                <a:gd name="T56" fmla="*/ 160 w 193"/>
                <a:gd name="T57" fmla="*/ 81 h 252"/>
                <a:gd name="T58" fmla="*/ 161 w 193"/>
                <a:gd name="T59" fmla="*/ 72 h 252"/>
                <a:gd name="T60" fmla="*/ 161 w 193"/>
                <a:gd name="T61" fmla="*/ 62 h 252"/>
                <a:gd name="T62" fmla="*/ 157 w 193"/>
                <a:gd name="T63" fmla="*/ 45 h 252"/>
                <a:gd name="T64" fmla="*/ 148 w 193"/>
                <a:gd name="T65" fmla="*/ 35 h 252"/>
                <a:gd name="T66" fmla="*/ 136 w 193"/>
                <a:gd name="T67" fmla="*/ 29 h 252"/>
                <a:gd name="T68" fmla="*/ 120 w 193"/>
                <a:gd name="T69" fmla="*/ 26 h 252"/>
                <a:gd name="T70" fmla="*/ 108 w 193"/>
                <a:gd name="T71" fmla="*/ 26 h 252"/>
                <a:gd name="T72" fmla="*/ 96 w 193"/>
                <a:gd name="T73" fmla="*/ 26 h 252"/>
                <a:gd name="T74" fmla="*/ 83 w 193"/>
                <a:gd name="T75" fmla="*/ 26 h 252"/>
                <a:gd name="T76" fmla="*/ 72 w 193"/>
                <a:gd name="T77" fmla="*/ 27 h 252"/>
                <a:gd name="T78" fmla="*/ 39 w 193"/>
                <a:gd name="T79" fmla="*/ 39 h 252"/>
                <a:gd name="T80" fmla="*/ 29 w 193"/>
                <a:gd name="T81" fmla="*/ 73 h 252"/>
                <a:gd name="T82" fmla="*/ 29 w 193"/>
                <a:gd name="T83" fmla="*/ 85 h 252"/>
                <a:gd name="T84" fmla="*/ 0 w 193"/>
                <a:gd name="T85" fmla="*/ 85 h 252"/>
                <a:gd name="T86" fmla="*/ 0 w 193"/>
                <a:gd name="T87" fmla="*/ 64 h 252"/>
                <a:gd name="T88" fmla="*/ 5 w 193"/>
                <a:gd name="T89" fmla="*/ 38 h 252"/>
                <a:gd name="T90" fmla="*/ 18 w 193"/>
                <a:gd name="T91" fmla="*/ 19 h 252"/>
                <a:gd name="T92" fmla="*/ 41 w 193"/>
                <a:gd name="T93" fmla="*/ 6 h 252"/>
                <a:gd name="T94" fmla="*/ 69 w 193"/>
                <a:gd name="T95" fmla="*/ 1 h 252"/>
                <a:gd name="T96" fmla="*/ 104 w 193"/>
                <a:gd name="T97" fmla="*/ 0 h 252"/>
                <a:gd name="T98" fmla="*/ 139 w 193"/>
                <a:gd name="T99" fmla="*/ 2 h 252"/>
                <a:gd name="T100" fmla="*/ 174 w 193"/>
                <a:gd name="T101" fmla="*/ 18 h 252"/>
                <a:gd name="T102" fmla="*/ 190 w 193"/>
                <a:gd name="T103" fmla="*/ 52 h 252"/>
                <a:gd name="T104" fmla="*/ 192 w 193"/>
                <a:gd name="T105" fmla="*/ 69 h 252"/>
                <a:gd name="T106" fmla="*/ 190 w 193"/>
                <a:gd name="T107" fmla="*/ 86 h 252"/>
                <a:gd name="T108" fmla="*/ 182 w 193"/>
                <a:gd name="T109" fmla="*/ 107 h 252"/>
                <a:gd name="T110" fmla="*/ 164 w 193"/>
                <a:gd name="T111" fmla="*/ 122 h 252"/>
                <a:gd name="T112" fmla="*/ 184 w 193"/>
                <a:gd name="T113" fmla="*/ 139 h 252"/>
                <a:gd name="T114" fmla="*/ 193 w 193"/>
                <a:gd name="T115" fmla="*/ 16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52">
                  <a:moveTo>
                    <a:pt x="193" y="164"/>
                  </a:moveTo>
                  <a:cubicBezTo>
                    <a:pt x="193" y="170"/>
                    <a:pt x="193" y="176"/>
                    <a:pt x="193" y="182"/>
                  </a:cubicBezTo>
                  <a:cubicBezTo>
                    <a:pt x="193" y="188"/>
                    <a:pt x="192" y="194"/>
                    <a:pt x="191" y="200"/>
                  </a:cubicBezTo>
                  <a:cubicBezTo>
                    <a:pt x="188" y="218"/>
                    <a:pt x="181" y="231"/>
                    <a:pt x="170" y="238"/>
                  </a:cubicBezTo>
                  <a:cubicBezTo>
                    <a:pt x="160" y="245"/>
                    <a:pt x="146" y="250"/>
                    <a:pt x="129" y="251"/>
                  </a:cubicBezTo>
                  <a:cubicBezTo>
                    <a:pt x="118" y="251"/>
                    <a:pt x="107" y="251"/>
                    <a:pt x="96" y="252"/>
                  </a:cubicBezTo>
                  <a:cubicBezTo>
                    <a:pt x="85" y="252"/>
                    <a:pt x="74" y="252"/>
                    <a:pt x="63" y="251"/>
                  </a:cubicBezTo>
                  <a:cubicBezTo>
                    <a:pt x="41" y="251"/>
                    <a:pt x="25" y="245"/>
                    <a:pt x="15" y="233"/>
                  </a:cubicBezTo>
                  <a:cubicBezTo>
                    <a:pt x="5" y="222"/>
                    <a:pt x="0" y="206"/>
                    <a:pt x="0" y="18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7"/>
                    <a:pt x="32" y="207"/>
                    <a:pt x="38" y="214"/>
                  </a:cubicBezTo>
                  <a:cubicBezTo>
                    <a:pt x="44" y="221"/>
                    <a:pt x="54" y="225"/>
                    <a:pt x="67" y="225"/>
                  </a:cubicBezTo>
                  <a:cubicBezTo>
                    <a:pt x="77" y="226"/>
                    <a:pt x="87" y="226"/>
                    <a:pt x="96" y="226"/>
                  </a:cubicBezTo>
                  <a:cubicBezTo>
                    <a:pt x="105" y="226"/>
                    <a:pt x="113" y="226"/>
                    <a:pt x="121" y="225"/>
                  </a:cubicBezTo>
                  <a:cubicBezTo>
                    <a:pt x="127" y="225"/>
                    <a:pt x="132" y="224"/>
                    <a:pt x="137" y="223"/>
                  </a:cubicBezTo>
                  <a:cubicBezTo>
                    <a:pt x="141" y="222"/>
                    <a:pt x="145" y="220"/>
                    <a:pt x="148" y="218"/>
                  </a:cubicBezTo>
                  <a:cubicBezTo>
                    <a:pt x="152" y="216"/>
                    <a:pt x="154" y="213"/>
                    <a:pt x="156" y="209"/>
                  </a:cubicBezTo>
                  <a:cubicBezTo>
                    <a:pt x="159" y="205"/>
                    <a:pt x="160" y="200"/>
                    <a:pt x="161" y="194"/>
                  </a:cubicBezTo>
                  <a:cubicBezTo>
                    <a:pt x="162" y="189"/>
                    <a:pt x="163" y="184"/>
                    <a:pt x="163" y="178"/>
                  </a:cubicBezTo>
                  <a:cubicBezTo>
                    <a:pt x="163" y="173"/>
                    <a:pt x="162" y="167"/>
                    <a:pt x="161" y="162"/>
                  </a:cubicBezTo>
                  <a:cubicBezTo>
                    <a:pt x="160" y="151"/>
                    <a:pt x="156" y="144"/>
                    <a:pt x="150" y="140"/>
                  </a:cubicBezTo>
                  <a:cubicBezTo>
                    <a:pt x="144" y="137"/>
                    <a:pt x="136" y="135"/>
                    <a:pt x="125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36" y="110"/>
                    <a:pt x="144" y="107"/>
                    <a:pt x="150" y="102"/>
                  </a:cubicBezTo>
                  <a:cubicBezTo>
                    <a:pt x="156" y="98"/>
                    <a:pt x="159" y="90"/>
                    <a:pt x="160" y="81"/>
                  </a:cubicBezTo>
                  <a:cubicBezTo>
                    <a:pt x="161" y="78"/>
                    <a:pt x="161" y="75"/>
                    <a:pt x="161" y="72"/>
                  </a:cubicBezTo>
                  <a:cubicBezTo>
                    <a:pt x="161" y="68"/>
                    <a:pt x="161" y="65"/>
                    <a:pt x="161" y="62"/>
                  </a:cubicBezTo>
                  <a:cubicBezTo>
                    <a:pt x="161" y="55"/>
                    <a:pt x="159" y="50"/>
                    <a:pt x="157" y="45"/>
                  </a:cubicBezTo>
                  <a:cubicBezTo>
                    <a:pt x="155" y="41"/>
                    <a:pt x="152" y="37"/>
                    <a:pt x="148" y="35"/>
                  </a:cubicBezTo>
                  <a:cubicBezTo>
                    <a:pt x="145" y="32"/>
                    <a:pt x="140" y="30"/>
                    <a:pt x="136" y="29"/>
                  </a:cubicBezTo>
                  <a:cubicBezTo>
                    <a:pt x="131" y="27"/>
                    <a:pt x="125" y="27"/>
                    <a:pt x="120" y="26"/>
                  </a:cubicBezTo>
                  <a:cubicBezTo>
                    <a:pt x="116" y="26"/>
                    <a:pt x="112" y="26"/>
                    <a:pt x="108" y="26"/>
                  </a:cubicBezTo>
                  <a:cubicBezTo>
                    <a:pt x="104" y="26"/>
                    <a:pt x="100" y="26"/>
                    <a:pt x="96" y="26"/>
                  </a:cubicBezTo>
                  <a:cubicBezTo>
                    <a:pt x="92" y="26"/>
                    <a:pt x="87" y="26"/>
                    <a:pt x="83" y="26"/>
                  </a:cubicBezTo>
                  <a:cubicBezTo>
                    <a:pt x="79" y="27"/>
                    <a:pt x="75" y="27"/>
                    <a:pt x="72" y="27"/>
                  </a:cubicBezTo>
                  <a:cubicBezTo>
                    <a:pt x="57" y="28"/>
                    <a:pt x="46" y="32"/>
                    <a:pt x="39" y="39"/>
                  </a:cubicBezTo>
                  <a:cubicBezTo>
                    <a:pt x="33" y="47"/>
                    <a:pt x="29" y="58"/>
                    <a:pt x="29" y="73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5"/>
                    <a:pt x="1" y="46"/>
                    <a:pt x="5" y="38"/>
                  </a:cubicBezTo>
                  <a:cubicBezTo>
                    <a:pt x="8" y="31"/>
                    <a:pt x="12" y="24"/>
                    <a:pt x="18" y="19"/>
                  </a:cubicBezTo>
                  <a:cubicBezTo>
                    <a:pt x="25" y="13"/>
                    <a:pt x="32" y="9"/>
                    <a:pt x="41" y="6"/>
                  </a:cubicBezTo>
                  <a:cubicBezTo>
                    <a:pt x="50" y="3"/>
                    <a:pt x="60" y="1"/>
                    <a:pt x="69" y="1"/>
                  </a:cubicBezTo>
                  <a:cubicBezTo>
                    <a:pt x="80" y="0"/>
                    <a:pt x="92" y="0"/>
                    <a:pt x="104" y="0"/>
                  </a:cubicBezTo>
                  <a:cubicBezTo>
                    <a:pt x="116" y="1"/>
                    <a:pt x="128" y="1"/>
                    <a:pt x="139" y="2"/>
                  </a:cubicBezTo>
                  <a:cubicBezTo>
                    <a:pt x="153" y="4"/>
                    <a:pt x="164" y="9"/>
                    <a:pt x="174" y="18"/>
                  </a:cubicBezTo>
                  <a:cubicBezTo>
                    <a:pt x="183" y="26"/>
                    <a:pt x="188" y="38"/>
                    <a:pt x="190" y="52"/>
                  </a:cubicBezTo>
                  <a:cubicBezTo>
                    <a:pt x="191" y="58"/>
                    <a:pt x="192" y="63"/>
                    <a:pt x="192" y="69"/>
                  </a:cubicBezTo>
                  <a:cubicBezTo>
                    <a:pt x="191" y="75"/>
                    <a:pt x="191" y="80"/>
                    <a:pt x="190" y="86"/>
                  </a:cubicBezTo>
                  <a:cubicBezTo>
                    <a:pt x="189" y="93"/>
                    <a:pt x="186" y="100"/>
                    <a:pt x="182" y="107"/>
                  </a:cubicBezTo>
                  <a:cubicBezTo>
                    <a:pt x="177" y="114"/>
                    <a:pt x="171" y="118"/>
                    <a:pt x="164" y="122"/>
                  </a:cubicBezTo>
                  <a:cubicBezTo>
                    <a:pt x="172" y="125"/>
                    <a:pt x="179" y="131"/>
                    <a:pt x="184" y="139"/>
                  </a:cubicBezTo>
                  <a:cubicBezTo>
                    <a:pt x="189" y="147"/>
                    <a:pt x="192" y="155"/>
                    <a:pt x="193" y="164"/>
                  </a:cubicBez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089627" y="3678611"/>
            <a:ext cx="471224" cy="471224"/>
            <a:chOff x="6227591" y="4384053"/>
            <a:chExt cx="263525" cy="263525"/>
          </a:xfrm>
        </p:grpSpPr>
        <p:grpSp>
          <p:nvGrpSpPr>
            <p:cNvPr id="97" name="组合 96"/>
            <p:cNvGrpSpPr/>
            <p:nvPr/>
          </p:nvGrpSpPr>
          <p:grpSpPr>
            <a:xfrm>
              <a:off x="6227591" y="4384053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3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6255016" y="4411478"/>
              <a:ext cx="208670" cy="208670"/>
              <a:chOff x="1691680" y="3890524"/>
              <a:chExt cx="330552" cy="330552"/>
            </a:xfrm>
          </p:grpSpPr>
          <p:sp>
            <p:nvSpPr>
              <p:cNvPr id="101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9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9" name="Freeform 1616"/>
            <p:cNvSpPr/>
            <p:nvPr/>
          </p:nvSpPr>
          <p:spPr bwMode="auto">
            <a:xfrm>
              <a:off x="6304254" y="4451516"/>
              <a:ext cx="171625" cy="180054"/>
            </a:xfrm>
            <a:custGeom>
              <a:avLst/>
              <a:gdLst>
                <a:gd name="T0" fmla="*/ 390 w 896"/>
                <a:gd name="T1" fmla="*/ 0 h 940"/>
                <a:gd name="T2" fmla="*/ 343 w 896"/>
                <a:gd name="T3" fmla="*/ 25 h 940"/>
                <a:gd name="T4" fmla="*/ 355 w 896"/>
                <a:gd name="T5" fmla="*/ 77 h 940"/>
                <a:gd name="T6" fmla="*/ 355 w 896"/>
                <a:gd name="T7" fmla="*/ 451 h 940"/>
                <a:gd name="T8" fmla="*/ 31 w 896"/>
                <a:gd name="T9" fmla="*/ 451 h 940"/>
                <a:gd name="T10" fmla="*/ 0 w 896"/>
                <a:gd name="T11" fmla="*/ 481 h 940"/>
                <a:gd name="T12" fmla="*/ 459 w 896"/>
                <a:gd name="T13" fmla="*/ 940 h 940"/>
                <a:gd name="T14" fmla="*/ 896 w 896"/>
                <a:gd name="T15" fmla="*/ 503 h 940"/>
                <a:gd name="T16" fmla="*/ 390 w 896"/>
                <a:gd name="T1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40">
                  <a:moveTo>
                    <a:pt x="390" y="0"/>
                  </a:moveTo>
                  <a:lnTo>
                    <a:pt x="343" y="25"/>
                  </a:lnTo>
                  <a:lnTo>
                    <a:pt x="355" y="77"/>
                  </a:lnTo>
                  <a:lnTo>
                    <a:pt x="355" y="451"/>
                  </a:lnTo>
                  <a:lnTo>
                    <a:pt x="31" y="451"/>
                  </a:lnTo>
                  <a:lnTo>
                    <a:pt x="0" y="481"/>
                  </a:lnTo>
                  <a:lnTo>
                    <a:pt x="459" y="940"/>
                  </a:lnTo>
                  <a:lnTo>
                    <a:pt x="896" y="503"/>
                  </a:lnTo>
                  <a:lnTo>
                    <a:pt x="39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1612"/>
            <p:cNvSpPr>
              <a:spLocks noEditPoints="1"/>
            </p:cNvSpPr>
            <p:nvPr/>
          </p:nvSpPr>
          <p:spPr bwMode="auto">
            <a:xfrm>
              <a:off x="6303871" y="4451516"/>
              <a:ext cx="88303" cy="113013"/>
            </a:xfrm>
            <a:custGeom>
              <a:avLst/>
              <a:gdLst>
                <a:gd name="T0" fmla="*/ 387 w 461"/>
                <a:gd name="T1" fmla="*/ 481 h 590"/>
                <a:gd name="T2" fmla="*/ 387 w 461"/>
                <a:gd name="T3" fmla="*/ 590 h 590"/>
                <a:gd name="T4" fmla="*/ 316 w 461"/>
                <a:gd name="T5" fmla="*/ 590 h 590"/>
                <a:gd name="T6" fmla="*/ 316 w 461"/>
                <a:gd name="T7" fmla="*/ 481 h 590"/>
                <a:gd name="T8" fmla="*/ 0 w 461"/>
                <a:gd name="T9" fmla="*/ 481 h 590"/>
                <a:gd name="T10" fmla="*/ 0 w 461"/>
                <a:gd name="T11" fmla="*/ 418 h 590"/>
                <a:gd name="T12" fmla="*/ 260 w 461"/>
                <a:gd name="T13" fmla="*/ 0 h 590"/>
                <a:gd name="T14" fmla="*/ 387 w 461"/>
                <a:gd name="T15" fmla="*/ 0 h 590"/>
                <a:gd name="T16" fmla="*/ 387 w 461"/>
                <a:gd name="T17" fmla="*/ 420 h 590"/>
                <a:gd name="T18" fmla="*/ 461 w 461"/>
                <a:gd name="T19" fmla="*/ 420 h 590"/>
                <a:gd name="T20" fmla="*/ 461 w 461"/>
                <a:gd name="T21" fmla="*/ 481 h 590"/>
                <a:gd name="T22" fmla="*/ 387 w 461"/>
                <a:gd name="T23" fmla="*/ 481 h 590"/>
                <a:gd name="T24" fmla="*/ 316 w 461"/>
                <a:gd name="T25" fmla="*/ 63 h 590"/>
                <a:gd name="T26" fmla="*/ 298 w 461"/>
                <a:gd name="T27" fmla="*/ 63 h 590"/>
                <a:gd name="T28" fmla="*/ 80 w 461"/>
                <a:gd name="T29" fmla="*/ 420 h 590"/>
                <a:gd name="T30" fmla="*/ 316 w 461"/>
                <a:gd name="T31" fmla="*/ 420 h 590"/>
                <a:gd name="T32" fmla="*/ 316 w 461"/>
                <a:gd name="T33" fmla="*/ 6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1" h="590">
                  <a:moveTo>
                    <a:pt x="387" y="481"/>
                  </a:moveTo>
                  <a:lnTo>
                    <a:pt x="387" y="590"/>
                  </a:lnTo>
                  <a:lnTo>
                    <a:pt x="316" y="590"/>
                  </a:lnTo>
                  <a:lnTo>
                    <a:pt x="316" y="481"/>
                  </a:lnTo>
                  <a:lnTo>
                    <a:pt x="0" y="481"/>
                  </a:lnTo>
                  <a:lnTo>
                    <a:pt x="0" y="418"/>
                  </a:lnTo>
                  <a:lnTo>
                    <a:pt x="260" y="0"/>
                  </a:lnTo>
                  <a:lnTo>
                    <a:pt x="387" y="0"/>
                  </a:lnTo>
                  <a:lnTo>
                    <a:pt x="387" y="420"/>
                  </a:lnTo>
                  <a:lnTo>
                    <a:pt x="461" y="420"/>
                  </a:lnTo>
                  <a:lnTo>
                    <a:pt x="461" y="481"/>
                  </a:lnTo>
                  <a:lnTo>
                    <a:pt x="387" y="481"/>
                  </a:lnTo>
                  <a:close/>
                  <a:moveTo>
                    <a:pt x="316" y="63"/>
                  </a:moveTo>
                  <a:lnTo>
                    <a:pt x="298" y="63"/>
                  </a:lnTo>
                  <a:lnTo>
                    <a:pt x="80" y="420"/>
                  </a:lnTo>
                  <a:lnTo>
                    <a:pt x="316" y="420"/>
                  </a:lnTo>
                  <a:lnTo>
                    <a:pt x="316" y="6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751620" y="3678612"/>
            <a:ext cx="471224" cy="492705"/>
            <a:chOff x="4859439" y="4393690"/>
            <a:chExt cx="263525" cy="275538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859439" y="439369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12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886864" y="4421115"/>
              <a:ext cx="208670" cy="208670"/>
              <a:chOff x="1691680" y="3890524"/>
              <a:chExt cx="330552" cy="330552"/>
            </a:xfrm>
          </p:grpSpPr>
          <p:sp>
            <p:nvSpPr>
              <p:cNvPr id="110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1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90000"/>
                    </a:scheme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8" name="Freeform 1614"/>
            <p:cNvSpPr/>
            <p:nvPr/>
          </p:nvSpPr>
          <p:spPr bwMode="auto">
            <a:xfrm>
              <a:off x="4945608" y="4486286"/>
              <a:ext cx="170246" cy="182942"/>
            </a:xfrm>
            <a:custGeom>
              <a:avLst/>
              <a:gdLst>
                <a:gd name="T0" fmla="*/ 406 w 952"/>
                <a:gd name="T1" fmla="*/ 0 h 1023"/>
                <a:gd name="T2" fmla="*/ 406 w 952"/>
                <a:gd name="T3" fmla="*/ 0 h 1023"/>
                <a:gd name="T4" fmla="*/ 375 w 952"/>
                <a:gd name="T5" fmla="*/ 215 h 1023"/>
                <a:gd name="T6" fmla="*/ 61 w 952"/>
                <a:gd name="T7" fmla="*/ 357 h 1023"/>
                <a:gd name="T8" fmla="*/ 21 w 952"/>
                <a:gd name="T9" fmla="*/ 525 h 1023"/>
                <a:gd name="T10" fmla="*/ 0 w 952"/>
                <a:gd name="T11" fmla="*/ 551 h 1023"/>
                <a:gd name="T12" fmla="*/ 0 w 952"/>
                <a:gd name="T13" fmla="*/ 551 h 1023"/>
                <a:gd name="T14" fmla="*/ 472 w 952"/>
                <a:gd name="T15" fmla="*/ 1023 h 1023"/>
                <a:gd name="T16" fmla="*/ 952 w 952"/>
                <a:gd name="T17" fmla="*/ 546 h 1023"/>
                <a:gd name="T18" fmla="*/ 406 w 952"/>
                <a:gd name="T1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2" h="1023">
                  <a:moveTo>
                    <a:pt x="406" y="0"/>
                  </a:moveTo>
                  <a:lnTo>
                    <a:pt x="406" y="0"/>
                  </a:lnTo>
                  <a:lnTo>
                    <a:pt x="375" y="215"/>
                  </a:lnTo>
                  <a:lnTo>
                    <a:pt x="61" y="357"/>
                  </a:lnTo>
                  <a:lnTo>
                    <a:pt x="21" y="525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472" y="1023"/>
                  </a:lnTo>
                  <a:lnTo>
                    <a:pt x="952" y="546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1610"/>
            <p:cNvSpPr/>
            <p:nvPr/>
          </p:nvSpPr>
          <p:spPr bwMode="auto">
            <a:xfrm>
              <a:off x="4945966" y="4478775"/>
              <a:ext cx="80295" cy="106046"/>
            </a:xfrm>
            <a:custGeom>
              <a:avLst/>
              <a:gdLst>
                <a:gd name="T0" fmla="*/ 0 w 190"/>
                <a:gd name="T1" fmla="*/ 251 h 251"/>
                <a:gd name="T2" fmla="*/ 0 w 190"/>
                <a:gd name="T3" fmla="*/ 196 h 251"/>
                <a:gd name="T4" fmla="*/ 6 w 190"/>
                <a:gd name="T5" fmla="*/ 169 h 251"/>
                <a:gd name="T6" fmla="*/ 26 w 190"/>
                <a:gd name="T7" fmla="*/ 151 h 251"/>
                <a:gd name="T8" fmla="*/ 51 w 190"/>
                <a:gd name="T9" fmla="*/ 141 h 251"/>
                <a:gd name="T10" fmla="*/ 79 w 190"/>
                <a:gd name="T11" fmla="*/ 130 h 251"/>
                <a:gd name="T12" fmla="*/ 106 w 190"/>
                <a:gd name="T13" fmla="*/ 120 h 251"/>
                <a:gd name="T14" fmla="*/ 130 w 190"/>
                <a:gd name="T15" fmla="*/ 111 h 251"/>
                <a:gd name="T16" fmla="*/ 148 w 190"/>
                <a:gd name="T17" fmla="*/ 100 h 251"/>
                <a:gd name="T18" fmla="*/ 156 w 190"/>
                <a:gd name="T19" fmla="*/ 80 h 251"/>
                <a:gd name="T20" fmla="*/ 156 w 190"/>
                <a:gd name="T21" fmla="*/ 71 h 251"/>
                <a:gd name="T22" fmla="*/ 156 w 190"/>
                <a:gd name="T23" fmla="*/ 60 h 251"/>
                <a:gd name="T24" fmla="*/ 145 w 190"/>
                <a:gd name="T25" fmla="*/ 37 h 251"/>
                <a:gd name="T26" fmla="*/ 121 w 190"/>
                <a:gd name="T27" fmla="*/ 27 h 251"/>
                <a:gd name="T28" fmla="*/ 99 w 190"/>
                <a:gd name="T29" fmla="*/ 26 h 251"/>
                <a:gd name="T30" fmla="*/ 76 w 190"/>
                <a:gd name="T31" fmla="*/ 27 h 251"/>
                <a:gd name="T32" fmla="*/ 43 w 190"/>
                <a:gd name="T33" fmla="*/ 40 h 251"/>
                <a:gd name="T34" fmla="*/ 33 w 190"/>
                <a:gd name="T35" fmla="*/ 76 h 251"/>
                <a:gd name="T36" fmla="*/ 33 w 190"/>
                <a:gd name="T37" fmla="*/ 107 h 251"/>
                <a:gd name="T38" fmla="*/ 2 w 190"/>
                <a:gd name="T39" fmla="*/ 107 h 251"/>
                <a:gd name="T40" fmla="*/ 2 w 190"/>
                <a:gd name="T41" fmla="*/ 70 h 251"/>
                <a:gd name="T42" fmla="*/ 19 w 190"/>
                <a:gd name="T43" fmla="*/ 19 h 251"/>
                <a:gd name="T44" fmla="*/ 69 w 190"/>
                <a:gd name="T45" fmla="*/ 0 h 251"/>
                <a:gd name="T46" fmla="*/ 99 w 190"/>
                <a:gd name="T47" fmla="*/ 0 h 251"/>
                <a:gd name="T48" fmla="*/ 130 w 190"/>
                <a:gd name="T49" fmla="*/ 2 h 251"/>
                <a:gd name="T50" fmla="*/ 168 w 190"/>
                <a:gd name="T51" fmla="*/ 17 h 251"/>
                <a:gd name="T52" fmla="*/ 186 w 190"/>
                <a:gd name="T53" fmla="*/ 55 h 251"/>
                <a:gd name="T54" fmla="*/ 186 w 190"/>
                <a:gd name="T55" fmla="*/ 83 h 251"/>
                <a:gd name="T56" fmla="*/ 178 w 190"/>
                <a:gd name="T57" fmla="*/ 110 h 251"/>
                <a:gd name="T58" fmla="*/ 148 w 190"/>
                <a:gd name="T59" fmla="*/ 135 h 251"/>
                <a:gd name="T60" fmla="*/ 123 w 190"/>
                <a:gd name="T61" fmla="*/ 144 h 251"/>
                <a:gd name="T62" fmla="*/ 96 w 190"/>
                <a:gd name="T63" fmla="*/ 154 h 251"/>
                <a:gd name="T64" fmla="*/ 68 w 190"/>
                <a:gd name="T65" fmla="*/ 165 h 251"/>
                <a:gd name="T66" fmla="*/ 44 w 190"/>
                <a:gd name="T67" fmla="*/ 174 h 251"/>
                <a:gd name="T68" fmla="*/ 33 w 190"/>
                <a:gd name="T69" fmla="*/ 183 h 251"/>
                <a:gd name="T70" fmla="*/ 30 w 190"/>
                <a:gd name="T71" fmla="*/ 197 h 251"/>
                <a:gd name="T72" fmla="*/ 30 w 190"/>
                <a:gd name="T73" fmla="*/ 226 h 251"/>
                <a:gd name="T74" fmla="*/ 190 w 190"/>
                <a:gd name="T75" fmla="*/ 226 h 251"/>
                <a:gd name="T76" fmla="*/ 190 w 190"/>
                <a:gd name="T77" fmla="*/ 251 h 251"/>
                <a:gd name="T78" fmla="*/ 0 w 190"/>
                <a:gd name="T7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251">
                  <a:moveTo>
                    <a:pt x="0" y="251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86"/>
                    <a:pt x="2" y="177"/>
                    <a:pt x="6" y="169"/>
                  </a:cubicBezTo>
                  <a:cubicBezTo>
                    <a:pt x="9" y="161"/>
                    <a:pt x="16" y="155"/>
                    <a:pt x="26" y="151"/>
                  </a:cubicBezTo>
                  <a:cubicBezTo>
                    <a:pt x="34" y="148"/>
                    <a:pt x="42" y="144"/>
                    <a:pt x="51" y="141"/>
                  </a:cubicBezTo>
                  <a:cubicBezTo>
                    <a:pt x="60" y="137"/>
                    <a:pt x="70" y="134"/>
                    <a:pt x="79" y="130"/>
                  </a:cubicBezTo>
                  <a:cubicBezTo>
                    <a:pt x="88" y="127"/>
                    <a:pt x="97" y="123"/>
                    <a:pt x="106" y="120"/>
                  </a:cubicBezTo>
                  <a:cubicBezTo>
                    <a:pt x="114" y="117"/>
                    <a:pt x="122" y="114"/>
                    <a:pt x="130" y="111"/>
                  </a:cubicBezTo>
                  <a:cubicBezTo>
                    <a:pt x="138" y="109"/>
                    <a:pt x="144" y="105"/>
                    <a:pt x="148" y="100"/>
                  </a:cubicBezTo>
                  <a:cubicBezTo>
                    <a:pt x="152" y="96"/>
                    <a:pt x="154" y="89"/>
                    <a:pt x="156" y="80"/>
                  </a:cubicBezTo>
                  <a:cubicBezTo>
                    <a:pt x="156" y="78"/>
                    <a:pt x="156" y="75"/>
                    <a:pt x="156" y="71"/>
                  </a:cubicBezTo>
                  <a:cubicBezTo>
                    <a:pt x="156" y="68"/>
                    <a:pt x="156" y="64"/>
                    <a:pt x="156" y="60"/>
                  </a:cubicBezTo>
                  <a:cubicBezTo>
                    <a:pt x="155" y="50"/>
                    <a:pt x="151" y="42"/>
                    <a:pt x="145" y="37"/>
                  </a:cubicBezTo>
                  <a:cubicBezTo>
                    <a:pt x="139" y="31"/>
                    <a:pt x="131" y="28"/>
                    <a:pt x="121" y="27"/>
                  </a:cubicBezTo>
                  <a:cubicBezTo>
                    <a:pt x="113" y="27"/>
                    <a:pt x="105" y="26"/>
                    <a:pt x="99" y="26"/>
                  </a:cubicBezTo>
                  <a:cubicBezTo>
                    <a:pt x="92" y="26"/>
                    <a:pt x="85" y="26"/>
                    <a:pt x="76" y="27"/>
                  </a:cubicBezTo>
                  <a:cubicBezTo>
                    <a:pt x="60" y="27"/>
                    <a:pt x="49" y="32"/>
                    <a:pt x="43" y="40"/>
                  </a:cubicBezTo>
                  <a:cubicBezTo>
                    <a:pt x="36" y="47"/>
                    <a:pt x="33" y="59"/>
                    <a:pt x="33" y="76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49"/>
                    <a:pt x="8" y="32"/>
                    <a:pt x="19" y="19"/>
                  </a:cubicBezTo>
                  <a:cubicBezTo>
                    <a:pt x="31" y="7"/>
                    <a:pt x="47" y="1"/>
                    <a:pt x="69" y="0"/>
                  </a:cubicBezTo>
                  <a:cubicBezTo>
                    <a:pt x="78" y="0"/>
                    <a:pt x="88" y="0"/>
                    <a:pt x="99" y="0"/>
                  </a:cubicBezTo>
                  <a:cubicBezTo>
                    <a:pt x="109" y="0"/>
                    <a:pt x="119" y="0"/>
                    <a:pt x="130" y="2"/>
                  </a:cubicBezTo>
                  <a:cubicBezTo>
                    <a:pt x="146" y="3"/>
                    <a:pt x="159" y="9"/>
                    <a:pt x="168" y="17"/>
                  </a:cubicBezTo>
                  <a:cubicBezTo>
                    <a:pt x="178" y="26"/>
                    <a:pt x="183" y="38"/>
                    <a:pt x="186" y="55"/>
                  </a:cubicBezTo>
                  <a:cubicBezTo>
                    <a:pt x="187" y="64"/>
                    <a:pt x="187" y="73"/>
                    <a:pt x="186" y="83"/>
                  </a:cubicBezTo>
                  <a:cubicBezTo>
                    <a:pt x="185" y="93"/>
                    <a:pt x="182" y="102"/>
                    <a:pt x="178" y="110"/>
                  </a:cubicBezTo>
                  <a:cubicBezTo>
                    <a:pt x="171" y="121"/>
                    <a:pt x="161" y="130"/>
                    <a:pt x="148" y="135"/>
                  </a:cubicBezTo>
                  <a:cubicBezTo>
                    <a:pt x="140" y="137"/>
                    <a:pt x="132" y="140"/>
                    <a:pt x="123" y="144"/>
                  </a:cubicBezTo>
                  <a:cubicBezTo>
                    <a:pt x="114" y="147"/>
                    <a:pt x="105" y="151"/>
                    <a:pt x="96" y="154"/>
                  </a:cubicBezTo>
                  <a:cubicBezTo>
                    <a:pt x="87" y="158"/>
                    <a:pt x="77" y="161"/>
                    <a:pt x="68" y="165"/>
                  </a:cubicBezTo>
                  <a:cubicBezTo>
                    <a:pt x="59" y="168"/>
                    <a:pt x="51" y="171"/>
                    <a:pt x="44" y="174"/>
                  </a:cubicBezTo>
                  <a:cubicBezTo>
                    <a:pt x="39" y="176"/>
                    <a:pt x="35" y="179"/>
                    <a:pt x="33" y="183"/>
                  </a:cubicBezTo>
                  <a:cubicBezTo>
                    <a:pt x="31" y="187"/>
                    <a:pt x="30" y="192"/>
                    <a:pt x="30" y="19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90" y="251"/>
                    <a:pt x="190" y="251"/>
                    <a:pt x="190" y="251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sp>
        <p:nvSpPr>
          <p:cNvPr id="115" name="标题 1"/>
          <p:cNvSpPr txBox="1"/>
          <p:nvPr/>
        </p:nvSpPr>
        <p:spPr>
          <a:xfrm>
            <a:off x="1567695" y="3631492"/>
            <a:ext cx="1703565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6" name="标题 1"/>
          <p:cNvSpPr txBox="1"/>
          <p:nvPr/>
        </p:nvSpPr>
        <p:spPr>
          <a:xfrm>
            <a:off x="4210131" y="3631492"/>
            <a:ext cx="1703565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7" name="标题 1"/>
          <p:cNvSpPr txBox="1"/>
          <p:nvPr/>
        </p:nvSpPr>
        <p:spPr>
          <a:xfrm>
            <a:off x="6901922" y="3631492"/>
            <a:ext cx="1703565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8" name="标题 1"/>
          <p:cNvSpPr txBox="1"/>
          <p:nvPr/>
        </p:nvSpPr>
        <p:spPr>
          <a:xfrm>
            <a:off x="9588787" y="3631492"/>
            <a:ext cx="1703565" cy="64205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58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6"/>
          <p:cNvSpPr txBox="1"/>
          <p:nvPr/>
        </p:nvSpPr>
        <p:spPr>
          <a:xfrm>
            <a:off x="4625755" y="144456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cs typeface="+mn-ea"/>
                <a:sym typeface="+mn-lt"/>
              </a:rPr>
              <a:t>我的目录</a:t>
            </a:r>
            <a:endParaRPr lang="en-US" altLang="zh-CN" sz="3600" b="1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tx2"/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489075" y="2780928"/>
            <a:ext cx="1302790" cy="1302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5" name="椭圆 1"/>
          <p:cNvSpPr>
            <a:spLocks noChangeArrowheads="1"/>
          </p:cNvSpPr>
          <p:nvPr/>
        </p:nvSpPr>
        <p:spPr bwMode="auto">
          <a:xfrm>
            <a:off x="1776555" y="3068408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743567" y="3016825"/>
            <a:ext cx="793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129035" y="44371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4153371" y="2780928"/>
            <a:ext cx="1302790" cy="13027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椭圆 1"/>
          <p:cNvSpPr>
            <a:spLocks noChangeArrowheads="1"/>
          </p:cNvSpPr>
          <p:nvPr/>
        </p:nvSpPr>
        <p:spPr bwMode="auto">
          <a:xfrm>
            <a:off x="4440851" y="3068408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4381414" y="3016825"/>
            <a:ext cx="846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3793331" y="44371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椭圆 22"/>
          <p:cNvSpPr/>
          <p:nvPr/>
        </p:nvSpPr>
        <p:spPr>
          <a:xfrm>
            <a:off x="6817667" y="2780928"/>
            <a:ext cx="1302790" cy="13027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7105147" y="3068408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7048114" y="3016825"/>
            <a:ext cx="841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6457627" y="44371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椭圆 26"/>
          <p:cNvSpPr/>
          <p:nvPr/>
        </p:nvSpPr>
        <p:spPr>
          <a:xfrm>
            <a:off x="9481963" y="2780928"/>
            <a:ext cx="1302790" cy="13027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9769443" y="3068408"/>
            <a:ext cx="727831" cy="727831"/>
          </a:xfrm>
          <a:prstGeom prst="roundRect">
            <a:avLst/>
          </a:prstGeom>
          <a:noFill/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9703593" y="3016825"/>
            <a:ext cx="859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8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9121923" y="44371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对角圆角矩形 25"/>
          <p:cNvSpPr/>
          <p:nvPr/>
        </p:nvSpPr>
        <p:spPr>
          <a:xfrm flipH="1">
            <a:off x="2525887" y="1188653"/>
            <a:ext cx="3557845" cy="2185760"/>
          </a:xfrm>
          <a:prstGeom prst="round2DiagRect">
            <a:avLst>
              <a:gd name="adj1" fmla="val 35715"/>
              <a:gd name="adj2" fmla="val 0"/>
            </a:avLst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7" name="对角圆角矩形 26"/>
          <p:cNvSpPr/>
          <p:nvPr/>
        </p:nvSpPr>
        <p:spPr>
          <a:xfrm>
            <a:off x="2525887" y="3429832"/>
            <a:ext cx="3557845" cy="2185760"/>
          </a:xfrm>
          <a:prstGeom prst="round2DiagRect">
            <a:avLst>
              <a:gd name="adj1" fmla="val 35715"/>
              <a:gd name="adj2" fmla="val 0"/>
            </a:avLst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" name="对角圆角矩形 23"/>
          <p:cNvSpPr/>
          <p:nvPr/>
        </p:nvSpPr>
        <p:spPr>
          <a:xfrm>
            <a:off x="6125297" y="1188653"/>
            <a:ext cx="3557845" cy="2185760"/>
          </a:xfrm>
          <a:prstGeom prst="round2DiagRect">
            <a:avLst>
              <a:gd name="adj1" fmla="val 35715"/>
              <a:gd name="adj2" fmla="val 0"/>
            </a:avLst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对角圆角矩形 24"/>
          <p:cNvSpPr/>
          <p:nvPr/>
        </p:nvSpPr>
        <p:spPr>
          <a:xfrm flipH="1">
            <a:off x="6125297" y="3429832"/>
            <a:ext cx="3557845" cy="2185760"/>
          </a:xfrm>
          <a:prstGeom prst="round2DiagRect">
            <a:avLst>
              <a:gd name="adj1" fmla="val 35715"/>
              <a:gd name="adj2" fmla="val 0"/>
            </a:avLst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饼形 1"/>
          <p:cNvSpPr/>
          <p:nvPr/>
        </p:nvSpPr>
        <p:spPr>
          <a:xfrm>
            <a:off x="5177587" y="2469521"/>
            <a:ext cx="1822451" cy="1822451"/>
          </a:xfrm>
          <a:prstGeom prst="pie">
            <a:avLst>
              <a:gd name="adj1" fmla="val 10800000"/>
              <a:gd name="adj2" fmla="val 16200000"/>
            </a:avLst>
          </a:pr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8" name="饼形 27"/>
          <p:cNvSpPr/>
          <p:nvPr/>
        </p:nvSpPr>
        <p:spPr>
          <a:xfrm rot="16200000">
            <a:off x="5177587" y="2518607"/>
            <a:ext cx="1822451" cy="1822451"/>
          </a:xfrm>
          <a:prstGeom prst="pie">
            <a:avLst>
              <a:gd name="adj1" fmla="val 10800000"/>
              <a:gd name="adj2" fmla="val 16200000"/>
            </a:avLst>
          </a:pr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饼形 28"/>
          <p:cNvSpPr/>
          <p:nvPr/>
        </p:nvSpPr>
        <p:spPr>
          <a:xfrm rot="5400000">
            <a:off x="5214071" y="2481291"/>
            <a:ext cx="1822451" cy="1822451"/>
          </a:xfrm>
          <a:prstGeom prst="pie">
            <a:avLst>
              <a:gd name="adj1" fmla="val 10800000"/>
              <a:gd name="adj2" fmla="val 16200000"/>
            </a:avLst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" name="饼形 29"/>
          <p:cNvSpPr/>
          <p:nvPr/>
        </p:nvSpPr>
        <p:spPr>
          <a:xfrm rot="10800000">
            <a:off x="5214071" y="2518608"/>
            <a:ext cx="1822451" cy="1822451"/>
          </a:xfrm>
          <a:prstGeom prst="pie">
            <a:avLst>
              <a:gd name="adj1" fmla="val 10800000"/>
              <a:gd name="adj2" fmla="val 16200000"/>
            </a:avLst>
          </a:pr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1609"/>
          <p:cNvSpPr/>
          <p:nvPr/>
        </p:nvSpPr>
        <p:spPr bwMode="auto">
          <a:xfrm>
            <a:off x="5651516" y="2814578"/>
            <a:ext cx="111003" cy="344625"/>
          </a:xfrm>
          <a:custGeom>
            <a:avLst/>
            <a:gdLst>
              <a:gd name="T0" fmla="*/ 118 w 191"/>
              <a:gd name="T1" fmla="*/ 593 h 593"/>
              <a:gd name="T2" fmla="*/ 118 w 191"/>
              <a:gd name="T3" fmla="*/ 64 h 593"/>
              <a:gd name="T4" fmla="*/ 0 w 191"/>
              <a:gd name="T5" fmla="*/ 64 h 593"/>
              <a:gd name="T6" fmla="*/ 0 w 191"/>
              <a:gd name="T7" fmla="*/ 0 h 593"/>
              <a:gd name="T8" fmla="*/ 191 w 191"/>
              <a:gd name="T9" fmla="*/ 0 h 593"/>
              <a:gd name="T10" fmla="*/ 191 w 191"/>
              <a:gd name="T11" fmla="*/ 593 h 593"/>
              <a:gd name="T12" fmla="*/ 118 w 191"/>
              <a:gd name="T13" fmla="*/ 59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593">
                <a:moveTo>
                  <a:pt x="118" y="593"/>
                </a:moveTo>
                <a:lnTo>
                  <a:pt x="118" y="64"/>
                </a:lnTo>
                <a:lnTo>
                  <a:pt x="0" y="64"/>
                </a:lnTo>
                <a:lnTo>
                  <a:pt x="0" y="0"/>
                </a:lnTo>
                <a:lnTo>
                  <a:pt x="191" y="0"/>
                </a:lnTo>
                <a:lnTo>
                  <a:pt x="191" y="593"/>
                </a:lnTo>
                <a:lnTo>
                  <a:pt x="118" y="593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" name="Freeform 1611"/>
          <p:cNvSpPr/>
          <p:nvPr/>
        </p:nvSpPr>
        <p:spPr bwMode="auto">
          <a:xfrm>
            <a:off x="5549879" y="3608359"/>
            <a:ext cx="265009" cy="345792"/>
          </a:xfrm>
          <a:custGeom>
            <a:avLst/>
            <a:gdLst>
              <a:gd name="T0" fmla="*/ 193 w 193"/>
              <a:gd name="T1" fmla="*/ 164 h 252"/>
              <a:gd name="T2" fmla="*/ 193 w 193"/>
              <a:gd name="T3" fmla="*/ 182 h 252"/>
              <a:gd name="T4" fmla="*/ 191 w 193"/>
              <a:gd name="T5" fmla="*/ 200 h 252"/>
              <a:gd name="T6" fmla="*/ 170 w 193"/>
              <a:gd name="T7" fmla="*/ 238 h 252"/>
              <a:gd name="T8" fmla="*/ 129 w 193"/>
              <a:gd name="T9" fmla="*/ 251 h 252"/>
              <a:gd name="T10" fmla="*/ 96 w 193"/>
              <a:gd name="T11" fmla="*/ 252 h 252"/>
              <a:gd name="T12" fmla="*/ 63 w 193"/>
              <a:gd name="T13" fmla="*/ 251 h 252"/>
              <a:gd name="T14" fmla="*/ 15 w 193"/>
              <a:gd name="T15" fmla="*/ 233 h 252"/>
              <a:gd name="T16" fmla="*/ 0 w 193"/>
              <a:gd name="T17" fmla="*/ 185 h 252"/>
              <a:gd name="T18" fmla="*/ 0 w 193"/>
              <a:gd name="T19" fmla="*/ 160 h 252"/>
              <a:gd name="T20" fmla="*/ 29 w 193"/>
              <a:gd name="T21" fmla="*/ 160 h 252"/>
              <a:gd name="T22" fmla="*/ 29 w 193"/>
              <a:gd name="T23" fmla="*/ 185 h 252"/>
              <a:gd name="T24" fmla="*/ 38 w 193"/>
              <a:gd name="T25" fmla="*/ 214 h 252"/>
              <a:gd name="T26" fmla="*/ 67 w 193"/>
              <a:gd name="T27" fmla="*/ 225 h 252"/>
              <a:gd name="T28" fmla="*/ 96 w 193"/>
              <a:gd name="T29" fmla="*/ 226 h 252"/>
              <a:gd name="T30" fmla="*/ 121 w 193"/>
              <a:gd name="T31" fmla="*/ 225 h 252"/>
              <a:gd name="T32" fmla="*/ 137 w 193"/>
              <a:gd name="T33" fmla="*/ 223 h 252"/>
              <a:gd name="T34" fmla="*/ 148 w 193"/>
              <a:gd name="T35" fmla="*/ 218 h 252"/>
              <a:gd name="T36" fmla="*/ 156 w 193"/>
              <a:gd name="T37" fmla="*/ 209 h 252"/>
              <a:gd name="T38" fmla="*/ 161 w 193"/>
              <a:gd name="T39" fmla="*/ 194 h 252"/>
              <a:gd name="T40" fmla="*/ 163 w 193"/>
              <a:gd name="T41" fmla="*/ 178 h 252"/>
              <a:gd name="T42" fmla="*/ 161 w 193"/>
              <a:gd name="T43" fmla="*/ 162 h 252"/>
              <a:gd name="T44" fmla="*/ 150 w 193"/>
              <a:gd name="T45" fmla="*/ 140 h 252"/>
              <a:gd name="T46" fmla="*/ 125 w 193"/>
              <a:gd name="T47" fmla="*/ 135 h 252"/>
              <a:gd name="T48" fmla="*/ 51 w 193"/>
              <a:gd name="T49" fmla="*/ 135 h 252"/>
              <a:gd name="T50" fmla="*/ 51 w 193"/>
              <a:gd name="T51" fmla="*/ 110 h 252"/>
              <a:gd name="T52" fmla="*/ 127 w 193"/>
              <a:gd name="T53" fmla="*/ 110 h 252"/>
              <a:gd name="T54" fmla="*/ 150 w 193"/>
              <a:gd name="T55" fmla="*/ 102 h 252"/>
              <a:gd name="T56" fmla="*/ 160 w 193"/>
              <a:gd name="T57" fmla="*/ 81 h 252"/>
              <a:gd name="T58" fmla="*/ 161 w 193"/>
              <a:gd name="T59" fmla="*/ 72 h 252"/>
              <a:gd name="T60" fmla="*/ 161 w 193"/>
              <a:gd name="T61" fmla="*/ 62 h 252"/>
              <a:gd name="T62" fmla="*/ 157 w 193"/>
              <a:gd name="T63" fmla="*/ 45 h 252"/>
              <a:gd name="T64" fmla="*/ 148 w 193"/>
              <a:gd name="T65" fmla="*/ 35 h 252"/>
              <a:gd name="T66" fmla="*/ 136 w 193"/>
              <a:gd name="T67" fmla="*/ 29 h 252"/>
              <a:gd name="T68" fmla="*/ 120 w 193"/>
              <a:gd name="T69" fmla="*/ 26 h 252"/>
              <a:gd name="T70" fmla="*/ 108 w 193"/>
              <a:gd name="T71" fmla="*/ 26 h 252"/>
              <a:gd name="T72" fmla="*/ 96 w 193"/>
              <a:gd name="T73" fmla="*/ 26 h 252"/>
              <a:gd name="T74" fmla="*/ 83 w 193"/>
              <a:gd name="T75" fmla="*/ 26 h 252"/>
              <a:gd name="T76" fmla="*/ 72 w 193"/>
              <a:gd name="T77" fmla="*/ 27 h 252"/>
              <a:gd name="T78" fmla="*/ 39 w 193"/>
              <a:gd name="T79" fmla="*/ 39 h 252"/>
              <a:gd name="T80" fmla="*/ 29 w 193"/>
              <a:gd name="T81" fmla="*/ 73 h 252"/>
              <a:gd name="T82" fmla="*/ 29 w 193"/>
              <a:gd name="T83" fmla="*/ 85 h 252"/>
              <a:gd name="T84" fmla="*/ 0 w 193"/>
              <a:gd name="T85" fmla="*/ 85 h 252"/>
              <a:gd name="T86" fmla="*/ 0 w 193"/>
              <a:gd name="T87" fmla="*/ 64 h 252"/>
              <a:gd name="T88" fmla="*/ 5 w 193"/>
              <a:gd name="T89" fmla="*/ 38 h 252"/>
              <a:gd name="T90" fmla="*/ 18 w 193"/>
              <a:gd name="T91" fmla="*/ 19 h 252"/>
              <a:gd name="T92" fmla="*/ 41 w 193"/>
              <a:gd name="T93" fmla="*/ 6 h 252"/>
              <a:gd name="T94" fmla="*/ 69 w 193"/>
              <a:gd name="T95" fmla="*/ 1 h 252"/>
              <a:gd name="T96" fmla="*/ 104 w 193"/>
              <a:gd name="T97" fmla="*/ 0 h 252"/>
              <a:gd name="T98" fmla="*/ 139 w 193"/>
              <a:gd name="T99" fmla="*/ 2 h 252"/>
              <a:gd name="T100" fmla="*/ 174 w 193"/>
              <a:gd name="T101" fmla="*/ 18 h 252"/>
              <a:gd name="T102" fmla="*/ 190 w 193"/>
              <a:gd name="T103" fmla="*/ 52 h 252"/>
              <a:gd name="T104" fmla="*/ 192 w 193"/>
              <a:gd name="T105" fmla="*/ 69 h 252"/>
              <a:gd name="T106" fmla="*/ 190 w 193"/>
              <a:gd name="T107" fmla="*/ 86 h 252"/>
              <a:gd name="T108" fmla="*/ 182 w 193"/>
              <a:gd name="T109" fmla="*/ 107 h 252"/>
              <a:gd name="T110" fmla="*/ 164 w 193"/>
              <a:gd name="T111" fmla="*/ 122 h 252"/>
              <a:gd name="T112" fmla="*/ 184 w 193"/>
              <a:gd name="T113" fmla="*/ 139 h 252"/>
              <a:gd name="T114" fmla="*/ 193 w 193"/>
              <a:gd name="T115" fmla="*/ 16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" h="252">
                <a:moveTo>
                  <a:pt x="193" y="164"/>
                </a:moveTo>
                <a:cubicBezTo>
                  <a:pt x="193" y="170"/>
                  <a:pt x="193" y="176"/>
                  <a:pt x="193" y="182"/>
                </a:cubicBezTo>
                <a:cubicBezTo>
                  <a:pt x="193" y="188"/>
                  <a:pt x="192" y="194"/>
                  <a:pt x="191" y="200"/>
                </a:cubicBezTo>
                <a:cubicBezTo>
                  <a:pt x="188" y="218"/>
                  <a:pt x="181" y="231"/>
                  <a:pt x="170" y="238"/>
                </a:cubicBezTo>
                <a:cubicBezTo>
                  <a:pt x="160" y="245"/>
                  <a:pt x="146" y="250"/>
                  <a:pt x="129" y="251"/>
                </a:cubicBezTo>
                <a:cubicBezTo>
                  <a:pt x="118" y="251"/>
                  <a:pt x="107" y="251"/>
                  <a:pt x="96" y="252"/>
                </a:cubicBezTo>
                <a:cubicBezTo>
                  <a:pt x="85" y="252"/>
                  <a:pt x="74" y="252"/>
                  <a:pt x="63" y="251"/>
                </a:cubicBezTo>
                <a:cubicBezTo>
                  <a:pt x="41" y="251"/>
                  <a:pt x="25" y="245"/>
                  <a:pt x="15" y="233"/>
                </a:cubicBezTo>
                <a:cubicBezTo>
                  <a:pt x="5" y="222"/>
                  <a:pt x="0" y="206"/>
                  <a:pt x="0" y="185"/>
                </a:cubicBezTo>
                <a:cubicBezTo>
                  <a:pt x="0" y="160"/>
                  <a:pt x="0" y="160"/>
                  <a:pt x="0" y="160"/>
                </a:cubicBezTo>
                <a:cubicBezTo>
                  <a:pt x="29" y="160"/>
                  <a:pt x="29" y="160"/>
                  <a:pt x="29" y="160"/>
                </a:cubicBezTo>
                <a:cubicBezTo>
                  <a:pt x="29" y="185"/>
                  <a:pt x="29" y="185"/>
                  <a:pt x="29" y="185"/>
                </a:cubicBezTo>
                <a:cubicBezTo>
                  <a:pt x="29" y="197"/>
                  <a:pt x="32" y="207"/>
                  <a:pt x="38" y="214"/>
                </a:cubicBezTo>
                <a:cubicBezTo>
                  <a:pt x="44" y="221"/>
                  <a:pt x="54" y="225"/>
                  <a:pt x="67" y="225"/>
                </a:cubicBezTo>
                <a:cubicBezTo>
                  <a:pt x="77" y="226"/>
                  <a:pt x="87" y="226"/>
                  <a:pt x="96" y="226"/>
                </a:cubicBezTo>
                <a:cubicBezTo>
                  <a:pt x="105" y="226"/>
                  <a:pt x="113" y="226"/>
                  <a:pt x="121" y="225"/>
                </a:cubicBezTo>
                <a:cubicBezTo>
                  <a:pt x="127" y="225"/>
                  <a:pt x="132" y="224"/>
                  <a:pt x="137" y="223"/>
                </a:cubicBezTo>
                <a:cubicBezTo>
                  <a:pt x="141" y="222"/>
                  <a:pt x="145" y="220"/>
                  <a:pt x="148" y="218"/>
                </a:cubicBezTo>
                <a:cubicBezTo>
                  <a:pt x="152" y="216"/>
                  <a:pt x="154" y="213"/>
                  <a:pt x="156" y="209"/>
                </a:cubicBezTo>
                <a:cubicBezTo>
                  <a:pt x="159" y="205"/>
                  <a:pt x="160" y="200"/>
                  <a:pt x="161" y="194"/>
                </a:cubicBezTo>
                <a:cubicBezTo>
                  <a:pt x="162" y="189"/>
                  <a:pt x="163" y="184"/>
                  <a:pt x="163" y="178"/>
                </a:cubicBezTo>
                <a:cubicBezTo>
                  <a:pt x="163" y="173"/>
                  <a:pt x="162" y="167"/>
                  <a:pt x="161" y="162"/>
                </a:cubicBezTo>
                <a:cubicBezTo>
                  <a:pt x="160" y="151"/>
                  <a:pt x="156" y="144"/>
                  <a:pt x="150" y="140"/>
                </a:cubicBezTo>
                <a:cubicBezTo>
                  <a:pt x="144" y="137"/>
                  <a:pt x="136" y="135"/>
                  <a:pt x="125" y="135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36" y="110"/>
                  <a:pt x="144" y="107"/>
                  <a:pt x="150" y="102"/>
                </a:cubicBezTo>
                <a:cubicBezTo>
                  <a:pt x="156" y="98"/>
                  <a:pt x="159" y="90"/>
                  <a:pt x="160" y="81"/>
                </a:cubicBezTo>
                <a:cubicBezTo>
                  <a:pt x="161" y="78"/>
                  <a:pt x="161" y="75"/>
                  <a:pt x="161" y="72"/>
                </a:cubicBezTo>
                <a:cubicBezTo>
                  <a:pt x="161" y="68"/>
                  <a:pt x="161" y="65"/>
                  <a:pt x="161" y="62"/>
                </a:cubicBezTo>
                <a:cubicBezTo>
                  <a:pt x="161" y="55"/>
                  <a:pt x="159" y="50"/>
                  <a:pt x="157" y="45"/>
                </a:cubicBezTo>
                <a:cubicBezTo>
                  <a:pt x="155" y="41"/>
                  <a:pt x="152" y="37"/>
                  <a:pt x="148" y="35"/>
                </a:cubicBezTo>
                <a:cubicBezTo>
                  <a:pt x="145" y="32"/>
                  <a:pt x="140" y="30"/>
                  <a:pt x="136" y="29"/>
                </a:cubicBezTo>
                <a:cubicBezTo>
                  <a:pt x="131" y="27"/>
                  <a:pt x="125" y="27"/>
                  <a:pt x="120" y="26"/>
                </a:cubicBezTo>
                <a:cubicBezTo>
                  <a:pt x="116" y="26"/>
                  <a:pt x="112" y="26"/>
                  <a:pt x="108" y="26"/>
                </a:cubicBezTo>
                <a:cubicBezTo>
                  <a:pt x="104" y="26"/>
                  <a:pt x="100" y="26"/>
                  <a:pt x="96" y="26"/>
                </a:cubicBezTo>
                <a:cubicBezTo>
                  <a:pt x="92" y="26"/>
                  <a:pt x="87" y="26"/>
                  <a:pt x="83" y="26"/>
                </a:cubicBezTo>
                <a:cubicBezTo>
                  <a:pt x="79" y="27"/>
                  <a:pt x="75" y="27"/>
                  <a:pt x="72" y="27"/>
                </a:cubicBezTo>
                <a:cubicBezTo>
                  <a:pt x="57" y="28"/>
                  <a:pt x="46" y="32"/>
                  <a:pt x="39" y="39"/>
                </a:cubicBezTo>
                <a:cubicBezTo>
                  <a:pt x="33" y="47"/>
                  <a:pt x="29" y="58"/>
                  <a:pt x="29" y="73"/>
                </a:cubicBezTo>
                <a:cubicBezTo>
                  <a:pt x="29" y="85"/>
                  <a:pt x="29" y="85"/>
                  <a:pt x="29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5"/>
                  <a:pt x="1" y="46"/>
                  <a:pt x="5" y="38"/>
                </a:cubicBezTo>
                <a:cubicBezTo>
                  <a:pt x="8" y="31"/>
                  <a:pt x="12" y="24"/>
                  <a:pt x="18" y="19"/>
                </a:cubicBezTo>
                <a:cubicBezTo>
                  <a:pt x="25" y="13"/>
                  <a:pt x="32" y="9"/>
                  <a:pt x="41" y="6"/>
                </a:cubicBezTo>
                <a:cubicBezTo>
                  <a:pt x="50" y="3"/>
                  <a:pt x="60" y="1"/>
                  <a:pt x="69" y="1"/>
                </a:cubicBezTo>
                <a:cubicBezTo>
                  <a:pt x="80" y="0"/>
                  <a:pt x="92" y="0"/>
                  <a:pt x="104" y="0"/>
                </a:cubicBezTo>
                <a:cubicBezTo>
                  <a:pt x="116" y="1"/>
                  <a:pt x="128" y="1"/>
                  <a:pt x="139" y="2"/>
                </a:cubicBezTo>
                <a:cubicBezTo>
                  <a:pt x="153" y="4"/>
                  <a:pt x="164" y="9"/>
                  <a:pt x="174" y="18"/>
                </a:cubicBezTo>
                <a:cubicBezTo>
                  <a:pt x="183" y="26"/>
                  <a:pt x="188" y="38"/>
                  <a:pt x="190" y="52"/>
                </a:cubicBezTo>
                <a:cubicBezTo>
                  <a:pt x="191" y="58"/>
                  <a:pt x="192" y="63"/>
                  <a:pt x="192" y="69"/>
                </a:cubicBezTo>
                <a:cubicBezTo>
                  <a:pt x="191" y="75"/>
                  <a:pt x="191" y="80"/>
                  <a:pt x="190" y="86"/>
                </a:cubicBezTo>
                <a:cubicBezTo>
                  <a:pt x="189" y="93"/>
                  <a:pt x="186" y="100"/>
                  <a:pt x="182" y="107"/>
                </a:cubicBezTo>
                <a:cubicBezTo>
                  <a:pt x="177" y="114"/>
                  <a:pt x="171" y="118"/>
                  <a:pt x="164" y="122"/>
                </a:cubicBezTo>
                <a:cubicBezTo>
                  <a:pt x="172" y="125"/>
                  <a:pt x="179" y="131"/>
                  <a:pt x="184" y="139"/>
                </a:cubicBezTo>
                <a:cubicBezTo>
                  <a:pt x="189" y="147"/>
                  <a:pt x="192" y="155"/>
                  <a:pt x="193" y="164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Freeform 1612"/>
          <p:cNvSpPr>
            <a:spLocks noEditPoints="1"/>
          </p:cNvSpPr>
          <p:nvPr/>
        </p:nvSpPr>
        <p:spPr bwMode="auto">
          <a:xfrm>
            <a:off x="6382786" y="3643780"/>
            <a:ext cx="267915" cy="342885"/>
          </a:xfrm>
          <a:custGeom>
            <a:avLst/>
            <a:gdLst>
              <a:gd name="T0" fmla="*/ 387 w 461"/>
              <a:gd name="T1" fmla="*/ 481 h 590"/>
              <a:gd name="T2" fmla="*/ 387 w 461"/>
              <a:gd name="T3" fmla="*/ 590 h 590"/>
              <a:gd name="T4" fmla="*/ 316 w 461"/>
              <a:gd name="T5" fmla="*/ 590 h 590"/>
              <a:gd name="T6" fmla="*/ 316 w 461"/>
              <a:gd name="T7" fmla="*/ 481 h 590"/>
              <a:gd name="T8" fmla="*/ 0 w 461"/>
              <a:gd name="T9" fmla="*/ 481 h 590"/>
              <a:gd name="T10" fmla="*/ 0 w 461"/>
              <a:gd name="T11" fmla="*/ 418 h 590"/>
              <a:gd name="T12" fmla="*/ 260 w 461"/>
              <a:gd name="T13" fmla="*/ 0 h 590"/>
              <a:gd name="T14" fmla="*/ 387 w 461"/>
              <a:gd name="T15" fmla="*/ 0 h 590"/>
              <a:gd name="T16" fmla="*/ 387 w 461"/>
              <a:gd name="T17" fmla="*/ 420 h 590"/>
              <a:gd name="T18" fmla="*/ 461 w 461"/>
              <a:gd name="T19" fmla="*/ 420 h 590"/>
              <a:gd name="T20" fmla="*/ 461 w 461"/>
              <a:gd name="T21" fmla="*/ 481 h 590"/>
              <a:gd name="T22" fmla="*/ 387 w 461"/>
              <a:gd name="T23" fmla="*/ 481 h 590"/>
              <a:gd name="T24" fmla="*/ 316 w 461"/>
              <a:gd name="T25" fmla="*/ 63 h 590"/>
              <a:gd name="T26" fmla="*/ 298 w 461"/>
              <a:gd name="T27" fmla="*/ 63 h 590"/>
              <a:gd name="T28" fmla="*/ 80 w 461"/>
              <a:gd name="T29" fmla="*/ 420 h 590"/>
              <a:gd name="T30" fmla="*/ 316 w 461"/>
              <a:gd name="T31" fmla="*/ 420 h 590"/>
              <a:gd name="T32" fmla="*/ 316 w 461"/>
              <a:gd name="T33" fmla="*/ 63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590">
                <a:moveTo>
                  <a:pt x="387" y="481"/>
                </a:moveTo>
                <a:lnTo>
                  <a:pt x="387" y="590"/>
                </a:lnTo>
                <a:lnTo>
                  <a:pt x="316" y="590"/>
                </a:lnTo>
                <a:lnTo>
                  <a:pt x="316" y="481"/>
                </a:lnTo>
                <a:lnTo>
                  <a:pt x="0" y="481"/>
                </a:lnTo>
                <a:lnTo>
                  <a:pt x="0" y="418"/>
                </a:lnTo>
                <a:lnTo>
                  <a:pt x="260" y="0"/>
                </a:lnTo>
                <a:lnTo>
                  <a:pt x="387" y="0"/>
                </a:lnTo>
                <a:lnTo>
                  <a:pt x="387" y="420"/>
                </a:lnTo>
                <a:lnTo>
                  <a:pt x="461" y="420"/>
                </a:lnTo>
                <a:lnTo>
                  <a:pt x="461" y="481"/>
                </a:lnTo>
                <a:lnTo>
                  <a:pt x="387" y="481"/>
                </a:lnTo>
                <a:close/>
                <a:moveTo>
                  <a:pt x="316" y="63"/>
                </a:moveTo>
                <a:lnTo>
                  <a:pt x="298" y="63"/>
                </a:lnTo>
                <a:lnTo>
                  <a:pt x="80" y="420"/>
                </a:lnTo>
                <a:lnTo>
                  <a:pt x="316" y="420"/>
                </a:lnTo>
                <a:lnTo>
                  <a:pt x="316" y="63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Freeform 1610"/>
          <p:cNvSpPr/>
          <p:nvPr/>
        </p:nvSpPr>
        <p:spPr bwMode="auto">
          <a:xfrm>
            <a:off x="6413653" y="2837456"/>
            <a:ext cx="243617" cy="321747"/>
          </a:xfrm>
          <a:custGeom>
            <a:avLst/>
            <a:gdLst>
              <a:gd name="T0" fmla="*/ 0 w 190"/>
              <a:gd name="T1" fmla="*/ 251 h 251"/>
              <a:gd name="T2" fmla="*/ 0 w 190"/>
              <a:gd name="T3" fmla="*/ 196 h 251"/>
              <a:gd name="T4" fmla="*/ 6 w 190"/>
              <a:gd name="T5" fmla="*/ 169 h 251"/>
              <a:gd name="T6" fmla="*/ 26 w 190"/>
              <a:gd name="T7" fmla="*/ 151 h 251"/>
              <a:gd name="T8" fmla="*/ 51 w 190"/>
              <a:gd name="T9" fmla="*/ 141 h 251"/>
              <a:gd name="T10" fmla="*/ 79 w 190"/>
              <a:gd name="T11" fmla="*/ 130 h 251"/>
              <a:gd name="T12" fmla="*/ 106 w 190"/>
              <a:gd name="T13" fmla="*/ 120 h 251"/>
              <a:gd name="T14" fmla="*/ 130 w 190"/>
              <a:gd name="T15" fmla="*/ 111 h 251"/>
              <a:gd name="T16" fmla="*/ 148 w 190"/>
              <a:gd name="T17" fmla="*/ 100 h 251"/>
              <a:gd name="T18" fmla="*/ 156 w 190"/>
              <a:gd name="T19" fmla="*/ 80 h 251"/>
              <a:gd name="T20" fmla="*/ 156 w 190"/>
              <a:gd name="T21" fmla="*/ 71 h 251"/>
              <a:gd name="T22" fmla="*/ 156 w 190"/>
              <a:gd name="T23" fmla="*/ 60 h 251"/>
              <a:gd name="T24" fmla="*/ 145 w 190"/>
              <a:gd name="T25" fmla="*/ 37 h 251"/>
              <a:gd name="T26" fmla="*/ 121 w 190"/>
              <a:gd name="T27" fmla="*/ 27 h 251"/>
              <a:gd name="T28" fmla="*/ 99 w 190"/>
              <a:gd name="T29" fmla="*/ 26 h 251"/>
              <a:gd name="T30" fmla="*/ 76 w 190"/>
              <a:gd name="T31" fmla="*/ 27 h 251"/>
              <a:gd name="T32" fmla="*/ 43 w 190"/>
              <a:gd name="T33" fmla="*/ 40 h 251"/>
              <a:gd name="T34" fmla="*/ 33 w 190"/>
              <a:gd name="T35" fmla="*/ 76 h 251"/>
              <a:gd name="T36" fmla="*/ 33 w 190"/>
              <a:gd name="T37" fmla="*/ 107 h 251"/>
              <a:gd name="T38" fmla="*/ 2 w 190"/>
              <a:gd name="T39" fmla="*/ 107 h 251"/>
              <a:gd name="T40" fmla="*/ 2 w 190"/>
              <a:gd name="T41" fmla="*/ 70 h 251"/>
              <a:gd name="T42" fmla="*/ 19 w 190"/>
              <a:gd name="T43" fmla="*/ 19 h 251"/>
              <a:gd name="T44" fmla="*/ 69 w 190"/>
              <a:gd name="T45" fmla="*/ 0 h 251"/>
              <a:gd name="T46" fmla="*/ 99 w 190"/>
              <a:gd name="T47" fmla="*/ 0 h 251"/>
              <a:gd name="T48" fmla="*/ 130 w 190"/>
              <a:gd name="T49" fmla="*/ 2 h 251"/>
              <a:gd name="T50" fmla="*/ 168 w 190"/>
              <a:gd name="T51" fmla="*/ 17 h 251"/>
              <a:gd name="T52" fmla="*/ 186 w 190"/>
              <a:gd name="T53" fmla="*/ 55 h 251"/>
              <a:gd name="T54" fmla="*/ 186 w 190"/>
              <a:gd name="T55" fmla="*/ 83 h 251"/>
              <a:gd name="T56" fmla="*/ 178 w 190"/>
              <a:gd name="T57" fmla="*/ 110 h 251"/>
              <a:gd name="T58" fmla="*/ 148 w 190"/>
              <a:gd name="T59" fmla="*/ 135 h 251"/>
              <a:gd name="T60" fmla="*/ 123 w 190"/>
              <a:gd name="T61" fmla="*/ 144 h 251"/>
              <a:gd name="T62" fmla="*/ 96 w 190"/>
              <a:gd name="T63" fmla="*/ 154 h 251"/>
              <a:gd name="T64" fmla="*/ 68 w 190"/>
              <a:gd name="T65" fmla="*/ 165 h 251"/>
              <a:gd name="T66" fmla="*/ 44 w 190"/>
              <a:gd name="T67" fmla="*/ 174 h 251"/>
              <a:gd name="T68" fmla="*/ 33 w 190"/>
              <a:gd name="T69" fmla="*/ 183 h 251"/>
              <a:gd name="T70" fmla="*/ 30 w 190"/>
              <a:gd name="T71" fmla="*/ 197 h 251"/>
              <a:gd name="T72" fmla="*/ 30 w 190"/>
              <a:gd name="T73" fmla="*/ 226 h 251"/>
              <a:gd name="T74" fmla="*/ 190 w 190"/>
              <a:gd name="T75" fmla="*/ 226 h 251"/>
              <a:gd name="T76" fmla="*/ 190 w 190"/>
              <a:gd name="T77" fmla="*/ 251 h 251"/>
              <a:gd name="T78" fmla="*/ 0 w 190"/>
              <a:gd name="T7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0" h="251">
                <a:moveTo>
                  <a:pt x="0" y="251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86"/>
                  <a:pt x="2" y="177"/>
                  <a:pt x="6" y="169"/>
                </a:cubicBezTo>
                <a:cubicBezTo>
                  <a:pt x="9" y="161"/>
                  <a:pt x="16" y="155"/>
                  <a:pt x="26" y="151"/>
                </a:cubicBezTo>
                <a:cubicBezTo>
                  <a:pt x="34" y="148"/>
                  <a:pt x="42" y="144"/>
                  <a:pt x="51" y="141"/>
                </a:cubicBezTo>
                <a:cubicBezTo>
                  <a:pt x="60" y="137"/>
                  <a:pt x="70" y="134"/>
                  <a:pt x="79" y="130"/>
                </a:cubicBezTo>
                <a:cubicBezTo>
                  <a:pt x="88" y="127"/>
                  <a:pt x="97" y="123"/>
                  <a:pt x="106" y="120"/>
                </a:cubicBezTo>
                <a:cubicBezTo>
                  <a:pt x="114" y="117"/>
                  <a:pt x="122" y="114"/>
                  <a:pt x="130" y="111"/>
                </a:cubicBezTo>
                <a:cubicBezTo>
                  <a:pt x="138" y="109"/>
                  <a:pt x="144" y="105"/>
                  <a:pt x="148" y="100"/>
                </a:cubicBezTo>
                <a:cubicBezTo>
                  <a:pt x="152" y="96"/>
                  <a:pt x="154" y="89"/>
                  <a:pt x="156" y="80"/>
                </a:cubicBezTo>
                <a:cubicBezTo>
                  <a:pt x="156" y="78"/>
                  <a:pt x="156" y="75"/>
                  <a:pt x="156" y="71"/>
                </a:cubicBezTo>
                <a:cubicBezTo>
                  <a:pt x="156" y="68"/>
                  <a:pt x="156" y="64"/>
                  <a:pt x="156" y="60"/>
                </a:cubicBezTo>
                <a:cubicBezTo>
                  <a:pt x="155" y="50"/>
                  <a:pt x="151" y="42"/>
                  <a:pt x="145" y="37"/>
                </a:cubicBezTo>
                <a:cubicBezTo>
                  <a:pt x="139" y="31"/>
                  <a:pt x="131" y="28"/>
                  <a:pt x="121" y="27"/>
                </a:cubicBezTo>
                <a:cubicBezTo>
                  <a:pt x="113" y="27"/>
                  <a:pt x="105" y="26"/>
                  <a:pt x="99" y="26"/>
                </a:cubicBezTo>
                <a:cubicBezTo>
                  <a:pt x="92" y="26"/>
                  <a:pt x="85" y="26"/>
                  <a:pt x="76" y="27"/>
                </a:cubicBezTo>
                <a:cubicBezTo>
                  <a:pt x="60" y="27"/>
                  <a:pt x="49" y="32"/>
                  <a:pt x="43" y="40"/>
                </a:cubicBezTo>
                <a:cubicBezTo>
                  <a:pt x="36" y="47"/>
                  <a:pt x="33" y="59"/>
                  <a:pt x="33" y="76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" y="107"/>
                  <a:pt x="2" y="107"/>
                  <a:pt x="2" y="107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49"/>
                  <a:pt x="8" y="32"/>
                  <a:pt x="19" y="19"/>
                </a:cubicBezTo>
                <a:cubicBezTo>
                  <a:pt x="31" y="7"/>
                  <a:pt x="47" y="1"/>
                  <a:pt x="69" y="0"/>
                </a:cubicBezTo>
                <a:cubicBezTo>
                  <a:pt x="78" y="0"/>
                  <a:pt x="88" y="0"/>
                  <a:pt x="99" y="0"/>
                </a:cubicBezTo>
                <a:cubicBezTo>
                  <a:pt x="109" y="0"/>
                  <a:pt x="119" y="0"/>
                  <a:pt x="130" y="2"/>
                </a:cubicBezTo>
                <a:cubicBezTo>
                  <a:pt x="146" y="3"/>
                  <a:pt x="159" y="9"/>
                  <a:pt x="168" y="17"/>
                </a:cubicBezTo>
                <a:cubicBezTo>
                  <a:pt x="178" y="26"/>
                  <a:pt x="183" y="38"/>
                  <a:pt x="186" y="55"/>
                </a:cubicBezTo>
                <a:cubicBezTo>
                  <a:pt x="187" y="64"/>
                  <a:pt x="187" y="73"/>
                  <a:pt x="186" y="83"/>
                </a:cubicBezTo>
                <a:cubicBezTo>
                  <a:pt x="185" y="93"/>
                  <a:pt x="182" y="102"/>
                  <a:pt x="178" y="110"/>
                </a:cubicBezTo>
                <a:cubicBezTo>
                  <a:pt x="171" y="121"/>
                  <a:pt x="161" y="130"/>
                  <a:pt x="148" y="135"/>
                </a:cubicBezTo>
                <a:cubicBezTo>
                  <a:pt x="140" y="137"/>
                  <a:pt x="132" y="140"/>
                  <a:pt x="123" y="144"/>
                </a:cubicBezTo>
                <a:cubicBezTo>
                  <a:pt x="114" y="147"/>
                  <a:pt x="105" y="151"/>
                  <a:pt x="96" y="154"/>
                </a:cubicBezTo>
                <a:cubicBezTo>
                  <a:pt x="87" y="158"/>
                  <a:pt x="77" y="161"/>
                  <a:pt x="68" y="165"/>
                </a:cubicBezTo>
                <a:cubicBezTo>
                  <a:pt x="59" y="168"/>
                  <a:pt x="51" y="171"/>
                  <a:pt x="44" y="174"/>
                </a:cubicBezTo>
                <a:cubicBezTo>
                  <a:pt x="39" y="176"/>
                  <a:pt x="35" y="179"/>
                  <a:pt x="33" y="183"/>
                </a:cubicBezTo>
                <a:cubicBezTo>
                  <a:pt x="31" y="187"/>
                  <a:pt x="30" y="192"/>
                  <a:pt x="30" y="19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90" y="251"/>
                  <a:pt x="190" y="251"/>
                  <a:pt x="190" y="251"/>
                </a:cubicBezTo>
                <a:lnTo>
                  <a:pt x="0" y="25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2835496" y="1472453"/>
            <a:ext cx="2504651" cy="164345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 txBox="1"/>
          <p:nvPr/>
        </p:nvSpPr>
        <p:spPr>
          <a:xfrm>
            <a:off x="6938304" y="1472453"/>
            <a:ext cx="2504651" cy="1930884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副标题 2"/>
          <p:cNvSpPr txBox="1"/>
          <p:nvPr/>
        </p:nvSpPr>
        <p:spPr>
          <a:xfrm>
            <a:off x="2835496" y="3675796"/>
            <a:ext cx="2504651" cy="175600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cs typeface="+mn-ea"/>
                <a:sym typeface="+mn-lt"/>
              </a:rPr>
              <a:t>单击添加文本单击添加文本单击添加文本单击添加文本</a:t>
            </a:r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副标题 2"/>
          <p:cNvSpPr txBox="1"/>
          <p:nvPr/>
        </p:nvSpPr>
        <p:spPr>
          <a:xfrm>
            <a:off x="6938304" y="3675796"/>
            <a:ext cx="2504651" cy="184396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单击添加文本单击添加文本单击添加文本单击添加文本</a:t>
            </a:r>
            <a:endParaRPr lang="zh-CN" altLang="en-US" sz="2400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85139" y="1523550"/>
            <a:ext cx="4346785" cy="1881913"/>
          </a:xfrm>
          <a:custGeom>
            <a:avLst/>
            <a:gdLst>
              <a:gd name="T0" fmla="*/ 71 w 1231"/>
              <a:gd name="T1" fmla="*/ 520 h 533"/>
              <a:gd name="T2" fmla="*/ 83 w 1231"/>
              <a:gd name="T3" fmla="*/ 529 h 533"/>
              <a:gd name="T4" fmla="*/ 104 w 1231"/>
              <a:gd name="T5" fmla="*/ 533 h 533"/>
              <a:gd name="T6" fmla="*/ 919 w 1231"/>
              <a:gd name="T7" fmla="*/ 440 h 533"/>
              <a:gd name="T8" fmla="*/ 1036 w 1231"/>
              <a:gd name="T9" fmla="*/ 489 h 533"/>
              <a:gd name="T10" fmla="*/ 1208 w 1231"/>
              <a:gd name="T11" fmla="*/ 276 h 533"/>
              <a:gd name="T12" fmla="*/ 1188 w 1231"/>
              <a:gd name="T13" fmla="*/ 167 h 533"/>
              <a:gd name="T14" fmla="*/ 980 w 1231"/>
              <a:gd name="T15" fmla="*/ 16 h 533"/>
              <a:gd name="T16" fmla="*/ 878 w 1231"/>
              <a:gd name="T17" fmla="*/ 95 h 533"/>
              <a:gd name="T18" fmla="*/ 100 w 1231"/>
              <a:gd name="T19" fmla="*/ 182 h 533"/>
              <a:gd name="T20" fmla="*/ 71 w 1231"/>
              <a:gd name="T21" fmla="*/ 52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533">
                <a:moveTo>
                  <a:pt x="71" y="520"/>
                </a:moveTo>
                <a:cubicBezTo>
                  <a:pt x="73" y="519"/>
                  <a:pt x="74" y="525"/>
                  <a:pt x="83" y="529"/>
                </a:cubicBezTo>
                <a:cubicBezTo>
                  <a:pt x="91" y="532"/>
                  <a:pt x="102" y="533"/>
                  <a:pt x="104" y="533"/>
                </a:cubicBezTo>
                <a:cubicBezTo>
                  <a:pt x="371" y="496"/>
                  <a:pt x="649" y="471"/>
                  <a:pt x="919" y="440"/>
                </a:cubicBezTo>
                <a:cubicBezTo>
                  <a:pt x="940" y="499"/>
                  <a:pt x="988" y="530"/>
                  <a:pt x="1036" y="489"/>
                </a:cubicBezTo>
                <a:cubicBezTo>
                  <a:pt x="1105" y="430"/>
                  <a:pt x="1159" y="353"/>
                  <a:pt x="1208" y="276"/>
                </a:cubicBezTo>
                <a:cubicBezTo>
                  <a:pt x="1231" y="239"/>
                  <a:pt x="1220" y="194"/>
                  <a:pt x="1188" y="167"/>
                </a:cubicBezTo>
                <a:cubicBezTo>
                  <a:pt x="1077" y="71"/>
                  <a:pt x="1005" y="22"/>
                  <a:pt x="980" y="16"/>
                </a:cubicBezTo>
                <a:cubicBezTo>
                  <a:pt x="915" y="0"/>
                  <a:pt x="881" y="30"/>
                  <a:pt x="878" y="95"/>
                </a:cubicBezTo>
                <a:cubicBezTo>
                  <a:pt x="619" y="124"/>
                  <a:pt x="359" y="153"/>
                  <a:pt x="100" y="182"/>
                </a:cubicBezTo>
                <a:cubicBezTo>
                  <a:pt x="93" y="297"/>
                  <a:pt x="0" y="380"/>
                  <a:pt x="71" y="52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706364" y="1646120"/>
            <a:ext cx="3965620" cy="1588939"/>
          </a:xfrm>
          <a:custGeom>
            <a:avLst/>
            <a:gdLst>
              <a:gd name="T0" fmla="*/ 0 w 1123"/>
              <a:gd name="T1" fmla="*/ 410 h 450"/>
              <a:gd name="T2" fmla="*/ 57 w 1123"/>
              <a:gd name="T3" fmla="*/ 449 h 450"/>
              <a:gd name="T4" fmla="*/ 140 w 1123"/>
              <a:gd name="T5" fmla="*/ 441 h 450"/>
              <a:gd name="T6" fmla="*/ 886 w 1123"/>
              <a:gd name="T7" fmla="*/ 351 h 450"/>
              <a:gd name="T8" fmla="*/ 923 w 1123"/>
              <a:gd name="T9" fmla="*/ 422 h 450"/>
              <a:gd name="T10" fmla="*/ 1108 w 1123"/>
              <a:gd name="T11" fmla="*/ 212 h 450"/>
              <a:gd name="T12" fmla="*/ 1091 w 1123"/>
              <a:gd name="T13" fmla="*/ 156 h 450"/>
              <a:gd name="T14" fmla="*/ 899 w 1123"/>
              <a:gd name="T15" fmla="*/ 16 h 450"/>
              <a:gd name="T16" fmla="*/ 850 w 1123"/>
              <a:gd name="T17" fmla="*/ 64 h 450"/>
              <a:gd name="T18" fmla="*/ 851 w 1123"/>
              <a:gd name="T19" fmla="*/ 88 h 450"/>
              <a:gd name="T20" fmla="*/ 19 w 1123"/>
              <a:gd name="T21" fmla="*/ 168 h 450"/>
              <a:gd name="T22" fmla="*/ 23 w 1123"/>
              <a:gd name="T23" fmla="*/ 189 h 450"/>
              <a:gd name="T24" fmla="*/ 866 w 1123"/>
              <a:gd name="T25" fmla="*/ 99 h 450"/>
              <a:gd name="T26" fmla="*/ 893 w 1123"/>
              <a:gd name="T27" fmla="*/ 29 h 450"/>
              <a:gd name="T28" fmla="*/ 944 w 1123"/>
              <a:gd name="T29" fmla="*/ 392 h 450"/>
              <a:gd name="T30" fmla="*/ 896 w 1123"/>
              <a:gd name="T31" fmla="*/ 336 h 450"/>
              <a:gd name="T32" fmla="*/ 133 w 1123"/>
              <a:gd name="T33" fmla="*/ 419 h 450"/>
              <a:gd name="T34" fmla="*/ 59 w 1123"/>
              <a:gd name="T35" fmla="*/ 427 h 450"/>
              <a:gd name="T36" fmla="*/ 15 w 1123"/>
              <a:gd name="T37" fmla="*/ 397 h 450"/>
              <a:gd name="T38" fmla="*/ 0 w 1123"/>
              <a:gd name="T39" fmla="*/ 41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3" h="450">
                <a:moveTo>
                  <a:pt x="0" y="410"/>
                </a:moveTo>
                <a:cubicBezTo>
                  <a:pt x="1" y="424"/>
                  <a:pt x="19" y="448"/>
                  <a:pt x="57" y="449"/>
                </a:cubicBezTo>
                <a:cubicBezTo>
                  <a:pt x="87" y="450"/>
                  <a:pt x="121" y="444"/>
                  <a:pt x="140" y="441"/>
                </a:cubicBezTo>
                <a:cubicBezTo>
                  <a:pt x="389" y="411"/>
                  <a:pt x="637" y="381"/>
                  <a:pt x="886" y="351"/>
                </a:cubicBezTo>
                <a:cubicBezTo>
                  <a:pt x="885" y="396"/>
                  <a:pt x="899" y="421"/>
                  <a:pt x="923" y="422"/>
                </a:cubicBezTo>
                <a:cubicBezTo>
                  <a:pt x="954" y="424"/>
                  <a:pt x="1020" y="356"/>
                  <a:pt x="1108" y="212"/>
                </a:cubicBezTo>
                <a:cubicBezTo>
                  <a:pt x="1123" y="188"/>
                  <a:pt x="1109" y="169"/>
                  <a:pt x="1091" y="156"/>
                </a:cubicBezTo>
                <a:cubicBezTo>
                  <a:pt x="1003" y="93"/>
                  <a:pt x="945" y="36"/>
                  <a:pt x="899" y="16"/>
                </a:cubicBezTo>
                <a:cubicBezTo>
                  <a:pt x="862" y="0"/>
                  <a:pt x="844" y="24"/>
                  <a:pt x="850" y="64"/>
                </a:cubicBezTo>
                <a:cubicBezTo>
                  <a:pt x="852" y="72"/>
                  <a:pt x="851" y="80"/>
                  <a:pt x="851" y="88"/>
                </a:cubicBezTo>
                <a:cubicBezTo>
                  <a:pt x="514" y="131"/>
                  <a:pt x="176" y="157"/>
                  <a:pt x="19" y="168"/>
                </a:cubicBezTo>
                <a:cubicBezTo>
                  <a:pt x="19" y="173"/>
                  <a:pt x="23" y="184"/>
                  <a:pt x="23" y="189"/>
                </a:cubicBezTo>
                <a:cubicBezTo>
                  <a:pt x="275" y="161"/>
                  <a:pt x="614" y="127"/>
                  <a:pt x="866" y="99"/>
                </a:cubicBezTo>
                <a:cubicBezTo>
                  <a:pt x="856" y="39"/>
                  <a:pt x="869" y="9"/>
                  <a:pt x="893" y="29"/>
                </a:cubicBezTo>
                <a:cubicBezTo>
                  <a:pt x="1007" y="125"/>
                  <a:pt x="1031" y="259"/>
                  <a:pt x="944" y="392"/>
                </a:cubicBezTo>
                <a:cubicBezTo>
                  <a:pt x="923" y="426"/>
                  <a:pt x="896" y="397"/>
                  <a:pt x="896" y="336"/>
                </a:cubicBezTo>
                <a:cubicBezTo>
                  <a:pt x="788" y="350"/>
                  <a:pt x="358" y="401"/>
                  <a:pt x="133" y="419"/>
                </a:cubicBezTo>
                <a:cubicBezTo>
                  <a:pt x="108" y="421"/>
                  <a:pt x="82" y="428"/>
                  <a:pt x="59" y="427"/>
                </a:cubicBezTo>
                <a:cubicBezTo>
                  <a:pt x="25" y="425"/>
                  <a:pt x="21" y="406"/>
                  <a:pt x="15" y="397"/>
                </a:cubicBezTo>
                <a:cubicBezTo>
                  <a:pt x="12" y="400"/>
                  <a:pt x="3" y="407"/>
                  <a:pt x="0" y="41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1537454" y="1925643"/>
            <a:ext cx="500747" cy="1497757"/>
          </a:xfrm>
          <a:custGeom>
            <a:avLst/>
            <a:gdLst>
              <a:gd name="T0" fmla="*/ 89 w 142"/>
              <a:gd name="T1" fmla="*/ 419 h 424"/>
              <a:gd name="T2" fmla="*/ 142 w 142"/>
              <a:gd name="T3" fmla="*/ 306 h 424"/>
              <a:gd name="T4" fmla="*/ 99 w 142"/>
              <a:gd name="T5" fmla="*/ 40 h 424"/>
              <a:gd name="T6" fmla="*/ 0 w 142"/>
              <a:gd name="T7" fmla="*/ 61 h 424"/>
              <a:gd name="T8" fmla="*/ 89 w 142"/>
              <a:gd name="T9" fmla="*/ 419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424">
                <a:moveTo>
                  <a:pt x="89" y="419"/>
                </a:moveTo>
                <a:cubicBezTo>
                  <a:pt x="14" y="415"/>
                  <a:pt x="37" y="280"/>
                  <a:pt x="142" y="306"/>
                </a:cubicBezTo>
                <a:cubicBezTo>
                  <a:pt x="99" y="40"/>
                  <a:pt x="99" y="40"/>
                  <a:pt x="99" y="40"/>
                </a:cubicBezTo>
                <a:cubicBezTo>
                  <a:pt x="66" y="0"/>
                  <a:pt x="11" y="22"/>
                  <a:pt x="0" y="61"/>
                </a:cubicBezTo>
                <a:cubicBezTo>
                  <a:pt x="4" y="316"/>
                  <a:pt x="31" y="424"/>
                  <a:pt x="89" y="419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bg2"/>
              </a:gs>
            </a:gsLst>
            <a:lin ang="18900000" scaled="1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1485139" y="3517174"/>
            <a:ext cx="4346785" cy="1881913"/>
          </a:xfrm>
          <a:custGeom>
            <a:avLst/>
            <a:gdLst>
              <a:gd name="T0" fmla="*/ 71 w 1231"/>
              <a:gd name="T1" fmla="*/ 520 h 533"/>
              <a:gd name="T2" fmla="*/ 83 w 1231"/>
              <a:gd name="T3" fmla="*/ 529 h 533"/>
              <a:gd name="T4" fmla="*/ 104 w 1231"/>
              <a:gd name="T5" fmla="*/ 533 h 533"/>
              <a:gd name="T6" fmla="*/ 919 w 1231"/>
              <a:gd name="T7" fmla="*/ 440 h 533"/>
              <a:gd name="T8" fmla="*/ 1036 w 1231"/>
              <a:gd name="T9" fmla="*/ 489 h 533"/>
              <a:gd name="T10" fmla="*/ 1208 w 1231"/>
              <a:gd name="T11" fmla="*/ 276 h 533"/>
              <a:gd name="T12" fmla="*/ 1188 w 1231"/>
              <a:gd name="T13" fmla="*/ 167 h 533"/>
              <a:gd name="T14" fmla="*/ 980 w 1231"/>
              <a:gd name="T15" fmla="*/ 16 h 533"/>
              <a:gd name="T16" fmla="*/ 878 w 1231"/>
              <a:gd name="T17" fmla="*/ 95 h 533"/>
              <a:gd name="T18" fmla="*/ 100 w 1231"/>
              <a:gd name="T19" fmla="*/ 182 h 533"/>
              <a:gd name="T20" fmla="*/ 71 w 1231"/>
              <a:gd name="T21" fmla="*/ 52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533">
                <a:moveTo>
                  <a:pt x="71" y="520"/>
                </a:moveTo>
                <a:cubicBezTo>
                  <a:pt x="73" y="519"/>
                  <a:pt x="74" y="525"/>
                  <a:pt x="83" y="529"/>
                </a:cubicBezTo>
                <a:cubicBezTo>
                  <a:pt x="91" y="532"/>
                  <a:pt x="102" y="533"/>
                  <a:pt x="104" y="533"/>
                </a:cubicBezTo>
                <a:cubicBezTo>
                  <a:pt x="371" y="496"/>
                  <a:pt x="649" y="471"/>
                  <a:pt x="919" y="440"/>
                </a:cubicBezTo>
                <a:cubicBezTo>
                  <a:pt x="940" y="499"/>
                  <a:pt x="988" y="530"/>
                  <a:pt x="1036" y="489"/>
                </a:cubicBezTo>
                <a:cubicBezTo>
                  <a:pt x="1105" y="430"/>
                  <a:pt x="1159" y="353"/>
                  <a:pt x="1208" y="276"/>
                </a:cubicBezTo>
                <a:cubicBezTo>
                  <a:pt x="1231" y="239"/>
                  <a:pt x="1220" y="194"/>
                  <a:pt x="1188" y="167"/>
                </a:cubicBezTo>
                <a:cubicBezTo>
                  <a:pt x="1077" y="71"/>
                  <a:pt x="1005" y="22"/>
                  <a:pt x="980" y="16"/>
                </a:cubicBezTo>
                <a:cubicBezTo>
                  <a:pt x="915" y="0"/>
                  <a:pt x="881" y="30"/>
                  <a:pt x="878" y="95"/>
                </a:cubicBezTo>
                <a:cubicBezTo>
                  <a:pt x="619" y="124"/>
                  <a:pt x="359" y="153"/>
                  <a:pt x="100" y="182"/>
                </a:cubicBezTo>
                <a:cubicBezTo>
                  <a:pt x="93" y="297"/>
                  <a:pt x="0" y="380"/>
                  <a:pt x="71" y="52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Freeform 7"/>
          <p:cNvSpPr/>
          <p:nvPr/>
        </p:nvSpPr>
        <p:spPr bwMode="auto">
          <a:xfrm>
            <a:off x="1706364" y="3639744"/>
            <a:ext cx="3965620" cy="1588939"/>
          </a:xfrm>
          <a:custGeom>
            <a:avLst/>
            <a:gdLst>
              <a:gd name="T0" fmla="*/ 0 w 1123"/>
              <a:gd name="T1" fmla="*/ 410 h 450"/>
              <a:gd name="T2" fmla="*/ 57 w 1123"/>
              <a:gd name="T3" fmla="*/ 449 h 450"/>
              <a:gd name="T4" fmla="*/ 140 w 1123"/>
              <a:gd name="T5" fmla="*/ 441 h 450"/>
              <a:gd name="T6" fmla="*/ 886 w 1123"/>
              <a:gd name="T7" fmla="*/ 351 h 450"/>
              <a:gd name="T8" fmla="*/ 923 w 1123"/>
              <a:gd name="T9" fmla="*/ 422 h 450"/>
              <a:gd name="T10" fmla="*/ 1108 w 1123"/>
              <a:gd name="T11" fmla="*/ 212 h 450"/>
              <a:gd name="T12" fmla="*/ 1091 w 1123"/>
              <a:gd name="T13" fmla="*/ 156 h 450"/>
              <a:gd name="T14" fmla="*/ 899 w 1123"/>
              <a:gd name="T15" fmla="*/ 16 h 450"/>
              <a:gd name="T16" fmla="*/ 850 w 1123"/>
              <a:gd name="T17" fmla="*/ 64 h 450"/>
              <a:gd name="T18" fmla="*/ 851 w 1123"/>
              <a:gd name="T19" fmla="*/ 88 h 450"/>
              <a:gd name="T20" fmla="*/ 19 w 1123"/>
              <a:gd name="T21" fmla="*/ 168 h 450"/>
              <a:gd name="T22" fmla="*/ 23 w 1123"/>
              <a:gd name="T23" fmla="*/ 189 h 450"/>
              <a:gd name="T24" fmla="*/ 866 w 1123"/>
              <a:gd name="T25" fmla="*/ 99 h 450"/>
              <a:gd name="T26" fmla="*/ 893 w 1123"/>
              <a:gd name="T27" fmla="*/ 29 h 450"/>
              <a:gd name="T28" fmla="*/ 944 w 1123"/>
              <a:gd name="T29" fmla="*/ 392 h 450"/>
              <a:gd name="T30" fmla="*/ 896 w 1123"/>
              <a:gd name="T31" fmla="*/ 336 h 450"/>
              <a:gd name="T32" fmla="*/ 133 w 1123"/>
              <a:gd name="T33" fmla="*/ 419 h 450"/>
              <a:gd name="T34" fmla="*/ 59 w 1123"/>
              <a:gd name="T35" fmla="*/ 427 h 450"/>
              <a:gd name="T36" fmla="*/ 15 w 1123"/>
              <a:gd name="T37" fmla="*/ 397 h 450"/>
              <a:gd name="T38" fmla="*/ 0 w 1123"/>
              <a:gd name="T39" fmla="*/ 41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3" h="450">
                <a:moveTo>
                  <a:pt x="0" y="410"/>
                </a:moveTo>
                <a:cubicBezTo>
                  <a:pt x="1" y="424"/>
                  <a:pt x="19" y="448"/>
                  <a:pt x="57" y="449"/>
                </a:cubicBezTo>
                <a:cubicBezTo>
                  <a:pt x="87" y="450"/>
                  <a:pt x="121" y="444"/>
                  <a:pt x="140" y="441"/>
                </a:cubicBezTo>
                <a:cubicBezTo>
                  <a:pt x="389" y="411"/>
                  <a:pt x="637" y="381"/>
                  <a:pt x="886" y="351"/>
                </a:cubicBezTo>
                <a:cubicBezTo>
                  <a:pt x="885" y="396"/>
                  <a:pt x="899" y="421"/>
                  <a:pt x="923" y="422"/>
                </a:cubicBezTo>
                <a:cubicBezTo>
                  <a:pt x="954" y="424"/>
                  <a:pt x="1020" y="356"/>
                  <a:pt x="1108" y="212"/>
                </a:cubicBezTo>
                <a:cubicBezTo>
                  <a:pt x="1123" y="188"/>
                  <a:pt x="1109" y="169"/>
                  <a:pt x="1091" y="156"/>
                </a:cubicBezTo>
                <a:cubicBezTo>
                  <a:pt x="1003" y="93"/>
                  <a:pt x="945" y="36"/>
                  <a:pt x="899" y="16"/>
                </a:cubicBezTo>
                <a:cubicBezTo>
                  <a:pt x="862" y="0"/>
                  <a:pt x="844" y="24"/>
                  <a:pt x="850" y="64"/>
                </a:cubicBezTo>
                <a:cubicBezTo>
                  <a:pt x="852" y="72"/>
                  <a:pt x="851" y="80"/>
                  <a:pt x="851" y="88"/>
                </a:cubicBezTo>
                <a:cubicBezTo>
                  <a:pt x="514" y="131"/>
                  <a:pt x="176" y="157"/>
                  <a:pt x="19" y="168"/>
                </a:cubicBezTo>
                <a:cubicBezTo>
                  <a:pt x="19" y="173"/>
                  <a:pt x="23" y="184"/>
                  <a:pt x="23" y="189"/>
                </a:cubicBezTo>
                <a:cubicBezTo>
                  <a:pt x="275" y="161"/>
                  <a:pt x="614" y="127"/>
                  <a:pt x="866" y="99"/>
                </a:cubicBezTo>
                <a:cubicBezTo>
                  <a:pt x="856" y="39"/>
                  <a:pt x="869" y="9"/>
                  <a:pt x="893" y="29"/>
                </a:cubicBezTo>
                <a:cubicBezTo>
                  <a:pt x="1007" y="125"/>
                  <a:pt x="1031" y="259"/>
                  <a:pt x="944" y="392"/>
                </a:cubicBezTo>
                <a:cubicBezTo>
                  <a:pt x="923" y="426"/>
                  <a:pt x="896" y="397"/>
                  <a:pt x="896" y="336"/>
                </a:cubicBezTo>
                <a:cubicBezTo>
                  <a:pt x="788" y="350"/>
                  <a:pt x="358" y="401"/>
                  <a:pt x="133" y="419"/>
                </a:cubicBezTo>
                <a:cubicBezTo>
                  <a:pt x="108" y="421"/>
                  <a:pt x="82" y="428"/>
                  <a:pt x="59" y="427"/>
                </a:cubicBezTo>
                <a:cubicBezTo>
                  <a:pt x="25" y="425"/>
                  <a:pt x="21" y="406"/>
                  <a:pt x="15" y="397"/>
                </a:cubicBezTo>
                <a:cubicBezTo>
                  <a:pt x="12" y="400"/>
                  <a:pt x="3" y="407"/>
                  <a:pt x="0" y="41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Freeform 8"/>
          <p:cNvSpPr/>
          <p:nvPr/>
        </p:nvSpPr>
        <p:spPr bwMode="auto">
          <a:xfrm>
            <a:off x="1537454" y="3919267"/>
            <a:ext cx="500747" cy="1497757"/>
          </a:xfrm>
          <a:custGeom>
            <a:avLst/>
            <a:gdLst>
              <a:gd name="T0" fmla="*/ 89 w 142"/>
              <a:gd name="T1" fmla="*/ 419 h 424"/>
              <a:gd name="T2" fmla="*/ 142 w 142"/>
              <a:gd name="T3" fmla="*/ 306 h 424"/>
              <a:gd name="T4" fmla="*/ 99 w 142"/>
              <a:gd name="T5" fmla="*/ 40 h 424"/>
              <a:gd name="T6" fmla="*/ 0 w 142"/>
              <a:gd name="T7" fmla="*/ 61 h 424"/>
              <a:gd name="T8" fmla="*/ 89 w 142"/>
              <a:gd name="T9" fmla="*/ 419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424">
                <a:moveTo>
                  <a:pt x="89" y="419"/>
                </a:moveTo>
                <a:cubicBezTo>
                  <a:pt x="14" y="415"/>
                  <a:pt x="37" y="280"/>
                  <a:pt x="142" y="306"/>
                </a:cubicBezTo>
                <a:cubicBezTo>
                  <a:pt x="99" y="40"/>
                  <a:pt x="99" y="40"/>
                  <a:pt x="99" y="40"/>
                </a:cubicBezTo>
                <a:cubicBezTo>
                  <a:pt x="66" y="0"/>
                  <a:pt x="11" y="22"/>
                  <a:pt x="0" y="61"/>
                </a:cubicBezTo>
                <a:cubicBezTo>
                  <a:pt x="4" y="316"/>
                  <a:pt x="31" y="424"/>
                  <a:pt x="89" y="419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bg2"/>
              </a:gs>
            </a:gsLst>
            <a:lin ang="18900000" scaled="1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6334845" y="1523550"/>
            <a:ext cx="4346785" cy="1881913"/>
          </a:xfrm>
          <a:custGeom>
            <a:avLst/>
            <a:gdLst>
              <a:gd name="T0" fmla="*/ 71 w 1231"/>
              <a:gd name="T1" fmla="*/ 520 h 533"/>
              <a:gd name="T2" fmla="*/ 83 w 1231"/>
              <a:gd name="T3" fmla="*/ 529 h 533"/>
              <a:gd name="T4" fmla="*/ 104 w 1231"/>
              <a:gd name="T5" fmla="*/ 533 h 533"/>
              <a:gd name="T6" fmla="*/ 919 w 1231"/>
              <a:gd name="T7" fmla="*/ 440 h 533"/>
              <a:gd name="T8" fmla="*/ 1036 w 1231"/>
              <a:gd name="T9" fmla="*/ 489 h 533"/>
              <a:gd name="T10" fmla="*/ 1208 w 1231"/>
              <a:gd name="T11" fmla="*/ 276 h 533"/>
              <a:gd name="T12" fmla="*/ 1188 w 1231"/>
              <a:gd name="T13" fmla="*/ 167 h 533"/>
              <a:gd name="T14" fmla="*/ 980 w 1231"/>
              <a:gd name="T15" fmla="*/ 16 h 533"/>
              <a:gd name="T16" fmla="*/ 878 w 1231"/>
              <a:gd name="T17" fmla="*/ 95 h 533"/>
              <a:gd name="T18" fmla="*/ 100 w 1231"/>
              <a:gd name="T19" fmla="*/ 182 h 533"/>
              <a:gd name="T20" fmla="*/ 71 w 1231"/>
              <a:gd name="T21" fmla="*/ 52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533">
                <a:moveTo>
                  <a:pt x="71" y="520"/>
                </a:moveTo>
                <a:cubicBezTo>
                  <a:pt x="73" y="519"/>
                  <a:pt x="74" y="525"/>
                  <a:pt x="83" y="529"/>
                </a:cubicBezTo>
                <a:cubicBezTo>
                  <a:pt x="91" y="532"/>
                  <a:pt x="102" y="533"/>
                  <a:pt x="104" y="533"/>
                </a:cubicBezTo>
                <a:cubicBezTo>
                  <a:pt x="371" y="496"/>
                  <a:pt x="649" y="471"/>
                  <a:pt x="919" y="440"/>
                </a:cubicBezTo>
                <a:cubicBezTo>
                  <a:pt x="940" y="499"/>
                  <a:pt x="988" y="530"/>
                  <a:pt x="1036" y="489"/>
                </a:cubicBezTo>
                <a:cubicBezTo>
                  <a:pt x="1105" y="430"/>
                  <a:pt x="1159" y="353"/>
                  <a:pt x="1208" y="276"/>
                </a:cubicBezTo>
                <a:cubicBezTo>
                  <a:pt x="1231" y="239"/>
                  <a:pt x="1220" y="194"/>
                  <a:pt x="1188" y="167"/>
                </a:cubicBezTo>
                <a:cubicBezTo>
                  <a:pt x="1077" y="71"/>
                  <a:pt x="1005" y="22"/>
                  <a:pt x="980" y="16"/>
                </a:cubicBezTo>
                <a:cubicBezTo>
                  <a:pt x="915" y="0"/>
                  <a:pt x="881" y="30"/>
                  <a:pt x="878" y="95"/>
                </a:cubicBezTo>
                <a:cubicBezTo>
                  <a:pt x="619" y="124"/>
                  <a:pt x="359" y="153"/>
                  <a:pt x="100" y="182"/>
                </a:cubicBezTo>
                <a:cubicBezTo>
                  <a:pt x="93" y="297"/>
                  <a:pt x="0" y="380"/>
                  <a:pt x="71" y="52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6556070" y="1646120"/>
            <a:ext cx="3965620" cy="1588939"/>
          </a:xfrm>
          <a:custGeom>
            <a:avLst/>
            <a:gdLst>
              <a:gd name="T0" fmla="*/ 0 w 1123"/>
              <a:gd name="T1" fmla="*/ 410 h 450"/>
              <a:gd name="T2" fmla="*/ 57 w 1123"/>
              <a:gd name="T3" fmla="*/ 449 h 450"/>
              <a:gd name="T4" fmla="*/ 140 w 1123"/>
              <a:gd name="T5" fmla="*/ 441 h 450"/>
              <a:gd name="T6" fmla="*/ 886 w 1123"/>
              <a:gd name="T7" fmla="*/ 351 h 450"/>
              <a:gd name="T8" fmla="*/ 923 w 1123"/>
              <a:gd name="T9" fmla="*/ 422 h 450"/>
              <a:gd name="T10" fmla="*/ 1108 w 1123"/>
              <a:gd name="T11" fmla="*/ 212 h 450"/>
              <a:gd name="T12" fmla="*/ 1091 w 1123"/>
              <a:gd name="T13" fmla="*/ 156 h 450"/>
              <a:gd name="T14" fmla="*/ 899 w 1123"/>
              <a:gd name="T15" fmla="*/ 16 h 450"/>
              <a:gd name="T16" fmla="*/ 850 w 1123"/>
              <a:gd name="T17" fmla="*/ 64 h 450"/>
              <a:gd name="T18" fmla="*/ 851 w 1123"/>
              <a:gd name="T19" fmla="*/ 88 h 450"/>
              <a:gd name="T20" fmla="*/ 19 w 1123"/>
              <a:gd name="T21" fmla="*/ 168 h 450"/>
              <a:gd name="T22" fmla="*/ 23 w 1123"/>
              <a:gd name="T23" fmla="*/ 189 h 450"/>
              <a:gd name="T24" fmla="*/ 866 w 1123"/>
              <a:gd name="T25" fmla="*/ 99 h 450"/>
              <a:gd name="T26" fmla="*/ 893 w 1123"/>
              <a:gd name="T27" fmla="*/ 29 h 450"/>
              <a:gd name="T28" fmla="*/ 944 w 1123"/>
              <a:gd name="T29" fmla="*/ 392 h 450"/>
              <a:gd name="T30" fmla="*/ 896 w 1123"/>
              <a:gd name="T31" fmla="*/ 336 h 450"/>
              <a:gd name="T32" fmla="*/ 133 w 1123"/>
              <a:gd name="T33" fmla="*/ 419 h 450"/>
              <a:gd name="T34" fmla="*/ 59 w 1123"/>
              <a:gd name="T35" fmla="*/ 427 h 450"/>
              <a:gd name="T36" fmla="*/ 15 w 1123"/>
              <a:gd name="T37" fmla="*/ 397 h 450"/>
              <a:gd name="T38" fmla="*/ 0 w 1123"/>
              <a:gd name="T39" fmla="*/ 41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3" h="450">
                <a:moveTo>
                  <a:pt x="0" y="410"/>
                </a:moveTo>
                <a:cubicBezTo>
                  <a:pt x="1" y="424"/>
                  <a:pt x="19" y="448"/>
                  <a:pt x="57" y="449"/>
                </a:cubicBezTo>
                <a:cubicBezTo>
                  <a:pt x="87" y="450"/>
                  <a:pt x="121" y="444"/>
                  <a:pt x="140" y="441"/>
                </a:cubicBezTo>
                <a:cubicBezTo>
                  <a:pt x="389" y="411"/>
                  <a:pt x="637" y="381"/>
                  <a:pt x="886" y="351"/>
                </a:cubicBezTo>
                <a:cubicBezTo>
                  <a:pt x="885" y="396"/>
                  <a:pt x="899" y="421"/>
                  <a:pt x="923" y="422"/>
                </a:cubicBezTo>
                <a:cubicBezTo>
                  <a:pt x="954" y="424"/>
                  <a:pt x="1020" y="356"/>
                  <a:pt x="1108" y="212"/>
                </a:cubicBezTo>
                <a:cubicBezTo>
                  <a:pt x="1123" y="188"/>
                  <a:pt x="1109" y="169"/>
                  <a:pt x="1091" y="156"/>
                </a:cubicBezTo>
                <a:cubicBezTo>
                  <a:pt x="1003" y="93"/>
                  <a:pt x="945" y="36"/>
                  <a:pt x="899" y="16"/>
                </a:cubicBezTo>
                <a:cubicBezTo>
                  <a:pt x="862" y="0"/>
                  <a:pt x="844" y="24"/>
                  <a:pt x="850" y="64"/>
                </a:cubicBezTo>
                <a:cubicBezTo>
                  <a:pt x="852" y="72"/>
                  <a:pt x="851" y="80"/>
                  <a:pt x="851" y="88"/>
                </a:cubicBezTo>
                <a:cubicBezTo>
                  <a:pt x="514" y="131"/>
                  <a:pt x="176" y="157"/>
                  <a:pt x="19" y="168"/>
                </a:cubicBezTo>
                <a:cubicBezTo>
                  <a:pt x="19" y="173"/>
                  <a:pt x="23" y="184"/>
                  <a:pt x="23" y="189"/>
                </a:cubicBezTo>
                <a:cubicBezTo>
                  <a:pt x="275" y="161"/>
                  <a:pt x="614" y="127"/>
                  <a:pt x="866" y="99"/>
                </a:cubicBezTo>
                <a:cubicBezTo>
                  <a:pt x="856" y="39"/>
                  <a:pt x="869" y="9"/>
                  <a:pt x="893" y="29"/>
                </a:cubicBezTo>
                <a:cubicBezTo>
                  <a:pt x="1007" y="125"/>
                  <a:pt x="1031" y="259"/>
                  <a:pt x="944" y="392"/>
                </a:cubicBezTo>
                <a:cubicBezTo>
                  <a:pt x="923" y="426"/>
                  <a:pt x="896" y="397"/>
                  <a:pt x="896" y="336"/>
                </a:cubicBezTo>
                <a:cubicBezTo>
                  <a:pt x="788" y="350"/>
                  <a:pt x="358" y="401"/>
                  <a:pt x="133" y="419"/>
                </a:cubicBezTo>
                <a:cubicBezTo>
                  <a:pt x="108" y="421"/>
                  <a:pt x="82" y="428"/>
                  <a:pt x="59" y="427"/>
                </a:cubicBezTo>
                <a:cubicBezTo>
                  <a:pt x="25" y="425"/>
                  <a:pt x="21" y="406"/>
                  <a:pt x="15" y="397"/>
                </a:cubicBezTo>
                <a:cubicBezTo>
                  <a:pt x="12" y="400"/>
                  <a:pt x="3" y="407"/>
                  <a:pt x="0" y="41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Freeform 8"/>
          <p:cNvSpPr/>
          <p:nvPr/>
        </p:nvSpPr>
        <p:spPr bwMode="auto">
          <a:xfrm>
            <a:off x="6387160" y="1925643"/>
            <a:ext cx="500747" cy="1497757"/>
          </a:xfrm>
          <a:custGeom>
            <a:avLst/>
            <a:gdLst>
              <a:gd name="T0" fmla="*/ 89 w 142"/>
              <a:gd name="T1" fmla="*/ 419 h 424"/>
              <a:gd name="T2" fmla="*/ 142 w 142"/>
              <a:gd name="T3" fmla="*/ 306 h 424"/>
              <a:gd name="T4" fmla="*/ 99 w 142"/>
              <a:gd name="T5" fmla="*/ 40 h 424"/>
              <a:gd name="T6" fmla="*/ 0 w 142"/>
              <a:gd name="T7" fmla="*/ 61 h 424"/>
              <a:gd name="T8" fmla="*/ 89 w 142"/>
              <a:gd name="T9" fmla="*/ 419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424">
                <a:moveTo>
                  <a:pt x="89" y="419"/>
                </a:moveTo>
                <a:cubicBezTo>
                  <a:pt x="14" y="415"/>
                  <a:pt x="37" y="280"/>
                  <a:pt x="142" y="306"/>
                </a:cubicBezTo>
                <a:cubicBezTo>
                  <a:pt x="99" y="40"/>
                  <a:pt x="99" y="40"/>
                  <a:pt x="99" y="40"/>
                </a:cubicBezTo>
                <a:cubicBezTo>
                  <a:pt x="66" y="0"/>
                  <a:pt x="11" y="22"/>
                  <a:pt x="0" y="61"/>
                </a:cubicBezTo>
                <a:cubicBezTo>
                  <a:pt x="4" y="316"/>
                  <a:pt x="31" y="424"/>
                  <a:pt x="89" y="419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bg2"/>
              </a:gs>
            </a:gsLst>
            <a:lin ang="18900000" scaled="1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6334845" y="3517174"/>
            <a:ext cx="4346785" cy="1881913"/>
          </a:xfrm>
          <a:custGeom>
            <a:avLst/>
            <a:gdLst>
              <a:gd name="T0" fmla="*/ 71 w 1231"/>
              <a:gd name="T1" fmla="*/ 520 h 533"/>
              <a:gd name="T2" fmla="*/ 83 w 1231"/>
              <a:gd name="T3" fmla="*/ 529 h 533"/>
              <a:gd name="T4" fmla="*/ 104 w 1231"/>
              <a:gd name="T5" fmla="*/ 533 h 533"/>
              <a:gd name="T6" fmla="*/ 919 w 1231"/>
              <a:gd name="T7" fmla="*/ 440 h 533"/>
              <a:gd name="T8" fmla="*/ 1036 w 1231"/>
              <a:gd name="T9" fmla="*/ 489 h 533"/>
              <a:gd name="T10" fmla="*/ 1208 w 1231"/>
              <a:gd name="T11" fmla="*/ 276 h 533"/>
              <a:gd name="T12" fmla="*/ 1188 w 1231"/>
              <a:gd name="T13" fmla="*/ 167 h 533"/>
              <a:gd name="T14" fmla="*/ 980 w 1231"/>
              <a:gd name="T15" fmla="*/ 16 h 533"/>
              <a:gd name="T16" fmla="*/ 878 w 1231"/>
              <a:gd name="T17" fmla="*/ 95 h 533"/>
              <a:gd name="T18" fmla="*/ 100 w 1231"/>
              <a:gd name="T19" fmla="*/ 182 h 533"/>
              <a:gd name="T20" fmla="*/ 71 w 1231"/>
              <a:gd name="T21" fmla="*/ 52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533">
                <a:moveTo>
                  <a:pt x="71" y="520"/>
                </a:moveTo>
                <a:cubicBezTo>
                  <a:pt x="73" y="519"/>
                  <a:pt x="74" y="525"/>
                  <a:pt x="83" y="529"/>
                </a:cubicBezTo>
                <a:cubicBezTo>
                  <a:pt x="91" y="532"/>
                  <a:pt x="102" y="533"/>
                  <a:pt x="104" y="533"/>
                </a:cubicBezTo>
                <a:cubicBezTo>
                  <a:pt x="371" y="496"/>
                  <a:pt x="649" y="471"/>
                  <a:pt x="919" y="440"/>
                </a:cubicBezTo>
                <a:cubicBezTo>
                  <a:pt x="940" y="499"/>
                  <a:pt x="988" y="530"/>
                  <a:pt x="1036" y="489"/>
                </a:cubicBezTo>
                <a:cubicBezTo>
                  <a:pt x="1105" y="430"/>
                  <a:pt x="1159" y="353"/>
                  <a:pt x="1208" y="276"/>
                </a:cubicBezTo>
                <a:cubicBezTo>
                  <a:pt x="1231" y="239"/>
                  <a:pt x="1220" y="194"/>
                  <a:pt x="1188" y="167"/>
                </a:cubicBezTo>
                <a:cubicBezTo>
                  <a:pt x="1077" y="71"/>
                  <a:pt x="1005" y="22"/>
                  <a:pt x="980" y="16"/>
                </a:cubicBezTo>
                <a:cubicBezTo>
                  <a:pt x="915" y="0"/>
                  <a:pt x="881" y="30"/>
                  <a:pt x="878" y="95"/>
                </a:cubicBezTo>
                <a:cubicBezTo>
                  <a:pt x="619" y="124"/>
                  <a:pt x="359" y="153"/>
                  <a:pt x="100" y="182"/>
                </a:cubicBezTo>
                <a:cubicBezTo>
                  <a:pt x="93" y="297"/>
                  <a:pt x="0" y="380"/>
                  <a:pt x="71" y="52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3" name="Freeform 7"/>
          <p:cNvSpPr/>
          <p:nvPr/>
        </p:nvSpPr>
        <p:spPr bwMode="auto">
          <a:xfrm>
            <a:off x="6556070" y="3639744"/>
            <a:ext cx="3965620" cy="1588939"/>
          </a:xfrm>
          <a:custGeom>
            <a:avLst/>
            <a:gdLst>
              <a:gd name="T0" fmla="*/ 0 w 1123"/>
              <a:gd name="T1" fmla="*/ 410 h 450"/>
              <a:gd name="T2" fmla="*/ 57 w 1123"/>
              <a:gd name="T3" fmla="*/ 449 h 450"/>
              <a:gd name="T4" fmla="*/ 140 w 1123"/>
              <a:gd name="T5" fmla="*/ 441 h 450"/>
              <a:gd name="T6" fmla="*/ 886 w 1123"/>
              <a:gd name="T7" fmla="*/ 351 h 450"/>
              <a:gd name="T8" fmla="*/ 923 w 1123"/>
              <a:gd name="T9" fmla="*/ 422 h 450"/>
              <a:gd name="T10" fmla="*/ 1108 w 1123"/>
              <a:gd name="T11" fmla="*/ 212 h 450"/>
              <a:gd name="T12" fmla="*/ 1091 w 1123"/>
              <a:gd name="T13" fmla="*/ 156 h 450"/>
              <a:gd name="T14" fmla="*/ 899 w 1123"/>
              <a:gd name="T15" fmla="*/ 16 h 450"/>
              <a:gd name="T16" fmla="*/ 850 w 1123"/>
              <a:gd name="T17" fmla="*/ 64 h 450"/>
              <a:gd name="T18" fmla="*/ 851 w 1123"/>
              <a:gd name="T19" fmla="*/ 88 h 450"/>
              <a:gd name="T20" fmla="*/ 19 w 1123"/>
              <a:gd name="T21" fmla="*/ 168 h 450"/>
              <a:gd name="T22" fmla="*/ 23 w 1123"/>
              <a:gd name="T23" fmla="*/ 189 h 450"/>
              <a:gd name="T24" fmla="*/ 866 w 1123"/>
              <a:gd name="T25" fmla="*/ 99 h 450"/>
              <a:gd name="T26" fmla="*/ 893 w 1123"/>
              <a:gd name="T27" fmla="*/ 29 h 450"/>
              <a:gd name="T28" fmla="*/ 944 w 1123"/>
              <a:gd name="T29" fmla="*/ 392 h 450"/>
              <a:gd name="T30" fmla="*/ 896 w 1123"/>
              <a:gd name="T31" fmla="*/ 336 h 450"/>
              <a:gd name="T32" fmla="*/ 133 w 1123"/>
              <a:gd name="T33" fmla="*/ 419 h 450"/>
              <a:gd name="T34" fmla="*/ 59 w 1123"/>
              <a:gd name="T35" fmla="*/ 427 h 450"/>
              <a:gd name="T36" fmla="*/ 15 w 1123"/>
              <a:gd name="T37" fmla="*/ 397 h 450"/>
              <a:gd name="T38" fmla="*/ 0 w 1123"/>
              <a:gd name="T39" fmla="*/ 41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23" h="450">
                <a:moveTo>
                  <a:pt x="0" y="410"/>
                </a:moveTo>
                <a:cubicBezTo>
                  <a:pt x="1" y="424"/>
                  <a:pt x="19" y="448"/>
                  <a:pt x="57" y="449"/>
                </a:cubicBezTo>
                <a:cubicBezTo>
                  <a:pt x="87" y="450"/>
                  <a:pt x="121" y="444"/>
                  <a:pt x="140" y="441"/>
                </a:cubicBezTo>
                <a:cubicBezTo>
                  <a:pt x="389" y="411"/>
                  <a:pt x="637" y="381"/>
                  <a:pt x="886" y="351"/>
                </a:cubicBezTo>
                <a:cubicBezTo>
                  <a:pt x="885" y="396"/>
                  <a:pt x="899" y="421"/>
                  <a:pt x="923" y="422"/>
                </a:cubicBezTo>
                <a:cubicBezTo>
                  <a:pt x="954" y="424"/>
                  <a:pt x="1020" y="356"/>
                  <a:pt x="1108" y="212"/>
                </a:cubicBezTo>
                <a:cubicBezTo>
                  <a:pt x="1123" y="188"/>
                  <a:pt x="1109" y="169"/>
                  <a:pt x="1091" y="156"/>
                </a:cubicBezTo>
                <a:cubicBezTo>
                  <a:pt x="1003" y="93"/>
                  <a:pt x="945" y="36"/>
                  <a:pt x="899" y="16"/>
                </a:cubicBezTo>
                <a:cubicBezTo>
                  <a:pt x="862" y="0"/>
                  <a:pt x="844" y="24"/>
                  <a:pt x="850" y="64"/>
                </a:cubicBezTo>
                <a:cubicBezTo>
                  <a:pt x="852" y="72"/>
                  <a:pt x="851" y="80"/>
                  <a:pt x="851" y="88"/>
                </a:cubicBezTo>
                <a:cubicBezTo>
                  <a:pt x="514" y="131"/>
                  <a:pt x="176" y="157"/>
                  <a:pt x="19" y="168"/>
                </a:cubicBezTo>
                <a:cubicBezTo>
                  <a:pt x="19" y="173"/>
                  <a:pt x="23" y="184"/>
                  <a:pt x="23" y="189"/>
                </a:cubicBezTo>
                <a:cubicBezTo>
                  <a:pt x="275" y="161"/>
                  <a:pt x="614" y="127"/>
                  <a:pt x="866" y="99"/>
                </a:cubicBezTo>
                <a:cubicBezTo>
                  <a:pt x="856" y="39"/>
                  <a:pt x="869" y="9"/>
                  <a:pt x="893" y="29"/>
                </a:cubicBezTo>
                <a:cubicBezTo>
                  <a:pt x="1007" y="125"/>
                  <a:pt x="1031" y="259"/>
                  <a:pt x="944" y="392"/>
                </a:cubicBezTo>
                <a:cubicBezTo>
                  <a:pt x="923" y="426"/>
                  <a:pt x="896" y="397"/>
                  <a:pt x="896" y="336"/>
                </a:cubicBezTo>
                <a:cubicBezTo>
                  <a:pt x="788" y="350"/>
                  <a:pt x="358" y="401"/>
                  <a:pt x="133" y="419"/>
                </a:cubicBezTo>
                <a:cubicBezTo>
                  <a:pt x="108" y="421"/>
                  <a:pt x="82" y="428"/>
                  <a:pt x="59" y="427"/>
                </a:cubicBezTo>
                <a:cubicBezTo>
                  <a:pt x="25" y="425"/>
                  <a:pt x="21" y="406"/>
                  <a:pt x="15" y="397"/>
                </a:cubicBezTo>
                <a:cubicBezTo>
                  <a:pt x="12" y="400"/>
                  <a:pt x="3" y="407"/>
                  <a:pt x="0" y="41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4" name="Freeform 8"/>
          <p:cNvSpPr/>
          <p:nvPr/>
        </p:nvSpPr>
        <p:spPr bwMode="auto">
          <a:xfrm>
            <a:off x="6387160" y="3919267"/>
            <a:ext cx="500747" cy="1497757"/>
          </a:xfrm>
          <a:custGeom>
            <a:avLst/>
            <a:gdLst>
              <a:gd name="T0" fmla="*/ 89 w 142"/>
              <a:gd name="T1" fmla="*/ 419 h 424"/>
              <a:gd name="T2" fmla="*/ 142 w 142"/>
              <a:gd name="T3" fmla="*/ 306 h 424"/>
              <a:gd name="T4" fmla="*/ 99 w 142"/>
              <a:gd name="T5" fmla="*/ 40 h 424"/>
              <a:gd name="T6" fmla="*/ 0 w 142"/>
              <a:gd name="T7" fmla="*/ 61 h 424"/>
              <a:gd name="T8" fmla="*/ 89 w 142"/>
              <a:gd name="T9" fmla="*/ 419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424">
                <a:moveTo>
                  <a:pt x="89" y="419"/>
                </a:moveTo>
                <a:cubicBezTo>
                  <a:pt x="14" y="415"/>
                  <a:pt x="37" y="280"/>
                  <a:pt x="142" y="306"/>
                </a:cubicBezTo>
                <a:cubicBezTo>
                  <a:pt x="99" y="40"/>
                  <a:pt x="99" y="40"/>
                  <a:pt x="99" y="40"/>
                </a:cubicBezTo>
                <a:cubicBezTo>
                  <a:pt x="66" y="0"/>
                  <a:pt x="11" y="22"/>
                  <a:pt x="0" y="61"/>
                </a:cubicBezTo>
                <a:cubicBezTo>
                  <a:pt x="4" y="316"/>
                  <a:pt x="31" y="424"/>
                  <a:pt x="89" y="419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bg2"/>
              </a:gs>
            </a:gsLst>
            <a:lin ang="18900000" scaled="1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标题 1"/>
          <p:cNvSpPr txBox="1"/>
          <p:nvPr/>
        </p:nvSpPr>
        <p:spPr>
          <a:xfrm rot="21163458">
            <a:off x="2266348" y="2307907"/>
            <a:ext cx="2179920" cy="6089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标题 1"/>
          <p:cNvSpPr txBox="1"/>
          <p:nvPr/>
        </p:nvSpPr>
        <p:spPr>
          <a:xfrm rot="21163458">
            <a:off x="2266348" y="4301955"/>
            <a:ext cx="2179920" cy="6089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标题 1"/>
          <p:cNvSpPr txBox="1"/>
          <p:nvPr/>
        </p:nvSpPr>
        <p:spPr>
          <a:xfrm rot="21163458">
            <a:off x="7112284" y="2307907"/>
            <a:ext cx="2179920" cy="6089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标题 1"/>
          <p:cNvSpPr txBox="1"/>
          <p:nvPr/>
        </p:nvSpPr>
        <p:spPr>
          <a:xfrm rot="21163458">
            <a:off x="7112284" y="4301955"/>
            <a:ext cx="2179920" cy="6089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13211" y="2708920"/>
            <a:ext cx="69847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演讲完毕  欢迎下载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36174" y="3861048"/>
            <a:ext cx="55388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日期：</a:t>
            </a:r>
            <a:r>
              <a:rPr lang="en-US" altLang="zh-CN" sz="2000" b="1" dirty="0">
                <a:solidFill>
                  <a:schemeClr val="accent3"/>
                </a:solidFill>
                <a:cs typeface="+mn-ea"/>
                <a:sym typeface="+mn-lt"/>
              </a:rPr>
              <a:t>202X-08-08</a:t>
            </a:r>
            <a:endParaRPr lang="zh-CN" alt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5094505" y="1859920"/>
            <a:ext cx="19784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01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353171" y="3645024"/>
            <a:ext cx="7519154" cy="4713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584357" y="2629362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添加章节文本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4625889" y="3470275"/>
            <a:ext cx="2671233" cy="2660651"/>
          </a:xfrm>
          <a:custGeom>
            <a:avLst/>
            <a:gdLst>
              <a:gd name="T0" fmla="*/ 620 w 1185"/>
              <a:gd name="T1" fmla="*/ 0 h 1181"/>
              <a:gd name="T2" fmla="*/ 0 w 1185"/>
              <a:gd name="T3" fmla="*/ 701 h 1181"/>
              <a:gd name="T4" fmla="*/ 1185 w 1185"/>
              <a:gd name="T5" fmla="*/ 745 h 1181"/>
              <a:gd name="T6" fmla="*/ 620 w 1185"/>
              <a:gd name="T7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5" h="1181">
                <a:moveTo>
                  <a:pt x="620" y="0"/>
                </a:moveTo>
                <a:cubicBezTo>
                  <a:pt x="0" y="701"/>
                  <a:pt x="0" y="701"/>
                  <a:pt x="0" y="701"/>
                </a:cubicBezTo>
                <a:cubicBezTo>
                  <a:pt x="0" y="701"/>
                  <a:pt x="547" y="1181"/>
                  <a:pt x="1185" y="745"/>
                </a:cubicBezTo>
                <a:lnTo>
                  <a:pt x="62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9" name="Freeform 6_1"/>
          <p:cNvSpPr/>
          <p:nvPr/>
        </p:nvSpPr>
        <p:spPr bwMode="auto">
          <a:xfrm>
            <a:off x="4906759" y="3750032"/>
            <a:ext cx="2109493" cy="2101136"/>
          </a:xfrm>
          <a:custGeom>
            <a:avLst/>
            <a:gdLst>
              <a:gd name="T0" fmla="*/ 620 w 1185"/>
              <a:gd name="T1" fmla="*/ 0 h 1181"/>
              <a:gd name="T2" fmla="*/ 0 w 1185"/>
              <a:gd name="T3" fmla="*/ 701 h 1181"/>
              <a:gd name="T4" fmla="*/ 1185 w 1185"/>
              <a:gd name="T5" fmla="*/ 745 h 1181"/>
              <a:gd name="T6" fmla="*/ 620 w 1185"/>
              <a:gd name="T7" fmla="*/ 0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5" h="1181">
                <a:moveTo>
                  <a:pt x="620" y="0"/>
                </a:moveTo>
                <a:cubicBezTo>
                  <a:pt x="0" y="701"/>
                  <a:pt x="0" y="701"/>
                  <a:pt x="0" y="701"/>
                </a:cubicBezTo>
                <a:cubicBezTo>
                  <a:pt x="0" y="701"/>
                  <a:pt x="547" y="1181"/>
                  <a:pt x="1185" y="745"/>
                </a:cubicBezTo>
                <a:lnTo>
                  <a:pt x="62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4259706" y="3470276"/>
            <a:ext cx="1763184" cy="1437217"/>
          </a:xfrm>
          <a:custGeom>
            <a:avLst/>
            <a:gdLst>
              <a:gd name="T0" fmla="*/ 783 w 783"/>
              <a:gd name="T1" fmla="*/ 0 h 638"/>
              <a:gd name="T2" fmla="*/ 0 w 783"/>
              <a:gd name="T3" fmla="*/ 411 h 638"/>
              <a:gd name="T4" fmla="*/ 198 w 783"/>
              <a:gd name="T5" fmla="*/ 638 h 638"/>
              <a:gd name="T6" fmla="*/ 783 w 783"/>
              <a:gd name="T7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3" h="638">
                <a:moveTo>
                  <a:pt x="783" y="0"/>
                </a:move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110" y="587"/>
                  <a:pt x="198" y="638"/>
                </a:cubicBezTo>
                <a:lnTo>
                  <a:pt x="783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3935856" y="3451226"/>
            <a:ext cx="2087033" cy="946151"/>
          </a:xfrm>
          <a:custGeom>
            <a:avLst/>
            <a:gdLst>
              <a:gd name="T0" fmla="*/ 926 w 926"/>
              <a:gd name="T1" fmla="*/ 9 h 420"/>
              <a:gd name="T2" fmla="*/ 8 w 926"/>
              <a:gd name="T3" fmla="*/ 0 h 420"/>
              <a:gd name="T4" fmla="*/ 107 w 926"/>
              <a:gd name="T5" fmla="*/ 420 h 420"/>
              <a:gd name="T6" fmla="*/ 926 w 926"/>
              <a:gd name="T7" fmla="*/ 9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6" h="420">
                <a:moveTo>
                  <a:pt x="926" y="9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0" y="238"/>
                  <a:pt x="107" y="420"/>
                </a:cubicBezTo>
                <a:lnTo>
                  <a:pt x="926" y="9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0" name="Freeform 8_1"/>
          <p:cNvSpPr/>
          <p:nvPr/>
        </p:nvSpPr>
        <p:spPr bwMode="auto">
          <a:xfrm>
            <a:off x="4085715" y="3570829"/>
            <a:ext cx="1524125" cy="635839"/>
          </a:xfrm>
          <a:custGeom>
            <a:avLst/>
            <a:gdLst>
              <a:gd name="T0" fmla="*/ 926 w 926"/>
              <a:gd name="T1" fmla="*/ 9 h 420"/>
              <a:gd name="T2" fmla="*/ 8 w 926"/>
              <a:gd name="T3" fmla="*/ 0 h 420"/>
              <a:gd name="T4" fmla="*/ 107 w 926"/>
              <a:gd name="T5" fmla="*/ 420 h 420"/>
              <a:gd name="T6" fmla="*/ 926 w 926"/>
              <a:gd name="T7" fmla="*/ 9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6" h="420">
                <a:moveTo>
                  <a:pt x="926" y="9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0" y="238"/>
                  <a:pt x="107" y="420"/>
                </a:cubicBezTo>
                <a:lnTo>
                  <a:pt x="926" y="9"/>
                </a:ln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022889" y="3470275"/>
            <a:ext cx="2004484" cy="1581151"/>
          </a:xfrm>
          <a:custGeom>
            <a:avLst/>
            <a:gdLst>
              <a:gd name="T0" fmla="*/ 0 w 889"/>
              <a:gd name="T1" fmla="*/ 0 h 702"/>
              <a:gd name="T2" fmla="*/ 889 w 889"/>
              <a:gd name="T3" fmla="*/ 213 h 702"/>
              <a:gd name="T4" fmla="*/ 565 w 889"/>
              <a:gd name="T5" fmla="*/ 702 h 702"/>
              <a:gd name="T6" fmla="*/ 0 w 889"/>
              <a:gd name="T7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9" h="702">
                <a:moveTo>
                  <a:pt x="0" y="0"/>
                </a:moveTo>
                <a:cubicBezTo>
                  <a:pt x="889" y="213"/>
                  <a:pt x="889" y="213"/>
                  <a:pt x="889" y="213"/>
                </a:cubicBezTo>
                <a:cubicBezTo>
                  <a:pt x="889" y="213"/>
                  <a:pt x="816" y="530"/>
                  <a:pt x="565" y="702"/>
                </a:cubicBez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1" name="Freeform 9_1"/>
          <p:cNvSpPr/>
          <p:nvPr/>
        </p:nvSpPr>
        <p:spPr bwMode="auto">
          <a:xfrm>
            <a:off x="6368260" y="3651039"/>
            <a:ext cx="1443131" cy="1138352"/>
          </a:xfrm>
          <a:custGeom>
            <a:avLst/>
            <a:gdLst>
              <a:gd name="T0" fmla="*/ 0 w 889"/>
              <a:gd name="T1" fmla="*/ 0 h 702"/>
              <a:gd name="T2" fmla="*/ 889 w 889"/>
              <a:gd name="T3" fmla="*/ 213 h 702"/>
              <a:gd name="T4" fmla="*/ 565 w 889"/>
              <a:gd name="T5" fmla="*/ 702 h 702"/>
              <a:gd name="T6" fmla="*/ 0 w 889"/>
              <a:gd name="T7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9" h="702">
                <a:moveTo>
                  <a:pt x="0" y="0"/>
                </a:moveTo>
                <a:cubicBezTo>
                  <a:pt x="889" y="213"/>
                  <a:pt x="889" y="213"/>
                  <a:pt x="889" y="213"/>
                </a:cubicBezTo>
                <a:cubicBezTo>
                  <a:pt x="889" y="213"/>
                  <a:pt x="816" y="530"/>
                  <a:pt x="565" y="702"/>
                </a:cubicBez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6022889" y="3470275"/>
            <a:ext cx="2313517" cy="495300"/>
          </a:xfrm>
          <a:custGeom>
            <a:avLst/>
            <a:gdLst>
              <a:gd name="T0" fmla="*/ 0 w 1026"/>
              <a:gd name="T1" fmla="*/ 0 h 220"/>
              <a:gd name="T2" fmla="*/ 1014 w 1026"/>
              <a:gd name="T3" fmla="*/ 83 h 220"/>
              <a:gd name="T4" fmla="*/ 992 w 1026"/>
              <a:gd name="T5" fmla="*/ 220 h 220"/>
              <a:gd name="T6" fmla="*/ 0 w 102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6" h="220">
                <a:moveTo>
                  <a:pt x="0" y="0"/>
                </a:moveTo>
                <a:cubicBezTo>
                  <a:pt x="1014" y="83"/>
                  <a:pt x="1014" y="83"/>
                  <a:pt x="1014" y="83"/>
                </a:cubicBezTo>
                <a:cubicBezTo>
                  <a:pt x="1014" y="83"/>
                  <a:pt x="1026" y="142"/>
                  <a:pt x="992" y="220"/>
                </a:cubicBez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6022889" y="3161242"/>
            <a:ext cx="2053167" cy="448733"/>
          </a:xfrm>
          <a:custGeom>
            <a:avLst/>
            <a:gdLst>
              <a:gd name="T0" fmla="*/ 0 w 911"/>
              <a:gd name="T1" fmla="*/ 137 h 199"/>
              <a:gd name="T2" fmla="*/ 889 w 911"/>
              <a:gd name="T3" fmla="*/ 0 h 199"/>
              <a:gd name="T4" fmla="*/ 909 w 911"/>
              <a:gd name="T5" fmla="*/ 199 h 199"/>
              <a:gd name="T6" fmla="*/ 0 w 911"/>
              <a:gd name="T7" fmla="*/ 13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1" h="199">
                <a:moveTo>
                  <a:pt x="0" y="137"/>
                </a:moveTo>
                <a:cubicBezTo>
                  <a:pt x="889" y="0"/>
                  <a:pt x="889" y="0"/>
                  <a:pt x="889" y="0"/>
                </a:cubicBezTo>
                <a:cubicBezTo>
                  <a:pt x="889" y="0"/>
                  <a:pt x="911" y="141"/>
                  <a:pt x="909" y="199"/>
                </a:cubicBezTo>
                <a:lnTo>
                  <a:pt x="0" y="13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022888" y="1343025"/>
            <a:ext cx="2336800" cy="2127251"/>
          </a:xfrm>
          <a:custGeom>
            <a:avLst/>
            <a:gdLst>
              <a:gd name="T0" fmla="*/ 1036 w 1036"/>
              <a:gd name="T1" fmla="*/ 758 h 944"/>
              <a:gd name="T2" fmla="*/ 479 w 1036"/>
              <a:gd name="T3" fmla="*/ 0 h 944"/>
              <a:gd name="T4" fmla="*/ 0 w 1036"/>
              <a:gd name="T5" fmla="*/ 944 h 944"/>
              <a:gd name="T6" fmla="*/ 1036 w 1036"/>
              <a:gd name="T7" fmla="*/ 768 h 944"/>
              <a:gd name="T8" fmla="*/ 1036 w 1036"/>
              <a:gd name="T9" fmla="*/ 758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" h="944">
                <a:moveTo>
                  <a:pt x="1036" y="758"/>
                </a:moveTo>
                <a:cubicBezTo>
                  <a:pt x="943" y="181"/>
                  <a:pt x="479" y="0"/>
                  <a:pt x="479" y="0"/>
                </a:cubicBezTo>
                <a:cubicBezTo>
                  <a:pt x="0" y="944"/>
                  <a:pt x="0" y="944"/>
                  <a:pt x="0" y="944"/>
                </a:cubicBezTo>
                <a:cubicBezTo>
                  <a:pt x="1036" y="768"/>
                  <a:pt x="1036" y="768"/>
                  <a:pt x="1036" y="768"/>
                </a:cubicBezTo>
                <a:lnTo>
                  <a:pt x="1036" y="75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2" name="Freeform 12_1"/>
          <p:cNvSpPr/>
          <p:nvPr/>
        </p:nvSpPr>
        <p:spPr bwMode="auto">
          <a:xfrm>
            <a:off x="6283834" y="1593791"/>
            <a:ext cx="1845389" cy="1679907"/>
          </a:xfrm>
          <a:custGeom>
            <a:avLst/>
            <a:gdLst>
              <a:gd name="T0" fmla="*/ 1036 w 1036"/>
              <a:gd name="T1" fmla="*/ 758 h 944"/>
              <a:gd name="T2" fmla="*/ 479 w 1036"/>
              <a:gd name="T3" fmla="*/ 0 h 944"/>
              <a:gd name="T4" fmla="*/ 0 w 1036"/>
              <a:gd name="T5" fmla="*/ 944 h 944"/>
              <a:gd name="T6" fmla="*/ 1036 w 1036"/>
              <a:gd name="T7" fmla="*/ 768 h 944"/>
              <a:gd name="T8" fmla="*/ 1036 w 1036"/>
              <a:gd name="T9" fmla="*/ 758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6" h="944">
                <a:moveTo>
                  <a:pt x="1036" y="758"/>
                </a:moveTo>
                <a:cubicBezTo>
                  <a:pt x="943" y="181"/>
                  <a:pt x="479" y="0"/>
                  <a:pt x="479" y="0"/>
                </a:cubicBezTo>
                <a:cubicBezTo>
                  <a:pt x="0" y="944"/>
                  <a:pt x="0" y="944"/>
                  <a:pt x="0" y="944"/>
                </a:cubicBezTo>
                <a:cubicBezTo>
                  <a:pt x="1036" y="768"/>
                  <a:pt x="1036" y="768"/>
                  <a:pt x="1036" y="768"/>
                </a:cubicBezTo>
                <a:lnTo>
                  <a:pt x="1036" y="758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6022889" y="1326092"/>
            <a:ext cx="960967" cy="2144184"/>
          </a:xfrm>
          <a:custGeom>
            <a:avLst/>
            <a:gdLst>
              <a:gd name="T0" fmla="*/ 0 w 426"/>
              <a:gd name="T1" fmla="*/ 952 h 952"/>
              <a:gd name="T2" fmla="*/ 0 w 426"/>
              <a:gd name="T3" fmla="*/ 8 h 952"/>
              <a:gd name="T4" fmla="*/ 426 w 426"/>
              <a:gd name="T5" fmla="*/ 112 h 952"/>
              <a:gd name="T6" fmla="*/ 0 w 426"/>
              <a:gd name="T7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6" h="952">
                <a:moveTo>
                  <a:pt x="0" y="952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247" y="0"/>
                  <a:pt x="426" y="112"/>
                </a:cubicBezTo>
                <a:lnTo>
                  <a:pt x="0" y="952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6022889" y="3470275"/>
            <a:ext cx="1274233" cy="1678517"/>
          </a:xfrm>
          <a:custGeom>
            <a:avLst/>
            <a:gdLst>
              <a:gd name="T0" fmla="*/ 0 w 602"/>
              <a:gd name="T1" fmla="*/ 0 h 793"/>
              <a:gd name="T2" fmla="*/ 602 w 602"/>
              <a:gd name="T3" fmla="*/ 793 h 793"/>
              <a:gd name="T4" fmla="*/ 602 w 602"/>
              <a:gd name="T5" fmla="*/ 747 h 793"/>
              <a:gd name="T6" fmla="*/ 0 w 602"/>
              <a:gd name="T7" fmla="*/ 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2" h="793">
                <a:moveTo>
                  <a:pt x="0" y="0"/>
                </a:moveTo>
                <a:lnTo>
                  <a:pt x="602" y="793"/>
                </a:lnTo>
                <a:lnTo>
                  <a:pt x="602" y="74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4177155" y="3470275"/>
            <a:ext cx="1845733" cy="927100"/>
          </a:xfrm>
          <a:custGeom>
            <a:avLst/>
            <a:gdLst>
              <a:gd name="T0" fmla="*/ 0 w 872"/>
              <a:gd name="T1" fmla="*/ 438 h 438"/>
              <a:gd name="T2" fmla="*/ 39 w 872"/>
              <a:gd name="T3" fmla="*/ 438 h 438"/>
              <a:gd name="T4" fmla="*/ 872 w 872"/>
              <a:gd name="T5" fmla="*/ 0 h 438"/>
              <a:gd name="T6" fmla="*/ 0 w 872"/>
              <a:gd name="T7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2" h="438">
                <a:moveTo>
                  <a:pt x="0" y="438"/>
                </a:moveTo>
                <a:lnTo>
                  <a:pt x="39" y="438"/>
                </a:lnTo>
                <a:lnTo>
                  <a:pt x="872" y="0"/>
                </a:lnTo>
                <a:lnTo>
                  <a:pt x="0" y="43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6022888" y="3074460"/>
            <a:ext cx="2336800" cy="395817"/>
          </a:xfrm>
          <a:custGeom>
            <a:avLst/>
            <a:gdLst>
              <a:gd name="T0" fmla="*/ 1104 w 1104"/>
              <a:gd name="T1" fmla="*/ 0 h 187"/>
              <a:gd name="T2" fmla="*/ 1082 w 1104"/>
              <a:gd name="T3" fmla="*/ 41 h 187"/>
              <a:gd name="T4" fmla="*/ 0 w 1104"/>
              <a:gd name="T5" fmla="*/ 187 h 187"/>
              <a:gd name="T6" fmla="*/ 1104 w 1104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187">
                <a:moveTo>
                  <a:pt x="1104" y="0"/>
                </a:moveTo>
                <a:lnTo>
                  <a:pt x="1082" y="41"/>
                </a:lnTo>
                <a:lnTo>
                  <a:pt x="0" y="187"/>
                </a:lnTo>
                <a:lnTo>
                  <a:pt x="110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6022889" y="3470275"/>
            <a:ext cx="2237317" cy="533400"/>
          </a:xfrm>
          <a:custGeom>
            <a:avLst/>
            <a:gdLst>
              <a:gd name="T0" fmla="*/ 1057 w 1057"/>
              <a:gd name="T1" fmla="*/ 234 h 252"/>
              <a:gd name="T2" fmla="*/ 1023 w 1057"/>
              <a:gd name="T3" fmla="*/ 252 h 252"/>
              <a:gd name="T4" fmla="*/ 0 w 1057"/>
              <a:gd name="T5" fmla="*/ 0 h 252"/>
              <a:gd name="T6" fmla="*/ 1057 w 1057"/>
              <a:gd name="T7" fmla="*/ 23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7" h="252">
                <a:moveTo>
                  <a:pt x="1057" y="234"/>
                </a:moveTo>
                <a:lnTo>
                  <a:pt x="1023" y="252"/>
                </a:lnTo>
                <a:lnTo>
                  <a:pt x="0" y="0"/>
                </a:lnTo>
                <a:lnTo>
                  <a:pt x="1057" y="2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6022889" y="3470276"/>
            <a:ext cx="2048933" cy="167217"/>
          </a:xfrm>
          <a:custGeom>
            <a:avLst/>
            <a:gdLst>
              <a:gd name="T0" fmla="*/ 968 w 968"/>
              <a:gd name="T1" fmla="*/ 66 h 79"/>
              <a:gd name="T2" fmla="*/ 961 w 968"/>
              <a:gd name="T3" fmla="*/ 79 h 79"/>
              <a:gd name="T4" fmla="*/ 0 w 968"/>
              <a:gd name="T5" fmla="*/ 0 h 79"/>
              <a:gd name="T6" fmla="*/ 968 w 968"/>
              <a:gd name="T7" fmla="*/ 6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8" h="79">
                <a:moveTo>
                  <a:pt x="968" y="66"/>
                </a:moveTo>
                <a:lnTo>
                  <a:pt x="961" y="79"/>
                </a:lnTo>
                <a:lnTo>
                  <a:pt x="0" y="0"/>
                </a:lnTo>
                <a:lnTo>
                  <a:pt x="968" y="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556040" y="5483225"/>
            <a:ext cx="378884" cy="374651"/>
          </a:xfrm>
          <a:custGeom>
            <a:avLst/>
            <a:gdLst>
              <a:gd name="T0" fmla="*/ 168 w 168"/>
              <a:gd name="T1" fmla="*/ 95 h 167"/>
              <a:gd name="T2" fmla="*/ 168 w 168"/>
              <a:gd name="T3" fmla="*/ 73 h 167"/>
              <a:gd name="T4" fmla="*/ 151 w 168"/>
              <a:gd name="T5" fmla="*/ 69 h 167"/>
              <a:gd name="T6" fmla="*/ 147 w 168"/>
              <a:gd name="T7" fmla="*/ 56 h 167"/>
              <a:gd name="T8" fmla="*/ 158 w 168"/>
              <a:gd name="T9" fmla="*/ 43 h 167"/>
              <a:gd name="T10" fmla="*/ 145 w 168"/>
              <a:gd name="T11" fmla="*/ 25 h 167"/>
              <a:gd name="T12" fmla="*/ 130 w 168"/>
              <a:gd name="T13" fmla="*/ 32 h 167"/>
              <a:gd name="T14" fmla="*/ 118 w 168"/>
              <a:gd name="T15" fmla="*/ 24 h 167"/>
              <a:gd name="T16" fmla="*/ 120 w 168"/>
              <a:gd name="T17" fmla="*/ 7 h 167"/>
              <a:gd name="T18" fmla="*/ 99 w 168"/>
              <a:gd name="T19" fmla="*/ 0 h 167"/>
              <a:gd name="T20" fmla="*/ 91 w 168"/>
              <a:gd name="T21" fmla="*/ 15 h 167"/>
              <a:gd name="T22" fmla="*/ 84 w 168"/>
              <a:gd name="T23" fmla="*/ 15 h 167"/>
              <a:gd name="T24" fmla="*/ 77 w 168"/>
              <a:gd name="T25" fmla="*/ 15 h 167"/>
              <a:gd name="T26" fmla="*/ 68 w 168"/>
              <a:gd name="T27" fmla="*/ 0 h 167"/>
              <a:gd name="T28" fmla="*/ 47 w 168"/>
              <a:gd name="T29" fmla="*/ 7 h 167"/>
              <a:gd name="T30" fmla="*/ 49 w 168"/>
              <a:gd name="T31" fmla="*/ 24 h 167"/>
              <a:gd name="T32" fmla="*/ 38 w 168"/>
              <a:gd name="T33" fmla="*/ 32 h 167"/>
              <a:gd name="T34" fmla="*/ 22 w 168"/>
              <a:gd name="T35" fmla="*/ 25 h 167"/>
              <a:gd name="T36" fmla="*/ 9 w 168"/>
              <a:gd name="T37" fmla="*/ 43 h 167"/>
              <a:gd name="T38" fmla="*/ 21 w 168"/>
              <a:gd name="T39" fmla="*/ 56 h 167"/>
              <a:gd name="T40" fmla="*/ 17 w 168"/>
              <a:gd name="T41" fmla="*/ 69 h 167"/>
              <a:gd name="T42" fmla="*/ 0 w 168"/>
              <a:gd name="T43" fmla="*/ 73 h 167"/>
              <a:gd name="T44" fmla="*/ 0 w 168"/>
              <a:gd name="T45" fmla="*/ 95 h 167"/>
              <a:gd name="T46" fmla="*/ 17 w 168"/>
              <a:gd name="T47" fmla="*/ 98 h 167"/>
              <a:gd name="T48" fmla="*/ 21 w 168"/>
              <a:gd name="T49" fmla="*/ 111 h 167"/>
              <a:gd name="T50" fmla="*/ 10 w 168"/>
              <a:gd name="T51" fmla="*/ 124 h 167"/>
              <a:gd name="T52" fmla="*/ 22 w 168"/>
              <a:gd name="T53" fmla="*/ 142 h 167"/>
              <a:gd name="T54" fmla="*/ 38 w 168"/>
              <a:gd name="T55" fmla="*/ 135 h 167"/>
              <a:gd name="T56" fmla="*/ 49 w 168"/>
              <a:gd name="T57" fmla="*/ 143 h 167"/>
              <a:gd name="T58" fmla="*/ 48 w 168"/>
              <a:gd name="T59" fmla="*/ 160 h 167"/>
              <a:gd name="T60" fmla="*/ 68 w 168"/>
              <a:gd name="T61" fmla="*/ 167 h 167"/>
              <a:gd name="T62" fmla="*/ 77 w 168"/>
              <a:gd name="T63" fmla="*/ 152 h 167"/>
              <a:gd name="T64" fmla="*/ 84 w 168"/>
              <a:gd name="T65" fmla="*/ 152 h 167"/>
              <a:gd name="T66" fmla="*/ 91 w 168"/>
              <a:gd name="T67" fmla="*/ 152 h 167"/>
              <a:gd name="T68" fmla="*/ 99 w 168"/>
              <a:gd name="T69" fmla="*/ 167 h 167"/>
              <a:gd name="T70" fmla="*/ 120 w 168"/>
              <a:gd name="T71" fmla="*/ 160 h 167"/>
              <a:gd name="T72" fmla="*/ 119 w 168"/>
              <a:gd name="T73" fmla="*/ 143 h 167"/>
              <a:gd name="T74" fmla="*/ 130 w 168"/>
              <a:gd name="T75" fmla="*/ 135 h 167"/>
              <a:gd name="T76" fmla="*/ 145 w 168"/>
              <a:gd name="T77" fmla="*/ 142 h 167"/>
              <a:gd name="T78" fmla="*/ 158 w 168"/>
              <a:gd name="T79" fmla="*/ 124 h 167"/>
              <a:gd name="T80" fmla="*/ 147 w 168"/>
              <a:gd name="T81" fmla="*/ 111 h 167"/>
              <a:gd name="T82" fmla="*/ 151 w 168"/>
              <a:gd name="T83" fmla="*/ 98 h 167"/>
              <a:gd name="T84" fmla="*/ 168 w 168"/>
              <a:gd name="T85" fmla="*/ 95 h 167"/>
              <a:gd name="T86" fmla="*/ 84 w 168"/>
              <a:gd name="T87" fmla="*/ 133 h 167"/>
              <a:gd name="T88" fmla="*/ 35 w 168"/>
              <a:gd name="T89" fmla="*/ 84 h 167"/>
              <a:gd name="T90" fmla="*/ 84 w 168"/>
              <a:gd name="T91" fmla="*/ 34 h 167"/>
              <a:gd name="T92" fmla="*/ 133 w 168"/>
              <a:gd name="T93" fmla="*/ 84 h 167"/>
              <a:gd name="T94" fmla="*/ 84 w 168"/>
              <a:gd name="T95" fmla="*/ 13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8" h="167">
                <a:moveTo>
                  <a:pt x="168" y="95"/>
                </a:moveTo>
                <a:cubicBezTo>
                  <a:pt x="168" y="73"/>
                  <a:pt x="168" y="73"/>
                  <a:pt x="168" y="73"/>
                </a:cubicBezTo>
                <a:cubicBezTo>
                  <a:pt x="151" y="69"/>
                  <a:pt x="151" y="69"/>
                  <a:pt x="151" y="69"/>
                </a:cubicBezTo>
                <a:cubicBezTo>
                  <a:pt x="150" y="64"/>
                  <a:pt x="149" y="60"/>
                  <a:pt x="147" y="56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6" y="29"/>
                  <a:pt x="122" y="27"/>
                  <a:pt x="118" y="24"/>
                </a:cubicBezTo>
                <a:cubicBezTo>
                  <a:pt x="120" y="7"/>
                  <a:pt x="120" y="7"/>
                  <a:pt x="120" y="7"/>
                </a:cubicBezTo>
                <a:cubicBezTo>
                  <a:pt x="99" y="0"/>
                  <a:pt x="99" y="0"/>
                  <a:pt x="99" y="0"/>
                </a:cubicBezTo>
                <a:cubicBezTo>
                  <a:pt x="91" y="15"/>
                  <a:pt x="91" y="15"/>
                  <a:pt x="91" y="15"/>
                </a:cubicBezTo>
                <a:cubicBezTo>
                  <a:pt x="88" y="15"/>
                  <a:pt x="86" y="15"/>
                  <a:pt x="84" y="15"/>
                </a:cubicBezTo>
                <a:cubicBezTo>
                  <a:pt x="82" y="15"/>
                  <a:pt x="79" y="15"/>
                  <a:pt x="77" y="15"/>
                </a:cubicBezTo>
                <a:cubicBezTo>
                  <a:pt x="68" y="0"/>
                  <a:pt x="68" y="0"/>
                  <a:pt x="68" y="0"/>
                </a:cubicBezTo>
                <a:cubicBezTo>
                  <a:pt x="47" y="7"/>
                  <a:pt x="47" y="7"/>
                  <a:pt x="47" y="7"/>
                </a:cubicBezTo>
                <a:cubicBezTo>
                  <a:pt x="49" y="24"/>
                  <a:pt x="49" y="24"/>
                  <a:pt x="49" y="24"/>
                </a:cubicBezTo>
                <a:cubicBezTo>
                  <a:pt x="45" y="27"/>
                  <a:pt x="42" y="29"/>
                  <a:pt x="38" y="32"/>
                </a:cubicBezTo>
                <a:cubicBezTo>
                  <a:pt x="22" y="25"/>
                  <a:pt x="22" y="25"/>
                  <a:pt x="22" y="25"/>
                </a:cubicBezTo>
                <a:cubicBezTo>
                  <a:pt x="9" y="43"/>
                  <a:pt x="9" y="43"/>
                  <a:pt x="9" y="43"/>
                </a:cubicBezTo>
                <a:cubicBezTo>
                  <a:pt x="21" y="56"/>
                  <a:pt x="21" y="56"/>
                  <a:pt x="21" y="56"/>
                </a:cubicBezTo>
                <a:cubicBezTo>
                  <a:pt x="19" y="60"/>
                  <a:pt x="18" y="65"/>
                  <a:pt x="17" y="6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95"/>
                  <a:pt x="0" y="95"/>
                  <a:pt x="0" y="95"/>
                </a:cubicBezTo>
                <a:cubicBezTo>
                  <a:pt x="17" y="98"/>
                  <a:pt x="17" y="98"/>
                  <a:pt x="17" y="98"/>
                </a:cubicBezTo>
                <a:cubicBezTo>
                  <a:pt x="18" y="103"/>
                  <a:pt x="19" y="107"/>
                  <a:pt x="21" y="111"/>
                </a:cubicBezTo>
                <a:cubicBezTo>
                  <a:pt x="10" y="124"/>
                  <a:pt x="10" y="124"/>
                  <a:pt x="10" y="124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42" y="138"/>
                  <a:pt x="45" y="141"/>
                  <a:pt x="49" y="143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68" y="167"/>
                  <a:pt x="68" y="167"/>
                  <a:pt x="68" y="167"/>
                </a:cubicBezTo>
                <a:cubicBezTo>
                  <a:pt x="77" y="152"/>
                  <a:pt x="77" y="152"/>
                  <a:pt x="77" y="152"/>
                </a:cubicBezTo>
                <a:cubicBezTo>
                  <a:pt x="79" y="152"/>
                  <a:pt x="82" y="152"/>
                  <a:pt x="84" y="152"/>
                </a:cubicBezTo>
                <a:cubicBezTo>
                  <a:pt x="86" y="152"/>
                  <a:pt x="89" y="152"/>
                  <a:pt x="91" y="152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3" y="141"/>
                  <a:pt x="126" y="138"/>
                  <a:pt x="130" y="135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58" y="124"/>
                  <a:pt x="158" y="124"/>
                  <a:pt x="158" y="124"/>
                </a:cubicBezTo>
                <a:cubicBezTo>
                  <a:pt x="147" y="111"/>
                  <a:pt x="147" y="111"/>
                  <a:pt x="147" y="111"/>
                </a:cubicBezTo>
                <a:cubicBezTo>
                  <a:pt x="149" y="107"/>
                  <a:pt x="150" y="103"/>
                  <a:pt x="151" y="98"/>
                </a:cubicBezTo>
                <a:lnTo>
                  <a:pt x="168" y="95"/>
                </a:lnTo>
                <a:close/>
                <a:moveTo>
                  <a:pt x="84" y="133"/>
                </a:moveTo>
                <a:cubicBezTo>
                  <a:pt x="57" y="133"/>
                  <a:pt x="35" y="111"/>
                  <a:pt x="35" y="84"/>
                </a:cubicBezTo>
                <a:cubicBezTo>
                  <a:pt x="35" y="56"/>
                  <a:pt x="57" y="34"/>
                  <a:pt x="84" y="34"/>
                </a:cubicBezTo>
                <a:cubicBezTo>
                  <a:pt x="111" y="34"/>
                  <a:pt x="133" y="56"/>
                  <a:pt x="133" y="84"/>
                </a:cubicBezTo>
                <a:cubicBezTo>
                  <a:pt x="133" y="111"/>
                  <a:pt x="111" y="133"/>
                  <a:pt x="84" y="133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903173" y="5426075"/>
            <a:ext cx="226484" cy="224367"/>
          </a:xfrm>
          <a:custGeom>
            <a:avLst/>
            <a:gdLst>
              <a:gd name="T0" fmla="*/ 100 w 100"/>
              <a:gd name="T1" fmla="*/ 56 h 99"/>
              <a:gd name="T2" fmla="*/ 100 w 100"/>
              <a:gd name="T3" fmla="*/ 42 h 99"/>
              <a:gd name="T4" fmla="*/ 90 w 100"/>
              <a:gd name="T5" fmla="*/ 40 h 99"/>
              <a:gd name="T6" fmla="*/ 87 w 100"/>
              <a:gd name="T7" fmla="*/ 33 h 99"/>
              <a:gd name="T8" fmla="*/ 94 w 100"/>
              <a:gd name="T9" fmla="*/ 25 h 99"/>
              <a:gd name="T10" fmla="*/ 86 w 100"/>
              <a:gd name="T11" fmla="*/ 14 h 99"/>
              <a:gd name="T12" fmla="*/ 77 w 100"/>
              <a:gd name="T13" fmla="*/ 19 h 99"/>
              <a:gd name="T14" fmla="*/ 70 w 100"/>
              <a:gd name="T15" fmla="*/ 14 h 99"/>
              <a:gd name="T16" fmla="*/ 71 w 100"/>
              <a:gd name="T17" fmla="*/ 4 h 99"/>
              <a:gd name="T18" fmla="*/ 59 w 100"/>
              <a:gd name="T19" fmla="*/ 0 h 99"/>
              <a:gd name="T20" fmla="*/ 54 w 100"/>
              <a:gd name="T21" fmla="*/ 8 h 99"/>
              <a:gd name="T22" fmla="*/ 50 w 100"/>
              <a:gd name="T23" fmla="*/ 8 h 99"/>
              <a:gd name="T24" fmla="*/ 46 w 100"/>
              <a:gd name="T25" fmla="*/ 8 h 99"/>
              <a:gd name="T26" fmla="*/ 41 w 100"/>
              <a:gd name="T27" fmla="*/ 0 h 99"/>
              <a:gd name="T28" fmla="*/ 28 w 100"/>
              <a:gd name="T29" fmla="*/ 4 h 99"/>
              <a:gd name="T30" fmla="*/ 29 w 100"/>
              <a:gd name="T31" fmla="*/ 14 h 99"/>
              <a:gd name="T32" fmla="*/ 23 w 100"/>
              <a:gd name="T33" fmla="*/ 19 h 99"/>
              <a:gd name="T34" fmla="*/ 13 w 100"/>
              <a:gd name="T35" fmla="*/ 14 h 99"/>
              <a:gd name="T36" fmla="*/ 6 w 100"/>
              <a:gd name="T37" fmla="*/ 25 h 99"/>
              <a:gd name="T38" fmla="*/ 12 w 100"/>
              <a:gd name="T39" fmla="*/ 33 h 99"/>
              <a:gd name="T40" fmla="*/ 10 w 100"/>
              <a:gd name="T41" fmla="*/ 40 h 99"/>
              <a:gd name="T42" fmla="*/ 0 w 100"/>
              <a:gd name="T43" fmla="*/ 43 h 99"/>
              <a:gd name="T44" fmla="*/ 0 w 100"/>
              <a:gd name="T45" fmla="*/ 56 h 99"/>
              <a:gd name="T46" fmla="*/ 10 w 100"/>
              <a:gd name="T47" fmla="*/ 58 h 99"/>
              <a:gd name="T48" fmla="*/ 12 w 100"/>
              <a:gd name="T49" fmla="*/ 65 h 99"/>
              <a:gd name="T50" fmla="*/ 6 w 100"/>
              <a:gd name="T51" fmla="*/ 73 h 99"/>
              <a:gd name="T52" fmla="*/ 13 w 100"/>
              <a:gd name="T53" fmla="*/ 84 h 99"/>
              <a:gd name="T54" fmla="*/ 23 w 100"/>
              <a:gd name="T55" fmla="*/ 80 h 99"/>
              <a:gd name="T56" fmla="*/ 29 w 100"/>
              <a:gd name="T57" fmla="*/ 84 h 99"/>
              <a:gd name="T58" fmla="*/ 28 w 100"/>
              <a:gd name="T59" fmla="*/ 95 h 99"/>
              <a:gd name="T60" fmla="*/ 41 w 100"/>
              <a:gd name="T61" fmla="*/ 99 h 99"/>
              <a:gd name="T62" fmla="*/ 46 w 100"/>
              <a:gd name="T63" fmla="*/ 90 h 99"/>
              <a:gd name="T64" fmla="*/ 50 w 100"/>
              <a:gd name="T65" fmla="*/ 90 h 99"/>
              <a:gd name="T66" fmla="*/ 54 w 100"/>
              <a:gd name="T67" fmla="*/ 90 h 99"/>
              <a:gd name="T68" fmla="*/ 59 w 100"/>
              <a:gd name="T69" fmla="*/ 99 h 99"/>
              <a:gd name="T70" fmla="*/ 71 w 100"/>
              <a:gd name="T71" fmla="*/ 94 h 99"/>
              <a:gd name="T72" fmla="*/ 70 w 100"/>
              <a:gd name="T73" fmla="*/ 84 h 99"/>
              <a:gd name="T74" fmla="*/ 77 w 100"/>
              <a:gd name="T75" fmla="*/ 79 h 99"/>
              <a:gd name="T76" fmla="*/ 86 w 100"/>
              <a:gd name="T77" fmla="*/ 84 h 99"/>
              <a:gd name="T78" fmla="*/ 94 w 100"/>
              <a:gd name="T79" fmla="*/ 73 h 99"/>
              <a:gd name="T80" fmla="*/ 87 w 100"/>
              <a:gd name="T81" fmla="*/ 65 h 99"/>
              <a:gd name="T82" fmla="*/ 90 w 100"/>
              <a:gd name="T83" fmla="*/ 58 h 99"/>
              <a:gd name="T84" fmla="*/ 100 w 100"/>
              <a:gd name="T85" fmla="*/ 56 h 99"/>
              <a:gd name="T86" fmla="*/ 50 w 100"/>
              <a:gd name="T87" fmla="*/ 78 h 99"/>
              <a:gd name="T88" fmla="*/ 21 w 100"/>
              <a:gd name="T89" fmla="*/ 49 h 99"/>
              <a:gd name="T90" fmla="*/ 50 w 100"/>
              <a:gd name="T91" fmla="*/ 20 h 99"/>
              <a:gd name="T92" fmla="*/ 79 w 100"/>
              <a:gd name="T93" fmla="*/ 49 h 99"/>
              <a:gd name="T94" fmla="*/ 50 w 100"/>
              <a:gd name="T95" fmla="*/ 7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99">
                <a:moveTo>
                  <a:pt x="100" y="56"/>
                </a:moveTo>
                <a:cubicBezTo>
                  <a:pt x="100" y="42"/>
                  <a:pt x="100" y="42"/>
                  <a:pt x="100" y="42"/>
                </a:cubicBezTo>
                <a:cubicBezTo>
                  <a:pt x="90" y="40"/>
                  <a:pt x="90" y="40"/>
                  <a:pt x="90" y="40"/>
                </a:cubicBezTo>
                <a:cubicBezTo>
                  <a:pt x="89" y="38"/>
                  <a:pt x="88" y="35"/>
                  <a:pt x="87" y="33"/>
                </a:cubicBezTo>
                <a:cubicBezTo>
                  <a:pt x="94" y="25"/>
                  <a:pt x="94" y="25"/>
                  <a:pt x="94" y="25"/>
                </a:cubicBezTo>
                <a:cubicBezTo>
                  <a:pt x="86" y="14"/>
                  <a:pt x="86" y="14"/>
                  <a:pt x="86" y="14"/>
                </a:cubicBezTo>
                <a:cubicBezTo>
                  <a:pt x="77" y="19"/>
                  <a:pt x="77" y="19"/>
                  <a:pt x="77" y="19"/>
                </a:cubicBezTo>
                <a:cubicBezTo>
                  <a:pt x="75" y="17"/>
                  <a:pt x="73" y="15"/>
                  <a:pt x="70" y="14"/>
                </a:cubicBezTo>
                <a:cubicBezTo>
                  <a:pt x="71" y="4"/>
                  <a:pt x="71" y="4"/>
                  <a:pt x="71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52" y="8"/>
                  <a:pt x="51" y="8"/>
                  <a:pt x="50" y="8"/>
                </a:cubicBezTo>
                <a:cubicBezTo>
                  <a:pt x="48" y="8"/>
                  <a:pt x="47" y="8"/>
                  <a:pt x="46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4"/>
                  <a:pt x="28" y="4"/>
                  <a:pt x="28" y="4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5" y="17"/>
                  <a:pt x="23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6" y="25"/>
                  <a:pt x="6" y="25"/>
                  <a:pt x="6" y="25"/>
                </a:cubicBezTo>
                <a:cubicBezTo>
                  <a:pt x="12" y="33"/>
                  <a:pt x="12" y="33"/>
                  <a:pt x="12" y="33"/>
                </a:cubicBezTo>
                <a:cubicBezTo>
                  <a:pt x="11" y="35"/>
                  <a:pt x="10" y="38"/>
                  <a:pt x="10" y="4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6"/>
                  <a:pt x="0" y="56"/>
                  <a:pt x="0" y="56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0"/>
                  <a:pt x="11" y="63"/>
                  <a:pt x="12" y="65"/>
                </a:cubicBezTo>
                <a:cubicBezTo>
                  <a:pt x="6" y="73"/>
                  <a:pt x="6" y="73"/>
                  <a:pt x="6" y="73"/>
                </a:cubicBezTo>
                <a:cubicBezTo>
                  <a:pt x="13" y="84"/>
                  <a:pt x="13" y="84"/>
                  <a:pt x="13" y="84"/>
                </a:cubicBezTo>
                <a:cubicBezTo>
                  <a:pt x="23" y="80"/>
                  <a:pt x="23" y="80"/>
                  <a:pt x="23" y="80"/>
                </a:cubicBezTo>
                <a:cubicBezTo>
                  <a:pt x="25" y="81"/>
                  <a:pt x="27" y="83"/>
                  <a:pt x="29" y="84"/>
                </a:cubicBezTo>
                <a:cubicBezTo>
                  <a:pt x="28" y="95"/>
                  <a:pt x="28" y="95"/>
                  <a:pt x="28" y="95"/>
                </a:cubicBezTo>
                <a:cubicBezTo>
                  <a:pt x="41" y="99"/>
                  <a:pt x="41" y="99"/>
                  <a:pt x="41" y="99"/>
                </a:cubicBezTo>
                <a:cubicBezTo>
                  <a:pt x="46" y="90"/>
                  <a:pt x="46" y="90"/>
                  <a:pt x="46" y="90"/>
                </a:cubicBezTo>
                <a:cubicBezTo>
                  <a:pt x="47" y="90"/>
                  <a:pt x="48" y="90"/>
                  <a:pt x="50" y="90"/>
                </a:cubicBezTo>
                <a:cubicBezTo>
                  <a:pt x="51" y="90"/>
                  <a:pt x="53" y="90"/>
                  <a:pt x="54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71" y="94"/>
                  <a:pt x="71" y="94"/>
                  <a:pt x="71" y="94"/>
                </a:cubicBezTo>
                <a:cubicBezTo>
                  <a:pt x="70" y="84"/>
                  <a:pt x="70" y="84"/>
                  <a:pt x="70" y="84"/>
                </a:cubicBezTo>
                <a:cubicBezTo>
                  <a:pt x="73" y="83"/>
                  <a:pt x="75" y="81"/>
                  <a:pt x="77" y="79"/>
                </a:cubicBezTo>
                <a:cubicBezTo>
                  <a:pt x="86" y="84"/>
                  <a:pt x="86" y="84"/>
                  <a:pt x="86" y="84"/>
                </a:cubicBezTo>
                <a:cubicBezTo>
                  <a:pt x="94" y="73"/>
                  <a:pt x="94" y="73"/>
                  <a:pt x="94" y="73"/>
                </a:cubicBezTo>
                <a:cubicBezTo>
                  <a:pt x="87" y="65"/>
                  <a:pt x="87" y="65"/>
                  <a:pt x="87" y="65"/>
                </a:cubicBezTo>
                <a:cubicBezTo>
                  <a:pt x="88" y="63"/>
                  <a:pt x="89" y="60"/>
                  <a:pt x="90" y="58"/>
                </a:cubicBezTo>
                <a:lnTo>
                  <a:pt x="100" y="56"/>
                </a:lnTo>
                <a:close/>
                <a:moveTo>
                  <a:pt x="50" y="78"/>
                </a:moveTo>
                <a:cubicBezTo>
                  <a:pt x="34" y="78"/>
                  <a:pt x="21" y="65"/>
                  <a:pt x="21" y="49"/>
                </a:cubicBezTo>
                <a:cubicBezTo>
                  <a:pt x="21" y="33"/>
                  <a:pt x="34" y="20"/>
                  <a:pt x="50" y="20"/>
                </a:cubicBezTo>
                <a:cubicBezTo>
                  <a:pt x="66" y="20"/>
                  <a:pt x="79" y="33"/>
                  <a:pt x="79" y="49"/>
                </a:cubicBezTo>
                <a:cubicBezTo>
                  <a:pt x="79" y="65"/>
                  <a:pt x="66" y="78"/>
                  <a:pt x="50" y="78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Freeform 22"/>
          <p:cNvSpPr/>
          <p:nvPr/>
        </p:nvSpPr>
        <p:spPr bwMode="auto">
          <a:xfrm>
            <a:off x="4058623" y="5112808"/>
            <a:ext cx="1869017" cy="829733"/>
          </a:xfrm>
          <a:custGeom>
            <a:avLst/>
            <a:gdLst>
              <a:gd name="T0" fmla="*/ 700 w 829"/>
              <a:gd name="T1" fmla="*/ 368 h 368"/>
              <a:gd name="T2" fmla="*/ 3 w 829"/>
              <a:gd name="T3" fmla="*/ 368 h 368"/>
              <a:gd name="T4" fmla="*/ 0 w 829"/>
              <a:gd name="T5" fmla="*/ 365 h 368"/>
              <a:gd name="T6" fmla="*/ 3 w 829"/>
              <a:gd name="T7" fmla="*/ 362 h 368"/>
              <a:gd name="T8" fmla="*/ 696 w 829"/>
              <a:gd name="T9" fmla="*/ 362 h 368"/>
              <a:gd name="T10" fmla="*/ 823 w 829"/>
              <a:gd name="T11" fmla="*/ 2 h 368"/>
              <a:gd name="T12" fmla="*/ 827 w 829"/>
              <a:gd name="T13" fmla="*/ 0 h 368"/>
              <a:gd name="T14" fmla="*/ 829 w 829"/>
              <a:gd name="T15" fmla="*/ 5 h 368"/>
              <a:gd name="T16" fmla="*/ 700 w 829"/>
              <a:gd name="T17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9" h="368">
                <a:moveTo>
                  <a:pt x="700" y="368"/>
                </a:moveTo>
                <a:cubicBezTo>
                  <a:pt x="3" y="368"/>
                  <a:pt x="3" y="368"/>
                  <a:pt x="3" y="368"/>
                </a:cubicBezTo>
                <a:cubicBezTo>
                  <a:pt x="1" y="368"/>
                  <a:pt x="0" y="367"/>
                  <a:pt x="0" y="365"/>
                </a:cubicBezTo>
                <a:cubicBezTo>
                  <a:pt x="0" y="363"/>
                  <a:pt x="1" y="362"/>
                  <a:pt x="3" y="362"/>
                </a:cubicBezTo>
                <a:cubicBezTo>
                  <a:pt x="696" y="362"/>
                  <a:pt x="696" y="362"/>
                  <a:pt x="696" y="362"/>
                </a:cubicBezTo>
                <a:cubicBezTo>
                  <a:pt x="823" y="2"/>
                  <a:pt x="823" y="2"/>
                  <a:pt x="823" y="2"/>
                </a:cubicBezTo>
                <a:cubicBezTo>
                  <a:pt x="823" y="1"/>
                  <a:pt x="825" y="0"/>
                  <a:pt x="827" y="0"/>
                </a:cubicBezTo>
                <a:cubicBezTo>
                  <a:pt x="828" y="1"/>
                  <a:pt x="829" y="3"/>
                  <a:pt x="829" y="5"/>
                </a:cubicBezTo>
                <a:lnTo>
                  <a:pt x="700" y="368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18288" y="4681008"/>
            <a:ext cx="878820" cy="313269"/>
            <a:chOff x="4328877" y="3652044"/>
            <a:chExt cx="293924" cy="104775"/>
          </a:xfrm>
        </p:grpSpPr>
        <p:sp>
          <p:nvSpPr>
            <p:cNvPr id="22" name="Freeform 24"/>
            <p:cNvSpPr/>
            <p:nvPr/>
          </p:nvSpPr>
          <p:spPr bwMode="auto">
            <a:xfrm>
              <a:off x="4427539" y="3652044"/>
              <a:ext cx="79375" cy="104775"/>
            </a:xfrm>
            <a:custGeom>
              <a:avLst/>
              <a:gdLst>
                <a:gd name="T0" fmla="*/ 50 w 50"/>
                <a:gd name="T1" fmla="*/ 0 h 66"/>
                <a:gd name="T2" fmla="*/ 43 w 50"/>
                <a:gd name="T3" fmla="*/ 11 h 66"/>
                <a:gd name="T4" fmla="*/ 11 w 50"/>
                <a:gd name="T5" fmla="*/ 11 h 66"/>
                <a:gd name="T6" fmla="*/ 11 w 50"/>
                <a:gd name="T7" fmla="*/ 26 h 66"/>
                <a:gd name="T8" fmla="*/ 49 w 50"/>
                <a:gd name="T9" fmla="*/ 26 h 66"/>
                <a:gd name="T10" fmla="*/ 49 w 50"/>
                <a:gd name="T11" fmla="*/ 66 h 66"/>
                <a:gd name="T12" fmla="*/ 0 w 50"/>
                <a:gd name="T13" fmla="*/ 66 h 66"/>
                <a:gd name="T14" fmla="*/ 0 w 50"/>
                <a:gd name="T15" fmla="*/ 47 h 66"/>
                <a:gd name="T16" fmla="*/ 11 w 50"/>
                <a:gd name="T17" fmla="*/ 47 h 66"/>
                <a:gd name="T18" fmla="*/ 11 w 50"/>
                <a:gd name="T19" fmla="*/ 57 h 66"/>
                <a:gd name="T20" fmla="*/ 37 w 50"/>
                <a:gd name="T21" fmla="*/ 57 h 66"/>
                <a:gd name="T22" fmla="*/ 37 w 50"/>
                <a:gd name="T23" fmla="*/ 36 h 66"/>
                <a:gd name="T24" fmla="*/ 0 w 50"/>
                <a:gd name="T25" fmla="*/ 36 h 66"/>
                <a:gd name="T26" fmla="*/ 0 w 50"/>
                <a:gd name="T27" fmla="*/ 0 h 66"/>
                <a:gd name="T28" fmla="*/ 50 w 50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66">
                  <a:moveTo>
                    <a:pt x="50" y="0"/>
                  </a:moveTo>
                  <a:lnTo>
                    <a:pt x="43" y="11"/>
                  </a:lnTo>
                  <a:lnTo>
                    <a:pt x="11" y="11"/>
                  </a:lnTo>
                  <a:lnTo>
                    <a:pt x="11" y="26"/>
                  </a:lnTo>
                  <a:lnTo>
                    <a:pt x="49" y="26"/>
                  </a:lnTo>
                  <a:lnTo>
                    <a:pt x="49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11" y="57"/>
                  </a:lnTo>
                  <a:lnTo>
                    <a:pt x="37" y="57"/>
                  </a:lnTo>
                  <a:lnTo>
                    <a:pt x="3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4521201" y="3652044"/>
              <a:ext cx="101600" cy="104775"/>
            </a:xfrm>
            <a:custGeom>
              <a:avLst/>
              <a:gdLst>
                <a:gd name="T0" fmla="*/ 28 w 64"/>
                <a:gd name="T1" fmla="*/ 6 h 66"/>
                <a:gd name="T2" fmla="*/ 28 w 64"/>
                <a:gd name="T3" fmla="*/ 24 h 66"/>
                <a:gd name="T4" fmla="*/ 20 w 64"/>
                <a:gd name="T5" fmla="*/ 29 h 66"/>
                <a:gd name="T6" fmla="*/ 7 w 64"/>
                <a:gd name="T7" fmla="*/ 29 h 66"/>
                <a:gd name="T8" fmla="*/ 0 w 64"/>
                <a:gd name="T9" fmla="*/ 24 h 66"/>
                <a:gd name="T10" fmla="*/ 0 w 64"/>
                <a:gd name="T11" fmla="*/ 6 h 66"/>
                <a:gd name="T12" fmla="*/ 7 w 64"/>
                <a:gd name="T13" fmla="*/ 0 h 66"/>
                <a:gd name="T14" fmla="*/ 20 w 64"/>
                <a:gd name="T15" fmla="*/ 0 h 66"/>
                <a:gd name="T16" fmla="*/ 28 w 64"/>
                <a:gd name="T17" fmla="*/ 6 h 66"/>
                <a:gd name="T18" fmla="*/ 63 w 64"/>
                <a:gd name="T19" fmla="*/ 0 h 66"/>
                <a:gd name="T20" fmla="*/ 11 w 64"/>
                <a:gd name="T21" fmla="*/ 66 h 66"/>
                <a:gd name="T22" fmla="*/ 0 w 64"/>
                <a:gd name="T23" fmla="*/ 66 h 66"/>
                <a:gd name="T24" fmla="*/ 52 w 64"/>
                <a:gd name="T25" fmla="*/ 0 h 66"/>
                <a:gd name="T26" fmla="*/ 63 w 64"/>
                <a:gd name="T27" fmla="*/ 0 h 66"/>
                <a:gd name="T28" fmla="*/ 18 w 64"/>
                <a:gd name="T29" fmla="*/ 23 h 66"/>
                <a:gd name="T30" fmla="*/ 18 w 64"/>
                <a:gd name="T31" fmla="*/ 8 h 66"/>
                <a:gd name="T32" fmla="*/ 9 w 64"/>
                <a:gd name="T33" fmla="*/ 8 h 66"/>
                <a:gd name="T34" fmla="*/ 9 w 64"/>
                <a:gd name="T35" fmla="*/ 23 h 66"/>
                <a:gd name="T36" fmla="*/ 18 w 64"/>
                <a:gd name="T37" fmla="*/ 23 h 66"/>
                <a:gd name="T38" fmla="*/ 64 w 64"/>
                <a:gd name="T39" fmla="*/ 61 h 66"/>
                <a:gd name="T40" fmla="*/ 57 w 64"/>
                <a:gd name="T41" fmla="*/ 66 h 66"/>
                <a:gd name="T42" fmla="*/ 43 w 64"/>
                <a:gd name="T43" fmla="*/ 66 h 66"/>
                <a:gd name="T44" fmla="*/ 36 w 64"/>
                <a:gd name="T45" fmla="*/ 61 h 66"/>
                <a:gd name="T46" fmla="*/ 36 w 64"/>
                <a:gd name="T47" fmla="*/ 44 h 66"/>
                <a:gd name="T48" fmla="*/ 43 w 64"/>
                <a:gd name="T49" fmla="*/ 39 h 66"/>
                <a:gd name="T50" fmla="*/ 57 w 64"/>
                <a:gd name="T51" fmla="*/ 39 h 66"/>
                <a:gd name="T52" fmla="*/ 64 w 64"/>
                <a:gd name="T53" fmla="*/ 44 h 66"/>
                <a:gd name="T54" fmla="*/ 64 w 64"/>
                <a:gd name="T55" fmla="*/ 61 h 66"/>
                <a:gd name="T56" fmla="*/ 54 w 64"/>
                <a:gd name="T57" fmla="*/ 60 h 66"/>
                <a:gd name="T58" fmla="*/ 54 w 64"/>
                <a:gd name="T59" fmla="*/ 45 h 66"/>
                <a:gd name="T60" fmla="*/ 45 w 64"/>
                <a:gd name="T61" fmla="*/ 45 h 66"/>
                <a:gd name="T62" fmla="*/ 45 w 64"/>
                <a:gd name="T63" fmla="*/ 60 h 66"/>
                <a:gd name="T64" fmla="*/ 54 w 64"/>
                <a:gd name="T6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6">
                  <a:moveTo>
                    <a:pt x="28" y="6"/>
                  </a:moveTo>
                  <a:lnTo>
                    <a:pt x="28" y="24"/>
                  </a:lnTo>
                  <a:lnTo>
                    <a:pt x="20" y="29"/>
                  </a:lnTo>
                  <a:lnTo>
                    <a:pt x="7" y="29"/>
                  </a:lnTo>
                  <a:lnTo>
                    <a:pt x="0" y="24"/>
                  </a:lnTo>
                  <a:lnTo>
                    <a:pt x="0" y="6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8" y="6"/>
                  </a:lnTo>
                  <a:close/>
                  <a:moveTo>
                    <a:pt x="63" y="0"/>
                  </a:moveTo>
                  <a:lnTo>
                    <a:pt x="11" y="66"/>
                  </a:lnTo>
                  <a:lnTo>
                    <a:pt x="0" y="66"/>
                  </a:lnTo>
                  <a:lnTo>
                    <a:pt x="52" y="0"/>
                  </a:lnTo>
                  <a:lnTo>
                    <a:pt x="63" y="0"/>
                  </a:lnTo>
                  <a:close/>
                  <a:moveTo>
                    <a:pt x="18" y="23"/>
                  </a:moveTo>
                  <a:lnTo>
                    <a:pt x="18" y="8"/>
                  </a:lnTo>
                  <a:lnTo>
                    <a:pt x="9" y="8"/>
                  </a:lnTo>
                  <a:lnTo>
                    <a:pt x="9" y="23"/>
                  </a:lnTo>
                  <a:lnTo>
                    <a:pt x="18" y="23"/>
                  </a:lnTo>
                  <a:close/>
                  <a:moveTo>
                    <a:pt x="64" y="61"/>
                  </a:moveTo>
                  <a:lnTo>
                    <a:pt x="57" y="66"/>
                  </a:lnTo>
                  <a:lnTo>
                    <a:pt x="43" y="66"/>
                  </a:lnTo>
                  <a:lnTo>
                    <a:pt x="36" y="61"/>
                  </a:lnTo>
                  <a:lnTo>
                    <a:pt x="36" y="44"/>
                  </a:lnTo>
                  <a:lnTo>
                    <a:pt x="43" y="39"/>
                  </a:lnTo>
                  <a:lnTo>
                    <a:pt x="57" y="39"/>
                  </a:lnTo>
                  <a:lnTo>
                    <a:pt x="64" y="44"/>
                  </a:lnTo>
                  <a:lnTo>
                    <a:pt x="64" y="61"/>
                  </a:lnTo>
                  <a:close/>
                  <a:moveTo>
                    <a:pt x="54" y="60"/>
                  </a:moveTo>
                  <a:lnTo>
                    <a:pt x="54" y="45"/>
                  </a:lnTo>
                  <a:lnTo>
                    <a:pt x="45" y="45"/>
                  </a:lnTo>
                  <a:lnTo>
                    <a:pt x="45" y="60"/>
                  </a:lnTo>
                  <a:lnTo>
                    <a:pt x="54" y="6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4328877" y="3652044"/>
              <a:ext cx="79375" cy="104775"/>
            </a:xfrm>
            <a:custGeom>
              <a:avLst/>
              <a:gdLst>
                <a:gd name="T0" fmla="*/ 50 w 50"/>
                <a:gd name="T1" fmla="*/ 0 h 66"/>
                <a:gd name="T2" fmla="*/ 43 w 50"/>
                <a:gd name="T3" fmla="*/ 11 h 66"/>
                <a:gd name="T4" fmla="*/ 11 w 50"/>
                <a:gd name="T5" fmla="*/ 11 h 66"/>
                <a:gd name="T6" fmla="*/ 11 w 50"/>
                <a:gd name="T7" fmla="*/ 26 h 66"/>
                <a:gd name="T8" fmla="*/ 49 w 50"/>
                <a:gd name="T9" fmla="*/ 26 h 66"/>
                <a:gd name="T10" fmla="*/ 49 w 50"/>
                <a:gd name="T11" fmla="*/ 66 h 66"/>
                <a:gd name="T12" fmla="*/ 0 w 50"/>
                <a:gd name="T13" fmla="*/ 66 h 66"/>
                <a:gd name="T14" fmla="*/ 0 w 50"/>
                <a:gd name="T15" fmla="*/ 47 h 66"/>
                <a:gd name="T16" fmla="*/ 11 w 50"/>
                <a:gd name="T17" fmla="*/ 47 h 66"/>
                <a:gd name="T18" fmla="*/ 11 w 50"/>
                <a:gd name="T19" fmla="*/ 57 h 66"/>
                <a:gd name="T20" fmla="*/ 37 w 50"/>
                <a:gd name="T21" fmla="*/ 57 h 66"/>
                <a:gd name="T22" fmla="*/ 37 w 50"/>
                <a:gd name="T23" fmla="*/ 36 h 66"/>
                <a:gd name="T24" fmla="*/ 0 w 50"/>
                <a:gd name="T25" fmla="*/ 36 h 66"/>
                <a:gd name="T26" fmla="*/ 0 w 50"/>
                <a:gd name="T27" fmla="*/ 0 h 66"/>
                <a:gd name="T28" fmla="*/ 50 w 50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66">
                  <a:moveTo>
                    <a:pt x="50" y="0"/>
                  </a:moveTo>
                  <a:lnTo>
                    <a:pt x="43" y="11"/>
                  </a:lnTo>
                  <a:lnTo>
                    <a:pt x="11" y="11"/>
                  </a:lnTo>
                  <a:lnTo>
                    <a:pt x="11" y="26"/>
                  </a:lnTo>
                  <a:lnTo>
                    <a:pt x="49" y="26"/>
                  </a:lnTo>
                  <a:lnTo>
                    <a:pt x="49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11" y="57"/>
                  </a:lnTo>
                  <a:lnTo>
                    <a:pt x="37" y="57"/>
                  </a:lnTo>
                  <a:lnTo>
                    <a:pt x="3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476106" y="4383828"/>
            <a:ext cx="300567" cy="502496"/>
            <a:chOff x="6367464" y="3287871"/>
            <a:chExt cx="225425" cy="376872"/>
          </a:xfrm>
        </p:grpSpPr>
        <p:sp>
          <p:nvSpPr>
            <p:cNvPr id="24" name="Freeform 26"/>
            <p:cNvSpPr/>
            <p:nvPr/>
          </p:nvSpPr>
          <p:spPr bwMode="auto">
            <a:xfrm>
              <a:off x="6432551" y="3586955"/>
              <a:ext cx="95250" cy="77788"/>
            </a:xfrm>
            <a:custGeom>
              <a:avLst/>
              <a:gdLst/>
              <a:ahLst/>
              <a:cxnLst/>
              <a:rect l="l" t="t" r="r" b="b"/>
              <a:pathLst>
                <a:path w="95250" h="77788">
                  <a:moveTo>
                    <a:pt x="19813" y="68263"/>
                  </a:moveTo>
                  <a:cubicBezTo>
                    <a:pt x="58337" y="68263"/>
                    <a:pt x="72334" y="68263"/>
                    <a:pt x="77420" y="68263"/>
                  </a:cubicBezTo>
                  <a:lnTo>
                    <a:pt x="77788" y="69057"/>
                  </a:lnTo>
                  <a:cubicBezTo>
                    <a:pt x="77788" y="74296"/>
                    <a:pt x="72754" y="77788"/>
                    <a:pt x="69397" y="77788"/>
                  </a:cubicBezTo>
                  <a:cubicBezTo>
                    <a:pt x="27441" y="77788"/>
                    <a:pt x="27441" y="77788"/>
                    <a:pt x="27441" y="77788"/>
                  </a:cubicBezTo>
                  <a:cubicBezTo>
                    <a:pt x="22407" y="77788"/>
                    <a:pt x="19050" y="74296"/>
                    <a:pt x="19050" y="69057"/>
                  </a:cubicBezTo>
                  <a:close/>
                  <a:moveTo>
                    <a:pt x="6523" y="50800"/>
                  </a:moveTo>
                  <a:cubicBezTo>
                    <a:pt x="90228" y="50800"/>
                    <a:pt x="90228" y="50800"/>
                    <a:pt x="90228" y="50800"/>
                  </a:cubicBezTo>
                  <a:lnTo>
                    <a:pt x="95250" y="53975"/>
                  </a:lnTo>
                  <a:cubicBezTo>
                    <a:pt x="95250" y="55563"/>
                    <a:pt x="93576" y="55563"/>
                    <a:pt x="90228" y="55563"/>
                  </a:cubicBezTo>
                  <a:cubicBezTo>
                    <a:pt x="90840" y="55563"/>
                    <a:pt x="91456" y="55563"/>
                    <a:pt x="92076" y="55563"/>
                  </a:cubicBezTo>
                  <a:cubicBezTo>
                    <a:pt x="90397" y="57150"/>
                    <a:pt x="88718" y="58738"/>
                    <a:pt x="85360" y="61913"/>
                  </a:cubicBezTo>
                  <a:cubicBezTo>
                    <a:pt x="82002" y="65088"/>
                    <a:pt x="82002" y="66676"/>
                    <a:pt x="80323" y="68263"/>
                  </a:cubicBezTo>
                  <a:cubicBezTo>
                    <a:pt x="80313" y="68263"/>
                    <a:pt x="80153" y="68263"/>
                    <a:pt x="77420" y="68263"/>
                  </a:cubicBezTo>
                  <a:lnTo>
                    <a:pt x="69397" y="60325"/>
                  </a:lnTo>
                  <a:cubicBezTo>
                    <a:pt x="69379" y="60325"/>
                    <a:pt x="68544" y="60325"/>
                    <a:pt x="27441" y="60325"/>
                  </a:cubicBezTo>
                  <a:cubicBezTo>
                    <a:pt x="22683" y="60325"/>
                    <a:pt x="19424" y="63445"/>
                    <a:pt x="19813" y="68263"/>
                  </a:cubicBezTo>
                  <a:lnTo>
                    <a:pt x="16516" y="68263"/>
                  </a:lnTo>
                  <a:cubicBezTo>
                    <a:pt x="14839" y="65092"/>
                    <a:pt x="6460" y="57168"/>
                    <a:pt x="6442" y="57150"/>
                  </a:cubicBezTo>
                  <a:lnTo>
                    <a:pt x="4763" y="55563"/>
                  </a:lnTo>
                  <a:cubicBezTo>
                    <a:pt x="4770" y="55563"/>
                    <a:pt x="4876" y="55563"/>
                    <a:pt x="6523" y="55563"/>
                  </a:cubicBezTo>
                  <a:cubicBezTo>
                    <a:pt x="4849" y="55563"/>
                    <a:pt x="3175" y="55563"/>
                    <a:pt x="3175" y="53975"/>
                  </a:cubicBezTo>
                  <a:cubicBezTo>
                    <a:pt x="3175" y="52388"/>
                    <a:pt x="4849" y="50800"/>
                    <a:pt x="6523" y="50800"/>
                  </a:cubicBezTo>
                  <a:close/>
                  <a:moveTo>
                    <a:pt x="6523" y="38100"/>
                  </a:moveTo>
                  <a:cubicBezTo>
                    <a:pt x="91902" y="38100"/>
                    <a:pt x="91902" y="38100"/>
                    <a:pt x="91902" y="38100"/>
                  </a:cubicBezTo>
                  <a:lnTo>
                    <a:pt x="95250" y="42863"/>
                  </a:lnTo>
                  <a:cubicBezTo>
                    <a:pt x="95250" y="44450"/>
                    <a:pt x="93576" y="46038"/>
                    <a:pt x="91902" y="46038"/>
                  </a:cubicBezTo>
                  <a:cubicBezTo>
                    <a:pt x="6523" y="46038"/>
                    <a:pt x="6523" y="46038"/>
                    <a:pt x="6523" y="46038"/>
                  </a:cubicBezTo>
                  <a:cubicBezTo>
                    <a:pt x="4849" y="46038"/>
                    <a:pt x="3175" y="44450"/>
                    <a:pt x="3175" y="42863"/>
                  </a:cubicBezTo>
                  <a:cubicBezTo>
                    <a:pt x="3175" y="39687"/>
                    <a:pt x="4849" y="38100"/>
                    <a:pt x="6523" y="38100"/>
                  </a:cubicBezTo>
                  <a:close/>
                  <a:moveTo>
                    <a:pt x="6523" y="25400"/>
                  </a:moveTo>
                  <a:cubicBezTo>
                    <a:pt x="91902" y="25400"/>
                    <a:pt x="91902" y="25400"/>
                    <a:pt x="91902" y="25400"/>
                  </a:cubicBezTo>
                  <a:lnTo>
                    <a:pt x="95250" y="30162"/>
                  </a:lnTo>
                  <a:lnTo>
                    <a:pt x="91902" y="34925"/>
                  </a:lnTo>
                  <a:cubicBezTo>
                    <a:pt x="6523" y="34925"/>
                    <a:pt x="6523" y="34925"/>
                    <a:pt x="6523" y="34925"/>
                  </a:cubicBezTo>
                  <a:lnTo>
                    <a:pt x="3175" y="30162"/>
                  </a:lnTo>
                  <a:cubicBezTo>
                    <a:pt x="3175" y="26987"/>
                    <a:pt x="4849" y="25400"/>
                    <a:pt x="6523" y="25400"/>
                  </a:cubicBezTo>
                  <a:close/>
                  <a:moveTo>
                    <a:pt x="6523" y="11113"/>
                  </a:moveTo>
                  <a:cubicBezTo>
                    <a:pt x="91902" y="11113"/>
                    <a:pt x="91902" y="11113"/>
                    <a:pt x="91902" y="11113"/>
                  </a:cubicBezTo>
                  <a:lnTo>
                    <a:pt x="95250" y="16669"/>
                  </a:lnTo>
                  <a:lnTo>
                    <a:pt x="91902" y="22226"/>
                  </a:lnTo>
                  <a:cubicBezTo>
                    <a:pt x="6523" y="22226"/>
                    <a:pt x="6523" y="22226"/>
                    <a:pt x="6523" y="22226"/>
                  </a:cubicBezTo>
                  <a:cubicBezTo>
                    <a:pt x="4849" y="22226"/>
                    <a:pt x="3175" y="20374"/>
                    <a:pt x="3175" y="16669"/>
                  </a:cubicBezTo>
                  <a:close/>
                  <a:moveTo>
                    <a:pt x="5102" y="0"/>
                  </a:moveTo>
                  <a:cubicBezTo>
                    <a:pt x="91848" y="0"/>
                    <a:pt x="91848" y="0"/>
                    <a:pt x="91848" y="0"/>
                  </a:cubicBezTo>
                  <a:lnTo>
                    <a:pt x="95250" y="3175"/>
                  </a:lnTo>
                  <a:cubicBezTo>
                    <a:pt x="95250" y="6350"/>
                    <a:pt x="93549" y="7938"/>
                    <a:pt x="91848" y="7938"/>
                  </a:cubicBezTo>
                  <a:cubicBezTo>
                    <a:pt x="5102" y="7938"/>
                    <a:pt x="5102" y="7938"/>
                    <a:pt x="5102" y="7938"/>
                  </a:cubicBezTo>
                  <a:cubicBezTo>
                    <a:pt x="1701" y="7938"/>
                    <a:pt x="0" y="6350"/>
                    <a:pt x="0" y="3175"/>
                  </a:cubicBezTo>
                  <a:cubicBezTo>
                    <a:pt x="0" y="1587"/>
                    <a:pt x="1701" y="0"/>
                    <a:pt x="5102" y="0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solidFill>
                <a:schemeClr val="accent2"/>
              </a:soli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6367464" y="3287871"/>
              <a:ext cx="225425" cy="279400"/>
            </a:xfrm>
            <a:custGeom>
              <a:avLst/>
              <a:gdLst>
                <a:gd name="T0" fmla="*/ 43 w 133"/>
                <a:gd name="T1" fmla="*/ 166 h 166"/>
                <a:gd name="T2" fmla="*/ 40 w 133"/>
                <a:gd name="T3" fmla="*/ 166 h 166"/>
                <a:gd name="T4" fmla="*/ 39 w 133"/>
                <a:gd name="T5" fmla="*/ 164 h 166"/>
                <a:gd name="T6" fmla="*/ 30 w 133"/>
                <a:gd name="T7" fmla="*/ 150 h 166"/>
                <a:gd name="T8" fmla="*/ 29 w 133"/>
                <a:gd name="T9" fmla="*/ 145 h 166"/>
                <a:gd name="T10" fmla="*/ 28 w 133"/>
                <a:gd name="T11" fmla="*/ 137 h 166"/>
                <a:gd name="T12" fmla="*/ 20 w 133"/>
                <a:gd name="T13" fmla="*/ 121 h 166"/>
                <a:gd name="T14" fmla="*/ 18 w 133"/>
                <a:gd name="T15" fmla="*/ 117 h 166"/>
                <a:gd name="T16" fmla="*/ 17 w 133"/>
                <a:gd name="T17" fmla="*/ 114 h 166"/>
                <a:gd name="T18" fmla="*/ 7 w 133"/>
                <a:gd name="T19" fmla="*/ 96 h 166"/>
                <a:gd name="T20" fmla="*/ 0 w 133"/>
                <a:gd name="T21" fmla="*/ 67 h 166"/>
                <a:gd name="T22" fmla="*/ 0 w 133"/>
                <a:gd name="T23" fmla="*/ 63 h 166"/>
                <a:gd name="T24" fmla="*/ 6 w 133"/>
                <a:gd name="T25" fmla="*/ 37 h 166"/>
                <a:gd name="T26" fmla="*/ 20 w 133"/>
                <a:gd name="T27" fmla="*/ 19 h 166"/>
                <a:gd name="T28" fmla="*/ 63 w 133"/>
                <a:gd name="T29" fmla="*/ 0 h 166"/>
                <a:gd name="T30" fmla="*/ 68 w 133"/>
                <a:gd name="T31" fmla="*/ 0 h 166"/>
                <a:gd name="T32" fmla="*/ 114 w 133"/>
                <a:gd name="T33" fmla="*/ 19 h 166"/>
                <a:gd name="T34" fmla="*/ 133 w 133"/>
                <a:gd name="T35" fmla="*/ 65 h 166"/>
                <a:gd name="T36" fmla="*/ 133 w 133"/>
                <a:gd name="T37" fmla="*/ 66 h 166"/>
                <a:gd name="T38" fmla="*/ 118 w 133"/>
                <a:gd name="T39" fmla="*/ 111 h 166"/>
                <a:gd name="T40" fmla="*/ 116 w 133"/>
                <a:gd name="T41" fmla="*/ 116 h 166"/>
                <a:gd name="T42" fmla="*/ 113 w 133"/>
                <a:gd name="T43" fmla="*/ 121 h 166"/>
                <a:gd name="T44" fmla="*/ 105 w 133"/>
                <a:gd name="T45" fmla="*/ 137 h 166"/>
                <a:gd name="T46" fmla="*/ 104 w 133"/>
                <a:gd name="T47" fmla="*/ 145 h 166"/>
                <a:gd name="T48" fmla="*/ 95 w 133"/>
                <a:gd name="T49" fmla="*/ 164 h 166"/>
                <a:gd name="T50" fmla="*/ 94 w 133"/>
                <a:gd name="T51" fmla="*/ 165 h 166"/>
                <a:gd name="T52" fmla="*/ 90 w 133"/>
                <a:gd name="T53" fmla="*/ 165 h 166"/>
                <a:gd name="T54" fmla="*/ 76 w 133"/>
                <a:gd name="T55" fmla="*/ 165 h 166"/>
                <a:gd name="T56" fmla="*/ 63 w 133"/>
                <a:gd name="T57" fmla="*/ 165 h 166"/>
                <a:gd name="T58" fmla="*/ 43 w 133"/>
                <a:gd name="T59" fmla="*/ 166 h 166"/>
                <a:gd name="T60" fmla="*/ 67 w 133"/>
                <a:gd name="T61" fmla="*/ 12 h 166"/>
                <a:gd name="T62" fmla="*/ 63 w 133"/>
                <a:gd name="T63" fmla="*/ 12 h 166"/>
                <a:gd name="T64" fmla="*/ 28 w 133"/>
                <a:gd name="T65" fmla="*/ 27 h 166"/>
                <a:gd name="T66" fmla="*/ 17 w 133"/>
                <a:gd name="T67" fmla="*/ 42 h 166"/>
                <a:gd name="T68" fmla="*/ 12 w 133"/>
                <a:gd name="T69" fmla="*/ 63 h 166"/>
                <a:gd name="T70" fmla="*/ 12 w 133"/>
                <a:gd name="T71" fmla="*/ 67 h 166"/>
                <a:gd name="T72" fmla="*/ 17 w 133"/>
                <a:gd name="T73" fmla="*/ 91 h 166"/>
                <a:gd name="T74" fmla="*/ 27 w 133"/>
                <a:gd name="T75" fmla="*/ 109 h 166"/>
                <a:gd name="T76" fmla="*/ 28 w 133"/>
                <a:gd name="T77" fmla="*/ 111 h 166"/>
                <a:gd name="T78" fmla="*/ 30 w 133"/>
                <a:gd name="T79" fmla="*/ 115 h 166"/>
                <a:gd name="T80" fmla="*/ 39 w 133"/>
                <a:gd name="T81" fmla="*/ 134 h 166"/>
                <a:gd name="T82" fmla="*/ 41 w 133"/>
                <a:gd name="T83" fmla="*/ 144 h 166"/>
                <a:gd name="T84" fmla="*/ 41 w 133"/>
                <a:gd name="T85" fmla="*/ 148 h 166"/>
                <a:gd name="T86" fmla="*/ 45 w 133"/>
                <a:gd name="T87" fmla="*/ 154 h 166"/>
                <a:gd name="T88" fmla="*/ 63 w 133"/>
                <a:gd name="T89" fmla="*/ 154 h 166"/>
                <a:gd name="T90" fmla="*/ 76 w 133"/>
                <a:gd name="T91" fmla="*/ 154 h 166"/>
                <a:gd name="T92" fmla="*/ 89 w 133"/>
                <a:gd name="T93" fmla="*/ 154 h 166"/>
                <a:gd name="T94" fmla="*/ 92 w 133"/>
                <a:gd name="T95" fmla="*/ 143 h 166"/>
                <a:gd name="T96" fmla="*/ 94 w 133"/>
                <a:gd name="T97" fmla="*/ 133 h 166"/>
                <a:gd name="T98" fmla="*/ 103 w 133"/>
                <a:gd name="T99" fmla="*/ 115 h 166"/>
                <a:gd name="T100" fmla="*/ 105 w 133"/>
                <a:gd name="T101" fmla="*/ 111 h 166"/>
                <a:gd name="T102" fmla="*/ 108 w 133"/>
                <a:gd name="T103" fmla="*/ 106 h 166"/>
                <a:gd name="T104" fmla="*/ 122 w 133"/>
                <a:gd name="T105" fmla="*/ 66 h 166"/>
                <a:gd name="T106" fmla="*/ 122 w 133"/>
                <a:gd name="T107" fmla="*/ 65 h 166"/>
                <a:gd name="T108" fmla="*/ 106 w 133"/>
                <a:gd name="T109" fmla="*/ 27 h 166"/>
                <a:gd name="T110" fmla="*/ 67 w 133"/>
                <a:gd name="T111" fmla="*/ 1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166">
                  <a:moveTo>
                    <a:pt x="43" y="166"/>
                  </a:moveTo>
                  <a:cubicBezTo>
                    <a:pt x="40" y="166"/>
                    <a:pt x="40" y="166"/>
                    <a:pt x="40" y="166"/>
                  </a:cubicBezTo>
                  <a:cubicBezTo>
                    <a:pt x="39" y="164"/>
                    <a:pt x="39" y="164"/>
                    <a:pt x="39" y="164"/>
                  </a:cubicBezTo>
                  <a:cubicBezTo>
                    <a:pt x="35" y="161"/>
                    <a:pt x="31" y="156"/>
                    <a:pt x="30" y="150"/>
                  </a:cubicBezTo>
                  <a:cubicBezTo>
                    <a:pt x="30" y="149"/>
                    <a:pt x="29" y="147"/>
                    <a:pt x="29" y="145"/>
                  </a:cubicBezTo>
                  <a:cubicBezTo>
                    <a:pt x="29" y="142"/>
                    <a:pt x="28" y="139"/>
                    <a:pt x="28" y="137"/>
                  </a:cubicBezTo>
                  <a:cubicBezTo>
                    <a:pt x="26" y="131"/>
                    <a:pt x="23" y="126"/>
                    <a:pt x="20" y="121"/>
                  </a:cubicBezTo>
                  <a:cubicBezTo>
                    <a:pt x="20" y="120"/>
                    <a:pt x="19" y="118"/>
                    <a:pt x="18" y="117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3" y="108"/>
                    <a:pt x="10" y="102"/>
                    <a:pt x="7" y="96"/>
                  </a:cubicBezTo>
                  <a:cubicBezTo>
                    <a:pt x="3" y="88"/>
                    <a:pt x="1" y="79"/>
                    <a:pt x="0" y="6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54"/>
                    <a:pt x="3" y="45"/>
                    <a:pt x="6" y="37"/>
                  </a:cubicBezTo>
                  <a:cubicBezTo>
                    <a:pt x="10" y="29"/>
                    <a:pt x="15" y="24"/>
                    <a:pt x="20" y="19"/>
                  </a:cubicBezTo>
                  <a:cubicBezTo>
                    <a:pt x="32" y="7"/>
                    <a:pt x="46" y="1"/>
                    <a:pt x="6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7" y="1"/>
                    <a:pt x="102" y="8"/>
                    <a:pt x="114" y="19"/>
                  </a:cubicBezTo>
                  <a:cubicBezTo>
                    <a:pt x="126" y="31"/>
                    <a:pt x="133" y="46"/>
                    <a:pt x="133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2" y="86"/>
                    <a:pt x="125" y="99"/>
                    <a:pt x="118" y="111"/>
                  </a:cubicBezTo>
                  <a:cubicBezTo>
                    <a:pt x="117" y="113"/>
                    <a:pt x="116" y="115"/>
                    <a:pt x="116" y="116"/>
                  </a:cubicBezTo>
                  <a:cubicBezTo>
                    <a:pt x="115" y="118"/>
                    <a:pt x="114" y="119"/>
                    <a:pt x="113" y="121"/>
                  </a:cubicBezTo>
                  <a:cubicBezTo>
                    <a:pt x="110" y="126"/>
                    <a:pt x="107" y="131"/>
                    <a:pt x="105" y="137"/>
                  </a:cubicBezTo>
                  <a:cubicBezTo>
                    <a:pt x="105" y="139"/>
                    <a:pt x="104" y="142"/>
                    <a:pt x="104" y="145"/>
                  </a:cubicBezTo>
                  <a:cubicBezTo>
                    <a:pt x="103" y="152"/>
                    <a:pt x="102" y="160"/>
                    <a:pt x="95" y="164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85" y="165"/>
                    <a:pt x="81" y="165"/>
                    <a:pt x="76" y="165"/>
                  </a:cubicBezTo>
                  <a:cubicBezTo>
                    <a:pt x="71" y="165"/>
                    <a:pt x="67" y="165"/>
                    <a:pt x="63" y="165"/>
                  </a:cubicBezTo>
                  <a:cubicBezTo>
                    <a:pt x="55" y="165"/>
                    <a:pt x="49" y="165"/>
                    <a:pt x="43" y="166"/>
                  </a:cubicBezTo>
                  <a:close/>
                  <a:moveTo>
                    <a:pt x="67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49" y="12"/>
                    <a:pt x="38" y="17"/>
                    <a:pt x="28" y="27"/>
                  </a:cubicBezTo>
                  <a:cubicBezTo>
                    <a:pt x="24" y="31"/>
                    <a:pt x="20" y="36"/>
                    <a:pt x="17" y="42"/>
                  </a:cubicBezTo>
                  <a:cubicBezTo>
                    <a:pt x="14" y="49"/>
                    <a:pt x="12" y="55"/>
                    <a:pt x="12" y="63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7"/>
                    <a:pt x="14" y="84"/>
                    <a:pt x="17" y="91"/>
                  </a:cubicBezTo>
                  <a:cubicBezTo>
                    <a:pt x="20" y="97"/>
                    <a:pt x="23" y="103"/>
                    <a:pt x="27" y="109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2"/>
                    <a:pt x="30" y="114"/>
                    <a:pt x="30" y="115"/>
                  </a:cubicBezTo>
                  <a:cubicBezTo>
                    <a:pt x="34" y="121"/>
                    <a:pt x="37" y="127"/>
                    <a:pt x="39" y="134"/>
                  </a:cubicBezTo>
                  <a:cubicBezTo>
                    <a:pt x="40" y="137"/>
                    <a:pt x="40" y="140"/>
                    <a:pt x="41" y="144"/>
                  </a:cubicBezTo>
                  <a:cubicBezTo>
                    <a:pt x="41" y="145"/>
                    <a:pt x="41" y="147"/>
                    <a:pt x="41" y="148"/>
                  </a:cubicBezTo>
                  <a:cubicBezTo>
                    <a:pt x="42" y="150"/>
                    <a:pt x="43" y="152"/>
                    <a:pt x="45" y="154"/>
                  </a:cubicBezTo>
                  <a:cubicBezTo>
                    <a:pt x="50" y="154"/>
                    <a:pt x="56" y="154"/>
                    <a:pt x="63" y="154"/>
                  </a:cubicBezTo>
                  <a:cubicBezTo>
                    <a:pt x="67" y="154"/>
                    <a:pt x="72" y="154"/>
                    <a:pt x="76" y="154"/>
                  </a:cubicBezTo>
                  <a:cubicBezTo>
                    <a:pt x="80" y="154"/>
                    <a:pt x="85" y="154"/>
                    <a:pt x="89" y="154"/>
                  </a:cubicBezTo>
                  <a:cubicBezTo>
                    <a:pt x="91" y="152"/>
                    <a:pt x="92" y="147"/>
                    <a:pt x="92" y="143"/>
                  </a:cubicBezTo>
                  <a:cubicBezTo>
                    <a:pt x="93" y="140"/>
                    <a:pt x="93" y="136"/>
                    <a:pt x="94" y="133"/>
                  </a:cubicBezTo>
                  <a:cubicBezTo>
                    <a:pt x="97" y="127"/>
                    <a:pt x="100" y="120"/>
                    <a:pt x="103" y="115"/>
                  </a:cubicBezTo>
                  <a:cubicBezTo>
                    <a:pt x="104" y="114"/>
                    <a:pt x="105" y="112"/>
                    <a:pt x="105" y="111"/>
                  </a:cubicBezTo>
                  <a:cubicBezTo>
                    <a:pt x="106" y="109"/>
                    <a:pt x="107" y="107"/>
                    <a:pt x="108" y="106"/>
                  </a:cubicBezTo>
                  <a:cubicBezTo>
                    <a:pt x="115" y="94"/>
                    <a:pt x="121" y="82"/>
                    <a:pt x="122" y="66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1" y="50"/>
                    <a:pt x="116" y="37"/>
                    <a:pt x="106" y="27"/>
                  </a:cubicBezTo>
                  <a:cubicBezTo>
                    <a:pt x="96" y="18"/>
                    <a:pt x="83" y="12"/>
                    <a:pt x="67" y="12"/>
                  </a:cubicBez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solidFill>
                <a:schemeClr val="accent2"/>
              </a:soli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112" name="Freeform 34"/>
          <p:cNvSpPr/>
          <p:nvPr/>
        </p:nvSpPr>
        <p:spPr bwMode="auto">
          <a:xfrm>
            <a:off x="7536307" y="4475693"/>
            <a:ext cx="1843617" cy="497417"/>
          </a:xfrm>
          <a:custGeom>
            <a:avLst/>
            <a:gdLst>
              <a:gd name="T0" fmla="*/ 815 w 818"/>
              <a:gd name="T1" fmla="*/ 221 h 221"/>
              <a:gd name="T2" fmla="*/ 128 w 818"/>
              <a:gd name="T3" fmla="*/ 221 h 221"/>
              <a:gd name="T4" fmla="*/ 1 w 818"/>
              <a:gd name="T5" fmla="*/ 4 h 221"/>
              <a:gd name="T6" fmla="*/ 2 w 818"/>
              <a:gd name="T7" fmla="*/ 1 h 221"/>
              <a:gd name="T8" fmla="*/ 5 w 818"/>
              <a:gd name="T9" fmla="*/ 2 h 221"/>
              <a:gd name="T10" fmla="*/ 131 w 818"/>
              <a:gd name="T11" fmla="*/ 216 h 221"/>
              <a:gd name="T12" fmla="*/ 815 w 818"/>
              <a:gd name="T13" fmla="*/ 216 h 221"/>
              <a:gd name="T14" fmla="*/ 818 w 818"/>
              <a:gd name="T15" fmla="*/ 218 h 221"/>
              <a:gd name="T16" fmla="*/ 815 w 818"/>
              <a:gd name="T1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8" h="221">
                <a:moveTo>
                  <a:pt x="815" y="221"/>
                </a:moveTo>
                <a:cubicBezTo>
                  <a:pt x="128" y="221"/>
                  <a:pt x="128" y="221"/>
                  <a:pt x="128" y="221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1"/>
                  <a:pt x="2" y="1"/>
                </a:cubicBezTo>
                <a:cubicBezTo>
                  <a:pt x="3" y="0"/>
                  <a:pt x="5" y="0"/>
                  <a:pt x="5" y="2"/>
                </a:cubicBezTo>
                <a:cubicBezTo>
                  <a:pt x="131" y="216"/>
                  <a:pt x="131" y="216"/>
                  <a:pt x="131" y="216"/>
                </a:cubicBezTo>
                <a:cubicBezTo>
                  <a:pt x="815" y="216"/>
                  <a:pt x="815" y="216"/>
                  <a:pt x="815" y="216"/>
                </a:cubicBezTo>
                <a:cubicBezTo>
                  <a:pt x="817" y="216"/>
                  <a:pt x="818" y="217"/>
                  <a:pt x="818" y="218"/>
                </a:cubicBezTo>
                <a:cubicBezTo>
                  <a:pt x="818" y="220"/>
                  <a:pt x="817" y="221"/>
                  <a:pt x="815" y="221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3" name="Freeform 35"/>
          <p:cNvSpPr/>
          <p:nvPr/>
        </p:nvSpPr>
        <p:spPr bwMode="auto">
          <a:xfrm>
            <a:off x="7206615" y="4259793"/>
            <a:ext cx="105833" cy="139700"/>
          </a:xfrm>
          <a:custGeom>
            <a:avLst/>
            <a:gdLst>
              <a:gd name="T0" fmla="*/ 50 w 50"/>
              <a:gd name="T1" fmla="*/ 66 h 66"/>
              <a:gd name="T2" fmla="*/ 0 w 50"/>
              <a:gd name="T3" fmla="*/ 66 h 66"/>
              <a:gd name="T4" fmla="*/ 0 w 50"/>
              <a:gd name="T5" fmla="*/ 47 h 66"/>
              <a:gd name="T6" fmla="*/ 11 w 50"/>
              <a:gd name="T7" fmla="*/ 47 h 66"/>
              <a:gd name="T8" fmla="*/ 11 w 50"/>
              <a:gd name="T9" fmla="*/ 56 h 66"/>
              <a:gd name="T10" fmla="*/ 38 w 50"/>
              <a:gd name="T11" fmla="*/ 56 h 66"/>
              <a:gd name="T12" fmla="*/ 38 w 50"/>
              <a:gd name="T13" fmla="*/ 38 h 66"/>
              <a:gd name="T14" fmla="*/ 20 w 50"/>
              <a:gd name="T15" fmla="*/ 38 h 66"/>
              <a:gd name="T16" fmla="*/ 20 w 50"/>
              <a:gd name="T17" fmla="*/ 28 h 66"/>
              <a:gd name="T18" fmla="*/ 38 w 50"/>
              <a:gd name="T19" fmla="*/ 28 h 66"/>
              <a:gd name="T20" fmla="*/ 38 w 50"/>
              <a:gd name="T21" fmla="*/ 10 h 66"/>
              <a:gd name="T22" fmla="*/ 11 w 50"/>
              <a:gd name="T23" fmla="*/ 10 h 66"/>
              <a:gd name="T24" fmla="*/ 11 w 50"/>
              <a:gd name="T25" fmla="*/ 19 h 66"/>
              <a:gd name="T26" fmla="*/ 0 w 50"/>
              <a:gd name="T27" fmla="*/ 19 h 66"/>
              <a:gd name="T28" fmla="*/ 0 w 50"/>
              <a:gd name="T29" fmla="*/ 0 h 66"/>
              <a:gd name="T30" fmla="*/ 50 w 50"/>
              <a:gd name="T31" fmla="*/ 0 h 66"/>
              <a:gd name="T32" fmla="*/ 50 w 50"/>
              <a:gd name="T33" fmla="*/ 27 h 66"/>
              <a:gd name="T34" fmla="*/ 43 w 50"/>
              <a:gd name="T35" fmla="*/ 33 h 66"/>
              <a:gd name="T36" fmla="*/ 50 w 50"/>
              <a:gd name="T37" fmla="*/ 38 h 66"/>
              <a:gd name="T38" fmla="*/ 50 w 50"/>
              <a:gd name="T3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66">
                <a:moveTo>
                  <a:pt x="50" y="66"/>
                </a:moveTo>
                <a:lnTo>
                  <a:pt x="0" y="66"/>
                </a:lnTo>
                <a:lnTo>
                  <a:pt x="0" y="47"/>
                </a:lnTo>
                <a:lnTo>
                  <a:pt x="11" y="47"/>
                </a:lnTo>
                <a:lnTo>
                  <a:pt x="11" y="56"/>
                </a:lnTo>
                <a:lnTo>
                  <a:pt x="38" y="56"/>
                </a:lnTo>
                <a:lnTo>
                  <a:pt x="38" y="38"/>
                </a:lnTo>
                <a:lnTo>
                  <a:pt x="20" y="38"/>
                </a:lnTo>
                <a:lnTo>
                  <a:pt x="20" y="28"/>
                </a:lnTo>
                <a:lnTo>
                  <a:pt x="38" y="28"/>
                </a:lnTo>
                <a:lnTo>
                  <a:pt x="38" y="10"/>
                </a:lnTo>
                <a:lnTo>
                  <a:pt x="11" y="10"/>
                </a:lnTo>
                <a:lnTo>
                  <a:pt x="11" y="19"/>
                </a:lnTo>
                <a:lnTo>
                  <a:pt x="0" y="19"/>
                </a:lnTo>
                <a:lnTo>
                  <a:pt x="0" y="0"/>
                </a:lnTo>
                <a:lnTo>
                  <a:pt x="50" y="0"/>
                </a:lnTo>
                <a:lnTo>
                  <a:pt x="50" y="27"/>
                </a:lnTo>
                <a:lnTo>
                  <a:pt x="43" y="33"/>
                </a:lnTo>
                <a:lnTo>
                  <a:pt x="50" y="38"/>
                </a:lnTo>
                <a:lnTo>
                  <a:pt x="50" y="6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5" name="Freeform 36"/>
          <p:cNvSpPr>
            <a:spLocks noEditPoints="1"/>
          </p:cNvSpPr>
          <p:nvPr/>
        </p:nvSpPr>
        <p:spPr bwMode="auto">
          <a:xfrm>
            <a:off x="7333615" y="4259793"/>
            <a:ext cx="105833" cy="139700"/>
          </a:xfrm>
          <a:custGeom>
            <a:avLst/>
            <a:gdLst>
              <a:gd name="T0" fmla="*/ 50 w 50"/>
              <a:gd name="T1" fmla="*/ 66 h 66"/>
              <a:gd name="T2" fmla="*/ 0 w 50"/>
              <a:gd name="T3" fmla="*/ 66 h 66"/>
              <a:gd name="T4" fmla="*/ 0 w 50"/>
              <a:gd name="T5" fmla="*/ 0 h 66"/>
              <a:gd name="T6" fmla="*/ 50 w 50"/>
              <a:gd name="T7" fmla="*/ 0 h 66"/>
              <a:gd name="T8" fmla="*/ 50 w 50"/>
              <a:gd name="T9" fmla="*/ 66 h 66"/>
              <a:gd name="T10" fmla="*/ 39 w 50"/>
              <a:gd name="T11" fmla="*/ 56 h 66"/>
              <a:gd name="T12" fmla="*/ 39 w 50"/>
              <a:gd name="T13" fmla="*/ 10 h 66"/>
              <a:gd name="T14" fmla="*/ 12 w 50"/>
              <a:gd name="T15" fmla="*/ 10 h 66"/>
              <a:gd name="T16" fmla="*/ 12 w 50"/>
              <a:gd name="T17" fmla="*/ 56 h 66"/>
              <a:gd name="T18" fmla="*/ 39 w 50"/>
              <a:gd name="T19" fmla="*/ 5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6">
                <a:moveTo>
                  <a:pt x="50" y="66"/>
                </a:moveTo>
                <a:lnTo>
                  <a:pt x="0" y="66"/>
                </a:lnTo>
                <a:lnTo>
                  <a:pt x="0" y="0"/>
                </a:lnTo>
                <a:lnTo>
                  <a:pt x="50" y="0"/>
                </a:lnTo>
                <a:lnTo>
                  <a:pt x="50" y="66"/>
                </a:lnTo>
                <a:close/>
                <a:moveTo>
                  <a:pt x="39" y="56"/>
                </a:moveTo>
                <a:lnTo>
                  <a:pt x="39" y="10"/>
                </a:lnTo>
                <a:lnTo>
                  <a:pt x="12" y="10"/>
                </a:lnTo>
                <a:lnTo>
                  <a:pt x="12" y="56"/>
                </a:lnTo>
                <a:lnTo>
                  <a:pt x="39" y="56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6" name="Freeform 37"/>
          <p:cNvSpPr>
            <a:spLocks noEditPoints="1"/>
          </p:cNvSpPr>
          <p:nvPr/>
        </p:nvSpPr>
        <p:spPr bwMode="auto">
          <a:xfrm>
            <a:off x="7460614" y="4259793"/>
            <a:ext cx="135467" cy="139700"/>
          </a:xfrm>
          <a:custGeom>
            <a:avLst/>
            <a:gdLst>
              <a:gd name="T0" fmla="*/ 28 w 64"/>
              <a:gd name="T1" fmla="*/ 5 h 66"/>
              <a:gd name="T2" fmla="*/ 28 w 64"/>
              <a:gd name="T3" fmla="*/ 23 h 66"/>
              <a:gd name="T4" fmla="*/ 21 w 64"/>
              <a:gd name="T5" fmla="*/ 28 h 66"/>
              <a:gd name="T6" fmla="*/ 6 w 64"/>
              <a:gd name="T7" fmla="*/ 28 h 66"/>
              <a:gd name="T8" fmla="*/ 0 w 64"/>
              <a:gd name="T9" fmla="*/ 23 h 66"/>
              <a:gd name="T10" fmla="*/ 0 w 64"/>
              <a:gd name="T11" fmla="*/ 5 h 66"/>
              <a:gd name="T12" fmla="*/ 6 w 64"/>
              <a:gd name="T13" fmla="*/ 0 h 66"/>
              <a:gd name="T14" fmla="*/ 21 w 64"/>
              <a:gd name="T15" fmla="*/ 0 h 66"/>
              <a:gd name="T16" fmla="*/ 28 w 64"/>
              <a:gd name="T17" fmla="*/ 5 h 66"/>
              <a:gd name="T18" fmla="*/ 63 w 64"/>
              <a:gd name="T19" fmla="*/ 0 h 66"/>
              <a:gd name="T20" fmla="*/ 12 w 64"/>
              <a:gd name="T21" fmla="*/ 66 h 66"/>
              <a:gd name="T22" fmla="*/ 1 w 64"/>
              <a:gd name="T23" fmla="*/ 66 h 66"/>
              <a:gd name="T24" fmla="*/ 52 w 64"/>
              <a:gd name="T25" fmla="*/ 0 h 66"/>
              <a:gd name="T26" fmla="*/ 63 w 64"/>
              <a:gd name="T27" fmla="*/ 0 h 66"/>
              <a:gd name="T28" fmla="*/ 18 w 64"/>
              <a:gd name="T29" fmla="*/ 22 h 66"/>
              <a:gd name="T30" fmla="*/ 18 w 64"/>
              <a:gd name="T31" fmla="*/ 7 h 66"/>
              <a:gd name="T32" fmla="*/ 9 w 64"/>
              <a:gd name="T33" fmla="*/ 7 h 66"/>
              <a:gd name="T34" fmla="*/ 9 w 64"/>
              <a:gd name="T35" fmla="*/ 22 h 66"/>
              <a:gd name="T36" fmla="*/ 18 w 64"/>
              <a:gd name="T37" fmla="*/ 22 h 66"/>
              <a:gd name="T38" fmla="*/ 64 w 64"/>
              <a:gd name="T39" fmla="*/ 61 h 66"/>
              <a:gd name="T40" fmla="*/ 57 w 64"/>
              <a:gd name="T41" fmla="*/ 66 h 66"/>
              <a:gd name="T42" fmla="*/ 43 w 64"/>
              <a:gd name="T43" fmla="*/ 66 h 66"/>
              <a:gd name="T44" fmla="*/ 36 w 64"/>
              <a:gd name="T45" fmla="*/ 60 h 66"/>
              <a:gd name="T46" fmla="*/ 36 w 64"/>
              <a:gd name="T47" fmla="*/ 43 h 66"/>
              <a:gd name="T48" fmla="*/ 43 w 64"/>
              <a:gd name="T49" fmla="*/ 38 h 66"/>
              <a:gd name="T50" fmla="*/ 57 w 64"/>
              <a:gd name="T51" fmla="*/ 38 h 66"/>
              <a:gd name="T52" fmla="*/ 64 w 64"/>
              <a:gd name="T53" fmla="*/ 43 h 66"/>
              <a:gd name="T54" fmla="*/ 64 w 64"/>
              <a:gd name="T55" fmla="*/ 61 h 66"/>
              <a:gd name="T56" fmla="*/ 54 w 64"/>
              <a:gd name="T57" fmla="*/ 59 h 66"/>
              <a:gd name="T58" fmla="*/ 54 w 64"/>
              <a:gd name="T59" fmla="*/ 44 h 66"/>
              <a:gd name="T60" fmla="*/ 45 w 64"/>
              <a:gd name="T61" fmla="*/ 44 h 66"/>
              <a:gd name="T62" fmla="*/ 45 w 64"/>
              <a:gd name="T63" fmla="*/ 59 h 66"/>
              <a:gd name="T64" fmla="*/ 54 w 64"/>
              <a:gd name="T65" fmla="*/ 5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66">
                <a:moveTo>
                  <a:pt x="28" y="5"/>
                </a:moveTo>
                <a:lnTo>
                  <a:pt x="28" y="23"/>
                </a:lnTo>
                <a:lnTo>
                  <a:pt x="21" y="28"/>
                </a:lnTo>
                <a:lnTo>
                  <a:pt x="6" y="28"/>
                </a:lnTo>
                <a:lnTo>
                  <a:pt x="0" y="23"/>
                </a:lnTo>
                <a:lnTo>
                  <a:pt x="0" y="5"/>
                </a:lnTo>
                <a:lnTo>
                  <a:pt x="6" y="0"/>
                </a:lnTo>
                <a:lnTo>
                  <a:pt x="21" y="0"/>
                </a:lnTo>
                <a:lnTo>
                  <a:pt x="28" y="5"/>
                </a:lnTo>
                <a:close/>
                <a:moveTo>
                  <a:pt x="63" y="0"/>
                </a:moveTo>
                <a:lnTo>
                  <a:pt x="12" y="66"/>
                </a:lnTo>
                <a:lnTo>
                  <a:pt x="1" y="66"/>
                </a:lnTo>
                <a:lnTo>
                  <a:pt x="52" y="0"/>
                </a:lnTo>
                <a:lnTo>
                  <a:pt x="63" y="0"/>
                </a:lnTo>
                <a:close/>
                <a:moveTo>
                  <a:pt x="18" y="22"/>
                </a:moveTo>
                <a:lnTo>
                  <a:pt x="18" y="7"/>
                </a:lnTo>
                <a:lnTo>
                  <a:pt x="9" y="7"/>
                </a:lnTo>
                <a:lnTo>
                  <a:pt x="9" y="22"/>
                </a:lnTo>
                <a:lnTo>
                  <a:pt x="18" y="22"/>
                </a:lnTo>
                <a:close/>
                <a:moveTo>
                  <a:pt x="64" y="61"/>
                </a:moveTo>
                <a:lnTo>
                  <a:pt x="57" y="66"/>
                </a:lnTo>
                <a:lnTo>
                  <a:pt x="43" y="66"/>
                </a:lnTo>
                <a:lnTo>
                  <a:pt x="36" y="60"/>
                </a:lnTo>
                <a:lnTo>
                  <a:pt x="36" y="43"/>
                </a:lnTo>
                <a:lnTo>
                  <a:pt x="43" y="38"/>
                </a:lnTo>
                <a:lnTo>
                  <a:pt x="57" y="38"/>
                </a:lnTo>
                <a:lnTo>
                  <a:pt x="64" y="43"/>
                </a:lnTo>
                <a:lnTo>
                  <a:pt x="64" y="61"/>
                </a:lnTo>
                <a:close/>
                <a:moveTo>
                  <a:pt x="54" y="59"/>
                </a:moveTo>
                <a:lnTo>
                  <a:pt x="54" y="44"/>
                </a:lnTo>
                <a:lnTo>
                  <a:pt x="45" y="44"/>
                </a:lnTo>
                <a:lnTo>
                  <a:pt x="45" y="59"/>
                </a:lnTo>
                <a:lnTo>
                  <a:pt x="54" y="59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7" name="Freeform 38"/>
          <p:cNvSpPr/>
          <p:nvPr/>
        </p:nvSpPr>
        <p:spPr bwMode="auto">
          <a:xfrm>
            <a:off x="3150572" y="3897841"/>
            <a:ext cx="239184" cy="400051"/>
          </a:xfrm>
          <a:custGeom>
            <a:avLst/>
            <a:gdLst>
              <a:gd name="T0" fmla="*/ 101 w 106"/>
              <a:gd name="T1" fmla="*/ 100 h 177"/>
              <a:gd name="T2" fmla="*/ 84 w 106"/>
              <a:gd name="T3" fmla="*/ 86 h 177"/>
              <a:gd name="T4" fmla="*/ 54 w 106"/>
              <a:gd name="T5" fmla="*/ 77 h 177"/>
              <a:gd name="T6" fmla="*/ 27 w 106"/>
              <a:gd name="T7" fmla="*/ 68 h 177"/>
              <a:gd name="T8" fmla="*/ 22 w 106"/>
              <a:gd name="T9" fmla="*/ 56 h 177"/>
              <a:gd name="T10" fmla="*/ 29 w 106"/>
              <a:gd name="T11" fmla="*/ 42 h 177"/>
              <a:gd name="T12" fmla="*/ 53 w 106"/>
              <a:gd name="T13" fmla="*/ 36 h 177"/>
              <a:gd name="T14" fmla="*/ 76 w 106"/>
              <a:gd name="T15" fmla="*/ 42 h 177"/>
              <a:gd name="T16" fmla="*/ 85 w 106"/>
              <a:gd name="T17" fmla="*/ 61 h 177"/>
              <a:gd name="T18" fmla="*/ 102 w 106"/>
              <a:gd name="T19" fmla="*/ 60 h 177"/>
              <a:gd name="T20" fmla="*/ 96 w 106"/>
              <a:gd name="T21" fmla="*/ 39 h 177"/>
              <a:gd name="T22" fmla="*/ 78 w 106"/>
              <a:gd name="T23" fmla="*/ 25 h 177"/>
              <a:gd name="T24" fmla="*/ 67 w 106"/>
              <a:gd name="T25" fmla="*/ 22 h 177"/>
              <a:gd name="T26" fmla="*/ 67 w 106"/>
              <a:gd name="T27" fmla="*/ 0 h 177"/>
              <a:gd name="T28" fmla="*/ 39 w 106"/>
              <a:gd name="T29" fmla="*/ 0 h 177"/>
              <a:gd name="T30" fmla="*/ 39 w 106"/>
              <a:gd name="T31" fmla="*/ 21 h 177"/>
              <a:gd name="T32" fmla="*/ 27 w 106"/>
              <a:gd name="T33" fmla="*/ 25 h 177"/>
              <a:gd name="T34" fmla="*/ 10 w 106"/>
              <a:gd name="T35" fmla="*/ 38 h 177"/>
              <a:gd name="T36" fmla="*/ 5 w 106"/>
              <a:gd name="T37" fmla="*/ 57 h 177"/>
              <a:gd name="T38" fmla="*/ 9 w 106"/>
              <a:gd name="T39" fmla="*/ 74 h 177"/>
              <a:gd name="T40" fmla="*/ 24 w 106"/>
              <a:gd name="T41" fmla="*/ 86 h 177"/>
              <a:gd name="T42" fmla="*/ 50 w 106"/>
              <a:gd name="T43" fmla="*/ 95 h 177"/>
              <a:gd name="T44" fmla="*/ 74 w 106"/>
              <a:gd name="T45" fmla="*/ 101 h 177"/>
              <a:gd name="T46" fmla="*/ 86 w 106"/>
              <a:gd name="T47" fmla="*/ 109 h 177"/>
              <a:gd name="T48" fmla="*/ 89 w 106"/>
              <a:gd name="T49" fmla="*/ 120 h 177"/>
              <a:gd name="T50" fmla="*/ 86 w 106"/>
              <a:gd name="T51" fmla="*/ 132 h 177"/>
              <a:gd name="T52" fmla="*/ 74 w 106"/>
              <a:gd name="T53" fmla="*/ 140 h 177"/>
              <a:gd name="T54" fmla="*/ 56 w 106"/>
              <a:gd name="T55" fmla="*/ 143 h 177"/>
              <a:gd name="T56" fmla="*/ 35 w 106"/>
              <a:gd name="T57" fmla="*/ 139 h 177"/>
              <a:gd name="T58" fmla="*/ 22 w 106"/>
              <a:gd name="T59" fmla="*/ 129 h 177"/>
              <a:gd name="T60" fmla="*/ 16 w 106"/>
              <a:gd name="T61" fmla="*/ 112 h 177"/>
              <a:gd name="T62" fmla="*/ 0 w 106"/>
              <a:gd name="T63" fmla="*/ 113 h 177"/>
              <a:gd name="T64" fmla="*/ 7 w 106"/>
              <a:gd name="T65" fmla="*/ 138 h 177"/>
              <a:gd name="T66" fmla="*/ 26 w 106"/>
              <a:gd name="T67" fmla="*/ 154 h 177"/>
              <a:gd name="T68" fmla="*/ 39 w 106"/>
              <a:gd name="T69" fmla="*/ 157 h 177"/>
              <a:gd name="T70" fmla="*/ 39 w 106"/>
              <a:gd name="T71" fmla="*/ 177 h 177"/>
              <a:gd name="T72" fmla="*/ 67 w 106"/>
              <a:gd name="T73" fmla="*/ 177 h 177"/>
              <a:gd name="T74" fmla="*/ 67 w 106"/>
              <a:gd name="T75" fmla="*/ 158 h 177"/>
              <a:gd name="T76" fmla="*/ 83 w 106"/>
              <a:gd name="T77" fmla="*/ 154 h 177"/>
              <a:gd name="T78" fmla="*/ 100 w 106"/>
              <a:gd name="T79" fmla="*/ 139 h 177"/>
              <a:gd name="T80" fmla="*/ 106 w 106"/>
              <a:gd name="T81" fmla="*/ 119 h 177"/>
              <a:gd name="T82" fmla="*/ 101 w 106"/>
              <a:gd name="T83" fmla="*/ 10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177">
                <a:moveTo>
                  <a:pt x="101" y="100"/>
                </a:moveTo>
                <a:cubicBezTo>
                  <a:pt x="97" y="94"/>
                  <a:pt x="91" y="89"/>
                  <a:pt x="84" y="86"/>
                </a:cubicBezTo>
                <a:cubicBezTo>
                  <a:pt x="78" y="83"/>
                  <a:pt x="68" y="81"/>
                  <a:pt x="54" y="77"/>
                </a:cubicBezTo>
                <a:cubicBezTo>
                  <a:pt x="39" y="74"/>
                  <a:pt x="30" y="71"/>
                  <a:pt x="27" y="68"/>
                </a:cubicBezTo>
                <a:cubicBezTo>
                  <a:pt x="24" y="65"/>
                  <a:pt x="22" y="61"/>
                  <a:pt x="22" y="56"/>
                </a:cubicBezTo>
                <a:cubicBezTo>
                  <a:pt x="22" y="50"/>
                  <a:pt x="24" y="46"/>
                  <a:pt x="29" y="42"/>
                </a:cubicBezTo>
                <a:cubicBezTo>
                  <a:pt x="34" y="38"/>
                  <a:pt x="42" y="36"/>
                  <a:pt x="53" y="36"/>
                </a:cubicBezTo>
                <a:cubicBezTo>
                  <a:pt x="63" y="36"/>
                  <a:pt x="71" y="38"/>
                  <a:pt x="76" y="42"/>
                </a:cubicBezTo>
                <a:cubicBezTo>
                  <a:pt x="81" y="47"/>
                  <a:pt x="84" y="53"/>
                  <a:pt x="85" y="61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52"/>
                  <a:pt x="100" y="45"/>
                  <a:pt x="96" y="39"/>
                </a:cubicBezTo>
                <a:cubicBezTo>
                  <a:pt x="92" y="33"/>
                  <a:pt x="86" y="28"/>
                  <a:pt x="78" y="25"/>
                </a:cubicBezTo>
                <a:cubicBezTo>
                  <a:pt x="75" y="23"/>
                  <a:pt x="71" y="22"/>
                  <a:pt x="67" y="22"/>
                </a:cubicBezTo>
                <a:cubicBezTo>
                  <a:pt x="67" y="0"/>
                  <a:pt x="67" y="0"/>
                  <a:pt x="6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21"/>
                  <a:pt x="39" y="21"/>
                  <a:pt x="39" y="21"/>
                </a:cubicBezTo>
                <a:cubicBezTo>
                  <a:pt x="35" y="22"/>
                  <a:pt x="31" y="23"/>
                  <a:pt x="27" y="25"/>
                </a:cubicBezTo>
                <a:cubicBezTo>
                  <a:pt x="20" y="28"/>
                  <a:pt x="14" y="32"/>
                  <a:pt x="10" y="38"/>
                </a:cubicBezTo>
                <a:cubicBezTo>
                  <a:pt x="7" y="44"/>
                  <a:pt x="5" y="50"/>
                  <a:pt x="5" y="57"/>
                </a:cubicBezTo>
                <a:cubicBezTo>
                  <a:pt x="5" y="63"/>
                  <a:pt x="6" y="69"/>
                  <a:pt x="9" y="74"/>
                </a:cubicBezTo>
                <a:cubicBezTo>
                  <a:pt x="13" y="79"/>
                  <a:pt x="17" y="83"/>
                  <a:pt x="24" y="86"/>
                </a:cubicBezTo>
                <a:cubicBezTo>
                  <a:pt x="29" y="89"/>
                  <a:pt x="37" y="92"/>
                  <a:pt x="50" y="95"/>
                </a:cubicBezTo>
                <a:cubicBezTo>
                  <a:pt x="62" y="98"/>
                  <a:pt x="70" y="100"/>
                  <a:pt x="74" y="101"/>
                </a:cubicBezTo>
                <a:cubicBezTo>
                  <a:pt x="79" y="103"/>
                  <a:pt x="83" y="106"/>
                  <a:pt x="86" y="109"/>
                </a:cubicBezTo>
                <a:cubicBezTo>
                  <a:pt x="88" y="112"/>
                  <a:pt x="89" y="116"/>
                  <a:pt x="89" y="120"/>
                </a:cubicBezTo>
                <a:cubicBezTo>
                  <a:pt x="89" y="124"/>
                  <a:pt x="88" y="128"/>
                  <a:pt x="86" y="132"/>
                </a:cubicBezTo>
                <a:cubicBezTo>
                  <a:pt x="83" y="135"/>
                  <a:pt x="79" y="138"/>
                  <a:pt x="74" y="140"/>
                </a:cubicBezTo>
                <a:cubicBezTo>
                  <a:pt x="69" y="142"/>
                  <a:pt x="63" y="143"/>
                  <a:pt x="56" y="143"/>
                </a:cubicBezTo>
                <a:cubicBezTo>
                  <a:pt x="48" y="143"/>
                  <a:pt x="42" y="142"/>
                  <a:pt x="35" y="139"/>
                </a:cubicBezTo>
                <a:cubicBezTo>
                  <a:pt x="29" y="136"/>
                  <a:pt x="25" y="133"/>
                  <a:pt x="22" y="129"/>
                </a:cubicBezTo>
                <a:cubicBezTo>
                  <a:pt x="19" y="124"/>
                  <a:pt x="17" y="119"/>
                  <a:pt x="16" y="112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2"/>
                  <a:pt x="2" y="130"/>
                  <a:pt x="7" y="138"/>
                </a:cubicBezTo>
                <a:cubicBezTo>
                  <a:pt x="12" y="145"/>
                  <a:pt x="18" y="150"/>
                  <a:pt x="26" y="154"/>
                </a:cubicBezTo>
                <a:cubicBezTo>
                  <a:pt x="30" y="155"/>
                  <a:pt x="34" y="156"/>
                  <a:pt x="39" y="157"/>
                </a:cubicBezTo>
                <a:cubicBezTo>
                  <a:pt x="39" y="177"/>
                  <a:pt x="39" y="177"/>
                  <a:pt x="39" y="177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67" y="158"/>
                  <a:pt x="67" y="158"/>
                  <a:pt x="67" y="158"/>
                </a:cubicBezTo>
                <a:cubicBezTo>
                  <a:pt x="73" y="157"/>
                  <a:pt x="78" y="156"/>
                  <a:pt x="83" y="154"/>
                </a:cubicBezTo>
                <a:cubicBezTo>
                  <a:pt x="90" y="150"/>
                  <a:pt x="96" y="145"/>
                  <a:pt x="100" y="139"/>
                </a:cubicBezTo>
                <a:cubicBezTo>
                  <a:pt x="104" y="133"/>
                  <a:pt x="106" y="126"/>
                  <a:pt x="106" y="119"/>
                </a:cubicBezTo>
                <a:cubicBezTo>
                  <a:pt x="106" y="111"/>
                  <a:pt x="105" y="105"/>
                  <a:pt x="101" y="10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8" name="Freeform 39"/>
          <p:cNvSpPr/>
          <p:nvPr/>
        </p:nvSpPr>
        <p:spPr bwMode="auto">
          <a:xfrm>
            <a:off x="2670089" y="3984626"/>
            <a:ext cx="1511300" cy="353484"/>
          </a:xfrm>
          <a:custGeom>
            <a:avLst/>
            <a:gdLst>
              <a:gd name="T0" fmla="*/ 566 w 671"/>
              <a:gd name="T1" fmla="*/ 157 h 157"/>
              <a:gd name="T2" fmla="*/ 2 w 671"/>
              <a:gd name="T3" fmla="*/ 157 h 157"/>
              <a:gd name="T4" fmla="*/ 0 w 671"/>
              <a:gd name="T5" fmla="*/ 155 h 157"/>
              <a:gd name="T6" fmla="*/ 2 w 671"/>
              <a:gd name="T7" fmla="*/ 153 h 157"/>
              <a:gd name="T8" fmla="*/ 564 w 671"/>
              <a:gd name="T9" fmla="*/ 153 h 157"/>
              <a:gd name="T10" fmla="*/ 667 w 671"/>
              <a:gd name="T11" fmla="*/ 1 h 157"/>
              <a:gd name="T12" fmla="*/ 670 w 671"/>
              <a:gd name="T13" fmla="*/ 0 h 157"/>
              <a:gd name="T14" fmla="*/ 670 w 671"/>
              <a:gd name="T15" fmla="*/ 3 h 157"/>
              <a:gd name="T16" fmla="*/ 566 w 671"/>
              <a:gd name="T1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1" h="157">
                <a:moveTo>
                  <a:pt x="566" y="157"/>
                </a:moveTo>
                <a:cubicBezTo>
                  <a:pt x="2" y="157"/>
                  <a:pt x="2" y="157"/>
                  <a:pt x="2" y="157"/>
                </a:cubicBezTo>
                <a:cubicBezTo>
                  <a:pt x="1" y="157"/>
                  <a:pt x="0" y="156"/>
                  <a:pt x="0" y="155"/>
                </a:cubicBezTo>
                <a:cubicBezTo>
                  <a:pt x="0" y="154"/>
                  <a:pt x="1" y="153"/>
                  <a:pt x="2" y="153"/>
                </a:cubicBezTo>
                <a:cubicBezTo>
                  <a:pt x="564" y="153"/>
                  <a:pt x="564" y="153"/>
                  <a:pt x="564" y="153"/>
                </a:cubicBezTo>
                <a:cubicBezTo>
                  <a:pt x="667" y="1"/>
                  <a:pt x="667" y="1"/>
                  <a:pt x="667" y="1"/>
                </a:cubicBezTo>
                <a:cubicBezTo>
                  <a:pt x="668" y="0"/>
                  <a:pt x="669" y="0"/>
                  <a:pt x="670" y="0"/>
                </a:cubicBezTo>
                <a:cubicBezTo>
                  <a:pt x="670" y="1"/>
                  <a:pt x="671" y="2"/>
                  <a:pt x="670" y="3"/>
                </a:cubicBezTo>
                <a:lnTo>
                  <a:pt x="566" y="15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19" name="Freeform 40"/>
          <p:cNvSpPr/>
          <p:nvPr/>
        </p:nvSpPr>
        <p:spPr bwMode="auto">
          <a:xfrm>
            <a:off x="4225500" y="3792009"/>
            <a:ext cx="110067" cy="139700"/>
          </a:xfrm>
          <a:custGeom>
            <a:avLst/>
            <a:gdLst>
              <a:gd name="T0" fmla="*/ 52 w 52"/>
              <a:gd name="T1" fmla="*/ 57 h 66"/>
              <a:gd name="T2" fmla="*/ 45 w 52"/>
              <a:gd name="T3" fmla="*/ 66 h 66"/>
              <a:gd name="T4" fmla="*/ 0 w 52"/>
              <a:gd name="T5" fmla="*/ 66 h 66"/>
              <a:gd name="T6" fmla="*/ 0 w 52"/>
              <a:gd name="T7" fmla="*/ 47 h 66"/>
              <a:gd name="T8" fmla="*/ 39 w 52"/>
              <a:gd name="T9" fmla="*/ 24 h 66"/>
              <a:gd name="T10" fmla="*/ 39 w 52"/>
              <a:gd name="T11" fmla="*/ 11 h 66"/>
              <a:gd name="T12" fmla="*/ 12 w 52"/>
              <a:gd name="T13" fmla="*/ 11 h 66"/>
              <a:gd name="T14" fmla="*/ 12 w 52"/>
              <a:gd name="T15" fmla="*/ 21 h 66"/>
              <a:gd name="T16" fmla="*/ 0 w 52"/>
              <a:gd name="T17" fmla="*/ 21 h 66"/>
              <a:gd name="T18" fmla="*/ 0 w 52"/>
              <a:gd name="T19" fmla="*/ 0 h 66"/>
              <a:gd name="T20" fmla="*/ 51 w 52"/>
              <a:gd name="T21" fmla="*/ 0 h 66"/>
              <a:gd name="T22" fmla="*/ 51 w 52"/>
              <a:gd name="T23" fmla="*/ 28 h 66"/>
              <a:gd name="T24" fmla="*/ 12 w 52"/>
              <a:gd name="T25" fmla="*/ 51 h 66"/>
              <a:gd name="T26" fmla="*/ 12 w 52"/>
              <a:gd name="T27" fmla="*/ 57 h 66"/>
              <a:gd name="T28" fmla="*/ 52 w 52"/>
              <a:gd name="T29" fmla="*/ 5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" h="66">
                <a:moveTo>
                  <a:pt x="52" y="57"/>
                </a:moveTo>
                <a:lnTo>
                  <a:pt x="45" y="66"/>
                </a:lnTo>
                <a:lnTo>
                  <a:pt x="0" y="66"/>
                </a:lnTo>
                <a:lnTo>
                  <a:pt x="0" y="47"/>
                </a:lnTo>
                <a:lnTo>
                  <a:pt x="39" y="24"/>
                </a:lnTo>
                <a:lnTo>
                  <a:pt x="39" y="11"/>
                </a:lnTo>
                <a:lnTo>
                  <a:pt x="12" y="11"/>
                </a:lnTo>
                <a:lnTo>
                  <a:pt x="12" y="21"/>
                </a:lnTo>
                <a:lnTo>
                  <a:pt x="0" y="21"/>
                </a:lnTo>
                <a:lnTo>
                  <a:pt x="0" y="0"/>
                </a:lnTo>
                <a:lnTo>
                  <a:pt x="51" y="0"/>
                </a:lnTo>
                <a:lnTo>
                  <a:pt x="51" y="28"/>
                </a:lnTo>
                <a:lnTo>
                  <a:pt x="12" y="51"/>
                </a:lnTo>
                <a:lnTo>
                  <a:pt x="12" y="57"/>
                </a:lnTo>
                <a:lnTo>
                  <a:pt x="52" y="5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20" name="Freeform 41"/>
          <p:cNvSpPr/>
          <p:nvPr/>
        </p:nvSpPr>
        <p:spPr bwMode="auto">
          <a:xfrm>
            <a:off x="4354617" y="3792009"/>
            <a:ext cx="105833" cy="139700"/>
          </a:xfrm>
          <a:custGeom>
            <a:avLst/>
            <a:gdLst>
              <a:gd name="T0" fmla="*/ 50 w 50"/>
              <a:gd name="T1" fmla="*/ 0 h 66"/>
              <a:gd name="T2" fmla="*/ 44 w 50"/>
              <a:gd name="T3" fmla="*/ 11 h 66"/>
              <a:gd name="T4" fmla="*/ 12 w 50"/>
              <a:gd name="T5" fmla="*/ 11 h 66"/>
              <a:gd name="T6" fmla="*/ 12 w 50"/>
              <a:gd name="T7" fmla="*/ 26 h 66"/>
              <a:gd name="T8" fmla="*/ 50 w 50"/>
              <a:gd name="T9" fmla="*/ 26 h 66"/>
              <a:gd name="T10" fmla="*/ 50 w 50"/>
              <a:gd name="T11" fmla="*/ 66 h 66"/>
              <a:gd name="T12" fmla="*/ 0 w 50"/>
              <a:gd name="T13" fmla="*/ 66 h 66"/>
              <a:gd name="T14" fmla="*/ 0 w 50"/>
              <a:gd name="T15" fmla="*/ 47 h 66"/>
              <a:gd name="T16" fmla="*/ 12 w 50"/>
              <a:gd name="T17" fmla="*/ 47 h 66"/>
              <a:gd name="T18" fmla="*/ 12 w 50"/>
              <a:gd name="T19" fmla="*/ 57 h 66"/>
              <a:gd name="T20" fmla="*/ 39 w 50"/>
              <a:gd name="T21" fmla="*/ 57 h 66"/>
              <a:gd name="T22" fmla="*/ 39 w 50"/>
              <a:gd name="T23" fmla="*/ 37 h 66"/>
              <a:gd name="T24" fmla="*/ 0 w 50"/>
              <a:gd name="T25" fmla="*/ 37 h 66"/>
              <a:gd name="T26" fmla="*/ 0 w 50"/>
              <a:gd name="T27" fmla="*/ 0 h 66"/>
              <a:gd name="T28" fmla="*/ 50 w 50"/>
              <a:gd name="T2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" h="66">
                <a:moveTo>
                  <a:pt x="50" y="0"/>
                </a:moveTo>
                <a:lnTo>
                  <a:pt x="44" y="11"/>
                </a:lnTo>
                <a:lnTo>
                  <a:pt x="12" y="11"/>
                </a:lnTo>
                <a:lnTo>
                  <a:pt x="12" y="26"/>
                </a:lnTo>
                <a:lnTo>
                  <a:pt x="50" y="26"/>
                </a:lnTo>
                <a:lnTo>
                  <a:pt x="50" y="66"/>
                </a:lnTo>
                <a:lnTo>
                  <a:pt x="0" y="66"/>
                </a:lnTo>
                <a:lnTo>
                  <a:pt x="0" y="47"/>
                </a:lnTo>
                <a:lnTo>
                  <a:pt x="12" y="47"/>
                </a:lnTo>
                <a:lnTo>
                  <a:pt x="12" y="57"/>
                </a:lnTo>
                <a:lnTo>
                  <a:pt x="39" y="57"/>
                </a:lnTo>
                <a:lnTo>
                  <a:pt x="39" y="37"/>
                </a:lnTo>
                <a:lnTo>
                  <a:pt x="0" y="37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21" name="Freeform 42"/>
          <p:cNvSpPr>
            <a:spLocks noEditPoints="1"/>
          </p:cNvSpPr>
          <p:nvPr/>
        </p:nvSpPr>
        <p:spPr bwMode="auto">
          <a:xfrm>
            <a:off x="4481616" y="3792009"/>
            <a:ext cx="135467" cy="139700"/>
          </a:xfrm>
          <a:custGeom>
            <a:avLst/>
            <a:gdLst>
              <a:gd name="T0" fmla="*/ 28 w 64"/>
              <a:gd name="T1" fmla="*/ 6 h 66"/>
              <a:gd name="T2" fmla="*/ 28 w 64"/>
              <a:gd name="T3" fmla="*/ 24 h 66"/>
              <a:gd name="T4" fmla="*/ 21 w 64"/>
              <a:gd name="T5" fmla="*/ 29 h 66"/>
              <a:gd name="T6" fmla="*/ 6 w 64"/>
              <a:gd name="T7" fmla="*/ 29 h 66"/>
              <a:gd name="T8" fmla="*/ 0 w 64"/>
              <a:gd name="T9" fmla="*/ 24 h 66"/>
              <a:gd name="T10" fmla="*/ 0 w 64"/>
              <a:gd name="T11" fmla="*/ 6 h 66"/>
              <a:gd name="T12" fmla="*/ 6 w 64"/>
              <a:gd name="T13" fmla="*/ 0 h 66"/>
              <a:gd name="T14" fmla="*/ 21 w 64"/>
              <a:gd name="T15" fmla="*/ 0 h 66"/>
              <a:gd name="T16" fmla="*/ 28 w 64"/>
              <a:gd name="T17" fmla="*/ 6 h 66"/>
              <a:gd name="T18" fmla="*/ 63 w 64"/>
              <a:gd name="T19" fmla="*/ 0 h 66"/>
              <a:gd name="T20" fmla="*/ 12 w 64"/>
              <a:gd name="T21" fmla="*/ 66 h 66"/>
              <a:gd name="T22" fmla="*/ 1 w 64"/>
              <a:gd name="T23" fmla="*/ 66 h 66"/>
              <a:gd name="T24" fmla="*/ 52 w 64"/>
              <a:gd name="T25" fmla="*/ 0 h 66"/>
              <a:gd name="T26" fmla="*/ 63 w 64"/>
              <a:gd name="T27" fmla="*/ 0 h 66"/>
              <a:gd name="T28" fmla="*/ 19 w 64"/>
              <a:gd name="T29" fmla="*/ 23 h 66"/>
              <a:gd name="T30" fmla="*/ 19 w 64"/>
              <a:gd name="T31" fmla="*/ 7 h 66"/>
              <a:gd name="T32" fmla="*/ 8 w 64"/>
              <a:gd name="T33" fmla="*/ 7 h 66"/>
              <a:gd name="T34" fmla="*/ 8 w 64"/>
              <a:gd name="T35" fmla="*/ 23 h 66"/>
              <a:gd name="T36" fmla="*/ 19 w 64"/>
              <a:gd name="T37" fmla="*/ 23 h 66"/>
              <a:gd name="T38" fmla="*/ 64 w 64"/>
              <a:gd name="T39" fmla="*/ 61 h 66"/>
              <a:gd name="T40" fmla="*/ 57 w 64"/>
              <a:gd name="T41" fmla="*/ 66 h 66"/>
              <a:gd name="T42" fmla="*/ 42 w 64"/>
              <a:gd name="T43" fmla="*/ 66 h 66"/>
              <a:gd name="T44" fmla="*/ 36 w 64"/>
              <a:gd name="T45" fmla="*/ 61 h 66"/>
              <a:gd name="T46" fmla="*/ 36 w 64"/>
              <a:gd name="T47" fmla="*/ 44 h 66"/>
              <a:gd name="T48" fmla="*/ 42 w 64"/>
              <a:gd name="T49" fmla="*/ 39 h 66"/>
              <a:gd name="T50" fmla="*/ 57 w 64"/>
              <a:gd name="T51" fmla="*/ 39 h 66"/>
              <a:gd name="T52" fmla="*/ 64 w 64"/>
              <a:gd name="T53" fmla="*/ 44 h 66"/>
              <a:gd name="T54" fmla="*/ 64 w 64"/>
              <a:gd name="T55" fmla="*/ 61 h 66"/>
              <a:gd name="T56" fmla="*/ 55 w 64"/>
              <a:gd name="T57" fmla="*/ 60 h 66"/>
              <a:gd name="T58" fmla="*/ 55 w 64"/>
              <a:gd name="T59" fmla="*/ 45 h 66"/>
              <a:gd name="T60" fmla="*/ 46 w 64"/>
              <a:gd name="T61" fmla="*/ 45 h 66"/>
              <a:gd name="T62" fmla="*/ 46 w 64"/>
              <a:gd name="T63" fmla="*/ 60 h 66"/>
              <a:gd name="T64" fmla="*/ 55 w 64"/>
              <a:gd name="T6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66">
                <a:moveTo>
                  <a:pt x="28" y="6"/>
                </a:moveTo>
                <a:lnTo>
                  <a:pt x="28" y="24"/>
                </a:lnTo>
                <a:lnTo>
                  <a:pt x="21" y="29"/>
                </a:lnTo>
                <a:lnTo>
                  <a:pt x="6" y="29"/>
                </a:lnTo>
                <a:lnTo>
                  <a:pt x="0" y="24"/>
                </a:lnTo>
                <a:lnTo>
                  <a:pt x="0" y="6"/>
                </a:lnTo>
                <a:lnTo>
                  <a:pt x="6" y="0"/>
                </a:lnTo>
                <a:lnTo>
                  <a:pt x="21" y="0"/>
                </a:lnTo>
                <a:lnTo>
                  <a:pt x="28" y="6"/>
                </a:lnTo>
                <a:close/>
                <a:moveTo>
                  <a:pt x="63" y="0"/>
                </a:moveTo>
                <a:lnTo>
                  <a:pt x="12" y="66"/>
                </a:lnTo>
                <a:lnTo>
                  <a:pt x="1" y="66"/>
                </a:lnTo>
                <a:lnTo>
                  <a:pt x="52" y="0"/>
                </a:lnTo>
                <a:lnTo>
                  <a:pt x="63" y="0"/>
                </a:lnTo>
                <a:close/>
                <a:moveTo>
                  <a:pt x="19" y="23"/>
                </a:moveTo>
                <a:lnTo>
                  <a:pt x="19" y="7"/>
                </a:lnTo>
                <a:lnTo>
                  <a:pt x="8" y="7"/>
                </a:lnTo>
                <a:lnTo>
                  <a:pt x="8" y="23"/>
                </a:lnTo>
                <a:lnTo>
                  <a:pt x="19" y="23"/>
                </a:lnTo>
                <a:close/>
                <a:moveTo>
                  <a:pt x="64" y="61"/>
                </a:moveTo>
                <a:lnTo>
                  <a:pt x="57" y="66"/>
                </a:lnTo>
                <a:lnTo>
                  <a:pt x="42" y="66"/>
                </a:lnTo>
                <a:lnTo>
                  <a:pt x="36" y="61"/>
                </a:lnTo>
                <a:lnTo>
                  <a:pt x="36" y="44"/>
                </a:lnTo>
                <a:lnTo>
                  <a:pt x="42" y="39"/>
                </a:lnTo>
                <a:lnTo>
                  <a:pt x="57" y="39"/>
                </a:lnTo>
                <a:lnTo>
                  <a:pt x="64" y="44"/>
                </a:lnTo>
                <a:lnTo>
                  <a:pt x="64" y="61"/>
                </a:lnTo>
                <a:close/>
                <a:moveTo>
                  <a:pt x="55" y="60"/>
                </a:moveTo>
                <a:lnTo>
                  <a:pt x="55" y="45"/>
                </a:lnTo>
                <a:lnTo>
                  <a:pt x="46" y="45"/>
                </a:lnTo>
                <a:lnTo>
                  <a:pt x="46" y="60"/>
                </a:lnTo>
                <a:lnTo>
                  <a:pt x="55" y="6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22" name="Freeform 43"/>
          <p:cNvSpPr/>
          <p:nvPr/>
        </p:nvSpPr>
        <p:spPr bwMode="auto">
          <a:xfrm>
            <a:off x="8567122" y="1185968"/>
            <a:ext cx="425451" cy="397933"/>
          </a:xfrm>
          <a:custGeom>
            <a:avLst/>
            <a:gdLst>
              <a:gd name="T0" fmla="*/ 4 w 189"/>
              <a:gd name="T1" fmla="*/ 177 h 177"/>
              <a:gd name="T2" fmla="*/ 6 w 189"/>
              <a:gd name="T3" fmla="*/ 134 h 177"/>
              <a:gd name="T4" fmla="*/ 35 w 189"/>
              <a:gd name="T5" fmla="*/ 112 h 177"/>
              <a:gd name="T6" fmla="*/ 66 w 189"/>
              <a:gd name="T7" fmla="*/ 99 h 177"/>
              <a:gd name="T8" fmla="*/ 76 w 189"/>
              <a:gd name="T9" fmla="*/ 93 h 177"/>
              <a:gd name="T10" fmla="*/ 66 w 189"/>
              <a:gd name="T11" fmla="*/ 63 h 177"/>
              <a:gd name="T12" fmla="*/ 62 w 189"/>
              <a:gd name="T13" fmla="*/ 60 h 177"/>
              <a:gd name="T14" fmla="*/ 62 w 189"/>
              <a:gd name="T15" fmla="*/ 42 h 177"/>
              <a:gd name="T16" fmla="*/ 63 w 189"/>
              <a:gd name="T17" fmla="*/ 38 h 177"/>
              <a:gd name="T18" fmla="*/ 74 w 189"/>
              <a:gd name="T19" fmla="*/ 11 h 177"/>
              <a:gd name="T20" fmla="*/ 68 w 189"/>
              <a:gd name="T21" fmla="*/ 4 h 177"/>
              <a:gd name="T22" fmla="*/ 79 w 189"/>
              <a:gd name="T23" fmla="*/ 5 h 177"/>
              <a:gd name="T24" fmla="*/ 80 w 189"/>
              <a:gd name="T25" fmla="*/ 0 h 177"/>
              <a:gd name="T26" fmla="*/ 85 w 189"/>
              <a:gd name="T27" fmla="*/ 4 h 177"/>
              <a:gd name="T28" fmla="*/ 107 w 189"/>
              <a:gd name="T29" fmla="*/ 2 h 177"/>
              <a:gd name="T30" fmla="*/ 122 w 189"/>
              <a:gd name="T31" fmla="*/ 8 h 177"/>
              <a:gd name="T32" fmla="*/ 133 w 189"/>
              <a:gd name="T33" fmla="*/ 22 h 177"/>
              <a:gd name="T34" fmla="*/ 134 w 189"/>
              <a:gd name="T35" fmla="*/ 43 h 177"/>
              <a:gd name="T36" fmla="*/ 136 w 189"/>
              <a:gd name="T37" fmla="*/ 51 h 177"/>
              <a:gd name="T38" fmla="*/ 131 w 189"/>
              <a:gd name="T39" fmla="*/ 64 h 177"/>
              <a:gd name="T40" fmla="*/ 127 w 189"/>
              <a:gd name="T41" fmla="*/ 66 h 177"/>
              <a:gd name="T42" fmla="*/ 123 w 189"/>
              <a:gd name="T43" fmla="*/ 85 h 177"/>
              <a:gd name="T44" fmla="*/ 127 w 189"/>
              <a:gd name="T45" fmla="*/ 96 h 177"/>
              <a:gd name="T46" fmla="*/ 138 w 189"/>
              <a:gd name="T47" fmla="*/ 106 h 177"/>
              <a:gd name="T48" fmla="*/ 165 w 189"/>
              <a:gd name="T49" fmla="*/ 117 h 177"/>
              <a:gd name="T50" fmla="*/ 181 w 189"/>
              <a:gd name="T51" fmla="*/ 135 h 177"/>
              <a:gd name="T52" fmla="*/ 189 w 189"/>
              <a:gd name="T53" fmla="*/ 177 h 177"/>
              <a:gd name="T54" fmla="*/ 4 w 189"/>
              <a:gd name="T5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9" h="177">
                <a:moveTo>
                  <a:pt x="4" y="177"/>
                </a:moveTo>
                <a:cubicBezTo>
                  <a:pt x="4" y="177"/>
                  <a:pt x="0" y="149"/>
                  <a:pt x="6" y="134"/>
                </a:cubicBezTo>
                <a:cubicBezTo>
                  <a:pt x="12" y="118"/>
                  <a:pt x="16" y="114"/>
                  <a:pt x="35" y="112"/>
                </a:cubicBezTo>
                <a:cubicBezTo>
                  <a:pt x="54" y="109"/>
                  <a:pt x="64" y="102"/>
                  <a:pt x="66" y="99"/>
                </a:cubicBezTo>
                <a:cubicBezTo>
                  <a:pt x="69" y="97"/>
                  <a:pt x="73" y="94"/>
                  <a:pt x="76" y="93"/>
                </a:cubicBezTo>
                <a:cubicBezTo>
                  <a:pt x="76" y="93"/>
                  <a:pt x="75" y="74"/>
                  <a:pt x="66" y="63"/>
                </a:cubicBezTo>
                <a:cubicBezTo>
                  <a:pt x="66" y="63"/>
                  <a:pt x="62" y="62"/>
                  <a:pt x="62" y="60"/>
                </a:cubicBezTo>
                <a:cubicBezTo>
                  <a:pt x="61" y="57"/>
                  <a:pt x="59" y="46"/>
                  <a:pt x="62" y="42"/>
                </a:cubicBezTo>
                <a:cubicBezTo>
                  <a:pt x="62" y="42"/>
                  <a:pt x="64" y="39"/>
                  <a:pt x="63" y="38"/>
                </a:cubicBezTo>
                <a:cubicBezTo>
                  <a:pt x="63" y="36"/>
                  <a:pt x="61" y="22"/>
                  <a:pt x="74" y="11"/>
                </a:cubicBezTo>
                <a:cubicBezTo>
                  <a:pt x="74" y="11"/>
                  <a:pt x="77" y="5"/>
                  <a:pt x="68" y="4"/>
                </a:cubicBezTo>
                <a:cubicBezTo>
                  <a:pt x="68" y="4"/>
                  <a:pt x="73" y="2"/>
                  <a:pt x="79" y="5"/>
                </a:cubicBezTo>
                <a:cubicBezTo>
                  <a:pt x="79" y="5"/>
                  <a:pt x="76" y="2"/>
                  <a:pt x="80" y="0"/>
                </a:cubicBezTo>
                <a:cubicBezTo>
                  <a:pt x="80" y="0"/>
                  <a:pt x="78" y="6"/>
                  <a:pt x="85" y="4"/>
                </a:cubicBezTo>
                <a:cubicBezTo>
                  <a:pt x="91" y="2"/>
                  <a:pt x="101" y="0"/>
                  <a:pt x="107" y="2"/>
                </a:cubicBezTo>
                <a:cubicBezTo>
                  <a:pt x="113" y="5"/>
                  <a:pt x="114" y="8"/>
                  <a:pt x="122" y="8"/>
                </a:cubicBezTo>
                <a:cubicBezTo>
                  <a:pt x="130" y="9"/>
                  <a:pt x="133" y="19"/>
                  <a:pt x="133" y="22"/>
                </a:cubicBezTo>
                <a:cubicBezTo>
                  <a:pt x="133" y="26"/>
                  <a:pt x="133" y="41"/>
                  <a:pt x="134" y="43"/>
                </a:cubicBezTo>
                <a:cubicBezTo>
                  <a:pt x="136" y="45"/>
                  <a:pt x="136" y="47"/>
                  <a:pt x="136" y="51"/>
                </a:cubicBezTo>
                <a:cubicBezTo>
                  <a:pt x="135" y="54"/>
                  <a:pt x="132" y="64"/>
                  <a:pt x="131" y="64"/>
                </a:cubicBezTo>
                <a:cubicBezTo>
                  <a:pt x="129" y="64"/>
                  <a:pt x="128" y="66"/>
                  <a:pt x="127" y="66"/>
                </a:cubicBezTo>
                <a:cubicBezTo>
                  <a:pt x="127" y="67"/>
                  <a:pt x="123" y="80"/>
                  <a:pt x="123" y="85"/>
                </a:cubicBezTo>
                <a:cubicBezTo>
                  <a:pt x="123" y="89"/>
                  <a:pt x="123" y="94"/>
                  <a:pt x="127" y="96"/>
                </a:cubicBezTo>
                <a:cubicBezTo>
                  <a:pt x="130" y="97"/>
                  <a:pt x="135" y="103"/>
                  <a:pt x="138" y="106"/>
                </a:cubicBezTo>
                <a:cubicBezTo>
                  <a:pt x="141" y="109"/>
                  <a:pt x="158" y="113"/>
                  <a:pt x="165" y="117"/>
                </a:cubicBezTo>
                <a:cubicBezTo>
                  <a:pt x="173" y="120"/>
                  <a:pt x="176" y="120"/>
                  <a:pt x="181" y="135"/>
                </a:cubicBezTo>
                <a:cubicBezTo>
                  <a:pt x="185" y="150"/>
                  <a:pt x="189" y="166"/>
                  <a:pt x="189" y="177"/>
                </a:cubicBezTo>
                <a:lnTo>
                  <a:pt x="4" y="17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0123" name="Freeform 44"/>
          <p:cNvSpPr/>
          <p:nvPr/>
        </p:nvSpPr>
        <p:spPr bwMode="auto">
          <a:xfrm>
            <a:off x="7525722" y="1702860"/>
            <a:ext cx="1890184" cy="599017"/>
          </a:xfrm>
          <a:custGeom>
            <a:avLst/>
            <a:gdLst>
              <a:gd name="T0" fmla="*/ 3 w 839"/>
              <a:gd name="T1" fmla="*/ 266 h 266"/>
              <a:gd name="T2" fmla="*/ 2 w 839"/>
              <a:gd name="T3" fmla="*/ 265 h 266"/>
              <a:gd name="T4" fmla="*/ 1 w 839"/>
              <a:gd name="T5" fmla="*/ 262 h 266"/>
              <a:gd name="T6" fmla="*/ 126 w 839"/>
              <a:gd name="T7" fmla="*/ 0 h 266"/>
              <a:gd name="T8" fmla="*/ 836 w 839"/>
              <a:gd name="T9" fmla="*/ 0 h 266"/>
              <a:gd name="T10" fmla="*/ 839 w 839"/>
              <a:gd name="T11" fmla="*/ 3 h 266"/>
              <a:gd name="T12" fmla="*/ 836 w 839"/>
              <a:gd name="T13" fmla="*/ 6 h 266"/>
              <a:gd name="T14" fmla="*/ 130 w 839"/>
              <a:gd name="T15" fmla="*/ 6 h 266"/>
              <a:gd name="T16" fmla="*/ 6 w 839"/>
              <a:gd name="T17" fmla="*/ 264 h 266"/>
              <a:gd name="T18" fmla="*/ 3 w 839"/>
              <a:gd name="T1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9" h="266">
                <a:moveTo>
                  <a:pt x="3" y="266"/>
                </a:moveTo>
                <a:cubicBezTo>
                  <a:pt x="3" y="266"/>
                  <a:pt x="3" y="266"/>
                  <a:pt x="2" y="265"/>
                </a:cubicBezTo>
                <a:cubicBezTo>
                  <a:pt x="1" y="265"/>
                  <a:pt x="0" y="263"/>
                  <a:pt x="1" y="262"/>
                </a:cubicBezTo>
                <a:cubicBezTo>
                  <a:pt x="126" y="0"/>
                  <a:pt x="126" y="0"/>
                  <a:pt x="126" y="0"/>
                </a:cubicBezTo>
                <a:cubicBezTo>
                  <a:pt x="836" y="0"/>
                  <a:pt x="836" y="0"/>
                  <a:pt x="836" y="0"/>
                </a:cubicBezTo>
                <a:cubicBezTo>
                  <a:pt x="838" y="0"/>
                  <a:pt x="839" y="1"/>
                  <a:pt x="839" y="3"/>
                </a:cubicBezTo>
                <a:cubicBezTo>
                  <a:pt x="839" y="5"/>
                  <a:pt x="838" y="6"/>
                  <a:pt x="836" y="6"/>
                </a:cubicBezTo>
                <a:cubicBezTo>
                  <a:pt x="130" y="6"/>
                  <a:pt x="130" y="6"/>
                  <a:pt x="130" y="6"/>
                </a:cubicBezTo>
                <a:cubicBezTo>
                  <a:pt x="6" y="264"/>
                  <a:pt x="6" y="264"/>
                  <a:pt x="6" y="264"/>
                </a:cubicBezTo>
                <a:cubicBezTo>
                  <a:pt x="6" y="265"/>
                  <a:pt x="5" y="266"/>
                  <a:pt x="3" y="266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solidFill>
              <a:schemeClr val="accent2"/>
            </a:soli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39310" y="2470300"/>
            <a:ext cx="716551" cy="257027"/>
            <a:chOff x="5481639" y="1788319"/>
            <a:chExt cx="292100" cy="104775"/>
          </a:xfrm>
        </p:grpSpPr>
        <p:sp>
          <p:nvSpPr>
            <p:cNvPr id="90124" name="Freeform 45"/>
            <p:cNvSpPr/>
            <p:nvPr/>
          </p:nvSpPr>
          <p:spPr bwMode="auto">
            <a:xfrm>
              <a:off x="5481639" y="1788319"/>
              <a:ext cx="79375" cy="104775"/>
            </a:xfrm>
            <a:custGeom>
              <a:avLst/>
              <a:gdLst>
                <a:gd name="T0" fmla="*/ 50 w 50"/>
                <a:gd name="T1" fmla="*/ 0 h 66"/>
                <a:gd name="T2" fmla="*/ 44 w 50"/>
                <a:gd name="T3" fmla="*/ 10 h 66"/>
                <a:gd name="T4" fmla="*/ 12 w 50"/>
                <a:gd name="T5" fmla="*/ 10 h 66"/>
                <a:gd name="T6" fmla="*/ 12 w 50"/>
                <a:gd name="T7" fmla="*/ 26 h 66"/>
                <a:gd name="T8" fmla="*/ 50 w 50"/>
                <a:gd name="T9" fmla="*/ 26 h 66"/>
                <a:gd name="T10" fmla="*/ 50 w 50"/>
                <a:gd name="T11" fmla="*/ 66 h 66"/>
                <a:gd name="T12" fmla="*/ 0 w 50"/>
                <a:gd name="T13" fmla="*/ 66 h 66"/>
                <a:gd name="T14" fmla="*/ 0 w 50"/>
                <a:gd name="T15" fmla="*/ 47 h 66"/>
                <a:gd name="T16" fmla="*/ 12 w 50"/>
                <a:gd name="T17" fmla="*/ 47 h 66"/>
                <a:gd name="T18" fmla="*/ 12 w 50"/>
                <a:gd name="T19" fmla="*/ 55 h 66"/>
                <a:gd name="T20" fmla="*/ 38 w 50"/>
                <a:gd name="T21" fmla="*/ 55 h 66"/>
                <a:gd name="T22" fmla="*/ 38 w 50"/>
                <a:gd name="T23" fmla="*/ 35 h 66"/>
                <a:gd name="T24" fmla="*/ 0 w 50"/>
                <a:gd name="T25" fmla="*/ 35 h 66"/>
                <a:gd name="T26" fmla="*/ 0 w 50"/>
                <a:gd name="T27" fmla="*/ 0 h 66"/>
                <a:gd name="T28" fmla="*/ 50 w 50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66">
                  <a:moveTo>
                    <a:pt x="50" y="0"/>
                  </a:moveTo>
                  <a:lnTo>
                    <a:pt x="44" y="10"/>
                  </a:lnTo>
                  <a:lnTo>
                    <a:pt x="12" y="10"/>
                  </a:lnTo>
                  <a:lnTo>
                    <a:pt x="12" y="26"/>
                  </a:lnTo>
                  <a:lnTo>
                    <a:pt x="50" y="26"/>
                  </a:lnTo>
                  <a:lnTo>
                    <a:pt x="50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12" y="55"/>
                  </a:lnTo>
                  <a:lnTo>
                    <a:pt x="38" y="55"/>
                  </a:lnTo>
                  <a:lnTo>
                    <a:pt x="38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90125" name="Freeform 46"/>
            <p:cNvSpPr>
              <a:spLocks noEditPoints="1"/>
            </p:cNvSpPr>
            <p:nvPr/>
          </p:nvSpPr>
          <p:spPr bwMode="auto">
            <a:xfrm>
              <a:off x="5578476" y="1788319"/>
              <a:ext cx="79375" cy="104775"/>
            </a:xfrm>
            <a:custGeom>
              <a:avLst/>
              <a:gdLst>
                <a:gd name="T0" fmla="*/ 50 w 50"/>
                <a:gd name="T1" fmla="*/ 66 h 66"/>
                <a:gd name="T2" fmla="*/ 0 w 50"/>
                <a:gd name="T3" fmla="*/ 66 h 66"/>
                <a:gd name="T4" fmla="*/ 0 w 50"/>
                <a:gd name="T5" fmla="*/ 0 h 66"/>
                <a:gd name="T6" fmla="*/ 50 w 50"/>
                <a:gd name="T7" fmla="*/ 0 h 66"/>
                <a:gd name="T8" fmla="*/ 50 w 50"/>
                <a:gd name="T9" fmla="*/ 66 h 66"/>
                <a:gd name="T10" fmla="*/ 38 w 50"/>
                <a:gd name="T11" fmla="*/ 55 h 66"/>
                <a:gd name="T12" fmla="*/ 38 w 50"/>
                <a:gd name="T13" fmla="*/ 10 h 66"/>
                <a:gd name="T14" fmla="*/ 11 w 50"/>
                <a:gd name="T15" fmla="*/ 10 h 66"/>
                <a:gd name="T16" fmla="*/ 11 w 50"/>
                <a:gd name="T17" fmla="*/ 55 h 66"/>
                <a:gd name="T18" fmla="*/ 38 w 50"/>
                <a:gd name="T1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6">
                  <a:moveTo>
                    <a:pt x="50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66"/>
                  </a:lnTo>
                  <a:close/>
                  <a:moveTo>
                    <a:pt x="38" y="55"/>
                  </a:moveTo>
                  <a:lnTo>
                    <a:pt x="38" y="10"/>
                  </a:lnTo>
                  <a:lnTo>
                    <a:pt x="11" y="10"/>
                  </a:lnTo>
                  <a:lnTo>
                    <a:pt x="11" y="55"/>
                  </a:lnTo>
                  <a:lnTo>
                    <a:pt x="38" y="5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90126" name="Freeform 47"/>
            <p:cNvSpPr>
              <a:spLocks noEditPoints="1"/>
            </p:cNvSpPr>
            <p:nvPr/>
          </p:nvSpPr>
          <p:spPr bwMode="auto">
            <a:xfrm>
              <a:off x="5672139" y="1788319"/>
              <a:ext cx="101600" cy="104775"/>
            </a:xfrm>
            <a:custGeom>
              <a:avLst/>
              <a:gdLst>
                <a:gd name="T0" fmla="*/ 28 w 64"/>
                <a:gd name="T1" fmla="*/ 5 h 66"/>
                <a:gd name="T2" fmla="*/ 28 w 64"/>
                <a:gd name="T3" fmla="*/ 22 h 66"/>
                <a:gd name="T4" fmla="*/ 22 w 64"/>
                <a:gd name="T5" fmla="*/ 28 h 66"/>
                <a:gd name="T6" fmla="*/ 7 w 64"/>
                <a:gd name="T7" fmla="*/ 28 h 66"/>
                <a:gd name="T8" fmla="*/ 0 w 64"/>
                <a:gd name="T9" fmla="*/ 22 h 66"/>
                <a:gd name="T10" fmla="*/ 0 w 64"/>
                <a:gd name="T11" fmla="*/ 5 h 66"/>
                <a:gd name="T12" fmla="*/ 7 w 64"/>
                <a:gd name="T13" fmla="*/ 0 h 66"/>
                <a:gd name="T14" fmla="*/ 22 w 64"/>
                <a:gd name="T15" fmla="*/ 0 h 66"/>
                <a:gd name="T16" fmla="*/ 28 w 64"/>
                <a:gd name="T17" fmla="*/ 5 h 66"/>
                <a:gd name="T18" fmla="*/ 63 w 64"/>
                <a:gd name="T19" fmla="*/ 0 h 66"/>
                <a:gd name="T20" fmla="*/ 12 w 64"/>
                <a:gd name="T21" fmla="*/ 66 h 66"/>
                <a:gd name="T22" fmla="*/ 1 w 64"/>
                <a:gd name="T23" fmla="*/ 66 h 66"/>
                <a:gd name="T24" fmla="*/ 52 w 64"/>
                <a:gd name="T25" fmla="*/ 0 h 66"/>
                <a:gd name="T26" fmla="*/ 63 w 64"/>
                <a:gd name="T27" fmla="*/ 0 h 66"/>
                <a:gd name="T28" fmla="*/ 19 w 64"/>
                <a:gd name="T29" fmla="*/ 21 h 66"/>
                <a:gd name="T30" fmla="*/ 19 w 64"/>
                <a:gd name="T31" fmla="*/ 7 h 66"/>
                <a:gd name="T32" fmla="*/ 10 w 64"/>
                <a:gd name="T33" fmla="*/ 7 h 66"/>
                <a:gd name="T34" fmla="*/ 10 w 64"/>
                <a:gd name="T35" fmla="*/ 21 h 66"/>
                <a:gd name="T36" fmla="*/ 19 w 64"/>
                <a:gd name="T37" fmla="*/ 21 h 66"/>
                <a:gd name="T38" fmla="*/ 64 w 64"/>
                <a:gd name="T39" fmla="*/ 61 h 66"/>
                <a:gd name="T40" fmla="*/ 58 w 64"/>
                <a:gd name="T41" fmla="*/ 66 h 66"/>
                <a:gd name="T42" fmla="*/ 44 w 64"/>
                <a:gd name="T43" fmla="*/ 66 h 66"/>
                <a:gd name="T44" fmla="*/ 36 w 64"/>
                <a:gd name="T45" fmla="*/ 61 h 66"/>
                <a:gd name="T46" fmla="*/ 36 w 64"/>
                <a:gd name="T47" fmla="*/ 43 h 66"/>
                <a:gd name="T48" fmla="*/ 44 w 64"/>
                <a:gd name="T49" fmla="*/ 37 h 66"/>
                <a:gd name="T50" fmla="*/ 58 w 64"/>
                <a:gd name="T51" fmla="*/ 37 h 66"/>
                <a:gd name="T52" fmla="*/ 64 w 64"/>
                <a:gd name="T53" fmla="*/ 43 h 66"/>
                <a:gd name="T54" fmla="*/ 64 w 64"/>
                <a:gd name="T55" fmla="*/ 61 h 66"/>
                <a:gd name="T56" fmla="*/ 56 w 64"/>
                <a:gd name="T57" fmla="*/ 59 h 66"/>
                <a:gd name="T58" fmla="*/ 56 w 64"/>
                <a:gd name="T59" fmla="*/ 45 h 66"/>
                <a:gd name="T60" fmla="*/ 46 w 64"/>
                <a:gd name="T61" fmla="*/ 45 h 66"/>
                <a:gd name="T62" fmla="*/ 46 w 64"/>
                <a:gd name="T63" fmla="*/ 59 h 66"/>
                <a:gd name="T64" fmla="*/ 56 w 64"/>
                <a:gd name="T6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66">
                  <a:moveTo>
                    <a:pt x="28" y="5"/>
                  </a:moveTo>
                  <a:lnTo>
                    <a:pt x="28" y="22"/>
                  </a:lnTo>
                  <a:lnTo>
                    <a:pt x="22" y="28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0" y="5"/>
                  </a:lnTo>
                  <a:lnTo>
                    <a:pt x="7" y="0"/>
                  </a:lnTo>
                  <a:lnTo>
                    <a:pt x="22" y="0"/>
                  </a:lnTo>
                  <a:lnTo>
                    <a:pt x="28" y="5"/>
                  </a:lnTo>
                  <a:close/>
                  <a:moveTo>
                    <a:pt x="63" y="0"/>
                  </a:moveTo>
                  <a:lnTo>
                    <a:pt x="12" y="66"/>
                  </a:lnTo>
                  <a:lnTo>
                    <a:pt x="1" y="66"/>
                  </a:lnTo>
                  <a:lnTo>
                    <a:pt x="52" y="0"/>
                  </a:lnTo>
                  <a:lnTo>
                    <a:pt x="63" y="0"/>
                  </a:lnTo>
                  <a:close/>
                  <a:moveTo>
                    <a:pt x="19" y="21"/>
                  </a:moveTo>
                  <a:lnTo>
                    <a:pt x="19" y="7"/>
                  </a:lnTo>
                  <a:lnTo>
                    <a:pt x="10" y="7"/>
                  </a:lnTo>
                  <a:lnTo>
                    <a:pt x="10" y="21"/>
                  </a:lnTo>
                  <a:lnTo>
                    <a:pt x="19" y="21"/>
                  </a:lnTo>
                  <a:close/>
                  <a:moveTo>
                    <a:pt x="64" y="61"/>
                  </a:moveTo>
                  <a:lnTo>
                    <a:pt x="58" y="66"/>
                  </a:lnTo>
                  <a:lnTo>
                    <a:pt x="44" y="66"/>
                  </a:lnTo>
                  <a:lnTo>
                    <a:pt x="36" y="61"/>
                  </a:lnTo>
                  <a:lnTo>
                    <a:pt x="36" y="43"/>
                  </a:lnTo>
                  <a:lnTo>
                    <a:pt x="44" y="37"/>
                  </a:lnTo>
                  <a:lnTo>
                    <a:pt x="58" y="37"/>
                  </a:lnTo>
                  <a:lnTo>
                    <a:pt x="64" y="43"/>
                  </a:lnTo>
                  <a:lnTo>
                    <a:pt x="64" y="61"/>
                  </a:lnTo>
                  <a:close/>
                  <a:moveTo>
                    <a:pt x="56" y="59"/>
                  </a:moveTo>
                  <a:lnTo>
                    <a:pt x="56" y="45"/>
                  </a:lnTo>
                  <a:lnTo>
                    <a:pt x="46" y="45"/>
                  </a:lnTo>
                  <a:lnTo>
                    <a:pt x="46" y="59"/>
                  </a:lnTo>
                  <a:lnTo>
                    <a:pt x="56" y="59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/>
                </a:gs>
                <a:gs pos="100000">
                  <a:schemeClr val="bg2"/>
                </a:gs>
              </a:gsLst>
              <a:lin ang="3600000" scaled="0"/>
              <a:tileRect/>
            </a:gradFill>
            <a:ln w="6350">
              <a:gradFill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15000000" scaled="0"/>
              </a:gradFill>
            </a:ln>
            <a:effectLst>
              <a:outerShdw blurRad="190500" dist="101600" dir="2700000" algn="tl" rotWithShape="0">
                <a:srgbClr val="32522C">
                  <a:alpha val="2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127" name="Rectangle 48"/>
          <p:cNvSpPr>
            <a:spLocks noChangeArrowheads="1"/>
          </p:cNvSpPr>
          <p:nvPr/>
        </p:nvSpPr>
        <p:spPr bwMode="auto">
          <a:xfrm>
            <a:off x="3935857" y="1557813"/>
            <a:ext cx="1932517" cy="1593904"/>
          </a:xfrm>
          <a:custGeom>
            <a:avLst/>
            <a:gdLst/>
            <a:ahLst/>
            <a:cxnLst/>
            <a:rect l="l" t="t" r="r" b="b"/>
            <a:pathLst>
              <a:path w="1268413" h="1046163">
                <a:moveTo>
                  <a:pt x="87312" y="755650"/>
                </a:moveTo>
                <a:lnTo>
                  <a:pt x="177800" y="755650"/>
                </a:lnTo>
                <a:lnTo>
                  <a:pt x="177800" y="990600"/>
                </a:lnTo>
                <a:lnTo>
                  <a:pt x="87312" y="990600"/>
                </a:lnTo>
                <a:close/>
                <a:moveTo>
                  <a:pt x="249237" y="652462"/>
                </a:moveTo>
                <a:lnTo>
                  <a:pt x="339725" y="652462"/>
                </a:lnTo>
                <a:lnTo>
                  <a:pt x="339725" y="990600"/>
                </a:lnTo>
                <a:lnTo>
                  <a:pt x="249237" y="990600"/>
                </a:lnTo>
                <a:close/>
                <a:moveTo>
                  <a:pt x="411162" y="546100"/>
                </a:moveTo>
                <a:lnTo>
                  <a:pt x="500062" y="546100"/>
                </a:lnTo>
                <a:lnTo>
                  <a:pt x="500062" y="990600"/>
                </a:lnTo>
                <a:lnTo>
                  <a:pt x="411162" y="990600"/>
                </a:lnTo>
                <a:close/>
                <a:moveTo>
                  <a:pt x="573087" y="471487"/>
                </a:moveTo>
                <a:lnTo>
                  <a:pt x="660400" y="471487"/>
                </a:lnTo>
                <a:lnTo>
                  <a:pt x="660400" y="990600"/>
                </a:lnTo>
                <a:lnTo>
                  <a:pt x="573087" y="990600"/>
                </a:lnTo>
                <a:close/>
                <a:moveTo>
                  <a:pt x="733425" y="384175"/>
                </a:moveTo>
                <a:lnTo>
                  <a:pt x="822325" y="384175"/>
                </a:lnTo>
                <a:lnTo>
                  <a:pt x="822325" y="990600"/>
                </a:lnTo>
                <a:lnTo>
                  <a:pt x="733425" y="990600"/>
                </a:lnTo>
                <a:close/>
                <a:moveTo>
                  <a:pt x="893762" y="280987"/>
                </a:moveTo>
                <a:lnTo>
                  <a:pt x="982662" y="280987"/>
                </a:lnTo>
                <a:lnTo>
                  <a:pt x="982662" y="990600"/>
                </a:lnTo>
                <a:lnTo>
                  <a:pt x="893762" y="990600"/>
                </a:lnTo>
                <a:close/>
                <a:moveTo>
                  <a:pt x="1055687" y="177800"/>
                </a:moveTo>
                <a:lnTo>
                  <a:pt x="1144587" y="177800"/>
                </a:lnTo>
                <a:lnTo>
                  <a:pt x="1144587" y="990600"/>
                </a:lnTo>
                <a:lnTo>
                  <a:pt x="1055687" y="990600"/>
                </a:lnTo>
                <a:close/>
                <a:moveTo>
                  <a:pt x="1019401" y="29596"/>
                </a:moveTo>
                <a:cubicBezTo>
                  <a:pt x="1019401" y="29596"/>
                  <a:pt x="1019401" y="29596"/>
                  <a:pt x="1017495" y="41469"/>
                </a:cubicBezTo>
                <a:cubicBezTo>
                  <a:pt x="506879" y="466469"/>
                  <a:pt x="506879" y="466469"/>
                  <a:pt x="506879" y="466469"/>
                </a:cubicBezTo>
                <a:cubicBezTo>
                  <a:pt x="461256" y="324516"/>
                  <a:pt x="461256" y="324516"/>
                  <a:pt x="461256" y="324516"/>
                </a:cubicBezTo>
                <a:cubicBezTo>
                  <a:pt x="92893" y="599973"/>
                  <a:pt x="92893" y="599973"/>
                  <a:pt x="92893" y="599973"/>
                </a:cubicBezTo>
                <a:cubicBezTo>
                  <a:pt x="91203" y="601663"/>
                  <a:pt x="89514" y="601663"/>
                  <a:pt x="87824" y="601663"/>
                </a:cubicBezTo>
                <a:cubicBezTo>
                  <a:pt x="86134" y="601663"/>
                  <a:pt x="84444" y="599973"/>
                  <a:pt x="82754" y="598283"/>
                </a:cubicBezTo>
                <a:cubicBezTo>
                  <a:pt x="79375" y="596593"/>
                  <a:pt x="79375" y="591523"/>
                  <a:pt x="82754" y="589833"/>
                </a:cubicBezTo>
                <a:cubicBezTo>
                  <a:pt x="469704" y="299167"/>
                  <a:pt x="469704" y="299167"/>
                  <a:pt x="469704" y="299167"/>
                </a:cubicBezTo>
                <a:cubicBezTo>
                  <a:pt x="515327" y="441120"/>
                  <a:pt x="515327" y="441120"/>
                  <a:pt x="515327" y="441120"/>
                </a:cubicBezTo>
                <a:cubicBezTo>
                  <a:pt x="917606" y="106080"/>
                  <a:pt x="993020" y="43271"/>
                  <a:pt x="1007158" y="31496"/>
                </a:cubicBezTo>
                <a:close/>
                <a:moveTo>
                  <a:pt x="1039812" y="9525"/>
                </a:moveTo>
                <a:cubicBezTo>
                  <a:pt x="1026205" y="96498"/>
                  <a:pt x="1026205" y="96498"/>
                  <a:pt x="1026205" y="96498"/>
                </a:cubicBezTo>
                <a:cubicBezTo>
                  <a:pt x="1024504" y="99843"/>
                  <a:pt x="1021102" y="103188"/>
                  <a:pt x="1017701" y="103188"/>
                </a:cubicBezTo>
                <a:cubicBezTo>
                  <a:pt x="1010897" y="101515"/>
                  <a:pt x="1007495" y="98170"/>
                  <a:pt x="1009196" y="93153"/>
                </a:cubicBezTo>
                <a:cubicBezTo>
                  <a:pt x="1013567" y="65929"/>
                  <a:pt x="1016066" y="50366"/>
                  <a:pt x="1017495" y="41469"/>
                </a:cubicBezTo>
                <a:lnTo>
                  <a:pt x="1020559" y="38919"/>
                </a:lnTo>
                <a:cubicBezTo>
                  <a:pt x="1023938" y="35539"/>
                  <a:pt x="1023938" y="32160"/>
                  <a:pt x="1020559" y="28780"/>
                </a:cubicBezTo>
                <a:cubicBezTo>
                  <a:pt x="1017179" y="25400"/>
                  <a:pt x="1013800" y="25400"/>
                  <a:pt x="1010420" y="28780"/>
                </a:cubicBezTo>
                <a:cubicBezTo>
                  <a:pt x="1010419" y="28781"/>
                  <a:pt x="1010351" y="28837"/>
                  <a:pt x="1007158" y="31496"/>
                </a:cubicBezTo>
                <a:cubicBezTo>
                  <a:pt x="954767" y="39631"/>
                  <a:pt x="954767" y="39631"/>
                  <a:pt x="954767" y="39631"/>
                </a:cubicBezTo>
                <a:cubicBezTo>
                  <a:pt x="951366" y="41303"/>
                  <a:pt x="946263" y="37958"/>
                  <a:pt x="946263" y="32941"/>
                </a:cubicBezTo>
                <a:cubicBezTo>
                  <a:pt x="944562" y="29596"/>
                  <a:pt x="947964" y="24578"/>
                  <a:pt x="953067" y="24578"/>
                </a:cubicBezTo>
                <a:cubicBezTo>
                  <a:pt x="1039812" y="9525"/>
                  <a:pt x="1039812" y="9525"/>
                  <a:pt x="1039812" y="9525"/>
                </a:cubicBezTo>
                <a:close/>
                <a:moveTo>
                  <a:pt x="5067" y="0"/>
                </a:moveTo>
                <a:cubicBezTo>
                  <a:pt x="6756" y="0"/>
                  <a:pt x="8445" y="1690"/>
                  <a:pt x="8445" y="3380"/>
                </a:cubicBezTo>
                <a:cubicBezTo>
                  <a:pt x="8445" y="1037713"/>
                  <a:pt x="8445" y="1037713"/>
                  <a:pt x="8445" y="1037713"/>
                </a:cubicBezTo>
                <a:cubicBezTo>
                  <a:pt x="1265035" y="1037713"/>
                  <a:pt x="1265035" y="1037713"/>
                  <a:pt x="1265035" y="1037713"/>
                </a:cubicBezTo>
                <a:lnTo>
                  <a:pt x="1268413" y="1042783"/>
                </a:lnTo>
                <a:cubicBezTo>
                  <a:pt x="1268413" y="1044473"/>
                  <a:pt x="1266724" y="1046163"/>
                  <a:pt x="1265035" y="1046163"/>
                </a:cubicBezTo>
                <a:cubicBezTo>
                  <a:pt x="0" y="1046163"/>
                  <a:pt x="0" y="1046163"/>
                  <a:pt x="0" y="1046163"/>
                </a:cubicBezTo>
                <a:cubicBezTo>
                  <a:pt x="0" y="3380"/>
                  <a:pt x="0" y="3380"/>
                  <a:pt x="0" y="3380"/>
                </a:cubicBezTo>
                <a:cubicBezTo>
                  <a:pt x="0" y="1690"/>
                  <a:pt x="1689" y="0"/>
                  <a:pt x="5067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标题 1"/>
          <p:cNvSpPr txBox="1"/>
          <p:nvPr/>
        </p:nvSpPr>
        <p:spPr>
          <a:xfrm>
            <a:off x="9446773" y="1412544"/>
            <a:ext cx="2341319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标题 1"/>
          <p:cNvSpPr txBox="1"/>
          <p:nvPr/>
        </p:nvSpPr>
        <p:spPr>
          <a:xfrm>
            <a:off x="9446772" y="4645502"/>
            <a:ext cx="2341319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标题 1"/>
          <p:cNvSpPr txBox="1"/>
          <p:nvPr/>
        </p:nvSpPr>
        <p:spPr>
          <a:xfrm>
            <a:off x="1717304" y="5627092"/>
            <a:ext cx="2341319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48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  <p:sp>
        <p:nvSpPr>
          <p:cNvPr id="50" name="标题 1"/>
          <p:cNvSpPr txBox="1"/>
          <p:nvPr/>
        </p:nvSpPr>
        <p:spPr>
          <a:xfrm>
            <a:off x="481170" y="4167149"/>
            <a:ext cx="2341319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7628554" y="1486884"/>
            <a:ext cx="1348317" cy="2880784"/>
          </a:xfrm>
          <a:custGeom>
            <a:avLst/>
            <a:gdLst>
              <a:gd name="T0" fmla="*/ 319 w 637"/>
              <a:gd name="T1" fmla="*/ 0 h 1361"/>
              <a:gd name="T2" fmla="*/ 0 w 637"/>
              <a:gd name="T3" fmla="*/ 183 h 1361"/>
              <a:gd name="T4" fmla="*/ 0 w 637"/>
              <a:gd name="T5" fmla="*/ 1180 h 1361"/>
              <a:gd name="T6" fmla="*/ 319 w 637"/>
              <a:gd name="T7" fmla="*/ 1361 h 1361"/>
              <a:gd name="T8" fmla="*/ 637 w 637"/>
              <a:gd name="T9" fmla="*/ 1180 h 1361"/>
              <a:gd name="T10" fmla="*/ 637 w 637"/>
              <a:gd name="T11" fmla="*/ 183 h 1361"/>
              <a:gd name="T12" fmla="*/ 319 w 637"/>
              <a:gd name="T13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1361">
                <a:moveTo>
                  <a:pt x="319" y="0"/>
                </a:moveTo>
                <a:lnTo>
                  <a:pt x="0" y="183"/>
                </a:lnTo>
                <a:lnTo>
                  <a:pt x="0" y="1180"/>
                </a:lnTo>
                <a:lnTo>
                  <a:pt x="319" y="1361"/>
                </a:lnTo>
                <a:lnTo>
                  <a:pt x="637" y="1180"/>
                </a:lnTo>
                <a:lnTo>
                  <a:pt x="637" y="183"/>
                </a:lnTo>
                <a:lnTo>
                  <a:pt x="319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7723805" y="1590601"/>
            <a:ext cx="1159933" cy="994833"/>
          </a:xfrm>
          <a:custGeom>
            <a:avLst/>
            <a:gdLst>
              <a:gd name="T0" fmla="*/ 274 w 548"/>
              <a:gd name="T1" fmla="*/ 0 h 470"/>
              <a:gd name="T2" fmla="*/ 0 w 548"/>
              <a:gd name="T3" fmla="*/ 148 h 470"/>
              <a:gd name="T4" fmla="*/ 0 w 548"/>
              <a:gd name="T5" fmla="*/ 322 h 470"/>
              <a:gd name="T6" fmla="*/ 274 w 548"/>
              <a:gd name="T7" fmla="*/ 470 h 470"/>
              <a:gd name="T8" fmla="*/ 548 w 548"/>
              <a:gd name="T9" fmla="*/ 322 h 470"/>
              <a:gd name="T10" fmla="*/ 548 w 548"/>
              <a:gd name="T11" fmla="*/ 148 h 470"/>
              <a:gd name="T12" fmla="*/ 274 w 548"/>
              <a:gd name="T13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470">
                <a:moveTo>
                  <a:pt x="274" y="0"/>
                </a:moveTo>
                <a:lnTo>
                  <a:pt x="0" y="148"/>
                </a:lnTo>
                <a:lnTo>
                  <a:pt x="0" y="322"/>
                </a:lnTo>
                <a:lnTo>
                  <a:pt x="274" y="470"/>
                </a:lnTo>
                <a:lnTo>
                  <a:pt x="548" y="322"/>
                </a:lnTo>
                <a:lnTo>
                  <a:pt x="548" y="148"/>
                </a:lnTo>
                <a:lnTo>
                  <a:pt x="274" y="0"/>
                </a:ln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8011672" y="1834018"/>
            <a:ext cx="266700" cy="404284"/>
          </a:xfrm>
          <a:custGeom>
            <a:avLst/>
            <a:gdLst>
              <a:gd name="T0" fmla="*/ 115 w 115"/>
              <a:gd name="T1" fmla="*/ 111 h 175"/>
              <a:gd name="T2" fmla="*/ 114 w 115"/>
              <a:gd name="T3" fmla="*/ 125 h 175"/>
              <a:gd name="T4" fmla="*/ 112 w 115"/>
              <a:gd name="T5" fmla="*/ 136 h 175"/>
              <a:gd name="T6" fmla="*/ 100 w 115"/>
              <a:gd name="T7" fmla="*/ 155 h 175"/>
              <a:gd name="T8" fmla="*/ 91 w 115"/>
              <a:gd name="T9" fmla="*/ 164 h 175"/>
              <a:gd name="T10" fmla="*/ 80 w 115"/>
              <a:gd name="T11" fmla="*/ 170 h 175"/>
              <a:gd name="T12" fmla="*/ 57 w 115"/>
              <a:gd name="T13" fmla="*/ 175 h 175"/>
              <a:gd name="T14" fmla="*/ 16 w 115"/>
              <a:gd name="T15" fmla="*/ 158 h 175"/>
              <a:gd name="T16" fmla="*/ 9 w 115"/>
              <a:gd name="T17" fmla="*/ 148 h 175"/>
              <a:gd name="T18" fmla="*/ 3 w 115"/>
              <a:gd name="T19" fmla="*/ 138 h 175"/>
              <a:gd name="T20" fmla="*/ 0 w 115"/>
              <a:gd name="T21" fmla="*/ 111 h 175"/>
              <a:gd name="T22" fmla="*/ 0 w 115"/>
              <a:gd name="T23" fmla="*/ 64 h 175"/>
              <a:gd name="T24" fmla="*/ 0 w 115"/>
              <a:gd name="T25" fmla="*/ 50 h 175"/>
              <a:gd name="T26" fmla="*/ 2 w 115"/>
              <a:gd name="T27" fmla="*/ 39 h 175"/>
              <a:gd name="T28" fmla="*/ 7 w 115"/>
              <a:gd name="T29" fmla="*/ 30 h 175"/>
              <a:gd name="T30" fmla="*/ 14 w 115"/>
              <a:gd name="T31" fmla="*/ 20 h 175"/>
              <a:gd name="T32" fmla="*/ 34 w 115"/>
              <a:gd name="T33" fmla="*/ 5 h 175"/>
              <a:gd name="T34" fmla="*/ 57 w 115"/>
              <a:gd name="T35" fmla="*/ 0 h 175"/>
              <a:gd name="T36" fmla="*/ 98 w 115"/>
              <a:gd name="T37" fmla="*/ 17 h 175"/>
              <a:gd name="T38" fmla="*/ 111 w 115"/>
              <a:gd name="T39" fmla="*/ 38 h 175"/>
              <a:gd name="T40" fmla="*/ 115 w 115"/>
              <a:gd name="T41" fmla="*/ 64 h 175"/>
              <a:gd name="T42" fmla="*/ 115 w 115"/>
              <a:gd name="T43" fmla="*/ 111 h 175"/>
              <a:gd name="T44" fmla="*/ 85 w 115"/>
              <a:gd name="T45" fmla="*/ 112 h 175"/>
              <a:gd name="T46" fmla="*/ 85 w 115"/>
              <a:gd name="T47" fmla="*/ 64 h 175"/>
              <a:gd name="T48" fmla="*/ 85 w 115"/>
              <a:gd name="T49" fmla="*/ 60 h 175"/>
              <a:gd name="T50" fmla="*/ 84 w 115"/>
              <a:gd name="T51" fmla="*/ 50 h 175"/>
              <a:gd name="T52" fmla="*/ 80 w 115"/>
              <a:gd name="T53" fmla="*/ 40 h 175"/>
              <a:gd name="T54" fmla="*/ 70 w 115"/>
              <a:gd name="T55" fmla="*/ 32 h 175"/>
              <a:gd name="T56" fmla="*/ 57 w 115"/>
              <a:gd name="T57" fmla="*/ 29 h 175"/>
              <a:gd name="T58" fmla="*/ 34 w 115"/>
              <a:gd name="T59" fmla="*/ 42 h 175"/>
              <a:gd name="T60" fmla="*/ 31 w 115"/>
              <a:gd name="T61" fmla="*/ 51 h 175"/>
              <a:gd name="T62" fmla="*/ 30 w 115"/>
              <a:gd name="T63" fmla="*/ 61 h 175"/>
              <a:gd name="T64" fmla="*/ 30 w 115"/>
              <a:gd name="T65" fmla="*/ 64 h 175"/>
              <a:gd name="T66" fmla="*/ 30 w 115"/>
              <a:gd name="T67" fmla="*/ 112 h 175"/>
              <a:gd name="T68" fmla="*/ 30 w 115"/>
              <a:gd name="T69" fmla="*/ 120 h 175"/>
              <a:gd name="T70" fmla="*/ 31 w 115"/>
              <a:gd name="T71" fmla="*/ 126 h 175"/>
              <a:gd name="T72" fmla="*/ 35 w 115"/>
              <a:gd name="T73" fmla="*/ 136 h 175"/>
              <a:gd name="T74" fmla="*/ 44 w 115"/>
              <a:gd name="T75" fmla="*/ 144 h 175"/>
              <a:gd name="T76" fmla="*/ 57 w 115"/>
              <a:gd name="T77" fmla="*/ 147 h 175"/>
              <a:gd name="T78" fmla="*/ 81 w 115"/>
              <a:gd name="T79" fmla="*/ 134 h 175"/>
              <a:gd name="T80" fmla="*/ 84 w 115"/>
              <a:gd name="T81" fmla="*/ 124 h 175"/>
              <a:gd name="T82" fmla="*/ 85 w 115"/>
              <a:gd name="T83" fmla="*/ 11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" h="175">
                <a:moveTo>
                  <a:pt x="115" y="111"/>
                </a:moveTo>
                <a:cubicBezTo>
                  <a:pt x="115" y="117"/>
                  <a:pt x="115" y="122"/>
                  <a:pt x="114" y="125"/>
                </a:cubicBezTo>
                <a:cubicBezTo>
                  <a:pt x="114" y="129"/>
                  <a:pt x="113" y="133"/>
                  <a:pt x="112" y="136"/>
                </a:cubicBezTo>
                <a:cubicBezTo>
                  <a:pt x="110" y="142"/>
                  <a:pt x="106" y="149"/>
                  <a:pt x="100" y="155"/>
                </a:cubicBezTo>
                <a:cubicBezTo>
                  <a:pt x="98" y="159"/>
                  <a:pt x="94" y="161"/>
                  <a:pt x="91" y="164"/>
                </a:cubicBezTo>
                <a:cubicBezTo>
                  <a:pt x="88" y="166"/>
                  <a:pt x="84" y="169"/>
                  <a:pt x="80" y="170"/>
                </a:cubicBezTo>
                <a:cubicBezTo>
                  <a:pt x="73" y="174"/>
                  <a:pt x="65" y="175"/>
                  <a:pt x="57" y="175"/>
                </a:cubicBezTo>
                <a:cubicBezTo>
                  <a:pt x="42" y="175"/>
                  <a:pt x="29" y="169"/>
                  <a:pt x="16" y="158"/>
                </a:cubicBezTo>
                <a:cubicBezTo>
                  <a:pt x="14" y="155"/>
                  <a:pt x="11" y="152"/>
                  <a:pt x="9" y="148"/>
                </a:cubicBezTo>
                <a:cubicBezTo>
                  <a:pt x="6" y="145"/>
                  <a:pt x="4" y="141"/>
                  <a:pt x="3" y="138"/>
                </a:cubicBezTo>
                <a:cubicBezTo>
                  <a:pt x="1" y="130"/>
                  <a:pt x="0" y="122"/>
                  <a:pt x="0" y="11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8"/>
                  <a:pt x="0" y="54"/>
                  <a:pt x="0" y="50"/>
                </a:cubicBezTo>
                <a:cubicBezTo>
                  <a:pt x="1" y="46"/>
                  <a:pt x="1" y="43"/>
                  <a:pt x="2" y="39"/>
                </a:cubicBezTo>
                <a:cubicBezTo>
                  <a:pt x="3" y="36"/>
                  <a:pt x="5" y="33"/>
                  <a:pt x="7" y="30"/>
                </a:cubicBezTo>
                <a:cubicBezTo>
                  <a:pt x="8" y="26"/>
                  <a:pt x="11" y="23"/>
                  <a:pt x="14" y="20"/>
                </a:cubicBezTo>
                <a:cubicBezTo>
                  <a:pt x="20" y="14"/>
                  <a:pt x="26" y="9"/>
                  <a:pt x="34" y="5"/>
                </a:cubicBezTo>
                <a:cubicBezTo>
                  <a:pt x="41" y="2"/>
                  <a:pt x="49" y="0"/>
                  <a:pt x="57" y="0"/>
                </a:cubicBezTo>
                <a:cubicBezTo>
                  <a:pt x="72" y="0"/>
                  <a:pt x="85" y="6"/>
                  <a:pt x="98" y="17"/>
                </a:cubicBezTo>
                <a:cubicBezTo>
                  <a:pt x="104" y="24"/>
                  <a:pt x="109" y="31"/>
                  <a:pt x="111" y="38"/>
                </a:cubicBezTo>
                <a:cubicBezTo>
                  <a:pt x="114" y="46"/>
                  <a:pt x="115" y="54"/>
                  <a:pt x="115" y="64"/>
                </a:cubicBezTo>
                <a:lnTo>
                  <a:pt x="115" y="111"/>
                </a:lnTo>
                <a:close/>
                <a:moveTo>
                  <a:pt x="85" y="112"/>
                </a:moveTo>
                <a:cubicBezTo>
                  <a:pt x="85" y="64"/>
                  <a:pt x="85" y="64"/>
                  <a:pt x="85" y="64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55"/>
                  <a:pt x="84" y="52"/>
                  <a:pt x="84" y="50"/>
                </a:cubicBezTo>
                <a:cubicBezTo>
                  <a:pt x="84" y="48"/>
                  <a:pt x="82" y="44"/>
                  <a:pt x="80" y="40"/>
                </a:cubicBezTo>
                <a:cubicBezTo>
                  <a:pt x="77" y="37"/>
                  <a:pt x="74" y="34"/>
                  <a:pt x="70" y="32"/>
                </a:cubicBezTo>
                <a:cubicBezTo>
                  <a:pt x="66" y="30"/>
                  <a:pt x="62" y="29"/>
                  <a:pt x="57" y="29"/>
                </a:cubicBezTo>
                <a:cubicBezTo>
                  <a:pt x="47" y="29"/>
                  <a:pt x="39" y="33"/>
                  <a:pt x="34" y="42"/>
                </a:cubicBezTo>
                <a:cubicBezTo>
                  <a:pt x="32" y="45"/>
                  <a:pt x="31" y="48"/>
                  <a:pt x="31" y="5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15"/>
                  <a:pt x="30" y="117"/>
                  <a:pt x="30" y="120"/>
                </a:cubicBezTo>
                <a:cubicBezTo>
                  <a:pt x="30" y="122"/>
                  <a:pt x="30" y="124"/>
                  <a:pt x="31" y="126"/>
                </a:cubicBezTo>
                <a:cubicBezTo>
                  <a:pt x="31" y="129"/>
                  <a:pt x="32" y="132"/>
                  <a:pt x="35" y="136"/>
                </a:cubicBezTo>
                <a:cubicBezTo>
                  <a:pt x="37" y="139"/>
                  <a:pt x="40" y="142"/>
                  <a:pt x="44" y="144"/>
                </a:cubicBezTo>
                <a:cubicBezTo>
                  <a:pt x="49" y="146"/>
                  <a:pt x="53" y="147"/>
                  <a:pt x="57" y="147"/>
                </a:cubicBezTo>
                <a:cubicBezTo>
                  <a:pt x="68" y="147"/>
                  <a:pt x="76" y="143"/>
                  <a:pt x="81" y="134"/>
                </a:cubicBezTo>
                <a:cubicBezTo>
                  <a:pt x="82" y="131"/>
                  <a:pt x="83" y="128"/>
                  <a:pt x="84" y="124"/>
                </a:cubicBezTo>
                <a:lnTo>
                  <a:pt x="85" y="112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8291072" y="1844601"/>
            <a:ext cx="294217" cy="387351"/>
          </a:xfrm>
          <a:custGeom>
            <a:avLst/>
            <a:gdLst>
              <a:gd name="T0" fmla="*/ 139 w 139"/>
              <a:gd name="T1" fmla="*/ 135 h 183"/>
              <a:gd name="T2" fmla="*/ 115 w 139"/>
              <a:gd name="T3" fmla="*/ 135 h 183"/>
              <a:gd name="T4" fmla="*/ 115 w 139"/>
              <a:gd name="T5" fmla="*/ 153 h 183"/>
              <a:gd name="T6" fmla="*/ 136 w 139"/>
              <a:gd name="T7" fmla="*/ 153 h 183"/>
              <a:gd name="T8" fmla="*/ 136 w 139"/>
              <a:gd name="T9" fmla="*/ 183 h 183"/>
              <a:gd name="T10" fmla="*/ 62 w 139"/>
              <a:gd name="T11" fmla="*/ 183 h 183"/>
              <a:gd name="T12" fmla="*/ 62 w 139"/>
              <a:gd name="T13" fmla="*/ 153 h 183"/>
              <a:gd name="T14" fmla="*/ 82 w 139"/>
              <a:gd name="T15" fmla="*/ 153 h 183"/>
              <a:gd name="T16" fmla="*/ 82 w 139"/>
              <a:gd name="T17" fmla="*/ 135 h 183"/>
              <a:gd name="T18" fmla="*/ 0 w 139"/>
              <a:gd name="T19" fmla="*/ 135 h 183"/>
              <a:gd name="T20" fmla="*/ 0 w 139"/>
              <a:gd name="T21" fmla="*/ 107 h 183"/>
              <a:gd name="T22" fmla="*/ 78 w 139"/>
              <a:gd name="T23" fmla="*/ 0 h 183"/>
              <a:gd name="T24" fmla="*/ 115 w 139"/>
              <a:gd name="T25" fmla="*/ 0 h 183"/>
              <a:gd name="T26" fmla="*/ 115 w 139"/>
              <a:gd name="T27" fmla="*/ 107 h 183"/>
              <a:gd name="T28" fmla="*/ 139 w 139"/>
              <a:gd name="T29" fmla="*/ 107 h 183"/>
              <a:gd name="T30" fmla="*/ 139 w 139"/>
              <a:gd name="T31" fmla="*/ 135 h 183"/>
              <a:gd name="T32" fmla="*/ 82 w 139"/>
              <a:gd name="T33" fmla="*/ 107 h 183"/>
              <a:gd name="T34" fmla="*/ 82 w 139"/>
              <a:gd name="T35" fmla="*/ 42 h 183"/>
              <a:gd name="T36" fmla="*/ 36 w 139"/>
              <a:gd name="T37" fmla="*/ 107 h 183"/>
              <a:gd name="T38" fmla="*/ 82 w 139"/>
              <a:gd name="T39" fmla="*/ 10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9" h="183">
                <a:moveTo>
                  <a:pt x="139" y="135"/>
                </a:moveTo>
                <a:lnTo>
                  <a:pt x="115" y="135"/>
                </a:lnTo>
                <a:lnTo>
                  <a:pt x="115" y="153"/>
                </a:lnTo>
                <a:lnTo>
                  <a:pt x="136" y="153"/>
                </a:lnTo>
                <a:lnTo>
                  <a:pt x="136" y="183"/>
                </a:lnTo>
                <a:lnTo>
                  <a:pt x="62" y="183"/>
                </a:lnTo>
                <a:lnTo>
                  <a:pt x="62" y="153"/>
                </a:lnTo>
                <a:lnTo>
                  <a:pt x="82" y="153"/>
                </a:lnTo>
                <a:lnTo>
                  <a:pt x="82" y="135"/>
                </a:lnTo>
                <a:lnTo>
                  <a:pt x="0" y="135"/>
                </a:lnTo>
                <a:lnTo>
                  <a:pt x="0" y="107"/>
                </a:lnTo>
                <a:lnTo>
                  <a:pt x="78" y="0"/>
                </a:lnTo>
                <a:lnTo>
                  <a:pt x="115" y="0"/>
                </a:lnTo>
                <a:lnTo>
                  <a:pt x="115" y="107"/>
                </a:lnTo>
                <a:lnTo>
                  <a:pt x="139" y="107"/>
                </a:lnTo>
                <a:lnTo>
                  <a:pt x="139" y="135"/>
                </a:lnTo>
                <a:close/>
                <a:moveTo>
                  <a:pt x="82" y="107"/>
                </a:moveTo>
                <a:lnTo>
                  <a:pt x="82" y="42"/>
                </a:lnTo>
                <a:lnTo>
                  <a:pt x="36" y="107"/>
                </a:lnTo>
                <a:lnTo>
                  <a:pt x="82" y="107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6168054" y="1486884"/>
            <a:ext cx="1348317" cy="2880784"/>
          </a:xfrm>
          <a:custGeom>
            <a:avLst/>
            <a:gdLst>
              <a:gd name="T0" fmla="*/ 319 w 637"/>
              <a:gd name="T1" fmla="*/ 0 h 1361"/>
              <a:gd name="T2" fmla="*/ 0 w 637"/>
              <a:gd name="T3" fmla="*/ 183 h 1361"/>
              <a:gd name="T4" fmla="*/ 0 w 637"/>
              <a:gd name="T5" fmla="*/ 1180 h 1361"/>
              <a:gd name="T6" fmla="*/ 319 w 637"/>
              <a:gd name="T7" fmla="*/ 1361 h 1361"/>
              <a:gd name="T8" fmla="*/ 637 w 637"/>
              <a:gd name="T9" fmla="*/ 1180 h 1361"/>
              <a:gd name="T10" fmla="*/ 637 w 637"/>
              <a:gd name="T11" fmla="*/ 183 h 1361"/>
              <a:gd name="T12" fmla="*/ 319 w 637"/>
              <a:gd name="T13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1361">
                <a:moveTo>
                  <a:pt x="319" y="0"/>
                </a:moveTo>
                <a:lnTo>
                  <a:pt x="0" y="183"/>
                </a:lnTo>
                <a:lnTo>
                  <a:pt x="0" y="1180"/>
                </a:lnTo>
                <a:lnTo>
                  <a:pt x="319" y="1361"/>
                </a:lnTo>
                <a:lnTo>
                  <a:pt x="637" y="1180"/>
                </a:lnTo>
                <a:lnTo>
                  <a:pt x="637" y="183"/>
                </a:lnTo>
                <a:lnTo>
                  <a:pt x="319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6263305" y="1590601"/>
            <a:ext cx="1157817" cy="994833"/>
          </a:xfrm>
          <a:custGeom>
            <a:avLst/>
            <a:gdLst>
              <a:gd name="T0" fmla="*/ 274 w 547"/>
              <a:gd name="T1" fmla="*/ 0 h 470"/>
              <a:gd name="T2" fmla="*/ 0 w 547"/>
              <a:gd name="T3" fmla="*/ 148 h 470"/>
              <a:gd name="T4" fmla="*/ 0 w 547"/>
              <a:gd name="T5" fmla="*/ 322 h 470"/>
              <a:gd name="T6" fmla="*/ 274 w 547"/>
              <a:gd name="T7" fmla="*/ 470 h 470"/>
              <a:gd name="T8" fmla="*/ 547 w 547"/>
              <a:gd name="T9" fmla="*/ 322 h 470"/>
              <a:gd name="T10" fmla="*/ 547 w 547"/>
              <a:gd name="T11" fmla="*/ 148 h 470"/>
              <a:gd name="T12" fmla="*/ 274 w 547"/>
              <a:gd name="T13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" h="470">
                <a:moveTo>
                  <a:pt x="274" y="0"/>
                </a:moveTo>
                <a:lnTo>
                  <a:pt x="0" y="148"/>
                </a:lnTo>
                <a:lnTo>
                  <a:pt x="0" y="322"/>
                </a:lnTo>
                <a:lnTo>
                  <a:pt x="274" y="470"/>
                </a:lnTo>
                <a:lnTo>
                  <a:pt x="547" y="322"/>
                </a:lnTo>
                <a:lnTo>
                  <a:pt x="547" y="148"/>
                </a:lnTo>
                <a:lnTo>
                  <a:pt x="274" y="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6557520" y="1850951"/>
            <a:ext cx="264584" cy="404284"/>
          </a:xfrm>
          <a:custGeom>
            <a:avLst/>
            <a:gdLst>
              <a:gd name="T0" fmla="*/ 115 w 115"/>
              <a:gd name="T1" fmla="*/ 111 h 175"/>
              <a:gd name="T2" fmla="*/ 114 w 115"/>
              <a:gd name="T3" fmla="*/ 125 h 175"/>
              <a:gd name="T4" fmla="*/ 112 w 115"/>
              <a:gd name="T5" fmla="*/ 136 h 175"/>
              <a:gd name="T6" fmla="*/ 100 w 115"/>
              <a:gd name="T7" fmla="*/ 155 h 175"/>
              <a:gd name="T8" fmla="*/ 91 w 115"/>
              <a:gd name="T9" fmla="*/ 164 h 175"/>
              <a:gd name="T10" fmla="*/ 80 w 115"/>
              <a:gd name="T11" fmla="*/ 170 h 175"/>
              <a:gd name="T12" fmla="*/ 58 w 115"/>
              <a:gd name="T13" fmla="*/ 175 h 175"/>
              <a:gd name="T14" fmla="*/ 17 w 115"/>
              <a:gd name="T15" fmla="*/ 158 h 175"/>
              <a:gd name="T16" fmla="*/ 9 w 115"/>
              <a:gd name="T17" fmla="*/ 148 h 175"/>
              <a:gd name="T18" fmla="*/ 3 w 115"/>
              <a:gd name="T19" fmla="*/ 137 h 175"/>
              <a:gd name="T20" fmla="*/ 0 w 115"/>
              <a:gd name="T21" fmla="*/ 111 h 175"/>
              <a:gd name="T22" fmla="*/ 0 w 115"/>
              <a:gd name="T23" fmla="*/ 64 h 175"/>
              <a:gd name="T24" fmla="*/ 1 w 115"/>
              <a:gd name="T25" fmla="*/ 50 h 175"/>
              <a:gd name="T26" fmla="*/ 3 w 115"/>
              <a:gd name="T27" fmla="*/ 39 h 175"/>
              <a:gd name="T28" fmla="*/ 7 w 115"/>
              <a:gd name="T29" fmla="*/ 29 h 175"/>
              <a:gd name="T30" fmla="*/ 14 w 115"/>
              <a:gd name="T31" fmla="*/ 20 h 175"/>
              <a:gd name="T32" fmla="*/ 34 w 115"/>
              <a:gd name="T33" fmla="*/ 5 h 175"/>
              <a:gd name="T34" fmla="*/ 58 w 115"/>
              <a:gd name="T35" fmla="*/ 0 h 175"/>
              <a:gd name="T36" fmla="*/ 98 w 115"/>
              <a:gd name="T37" fmla="*/ 17 h 175"/>
              <a:gd name="T38" fmla="*/ 111 w 115"/>
              <a:gd name="T39" fmla="*/ 38 h 175"/>
              <a:gd name="T40" fmla="*/ 115 w 115"/>
              <a:gd name="T41" fmla="*/ 64 h 175"/>
              <a:gd name="T42" fmla="*/ 115 w 115"/>
              <a:gd name="T43" fmla="*/ 111 h 175"/>
              <a:gd name="T44" fmla="*/ 85 w 115"/>
              <a:gd name="T45" fmla="*/ 111 h 175"/>
              <a:gd name="T46" fmla="*/ 85 w 115"/>
              <a:gd name="T47" fmla="*/ 64 h 175"/>
              <a:gd name="T48" fmla="*/ 85 w 115"/>
              <a:gd name="T49" fmla="*/ 59 h 175"/>
              <a:gd name="T50" fmla="*/ 84 w 115"/>
              <a:gd name="T51" fmla="*/ 50 h 175"/>
              <a:gd name="T52" fmla="*/ 80 w 115"/>
              <a:gd name="T53" fmla="*/ 40 h 175"/>
              <a:gd name="T54" fmla="*/ 70 w 115"/>
              <a:gd name="T55" fmla="*/ 32 h 175"/>
              <a:gd name="T56" fmla="*/ 58 w 115"/>
              <a:gd name="T57" fmla="*/ 29 h 175"/>
              <a:gd name="T58" fmla="*/ 34 w 115"/>
              <a:gd name="T59" fmla="*/ 42 h 175"/>
              <a:gd name="T60" fmla="*/ 31 w 115"/>
              <a:gd name="T61" fmla="*/ 51 h 175"/>
              <a:gd name="T62" fmla="*/ 30 w 115"/>
              <a:gd name="T63" fmla="*/ 61 h 175"/>
              <a:gd name="T64" fmla="*/ 30 w 115"/>
              <a:gd name="T65" fmla="*/ 64 h 175"/>
              <a:gd name="T66" fmla="*/ 30 w 115"/>
              <a:gd name="T67" fmla="*/ 111 h 175"/>
              <a:gd name="T68" fmla="*/ 30 w 115"/>
              <a:gd name="T69" fmla="*/ 119 h 175"/>
              <a:gd name="T70" fmla="*/ 31 w 115"/>
              <a:gd name="T71" fmla="*/ 125 h 175"/>
              <a:gd name="T72" fmla="*/ 35 w 115"/>
              <a:gd name="T73" fmla="*/ 135 h 175"/>
              <a:gd name="T74" fmla="*/ 45 w 115"/>
              <a:gd name="T75" fmla="*/ 144 h 175"/>
              <a:gd name="T76" fmla="*/ 58 w 115"/>
              <a:gd name="T77" fmla="*/ 147 h 175"/>
              <a:gd name="T78" fmla="*/ 81 w 115"/>
              <a:gd name="T79" fmla="*/ 133 h 175"/>
              <a:gd name="T80" fmla="*/ 84 w 115"/>
              <a:gd name="T81" fmla="*/ 123 h 175"/>
              <a:gd name="T82" fmla="*/ 85 w 115"/>
              <a:gd name="T83" fmla="*/ 11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" h="175">
                <a:moveTo>
                  <a:pt x="115" y="111"/>
                </a:moveTo>
                <a:cubicBezTo>
                  <a:pt x="115" y="117"/>
                  <a:pt x="115" y="121"/>
                  <a:pt x="114" y="125"/>
                </a:cubicBezTo>
                <a:cubicBezTo>
                  <a:pt x="114" y="129"/>
                  <a:pt x="113" y="132"/>
                  <a:pt x="112" y="136"/>
                </a:cubicBezTo>
                <a:cubicBezTo>
                  <a:pt x="110" y="142"/>
                  <a:pt x="106" y="148"/>
                  <a:pt x="100" y="155"/>
                </a:cubicBezTo>
                <a:cubicBezTo>
                  <a:pt x="98" y="158"/>
                  <a:pt x="95" y="161"/>
                  <a:pt x="91" y="164"/>
                </a:cubicBezTo>
                <a:cubicBezTo>
                  <a:pt x="88" y="166"/>
                  <a:pt x="84" y="168"/>
                  <a:pt x="80" y="170"/>
                </a:cubicBezTo>
                <a:cubicBezTo>
                  <a:pt x="73" y="173"/>
                  <a:pt x="65" y="175"/>
                  <a:pt x="58" y="175"/>
                </a:cubicBezTo>
                <a:cubicBezTo>
                  <a:pt x="43" y="175"/>
                  <a:pt x="29" y="169"/>
                  <a:pt x="17" y="158"/>
                </a:cubicBezTo>
                <a:cubicBezTo>
                  <a:pt x="14" y="155"/>
                  <a:pt x="11" y="151"/>
                  <a:pt x="9" y="148"/>
                </a:cubicBezTo>
                <a:cubicBezTo>
                  <a:pt x="6" y="144"/>
                  <a:pt x="5" y="141"/>
                  <a:pt x="3" y="137"/>
                </a:cubicBezTo>
                <a:cubicBezTo>
                  <a:pt x="1" y="130"/>
                  <a:pt x="0" y="121"/>
                  <a:pt x="0" y="11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8"/>
                  <a:pt x="0" y="53"/>
                  <a:pt x="1" y="50"/>
                </a:cubicBezTo>
                <a:cubicBezTo>
                  <a:pt x="1" y="46"/>
                  <a:pt x="2" y="42"/>
                  <a:pt x="3" y="39"/>
                </a:cubicBezTo>
                <a:cubicBezTo>
                  <a:pt x="4" y="36"/>
                  <a:pt x="5" y="32"/>
                  <a:pt x="7" y="29"/>
                </a:cubicBezTo>
                <a:cubicBezTo>
                  <a:pt x="9" y="26"/>
                  <a:pt x="11" y="23"/>
                  <a:pt x="14" y="20"/>
                </a:cubicBezTo>
                <a:cubicBezTo>
                  <a:pt x="20" y="13"/>
                  <a:pt x="26" y="9"/>
                  <a:pt x="34" y="5"/>
                </a:cubicBezTo>
                <a:cubicBezTo>
                  <a:pt x="41" y="2"/>
                  <a:pt x="49" y="0"/>
                  <a:pt x="58" y="0"/>
                </a:cubicBezTo>
                <a:cubicBezTo>
                  <a:pt x="72" y="0"/>
                  <a:pt x="86" y="6"/>
                  <a:pt x="98" y="17"/>
                </a:cubicBezTo>
                <a:cubicBezTo>
                  <a:pt x="104" y="23"/>
                  <a:pt x="109" y="30"/>
                  <a:pt x="111" y="38"/>
                </a:cubicBezTo>
                <a:cubicBezTo>
                  <a:pt x="114" y="45"/>
                  <a:pt x="115" y="54"/>
                  <a:pt x="115" y="64"/>
                </a:cubicBezTo>
                <a:lnTo>
                  <a:pt x="115" y="111"/>
                </a:lnTo>
                <a:close/>
                <a:moveTo>
                  <a:pt x="85" y="111"/>
                </a:moveTo>
                <a:cubicBezTo>
                  <a:pt x="85" y="64"/>
                  <a:pt x="85" y="64"/>
                  <a:pt x="85" y="64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5"/>
                  <a:pt x="85" y="52"/>
                  <a:pt x="84" y="50"/>
                </a:cubicBezTo>
                <a:cubicBezTo>
                  <a:pt x="84" y="47"/>
                  <a:pt x="82" y="44"/>
                  <a:pt x="80" y="40"/>
                </a:cubicBezTo>
                <a:cubicBezTo>
                  <a:pt x="77" y="36"/>
                  <a:pt x="74" y="34"/>
                  <a:pt x="70" y="32"/>
                </a:cubicBezTo>
                <a:cubicBezTo>
                  <a:pt x="66" y="30"/>
                  <a:pt x="62" y="29"/>
                  <a:pt x="58" y="29"/>
                </a:cubicBezTo>
                <a:cubicBezTo>
                  <a:pt x="47" y="29"/>
                  <a:pt x="39" y="33"/>
                  <a:pt x="34" y="42"/>
                </a:cubicBezTo>
                <a:cubicBezTo>
                  <a:pt x="32" y="45"/>
                  <a:pt x="31" y="48"/>
                  <a:pt x="31" y="5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30" y="114"/>
                  <a:pt x="30" y="117"/>
                  <a:pt x="30" y="119"/>
                </a:cubicBezTo>
                <a:cubicBezTo>
                  <a:pt x="30" y="122"/>
                  <a:pt x="30" y="124"/>
                  <a:pt x="31" y="125"/>
                </a:cubicBezTo>
                <a:cubicBezTo>
                  <a:pt x="31" y="128"/>
                  <a:pt x="33" y="131"/>
                  <a:pt x="35" y="135"/>
                </a:cubicBezTo>
                <a:cubicBezTo>
                  <a:pt x="37" y="139"/>
                  <a:pt x="41" y="142"/>
                  <a:pt x="45" y="144"/>
                </a:cubicBezTo>
                <a:cubicBezTo>
                  <a:pt x="49" y="146"/>
                  <a:pt x="53" y="147"/>
                  <a:pt x="58" y="147"/>
                </a:cubicBezTo>
                <a:cubicBezTo>
                  <a:pt x="68" y="147"/>
                  <a:pt x="76" y="142"/>
                  <a:pt x="81" y="133"/>
                </a:cubicBezTo>
                <a:cubicBezTo>
                  <a:pt x="82" y="131"/>
                  <a:pt x="83" y="127"/>
                  <a:pt x="84" y="123"/>
                </a:cubicBezTo>
                <a:lnTo>
                  <a:pt x="85" y="11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6851738" y="1850951"/>
            <a:ext cx="264584" cy="404284"/>
          </a:xfrm>
          <a:custGeom>
            <a:avLst/>
            <a:gdLst>
              <a:gd name="T0" fmla="*/ 115 w 115"/>
              <a:gd name="T1" fmla="*/ 121 h 175"/>
              <a:gd name="T2" fmla="*/ 110 w 115"/>
              <a:gd name="T3" fmla="*/ 142 h 175"/>
              <a:gd name="T4" fmla="*/ 105 w 115"/>
              <a:gd name="T5" fmla="*/ 151 h 175"/>
              <a:gd name="T6" fmla="*/ 98 w 115"/>
              <a:gd name="T7" fmla="*/ 159 h 175"/>
              <a:gd name="T8" fmla="*/ 59 w 115"/>
              <a:gd name="T9" fmla="*/ 175 h 175"/>
              <a:gd name="T10" fmla="*/ 37 w 115"/>
              <a:gd name="T11" fmla="*/ 172 h 175"/>
              <a:gd name="T12" fmla="*/ 18 w 115"/>
              <a:gd name="T13" fmla="*/ 161 h 175"/>
              <a:gd name="T14" fmla="*/ 5 w 115"/>
              <a:gd name="T15" fmla="*/ 145 h 175"/>
              <a:gd name="T16" fmla="*/ 0 w 115"/>
              <a:gd name="T17" fmla="*/ 123 h 175"/>
              <a:gd name="T18" fmla="*/ 31 w 115"/>
              <a:gd name="T19" fmla="*/ 123 h 175"/>
              <a:gd name="T20" fmla="*/ 40 w 115"/>
              <a:gd name="T21" fmla="*/ 141 h 175"/>
              <a:gd name="T22" fmla="*/ 48 w 115"/>
              <a:gd name="T23" fmla="*/ 145 h 175"/>
              <a:gd name="T24" fmla="*/ 57 w 115"/>
              <a:gd name="T25" fmla="*/ 147 h 175"/>
              <a:gd name="T26" fmla="*/ 75 w 115"/>
              <a:gd name="T27" fmla="*/ 139 h 175"/>
              <a:gd name="T28" fmla="*/ 83 w 115"/>
              <a:gd name="T29" fmla="*/ 120 h 175"/>
              <a:gd name="T30" fmla="*/ 81 w 115"/>
              <a:gd name="T31" fmla="*/ 109 h 175"/>
              <a:gd name="T32" fmla="*/ 75 w 115"/>
              <a:gd name="T33" fmla="*/ 100 h 175"/>
              <a:gd name="T34" fmla="*/ 54 w 115"/>
              <a:gd name="T35" fmla="*/ 93 h 175"/>
              <a:gd name="T36" fmla="*/ 48 w 115"/>
              <a:gd name="T37" fmla="*/ 93 h 175"/>
              <a:gd name="T38" fmla="*/ 47 w 115"/>
              <a:gd name="T39" fmla="*/ 93 h 175"/>
              <a:gd name="T40" fmla="*/ 47 w 115"/>
              <a:gd name="T41" fmla="*/ 68 h 175"/>
              <a:gd name="T42" fmla="*/ 53 w 115"/>
              <a:gd name="T43" fmla="*/ 68 h 175"/>
              <a:gd name="T44" fmla="*/ 71 w 115"/>
              <a:gd name="T45" fmla="*/ 63 h 175"/>
              <a:gd name="T46" fmla="*/ 78 w 115"/>
              <a:gd name="T47" fmla="*/ 47 h 175"/>
              <a:gd name="T48" fmla="*/ 73 w 115"/>
              <a:gd name="T49" fmla="*/ 32 h 175"/>
              <a:gd name="T50" fmla="*/ 66 w 115"/>
              <a:gd name="T51" fmla="*/ 27 h 175"/>
              <a:gd name="T52" fmla="*/ 58 w 115"/>
              <a:gd name="T53" fmla="*/ 26 h 175"/>
              <a:gd name="T54" fmla="*/ 44 w 115"/>
              <a:gd name="T55" fmla="*/ 31 h 175"/>
              <a:gd name="T56" fmla="*/ 38 w 115"/>
              <a:gd name="T57" fmla="*/ 45 h 175"/>
              <a:gd name="T58" fmla="*/ 10 w 115"/>
              <a:gd name="T59" fmla="*/ 45 h 175"/>
              <a:gd name="T60" fmla="*/ 24 w 115"/>
              <a:gd name="T61" fmla="*/ 13 h 175"/>
              <a:gd name="T62" fmla="*/ 59 w 115"/>
              <a:gd name="T63" fmla="*/ 0 h 175"/>
              <a:gd name="T64" fmla="*/ 92 w 115"/>
              <a:gd name="T65" fmla="*/ 12 h 175"/>
              <a:gd name="T66" fmla="*/ 106 w 115"/>
              <a:gd name="T67" fmla="*/ 44 h 175"/>
              <a:gd name="T68" fmla="*/ 101 w 115"/>
              <a:gd name="T69" fmla="*/ 64 h 175"/>
              <a:gd name="T70" fmla="*/ 95 w 115"/>
              <a:gd name="T71" fmla="*/ 72 h 175"/>
              <a:gd name="T72" fmla="*/ 87 w 115"/>
              <a:gd name="T73" fmla="*/ 78 h 175"/>
              <a:gd name="T74" fmla="*/ 98 w 115"/>
              <a:gd name="T75" fmla="*/ 85 h 175"/>
              <a:gd name="T76" fmla="*/ 107 w 115"/>
              <a:gd name="T77" fmla="*/ 95 h 175"/>
              <a:gd name="T78" fmla="*/ 115 w 115"/>
              <a:gd name="T79" fmla="*/ 12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" h="175">
                <a:moveTo>
                  <a:pt x="115" y="121"/>
                </a:moveTo>
                <a:cubicBezTo>
                  <a:pt x="115" y="129"/>
                  <a:pt x="113" y="135"/>
                  <a:pt x="110" y="142"/>
                </a:cubicBezTo>
                <a:cubicBezTo>
                  <a:pt x="109" y="145"/>
                  <a:pt x="107" y="148"/>
                  <a:pt x="105" y="151"/>
                </a:cubicBezTo>
                <a:cubicBezTo>
                  <a:pt x="103" y="154"/>
                  <a:pt x="101" y="157"/>
                  <a:pt x="98" y="159"/>
                </a:cubicBezTo>
                <a:cubicBezTo>
                  <a:pt x="88" y="170"/>
                  <a:pt x="75" y="175"/>
                  <a:pt x="59" y="175"/>
                </a:cubicBezTo>
                <a:cubicBezTo>
                  <a:pt x="51" y="175"/>
                  <a:pt x="43" y="174"/>
                  <a:pt x="37" y="172"/>
                </a:cubicBezTo>
                <a:cubicBezTo>
                  <a:pt x="30" y="170"/>
                  <a:pt x="24" y="166"/>
                  <a:pt x="18" y="161"/>
                </a:cubicBezTo>
                <a:cubicBezTo>
                  <a:pt x="12" y="157"/>
                  <a:pt x="8" y="151"/>
                  <a:pt x="5" y="145"/>
                </a:cubicBezTo>
                <a:cubicBezTo>
                  <a:pt x="2" y="139"/>
                  <a:pt x="0" y="131"/>
                  <a:pt x="0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2" y="130"/>
                  <a:pt x="35" y="136"/>
                  <a:pt x="40" y="141"/>
                </a:cubicBezTo>
                <a:cubicBezTo>
                  <a:pt x="42" y="143"/>
                  <a:pt x="45" y="144"/>
                  <a:pt x="48" y="145"/>
                </a:cubicBezTo>
                <a:cubicBezTo>
                  <a:pt x="51" y="147"/>
                  <a:pt x="54" y="147"/>
                  <a:pt x="57" y="147"/>
                </a:cubicBezTo>
                <a:cubicBezTo>
                  <a:pt x="64" y="147"/>
                  <a:pt x="70" y="145"/>
                  <a:pt x="75" y="139"/>
                </a:cubicBezTo>
                <a:cubicBezTo>
                  <a:pt x="80" y="134"/>
                  <a:pt x="83" y="128"/>
                  <a:pt x="83" y="120"/>
                </a:cubicBezTo>
                <a:cubicBezTo>
                  <a:pt x="83" y="116"/>
                  <a:pt x="82" y="112"/>
                  <a:pt x="81" y="109"/>
                </a:cubicBezTo>
                <a:cubicBezTo>
                  <a:pt x="80" y="105"/>
                  <a:pt x="77" y="103"/>
                  <a:pt x="75" y="100"/>
                </a:cubicBezTo>
                <a:cubicBezTo>
                  <a:pt x="69" y="95"/>
                  <a:pt x="62" y="93"/>
                  <a:pt x="54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68"/>
                  <a:pt x="47" y="68"/>
                  <a:pt x="47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61" y="68"/>
                  <a:pt x="67" y="67"/>
                  <a:pt x="71" y="63"/>
                </a:cubicBezTo>
                <a:cubicBezTo>
                  <a:pt x="76" y="60"/>
                  <a:pt x="78" y="54"/>
                  <a:pt x="78" y="47"/>
                </a:cubicBezTo>
                <a:cubicBezTo>
                  <a:pt x="78" y="40"/>
                  <a:pt x="77" y="35"/>
                  <a:pt x="73" y="32"/>
                </a:cubicBezTo>
                <a:cubicBezTo>
                  <a:pt x="71" y="30"/>
                  <a:pt x="69" y="28"/>
                  <a:pt x="66" y="27"/>
                </a:cubicBezTo>
                <a:cubicBezTo>
                  <a:pt x="64" y="26"/>
                  <a:pt x="61" y="26"/>
                  <a:pt x="58" y="26"/>
                </a:cubicBezTo>
                <a:cubicBezTo>
                  <a:pt x="52" y="26"/>
                  <a:pt x="48" y="28"/>
                  <a:pt x="44" y="31"/>
                </a:cubicBezTo>
                <a:cubicBezTo>
                  <a:pt x="40" y="35"/>
                  <a:pt x="38" y="39"/>
                  <a:pt x="38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33"/>
                  <a:pt x="15" y="22"/>
                  <a:pt x="24" y="13"/>
                </a:cubicBezTo>
                <a:cubicBezTo>
                  <a:pt x="34" y="4"/>
                  <a:pt x="45" y="0"/>
                  <a:pt x="59" y="0"/>
                </a:cubicBezTo>
                <a:cubicBezTo>
                  <a:pt x="72" y="0"/>
                  <a:pt x="83" y="4"/>
                  <a:pt x="92" y="12"/>
                </a:cubicBezTo>
                <a:cubicBezTo>
                  <a:pt x="101" y="20"/>
                  <a:pt x="106" y="31"/>
                  <a:pt x="106" y="44"/>
                </a:cubicBezTo>
                <a:cubicBezTo>
                  <a:pt x="106" y="52"/>
                  <a:pt x="104" y="58"/>
                  <a:pt x="101" y="64"/>
                </a:cubicBezTo>
                <a:cubicBezTo>
                  <a:pt x="100" y="67"/>
                  <a:pt x="98" y="70"/>
                  <a:pt x="95" y="72"/>
                </a:cubicBezTo>
                <a:cubicBezTo>
                  <a:pt x="93" y="74"/>
                  <a:pt x="90" y="77"/>
                  <a:pt x="87" y="78"/>
                </a:cubicBezTo>
                <a:cubicBezTo>
                  <a:pt x="91" y="80"/>
                  <a:pt x="95" y="82"/>
                  <a:pt x="98" y="85"/>
                </a:cubicBezTo>
                <a:cubicBezTo>
                  <a:pt x="102" y="87"/>
                  <a:pt x="105" y="91"/>
                  <a:pt x="107" y="95"/>
                </a:cubicBezTo>
                <a:cubicBezTo>
                  <a:pt x="112" y="103"/>
                  <a:pt x="115" y="112"/>
                  <a:pt x="115" y="121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4709671" y="1486884"/>
            <a:ext cx="1348317" cy="2880784"/>
          </a:xfrm>
          <a:custGeom>
            <a:avLst/>
            <a:gdLst>
              <a:gd name="T0" fmla="*/ 319 w 637"/>
              <a:gd name="T1" fmla="*/ 0 h 1361"/>
              <a:gd name="T2" fmla="*/ 0 w 637"/>
              <a:gd name="T3" fmla="*/ 183 h 1361"/>
              <a:gd name="T4" fmla="*/ 0 w 637"/>
              <a:gd name="T5" fmla="*/ 1180 h 1361"/>
              <a:gd name="T6" fmla="*/ 319 w 637"/>
              <a:gd name="T7" fmla="*/ 1361 h 1361"/>
              <a:gd name="T8" fmla="*/ 637 w 637"/>
              <a:gd name="T9" fmla="*/ 1180 h 1361"/>
              <a:gd name="T10" fmla="*/ 637 w 637"/>
              <a:gd name="T11" fmla="*/ 183 h 1361"/>
              <a:gd name="T12" fmla="*/ 319 w 637"/>
              <a:gd name="T13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1361">
                <a:moveTo>
                  <a:pt x="319" y="0"/>
                </a:moveTo>
                <a:lnTo>
                  <a:pt x="0" y="183"/>
                </a:lnTo>
                <a:lnTo>
                  <a:pt x="0" y="1180"/>
                </a:lnTo>
                <a:lnTo>
                  <a:pt x="319" y="1361"/>
                </a:lnTo>
                <a:lnTo>
                  <a:pt x="637" y="1180"/>
                </a:lnTo>
                <a:lnTo>
                  <a:pt x="637" y="183"/>
                </a:lnTo>
                <a:lnTo>
                  <a:pt x="319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4802805" y="1590601"/>
            <a:ext cx="1159933" cy="994833"/>
          </a:xfrm>
          <a:custGeom>
            <a:avLst/>
            <a:gdLst>
              <a:gd name="T0" fmla="*/ 275 w 548"/>
              <a:gd name="T1" fmla="*/ 0 h 470"/>
              <a:gd name="T2" fmla="*/ 0 w 548"/>
              <a:gd name="T3" fmla="*/ 148 h 470"/>
              <a:gd name="T4" fmla="*/ 0 w 548"/>
              <a:gd name="T5" fmla="*/ 322 h 470"/>
              <a:gd name="T6" fmla="*/ 275 w 548"/>
              <a:gd name="T7" fmla="*/ 470 h 470"/>
              <a:gd name="T8" fmla="*/ 548 w 548"/>
              <a:gd name="T9" fmla="*/ 322 h 470"/>
              <a:gd name="T10" fmla="*/ 548 w 548"/>
              <a:gd name="T11" fmla="*/ 148 h 470"/>
              <a:gd name="T12" fmla="*/ 275 w 548"/>
              <a:gd name="T13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8" h="470">
                <a:moveTo>
                  <a:pt x="275" y="0"/>
                </a:moveTo>
                <a:lnTo>
                  <a:pt x="0" y="148"/>
                </a:lnTo>
                <a:lnTo>
                  <a:pt x="0" y="322"/>
                </a:lnTo>
                <a:lnTo>
                  <a:pt x="275" y="470"/>
                </a:lnTo>
                <a:lnTo>
                  <a:pt x="548" y="322"/>
                </a:lnTo>
                <a:lnTo>
                  <a:pt x="548" y="148"/>
                </a:lnTo>
                <a:lnTo>
                  <a:pt x="275" y="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5101254" y="1865767"/>
            <a:ext cx="266700" cy="404284"/>
          </a:xfrm>
          <a:custGeom>
            <a:avLst/>
            <a:gdLst>
              <a:gd name="T0" fmla="*/ 115 w 115"/>
              <a:gd name="T1" fmla="*/ 110 h 175"/>
              <a:gd name="T2" fmla="*/ 114 w 115"/>
              <a:gd name="T3" fmla="*/ 125 h 175"/>
              <a:gd name="T4" fmla="*/ 112 w 115"/>
              <a:gd name="T5" fmla="*/ 136 h 175"/>
              <a:gd name="T6" fmla="*/ 101 w 115"/>
              <a:gd name="T7" fmla="*/ 155 h 175"/>
              <a:gd name="T8" fmla="*/ 92 w 115"/>
              <a:gd name="T9" fmla="*/ 163 h 175"/>
              <a:gd name="T10" fmla="*/ 80 w 115"/>
              <a:gd name="T11" fmla="*/ 170 h 175"/>
              <a:gd name="T12" fmla="*/ 58 w 115"/>
              <a:gd name="T13" fmla="*/ 175 h 175"/>
              <a:gd name="T14" fmla="*/ 17 w 115"/>
              <a:gd name="T15" fmla="*/ 157 h 175"/>
              <a:gd name="T16" fmla="*/ 9 w 115"/>
              <a:gd name="T17" fmla="*/ 148 h 175"/>
              <a:gd name="T18" fmla="*/ 3 w 115"/>
              <a:gd name="T19" fmla="*/ 137 h 175"/>
              <a:gd name="T20" fmla="*/ 0 w 115"/>
              <a:gd name="T21" fmla="*/ 110 h 175"/>
              <a:gd name="T22" fmla="*/ 0 w 115"/>
              <a:gd name="T23" fmla="*/ 63 h 175"/>
              <a:gd name="T24" fmla="*/ 1 w 115"/>
              <a:gd name="T25" fmla="*/ 49 h 175"/>
              <a:gd name="T26" fmla="*/ 3 w 115"/>
              <a:gd name="T27" fmla="*/ 39 h 175"/>
              <a:gd name="T28" fmla="*/ 7 w 115"/>
              <a:gd name="T29" fmla="*/ 29 h 175"/>
              <a:gd name="T30" fmla="*/ 14 w 115"/>
              <a:gd name="T31" fmla="*/ 19 h 175"/>
              <a:gd name="T32" fmla="*/ 34 w 115"/>
              <a:gd name="T33" fmla="*/ 5 h 175"/>
              <a:gd name="T34" fmla="*/ 58 w 115"/>
              <a:gd name="T35" fmla="*/ 0 h 175"/>
              <a:gd name="T36" fmla="*/ 98 w 115"/>
              <a:gd name="T37" fmla="*/ 17 h 175"/>
              <a:gd name="T38" fmla="*/ 111 w 115"/>
              <a:gd name="T39" fmla="*/ 38 h 175"/>
              <a:gd name="T40" fmla="*/ 115 w 115"/>
              <a:gd name="T41" fmla="*/ 63 h 175"/>
              <a:gd name="T42" fmla="*/ 115 w 115"/>
              <a:gd name="T43" fmla="*/ 110 h 175"/>
              <a:gd name="T44" fmla="*/ 85 w 115"/>
              <a:gd name="T45" fmla="*/ 111 h 175"/>
              <a:gd name="T46" fmla="*/ 85 w 115"/>
              <a:gd name="T47" fmla="*/ 63 h 175"/>
              <a:gd name="T48" fmla="*/ 85 w 115"/>
              <a:gd name="T49" fmla="*/ 59 h 175"/>
              <a:gd name="T50" fmla="*/ 84 w 115"/>
              <a:gd name="T51" fmla="*/ 50 h 175"/>
              <a:gd name="T52" fmla="*/ 80 w 115"/>
              <a:gd name="T53" fmla="*/ 40 h 175"/>
              <a:gd name="T54" fmla="*/ 70 w 115"/>
              <a:gd name="T55" fmla="*/ 31 h 175"/>
              <a:gd name="T56" fmla="*/ 58 w 115"/>
              <a:gd name="T57" fmla="*/ 28 h 175"/>
              <a:gd name="T58" fmla="*/ 34 w 115"/>
              <a:gd name="T59" fmla="*/ 41 h 175"/>
              <a:gd name="T60" fmla="*/ 31 w 115"/>
              <a:gd name="T61" fmla="*/ 50 h 175"/>
              <a:gd name="T62" fmla="*/ 30 w 115"/>
              <a:gd name="T63" fmla="*/ 61 h 175"/>
              <a:gd name="T64" fmla="*/ 30 w 115"/>
              <a:gd name="T65" fmla="*/ 63 h 175"/>
              <a:gd name="T66" fmla="*/ 30 w 115"/>
              <a:gd name="T67" fmla="*/ 111 h 175"/>
              <a:gd name="T68" fmla="*/ 30 w 115"/>
              <a:gd name="T69" fmla="*/ 119 h 175"/>
              <a:gd name="T70" fmla="*/ 31 w 115"/>
              <a:gd name="T71" fmla="*/ 125 h 175"/>
              <a:gd name="T72" fmla="*/ 35 w 115"/>
              <a:gd name="T73" fmla="*/ 135 h 175"/>
              <a:gd name="T74" fmla="*/ 45 w 115"/>
              <a:gd name="T75" fmla="*/ 143 h 175"/>
              <a:gd name="T76" fmla="*/ 58 w 115"/>
              <a:gd name="T77" fmla="*/ 146 h 175"/>
              <a:gd name="T78" fmla="*/ 81 w 115"/>
              <a:gd name="T79" fmla="*/ 133 h 175"/>
              <a:gd name="T80" fmla="*/ 84 w 115"/>
              <a:gd name="T81" fmla="*/ 123 h 175"/>
              <a:gd name="T82" fmla="*/ 85 w 115"/>
              <a:gd name="T83" fmla="*/ 11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" h="175">
                <a:moveTo>
                  <a:pt x="115" y="110"/>
                </a:moveTo>
                <a:cubicBezTo>
                  <a:pt x="115" y="116"/>
                  <a:pt x="115" y="121"/>
                  <a:pt x="114" y="125"/>
                </a:cubicBezTo>
                <a:cubicBezTo>
                  <a:pt x="114" y="128"/>
                  <a:pt x="113" y="132"/>
                  <a:pt x="112" y="136"/>
                </a:cubicBezTo>
                <a:cubicBezTo>
                  <a:pt x="111" y="142"/>
                  <a:pt x="107" y="148"/>
                  <a:pt x="101" y="155"/>
                </a:cubicBezTo>
                <a:cubicBezTo>
                  <a:pt x="98" y="158"/>
                  <a:pt x="95" y="161"/>
                  <a:pt x="92" y="163"/>
                </a:cubicBezTo>
                <a:cubicBezTo>
                  <a:pt x="88" y="166"/>
                  <a:pt x="84" y="168"/>
                  <a:pt x="80" y="170"/>
                </a:cubicBezTo>
                <a:cubicBezTo>
                  <a:pt x="73" y="173"/>
                  <a:pt x="65" y="175"/>
                  <a:pt x="58" y="175"/>
                </a:cubicBezTo>
                <a:cubicBezTo>
                  <a:pt x="43" y="175"/>
                  <a:pt x="29" y="169"/>
                  <a:pt x="17" y="157"/>
                </a:cubicBezTo>
                <a:cubicBezTo>
                  <a:pt x="14" y="154"/>
                  <a:pt x="11" y="151"/>
                  <a:pt x="9" y="148"/>
                </a:cubicBezTo>
                <a:cubicBezTo>
                  <a:pt x="7" y="144"/>
                  <a:pt x="5" y="141"/>
                  <a:pt x="3" y="137"/>
                </a:cubicBezTo>
                <a:cubicBezTo>
                  <a:pt x="1" y="130"/>
                  <a:pt x="0" y="121"/>
                  <a:pt x="0" y="11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8"/>
                  <a:pt x="0" y="53"/>
                  <a:pt x="1" y="49"/>
                </a:cubicBezTo>
                <a:cubicBezTo>
                  <a:pt x="1" y="46"/>
                  <a:pt x="2" y="42"/>
                  <a:pt x="3" y="39"/>
                </a:cubicBezTo>
                <a:cubicBezTo>
                  <a:pt x="4" y="35"/>
                  <a:pt x="5" y="32"/>
                  <a:pt x="7" y="29"/>
                </a:cubicBezTo>
                <a:cubicBezTo>
                  <a:pt x="9" y="26"/>
                  <a:pt x="11" y="23"/>
                  <a:pt x="14" y="19"/>
                </a:cubicBezTo>
                <a:cubicBezTo>
                  <a:pt x="20" y="13"/>
                  <a:pt x="27" y="8"/>
                  <a:pt x="34" y="5"/>
                </a:cubicBezTo>
                <a:cubicBezTo>
                  <a:pt x="42" y="1"/>
                  <a:pt x="50" y="0"/>
                  <a:pt x="58" y="0"/>
                </a:cubicBezTo>
                <a:cubicBezTo>
                  <a:pt x="72" y="0"/>
                  <a:pt x="86" y="5"/>
                  <a:pt x="98" y="17"/>
                </a:cubicBezTo>
                <a:cubicBezTo>
                  <a:pt x="105" y="23"/>
                  <a:pt x="109" y="30"/>
                  <a:pt x="111" y="38"/>
                </a:cubicBezTo>
                <a:cubicBezTo>
                  <a:pt x="114" y="45"/>
                  <a:pt x="115" y="54"/>
                  <a:pt x="115" y="63"/>
                </a:cubicBezTo>
                <a:lnTo>
                  <a:pt x="115" y="110"/>
                </a:lnTo>
                <a:close/>
                <a:moveTo>
                  <a:pt x="85" y="111"/>
                </a:moveTo>
                <a:cubicBezTo>
                  <a:pt x="85" y="63"/>
                  <a:pt x="85" y="63"/>
                  <a:pt x="85" y="63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5"/>
                  <a:pt x="85" y="52"/>
                  <a:pt x="84" y="50"/>
                </a:cubicBezTo>
                <a:cubicBezTo>
                  <a:pt x="84" y="47"/>
                  <a:pt x="83" y="44"/>
                  <a:pt x="80" y="40"/>
                </a:cubicBezTo>
                <a:cubicBezTo>
                  <a:pt x="78" y="36"/>
                  <a:pt x="74" y="33"/>
                  <a:pt x="70" y="31"/>
                </a:cubicBezTo>
                <a:cubicBezTo>
                  <a:pt x="66" y="29"/>
                  <a:pt x="62" y="28"/>
                  <a:pt x="58" y="28"/>
                </a:cubicBezTo>
                <a:cubicBezTo>
                  <a:pt x="47" y="28"/>
                  <a:pt x="39" y="33"/>
                  <a:pt x="34" y="41"/>
                </a:cubicBezTo>
                <a:cubicBezTo>
                  <a:pt x="33" y="45"/>
                  <a:pt x="32" y="48"/>
                  <a:pt x="31" y="5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30" y="114"/>
                  <a:pt x="30" y="116"/>
                  <a:pt x="30" y="119"/>
                </a:cubicBezTo>
                <a:cubicBezTo>
                  <a:pt x="30" y="121"/>
                  <a:pt x="31" y="123"/>
                  <a:pt x="31" y="125"/>
                </a:cubicBezTo>
                <a:cubicBezTo>
                  <a:pt x="31" y="128"/>
                  <a:pt x="33" y="131"/>
                  <a:pt x="35" y="135"/>
                </a:cubicBezTo>
                <a:cubicBezTo>
                  <a:pt x="38" y="139"/>
                  <a:pt x="41" y="141"/>
                  <a:pt x="45" y="143"/>
                </a:cubicBezTo>
                <a:cubicBezTo>
                  <a:pt x="49" y="145"/>
                  <a:pt x="53" y="146"/>
                  <a:pt x="58" y="146"/>
                </a:cubicBezTo>
                <a:cubicBezTo>
                  <a:pt x="68" y="146"/>
                  <a:pt x="76" y="142"/>
                  <a:pt x="81" y="133"/>
                </a:cubicBezTo>
                <a:cubicBezTo>
                  <a:pt x="83" y="130"/>
                  <a:pt x="84" y="127"/>
                  <a:pt x="84" y="123"/>
                </a:cubicBezTo>
                <a:lnTo>
                  <a:pt x="85" y="111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5406054" y="1865768"/>
            <a:ext cx="249767" cy="395817"/>
          </a:xfrm>
          <a:custGeom>
            <a:avLst/>
            <a:gdLst>
              <a:gd name="T0" fmla="*/ 108 w 108"/>
              <a:gd name="T1" fmla="*/ 55 h 171"/>
              <a:gd name="T2" fmla="*/ 106 w 108"/>
              <a:gd name="T3" fmla="*/ 70 h 171"/>
              <a:gd name="T4" fmla="*/ 99 w 108"/>
              <a:gd name="T5" fmla="*/ 85 h 171"/>
              <a:gd name="T6" fmla="*/ 78 w 108"/>
              <a:gd name="T7" fmla="*/ 108 h 171"/>
              <a:gd name="T8" fmla="*/ 39 w 108"/>
              <a:gd name="T9" fmla="*/ 145 h 171"/>
              <a:gd name="T10" fmla="*/ 81 w 108"/>
              <a:gd name="T11" fmla="*/ 145 h 171"/>
              <a:gd name="T12" fmla="*/ 81 w 108"/>
              <a:gd name="T13" fmla="*/ 127 h 171"/>
              <a:gd name="T14" fmla="*/ 107 w 108"/>
              <a:gd name="T15" fmla="*/ 127 h 171"/>
              <a:gd name="T16" fmla="*/ 107 w 108"/>
              <a:gd name="T17" fmla="*/ 171 h 171"/>
              <a:gd name="T18" fmla="*/ 1 w 108"/>
              <a:gd name="T19" fmla="*/ 171 h 171"/>
              <a:gd name="T20" fmla="*/ 1 w 108"/>
              <a:gd name="T21" fmla="*/ 145 h 171"/>
              <a:gd name="T22" fmla="*/ 59 w 108"/>
              <a:gd name="T23" fmla="*/ 86 h 171"/>
              <a:gd name="T24" fmla="*/ 69 w 108"/>
              <a:gd name="T25" fmla="*/ 75 h 171"/>
              <a:gd name="T26" fmla="*/ 75 w 108"/>
              <a:gd name="T27" fmla="*/ 68 h 171"/>
              <a:gd name="T28" fmla="*/ 78 w 108"/>
              <a:gd name="T29" fmla="*/ 62 h 171"/>
              <a:gd name="T30" fmla="*/ 79 w 108"/>
              <a:gd name="T31" fmla="*/ 55 h 171"/>
              <a:gd name="T32" fmla="*/ 77 w 108"/>
              <a:gd name="T33" fmla="*/ 45 h 171"/>
              <a:gd name="T34" fmla="*/ 71 w 108"/>
              <a:gd name="T35" fmla="*/ 37 h 171"/>
              <a:gd name="T36" fmla="*/ 54 w 108"/>
              <a:gd name="T37" fmla="*/ 30 h 171"/>
              <a:gd name="T38" fmla="*/ 36 w 108"/>
              <a:gd name="T39" fmla="*/ 39 h 171"/>
              <a:gd name="T40" fmla="*/ 31 w 108"/>
              <a:gd name="T41" fmla="*/ 48 h 171"/>
              <a:gd name="T42" fmla="*/ 30 w 108"/>
              <a:gd name="T43" fmla="*/ 59 h 171"/>
              <a:gd name="T44" fmla="*/ 0 w 108"/>
              <a:gd name="T45" fmla="*/ 59 h 171"/>
              <a:gd name="T46" fmla="*/ 16 w 108"/>
              <a:gd name="T47" fmla="*/ 17 h 171"/>
              <a:gd name="T48" fmla="*/ 56 w 108"/>
              <a:gd name="T49" fmla="*/ 0 h 171"/>
              <a:gd name="T50" fmla="*/ 93 w 108"/>
              <a:gd name="T51" fmla="*/ 16 h 171"/>
              <a:gd name="T52" fmla="*/ 104 w 108"/>
              <a:gd name="T53" fmla="*/ 33 h 171"/>
              <a:gd name="T54" fmla="*/ 108 w 108"/>
              <a:gd name="T55" fmla="*/ 5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" h="171">
                <a:moveTo>
                  <a:pt x="108" y="55"/>
                </a:moveTo>
                <a:cubicBezTo>
                  <a:pt x="108" y="60"/>
                  <a:pt x="108" y="65"/>
                  <a:pt x="106" y="70"/>
                </a:cubicBezTo>
                <a:cubicBezTo>
                  <a:pt x="105" y="75"/>
                  <a:pt x="102" y="80"/>
                  <a:pt x="99" y="85"/>
                </a:cubicBezTo>
                <a:cubicBezTo>
                  <a:pt x="96" y="90"/>
                  <a:pt x="89" y="98"/>
                  <a:pt x="78" y="108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7" y="171"/>
                  <a:pt x="107" y="171"/>
                  <a:pt x="107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45"/>
                  <a:pt x="1" y="145"/>
                  <a:pt x="1" y="145"/>
                </a:cubicBezTo>
                <a:cubicBezTo>
                  <a:pt x="59" y="86"/>
                  <a:pt x="59" y="86"/>
                  <a:pt x="59" y="86"/>
                </a:cubicBezTo>
                <a:cubicBezTo>
                  <a:pt x="63" y="82"/>
                  <a:pt x="66" y="79"/>
                  <a:pt x="69" y="75"/>
                </a:cubicBezTo>
                <a:cubicBezTo>
                  <a:pt x="72" y="72"/>
                  <a:pt x="74" y="70"/>
                  <a:pt x="75" y="68"/>
                </a:cubicBezTo>
                <a:cubicBezTo>
                  <a:pt x="76" y="66"/>
                  <a:pt x="77" y="64"/>
                  <a:pt x="78" y="62"/>
                </a:cubicBezTo>
                <a:cubicBezTo>
                  <a:pt x="78" y="59"/>
                  <a:pt x="79" y="57"/>
                  <a:pt x="79" y="55"/>
                </a:cubicBezTo>
                <a:cubicBezTo>
                  <a:pt x="79" y="51"/>
                  <a:pt x="78" y="48"/>
                  <a:pt x="77" y="45"/>
                </a:cubicBezTo>
                <a:cubicBezTo>
                  <a:pt x="76" y="42"/>
                  <a:pt x="74" y="40"/>
                  <a:pt x="71" y="37"/>
                </a:cubicBezTo>
                <a:cubicBezTo>
                  <a:pt x="67" y="33"/>
                  <a:pt x="61" y="30"/>
                  <a:pt x="54" y="30"/>
                </a:cubicBezTo>
                <a:cubicBezTo>
                  <a:pt x="47" y="30"/>
                  <a:pt x="41" y="33"/>
                  <a:pt x="36" y="39"/>
                </a:cubicBezTo>
                <a:cubicBezTo>
                  <a:pt x="34" y="42"/>
                  <a:pt x="33" y="45"/>
                  <a:pt x="31" y="48"/>
                </a:cubicBezTo>
                <a:cubicBezTo>
                  <a:pt x="30" y="51"/>
                  <a:pt x="30" y="55"/>
                  <a:pt x="3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5" y="28"/>
                  <a:pt x="16" y="17"/>
                </a:cubicBezTo>
                <a:cubicBezTo>
                  <a:pt x="26" y="5"/>
                  <a:pt x="39" y="0"/>
                  <a:pt x="56" y="0"/>
                </a:cubicBezTo>
                <a:cubicBezTo>
                  <a:pt x="70" y="0"/>
                  <a:pt x="83" y="5"/>
                  <a:pt x="93" y="16"/>
                </a:cubicBezTo>
                <a:cubicBezTo>
                  <a:pt x="98" y="21"/>
                  <a:pt x="102" y="27"/>
                  <a:pt x="104" y="33"/>
                </a:cubicBezTo>
                <a:cubicBezTo>
                  <a:pt x="107" y="40"/>
                  <a:pt x="108" y="47"/>
                  <a:pt x="108" y="55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7700521" y="4631384"/>
            <a:ext cx="1206500" cy="1035051"/>
          </a:xfrm>
          <a:custGeom>
            <a:avLst/>
            <a:gdLst>
              <a:gd name="T0" fmla="*/ 285 w 570"/>
              <a:gd name="T1" fmla="*/ 0 h 489"/>
              <a:gd name="T2" fmla="*/ 0 w 570"/>
              <a:gd name="T3" fmla="*/ 154 h 489"/>
              <a:gd name="T4" fmla="*/ 0 w 570"/>
              <a:gd name="T5" fmla="*/ 336 h 489"/>
              <a:gd name="T6" fmla="*/ 285 w 570"/>
              <a:gd name="T7" fmla="*/ 489 h 489"/>
              <a:gd name="T8" fmla="*/ 570 w 570"/>
              <a:gd name="T9" fmla="*/ 336 h 489"/>
              <a:gd name="T10" fmla="*/ 570 w 570"/>
              <a:gd name="T11" fmla="*/ 154 h 489"/>
              <a:gd name="T12" fmla="*/ 285 w 570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0" h="489">
                <a:moveTo>
                  <a:pt x="285" y="0"/>
                </a:moveTo>
                <a:lnTo>
                  <a:pt x="0" y="154"/>
                </a:lnTo>
                <a:lnTo>
                  <a:pt x="0" y="336"/>
                </a:lnTo>
                <a:lnTo>
                  <a:pt x="285" y="489"/>
                </a:lnTo>
                <a:lnTo>
                  <a:pt x="570" y="336"/>
                </a:lnTo>
                <a:lnTo>
                  <a:pt x="570" y="154"/>
                </a:lnTo>
                <a:lnTo>
                  <a:pt x="285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6237905" y="4631384"/>
            <a:ext cx="1208617" cy="1035051"/>
          </a:xfrm>
          <a:custGeom>
            <a:avLst/>
            <a:gdLst>
              <a:gd name="T0" fmla="*/ 286 w 571"/>
              <a:gd name="T1" fmla="*/ 0 h 489"/>
              <a:gd name="T2" fmla="*/ 0 w 571"/>
              <a:gd name="T3" fmla="*/ 154 h 489"/>
              <a:gd name="T4" fmla="*/ 0 w 571"/>
              <a:gd name="T5" fmla="*/ 336 h 489"/>
              <a:gd name="T6" fmla="*/ 286 w 571"/>
              <a:gd name="T7" fmla="*/ 489 h 489"/>
              <a:gd name="T8" fmla="*/ 571 w 571"/>
              <a:gd name="T9" fmla="*/ 336 h 489"/>
              <a:gd name="T10" fmla="*/ 571 w 571"/>
              <a:gd name="T11" fmla="*/ 154 h 489"/>
              <a:gd name="T12" fmla="*/ 286 w 571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1" h="489">
                <a:moveTo>
                  <a:pt x="286" y="0"/>
                </a:moveTo>
                <a:lnTo>
                  <a:pt x="0" y="154"/>
                </a:lnTo>
                <a:lnTo>
                  <a:pt x="0" y="336"/>
                </a:lnTo>
                <a:lnTo>
                  <a:pt x="286" y="489"/>
                </a:lnTo>
                <a:lnTo>
                  <a:pt x="571" y="336"/>
                </a:lnTo>
                <a:lnTo>
                  <a:pt x="571" y="154"/>
                </a:lnTo>
                <a:lnTo>
                  <a:pt x="286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Freeform 20"/>
          <p:cNvSpPr/>
          <p:nvPr/>
        </p:nvSpPr>
        <p:spPr bwMode="auto">
          <a:xfrm>
            <a:off x="4777405" y="4631384"/>
            <a:ext cx="1210733" cy="1035051"/>
          </a:xfrm>
          <a:custGeom>
            <a:avLst/>
            <a:gdLst>
              <a:gd name="T0" fmla="*/ 287 w 572"/>
              <a:gd name="T1" fmla="*/ 0 h 489"/>
              <a:gd name="T2" fmla="*/ 0 w 572"/>
              <a:gd name="T3" fmla="*/ 154 h 489"/>
              <a:gd name="T4" fmla="*/ 0 w 572"/>
              <a:gd name="T5" fmla="*/ 336 h 489"/>
              <a:gd name="T6" fmla="*/ 287 w 572"/>
              <a:gd name="T7" fmla="*/ 489 h 489"/>
              <a:gd name="T8" fmla="*/ 572 w 572"/>
              <a:gd name="T9" fmla="*/ 336 h 489"/>
              <a:gd name="T10" fmla="*/ 572 w 572"/>
              <a:gd name="T11" fmla="*/ 154 h 489"/>
              <a:gd name="T12" fmla="*/ 287 w 572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2" h="489">
                <a:moveTo>
                  <a:pt x="287" y="0"/>
                </a:moveTo>
                <a:lnTo>
                  <a:pt x="0" y="154"/>
                </a:lnTo>
                <a:lnTo>
                  <a:pt x="0" y="336"/>
                </a:lnTo>
                <a:lnTo>
                  <a:pt x="287" y="489"/>
                </a:lnTo>
                <a:lnTo>
                  <a:pt x="572" y="336"/>
                </a:lnTo>
                <a:lnTo>
                  <a:pt x="572" y="154"/>
                </a:lnTo>
                <a:lnTo>
                  <a:pt x="287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Freeform 21"/>
          <p:cNvSpPr/>
          <p:nvPr/>
        </p:nvSpPr>
        <p:spPr bwMode="auto">
          <a:xfrm>
            <a:off x="3319021" y="4631384"/>
            <a:ext cx="1208617" cy="1035051"/>
          </a:xfrm>
          <a:custGeom>
            <a:avLst/>
            <a:gdLst>
              <a:gd name="T0" fmla="*/ 285 w 571"/>
              <a:gd name="T1" fmla="*/ 0 h 489"/>
              <a:gd name="T2" fmla="*/ 0 w 571"/>
              <a:gd name="T3" fmla="*/ 154 h 489"/>
              <a:gd name="T4" fmla="*/ 0 w 571"/>
              <a:gd name="T5" fmla="*/ 336 h 489"/>
              <a:gd name="T6" fmla="*/ 285 w 571"/>
              <a:gd name="T7" fmla="*/ 489 h 489"/>
              <a:gd name="T8" fmla="*/ 571 w 571"/>
              <a:gd name="T9" fmla="*/ 336 h 489"/>
              <a:gd name="T10" fmla="*/ 571 w 571"/>
              <a:gd name="T11" fmla="*/ 154 h 489"/>
              <a:gd name="T12" fmla="*/ 285 w 571"/>
              <a:gd name="T13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1" h="489">
                <a:moveTo>
                  <a:pt x="285" y="0"/>
                </a:moveTo>
                <a:lnTo>
                  <a:pt x="0" y="154"/>
                </a:lnTo>
                <a:lnTo>
                  <a:pt x="0" y="336"/>
                </a:lnTo>
                <a:lnTo>
                  <a:pt x="285" y="489"/>
                </a:lnTo>
                <a:lnTo>
                  <a:pt x="571" y="336"/>
                </a:lnTo>
                <a:lnTo>
                  <a:pt x="571" y="154"/>
                </a:lnTo>
                <a:lnTo>
                  <a:pt x="285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Freeform 22"/>
          <p:cNvSpPr/>
          <p:nvPr/>
        </p:nvSpPr>
        <p:spPr bwMode="auto">
          <a:xfrm>
            <a:off x="3249171" y="1486884"/>
            <a:ext cx="1348317" cy="2880784"/>
          </a:xfrm>
          <a:custGeom>
            <a:avLst/>
            <a:gdLst>
              <a:gd name="T0" fmla="*/ 318 w 637"/>
              <a:gd name="T1" fmla="*/ 0 h 1361"/>
              <a:gd name="T2" fmla="*/ 0 w 637"/>
              <a:gd name="T3" fmla="*/ 183 h 1361"/>
              <a:gd name="T4" fmla="*/ 0 w 637"/>
              <a:gd name="T5" fmla="*/ 1180 h 1361"/>
              <a:gd name="T6" fmla="*/ 318 w 637"/>
              <a:gd name="T7" fmla="*/ 1361 h 1361"/>
              <a:gd name="T8" fmla="*/ 637 w 637"/>
              <a:gd name="T9" fmla="*/ 1180 h 1361"/>
              <a:gd name="T10" fmla="*/ 637 w 637"/>
              <a:gd name="T11" fmla="*/ 183 h 1361"/>
              <a:gd name="T12" fmla="*/ 318 w 637"/>
              <a:gd name="T13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1361">
                <a:moveTo>
                  <a:pt x="318" y="0"/>
                </a:moveTo>
                <a:lnTo>
                  <a:pt x="0" y="183"/>
                </a:lnTo>
                <a:lnTo>
                  <a:pt x="0" y="1180"/>
                </a:lnTo>
                <a:lnTo>
                  <a:pt x="318" y="1361"/>
                </a:lnTo>
                <a:lnTo>
                  <a:pt x="637" y="1180"/>
                </a:lnTo>
                <a:lnTo>
                  <a:pt x="637" y="183"/>
                </a:lnTo>
                <a:lnTo>
                  <a:pt x="318" y="0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3344421" y="1590601"/>
            <a:ext cx="1157817" cy="994833"/>
          </a:xfrm>
          <a:custGeom>
            <a:avLst/>
            <a:gdLst>
              <a:gd name="T0" fmla="*/ 273 w 547"/>
              <a:gd name="T1" fmla="*/ 0 h 470"/>
              <a:gd name="T2" fmla="*/ 0 w 547"/>
              <a:gd name="T3" fmla="*/ 148 h 470"/>
              <a:gd name="T4" fmla="*/ 0 w 547"/>
              <a:gd name="T5" fmla="*/ 322 h 470"/>
              <a:gd name="T6" fmla="*/ 273 w 547"/>
              <a:gd name="T7" fmla="*/ 470 h 470"/>
              <a:gd name="T8" fmla="*/ 547 w 547"/>
              <a:gd name="T9" fmla="*/ 322 h 470"/>
              <a:gd name="T10" fmla="*/ 547 w 547"/>
              <a:gd name="T11" fmla="*/ 148 h 470"/>
              <a:gd name="T12" fmla="*/ 273 w 547"/>
              <a:gd name="T13" fmla="*/ 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7" h="470">
                <a:moveTo>
                  <a:pt x="273" y="0"/>
                </a:moveTo>
                <a:lnTo>
                  <a:pt x="0" y="148"/>
                </a:lnTo>
                <a:lnTo>
                  <a:pt x="0" y="322"/>
                </a:lnTo>
                <a:lnTo>
                  <a:pt x="273" y="470"/>
                </a:lnTo>
                <a:lnTo>
                  <a:pt x="547" y="322"/>
                </a:lnTo>
                <a:lnTo>
                  <a:pt x="547" y="148"/>
                </a:lnTo>
                <a:lnTo>
                  <a:pt x="273" y="0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3647105" y="1880585"/>
            <a:ext cx="266700" cy="404284"/>
          </a:xfrm>
          <a:custGeom>
            <a:avLst/>
            <a:gdLst>
              <a:gd name="T0" fmla="*/ 115 w 115"/>
              <a:gd name="T1" fmla="*/ 111 h 175"/>
              <a:gd name="T2" fmla="*/ 115 w 115"/>
              <a:gd name="T3" fmla="*/ 125 h 175"/>
              <a:gd name="T4" fmla="*/ 113 w 115"/>
              <a:gd name="T5" fmla="*/ 136 h 175"/>
              <a:gd name="T6" fmla="*/ 101 w 115"/>
              <a:gd name="T7" fmla="*/ 155 h 175"/>
              <a:gd name="T8" fmla="*/ 92 w 115"/>
              <a:gd name="T9" fmla="*/ 164 h 175"/>
              <a:gd name="T10" fmla="*/ 81 w 115"/>
              <a:gd name="T11" fmla="*/ 170 h 175"/>
              <a:gd name="T12" fmla="*/ 58 w 115"/>
              <a:gd name="T13" fmla="*/ 175 h 175"/>
              <a:gd name="T14" fmla="*/ 17 w 115"/>
              <a:gd name="T15" fmla="*/ 158 h 175"/>
              <a:gd name="T16" fmla="*/ 9 w 115"/>
              <a:gd name="T17" fmla="*/ 148 h 175"/>
              <a:gd name="T18" fmla="*/ 3 w 115"/>
              <a:gd name="T19" fmla="*/ 138 h 175"/>
              <a:gd name="T20" fmla="*/ 0 w 115"/>
              <a:gd name="T21" fmla="*/ 111 h 175"/>
              <a:gd name="T22" fmla="*/ 0 w 115"/>
              <a:gd name="T23" fmla="*/ 64 h 175"/>
              <a:gd name="T24" fmla="*/ 1 w 115"/>
              <a:gd name="T25" fmla="*/ 50 h 175"/>
              <a:gd name="T26" fmla="*/ 3 w 115"/>
              <a:gd name="T27" fmla="*/ 39 h 175"/>
              <a:gd name="T28" fmla="*/ 7 w 115"/>
              <a:gd name="T29" fmla="*/ 30 h 175"/>
              <a:gd name="T30" fmla="*/ 15 w 115"/>
              <a:gd name="T31" fmla="*/ 20 h 175"/>
              <a:gd name="T32" fmla="*/ 34 w 115"/>
              <a:gd name="T33" fmla="*/ 5 h 175"/>
              <a:gd name="T34" fmla="*/ 58 w 115"/>
              <a:gd name="T35" fmla="*/ 0 h 175"/>
              <a:gd name="T36" fmla="*/ 98 w 115"/>
              <a:gd name="T37" fmla="*/ 17 h 175"/>
              <a:gd name="T38" fmla="*/ 112 w 115"/>
              <a:gd name="T39" fmla="*/ 38 h 175"/>
              <a:gd name="T40" fmla="*/ 115 w 115"/>
              <a:gd name="T41" fmla="*/ 64 h 175"/>
              <a:gd name="T42" fmla="*/ 115 w 115"/>
              <a:gd name="T43" fmla="*/ 111 h 175"/>
              <a:gd name="T44" fmla="*/ 85 w 115"/>
              <a:gd name="T45" fmla="*/ 112 h 175"/>
              <a:gd name="T46" fmla="*/ 85 w 115"/>
              <a:gd name="T47" fmla="*/ 64 h 175"/>
              <a:gd name="T48" fmla="*/ 85 w 115"/>
              <a:gd name="T49" fmla="*/ 60 h 175"/>
              <a:gd name="T50" fmla="*/ 84 w 115"/>
              <a:gd name="T51" fmla="*/ 50 h 175"/>
              <a:gd name="T52" fmla="*/ 80 w 115"/>
              <a:gd name="T53" fmla="*/ 40 h 175"/>
              <a:gd name="T54" fmla="*/ 71 w 115"/>
              <a:gd name="T55" fmla="*/ 32 h 175"/>
              <a:gd name="T56" fmla="*/ 58 w 115"/>
              <a:gd name="T57" fmla="*/ 29 h 175"/>
              <a:gd name="T58" fmla="*/ 34 w 115"/>
              <a:gd name="T59" fmla="*/ 42 h 175"/>
              <a:gd name="T60" fmla="*/ 31 w 115"/>
              <a:gd name="T61" fmla="*/ 51 h 175"/>
              <a:gd name="T62" fmla="*/ 31 w 115"/>
              <a:gd name="T63" fmla="*/ 61 h 175"/>
              <a:gd name="T64" fmla="*/ 31 w 115"/>
              <a:gd name="T65" fmla="*/ 64 h 175"/>
              <a:gd name="T66" fmla="*/ 31 w 115"/>
              <a:gd name="T67" fmla="*/ 112 h 175"/>
              <a:gd name="T68" fmla="*/ 31 w 115"/>
              <a:gd name="T69" fmla="*/ 120 h 175"/>
              <a:gd name="T70" fmla="*/ 31 w 115"/>
              <a:gd name="T71" fmla="*/ 126 h 175"/>
              <a:gd name="T72" fmla="*/ 36 w 115"/>
              <a:gd name="T73" fmla="*/ 136 h 175"/>
              <a:gd name="T74" fmla="*/ 45 w 115"/>
              <a:gd name="T75" fmla="*/ 144 h 175"/>
              <a:gd name="T76" fmla="*/ 58 w 115"/>
              <a:gd name="T77" fmla="*/ 147 h 175"/>
              <a:gd name="T78" fmla="*/ 81 w 115"/>
              <a:gd name="T79" fmla="*/ 134 h 175"/>
              <a:gd name="T80" fmla="*/ 84 w 115"/>
              <a:gd name="T81" fmla="*/ 124 h 175"/>
              <a:gd name="T82" fmla="*/ 85 w 115"/>
              <a:gd name="T83" fmla="*/ 11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" h="175">
                <a:moveTo>
                  <a:pt x="115" y="111"/>
                </a:moveTo>
                <a:cubicBezTo>
                  <a:pt x="115" y="117"/>
                  <a:pt x="115" y="122"/>
                  <a:pt x="115" y="125"/>
                </a:cubicBezTo>
                <a:cubicBezTo>
                  <a:pt x="114" y="129"/>
                  <a:pt x="114" y="133"/>
                  <a:pt x="113" y="136"/>
                </a:cubicBezTo>
                <a:cubicBezTo>
                  <a:pt x="111" y="142"/>
                  <a:pt x="107" y="149"/>
                  <a:pt x="101" y="155"/>
                </a:cubicBezTo>
                <a:cubicBezTo>
                  <a:pt x="98" y="159"/>
                  <a:pt x="95" y="161"/>
                  <a:pt x="92" y="164"/>
                </a:cubicBezTo>
                <a:cubicBezTo>
                  <a:pt x="88" y="166"/>
                  <a:pt x="85" y="169"/>
                  <a:pt x="81" y="170"/>
                </a:cubicBezTo>
                <a:cubicBezTo>
                  <a:pt x="73" y="174"/>
                  <a:pt x="66" y="175"/>
                  <a:pt x="58" y="175"/>
                </a:cubicBezTo>
                <a:cubicBezTo>
                  <a:pt x="43" y="175"/>
                  <a:pt x="29" y="169"/>
                  <a:pt x="17" y="158"/>
                </a:cubicBezTo>
                <a:cubicBezTo>
                  <a:pt x="14" y="155"/>
                  <a:pt x="11" y="152"/>
                  <a:pt x="9" y="148"/>
                </a:cubicBezTo>
                <a:cubicBezTo>
                  <a:pt x="7" y="145"/>
                  <a:pt x="5" y="141"/>
                  <a:pt x="3" y="138"/>
                </a:cubicBezTo>
                <a:cubicBezTo>
                  <a:pt x="1" y="130"/>
                  <a:pt x="0" y="122"/>
                  <a:pt x="0" y="11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8"/>
                  <a:pt x="1" y="54"/>
                  <a:pt x="1" y="50"/>
                </a:cubicBezTo>
                <a:cubicBezTo>
                  <a:pt x="1" y="46"/>
                  <a:pt x="2" y="43"/>
                  <a:pt x="3" y="39"/>
                </a:cubicBezTo>
                <a:cubicBezTo>
                  <a:pt x="4" y="36"/>
                  <a:pt x="5" y="33"/>
                  <a:pt x="7" y="30"/>
                </a:cubicBezTo>
                <a:cubicBezTo>
                  <a:pt x="9" y="26"/>
                  <a:pt x="11" y="23"/>
                  <a:pt x="15" y="20"/>
                </a:cubicBezTo>
                <a:cubicBezTo>
                  <a:pt x="20" y="14"/>
                  <a:pt x="27" y="9"/>
                  <a:pt x="34" y="5"/>
                </a:cubicBezTo>
                <a:cubicBezTo>
                  <a:pt x="42" y="2"/>
                  <a:pt x="50" y="0"/>
                  <a:pt x="58" y="0"/>
                </a:cubicBezTo>
                <a:cubicBezTo>
                  <a:pt x="73" y="0"/>
                  <a:pt x="86" y="6"/>
                  <a:pt x="98" y="17"/>
                </a:cubicBezTo>
                <a:cubicBezTo>
                  <a:pt x="105" y="24"/>
                  <a:pt x="109" y="31"/>
                  <a:pt x="112" y="38"/>
                </a:cubicBezTo>
                <a:cubicBezTo>
                  <a:pt x="114" y="46"/>
                  <a:pt x="115" y="54"/>
                  <a:pt x="115" y="64"/>
                </a:cubicBezTo>
                <a:lnTo>
                  <a:pt x="115" y="111"/>
                </a:lnTo>
                <a:close/>
                <a:moveTo>
                  <a:pt x="85" y="112"/>
                </a:moveTo>
                <a:cubicBezTo>
                  <a:pt x="85" y="64"/>
                  <a:pt x="85" y="64"/>
                  <a:pt x="85" y="64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55"/>
                  <a:pt x="85" y="52"/>
                  <a:pt x="84" y="50"/>
                </a:cubicBezTo>
                <a:cubicBezTo>
                  <a:pt x="84" y="48"/>
                  <a:pt x="83" y="44"/>
                  <a:pt x="80" y="40"/>
                </a:cubicBezTo>
                <a:cubicBezTo>
                  <a:pt x="78" y="37"/>
                  <a:pt x="75" y="34"/>
                  <a:pt x="71" y="32"/>
                </a:cubicBezTo>
                <a:cubicBezTo>
                  <a:pt x="67" y="30"/>
                  <a:pt x="62" y="29"/>
                  <a:pt x="58" y="29"/>
                </a:cubicBezTo>
                <a:cubicBezTo>
                  <a:pt x="47" y="29"/>
                  <a:pt x="39" y="33"/>
                  <a:pt x="34" y="42"/>
                </a:cubicBezTo>
                <a:cubicBezTo>
                  <a:pt x="33" y="45"/>
                  <a:pt x="32" y="48"/>
                  <a:pt x="31" y="5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1" y="115"/>
                  <a:pt x="31" y="117"/>
                  <a:pt x="31" y="120"/>
                </a:cubicBezTo>
                <a:cubicBezTo>
                  <a:pt x="31" y="122"/>
                  <a:pt x="31" y="124"/>
                  <a:pt x="31" y="126"/>
                </a:cubicBezTo>
                <a:cubicBezTo>
                  <a:pt x="32" y="129"/>
                  <a:pt x="33" y="132"/>
                  <a:pt x="36" y="136"/>
                </a:cubicBezTo>
                <a:cubicBezTo>
                  <a:pt x="38" y="139"/>
                  <a:pt x="41" y="142"/>
                  <a:pt x="45" y="144"/>
                </a:cubicBezTo>
                <a:cubicBezTo>
                  <a:pt x="49" y="146"/>
                  <a:pt x="53" y="147"/>
                  <a:pt x="58" y="147"/>
                </a:cubicBezTo>
                <a:cubicBezTo>
                  <a:pt x="69" y="147"/>
                  <a:pt x="76" y="143"/>
                  <a:pt x="81" y="134"/>
                </a:cubicBezTo>
                <a:cubicBezTo>
                  <a:pt x="83" y="131"/>
                  <a:pt x="84" y="128"/>
                  <a:pt x="84" y="124"/>
                </a:cubicBezTo>
                <a:lnTo>
                  <a:pt x="85" y="112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Freeform 25"/>
          <p:cNvSpPr/>
          <p:nvPr/>
        </p:nvSpPr>
        <p:spPr bwMode="auto">
          <a:xfrm>
            <a:off x="3994238" y="1891167"/>
            <a:ext cx="169333" cy="387351"/>
          </a:xfrm>
          <a:custGeom>
            <a:avLst/>
            <a:gdLst>
              <a:gd name="T0" fmla="*/ 80 w 80"/>
              <a:gd name="T1" fmla="*/ 183 h 183"/>
              <a:gd name="T2" fmla="*/ 5 w 80"/>
              <a:gd name="T3" fmla="*/ 183 h 183"/>
              <a:gd name="T4" fmla="*/ 5 w 80"/>
              <a:gd name="T5" fmla="*/ 153 h 183"/>
              <a:gd name="T6" fmla="*/ 26 w 80"/>
              <a:gd name="T7" fmla="*/ 153 h 183"/>
              <a:gd name="T8" fmla="*/ 26 w 80"/>
              <a:gd name="T9" fmla="*/ 29 h 183"/>
              <a:gd name="T10" fmla="*/ 0 w 80"/>
              <a:gd name="T11" fmla="*/ 29 h 183"/>
              <a:gd name="T12" fmla="*/ 0 w 80"/>
              <a:gd name="T13" fmla="*/ 0 h 183"/>
              <a:gd name="T14" fmla="*/ 59 w 80"/>
              <a:gd name="T15" fmla="*/ 0 h 183"/>
              <a:gd name="T16" fmla="*/ 59 w 80"/>
              <a:gd name="T17" fmla="*/ 153 h 183"/>
              <a:gd name="T18" fmla="*/ 80 w 80"/>
              <a:gd name="T19" fmla="*/ 153 h 183"/>
              <a:gd name="T20" fmla="*/ 80 w 80"/>
              <a:gd name="T21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183">
                <a:moveTo>
                  <a:pt x="80" y="183"/>
                </a:moveTo>
                <a:lnTo>
                  <a:pt x="5" y="183"/>
                </a:lnTo>
                <a:lnTo>
                  <a:pt x="5" y="153"/>
                </a:lnTo>
                <a:lnTo>
                  <a:pt x="26" y="153"/>
                </a:lnTo>
                <a:lnTo>
                  <a:pt x="26" y="29"/>
                </a:lnTo>
                <a:lnTo>
                  <a:pt x="0" y="29"/>
                </a:lnTo>
                <a:lnTo>
                  <a:pt x="0" y="0"/>
                </a:lnTo>
                <a:lnTo>
                  <a:pt x="59" y="0"/>
                </a:lnTo>
                <a:lnTo>
                  <a:pt x="59" y="153"/>
                </a:lnTo>
                <a:lnTo>
                  <a:pt x="80" y="153"/>
                </a:lnTo>
                <a:lnTo>
                  <a:pt x="80" y="183"/>
                </a:ln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3403504" y="2877566"/>
            <a:ext cx="1175900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标题 1"/>
          <p:cNvSpPr txBox="1"/>
          <p:nvPr/>
        </p:nvSpPr>
        <p:spPr>
          <a:xfrm>
            <a:off x="4862772" y="2877566"/>
            <a:ext cx="1175900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6322040" y="2877566"/>
            <a:ext cx="1175900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标题 1"/>
          <p:cNvSpPr txBox="1"/>
          <p:nvPr/>
        </p:nvSpPr>
        <p:spPr>
          <a:xfrm>
            <a:off x="7781306" y="2877566"/>
            <a:ext cx="1175900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Freeform 9"/>
          <p:cNvSpPr/>
          <p:nvPr/>
        </p:nvSpPr>
        <p:spPr bwMode="auto">
          <a:xfrm>
            <a:off x="3664685" y="4921283"/>
            <a:ext cx="502036" cy="463277"/>
          </a:xfrm>
          <a:custGeom>
            <a:avLst/>
            <a:gdLst>
              <a:gd name="T0" fmla="*/ 250 w 272"/>
              <a:gd name="T1" fmla="*/ 133 h 251"/>
              <a:gd name="T2" fmla="*/ 272 w 272"/>
              <a:gd name="T3" fmla="*/ 104 h 251"/>
              <a:gd name="T4" fmla="*/ 222 w 272"/>
              <a:gd name="T5" fmla="*/ 67 h 251"/>
              <a:gd name="T6" fmla="*/ 222 w 272"/>
              <a:gd name="T7" fmla="*/ 5 h 251"/>
              <a:gd name="T8" fmla="*/ 187 w 272"/>
              <a:gd name="T9" fmla="*/ 5 h 251"/>
              <a:gd name="T10" fmla="*/ 187 w 272"/>
              <a:gd name="T11" fmla="*/ 41 h 251"/>
              <a:gd name="T12" fmla="*/ 137 w 272"/>
              <a:gd name="T13" fmla="*/ 0 h 251"/>
              <a:gd name="T14" fmla="*/ 0 w 272"/>
              <a:gd name="T15" fmla="*/ 104 h 251"/>
              <a:gd name="T16" fmla="*/ 21 w 272"/>
              <a:gd name="T17" fmla="*/ 133 h 251"/>
              <a:gd name="T18" fmla="*/ 35 w 272"/>
              <a:gd name="T19" fmla="*/ 121 h 251"/>
              <a:gd name="T20" fmla="*/ 35 w 272"/>
              <a:gd name="T21" fmla="*/ 251 h 251"/>
              <a:gd name="T22" fmla="*/ 109 w 272"/>
              <a:gd name="T23" fmla="*/ 251 h 251"/>
              <a:gd name="T24" fmla="*/ 109 w 272"/>
              <a:gd name="T25" fmla="*/ 180 h 251"/>
              <a:gd name="T26" fmla="*/ 163 w 272"/>
              <a:gd name="T27" fmla="*/ 180 h 251"/>
              <a:gd name="T28" fmla="*/ 163 w 272"/>
              <a:gd name="T29" fmla="*/ 251 h 251"/>
              <a:gd name="T30" fmla="*/ 236 w 272"/>
              <a:gd name="T31" fmla="*/ 251 h 251"/>
              <a:gd name="T32" fmla="*/ 236 w 272"/>
              <a:gd name="T33" fmla="*/ 121 h 251"/>
              <a:gd name="T34" fmla="*/ 250 w 272"/>
              <a:gd name="T35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" h="251">
                <a:moveTo>
                  <a:pt x="250" y="133"/>
                </a:moveTo>
                <a:lnTo>
                  <a:pt x="272" y="104"/>
                </a:lnTo>
                <a:lnTo>
                  <a:pt x="222" y="67"/>
                </a:lnTo>
                <a:lnTo>
                  <a:pt x="222" y="5"/>
                </a:lnTo>
                <a:lnTo>
                  <a:pt x="187" y="5"/>
                </a:lnTo>
                <a:lnTo>
                  <a:pt x="187" y="41"/>
                </a:lnTo>
                <a:lnTo>
                  <a:pt x="137" y="0"/>
                </a:lnTo>
                <a:lnTo>
                  <a:pt x="0" y="104"/>
                </a:lnTo>
                <a:lnTo>
                  <a:pt x="21" y="133"/>
                </a:lnTo>
                <a:lnTo>
                  <a:pt x="35" y="121"/>
                </a:lnTo>
                <a:lnTo>
                  <a:pt x="35" y="251"/>
                </a:lnTo>
                <a:lnTo>
                  <a:pt x="109" y="251"/>
                </a:lnTo>
                <a:lnTo>
                  <a:pt x="109" y="180"/>
                </a:lnTo>
                <a:lnTo>
                  <a:pt x="163" y="180"/>
                </a:lnTo>
                <a:lnTo>
                  <a:pt x="163" y="251"/>
                </a:lnTo>
                <a:lnTo>
                  <a:pt x="236" y="251"/>
                </a:lnTo>
                <a:lnTo>
                  <a:pt x="236" y="121"/>
                </a:lnTo>
                <a:lnTo>
                  <a:pt x="250" y="133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092646" y="4857680"/>
            <a:ext cx="590483" cy="590483"/>
          </a:xfrm>
          <a:custGeom>
            <a:avLst/>
            <a:gdLst/>
            <a:ahLst/>
            <a:cxnLst/>
            <a:rect l="l" t="t" r="r" b="b"/>
            <a:pathLst>
              <a:path w="331788" h="331787">
                <a:moveTo>
                  <a:pt x="141016" y="171722"/>
                </a:moveTo>
                <a:cubicBezTo>
                  <a:pt x="151585" y="172107"/>
                  <a:pt x="159873" y="179794"/>
                  <a:pt x="160785" y="190262"/>
                </a:cubicBezTo>
                <a:lnTo>
                  <a:pt x="141288" y="209549"/>
                </a:lnTo>
                <a:lnTo>
                  <a:pt x="122238" y="190499"/>
                </a:lnTo>
                <a:close/>
                <a:moveTo>
                  <a:pt x="136526" y="131762"/>
                </a:moveTo>
                <a:lnTo>
                  <a:pt x="170302" y="142436"/>
                </a:lnTo>
                <a:lnTo>
                  <a:pt x="141016" y="171722"/>
                </a:lnTo>
                <a:cubicBezTo>
                  <a:pt x="139731" y="170005"/>
                  <a:pt x="138145" y="169862"/>
                  <a:pt x="136526" y="169862"/>
                </a:cubicBezTo>
                <a:cubicBezTo>
                  <a:pt x="121621" y="169862"/>
                  <a:pt x="109538" y="181945"/>
                  <a:pt x="109538" y="196850"/>
                </a:cubicBezTo>
                <a:cubicBezTo>
                  <a:pt x="109538" y="211755"/>
                  <a:pt x="121621" y="223838"/>
                  <a:pt x="136526" y="223838"/>
                </a:cubicBezTo>
                <a:cubicBezTo>
                  <a:pt x="151431" y="223838"/>
                  <a:pt x="163514" y="211755"/>
                  <a:pt x="163514" y="196850"/>
                </a:cubicBezTo>
                <a:lnTo>
                  <a:pt x="160785" y="190262"/>
                </a:lnTo>
                <a:lnTo>
                  <a:pt x="189940" y="161420"/>
                </a:lnTo>
                <a:cubicBezTo>
                  <a:pt x="197686" y="170889"/>
                  <a:pt x="201614" y="183019"/>
                  <a:pt x="201614" y="196056"/>
                </a:cubicBezTo>
                <a:cubicBezTo>
                  <a:pt x="201614" y="231565"/>
                  <a:pt x="172473" y="260350"/>
                  <a:pt x="136526" y="260350"/>
                </a:cubicBezTo>
                <a:cubicBezTo>
                  <a:pt x="100579" y="260350"/>
                  <a:pt x="71438" y="231565"/>
                  <a:pt x="71438" y="196056"/>
                </a:cubicBezTo>
                <a:cubicBezTo>
                  <a:pt x="71438" y="160547"/>
                  <a:pt x="100579" y="131762"/>
                  <a:pt x="136526" y="131762"/>
                </a:cubicBezTo>
                <a:close/>
                <a:moveTo>
                  <a:pt x="195633" y="117104"/>
                </a:moveTo>
                <a:lnTo>
                  <a:pt x="215003" y="136627"/>
                </a:lnTo>
                <a:lnTo>
                  <a:pt x="189940" y="161420"/>
                </a:lnTo>
                <a:cubicBezTo>
                  <a:pt x="185755" y="152981"/>
                  <a:pt x="178912" y="146382"/>
                  <a:pt x="170302" y="142436"/>
                </a:cubicBezTo>
                <a:close/>
                <a:moveTo>
                  <a:pt x="232925" y="79812"/>
                </a:moveTo>
                <a:lnTo>
                  <a:pt x="236538" y="93662"/>
                </a:lnTo>
                <a:lnTo>
                  <a:pt x="236538" y="93662"/>
                </a:lnTo>
                <a:lnTo>
                  <a:pt x="253605" y="98440"/>
                </a:lnTo>
                <a:lnTo>
                  <a:pt x="241167" y="110744"/>
                </a:lnTo>
                <a:cubicBezTo>
                  <a:pt x="236831" y="102172"/>
                  <a:pt x="230187" y="95491"/>
                  <a:pt x="221685" y="91053"/>
                </a:cubicBezTo>
                <a:close/>
                <a:moveTo>
                  <a:pt x="136525" y="58737"/>
                </a:moveTo>
                <a:cubicBezTo>
                  <a:pt x="169304" y="58737"/>
                  <a:pt x="199385" y="70289"/>
                  <a:pt x="221685" y="91053"/>
                </a:cubicBezTo>
                <a:lnTo>
                  <a:pt x="195633" y="117104"/>
                </a:lnTo>
                <a:cubicBezTo>
                  <a:pt x="179742" y="102884"/>
                  <a:pt x="158628" y="95250"/>
                  <a:pt x="135731" y="95250"/>
                </a:cubicBezTo>
                <a:cubicBezTo>
                  <a:pt x="80057" y="95250"/>
                  <a:pt x="34925" y="140382"/>
                  <a:pt x="34925" y="196056"/>
                </a:cubicBezTo>
                <a:cubicBezTo>
                  <a:pt x="34925" y="251730"/>
                  <a:pt x="80057" y="296862"/>
                  <a:pt x="135731" y="296862"/>
                </a:cubicBezTo>
                <a:cubicBezTo>
                  <a:pt x="191405" y="296862"/>
                  <a:pt x="236537" y="251730"/>
                  <a:pt x="236537" y="196056"/>
                </a:cubicBezTo>
                <a:cubicBezTo>
                  <a:pt x="236537" y="173368"/>
                  <a:pt x="229042" y="152430"/>
                  <a:pt x="215003" y="136627"/>
                </a:cubicBezTo>
                <a:lnTo>
                  <a:pt x="241167" y="110744"/>
                </a:lnTo>
                <a:cubicBezTo>
                  <a:pt x="261695" y="132918"/>
                  <a:pt x="273050" y="162764"/>
                  <a:pt x="273050" y="195262"/>
                </a:cubicBezTo>
                <a:cubicBezTo>
                  <a:pt x="273050" y="270663"/>
                  <a:pt x="211926" y="331787"/>
                  <a:pt x="136525" y="331787"/>
                </a:cubicBezTo>
                <a:cubicBezTo>
                  <a:pt x="61124" y="331787"/>
                  <a:pt x="0" y="270663"/>
                  <a:pt x="0" y="195262"/>
                </a:cubicBezTo>
                <a:cubicBezTo>
                  <a:pt x="0" y="119861"/>
                  <a:pt x="61124" y="58737"/>
                  <a:pt x="136525" y="58737"/>
                </a:cubicBezTo>
                <a:close/>
                <a:moveTo>
                  <a:pt x="278257" y="51943"/>
                </a:moveTo>
                <a:lnTo>
                  <a:pt x="278821" y="52554"/>
                </a:lnTo>
                <a:lnTo>
                  <a:pt x="236538" y="93662"/>
                </a:lnTo>
                <a:lnTo>
                  <a:pt x="236538" y="93662"/>
                </a:lnTo>
                <a:close/>
                <a:moveTo>
                  <a:pt x="293688" y="36512"/>
                </a:moveTo>
                <a:lnTo>
                  <a:pt x="331788" y="47624"/>
                </a:lnTo>
                <a:lnTo>
                  <a:pt x="276226" y="104774"/>
                </a:lnTo>
                <a:lnTo>
                  <a:pt x="253605" y="98440"/>
                </a:lnTo>
                <a:lnTo>
                  <a:pt x="288925" y="63500"/>
                </a:lnTo>
                <a:lnTo>
                  <a:pt x="278821" y="52554"/>
                </a:lnTo>
                <a:lnTo>
                  <a:pt x="293688" y="38100"/>
                </a:lnTo>
                <a:lnTo>
                  <a:pt x="293371" y="36830"/>
                </a:lnTo>
                <a:close/>
                <a:moveTo>
                  <a:pt x="284163" y="0"/>
                </a:moveTo>
                <a:lnTo>
                  <a:pt x="293371" y="36830"/>
                </a:lnTo>
                <a:lnTo>
                  <a:pt x="278257" y="51943"/>
                </a:lnTo>
                <a:lnTo>
                  <a:pt x="269875" y="42862"/>
                </a:lnTo>
                <a:lnTo>
                  <a:pt x="232925" y="79812"/>
                </a:lnTo>
                <a:lnTo>
                  <a:pt x="227013" y="5715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0" name="Freeform 97"/>
          <p:cNvSpPr/>
          <p:nvPr/>
        </p:nvSpPr>
        <p:spPr bwMode="auto">
          <a:xfrm>
            <a:off x="8091377" y="4939636"/>
            <a:ext cx="555757" cy="426571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2"/>
          <p:cNvSpPr/>
          <p:nvPr/>
        </p:nvSpPr>
        <p:spPr bwMode="auto">
          <a:xfrm>
            <a:off x="6609054" y="4932567"/>
            <a:ext cx="556397" cy="440711"/>
          </a:xfrm>
          <a:custGeom>
            <a:avLst/>
            <a:gdLst/>
            <a:ahLst/>
            <a:cxnLst/>
            <a:rect l="l" t="t" r="r" b="b"/>
            <a:pathLst>
              <a:path w="160337" h="127000">
                <a:moveTo>
                  <a:pt x="134937" y="66675"/>
                </a:moveTo>
                <a:lnTo>
                  <a:pt x="131762" y="73025"/>
                </a:lnTo>
                <a:lnTo>
                  <a:pt x="134937" y="79375"/>
                </a:lnTo>
                <a:lnTo>
                  <a:pt x="138112" y="73025"/>
                </a:lnTo>
                <a:close/>
                <a:moveTo>
                  <a:pt x="110331" y="66675"/>
                </a:moveTo>
                <a:cubicBezTo>
                  <a:pt x="107263" y="66675"/>
                  <a:pt x="104775" y="69518"/>
                  <a:pt x="104775" y="73025"/>
                </a:cubicBezTo>
                <a:cubicBezTo>
                  <a:pt x="104775" y="76532"/>
                  <a:pt x="107263" y="79375"/>
                  <a:pt x="110331" y="79375"/>
                </a:cubicBezTo>
                <a:cubicBezTo>
                  <a:pt x="113399" y="79375"/>
                  <a:pt x="115887" y="76532"/>
                  <a:pt x="115887" y="73025"/>
                </a:cubicBezTo>
                <a:cubicBezTo>
                  <a:pt x="115887" y="69518"/>
                  <a:pt x="113399" y="66675"/>
                  <a:pt x="110331" y="66675"/>
                </a:cubicBezTo>
                <a:close/>
                <a:moveTo>
                  <a:pt x="104775" y="38100"/>
                </a:moveTo>
                <a:cubicBezTo>
                  <a:pt x="104789" y="38100"/>
                  <a:pt x="105551" y="38100"/>
                  <a:pt x="145521" y="38100"/>
                </a:cubicBezTo>
                <a:cubicBezTo>
                  <a:pt x="152929" y="38100"/>
                  <a:pt x="156633" y="41804"/>
                  <a:pt x="156633" y="49213"/>
                </a:cubicBezTo>
                <a:cubicBezTo>
                  <a:pt x="156633" y="49231"/>
                  <a:pt x="156633" y="50127"/>
                  <a:pt x="156633" y="93663"/>
                </a:cubicBezTo>
                <a:lnTo>
                  <a:pt x="160337" y="127000"/>
                </a:lnTo>
                <a:cubicBezTo>
                  <a:pt x="160328" y="126989"/>
                  <a:pt x="159923" y="126503"/>
                  <a:pt x="141816" y="104775"/>
                </a:cubicBezTo>
                <a:cubicBezTo>
                  <a:pt x="141800" y="104775"/>
                  <a:pt x="140748" y="104775"/>
                  <a:pt x="71438" y="104775"/>
                </a:cubicBezTo>
                <a:cubicBezTo>
                  <a:pt x="64029" y="104775"/>
                  <a:pt x="60325" y="101071"/>
                  <a:pt x="60325" y="93663"/>
                </a:cubicBezTo>
                <a:cubicBezTo>
                  <a:pt x="60325" y="93655"/>
                  <a:pt x="60325" y="93530"/>
                  <a:pt x="60325" y="91348"/>
                </a:cubicBezTo>
                <a:lnTo>
                  <a:pt x="60325" y="75142"/>
                </a:lnTo>
                <a:cubicBezTo>
                  <a:pt x="60333" y="75142"/>
                  <a:pt x="60457" y="75142"/>
                  <a:pt x="62640" y="75142"/>
                </a:cubicBezTo>
                <a:lnTo>
                  <a:pt x="78846" y="75142"/>
                </a:lnTo>
                <a:lnTo>
                  <a:pt x="82550" y="78846"/>
                </a:lnTo>
                <a:cubicBezTo>
                  <a:pt x="86254" y="78846"/>
                  <a:pt x="89958" y="78846"/>
                  <a:pt x="89958" y="75142"/>
                </a:cubicBezTo>
                <a:cubicBezTo>
                  <a:pt x="101071" y="75142"/>
                  <a:pt x="104775" y="67733"/>
                  <a:pt x="104775" y="64029"/>
                </a:cubicBezTo>
                <a:cubicBezTo>
                  <a:pt x="104775" y="64016"/>
                  <a:pt x="104775" y="63447"/>
                  <a:pt x="104775" y="38100"/>
                </a:cubicBezTo>
                <a:close/>
                <a:moveTo>
                  <a:pt x="78581" y="30163"/>
                </a:moveTo>
                <a:cubicBezTo>
                  <a:pt x="74635" y="30163"/>
                  <a:pt x="71437" y="32651"/>
                  <a:pt x="71437" y="35720"/>
                </a:cubicBezTo>
                <a:cubicBezTo>
                  <a:pt x="71437" y="38789"/>
                  <a:pt x="74635" y="41277"/>
                  <a:pt x="78581" y="41277"/>
                </a:cubicBezTo>
                <a:cubicBezTo>
                  <a:pt x="82527" y="41277"/>
                  <a:pt x="85725" y="38789"/>
                  <a:pt x="85725" y="35720"/>
                </a:cubicBezTo>
                <a:cubicBezTo>
                  <a:pt x="85725" y="32651"/>
                  <a:pt x="82527" y="30163"/>
                  <a:pt x="78581" y="30163"/>
                </a:cubicBezTo>
                <a:close/>
                <a:moveTo>
                  <a:pt x="52388" y="30163"/>
                </a:moveTo>
                <a:cubicBezTo>
                  <a:pt x="48004" y="30163"/>
                  <a:pt x="44450" y="32651"/>
                  <a:pt x="44450" y="35720"/>
                </a:cubicBezTo>
                <a:cubicBezTo>
                  <a:pt x="44450" y="38789"/>
                  <a:pt x="48004" y="41277"/>
                  <a:pt x="52388" y="41277"/>
                </a:cubicBezTo>
                <a:cubicBezTo>
                  <a:pt x="56772" y="41277"/>
                  <a:pt x="60326" y="38789"/>
                  <a:pt x="60326" y="35720"/>
                </a:cubicBezTo>
                <a:cubicBezTo>
                  <a:pt x="60326" y="32651"/>
                  <a:pt x="56772" y="30163"/>
                  <a:pt x="52388" y="30163"/>
                </a:cubicBezTo>
                <a:close/>
                <a:moveTo>
                  <a:pt x="26194" y="30163"/>
                </a:moveTo>
                <a:cubicBezTo>
                  <a:pt x="22248" y="30163"/>
                  <a:pt x="19050" y="32651"/>
                  <a:pt x="19050" y="35720"/>
                </a:cubicBezTo>
                <a:cubicBezTo>
                  <a:pt x="19050" y="38789"/>
                  <a:pt x="22248" y="41277"/>
                  <a:pt x="26194" y="41277"/>
                </a:cubicBezTo>
                <a:cubicBezTo>
                  <a:pt x="30140" y="41277"/>
                  <a:pt x="33338" y="38789"/>
                  <a:pt x="33338" y="35720"/>
                </a:cubicBezTo>
                <a:cubicBezTo>
                  <a:pt x="33338" y="32651"/>
                  <a:pt x="30140" y="30163"/>
                  <a:pt x="26194" y="30163"/>
                </a:cubicBezTo>
                <a:close/>
                <a:moveTo>
                  <a:pt x="15052" y="0"/>
                </a:moveTo>
                <a:cubicBezTo>
                  <a:pt x="15066" y="0"/>
                  <a:pt x="16092" y="0"/>
                  <a:pt x="90311" y="0"/>
                </a:cubicBezTo>
                <a:cubicBezTo>
                  <a:pt x="97837" y="0"/>
                  <a:pt x="101600" y="7454"/>
                  <a:pt x="101600" y="11181"/>
                </a:cubicBezTo>
                <a:cubicBezTo>
                  <a:pt x="101600" y="11192"/>
                  <a:pt x="101600" y="11871"/>
                  <a:pt x="101600" y="55908"/>
                </a:cubicBezTo>
                <a:cubicBezTo>
                  <a:pt x="101600" y="63362"/>
                  <a:pt x="97837" y="67089"/>
                  <a:pt x="90311" y="67089"/>
                </a:cubicBezTo>
                <a:cubicBezTo>
                  <a:pt x="90298" y="67089"/>
                  <a:pt x="89329" y="67089"/>
                  <a:pt x="18815" y="67089"/>
                </a:cubicBezTo>
                <a:cubicBezTo>
                  <a:pt x="18811" y="67093"/>
                  <a:pt x="18720" y="67183"/>
                  <a:pt x="16463" y="69419"/>
                </a:cubicBezTo>
                <a:lnTo>
                  <a:pt x="0" y="85725"/>
                </a:lnTo>
                <a:cubicBezTo>
                  <a:pt x="2" y="85714"/>
                  <a:pt x="77" y="85193"/>
                  <a:pt x="3763" y="59635"/>
                </a:cubicBezTo>
                <a:cubicBezTo>
                  <a:pt x="3763" y="55908"/>
                  <a:pt x="3763" y="55908"/>
                  <a:pt x="3763" y="11181"/>
                </a:cubicBezTo>
                <a:cubicBezTo>
                  <a:pt x="3763" y="7454"/>
                  <a:pt x="7526" y="0"/>
                  <a:pt x="1505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3824528" y="2004834"/>
            <a:ext cx="2628900" cy="2662767"/>
          </a:xfrm>
          <a:custGeom>
            <a:avLst/>
            <a:gdLst>
              <a:gd name="T0" fmla="*/ 1356 w 1648"/>
              <a:gd name="T1" fmla="*/ 267 h 1669"/>
              <a:gd name="T2" fmla="*/ 1356 w 1648"/>
              <a:gd name="T3" fmla="*/ 267 h 1669"/>
              <a:gd name="T4" fmla="*/ 1474 w 1648"/>
              <a:gd name="T5" fmla="*/ 124 h 1669"/>
              <a:gd name="T6" fmla="*/ 1331 w 1648"/>
              <a:gd name="T7" fmla="*/ 7 h 1669"/>
              <a:gd name="T8" fmla="*/ 1214 w 1648"/>
              <a:gd name="T9" fmla="*/ 149 h 1669"/>
              <a:gd name="T10" fmla="*/ 1216 w 1648"/>
              <a:gd name="T11" fmla="*/ 164 h 1669"/>
              <a:gd name="T12" fmla="*/ 749 w 1648"/>
              <a:gd name="T13" fmla="*/ 63 h 1669"/>
              <a:gd name="T14" fmla="*/ 41 w 1648"/>
              <a:gd name="T15" fmla="*/ 920 h 1669"/>
              <a:gd name="T16" fmla="*/ 899 w 1648"/>
              <a:gd name="T17" fmla="*/ 1628 h 1669"/>
              <a:gd name="T18" fmla="*/ 1606 w 1648"/>
              <a:gd name="T19" fmla="*/ 770 h 1669"/>
              <a:gd name="T20" fmla="*/ 1356 w 1648"/>
              <a:gd name="T21" fmla="*/ 267 h 1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8" h="1669">
                <a:moveTo>
                  <a:pt x="1356" y="267"/>
                </a:moveTo>
                <a:cubicBezTo>
                  <a:pt x="1356" y="267"/>
                  <a:pt x="1356" y="267"/>
                  <a:pt x="1356" y="267"/>
                </a:cubicBezTo>
                <a:cubicBezTo>
                  <a:pt x="1428" y="260"/>
                  <a:pt x="1481" y="196"/>
                  <a:pt x="1474" y="124"/>
                </a:cubicBezTo>
                <a:cubicBezTo>
                  <a:pt x="1467" y="52"/>
                  <a:pt x="1403" y="0"/>
                  <a:pt x="1331" y="7"/>
                </a:cubicBezTo>
                <a:cubicBezTo>
                  <a:pt x="1260" y="14"/>
                  <a:pt x="1207" y="77"/>
                  <a:pt x="1214" y="149"/>
                </a:cubicBezTo>
                <a:cubicBezTo>
                  <a:pt x="1214" y="154"/>
                  <a:pt x="1215" y="159"/>
                  <a:pt x="1216" y="164"/>
                </a:cubicBezTo>
                <a:cubicBezTo>
                  <a:pt x="1079" y="85"/>
                  <a:pt x="918" y="46"/>
                  <a:pt x="749" y="63"/>
                </a:cubicBezTo>
                <a:cubicBezTo>
                  <a:pt x="316" y="104"/>
                  <a:pt x="0" y="488"/>
                  <a:pt x="41" y="920"/>
                </a:cubicBezTo>
                <a:cubicBezTo>
                  <a:pt x="83" y="1353"/>
                  <a:pt x="467" y="1669"/>
                  <a:pt x="899" y="1628"/>
                </a:cubicBezTo>
                <a:cubicBezTo>
                  <a:pt x="1331" y="1586"/>
                  <a:pt x="1648" y="1202"/>
                  <a:pt x="1606" y="770"/>
                </a:cubicBezTo>
                <a:cubicBezTo>
                  <a:pt x="1587" y="569"/>
                  <a:pt x="1494" y="393"/>
                  <a:pt x="1356" y="267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3193761" y="3183818"/>
            <a:ext cx="2123017" cy="2146300"/>
          </a:xfrm>
          <a:custGeom>
            <a:avLst/>
            <a:gdLst>
              <a:gd name="T0" fmla="*/ 1094 w 1330"/>
              <a:gd name="T1" fmla="*/ 215 h 1346"/>
              <a:gd name="T2" fmla="*/ 1095 w 1330"/>
              <a:gd name="T3" fmla="*/ 215 h 1346"/>
              <a:gd name="T4" fmla="*/ 1189 w 1330"/>
              <a:gd name="T5" fmla="*/ 100 h 1346"/>
              <a:gd name="T6" fmla="*/ 1074 w 1330"/>
              <a:gd name="T7" fmla="*/ 5 h 1346"/>
              <a:gd name="T8" fmla="*/ 980 w 1330"/>
              <a:gd name="T9" fmla="*/ 120 h 1346"/>
              <a:gd name="T10" fmla="*/ 981 w 1330"/>
              <a:gd name="T11" fmla="*/ 132 h 1346"/>
              <a:gd name="T12" fmla="*/ 604 w 1330"/>
              <a:gd name="T13" fmla="*/ 51 h 1346"/>
              <a:gd name="T14" fmla="*/ 34 w 1330"/>
              <a:gd name="T15" fmla="*/ 742 h 1346"/>
              <a:gd name="T16" fmla="*/ 726 w 1330"/>
              <a:gd name="T17" fmla="*/ 1313 h 1346"/>
              <a:gd name="T18" fmla="*/ 1296 w 1330"/>
              <a:gd name="T19" fmla="*/ 621 h 1346"/>
              <a:gd name="T20" fmla="*/ 1094 w 1330"/>
              <a:gd name="T21" fmla="*/ 215 h 1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0" h="1346">
                <a:moveTo>
                  <a:pt x="1094" y="215"/>
                </a:moveTo>
                <a:cubicBezTo>
                  <a:pt x="1094" y="215"/>
                  <a:pt x="1095" y="215"/>
                  <a:pt x="1095" y="215"/>
                </a:cubicBezTo>
                <a:cubicBezTo>
                  <a:pt x="1153" y="210"/>
                  <a:pt x="1195" y="158"/>
                  <a:pt x="1189" y="100"/>
                </a:cubicBezTo>
                <a:cubicBezTo>
                  <a:pt x="1184" y="42"/>
                  <a:pt x="1132" y="0"/>
                  <a:pt x="1074" y="5"/>
                </a:cubicBezTo>
                <a:cubicBezTo>
                  <a:pt x="1017" y="11"/>
                  <a:pt x="974" y="63"/>
                  <a:pt x="980" y="120"/>
                </a:cubicBezTo>
                <a:cubicBezTo>
                  <a:pt x="980" y="125"/>
                  <a:pt x="981" y="128"/>
                  <a:pt x="981" y="132"/>
                </a:cubicBezTo>
                <a:cubicBezTo>
                  <a:pt x="871" y="69"/>
                  <a:pt x="741" y="38"/>
                  <a:pt x="604" y="51"/>
                </a:cubicBezTo>
                <a:cubicBezTo>
                  <a:pt x="256" y="84"/>
                  <a:pt x="0" y="394"/>
                  <a:pt x="34" y="742"/>
                </a:cubicBezTo>
                <a:cubicBezTo>
                  <a:pt x="67" y="1091"/>
                  <a:pt x="377" y="1346"/>
                  <a:pt x="726" y="1313"/>
                </a:cubicBezTo>
                <a:cubicBezTo>
                  <a:pt x="1074" y="1279"/>
                  <a:pt x="1330" y="970"/>
                  <a:pt x="1296" y="621"/>
                </a:cubicBezTo>
                <a:cubicBezTo>
                  <a:pt x="1281" y="459"/>
                  <a:pt x="1205" y="317"/>
                  <a:pt x="1094" y="215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2882610" y="3846333"/>
            <a:ext cx="1790700" cy="1813984"/>
          </a:xfrm>
          <a:custGeom>
            <a:avLst/>
            <a:gdLst>
              <a:gd name="T0" fmla="*/ 923 w 1122"/>
              <a:gd name="T1" fmla="*/ 182 h 1137"/>
              <a:gd name="T2" fmla="*/ 924 w 1122"/>
              <a:gd name="T3" fmla="*/ 182 h 1137"/>
              <a:gd name="T4" fmla="*/ 1004 w 1122"/>
              <a:gd name="T5" fmla="*/ 85 h 1137"/>
              <a:gd name="T6" fmla="*/ 907 w 1122"/>
              <a:gd name="T7" fmla="*/ 5 h 1137"/>
              <a:gd name="T8" fmla="*/ 827 w 1122"/>
              <a:gd name="T9" fmla="*/ 102 h 1137"/>
              <a:gd name="T10" fmla="*/ 828 w 1122"/>
              <a:gd name="T11" fmla="*/ 112 h 1137"/>
              <a:gd name="T12" fmla="*/ 510 w 1122"/>
              <a:gd name="T13" fmla="*/ 43 h 1137"/>
              <a:gd name="T14" fmla="*/ 28 w 1122"/>
              <a:gd name="T15" fmla="*/ 627 h 1137"/>
              <a:gd name="T16" fmla="*/ 612 w 1122"/>
              <a:gd name="T17" fmla="*/ 1108 h 1137"/>
              <a:gd name="T18" fmla="*/ 1094 w 1122"/>
              <a:gd name="T19" fmla="*/ 525 h 1137"/>
              <a:gd name="T20" fmla="*/ 923 w 1122"/>
              <a:gd name="T21" fmla="*/ 182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2" h="1137">
                <a:moveTo>
                  <a:pt x="923" y="182"/>
                </a:moveTo>
                <a:cubicBezTo>
                  <a:pt x="923" y="182"/>
                  <a:pt x="924" y="182"/>
                  <a:pt x="924" y="182"/>
                </a:cubicBezTo>
                <a:cubicBezTo>
                  <a:pt x="972" y="177"/>
                  <a:pt x="1008" y="134"/>
                  <a:pt x="1004" y="85"/>
                </a:cubicBezTo>
                <a:cubicBezTo>
                  <a:pt x="999" y="36"/>
                  <a:pt x="955" y="0"/>
                  <a:pt x="907" y="5"/>
                </a:cubicBezTo>
                <a:cubicBezTo>
                  <a:pt x="858" y="10"/>
                  <a:pt x="822" y="53"/>
                  <a:pt x="827" y="102"/>
                </a:cubicBezTo>
                <a:cubicBezTo>
                  <a:pt x="827" y="105"/>
                  <a:pt x="827" y="109"/>
                  <a:pt x="828" y="112"/>
                </a:cubicBezTo>
                <a:cubicBezTo>
                  <a:pt x="735" y="58"/>
                  <a:pt x="625" y="32"/>
                  <a:pt x="510" y="43"/>
                </a:cubicBezTo>
                <a:cubicBezTo>
                  <a:pt x="216" y="71"/>
                  <a:pt x="0" y="333"/>
                  <a:pt x="28" y="627"/>
                </a:cubicBezTo>
                <a:cubicBezTo>
                  <a:pt x="57" y="921"/>
                  <a:pt x="318" y="1137"/>
                  <a:pt x="612" y="1108"/>
                </a:cubicBezTo>
                <a:cubicBezTo>
                  <a:pt x="906" y="1080"/>
                  <a:pt x="1122" y="819"/>
                  <a:pt x="1094" y="525"/>
                </a:cubicBezTo>
                <a:cubicBezTo>
                  <a:pt x="1081" y="388"/>
                  <a:pt x="1017" y="268"/>
                  <a:pt x="923" y="182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2486795" y="4585052"/>
            <a:ext cx="1325033" cy="1325033"/>
          </a:xfrm>
          <a:custGeom>
            <a:avLst/>
            <a:gdLst>
              <a:gd name="T0" fmla="*/ 724 w 830"/>
              <a:gd name="T1" fmla="*/ 138 h 830"/>
              <a:gd name="T2" fmla="*/ 724 w 830"/>
              <a:gd name="T3" fmla="*/ 138 h 830"/>
              <a:gd name="T4" fmla="*/ 793 w 830"/>
              <a:gd name="T5" fmla="*/ 69 h 830"/>
              <a:gd name="T6" fmla="*/ 724 w 830"/>
              <a:gd name="T7" fmla="*/ 0 h 830"/>
              <a:gd name="T8" fmla="*/ 655 w 830"/>
              <a:gd name="T9" fmla="*/ 69 h 830"/>
              <a:gd name="T10" fmla="*/ 656 w 830"/>
              <a:gd name="T11" fmla="*/ 77 h 830"/>
              <a:gd name="T12" fmla="*/ 415 w 830"/>
              <a:gd name="T13" fmla="*/ 0 h 830"/>
              <a:gd name="T14" fmla="*/ 0 w 830"/>
              <a:gd name="T15" fmla="*/ 415 h 830"/>
              <a:gd name="T16" fmla="*/ 415 w 830"/>
              <a:gd name="T17" fmla="*/ 830 h 830"/>
              <a:gd name="T18" fmla="*/ 830 w 830"/>
              <a:gd name="T19" fmla="*/ 415 h 830"/>
              <a:gd name="T20" fmla="*/ 724 w 830"/>
              <a:gd name="T21" fmla="*/ 138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0" h="830">
                <a:moveTo>
                  <a:pt x="724" y="138"/>
                </a:moveTo>
                <a:cubicBezTo>
                  <a:pt x="724" y="138"/>
                  <a:pt x="724" y="138"/>
                  <a:pt x="724" y="138"/>
                </a:cubicBezTo>
                <a:cubicBezTo>
                  <a:pt x="762" y="138"/>
                  <a:pt x="793" y="107"/>
                  <a:pt x="793" y="69"/>
                </a:cubicBezTo>
                <a:cubicBezTo>
                  <a:pt x="793" y="31"/>
                  <a:pt x="762" y="0"/>
                  <a:pt x="724" y="0"/>
                </a:cubicBezTo>
                <a:cubicBezTo>
                  <a:pt x="686" y="0"/>
                  <a:pt x="655" y="31"/>
                  <a:pt x="655" y="69"/>
                </a:cubicBezTo>
                <a:cubicBezTo>
                  <a:pt x="655" y="72"/>
                  <a:pt x="655" y="74"/>
                  <a:pt x="656" y="77"/>
                </a:cubicBezTo>
                <a:cubicBezTo>
                  <a:pt x="588" y="29"/>
                  <a:pt x="505" y="0"/>
                  <a:pt x="415" y="0"/>
                </a:cubicBezTo>
                <a:cubicBezTo>
                  <a:pt x="186" y="0"/>
                  <a:pt x="0" y="186"/>
                  <a:pt x="0" y="415"/>
                </a:cubicBezTo>
                <a:cubicBezTo>
                  <a:pt x="0" y="644"/>
                  <a:pt x="186" y="830"/>
                  <a:pt x="415" y="830"/>
                </a:cubicBezTo>
                <a:cubicBezTo>
                  <a:pt x="644" y="830"/>
                  <a:pt x="830" y="644"/>
                  <a:pt x="830" y="415"/>
                </a:cubicBezTo>
                <a:cubicBezTo>
                  <a:pt x="830" y="309"/>
                  <a:pt x="790" y="212"/>
                  <a:pt x="724" y="138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551477" y="4625267"/>
            <a:ext cx="148167" cy="146051"/>
          </a:xfrm>
          <a:prstGeom prst="ellipse">
            <a:avLst/>
          </a:pr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47861" y="3905601"/>
            <a:ext cx="173567" cy="173567"/>
          </a:xfrm>
          <a:prstGeom prst="ellipse">
            <a:avLst/>
          </a:pr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836294" y="3262134"/>
            <a:ext cx="173567" cy="173567"/>
          </a:xfrm>
          <a:prstGeom prst="ellipse">
            <a:avLst/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850176" y="2100084"/>
            <a:ext cx="237067" cy="237067"/>
          </a:xfrm>
          <a:prstGeom prst="ellipse">
            <a:avLst/>
          </a:pr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2486795" y="4011434"/>
            <a:ext cx="65617" cy="131233"/>
          </a:xfrm>
          <a:custGeom>
            <a:avLst/>
            <a:gdLst>
              <a:gd name="T0" fmla="*/ 5 w 41"/>
              <a:gd name="T1" fmla="*/ 83 h 83"/>
              <a:gd name="T2" fmla="*/ 17 w 41"/>
              <a:gd name="T3" fmla="*/ 26 h 83"/>
              <a:gd name="T4" fmla="*/ 0 w 41"/>
              <a:gd name="T5" fmla="*/ 26 h 83"/>
              <a:gd name="T6" fmla="*/ 3 w 41"/>
              <a:gd name="T7" fmla="*/ 14 h 83"/>
              <a:gd name="T8" fmla="*/ 27 w 41"/>
              <a:gd name="T9" fmla="*/ 0 h 83"/>
              <a:gd name="T10" fmla="*/ 41 w 41"/>
              <a:gd name="T11" fmla="*/ 0 h 83"/>
              <a:gd name="T12" fmla="*/ 23 w 41"/>
              <a:gd name="T13" fmla="*/ 83 h 83"/>
              <a:gd name="T14" fmla="*/ 5 w 41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83">
                <a:moveTo>
                  <a:pt x="5" y="83"/>
                </a:moveTo>
                <a:cubicBezTo>
                  <a:pt x="17" y="26"/>
                  <a:pt x="17" y="26"/>
                  <a:pt x="17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15" y="14"/>
                  <a:pt x="24" y="9"/>
                  <a:pt x="2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23" y="83"/>
                  <a:pt x="23" y="83"/>
                  <a:pt x="23" y="83"/>
                </a:cubicBezTo>
                <a:lnTo>
                  <a:pt x="5" y="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569344" y="4013551"/>
            <a:ext cx="91017" cy="129117"/>
          </a:xfrm>
          <a:custGeom>
            <a:avLst/>
            <a:gdLst>
              <a:gd name="T0" fmla="*/ 0 w 58"/>
              <a:gd name="T1" fmla="*/ 82 h 82"/>
              <a:gd name="T2" fmla="*/ 9 w 58"/>
              <a:gd name="T3" fmla="*/ 59 h 82"/>
              <a:gd name="T4" fmla="*/ 22 w 58"/>
              <a:gd name="T5" fmla="*/ 36 h 82"/>
              <a:gd name="T6" fmla="*/ 36 w 58"/>
              <a:gd name="T7" fmla="*/ 16 h 82"/>
              <a:gd name="T8" fmla="*/ 5 w 58"/>
              <a:gd name="T9" fmla="*/ 16 h 82"/>
              <a:gd name="T10" fmla="*/ 9 w 58"/>
              <a:gd name="T11" fmla="*/ 0 h 82"/>
              <a:gd name="T12" fmla="*/ 58 w 58"/>
              <a:gd name="T13" fmla="*/ 0 h 82"/>
              <a:gd name="T14" fmla="*/ 53 w 58"/>
              <a:gd name="T15" fmla="*/ 16 h 82"/>
              <a:gd name="T16" fmla="*/ 20 w 58"/>
              <a:gd name="T17" fmla="*/ 82 h 82"/>
              <a:gd name="T18" fmla="*/ 0 w 58"/>
              <a:gd name="T1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82">
                <a:moveTo>
                  <a:pt x="0" y="82"/>
                </a:moveTo>
                <a:cubicBezTo>
                  <a:pt x="1" y="75"/>
                  <a:pt x="4" y="68"/>
                  <a:pt x="9" y="59"/>
                </a:cubicBezTo>
                <a:cubicBezTo>
                  <a:pt x="12" y="53"/>
                  <a:pt x="17" y="46"/>
                  <a:pt x="22" y="36"/>
                </a:cubicBezTo>
                <a:cubicBezTo>
                  <a:pt x="26" y="31"/>
                  <a:pt x="30" y="24"/>
                  <a:pt x="3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9" y="0"/>
                  <a:pt x="9" y="0"/>
                  <a:pt x="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16"/>
                  <a:pt x="53" y="16"/>
                  <a:pt x="53" y="16"/>
                </a:cubicBezTo>
                <a:cubicBezTo>
                  <a:pt x="38" y="37"/>
                  <a:pt x="27" y="59"/>
                  <a:pt x="20" y="82"/>
                </a:cubicBezTo>
                <a:lnTo>
                  <a:pt x="0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2660360" y="4009317"/>
            <a:ext cx="127000" cy="137584"/>
          </a:xfrm>
          <a:custGeom>
            <a:avLst/>
            <a:gdLst>
              <a:gd name="T0" fmla="*/ 1 w 79"/>
              <a:gd name="T1" fmla="*/ 21 h 86"/>
              <a:gd name="T2" fmla="*/ 21 w 79"/>
              <a:gd name="T3" fmla="*/ 2 h 86"/>
              <a:gd name="T4" fmla="*/ 36 w 79"/>
              <a:gd name="T5" fmla="*/ 14 h 86"/>
              <a:gd name="T6" fmla="*/ 35 w 79"/>
              <a:gd name="T7" fmla="*/ 23 h 86"/>
              <a:gd name="T8" fmla="*/ 27 w 79"/>
              <a:gd name="T9" fmla="*/ 40 h 86"/>
              <a:gd name="T10" fmla="*/ 13 w 79"/>
              <a:gd name="T11" fmla="*/ 44 h 86"/>
              <a:gd name="T12" fmla="*/ 0 w 79"/>
              <a:gd name="T13" fmla="*/ 30 h 86"/>
              <a:gd name="T14" fmla="*/ 1 w 79"/>
              <a:gd name="T15" fmla="*/ 21 h 86"/>
              <a:gd name="T16" fmla="*/ 8 w 79"/>
              <a:gd name="T17" fmla="*/ 86 h 86"/>
              <a:gd name="T18" fmla="*/ 61 w 79"/>
              <a:gd name="T19" fmla="*/ 0 h 86"/>
              <a:gd name="T20" fmla="*/ 71 w 79"/>
              <a:gd name="T21" fmla="*/ 0 h 86"/>
              <a:gd name="T22" fmla="*/ 18 w 79"/>
              <a:gd name="T23" fmla="*/ 86 h 86"/>
              <a:gd name="T24" fmla="*/ 8 w 79"/>
              <a:gd name="T25" fmla="*/ 86 h 86"/>
              <a:gd name="T26" fmla="*/ 20 w 79"/>
              <a:gd name="T27" fmla="*/ 11 h 86"/>
              <a:gd name="T28" fmla="*/ 13 w 79"/>
              <a:gd name="T29" fmla="*/ 23 h 86"/>
              <a:gd name="T30" fmla="*/ 13 w 79"/>
              <a:gd name="T31" fmla="*/ 28 h 86"/>
              <a:gd name="T32" fmla="*/ 16 w 79"/>
              <a:gd name="T33" fmla="*/ 33 h 86"/>
              <a:gd name="T34" fmla="*/ 22 w 79"/>
              <a:gd name="T35" fmla="*/ 27 h 86"/>
              <a:gd name="T36" fmla="*/ 24 w 79"/>
              <a:gd name="T37" fmla="*/ 18 h 86"/>
              <a:gd name="T38" fmla="*/ 20 w 79"/>
              <a:gd name="T39" fmla="*/ 11 h 86"/>
              <a:gd name="T40" fmla="*/ 44 w 79"/>
              <a:gd name="T41" fmla="*/ 62 h 86"/>
              <a:gd name="T42" fmla="*/ 64 w 79"/>
              <a:gd name="T43" fmla="*/ 43 h 86"/>
              <a:gd name="T44" fmla="*/ 79 w 79"/>
              <a:gd name="T45" fmla="*/ 56 h 86"/>
              <a:gd name="T46" fmla="*/ 79 w 79"/>
              <a:gd name="T47" fmla="*/ 59 h 86"/>
              <a:gd name="T48" fmla="*/ 78 w 79"/>
              <a:gd name="T49" fmla="*/ 65 h 86"/>
              <a:gd name="T50" fmla="*/ 70 w 79"/>
              <a:gd name="T51" fmla="*/ 81 h 86"/>
              <a:gd name="T52" fmla="*/ 56 w 79"/>
              <a:gd name="T53" fmla="*/ 85 h 86"/>
              <a:gd name="T54" fmla="*/ 43 w 79"/>
              <a:gd name="T55" fmla="*/ 71 h 86"/>
              <a:gd name="T56" fmla="*/ 44 w 79"/>
              <a:gd name="T57" fmla="*/ 62 h 86"/>
              <a:gd name="T58" fmla="*/ 63 w 79"/>
              <a:gd name="T59" fmla="*/ 52 h 86"/>
              <a:gd name="T60" fmla="*/ 56 w 79"/>
              <a:gd name="T61" fmla="*/ 64 h 86"/>
              <a:gd name="T62" fmla="*/ 56 w 79"/>
              <a:gd name="T63" fmla="*/ 69 h 86"/>
              <a:gd name="T64" fmla="*/ 59 w 79"/>
              <a:gd name="T65" fmla="*/ 74 h 86"/>
              <a:gd name="T66" fmla="*/ 65 w 79"/>
              <a:gd name="T67" fmla="*/ 68 h 86"/>
              <a:gd name="T68" fmla="*/ 66 w 79"/>
              <a:gd name="T69" fmla="*/ 59 h 86"/>
              <a:gd name="T70" fmla="*/ 63 w 79"/>
              <a:gd name="T71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" h="86">
                <a:moveTo>
                  <a:pt x="1" y="21"/>
                </a:moveTo>
                <a:cubicBezTo>
                  <a:pt x="4" y="8"/>
                  <a:pt x="11" y="2"/>
                  <a:pt x="21" y="2"/>
                </a:cubicBezTo>
                <a:cubicBezTo>
                  <a:pt x="31" y="2"/>
                  <a:pt x="36" y="6"/>
                  <a:pt x="36" y="14"/>
                </a:cubicBezTo>
                <a:cubicBezTo>
                  <a:pt x="36" y="17"/>
                  <a:pt x="36" y="20"/>
                  <a:pt x="35" y="23"/>
                </a:cubicBezTo>
                <a:cubicBezTo>
                  <a:pt x="33" y="32"/>
                  <a:pt x="31" y="37"/>
                  <a:pt x="27" y="40"/>
                </a:cubicBezTo>
                <a:cubicBezTo>
                  <a:pt x="24" y="42"/>
                  <a:pt x="20" y="44"/>
                  <a:pt x="13" y="44"/>
                </a:cubicBezTo>
                <a:cubicBezTo>
                  <a:pt x="5" y="44"/>
                  <a:pt x="0" y="39"/>
                  <a:pt x="0" y="30"/>
                </a:cubicBezTo>
                <a:cubicBezTo>
                  <a:pt x="0" y="30"/>
                  <a:pt x="1" y="26"/>
                  <a:pt x="1" y="21"/>
                </a:cubicBezTo>
                <a:close/>
                <a:moveTo>
                  <a:pt x="8" y="86"/>
                </a:moveTo>
                <a:cubicBezTo>
                  <a:pt x="61" y="0"/>
                  <a:pt x="61" y="0"/>
                  <a:pt x="6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18" y="86"/>
                  <a:pt x="18" y="86"/>
                  <a:pt x="18" y="86"/>
                </a:cubicBezTo>
                <a:lnTo>
                  <a:pt x="8" y="86"/>
                </a:lnTo>
                <a:close/>
                <a:moveTo>
                  <a:pt x="20" y="11"/>
                </a:moveTo>
                <a:cubicBezTo>
                  <a:pt x="17" y="11"/>
                  <a:pt x="15" y="15"/>
                  <a:pt x="13" y="23"/>
                </a:cubicBezTo>
                <a:cubicBezTo>
                  <a:pt x="13" y="23"/>
                  <a:pt x="13" y="25"/>
                  <a:pt x="13" y="28"/>
                </a:cubicBezTo>
                <a:cubicBezTo>
                  <a:pt x="13" y="31"/>
                  <a:pt x="14" y="33"/>
                  <a:pt x="16" y="33"/>
                </a:cubicBezTo>
                <a:cubicBezTo>
                  <a:pt x="18" y="33"/>
                  <a:pt x="20" y="31"/>
                  <a:pt x="22" y="27"/>
                </a:cubicBezTo>
                <a:cubicBezTo>
                  <a:pt x="23" y="24"/>
                  <a:pt x="24" y="21"/>
                  <a:pt x="24" y="18"/>
                </a:cubicBezTo>
                <a:cubicBezTo>
                  <a:pt x="24" y="13"/>
                  <a:pt x="22" y="11"/>
                  <a:pt x="20" y="11"/>
                </a:cubicBezTo>
                <a:close/>
                <a:moveTo>
                  <a:pt x="44" y="62"/>
                </a:moveTo>
                <a:cubicBezTo>
                  <a:pt x="47" y="49"/>
                  <a:pt x="54" y="43"/>
                  <a:pt x="64" y="43"/>
                </a:cubicBezTo>
                <a:cubicBezTo>
                  <a:pt x="74" y="43"/>
                  <a:pt x="79" y="47"/>
                  <a:pt x="79" y="56"/>
                </a:cubicBezTo>
                <a:cubicBezTo>
                  <a:pt x="79" y="57"/>
                  <a:pt x="79" y="58"/>
                  <a:pt x="79" y="59"/>
                </a:cubicBezTo>
                <a:cubicBezTo>
                  <a:pt x="79" y="60"/>
                  <a:pt x="79" y="62"/>
                  <a:pt x="78" y="65"/>
                </a:cubicBezTo>
                <a:cubicBezTo>
                  <a:pt x="76" y="73"/>
                  <a:pt x="73" y="78"/>
                  <a:pt x="70" y="81"/>
                </a:cubicBezTo>
                <a:cubicBezTo>
                  <a:pt x="67" y="83"/>
                  <a:pt x="62" y="85"/>
                  <a:pt x="56" y="85"/>
                </a:cubicBezTo>
                <a:cubicBezTo>
                  <a:pt x="48" y="85"/>
                  <a:pt x="43" y="80"/>
                  <a:pt x="43" y="71"/>
                </a:cubicBezTo>
                <a:cubicBezTo>
                  <a:pt x="43" y="69"/>
                  <a:pt x="44" y="66"/>
                  <a:pt x="44" y="62"/>
                </a:cubicBezTo>
                <a:close/>
                <a:moveTo>
                  <a:pt x="63" y="52"/>
                </a:moveTo>
                <a:cubicBezTo>
                  <a:pt x="60" y="52"/>
                  <a:pt x="57" y="56"/>
                  <a:pt x="56" y="64"/>
                </a:cubicBezTo>
                <a:cubicBezTo>
                  <a:pt x="56" y="67"/>
                  <a:pt x="56" y="68"/>
                  <a:pt x="56" y="69"/>
                </a:cubicBezTo>
                <a:cubicBezTo>
                  <a:pt x="56" y="72"/>
                  <a:pt x="57" y="74"/>
                  <a:pt x="59" y="74"/>
                </a:cubicBezTo>
                <a:cubicBezTo>
                  <a:pt x="61" y="74"/>
                  <a:pt x="63" y="72"/>
                  <a:pt x="65" y="68"/>
                </a:cubicBezTo>
                <a:cubicBezTo>
                  <a:pt x="66" y="65"/>
                  <a:pt x="66" y="62"/>
                  <a:pt x="66" y="59"/>
                </a:cubicBezTo>
                <a:cubicBezTo>
                  <a:pt x="66" y="54"/>
                  <a:pt x="65" y="52"/>
                  <a:pt x="63" y="5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2723861" y="3152067"/>
            <a:ext cx="91017" cy="135467"/>
          </a:xfrm>
          <a:custGeom>
            <a:avLst/>
            <a:gdLst>
              <a:gd name="T0" fmla="*/ 42 w 57"/>
              <a:gd name="T1" fmla="*/ 40 h 85"/>
              <a:gd name="T2" fmla="*/ 49 w 57"/>
              <a:gd name="T3" fmla="*/ 45 h 85"/>
              <a:gd name="T4" fmla="*/ 51 w 57"/>
              <a:gd name="T5" fmla="*/ 55 h 85"/>
              <a:gd name="T6" fmla="*/ 42 w 57"/>
              <a:gd name="T7" fmla="*/ 78 h 85"/>
              <a:gd name="T8" fmla="*/ 18 w 57"/>
              <a:gd name="T9" fmla="*/ 85 h 85"/>
              <a:gd name="T10" fmla="*/ 0 w 57"/>
              <a:gd name="T11" fmla="*/ 67 h 85"/>
              <a:gd name="T12" fmla="*/ 1 w 57"/>
              <a:gd name="T13" fmla="*/ 55 h 85"/>
              <a:gd name="T14" fmla="*/ 20 w 57"/>
              <a:gd name="T15" fmla="*/ 55 h 85"/>
              <a:gd name="T16" fmla="*/ 18 w 57"/>
              <a:gd name="T17" fmla="*/ 65 h 85"/>
              <a:gd name="T18" fmla="*/ 23 w 57"/>
              <a:gd name="T19" fmla="*/ 71 h 85"/>
              <a:gd name="T20" fmla="*/ 33 w 57"/>
              <a:gd name="T21" fmla="*/ 55 h 85"/>
              <a:gd name="T22" fmla="*/ 29 w 57"/>
              <a:gd name="T23" fmla="*/ 49 h 85"/>
              <a:gd name="T24" fmla="*/ 19 w 57"/>
              <a:gd name="T25" fmla="*/ 48 h 85"/>
              <a:gd name="T26" fmla="*/ 22 w 57"/>
              <a:gd name="T27" fmla="*/ 34 h 85"/>
              <a:gd name="T28" fmla="*/ 23 w 57"/>
              <a:gd name="T29" fmla="*/ 34 h 85"/>
              <a:gd name="T30" fmla="*/ 25 w 57"/>
              <a:gd name="T31" fmla="*/ 34 h 85"/>
              <a:gd name="T32" fmla="*/ 39 w 57"/>
              <a:gd name="T33" fmla="*/ 20 h 85"/>
              <a:gd name="T34" fmla="*/ 39 w 57"/>
              <a:gd name="T35" fmla="*/ 19 h 85"/>
              <a:gd name="T36" fmla="*/ 35 w 57"/>
              <a:gd name="T37" fmla="*/ 15 h 85"/>
              <a:gd name="T38" fmla="*/ 28 w 57"/>
              <a:gd name="T39" fmla="*/ 19 h 85"/>
              <a:gd name="T40" fmla="*/ 26 w 57"/>
              <a:gd name="T41" fmla="*/ 27 h 85"/>
              <a:gd name="T42" fmla="*/ 8 w 57"/>
              <a:gd name="T43" fmla="*/ 27 h 85"/>
              <a:gd name="T44" fmla="*/ 18 w 57"/>
              <a:gd name="T45" fmla="*/ 7 h 85"/>
              <a:gd name="T46" fmla="*/ 38 w 57"/>
              <a:gd name="T47" fmla="*/ 0 h 85"/>
              <a:gd name="T48" fmla="*/ 53 w 57"/>
              <a:gd name="T49" fmla="*/ 4 h 85"/>
              <a:gd name="T50" fmla="*/ 57 w 57"/>
              <a:gd name="T51" fmla="*/ 18 h 85"/>
              <a:gd name="T52" fmla="*/ 42 w 57"/>
              <a:gd name="T53" fmla="*/ 4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" h="85">
                <a:moveTo>
                  <a:pt x="42" y="40"/>
                </a:moveTo>
                <a:cubicBezTo>
                  <a:pt x="46" y="42"/>
                  <a:pt x="48" y="43"/>
                  <a:pt x="49" y="45"/>
                </a:cubicBezTo>
                <a:cubicBezTo>
                  <a:pt x="51" y="47"/>
                  <a:pt x="51" y="50"/>
                  <a:pt x="51" y="55"/>
                </a:cubicBezTo>
                <a:cubicBezTo>
                  <a:pt x="51" y="65"/>
                  <a:pt x="48" y="72"/>
                  <a:pt x="42" y="78"/>
                </a:cubicBezTo>
                <a:cubicBezTo>
                  <a:pt x="36" y="83"/>
                  <a:pt x="28" y="85"/>
                  <a:pt x="18" y="85"/>
                </a:cubicBezTo>
                <a:cubicBezTo>
                  <a:pt x="6" y="85"/>
                  <a:pt x="0" y="79"/>
                  <a:pt x="0" y="67"/>
                </a:cubicBezTo>
                <a:cubicBezTo>
                  <a:pt x="0" y="64"/>
                  <a:pt x="0" y="60"/>
                  <a:pt x="1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60"/>
                  <a:pt x="18" y="63"/>
                  <a:pt x="18" y="65"/>
                </a:cubicBezTo>
                <a:cubicBezTo>
                  <a:pt x="18" y="69"/>
                  <a:pt x="20" y="71"/>
                  <a:pt x="23" y="71"/>
                </a:cubicBezTo>
                <a:cubicBezTo>
                  <a:pt x="30" y="71"/>
                  <a:pt x="33" y="66"/>
                  <a:pt x="33" y="55"/>
                </a:cubicBezTo>
                <a:cubicBezTo>
                  <a:pt x="33" y="52"/>
                  <a:pt x="32" y="50"/>
                  <a:pt x="29" y="49"/>
                </a:cubicBezTo>
                <a:cubicBezTo>
                  <a:pt x="28" y="48"/>
                  <a:pt x="24" y="48"/>
                  <a:pt x="19" y="48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3" y="34"/>
                  <a:pt x="23" y="34"/>
                </a:cubicBezTo>
                <a:cubicBezTo>
                  <a:pt x="24" y="34"/>
                  <a:pt x="25" y="34"/>
                  <a:pt x="25" y="34"/>
                </a:cubicBezTo>
                <a:cubicBezTo>
                  <a:pt x="33" y="34"/>
                  <a:pt x="38" y="30"/>
                  <a:pt x="39" y="20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6"/>
                  <a:pt x="38" y="15"/>
                  <a:pt x="35" y="15"/>
                </a:cubicBezTo>
                <a:cubicBezTo>
                  <a:pt x="32" y="15"/>
                  <a:pt x="30" y="16"/>
                  <a:pt x="28" y="19"/>
                </a:cubicBezTo>
                <a:cubicBezTo>
                  <a:pt x="27" y="21"/>
                  <a:pt x="26" y="24"/>
                  <a:pt x="2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18"/>
                  <a:pt x="12" y="12"/>
                  <a:pt x="18" y="7"/>
                </a:cubicBezTo>
                <a:cubicBezTo>
                  <a:pt x="23" y="2"/>
                  <a:pt x="30" y="0"/>
                  <a:pt x="38" y="0"/>
                </a:cubicBezTo>
                <a:cubicBezTo>
                  <a:pt x="45" y="0"/>
                  <a:pt x="50" y="1"/>
                  <a:pt x="53" y="4"/>
                </a:cubicBezTo>
                <a:cubicBezTo>
                  <a:pt x="56" y="6"/>
                  <a:pt x="57" y="11"/>
                  <a:pt x="57" y="18"/>
                </a:cubicBezTo>
                <a:cubicBezTo>
                  <a:pt x="57" y="28"/>
                  <a:pt x="52" y="35"/>
                  <a:pt x="42" y="4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2806410" y="3154185"/>
            <a:ext cx="95251" cy="131233"/>
          </a:xfrm>
          <a:custGeom>
            <a:avLst/>
            <a:gdLst>
              <a:gd name="T0" fmla="*/ 19 w 45"/>
              <a:gd name="T1" fmla="*/ 62 h 62"/>
              <a:gd name="T2" fmla="*/ 21 w 45"/>
              <a:gd name="T3" fmla="*/ 51 h 62"/>
              <a:gd name="T4" fmla="*/ 0 w 45"/>
              <a:gd name="T5" fmla="*/ 51 h 62"/>
              <a:gd name="T6" fmla="*/ 2 w 45"/>
              <a:gd name="T7" fmla="*/ 40 h 62"/>
              <a:gd name="T8" fmla="*/ 31 w 45"/>
              <a:gd name="T9" fmla="*/ 0 h 62"/>
              <a:gd name="T10" fmla="*/ 45 w 45"/>
              <a:gd name="T11" fmla="*/ 0 h 62"/>
              <a:gd name="T12" fmla="*/ 37 w 45"/>
              <a:gd name="T13" fmla="*/ 40 h 62"/>
              <a:gd name="T14" fmla="*/ 42 w 45"/>
              <a:gd name="T15" fmla="*/ 40 h 62"/>
              <a:gd name="T16" fmla="*/ 40 w 45"/>
              <a:gd name="T17" fmla="*/ 51 h 62"/>
              <a:gd name="T18" fmla="*/ 34 w 45"/>
              <a:gd name="T19" fmla="*/ 51 h 62"/>
              <a:gd name="T20" fmla="*/ 32 w 45"/>
              <a:gd name="T21" fmla="*/ 62 h 62"/>
              <a:gd name="T22" fmla="*/ 19 w 45"/>
              <a:gd name="T23" fmla="*/ 62 h 62"/>
              <a:gd name="T24" fmla="*/ 24 w 45"/>
              <a:gd name="T25" fmla="*/ 40 h 62"/>
              <a:gd name="T26" fmla="*/ 29 w 45"/>
              <a:gd name="T27" fmla="*/ 20 h 62"/>
              <a:gd name="T28" fmla="*/ 13 w 45"/>
              <a:gd name="T29" fmla="*/ 40 h 62"/>
              <a:gd name="T30" fmla="*/ 24 w 45"/>
              <a:gd name="T31" fmla="*/ 4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5" h="62">
                <a:moveTo>
                  <a:pt x="19" y="62"/>
                </a:moveTo>
                <a:lnTo>
                  <a:pt x="21" y="51"/>
                </a:lnTo>
                <a:lnTo>
                  <a:pt x="0" y="51"/>
                </a:lnTo>
                <a:lnTo>
                  <a:pt x="2" y="40"/>
                </a:lnTo>
                <a:lnTo>
                  <a:pt x="31" y="0"/>
                </a:lnTo>
                <a:lnTo>
                  <a:pt x="45" y="0"/>
                </a:lnTo>
                <a:lnTo>
                  <a:pt x="37" y="40"/>
                </a:lnTo>
                <a:lnTo>
                  <a:pt x="42" y="40"/>
                </a:lnTo>
                <a:lnTo>
                  <a:pt x="40" y="51"/>
                </a:lnTo>
                <a:lnTo>
                  <a:pt x="34" y="51"/>
                </a:lnTo>
                <a:lnTo>
                  <a:pt x="32" y="62"/>
                </a:lnTo>
                <a:lnTo>
                  <a:pt x="19" y="62"/>
                </a:lnTo>
                <a:close/>
                <a:moveTo>
                  <a:pt x="24" y="40"/>
                </a:moveTo>
                <a:lnTo>
                  <a:pt x="29" y="20"/>
                </a:lnTo>
                <a:lnTo>
                  <a:pt x="13" y="40"/>
                </a:lnTo>
                <a:lnTo>
                  <a:pt x="24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912244" y="3152067"/>
            <a:ext cx="124884" cy="135467"/>
          </a:xfrm>
          <a:custGeom>
            <a:avLst/>
            <a:gdLst>
              <a:gd name="T0" fmla="*/ 1 w 79"/>
              <a:gd name="T1" fmla="*/ 20 h 85"/>
              <a:gd name="T2" fmla="*/ 21 w 79"/>
              <a:gd name="T3" fmla="*/ 1 h 85"/>
              <a:gd name="T4" fmla="*/ 36 w 79"/>
              <a:gd name="T5" fmla="*/ 14 h 85"/>
              <a:gd name="T6" fmla="*/ 35 w 79"/>
              <a:gd name="T7" fmla="*/ 23 h 85"/>
              <a:gd name="T8" fmla="*/ 27 w 79"/>
              <a:gd name="T9" fmla="*/ 40 h 85"/>
              <a:gd name="T10" fmla="*/ 13 w 79"/>
              <a:gd name="T11" fmla="*/ 43 h 85"/>
              <a:gd name="T12" fmla="*/ 0 w 79"/>
              <a:gd name="T13" fmla="*/ 30 h 85"/>
              <a:gd name="T14" fmla="*/ 1 w 79"/>
              <a:gd name="T15" fmla="*/ 20 h 85"/>
              <a:gd name="T16" fmla="*/ 8 w 79"/>
              <a:gd name="T17" fmla="*/ 85 h 85"/>
              <a:gd name="T18" fmla="*/ 61 w 79"/>
              <a:gd name="T19" fmla="*/ 0 h 85"/>
              <a:gd name="T20" fmla="*/ 71 w 79"/>
              <a:gd name="T21" fmla="*/ 0 h 85"/>
              <a:gd name="T22" fmla="*/ 18 w 79"/>
              <a:gd name="T23" fmla="*/ 85 h 85"/>
              <a:gd name="T24" fmla="*/ 8 w 79"/>
              <a:gd name="T25" fmla="*/ 85 h 85"/>
              <a:gd name="T26" fmla="*/ 20 w 79"/>
              <a:gd name="T27" fmla="*/ 11 h 85"/>
              <a:gd name="T28" fmla="*/ 13 w 79"/>
              <a:gd name="T29" fmla="*/ 22 h 85"/>
              <a:gd name="T30" fmla="*/ 13 w 79"/>
              <a:gd name="T31" fmla="*/ 27 h 85"/>
              <a:gd name="T32" fmla="*/ 16 w 79"/>
              <a:gd name="T33" fmla="*/ 33 h 85"/>
              <a:gd name="T34" fmla="*/ 22 w 79"/>
              <a:gd name="T35" fmla="*/ 27 h 85"/>
              <a:gd name="T36" fmla="*/ 23 w 79"/>
              <a:gd name="T37" fmla="*/ 17 h 85"/>
              <a:gd name="T38" fmla="*/ 20 w 79"/>
              <a:gd name="T39" fmla="*/ 11 h 85"/>
              <a:gd name="T40" fmla="*/ 44 w 79"/>
              <a:gd name="T41" fmla="*/ 62 h 85"/>
              <a:gd name="T42" fmla="*/ 64 w 79"/>
              <a:gd name="T43" fmla="*/ 42 h 85"/>
              <a:gd name="T44" fmla="*/ 79 w 79"/>
              <a:gd name="T45" fmla="*/ 55 h 85"/>
              <a:gd name="T46" fmla="*/ 79 w 79"/>
              <a:gd name="T47" fmla="*/ 59 h 85"/>
              <a:gd name="T48" fmla="*/ 78 w 79"/>
              <a:gd name="T49" fmla="*/ 64 h 85"/>
              <a:gd name="T50" fmla="*/ 70 w 79"/>
              <a:gd name="T51" fmla="*/ 81 h 85"/>
              <a:gd name="T52" fmla="*/ 56 w 79"/>
              <a:gd name="T53" fmla="*/ 84 h 85"/>
              <a:gd name="T54" fmla="*/ 43 w 79"/>
              <a:gd name="T55" fmla="*/ 71 h 85"/>
              <a:gd name="T56" fmla="*/ 44 w 79"/>
              <a:gd name="T57" fmla="*/ 62 h 85"/>
              <a:gd name="T58" fmla="*/ 63 w 79"/>
              <a:gd name="T59" fmla="*/ 52 h 85"/>
              <a:gd name="T60" fmla="*/ 56 w 79"/>
              <a:gd name="T61" fmla="*/ 64 h 85"/>
              <a:gd name="T62" fmla="*/ 56 w 79"/>
              <a:gd name="T63" fmla="*/ 69 h 85"/>
              <a:gd name="T64" fmla="*/ 59 w 79"/>
              <a:gd name="T65" fmla="*/ 74 h 85"/>
              <a:gd name="T66" fmla="*/ 65 w 79"/>
              <a:gd name="T67" fmla="*/ 68 h 85"/>
              <a:gd name="T68" fmla="*/ 66 w 79"/>
              <a:gd name="T69" fmla="*/ 58 h 85"/>
              <a:gd name="T70" fmla="*/ 63 w 79"/>
              <a:gd name="T71" fmla="*/ 5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" h="85">
                <a:moveTo>
                  <a:pt x="1" y="20"/>
                </a:moveTo>
                <a:cubicBezTo>
                  <a:pt x="4" y="8"/>
                  <a:pt x="11" y="1"/>
                  <a:pt x="21" y="1"/>
                </a:cubicBezTo>
                <a:cubicBezTo>
                  <a:pt x="31" y="1"/>
                  <a:pt x="36" y="6"/>
                  <a:pt x="36" y="14"/>
                </a:cubicBezTo>
                <a:cubicBezTo>
                  <a:pt x="36" y="17"/>
                  <a:pt x="36" y="20"/>
                  <a:pt x="35" y="23"/>
                </a:cubicBezTo>
                <a:cubicBezTo>
                  <a:pt x="33" y="31"/>
                  <a:pt x="30" y="37"/>
                  <a:pt x="27" y="40"/>
                </a:cubicBezTo>
                <a:cubicBezTo>
                  <a:pt x="24" y="42"/>
                  <a:pt x="19" y="43"/>
                  <a:pt x="13" y="43"/>
                </a:cubicBezTo>
                <a:cubicBezTo>
                  <a:pt x="5" y="43"/>
                  <a:pt x="0" y="39"/>
                  <a:pt x="0" y="30"/>
                </a:cubicBezTo>
                <a:cubicBezTo>
                  <a:pt x="0" y="29"/>
                  <a:pt x="1" y="26"/>
                  <a:pt x="1" y="20"/>
                </a:cubicBezTo>
                <a:close/>
                <a:moveTo>
                  <a:pt x="8" y="85"/>
                </a:moveTo>
                <a:cubicBezTo>
                  <a:pt x="61" y="0"/>
                  <a:pt x="61" y="0"/>
                  <a:pt x="6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18" y="85"/>
                  <a:pt x="18" y="85"/>
                  <a:pt x="18" y="85"/>
                </a:cubicBezTo>
                <a:lnTo>
                  <a:pt x="8" y="85"/>
                </a:lnTo>
                <a:close/>
                <a:moveTo>
                  <a:pt x="20" y="11"/>
                </a:moveTo>
                <a:cubicBezTo>
                  <a:pt x="17" y="11"/>
                  <a:pt x="15" y="15"/>
                  <a:pt x="13" y="22"/>
                </a:cubicBezTo>
                <a:cubicBezTo>
                  <a:pt x="13" y="23"/>
                  <a:pt x="13" y="25"/>
                  <a:pt x="13" y="27"/>
                </a:cubicBezTo>
                <a:cubicBezTo>
                  <a:pt x="13" y="31"/>
                  <a:pt x="14" y="33"/>
                  <a:pt x="16" y="33"/>
                </a:cubicBezTo>
                <a:cubicBezTo>
                  <a:pt x="18" y="33"/>
                  <a:pt x="20" y="31"/>
                  <a:pt x="22" y="27"/>
                </a:cubicBezTo>
                <a:cubicBezTo>
                  <a:pt x="23" y="23"/>
                  <a:pt x="23" y="20"/>
                  <a:pt x="23" y="17"/>
                </a:cubicBezTo>
                <a:cubicBezTo>
                  <a:pt x="23" y="13"/>
                  <a:pt x="22" y="11"/>
                  <a:pt x="20" y="11"/>
                </a:cubicBezTo>
                <a:close/>
                <a:moveTo>
                  <a:pt x="44" y="62"/>
                </a:moveTo>
                <a:cubicBezTo>
                  <a:pt x="47" y="49"/>
                  <a:pt x="54" y="42"/>
                  <a:pt x="64" y="42"/>
                </a:cubicBezTo>
                <a:cubicBezTo>
                  <a:pt x="74" y="42"/>
                  <a:pt x="79" y="47"/>
                  <a:pt x="79" y="55"/>
                </a:cubicBezTo>
                <a:cubicBezTo>
                  <a:pt x="79" y="57"/>
                  <a:pt x="79" y="58"/>
                  <a:pt x="79" y="59"/>
                </a:cubicBezTo>
                <a:cubicBezTo>
                  <a:pt x="79" y="60"/>
                  <a:pt x="79" y="62"/>
                  <a:pt x="78" y="64"/>
                </a:cubicBezTo>
                <a:cubicBezTo>
                  <a:pt x="76" y="72"/>
                  <a:pt x="73" y="78"/>
                  <a:pt x="70" y="81"/>
                </a:cubicBezTo>
                <a:cubicBezTo>
                  <a:pt x="67" y="83"/>
                  <a:pt x="62" y="84"/>
                  <a:pt x="56" y="84"/>
                </a:cubicBezTo>
                <a:cubicBezTo>
                  <a:pt x="48" y="84"/>
                  <a:pt x="43" y="80"/>
                  <a:pt x="43" y="71"/>
                </a:cubicBezTo>
                <a:cubicBezTo>
                  <a:pt x="43" y="68"/>
                  <a:pt x="43" y="65"/>
                  <a:pt x="44" y="62"/>
                </a:cubicBezTo>
                <a:close/>
                <a:moveTo>
                  <a:pt x="63" y="52"/>
                </a:moveTo>
                <a:cubicBezTo>
                  <a:pt x="60" y="52"/>
                  <a:pt x="57" y="56"/>
                  <a:pt x="56" y="64"/>
                </a:cubicBezTo>
                <a:cubicBezTo>
                  <a:pt x="56" y="66"/>
                  <a:pt x="56" y="68"/>
                  <a:pt x="56" y="69"/>
                </a:cubicBezTo>
                <a:cubicBezTo>
                  <a:pt x="56" y="72"/>
                  <a:pt x="57" y="74"/>
                  <a:pt x="59" y="74"/>
                </a:cubicBezTo>
                <a:cubicBezTo>
                  <a:pt x="61" y="74"/>
                  <a:pt x="63" y="72"/>
                  <a:pt x="65" y="68"/>
                </a:cubicBezTo>
                <a:cubicBezTo>
                  <a:pt x="66" y="64"/>
                  <a:pt x="66" y="61"/>
                  <a:pt x="66" y="58"/>
                </a:cubicBezTo>
                <a:cubicBezTo>
                  <a:pt x="66" y="54"/>
                  <a:pt x="65" y="52"/>
                  <a:pt x="63" y="5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3045594" y="2227085"/>
            <a:ext cx="97367" cy="131233"/>
          </a:xfrm>
          <a:custGeom>
            <a:avLst/>
            <a:gdLst>
              <a:gd name="T0" fmla="*/ 19 w 46"/>
              <a:gd name="T1" fmla="*/ 62 h 62"/>
              <a:gd name="T2" fmla="*/ 21 w 46"/>
              <a:gd name="T3" fmla="*/ 51 h 62"/>
              <a:gd name="T4" fmla="*/ 0 w 46"/>
              <a:gd name="T5" fmla="*/ 51 h 62"/>
              <a:gd name="T6" fmla="*/ 2 w 46"/>
              <a:gd name="T7" fmla="*/ 40 h 62"/>
              <a:gd name="T8" fmla="*/ 31 w 46"/>
              <a:gd name="T9" fmla="*/ 0 h 62"/>
              <a:gd name="T10" fmla="*/ 46 w 46"/>
              <a:gd name="T11" fmla="*/ 0 h 62"/>
              <a:gd name="T12" fmla="*/ 37 w 46"/>
              <a:gd name="T13" fmla="*/ 40 h 62"/>
              <a:gd name="T14" fmla="*/ 42 w 46"/>
              <a:gd name="T15" fmla="*/ 40 h 62"/>
              <a:gd name="T16" fmla="*/ 41 w 46"/>
              <a:gd name="T17" fmla="*/ 51 h 62"/>
              <a:gd name="T18" fmla="*/ 35 w 46"/>
              <a:gd name="T19" fmla="*/ 51 h 62"/>
              <a:gd name="T20" fmla="*/ 32 w 46"/>
              <a:gd name="T21" fmla="*/ 62 h 62"/>
              <a:gd name="T22" fmla="*/ 19 w 46"/>
              <a:gd name="T23" fmla="*/ 62 h 62"/>
              <a:gd name="T24" fmla="*/ 24 w 46"/>
              <a:gd name="T25" fmla="*/ 40 h 62"/>
              <a:gd name="T26" fmla="*/ 29 w 46"/>
              <a:gd name="T27" fmla="*/ 19 h 62"/>
              <a:gd name="T28" fmla="*/ 14 w 46"/>
              <a:gd name="T29" fmla="*/ 40 h 62"/>
              <a:gd name="T30" fmla="*/ 24 w 46"/>
              <a:gd name="T31" fmla="*/ 4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6" h="62">
                <a:moveTo>
                  <a:pt x="19" y="62"/>
                </a:moveTo>
                <a:lnTo>
                  <a:pt x="21" y="51"/>
                </a:lnTo>
                <a:lnTo>
                  <a:pt x="0" y="51"/>
                </a:lnTo>
                <a:lnTo>
                  <a:pt x="2" y="40"/>
                </a:lnTo>
                <a:lnTo>
                  <a:pt x="31" y="0"/>
                </a:lnTo>
                <a:lnTo>
                  <a:pt x="46" y="0"/>
                </a:lnTo>
                <a:lnTo>
                  <a:pt x="37" y="40"/>
                </a:lnTo>
                <a:lnTo>
                  <a:pt x="42" y="40"/>
                </a:lnTo>
                <a:lnTo>
                  <a:pt x="41" y="51"/>
                </a:lnTo>
                <a:lnTo>
                  <a:pt x="35" y="51"/>
                </a:lnTo>
                <a:lnTo>
                  <a:pt x="32" y="62"/>
                </a:lnTo>
                <a:lnTo>
                  <a:pt x="19" y="62"/>
                </a:lnTo>
                <a:close/>
                <a:moveTo>
                  <a:pt x="24" y="40"/>
                </a:moveTo>
                <a:lnTo>
                  <a:pt x="29" y="19"/>
                </a:lnTo>
                <a:lnTo>
                  <a:pt x="14" y="40"/>
                </a:lnTo>
                <a:lnTo>
                  <a:pt x="24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3147195" y="2227085"/>
            <a:ext cx="91017" cy="131233"/>
          </a:xfrm>
          <a:custGeom>
            <a:avLst/>
            <a:gdLst>
              <a:gd name="T0" fmla="*/ 0 w 58"/>
              <a:gd name="T1" fmla="*/ 82 h 82"/>
              <a:gd name="T2" fmla="*/ 9 w 58"/>
              <a:gd name="T3" fmla="*/ 60 h 82"/>
              <a:gd name="T4" fmla="*/ 23 w 58"/>
              <a:gd name="T5" fmla="*/ 37 h 82"/>
              <a:gd name="T6" fmla="*/ 36 w 58"/>
              <a:gd name="T7" fmla="*/ 17 h 82"/>
              <a:gd name="T8" fmla="*/ 5 w 58"/>
              <a:gd name="T9" fmla="*/ 17 h 82"/>
              <a:gd name="T10" fmla="*/ 10 w 58"/>
              <a:gd name="T11" fmla="*/ 0 h 82"/>
              <a:gd name="T12" fmla="*/ 58 w 58"/>
              <a:gd name="T13" fmla="*/ 0 h 82"/>
              <a:gd name="T14" fmla="*/ 53 w 58"/>
              <a:gd name="T15" fmla="*/ 17 h 82"/>
              <a:gd name="T16" fmla="*/ 20 w 58"/>
              <a:gd name="T17" fmla="*/ 82 h 82"/>
              <a:gd name="T18" fmla="*/ 0 w 58"/>
              <a:gd name="T1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82">
                <a:moveTo>
                  <a:pt x="0" y="82"/>
                </a:moveTo>
                <a:cubicBezTo>
                  <a:pt x="2" y="76"/>
                  <a:pt x="5" y="68"/>
                  <a:pt x="9" y="60"/>
                </a:cubicBezTo>
                <a:cubicBezTo>
                  <a:pt x="12" y="54"/>
                  <a:pt x="17" y="46"/>
                  <a:pt x="23" y="37"/>
                </a:cubicBezTo>
                <a:cubicBezTo>
                  <a:pt x="26" y="32"/>
                  <a:pt x="30" y="25"/>
                  <a:pt x="36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3" y="17"/>
                  <a:pt x="53" y="17"/>
                  <a:pt x="53" y="17"/>
                </a:cubicBezTo>
                <a:cubicBezTo>
                  <a:pt x="38" y="38"/>
                  <a:pt x="27" y="59"/>
                  <a:pt x="20" y="82"/>
                </a:cubicBezTo>
                <a:lnTo>
                  <a:pt x="0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7280" name="Freeform 25"/>
          <p:cNvSpPr>
            <a:spLocks noEditPoints="1"/>
          </p:cNvSpPr>
          <p:nvPr/>
        </p:nvSpPr>
        <p:spPr bwMode="auto">
          <a:xfrm>
            <a:off x="3238210" y="2224967"/>
            <a:ext cx="127000" cy="137584"/>
          </a:xfrm>
          <a:custGeom>
            <a:avLst/>
            <a:gdLst>
              <a:gd name="T0" fmla="*/ 1 w 79"/>
              <a:gd name="T1" fmla="*/ 21 h 86"/>
              <a:gd name="T2" fmla="*/ 21 w 79"/>
              <a:gd name="T3" fmla="*/ 2 h 86"/>
              <a:gd name="T4" fmla="*/ 36 w 79"/>
              <a:gd name="T5" fmla="*/ 15 h 86"/>
              <a:gd name="T6" fmla="*/ 35 w 79"/>
              <a:gd name="T7" fmla="*/ 24 h 86"/>
              <a:gd name="T8" fmla="*/ 27 w 79"/>
              <a:gd name="T9" fmla="*/ 41 h 86"/>
              <a:gd name="T10" fmla="*/ 13 w 79"/>
              <a:gd name="T11" fmla="*/ 44 h 86"/>
              <a:gd name="T12" fmla="*/ 0 w 79"/>
              <a:gd name="T13" fmla="*/ 31 h 86"/>
              <a:gd name="T14" fmla="*/ 1 w 79"/>
              <a:gd name="T15" fmla="*/ 21 h 86"/>
              <a:gd name="T16" fmla="*/ 8 w 79"/>
              <a:gd name="T17" fmla="*/ 86 h 86"/>
              <a:gd name="T18" fmla="*/ 62 w 79"/>
              <a:gd name="T19" fmla="*/ 0 h 86"/>
              <a:gd name="T20" fmla="*/ 71 w 79"/>
              <a:gd name="T21" fmla="*/ 0 h 86"/>
              <a:gd name="T22" fmla="*/ 18 w 79"/>
              <a:gd name="T23" fmla="*/ 86 h 86"/>
              <a:gd name="T24" fmla="*/ 8 w 79"/>
              <a:gd name="T25" fmla="*/ 86 h 86"/>
              <a:gd name="T26" fmla="*/ 21 w 79"/>
              <a:gd name="T27" fmla="*/ 12 h 86"/>
              <a:gd name="T28" fmla="*/ 13 w 79"/>
              <a:gd name="T29" fmla="*/ 23 h 86"/>
              <a:gd name="T30" fmla="*/ 13 w 79"/>
              <a:gd name="T31" fmla="*/ 28 h 86"/>
              <a:gd name="T32" fmla="*/ 16 w 79"/>
              <a:gd name="T33" fmla="*/ 34 h 86"/>
              <a:gd name="T34" fmla="*/ 22 w 79"/>
              <a:gd name="T35" fmla="*/ 28 h 86"/>
              <a:gd name="T36" fmla="*/ 24 w 79"/>
              <a:gd name="T37" fmla="*/ 18 h 86"/>
              <a:gd name="T38" fmla="*/ 21 w 79"/>
              <a:gd name="T39" fmla="*/ 12 h 86"/>
              <a:gd name="T40" fmla="*/ 44 w 79"/>
              <a:gd name="T41" fmla="*/ 63 h 86"/>
              <a:gd name="T42" fmla="*/ 64 w 79"/>
              <a:gd name="T43" fmla="*/ 43 h 86"/>
              <a:gd name="T44" fmla="*/ 79 w 79"/>
              <a:gd name="T45" fmla="*/ 56 h 86"/>
              <a:gd name="T46" fmla="*/ 79 w 79"/>
              <a:gd name="T47" fmla="*/ 60 h 86"/>
              <a:gd name="T48" fmla="*/ 78 w 79"/>
              <a:gd name="T49" fmla="*/ 65 h 86"/>
              <a:gd name="T50" fmla="*/ 70 w 79"/>
              <a:gd name="T51" fmla="*/ 82 h 86"/>
              <a:gd name="T52" fmla="*/ 56 w 79"/>
              <a:gd name="T53" fmla="*/ 85 h 86"/>
              <a:gd name="T54" fmla="*/ 43 w 79"/>
              <a:gd name="T55" fmla="*/ 72 h 86"/>
              <a:gd name="T56" fmla="*/ 44 w 79"/>
              <a:gd name="T57" fmla="*/ 63 h 86"/>
              <a:gd name="T58" fmla="*/ 63 w 79"/>
              <a:gd name="T59" fmla="*/ 53 h 86"/>
              <a:gd name="T60" fmla="*/ 56 w 79"/>
              <a:gd name="T61" fmla="*/ 64 h 86"/>
              <a:gd name="T62" fmla="*/ 56 w 79"/>
              <a:gd name="T63" fmla="*/ 70 h 86"/>
              <a:gd name="T64" fmla="*/ 59 w 79"/>
              <a:gd name="T65" fmla="*/ 75 h 86"/>
              <a:gd name="T66" fmla="*/ 65 w 79"/>
              <a:gd name="T67" fmla="*/ 68 h 86"/>
              <a:gd name="T68" fmla="*/ 67 w 79"/>
              <a:gd name="T69" fmla="*/ 59 h 86"/>
              <a:gd name="T70" fmla="*/ 63 w 79"/>
              <a:gd name="T71" fmla="*/ 5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" h="86">
                <a:moveTo>
                  <a:pt x="1" y="21"/>
                </a:moveTo>
                <a:cubicBezTo>
                  <a:pt x="4" y="9"/>
                  <a:pt x="11" y="2"/>
                  <a:pt x="21" y="2"/>
                </a:cubicBezTo>
                <a:cubicBezTo>
                  <a:pt x="31" y="2"/>
                  <a:pt x="36" y="6"/>
                  <a:pt x="36" y="15"/>
                </a:cubicBezTo>
                <a:cubicBezTo>
                  <a:pt x="36" y="18"/>
                  <a:pt x="36" y="21"/>
                  <a:pt x="35" y="24"/>
                </a:cubicBezTo>
                <a:cubicBezTo>
                  <a:pt x="33" y="32"/>
                  <a:pt x="31" y="38"/>
                  <a:pt x="27" y="41"/>
                </a:cubicBezTo>
                <a:cubicBezTo>
                  <a:pt x="24" y="43"/>
                  <a:pt x="20" y="44"/>
                  <a:pt x="13" y="44"/>
                </a:cubicBezTo>
                <a:cubicBezTo>
                  <a:pt x="5" y="44"/>
                  <a:pt x="0" y="40"/>
                  <a:pt x="0" y="31"/>
                </a:cubicBezTo>
                <a:cubicBezTo>
                  <a:pt x="0" y="30"/>
                  <a:pt x="1" y="27"/>
                  <a:pt x="1" y="21"/>
                </a:cubicBezTo>
                <a:close/>
                <a:moveTo>
                  <a:pt x="8" y="86"/>
                </a:moveTo>
                <a:cubicBezTo>
                  <a:pt x="62" y="0"/>
                  <a:pt x="62" y="0"/>
                  <a:pt x="6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18" y="86"/>
                  <a:pt x="18" y="86"/>
                  <a:pt x="18" y="86"/>
                </a:cubicBezTo>
                <a:lnTo>
                  <a:pt x="8" y="86"/>
                </a:lnTo>
                <a:close/>
                <a:moveTo>
                  <a:pt x="21" y="12"/>
                </a:moveTo>
                <a:cubicBezTo>
                  <a:pt x="17" y="12"/>
                  <a:pt x="15" y="16"/>
                  <a:pt x="13" y="23"/>
                </a:cubicBezTo>
                <a:cubicBezTo>
                  <a:pt x="13" y="24"/>
                  <a:pt x="13" y="25"/>
                  <a:pt x="13" y="28"/>
                </a:cubicBezTo>
                <a:cubicBezTo>
                  <a:pt x="13" y="32"/>
                  <a:pt x="14" y="34"/>
                  <a:pt x="16" y="34"/>
                </a:cubicBezTo>
                <a:cubicBezTo>
                  <a:pt x="19" y="34"/>
                  <a:pt x="21" y="32"/>
                  <a:pt x="22" y="28"/>
                </a:cubicBezTo>
                <a:cubicBezTo>
                  <a:pt x="23" y="24"/>
                  <a:pt x="24" y="21"/>
                  <a:pt x="24" y="18"/>
                </a:cubicBezTo>
                <a:cubicBezTo>
                  <a:pt x="24" y="14"/>
                  <a:pt x="23" y="12"/>
                  <a:pt x="21" y="12"/>
                </a:cubicBezTo>
                <a:close/>
                <a:moveTo>
                  <a:pt x="44" y="63"/>
                </a:moveTo>
                <a:cubicBezTo>
                  <a:pt x="47" y="50"/>
                  <a:pt x="54" y="43"/>
                  <a:pt x="64" y="43"/>
                </a:cubicBezTo>
                <a:cubicBezTo>
                  <a:pt x="74" y="43"/>
                  <a:pt x="79" y="48"/>
                  <a:pt x="79" y="56"/>
                </a:cubicBezTo>
                <a:cubicBezTo>
                  <a:pt x="79" y="58"/>
                  <a:pt x="79" y="59"/>
                  <a:pt x="79" y="60"/>
                </a:cubicBezTo>
                <a:cubicBezTo>
                  <a:pt x="79" y="61"/>
                  <a:pt x="79" y="62"/>
                  <a:pt x="78" y="65"/>
                </a:cubicBezTo>
                <a:cubicBezTo>
                  <a:pt x="76" y="73"/>
                  <a:pt x="74" y="79"/>
                  <a:pt x="70" y="82"/>
                </a:cubicBezTo>
                <a:cubicBezTo>
                  <a:pt x="67" y="84"/>
                  <a:pt x="63" y="85"/>
                  <a:pt x="56" y="85"/>
                </a:cubicBezTo>
                <a:cubicBezTo>
                  <a:pt x="48" y="85"/>
                  <a:pt x="43" y="81"/>
                  <a:pt x="43" y="72"/>
                </a:cubicBezTo>
                <a:cubicBezTo>
                  <a:pt x="43" y="69"/>
                  <a:pt x="44" y="66"/>
                  <a:pt x="44" y="63"/>
                </a:cubicBezTo>
                <a:close/>
                <a:moveTo>
                  <a:pt x="63" y="53"/>
                </a:moveTo>
                <a:cubicBezTo>
                  <a:pt x="60" y="53"/>
                  <a:pt x="58" y="57"/>
                  <a:pt x="56" y="64"/>
                </a:cubicBezTo>
                <a:cubicBezTo>
                  <a:pt x="56" y="67"/>
                  <a:pt x="56" y="69"/>
                  <a:pt x="56" y="70"/>
                </a:cubicBezTo>
                <a:cubicBezTo>
                  <a:pt x="56" y="73"/>
                  <a:pt x="57" y="75"/>
                  <a:pt x="59" y="75"/>
                </a:cubicBezTo>
                <a:cubicBezTo>
                  <a:pt x="61" y="75"/>
                  <a:pt x="63" y="73"/>
                  <a:pt x="65" y="68"/>
                </a:cubicBezTo>
                <a:cubicBezTo>
                  <a:pt x="66" y="65"/>
                  <a:pt x="67" y="62"/>
                  <a:pt x="67" y="59"/>
                </a:cubicBezTo>
                <a:cubicBezTo>
                  <a:pt x="67" y="55"/>
                  <a:pt x="65" y="53"/>
                  <a:pt x="6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4" name="Freeform 14"/>
          <p:cNvSpPr/>
          <p:nvPr/>
        </p:nvSpPr>
        <p:spPr bwMode="auto">
          <a:xfrm flipH="1" flipV="1">
            <a:off x="6005749" y="2235653"/>
            <a:ext cx="1271476" cy="948164"/>
          </a:xfrm>
          <a:custGeom>
            <a:avLst/>
            <a:gdLst>
              <a:gd name="T0" fmla="*/ 378 w 380"/>
              <a:gd name="T1" fmla="*/ 290 h 290"/>
              <a:gd name="T2" fmla="*/ 209 w 380"/>
              <a:gd name="T3" fmla="*/ 2 h 290"/>
              <a:gd name="T4" fmla="*/ 0 w 380"/>
              <a:gd name="T5" fmla="*/ 2 h 290"/>
              <a:gd name="T6" fmla="*/ 0 w 380"/>
              <a:gd name="T7" fmla="*/ 0 h 290"/>
              <a:gd name="T8" fmla="*/ 211 w 380"/>
              <a:gd name="T9" fmla="*/ 0 h 290"/>
              <a:gd name="T10" fmla="*/ 380 w 380"/>
              <a:gd name="T11" fmla="*/ 289 h 290"/>
              <a:gd name="T12" fmla="*/ 378 w 380"/>
              <a:gd name="T13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0" h="290">
                <a:moveTo>
                  <a:pt x="378" y="290"/>
                </a:moveTo>
                <a:lnTo>
                  <a:pt x="209" y="2"/>
                </a:lnTo>
                <a:lnTo>
                  <a:pt x="0" y="2"/>
                </a:lnTo>
                <a:lnTo>
                  <a:pt x="0" y="0"/>
                </a:lnTo>
                <a:lnTo>
                  <a:pt x="211" y="0"/>
                </a:lnTo>
                <a:lnTo>
                  <a:pt x="380" y="289"/>
                </a:lnTo>
                <a:lnTo>
                  <a:pt x="378" y="29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5" name="Freeform 18"/>
          <p:cNvSpPr/>
          <p:nvPr/>
        </p:nvSpPr>
        <p:spPr bwMode="auto">
          <a:xfrm flipH="1" flipV="1">
            <a:off x="4986153" y="3408605"/>
            <a:ext cx="2291079" cy="720000"/>
          </a:xfrm>
          <a:custGeom>
            <a:avLst/>
            <a:gdLst>
              <a:gd name="T0" fmla="*/ 589 w 592"/>
              <a:gd name="T1" fmla="*/ 367 h 367"/>
              <a:gd name="T2" fmla="*/ 278 w 592"/>
              <a:gd name="T3" fmla="*/ 2 h 367"/>
              <a:gd name="T4" fmla="*/ 0 w 592"/>
              <a:gd name="T5" fmla="*/ 2 h 367"/>
              <a:gd name="T6" fmla="*/ 0 w 592"/>
              <a:gd name="T7" fmla="*/ 0 h 367"/>
              <a:gd name="T8" fmla="*/ 279 w 592"/>
              <a:gd name="T9" fmla="*/ 0 h 367"/>
              <a:gd name="T10" fmla="*/ 592 w 592"/>
              <a:gd name="T11" fmla="*/ 365 h 367"/>
              <a:gd name="T12" fmla="*/ 589 w 592"/>
              <a:gd name="T13" fmla="*/ 367 h 367"/>
              <a:gd name="connsiteX0" fmla="*/ 9949 w 10000"/>
              <a:gd name="connsiteY0" fmla="*/ 10000 h 10000"/>
              <a:gd name="connsiteX1" fmla="*/ 4696 w 10000"/>
              <a:gd name="connsiteY1" fmla="*/ 54 h 10000"/>
              <a:gd name="connsiteX2" fmla="*/ 0 w 10000"/>
              <a:gd name="connsiteY2" fmla="*/ 54 h 10000"/>
              <a:gd name="connsiteX3" fmla="*/ 0 w 10000"/>
              <a:gd name="connsiteY3" fmla="*/ 0 h 10000"/>
              <a:gd name="connsiteX4" fmla="*/ 7152 w 10000"/>
              <a:gd name="connsiteY4" fmla="*/ 0 h 10000"/>
              <a:gd name="connsiteX5" fmla="*/ 10000 w 10000"/>
              <a:gd name="connsiteY5" fmla="*/ 9946 h 10000"/>
              <a:gd name="connsiteX6" fmla="*/ 9949 w 10000"/>
              <a:gd name="connsiteY6" fmla="*/ 10000 h 10000"/>
              <a:gd name="connsiteX0-1" fmla="*/ 9949 w 10000"/>
              <a:gd name="connsiteY0-2" fmla="*/ 10000 h 10000"/>
              <a:gd name="connsiteX1-3" fmla="*/ 7113 w 10000"/>
              <a:gd name="connsiteY1-4" fmla="*/ 54 h 10000"/>
              <a:gd name="connsiteX2-5" fmla="*/ 0 w 10000"/>
              <a:gd name="connsiteY2-6" fmla="*/ 54 h 10000"/>
              <a:gd name="connsiteX3-7" fmla="*/ 0 w 10000"/>
              <a:gd name="connsiteY3-8" fmla="*/ 0 h 10000"/>
              <a:gd name="connsiteX4-9" fmla="*/ 7152 w 10000"/>
              <a:gd name="connsiteY4-10" fmla="*/ 0 h 10000"/>
              <a:gd name="connsiteX5-11" fmla="*/ 10000 w 10000"/>
              <a:gd name="connsiteY5-12" fmla="*/ 9946 h 10000"/>
              <a:gd name="connsiteX6-13" fmla="*/ 9949 w 10000"/>
              <a:gd name="connsiteY6-14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9949" y="10000"/>
                </a:moveTo>
                <a:lnTo>
                  <a:pt x="7113" y="54"/>
                </a:lnTo>
                <a:lnTo>
                  <a:pt x="0" y="54"/>
                </a:lnTo>
                <a:lnTo>
                  <a:pt x="0" y="0"/>
                </a:lnTo>
                <a:lnTo>
                  <a:pt x="7152" y="0"/>
                </a:lnTo>
                <a:lnTo>
                  <a:pt x="10000" y="9946"/>
                </a:lnTo>
                <a:lnTo>
                  <a:pt x="9949" y="100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Freeform 22"/>
          <p:cNvSpPr/>
          <p:nvPr/>
        </p:nvSpPr>
        <p:spPr bwMode="auto">
          <a:xfrm flipH="1" flipV="1">
            <a:off x="4363851" y="4050065"/>
            <a:ext cx="2913377" cy="1013040"/>
          </a:xfrm>
          <a:custGeom>
            <a:avLst/>
            <a:gdLst>
              <a:gd name="T0" fmla="*/ 712 w 714"/>
              <a:gd name="T1" fmla="*/ 501 h 501"/>
              <a:gd name="T2" fmla="*/ 317 w 714"/>
              <a:gd name="T3" fmla="*/ 3 h 501"/>
              <a:gd name="T4" fmla="*/ 0 w 714"/>
              <a:gd name="T5" fmla="*/ 3 h 501"/>
              <a:gd name="T6" fmla="*/ 0 w 714"/>
              <a:gd name="T7" fmla="*/ 0 h 501"/>
              <a:gd name="T8" fmla="*/ 318 w 714"/>
              <a:gd name="T9" fmla="*/ 0 h 501"/>
              <a:gd name="T10" fmla="*/ 318 w 714"/>
              <a:gd name="T11" fmla="*/ 0 h 501"/>
              <a:gd name="T12" fmla="*/ 714 w 714"/>
              <a:gd name="T13" fmla="*/ 499 h 501"/>
              <a:gd name="T14" fmla="*/ 712 w 714"/>
              <a:gd name="T15" fmla="*/ 501 h 501"/>
              <a:gd name="connsiteX0" fmla="*/ 9972 w 10000"/>
              <a:gd name="connsiteY0" fmla="*/ 10050 h 10050"/>
              <a:gd name="connsiteX1" fmla="*/ 4440 w 10000"/>
              <a:gd name="connsiteY1" fmla="*/ 110 h 10050"/>
              <a:gd name="connsiteX2" fmla="*/ 0 w 10000"/>
              <a:gd name="connsiteY2" fmla="*/ 110 h 10050"/>
              <a:gd name="connsiteX3" fmla="*/ 0 w 10000"/>
              <a:gd name="connsiteY3" fmla="*/ 50 h 10050"/>
              <a:gd name="connsiteX4" fmla="*/ 4454 w 10000"/>
              <a:gd name="connsiteY4" fmla="*/ 50 h 10050"/>
              <a:gd name="connsiteX5" fmla="*/ 7453 w 10000"/>
              <a:gd name="connsiteY5" fmla="*/ 0 h 10050"/>
              <a:gd name="connsiteX6" fmla="*/ 10000 w 10000"/>
              <a:gd name="connsiteY6" fmla="*/ 10010 h 10050"/>
              <a:gd name="connsiteX7" fmla="*/ 9972 w 10000"/>
              <a:gd name="connsiteY7" fmla="*/ 10050 h 10050"/>
              <a:gd name="connsiteX0-1" fmla="*/ 9972 w 10000"/>
              <a:gd name="connsiteY0-2" fmla="*/ 10050 h 10050"/>
              <a:gd name="connsiteX1-3" fmla="*/ 7282 w 10000"/>
              <a:gd name="connsiteY1-4" fmla="*/ 261 h 10050"/>
              <a:gd name="connsiteX2-5" fmla="*/ 0 w 10000"/>
              <a:gd name="connsiteY2-6" fmla="*/ 110 h 10050"/>
              <a:gd name="connsiteX3-7" fmla="*/ 0 w 10000"/>
              <a:gd name="connsiteY3-8" fmla="*/ 50 h 10050"/>
              <a:gd name="connsiteX4-9" fmla="*/ 4454 w 10000"/>
              <a:gd name="connsiteY4-10" fmla="*/ 50 h 10050"/>
              <a:gd name="connsiteX5-11" fmla="*/ 7453 w 10000"/>
              <a:gd name="connsiteY5-12" fmla="*/ 0 h 10050"/>
              <a:gd name="connsiteX6-13" fmla="*/ 10000 w 10000"/>
              <a:gd name="connsiteY6-14" fmla="*/ 10010 h 10050"/>
              <a:gd name="connsiteX7-15" fmla="*/ 9972 w 10000"/>
              <a:gd name="connsiteY7-16" fmla="*/ 10050 h 10050"/>
              <a:gd name="connsiteX0-17" fmla="*/ 9972 w 10000"/>
              <a:gd name="connsiteY0-18" fmla="*/ 10050 h 10050"/>
              <a:gd name="connsiteX1-19" fmla="*/ 7439 w 10000"/>
              <a:gd name="connsiteY1-20" fmla="*/ 311 h 10050"/>
              <a:gd name="connsiteX2-21" fmla="*/ 0 w 10000"/>
              <a:gd name="connsiteY2-22" fmla="*/ 110 h 10050"/>
              <a:gd name="connsiteX3-23" fmla="*/ 0 w 10000"/>
              <a:gd name="connsiteY3-24" fmla="*/ 50 h 10050"/>
              <a:gd name="connsiteX4-25" fmla="*/ 4454 w 10000"/>
              <a:gd name="connsiteY4-26" fmla="*/ 50 h 10050"/>
              <a:gd name="connsiteX5-27" fmla="*/ 7453 w 10000"/>
              <a:gd name="connsiteY5-28" fmla="*/ 0 h 10050"/>
              <a:gd name="connsiteX6-29" fmla="*/ 10000 w 10000"/>
              <a:gd name="connsiteY6-30" fmla="*/ 10010 h 10050"/>
              <a:gd name="connsiteX7-31" fmla="*/ 9972 w 10000"/>
              <a:gd name="connsiteY7-32" fmla="*/ 10050 h 10050"/>
              <a:gd name="connsiteX0-33" fmla="*/ 9972 w 10000"/>
              <a:gd name="connsiteY0-34" fmla="*/ 10050 h 10050"/>
              <a:gd name="connsiteX1-35" fmla="*/ 7422 w 10000"/>
              <a:gd name="connsiteY1-36" fmla="*/ 235 h 10050"/>
              <a:gd name="connsiteX2-37" fmla="*/ 0 w 10000"/>
              <a:gd name="connsiteY2-38" fmla="*/ 110 h 10050"/>
              <a:gd name="connsiteX3-39" fmla="*/ 0 w 10000"/>
              <a:gd name="connsiteY3-40" fmla="*/ 50 h 10050"/>
              <a:gd name="connsiteX4-41" fmla="*/ 4454 w 10000"/>
              <a:gd name="connsiteY4-42" fmla="*/ 50 h 10050"/>
              <a:gd name="connsiteX5-43" fmla="*/ 7453 w 10000"/>
              <a:gd name="connsiteY5-44" fmla="*/ 0 h 10050"/>
              <a:gd name="connsiteX6-45" fmla="*/ 10000 w 10000"/>
              <a:gd name="connsiteY6-46" fmla="*/ 10010 h 10050"/>
              <a:gd name="connsiteX7-47" fmla="*/ 9972 w 10000"/>
              <a:gd name="connsiteY7-48" fmla="*/ 10050 h 10050"/>
              <a:gd name="connsiteX0-49" fmla="*/ 9972 w 10000"/>
              <a:gd name="connsiteY0-50" fmla="*/ 10050 h 10050"/>
              <a:gd name="connsiteX1-51" fmla="*/ 7405 w 10000"/>
              <a:gd name="connsiteY1-52" fmla="*/ 159 h 10050"/>
              <a:gd name="connsiteX2-53" fmla="*/ 0 w 10000"/>
              <a:gd name="connsiteY2-54" fmla="*/ 110 h 10050"/>
              <a:gd name="connsiteX3-55" fmla="*/ 0 w 10000"/>
              <a:gd name="connsiteY3-56" fmla="*/ 50 h 10050"/>
              <a:gd name="connsiteX4-57" fmla="*/ 4454 w 10000"/>
              <a:gd name="connsiteY4-58" fmla="*/ 50 h 10050"/>
              <a:gd name="connsiteX5-59" fmla="*/ 7453 w 10000"/>
              <a:gd name="connsiteY5-60" fmla="*/ 0 h 10050"/>
              <a:gd name="connsiteX6-61" fmla="*/ 10000 w 10000"/>
              <a:gd name="connsiteY6-62" fmla="*/ 10010 h 10050"/>
              <a:gd name="connsiteX7-63" fmla="*/ 9972 w 10000"/>
              <a:gd name="connsiteY7-64" fmla="*/ 10050 h 10050"/>
              <a:gd name="connsiteX0-65" fmla="*/ 9972 w 10000"/>
              <a:gd name="connsiteY0-66" fmla="*/ 10050 h 10050"/>
              <a:gd name="connsiteX1-67" fmla="*/ 7431 w 10000"/>
              <a:gd name="connsiteY1-68" fmla="*/ 58 h 10050"/>
              <a:gd name="connsiteX2-69" fmla="*/ 0 w 10000"/>
              <a:gd name="connsiteY2-70" fmla="*/ 110 h 10050"/>
              <a:gd name="connsiteX3-71" fmla="*/ 0 w 10000"/>
              <a:gd name="connsiteY3-72" fmla="*/ 50 h 10050"/>
              <a:gd name="connsiteX4-73" fmla="*/ 4454 w 10000"/>
              <a:gd name="connsiteY4-74" fmla="*/ 50 h 10050"/>
              <a:gd name="connsiteX5-75" fmla="*/ 7453 w 10000"/>
              <a:gd name="connsiteY5-76" fmla="*/ 0 h 10050"/>
              <a:gd name="connsiteX6-77" fmla="*/ 10000 w 10000"/>
              <a:gd name="connsiteY6-78" fmla="*/ 10010 h 10050"/>
              <a:gd name="connsiteX7-79" fmla="*/ 9972 w 10000"/>
              <a:gd name="connsiteY7-80" fmla="*/ 10050 h 100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000" h="10050">
                <a:moveTo>
                  <a:pt x="9972" y="10050"/>
                </a:moveTo>
                <a:lnTo>
                  <a:pt x="7431" y="58"/>
                </a:lnTo>
                <a:lnTo>
                  <a:pt x="0" y="110"/>
                </a:lnTo>
                <a:lnTo>
                  <a:pt x="0" y="50"/>
                </a:lnTo>
                <a:lnTo>
                  <a:pt x="4454" y="50"/>
                </a:lnTo>
                <a:lnTo>
                  <a:pt x="7453" y="0"/>
                </a:lnTo>
                <a:lnTo>
                  <a:pt x="10000" y="10010"/>
                </a:lnTo>
                <a:cubicBezTo>
                  <a:pt x="9991" y="10023"/>
                  <a:pt x="9981" y="10037"/>
                  <a:pt x="9972" y="1005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7" name="Freeform 26"/>
          <p:cNvSpPr/>
          <p:nvPr/>
        </p:nvSpPr>
        <p:spPr bwMode="auto">
          <a:xfrm flipH="1" flipV="1">
            <a:off x="3662594" y="4757025"/>
            <a:ext cx="3614636" cy="1157728"/>
          </a:xfrm>
          <a:custGeom>
            <a:avLst/>
            <a:gdLst>
              <a:gd name="T0" fmla="*/ 1052 w 1054"/>
              <a:gd name="T1" fmla="*/ 380 h 380"/>
              <a:gd name="T2" fmla="*/ 775 w 1054"/>
              <a:gd name="T3" fmla="*/ 2 h 380"/>
              <a:gd name="T4" fmla="*/ 0 w 1054"/>
              <a:gd name="T5" fmla="*/ 2 h 380"/>
              <a:gd name="T6" fmla="*/ 0 w 1054"/>
              <a:gd name="T7" fmla="*/ 0 h 380"/>
              <a:gd name="T8" fmla="*/ 776 w 1054"/>
              <a:gd name="T9" fmla="*/ 0 h 380"/>
              <a:gd name="T10" fmla="*/ 776 w 1054"/>
              <a:gd name="T11" fmla="*/ 1 h 380"/>
              <a:gd name="T12" fmla="*/ 1054 w 1054"/>
              <a:gd name="T13" fmla="*/ 379 h 380"/>
              <a:gd name="T14" fmla="*/ 1052 w 1054"/>
              <a:gd name="T15" fmla="*/ 380 h 380"/>
              <a:gd name="connsiteX0" fmla="*/ 15300 w 15319"/>
              <a:gd name="connsiteY0" fmla="*/ 10059 h 10059"/>
              <a:gd name="connsiteX1" fmla="*/ 12672 w 15319"/>
              <a:gd name="connsiteY1" fmla="*/ 112 h 10059"/>
              <a:gd name="connsiteX2" fmla="*/ 5319 w 15319"/>
              <a:gd name="connsiteY2" fmla="*/ 112 h 10059"/>
              <a:gd name="connsiteX3" fmla="*/ 0 w 15319"/>
              <a:gd name="connsiteY3" fmla="*/ 0 h 10059"/>
              <a:gd name="connsiteX4" fmla="*/ 12681 w 15319"/>
              <a:gd name="connsiteY4" fmla="*/ 59 h 10059"/>
              <a:gd name="connsiteX5" fmla="*/ 12681 w 15319"/>
              <a:gd name="connsiteY5" fmla="*/ 85 h 10059"/>
              <a:gd name="connsiteX6" fmla="*/ 15319 w 15319"/>
              <a:gd name="connsiteY6" fmla="*/ 10033 h 10059"/>
              <a:gd name="connsiteX7" fmla="*/ 15300 w 15319"/>
              <a:gd name="connsiteY7" fmla="*/ 10059 h 10059"/>
              <a:gd name="connsiteX0-1" fmla="*/ 15300 w 15319"/>
              <a:gd name="connsiteY0-2" fmla="*/ 10059 h 10059"/>
              <a:gd name="connsiteX1-3" fmla="*/ 12672 w 15319"/>
              <a:gd name="connsiteY1-4" fmla="*/ 112 h 10059"/>
              <a:gd name="connsiteX2-5" fmla="*/ 29 w 15319"/>
              <a:gd name="connsiteY2-6" fmla="*/ 171 h 10059"/>
              <a:gd name="connsiteX3-7" fmla="*/ 0 w 15319"/>
              <a:gd name="connsiteY3-8" fmla="*/ 0 h 10059"/>
              <a:gd name="connsiteX4-9" fmla="*/ 12681 w 15319"/>
              <a:gd name="connsiteY4-10" fmla="*/ 59 h 10059"/>
              <a:gd name="connsiteX5-11" fmla="*/ 12681 w 15319"/>
              <a:gd name="connsiteY5-12" fmla="*/ 85 h 10059"/>
              <a:gd name="connsiteX6-13" fmla="*/ 15319 w 15319"/>
              <a:gd name="connsiteY6-14" fmla="*/ 10033 h 10059"/>
              <a:gd name="connsiteX7-15" fmla="*/ 15300 w 15319"/>
              <a:gd name="connsiteY7-16" fmla="*/ 10059 h 10059"/>
              <a:gd name="connsiteX0-17" fmla="*/ 15306 w 15325"/>
              <a:gd name="connsiteY0-18" fmla="*/ 10059 h 10059"/>
              <a:gd name="connsiteX1-19" fmla="*/ 12678 w 15325"/>
              <a:gd name="connsiteY1-20" fmla="*/ 112 h 10059"/>
              <a:gd name="connsiteX2-21" fmla="*/ 2 w 15325"/>
              <a:gd name="connsiteY2-22" fmla="*/ 127 h 10059"/>
              <a:gd name="connsiteX3-23" fmla="*/ 6 w 15325"/>
              <a:gd name="connsiteY3-24" fmla="*/ 0 h 10059"/>
              <a:gd name="connsiteX4-25" fmla="*/ 12687 w 15325"/>
              <a:gd name="connsiteY4-26" fmla="*/ 59 h 10059"/>
              <a:gd name="connsiteX5-27" fmla="*/ 12687 w 15325"/>
              <a:gd name="connsiteY5-28" fmla="*/ 85 h 10059"/>
              <a:gd name="connsiteX6-29" fmla="*/ 15325 w 15325"/>
              <a:gd name="connsiteY6-30" fmla="*/ 10033 h 10059"/>
              <a:gd name="connsiteX7-31" fmla="*/ 15306 w 15325"/>
              <a:gd name="connsiteY7-32" fmla="*/ 10059 h 10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5325" h="10059">
                <a:moveTo>
                  <a:pt x="15306" y="10059"/>
                </a:moveTo>
                <a:lnTo>
                  <a:pt x="12678" y="112"/>
                </a:lnTo>
                <a:lnTo>
                  <a:pt x="2" y="127"/>
                </a:lnTo>
                <a:cubicBezTo>
                  <a:pt x="-8" y="70"/>
                  <a:pt x="16" y="57"/>
                  <a:pt x="6" y="0"/>
                </a:cubicBezTo>
                <a:lnTo>
                  <a:pt x="12687" y="59"/>
                </a:lnTo>
                <a:lnTo>
                  <a:pt x="12687" y="85"/>
                </a:lnTo>
                <a:lnTo>
                  <a:pt x="15325" y="10033"/>
                </a:lnTo>
                <a:cubicBezTo>
                  <a:pt x="15319" y="10042"/>
                  <a:pt x="15312" y="10050"/>
                  <a:pt x="15306" y="1005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3344" y="1414284"/>
            <a:ext cx="3147484" cy="3285067"/>
            <a:chOff x="1871663" y="774702"/>
            <a:chExt cx="2360613" cy="2463800"/>
          </a:xfrm>
        </p:grpSpPr>
        <p:sp>
          <p:nvSpPr>
            <p:cNvPr id="13" name="Freeform 14"/>
            <p:cNvSpPr/>
            <p:nvPr/>
          </p:nvSpPr>
          <p:spPr bwMode="auto">
            <a:xfrm>
              <a:off x="1871663" y="2778127"/>
              <a:ext cx="603250" cy="460375"/>
            </a:xfrm>
            <a:custGeom>
              <a:avLst/>
              <a:gdLst>
                <a:gd name="T0" fmla="*/ 378 w 380"/>
                <a:gd name="T1" fmla="*/ 290 h 290"/>
                <a:gd name="T2" fmla="*/ 209 w 380"/>
                <a:gd name="T3" fmla="*/ 2 h 290"/>
                <a:gd name="T4" fmla="*/ 0 w 380"/>
                <a:gd name="T5" fmla="*/ 2 h 290"/>
                <a:gd name="T6" fmla="*/ 0 w 380"/>
                <a:gd name="T7" fmla="*/ 0 h 290"/>
                <a:gd name="T8" fmla="*/ 211 w 380"/>
                <a:gd name="T9" fmla="*/ 0 h 290"/>
                <a:gd name="T10" fmla="*/ 380 w 380"/>
                <a:gd name="T11" fmla="*/ 289 h 290"/>
                <a:gd name="T12" fmla="*/ 378 w 380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90">
                  <a:moveTo>
                    <a:pt x="378" y="290"/>
                  </a:moveTo>
                  <a:lnTo>
                    <a:pt x="209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380" y="289"/>
                  </a:lnTo>
                  <a:lnTo>
                    <a:pt x="378" y="29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066926" y="2127252"/>
              <a:ext cx="939800" cy="582613"/>
            </a:xfrm>
            <a:custGeom>
              <a:avLst/>
              <a:gdLst>
                <a:gd name="T0" fmla="*/ 589 w 592"/>
                <a:gd name="T1" fmla="*/ 367 h 367"/>
                <a:gd name="T2" fmla="*/ 278 w 592"/>
                <a:gd name="T3" fmla="*/ 2 h 367"/>
                <a:gd name="T4" fmla="*/ 0 w 592"/>
                <a:gd name="T5" fmla="*/ 2 h 367"/>
                <a:gd name="T6" fmla="*/ 0 w 592"/>
                <a:gd name="T7" fmla="*/ 0 h 367"/>
                <a:gd name="T8" fmla="*/ 279 w 592"/>
                <a:gd name="T9" fmla="*/ 0 h 367"/>
                <a:gd name="T10" fmla="*/ 592 w 592"/>
                <a:gd name="T11" fmla="*/ 365 h 367"/>
                <a:gd name="T12" fmla="*/ 589 w 592"/>
                <a:gd name="T1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367">
                  <a:moveTo>
                    <a:pt x="589" y="367"/>
                  </a:moveTo>
                  <a:lnTo>
                    <a:pt x="278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592" y="365"/>
                  </a:lnTo>
                  <a:lnTo>
                    <a:pt x="589" y="367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314576" y="1431927"/>
              <a:ext cx="1133475" cy="795338"/>
            </a:xfrm>
            <a:custGeom>
              <a:avLst/>
              <a:gdLst>
                <a:gd name="T0" fmla="*/ 712 w 714"/>
                <a:gd name="T1" fmla="*/ 501 h 501"/>
                <a:gd name="T2" fmla="*/ 317 w 714"/>
                <a:gd name="T3" fmla="*/ 3 h 501"/>
                <a:gd name="T4" fmla="*/ 0 w 714"/>
                <a:gd name="T5" fmla="*/ 3 h 501"/>
                <a:gd name="T6" fmla="*/ 0 w 714"/>
                <a:gd name="T7" fmla="*/ 0 h 501"/>
                <a:gd name="T8" fmla="*/ 318 w 714"/>
                <a:gd name="T9" fmla="*/ 0 h 501"/>
                <a:gd name="T10" fmla="*/ 318 w 714"/>
                <a:gd name="T11" fmla="*/ 0 h 501"/>
                <a:gd name="T12" fmla="*/ 714 w 714"/>
                <a:gd name="T13" fmla="*/ 499 h 501"/>
                <a:gd name="T14" fmla="*/ 712 w 714"/>
                <a:gd name="T15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4" h="501">
                  <a:moveTo>
                    <a:pt x="712" y="501"/>
                  </a:moveTo>
                  <a:lnTo>
                    <a:pt x="31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714" y="499"/>
                  </a:lnTo>
                  <a:lnTo>
                    <a:pt x="712" y="501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97281" name="Freeform 26"/>
            <p:cNvSpPr/>
            <p:nvPr/>
          </p:nvSpPr>
          <p:spPr bwMode="auto">
            <a:xfrm>
              <a:off x="2559051" y="774702"/>
              <a:ext cx="1673225" cy="603250"/>
            </a:xfrm>
            <a:custGeom>
              <a:avLst/>
              <a:gdLst>
                <a:gd name="T0" fmla="*/ 1052 w 1054"/>
                <a:gd name="T1" fmla="*/ 380 h 380"/>
                <a:gd name="T2" fmla="*/ 775 w 1054"/>
                <a:gd name="T3" fmla="*/ 2 h 380"/>
                <a:gd name="T4" fmla="*/ 0 w 1054"/>
                <a:gd name="T5" fmla="*/ 2 h 380"/>
                <a:gd name="T6" fmla="*/ 0 w 1054"/>
                <a:gd name="T7" fmla="*/ 0 h 380"/>
                <a:gd name="T8" fmla="*/ 776 w 1054"/>
                <a:gd name="T9" fmla="*/ 0 h 380"/>
                <a:gd name="T10" fmla="*/ 776 w 1054"/>
                <a:gd name="T11" fmla="*/ 1 h 380"/>
                <a:gd name="T12" fmla="*/ 1054 w 1054"/>
                <a:gd name="T13" fmla="*/ 379 h 380"/>
                <a:gd name="T14" fmla="*/ 1052 w 1054"/>
                <a:gd name="T1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4" h="380">
                  <a:moveTo>
                    <a:pt x="1052" y="380"/>
                  </a:moveTo>
                  <a:lnTo>
                    <a:pt x="77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776" y="0"/>
                  </a:lnTo>
                  <a:lnTo>
                    <a:pt x="776" y="1"/>
                  </a:lnTo>
                  <a:lnTo>
                    <a:pt x="1054" y="379"/>
                  </a:lnTo>
                  <a:lnTo>
                    <a:pt x="1052" y="38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7283" name="Freeform 27"/>
          <p:cNvSpPr>
            <a:spLocks noEditPoints="1"/>
          </p:cNvSpPr>
          <p:nvPr/>
        </p:nvSpPr>
        <p:spPr bwMode="auto">
          <a:xfrm>
            <a:off x="3356743" y="1361367"/>
            <a:ext cx="93133" cy="137584"/>
          </a:xfrm>
          <a:custGeom>
            <a:avLst/>
            <a:gdLst>
              <a:gd name="T0" fmla="*/ 15 w 59"/>
              <a:gd name="T1" fmla="*/ 40 h 86"/>
              <a:gd name="T2" fmla="*/ 9 w 59"/>
              <a:gd name="T3" fmla="*/ 28 h 86"/>
              <a:gd name="T4" fmla="*/ 10 w 59"/>
              <a:gd name="T5" fmla="*/ 21 h 86"/>
              <a:gd name="T6" fmla="*/ 20 w 59"/>
              <a:gd name="T7" fmla="*/ 6 h 86"/>
              <a:gd name="T8" fmla="*/ 37 w 59"/>
              <a:gd name="T9" fmla="*/ 0 h 86"/>
              <a:gd name="T10" fmla="*/ 59 w 59"/>
              <a:gd name="T11" fmla="*/ 18 h 86"/>
              <a:gd name="T12" fmla="*/ 44 w 59"/>
              <a:gd name="T13" fmla="*/ 40 h 86"/>
              <a:gd name="T14" fmla="*/ 52 w 59"/>
              <a:gd name="T15" fmla="*/ 53 h 86"/>
              <a:gd name="T16" fmla="*/ 52 w 59"/>
              <a:gd name="T17" fmla="*/ 56 h 86"/>
              <a:gd name="T18" fmla="*/ 42 w 59"/>
              <a:gd name="T19" fmla="*/ 78 h 86"/>
              <a:gd name="T20" fmla="*/ 20 w 59"/>
              <a:gd name="T21" fmla="*/ 86 h 86"/>
              <a:gd name="T22" fmla="*/ 0 w 59"/>
              <a:gd name="T23" fmla="*/ 68 h 86"/>
              <a:gd name="T24" fmla="*/ 0 w 59"/>
              <a:gd name="T25" fmla="*/ 65 h 86"/>
              <a:gd name="T26" fmla="*/ 6 w 59"/>
              <a:gd name="T27" fmla="*/ 48 h 86"/>
              <a:gd name="T28" fmla="*/ 15 w 59"/>
              <a:gd name="T29" fmla="*/ 40 h 86"/>
              <a:gd name="T30" fmla="*/ 20 w 59"/>
              <a:gd name="T31" fmla="*/ 54 h 86"/>
              <a:gd name="T32" fmla="*/ 18 w 59"/>
              <a:gd name="T33" fmla="*/ 67 h 86"/>
              <a:gd name="T34" fmla="*/ 23 w 59"/>
              <a:gd name="T35" fmla="*/ 72 h 86"/>
              <a:gd name="T36" fmla="*/ 29 w 59"/>
              <a:gd name="T37" fmla="*/ 70 h 86"/>
              <a:gd name="T38" fmla="*/ 32 w 59"/>
              <a:gd name="T39" fmla="*/ 65 h 86"/>
              <a:gd name="T40" fmla="*/ 34 w 59"/>
              <a:gd name="T41" fmla="*/ 54 h 86"/>
              <a:gd name="T42" fmla="*/ 34 w 59"/>
              <a:gd name="T43" fmla="*/ 53 h 86"/>
              <a:gd name="T44" fmla="*/ 28 w 59"/>
              <a:gd name="T45" fmla="*/ 48 h 86"/>
              <a:gd name="T46" fmla="*/ 20 w 59"/>
              <a:gd name="T47" fmla="*/ 54 h 86"/>
              <a:gd name="T48" fmla="*/ 28 w 59"/>
              <a:gd name="T49" fmla="*/ 19 h 86"/>
              <a:gd name="T50" fmla="*/ 27 w 59"/>
              <a:gd name="T51" fmla="*/ 26 h 86"/>
              <a:gd name="T52" fmla="*/ 26 w 59"/>
              <a:gd name="T53" fmla="*/ 29 h 86"/>
              <a:gd name="T54" fmla="*/ 31 w 59"/>
              <a:gd name="T55" fmla="*/ 35 h 86"/>
              <a:gd name="T56" fmla="*/ 39 w 59"/>
              <a:gd name="T57" fmla="*/ 29 h 86"/>
              <a:gd name="T58" fmla="*/ 40 w 59"/>
              <a:gd name="T59" fmla="*/ 22 h 86"/>
              <a:gd name="T60" fmla="*/ 41 w 59"/>
              <a:gd name="T61" fmla="*/ 20 h 86"/>
              <a:gd name="T62" fmla="*/ 35 w 59"/>
              <a:gd name="T63" fmla="*/ 15 h 86"/>
              <a:gd name="T64" fmla="*/ 28 w 59"/>
              <a:gd name="T65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86">
                <a:moveTo>
                  <a:pt x="15" y="40"/>
                </a:moveTo>
                <a:cubicBezTo>
                  <a:pt x="11" y="38"/>
                  <a:pt x="9" y="34"/>
                  <a:pt x="9" y="28"/>
                </a:cubicBezTo>
                <a:cubicBezTo>
                  <a:pt x="9" y="26"/>
                  <a:pt x="9" y="24"/>
                  <a:pt x="10" y="21"/>
                </a:cubicBezTo>
                <a:cubicBezTo>
                  <a:pt x="11" y="15"/>
                  <a:pt x="15" y="10"/>
                  <a:pt x="20" y="6"/>
                </a:cubicBezTo>
                <a:cubicBezTo>
                  <a:pt x="25" y="2"/>
                  <a:pt x="31" y="0"/>
                  <a:pt x="37" y="0"/>
                </a:cubicBezTo>
                <a:cubicBezTo>
                  <a:pt x="52" y="0"/>
                  <a:pt x="59" y="6"/>
                  <a:pt x="59" y="18"/>
                </a:cubicBezTo>
                <a:cubicBezTo>
                  <a:pt x="59" y="28"/>
                  <a:pt x="54" y="36"/>
                  <a:pt x="44" y="40"/>
                </a:cubicBezTo>
                <a:cubicBezTo>
                  <a:pt x="49" y="42"/>
                  <a:pt x="52" y="47"/>
                  <a:pt x="52" y="53"/>
                </a:cubicBezTo>
                <a:cubicBezTo>
                  <a:pt x="52" y="56"/>
                  <a:pt x="52" y="56"/>
                  <a:pt x="52" y="56"/>
                </a:cubicBezTo>
                <a:cubicBezTo>
                  <a:pt x="50" y="66"/>
                  <a:pt x="47" y="74"/>
                  <a:pt x="42" y="78"/>
                </a:cubicBezTo>
                <a:cubicBezTo>
                  <a:pt x="37" y="83"/>
                  <a:pt x="29" y="86"/>
                  <a:pt x="20" y="86"/>
                </a:cubicBezTo>
                <a:cubicBezTo>
                  <a:pt x="7" y="86"/>
                  <a:pt x="0" y="80"/>
                  <a:pt x="0" y="68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58"/>
                  <a:pt x="3" y="52"/>
                  <a:pt x="6" y="48"/>
                </a:cubicBezTo>
                <a:cubicBezTo>
                  <a:pt x="8" y="46"/>
                  <a:pt x="11" y="43"/>
                  <a:pt x="15" y="40"/>
                </a:cubicBezTo>
                <a:close/>
                <a:moveTo>
                  <a:pt x="20" y="54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70"/>
                  <a:pt x="20" y="72"/>
                  <a:pt x="23" y="72"/>
                </a:cubicBezTo>
                <a:cubicBezTo>
                  <a:pt x="25" y="72"/>
                  <a:pt x="27" y="71"/>
                  <a:pt x="29" y="70"/>
                </a:cubicBezTo>
                <a:cubicBezTo>
                  <a:pt x="31" y="68"/>
                  <a:pt x="32" y="67"/>
                  <a:pt x="32" y="65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0"/>
                  <a:pt x="32" y="48"/>
                  <a:pt x="28" y="48"/>
                </a:cubicBezTo>
                <a:cubicBezTo>
                  <a:pt x="24" y="48"/>
                  <a:pt x="21" y="50"/>
                  <a:pt x="20" y="54"/>
                </a:cubicBezTo>
                <a:close/>
                <a:moveTo>
                  <a:pt x="28" y="19"/>
                </a:move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6" y="29"/>
                  <a:pt x="26" y="29"/>
                </a:cubicBezTo>
                <a:cubicBezTo>
                  <a:pt x="26" y="33"/>
                  <a:pt x="28" y="35"/>
                  <a:pt x="31" y="35"/>
                </a:cubicBezTo>
                <a:cubicBezTo>
                  <a:pt x="36" y="35"/>
                  <a:pt x="38" y="33"/>
                  <a:pt x="39" y="29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16"/>
                  <a:pt x="39" y="15"/>
                  <a:pt x="35" y="15"/>
                </a:cubicBezTo>
                <a:cubicBezTo>
                  <a:pt x="31" y="15"/>
                  <a:pt x="29" y="16"/>
                  <a:pt x="28" y="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7284" name="Freeform 28"/>
          <p:cNvSpPr>
            <a:spLocks noEditPoints="1"/>
          </p:cNvSpPr>
          <p:nvPr/>
        </p:nvSpPr>
        <p:spPr bwMode="auto">
          <a:xfrm>
            <a:off x="3445644" y="1361367"/>
            <a:ext cx="91017" cy="137584"/>
          </a:xfrm>
          <a:custGeom>
            <a:avLst/>
            <a:gdLst>
              <a:gd name="T0" fmla="*/ 32 w 57"/>
              <a:gd name="T1" fmla="*/ 52 h 86"/>
              <a:gd name="T2" fmla="*/ 18 w 57"/>
              <a:gd name="T3" fmla="*/ 57 h 86"/>
              <a:gd name="T4" fmla="*/ 8 w 57"/>
              <a:gd name="T5" fmla="*/ 52 h 86"/>
              <a:gd name="T6" fmla="*/ 4 w 57"/>
              <a:gd name="T7" fmla="*/ 41 h 86"/>
              <a:gd name="T8" fmla="*/ 4 w 57"/>
              <a:gd name="T9" fmla="*/ 39 h 86"/>
              <a:gd name="T10" fmla="*/ 5 w 57"/>
              <a:gd name="T11" fmla="*/ 37 h 86"/>
              <a:gd name="T12" fmla="*/ 36 w 57"/>
              <a:gd name="T13" fmla="*/ 0 h 86"/>
              <a:gd name="T14" fmla="*/ 57 w 57"/>
              <a:gd name="T15" fmla="*/ 20 h 86"/>
              <a:gd name="T16" fmla="*/ 56 w 57"/>
              <a:gd name="T17" fmla="*/ 31 h 86"/>
              <a:gd name="T18" fmla="*/ 49 w 57"/>
              <a:gd name="T19" fmla="*/ 61 h 86"/>
              <a:gd name="T20" fmla="*/ 18 w 57"/>
              <a:gd name="T21" fmla="*/ 86 h 86"/>
              <a:gd name="T22" fmla="*/ 16 w 57"/>
              <a:gd name="T23" fmla="*/ 86 h 86"/>
              <a:gd name="T24" fmla="*/ 0 w 57"/>
              <a:gd name="T25" fmla="*/ 70 h 86"/>
              <a:gd name="T26" fmla="*/ 0 w 57"/>
              <a:gd name="T27" fmla="*/ 64 h 86"/>
              <a:gd name="T28" fmla="*/ 18 w 57"/>
              <a:gd name="T29" fmla="*/ 64 h 86"/>
              <a:gd name="T30" fmla="*/ 17 w 57"/>
              <a:gd name="T31" fmla="*/ 66 h 86"/>
              <a:gd name="T32" fmla="*/ 22 w 57"/>
              <a:gd name="T33" fmla="*/ 72 h 86"/>
              <a:gd name="T34" fmla="*/ 27 w 57"/>
              <a:gd name="T35" fmla="*/ 70 h 86"/>
              <a:gd name="T36" fmla="*/ 30 w 57"/>
              <a:gd name="T37" fmla="*/ 64 h 86"/>
              <a:gd name="T38" fmla="*/ 32 w 57"/>
              <a:gd name="T39" fmla="*/ 52 h 86"/>
              <a:gd name="T40" fmla="*/ 24 w 57"/>
              <a:gd name="T41" fmla="*/ 35 h 86"/>
              <a:gd name="T42" fmla="*/ 24 w 57"/>
              <a:gd name="T43" fmla="*/ 38 h 86"/>
              <a:gd name="T44" fmla="*/ 29 w 57"/>
              <a:gd name="T45" fmla="*/ 43 h 86"/>
              <a:gd name="T46" fmla="*/ 36 w 57"/>
              <a:gd name="T47" fmla="*/ 35 h 86"/>
              <a:gd name="T48" fmla="*/ 39 w 57"/>
              <a:gd name="T49" fmla="*/ 24 h 86"/>
              <a:gd name="T50" fmla="*/ 39 w 57"/>
              <a:gd name="T51" fmla="*/ 21 h 86"/>
              <a:gd name="T52" fmla="*/ 34 w 57"/>
              <a:gd name="T53" fmla="*/ 15 h 86"/>
              <a:gd name="T54" fmla="*/ 26 w 57"/>
              <a:gd name="T55" fmla="*/ 24 h 86"/>
              <a:gd name="T56" fmla="*/ 24 w 57"/>
              <a:gd name="T57" fmla="*/ 3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" h="86">
                <a:moveTo>
                  <a:pt x="32" y="52"/>
                </a:moveTo>
                <a:cubicBezTo>
                  <a:pt x="27" y="55"/>
                  <a:pt x="22" y="57"/>
                  <a:pt x="18" y="57"/>
                </a:cubicBezTo>
                <a:cubicBezTo>
                  <a:pt x="14" y="57"/>
                  <a:pt x="10" y="55"/>
                  <a:pt x="8" y="52"/>
                </a:cubicBezTo>
                <a:cubicBezTo>
                  <a:pt x="5" y="50"/>
                  <a:pt x="4" y="46"/>
                  <a:pt x="4" y="41"/>
                </a:cubicBezTo>
                <a:cubicBezTo>
                  <a:pt x="4" y="40"/>
                  <a:pt x="4" y="39"/>
                  <a:pt x="4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8" y="12"/>
                  <a:pt x="18" y="0"/>
                  <a:pt x="36" y="0"/>
                </a:cubicBezTo>
                <a:cubicBezTo>
                  <a:pt x="50" y="0"/>
                  <a:pt x="57" y="7"/>
                  <a:pt x="57" y="20"/>
                </a:cubicBezTo>
                <a:cubicBezTo>
                  <a:pt x="57" y="24"/>
                  <a:pt x="57" y="27"/>
                  <a:pt x="56" y="31"/>
                </a:cubicBezTo>
                <a:cubicBezTo>
                  <a:pt x="49" y="61"/>
                  <a:pt x="49" y="61"/>
                  <a:pt x="49" y="61"/>
                </a:cubicBezTo>
                <a:cubicBezTo>
                  <a:pt x="45" y="78"/>
                  <a:pt x="35" y="86"/>
                  <a:pt x="18" y="86"/>
                </a:cubicBezTo>
                <a:cubicBezTo>
                  <a:pt x="16" y="86"/>
                  <a:pt x="16" y="86"/>
                  <a:pt x="16" y="86"/>
                </a:cubicBezTo>
                <a:cubicBezTo>
                  <a:pt x="5" y="86"/>
                  <a:pt x="0" y="8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18" y="64"/>
                  <a:pt x="18" y="64"/>
                  <a:pt x="18" y="64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70"/>
                  <a:pt x="19" y="72"/>
                  <a:pt x="22" y="72"/>
                </a:cubicBezTo>
                <a:cubicBezTo>
                  <a:pt x="23" y="72"/>
                  <a:pt x="25" y="72"/>
                  <a:pt x="27" y="70"/>
                </a:cubicBezTo>
                <a:cubicBezTo>
                  <a:pt x="28" y="68"/>
                  <a:pt x="29" y="66"/>
                  <a:pt x="30" y="64"/>
                </a:cubicBezTo>
                <a:lnTo>
                  <a:pt x="32" y="52"/>
                </a:lnTo>
                <a:close/>
                <a:moveTo>
                  <a:pt x="24" y="35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41"/>
                  <a:pt x="25" y="43"/>
                  <a:pt x="29" y="43"/>
                </a:cubicBezTo>
                <a:cubicBezTo>
                  <a:pt x="33" y="43"/>
                  <a:pt x="35" y="40"/>
                  <a:pt x="36" y="35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17"/>
                  <a:pt x="37" y="15"/>
                  <a:pt x="34" y="15"/>
                </a:cubicBezTo>
                <a:cubicBezTo>
                  <a:pt x="30" y="15"/>
                  <a:pt x="28" y="18"/>
                  <a:pt x="26" y="24"/>
                </a:cubicBezTo>
                <a:lnTo>
                  <a:pt x="24" y="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7285" name="Freeform 29"/>
          <p:cNvSpPr>
            <a:spLocks noEditPoints="1"/>
          </p:cNvSpPr>
          <p:nvPr/>
        </p:nvSpPr>
        <p:spPr bwMode="auto">
          <a:xfrm>
            <a:off x="3545128" y="1361367"/>
            <a:ext cx="124884" cy="137584"/>
          </a:xfrm>
          <a:custGeom>
            <a:avLst/>
            <a:gdLst>
              <a:gd name="T0" fmla="*/ 1 w 79"/>
              <a:gd name="T1" fmla="*/ 21 h 86"/>
              <a:gd name="T2" fmla="*/ 21 w 79"/>
              <a:gd name="T3" fmla="*/ 2 h 86"/>
              <a:gd name="T4" fmla="*/ 36 w 79"/>
              <a:gd name="T5" fmla="*/ 15 h 86"/>
              <a:gd name="T6" fmla="*/ 35 w 79"/>
              <a:gd name="T7" fmla="*/ 24 h 86"/>
              <a:gd name="T8" fmla="*/ 27 w 79"/>
              <a:gd name="T9" fmla="*/ 40 h 86"/>
              <a:gd name="T10" fmla="*/ 13 w 79"/>
              <a:gd name="T11" fmla="*/ 44 h 86"/>
              <a:gd name="T12" fmla="*/ 0 w 79"/>
              <a:gd name="T13" fmla="*/ 30 h 86"/>
              <a:gd name="T14" fmla="*/ 1 w 79"/>
              <a:gd name="T15" fmla="*/ 21 h 86"/>
              <a:gd name="T16" fmla="*/ 8 w 79"/>
              <a:gd name="T17" fmla="*/ 86 h 86"/>
              <a:gd name="T18" fmla="*/ 61 w 79"/>
              <a:gd name="T19" fmla="*/ 0 h 86"/>
              <a:gd name="T20" fmla="*/ 71 w 79"/>
              <a:gd name="T21" fmla="*/ 0 h 86"/>
              <a:gd name="T22" fmla="*/ 18 w 79"/>
              <a:gd name="T23" fmla="*/ 86 h 86"/>
              <a:gd name="T24" fmla="*/ 8 w 79"/>
              <a:gd name="T25" fmla="*/ 86 h 86"/>
              <a:gd name="T26" fmla="*/ 20 w 79"/>
              <a:gd name="T27" fmla="*/ 11 h 86"/>
              <a:gd name="T28" fmla="*/ 13 w 79"/>
              <a:gd name="T29" fmla="*/ 23 h 86"/>
              <a:gd name="T30" fmla="*/ 12 w 79"/>
              <a:gd name="T31" fmla="*/ 28 h 86"/>
              <a:gd name="T32" fmla="*/ 16 w 79"/>
              <a:gd name="T33" fmla="*/ 33 h 86"/>
              <a:gd name="T34" fmla="*/ 22 w 79"/>
              <a:gd name="T35" fmla="*/ 27 h 86"/>
              <a:gd name="T36" fmla="*/ 23 w 79"/>
              <a:gd name="T37" fmla="*/ 18 h 86"/>
              <a:gd name="T38" fmla="*/ 20 w 79"/>
              <a:gd name="T39" fmla="*/ 11 h 86"/>
              <a:gd name="T40" fmla="*/ 44 w 79"/>
              <a:gd name="T41" fmla="*/ 62 h 86"/>
              <a:gd name="T42" fmla="*/ 64 w 79"/>
              <a:gd name="T43" fmla="*/ 43 h 86"/>
              <a:gd name="T44" fmla="*/ 79 w 79"/>
              <a:gd name="T45" fmla="*/ 56 h 86"/>
              <a:gd name="T46" fmla="*/ 79 w 79"/>
              <a:gd name="T47" fmla="*/ 59 h 86"/>
              <a:gd name="T48" fmla="*/ 78 w 79"/>
              <a:gd name="T49" fmla="*/ 65 h 86"/>
              <a:gd name="T50" fmla="*/ 70 w 79"/>
              <a:gd name="T51" fmla="*/ 81 h 86"/>
              <a:gd name="T52" fmla="*/ 56 w 79"/>
              <a:gd name="T53" fmla="*/ 85 h 86"/>
              <a:gd name="T54" fmla="*/ 43 w 79"/>
              <a:gd name="T55" fmla="*/ 71 h 86"/>
              <a:gd name="T56" fmla="*/ 44 w 79"/>
              <a:gd name="T57" fmla="*/ 62 h 86"/>
              <a:gd name="T58" fmla="*/ 63 w 79"/>
              <a:gd name="T59" fmla="*/ 52 h 86"/>
              <a:gd name="T60" fmla="*/ 56 w 79"/>
              <a:gd name="T61" fmla="*/ 64 h 86"/>
              <a:gd name="T62" fmla="*/ 55 w 79"/>
              <a:gd name="T63" fmla="*/ 69 h 86"/>
              <a:gd name="T64" fmla="*/ 59 w 79"/>
              <a:gd name="T65" fmla="*/ 74 h 86"/>
              <a:gd name="T66" fmla="*/ 64 w 79"/>
              <a:gd name="T67" fmla="*/ 68 h 86"/>
              <a:gd name="T68" fmla="*/ 66 w 79"/>
              <a:gd name="T69" fmla="*/ 59 h 86"/>
              <a:gd name="T70" fmla="*/ 63 w 79"/>
              <a:gd name="T71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" h="86">
                <a:moveTo>
                  <a:pt x="1" y="21"/>
                </a:moveTo>
                <a:cubicBezTo>
                  <a:pt x="4" y="8"/>
                  <a:pt x="11" y="2"/>
                  <a:pt x="21" y="2"/>
                </a:cubicBezTo>
                <a:cubicBezTo>
                  <a:pt x="31" y="2"/>
                  <a:pt x="36" y="6"/>
                  <a:pt x="36" y="15"/>
                </a:cubicBezTo>
                <a:cubicBezTo>
                  <a:pt x="36" y="17"/>
                  <a:pt x="36" y="20"/>
                  <a:pt x="35" y="24"/>
                </a:cubicBezTo>
                <a:cubicBezTo>
                  <a:pt x="33" y="32"/>
                  <a:pt x="30" y="37"/>
                  <a:pt x="27" y="40"/>
                </a:cubicBezTo>
                <a:cubicBezTo>
                  <a:pt x="24" y="43"/>
                  <a:pt x="19" y="44"/>
                  <a:pt x="13" y="44"/>
                </a:cubicBezTo>
                <a:cubicBezTo>
                  <a:pt x="4" y="44"/>
                  <a:pt x="0" y="39"/>
                  <a:pt x="0" y="30"/>
                </a:cubicBezTo>
                <a:cubicBezTo>
                  <a:pt x="0" y="30"/>
                  <a:pt x="0" y="27"/>
                  <a:pt x="1" y="21"/>
                </a:cubicBezTo>
                <a:close/>
                <a:moveTo>
                  <a:pt x="8" y="86"/>
                </a:moveTo>
                <a:cubicBezTo>
                  <a:pt x="61" y="0"/>
                  <a:pt x="61" y="0"/>
                  <a:pt x="6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18" y="86"/>
                  <a:pt x="18" y="86"/>
                  <a:pt x="18" y="86"/>
                </a:cubicBezTo>
                <a:lnTo>
                  <a:pt x="8" y="86"/>
                </a:lnTo>
                <a:close/>
                <a:moveTo>
                  <a:pt x="20" y="11"/>
                </a:moveTo>
                <a:cubicBezTo>
                  <a:pt x="17" y="11"/>
                  <a:pt x="14" y="15"/>
                  <a:pt x="13" y="23"/>
                </a:cubicBezTo>
                <a:cubicBezTo>
                  <a:pt x="13" y="23"/>
                  <a:pt x="13" y="25"/>
                  <a:pt x="12" y="28"/>
                </a:cubicBezTo>
                <a:cubicBezTo>
                  <a:pt x="12" y="31"/>
                  <a:pt x="14" y="33"/>
                  <a:pt x="16" y="33"/>
                </a:cubicBezTo>
                <a:cubicBezTo>
                  <a:pt x="18" y="33"/>
                  <a:pt x="20" y="31"/>
                  <a:pt x="22" y="27"/>
                </a:cubicBezTo>
                <a:cubicBezTo>
                  <a:pt x="23" y="24"/>
                  <a:pt x="23" y="21"/>
                  <a:pt x="23" y="18"/>
                </a:cubicBezTo>
                <a:cubicBezTo>
                  <a:pt x="23" y="14"/>
                  <a:pt x="22" y="11"/>
                  <a:pt x="20" y="11"/>
                </a:cubicBezTo>
                <a:close/>
                <a:moveTo>
                  <a:pt x="44" y="62"/>
                </a:moveTo>
                <a:cubicBezTo>
                  <a:pt x="47" y="49"/>
                  <a:pt x="54" y="43"/>
                  <a:pt x="64" y="43"/>
                </a:cubicBezTo>
                <a:cubicBezTo>
                  <a:pt x="74" y="43"/>
                  <a:pt x="79" y="47"/>
                  <a:pt x="79" y="56"/>
                </a:cubicBezTo>
                <a:cubicBezTo>
                  <a:pt x="79" y="57"/>
                  <a:pt x="79" y="58"/>
                  <a:pt x="79" y="59"/>
                </a:cubicBezTo>
                <a:cubicBezTo>
                  <a:pt x="79" y="60"/>
                  <a:pt x="78" y="62"/>
                  <a:pt x="78" y="65"/>
                </a:cubicBezTo>
                <a:cubicBezTo>
                  <a:pt x="76" y="73"/>
                  <a:pt x="73" y="78"/>
                  <a:pt x="70" y="81"/>
                </a:cubicBezTo>
                <a:cubicBezTo>
                  <a:pt x="67" y="84"/>
                  <a:pt x="62" y="85"/>
                  <a:pt x="56" y="85"/>
                </a:cubicBezTo>
                <a:cubicBezTo>
                  <a:pt x="47" y="85"/>
                  <a:pt x="43" y="80"/>
                  <a:pt x="43" y="71"/>
                </a:cubicBezTo>
                <a:cubicBezTo>
                  <a:pt x="43" y="69"/>
                  <a:pt x="43" y="66"/>
                  <a:pt x="44" y="62"/>
                </a:cubicBezTo>
                <a:close/>
                <a:moveTo>
                  <a:pt x="63" y="52"/>
                </a:moveTo>
                <a:cubicBezTo>
                  <a:pt x="59" y="52"/>
                  <a:pt x="57" y="56"/>
                  <a:pt x="56" y="64"/>
                </a:cubicBezTo>
                <a:cubicBezTo>
                  <a:pt x="56" y="67"/>
                  <a:pt x="55" y="69"/>
                  <a:pt x="55" y="69"/>
                </a:cubicBezTo>
                <a:cubicBezTo>
                  <a:pt x="55" y="73"/>
                  <a:pt x="57" y="74"/>
                  <a:pt x="59" y="74"/>
                </a:cubicBezTo>
                <a:cubicBezTo>
                  <a:pt x="61" y="74"/>
                  <a:pt x="63" y="72"/>
                  <a:pt x="64" y="68"/>
                </a:cubicBezTo>
                <a:cubicBezTo>
                  <a:pt x="66" y="65"/>
                  <a:pt x="66" y="62"/>
                  <a:pt x="66" y="59"/>
                </a:cubicBezTo>
                <a:cubicBezTo>
                  <a:pt x="66" y="55"/>
                  <a:pt x="65" y="52"/>
                  <a:pt x="63" y="5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7277224" y="2836488"/>
            <a:ext cx="2768207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标题 1"/>
          <p:cNvSpPr txBox="1"/>
          <p:nvPr/>
        </p:nvSpPr>
        <p:spPr>
          <a:xfrm>
            <a:off x="7277224" y="3846334"/>
            <a:ext cx="2768207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标题 1"/>
          <p:cNvSpPr txBox="1"/>
          <p:nvPr/>
        </p:nvSpPr>
        <p:spPr>
          <a:xfrm>
            <a:off x="7277224" y="4717049"/>
            <a:ext cx="2768207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8" name="标题 1"/>
          <p:cNvSpPr txBox="1"/>
          <p:nvPr/>
        </p:nvSpPr>
        <p:spPr>
          <a:xfrm>
            <a:off x="7277224" y="5592388"/>
            <a:ext cx="2768207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9" name="Freeform 9"/>
          <p:cNvSpPr/>
          <p:nvPr/>
        </p:nvSpPr>
        <p:spPr bwMode="auto">
          <a:xfrm>
            <a:off x="5119283" y="2497252"/>
            <a:ext cx="701256" cy="647115"/>
          </a:xfrm>
          <a:custGeom>
            <a:avLst/>
            <a:gdLst>
              <a:gd name="T0" fmla="*/ 250 w 272"/>
              <a:gd name="T1" fmla="*/ 133 h 251"/>
              <a:gd name="T2" fmla="*/ 272 w 272"/>
              <a:gd name="T3" fmla="*/ 104 h 251"/>
              <a:gd name="T4" fmla="*/ 222 w 272"/>
              <a:gd name="T5" fmla="*/ 67 h 251"/>
              <a:gd name="T6" fmla="*/ 222 w 272"/>
              <a:gd name="T7" fmla="*/ 5 h 251"/>
              <a:gd name="T8" fmla="*/ 187 w 272"/>
              <a:gd name="T9" fmla="*/ 5 h 251"/>
              <a:gd name="T10" fmla="*/ 187 w 272"/>
              <a:gd name="T11" fmla="*/ 41 h 251"/>
              <a:gd name="T12" fmla="*/ 137 w 272"/>
              <a:gd name="T13" fmla="*/ 0 h 251"/>
              <a:gd name="T14" fmla="*/ 0 w 272"/>
              <a:gd name="T15" fmla="*/ 104 h 251"/>
              <a:gd name="T16" fmla="*/ 21 w 272"/>
              <a:gd name="T17" fmla="*/ 133 h 251"/>
              <a:gd name="T18" fmla="*/ 35 w 272"/>
              <a:gd name="T19" fmla="*/ 121 h 251"/>
              <a:gd name="T20" fmla="*/ 35 w 272"/>
              <a:gd name="T21" fmla="*/ 251 h 251"/>
              <a:gd name="T22" fmla="*/ 109 w 272"/>
              <a:gd name="T23" fmla="*/ 251 h 251"/>
              <a:gd name="T24" fmla="*/ 109 w 272"/>
              <a:gd name="T25" fmla="*/ 180 h 251"/>
              <a:gd name="T26" fmla="*/ 163 w 272"/>
              <a:gd name="T27" fmla="*/ 180 h 251"/>
              <a:gd name="T28" fmla="*/ 163 w 272"/>
              <a:gd name="T29" fmla="*/ 251 h 251"/>
              <a:gd name="T30" fmla="*/ 236 w 272"/>
              <a:gd name="T31" fmla="*/ 251 h 251"/>
              <a:gd name="T32" fmla="*/ 236 w 272"/>
              <a:gd name="T33" fmla="*/ 121 h 251"/>
              <a:gd name="T34" fmla="*/ 250 w 272"/>
              <a:gd name="T35" fmla="*/ 13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2" h="251">
                <a:moveTo>
                  <a:pt x="250" y="133"/>
                </a:moveTo>
                <a:lnTo>
                  <a:pt x="272" y="104"/>
                </a:lnTo>
                <a:lnTo>
                  <a:pt x="222" y="67"/>
                </a:lnTo>
                <a:lnTo>
                  <a:pt x="222" y="5"/>
                </a:lnTo>
                <a:lnTo>
                  <a:pt x="187" y="5"/>
                </a:lnTo>
                <a:lnTo>
                  <a:pt x="187" y="41"/>
                </a:lnTo>
                <a:lnTo>
                  <a:pt x="137" y="0"/>
                </a:lnTo>
                <a:lnTo>
                  <a:pt x="0" y="104"/>
                </a:lnTo>
                <a:lnTo>
                  <a:pt x="21" y="133"/>
                </a:lnTo>
                <a:lnTo>
                  <a:pt x="35" y="121"/>
                </a:lnTo>
                <a:lnTo>
                  <a:pt x="35" y="251"/>
                </a:lnTo>
                <a:lnTo>
                  <a:pt x="109" y="251"/>
                </a:lnTo>
                <a:lnTo>
                  <a:pt x="109" y="180"/>
                </a:lnTo>
                <a:lnTo>
                  <a:pt x="163" y="180"/>
                </a:lnTo>
                <a:lnTo>
                  <a:pt x="163" y="251"/>
                </a:lnTo>
                <a:lnTo>
                  <a:pt x="236" y="251"/>
                </a:lnTo>
                <a:lnTo>
                  <a:pt x="236" y="121"/>
                </a:lnTo>
                <a:lnTo>
                  <a:pt x="250" y="133"/>
                </a:ln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488050" y="3550963"/>
            <a:ext cx="367293" cy="367293"/>
          </a:xfrm>
          <a:custGeom>
            <a:avLst/>
            <a:gdLst/>
            <a:ahLst/>
            <a:cxnLst/>
            <a:rect l="l" t="t" r="r" b="b"/>
            <a:pathLst>
              <a:path w="331788" h="331787">
                <a:moveTo>
                  <a:pt x="141016" y="171722"/>
                </a:moveTo>
                <a:cubicBezTo>
                  <a:pt x="151585" y="172107"/>
                  <a:pt x="159873" y="179794"/>
                  <a:pt x="160785" y="190262"/>
                </a:cubicBezTo>
                <a:lnTo>
                  <a:pt x="141288" y="209549"/>
                </a:lnTo>
                <a:lnTo>
                  <a:pt x="122238" y="190499"/>
                </a:lnTo>
                <a:close/>
                <a:moveTo>
                  <a:pt x="136526" y="131762"/>
                </a:moveTo>
                <a:lnTo>
                  <a:pt x="170302" y="142436"/>
                </a:lnTo>
                <a:lnTo>
                  <a:pt x="141016" y="171722"/>
                </a:lnTo>
                <a:cubicBezTo>
                  <a:pt x="139731" y="170005"/>
                  <a:pt x="138145" y="169862"/>
                  <a:pt x="136526" y="169862"/>
                </a:cubicBezTo>
                <a:cubicBezTo>
                  <a:pt x="121621" y="169862"/>
                  <a:pt x="109538" y="181945"/>
                  <a:pt x="109538" y="196850"/>
                </a:cubicBezTo>
                <a:cubicBezTo>
                  <a:pt x="109538" y="211755"/>
                  <a:pt x="121621" y="223838"/>
                  <a:pt x="136526" y="223838"/>
                </a:cubicBezTo>
                <a:cubicBezTo>
                  <a:pt x="151431" y="223838"/>
                  <a:pt x="163514" y="211755"/>
                  <a:pt x="163514" y="196850"/>
                </a:cubicBezTo>
                <a:lnTo>
                  <a:pt x="160785" y="190262"/>
                </a:lnTo>
                <a:lnTo>
                  <a:pt x="189940" y="161420"/>
                </a:lnTo>
                <a:cubicBezTo>
                  <a:pt x="197686" y="170889"/>
                  <a:pt x="201614" y="183019"/>
                  <a:pt x="201614" y="196056"/>
                </a:cubicBezTo>
                <a:cubicBezTo>
                  <a:pt x="201614" y="231565"/>
                  <a:pt x="172473" y="260350"/>
                  <a:pt x="136526" y="260350"/>
                </a:cubicBezTo>
                <a:cubicBezTo>
                  <a:pt x="100579" y="260350"/>
                  <a:pt x="71438" y="231565"/>
                  <a:pt x="71438" y="196056"/>
                </a:cubicBezTo>
                <a:cubicBezTo>
                  <a:pt x="71438" y="160547"/>
                  <a:pt x="100579" y="131762"/>
                  <a:pt x="136526" y="131762"/>
                </a:cubicBezTo>
                <a:close/>
                <a:moveTo>
                  <a:pt x="195633" y="117104"/>
                </a:moveTo>
                <a:lnTo>
                  <a:pt x="215003" y="136627"/>
                </a:lnTo>
                <a:lnTo>
                  <a:pt x="189940" y="161420"/>
                </a:lnTo>
                <a:cubicBezTo>
                  <a:pt x="185755" y="152981"/>
                  <a:pt x="178912" y="146382"/>
                  <a:pt x="170302" y="142436"/>
                </a:cubicBezTo>
                <a:close/>
                <a:moveTo>
                  <a:pt x="232925" y="79812"/>
                </a:moveTo>
                <a:lnTo>
                  <a:pt x="236538" y="93662"/>
                </a:lnTo>
                <a:lnTo>
                  <a:pt x="236538" y="93662"/>
                </a:lnTo>
                <a:lnTo>
                  <a:pt x="253605" y="98440"/>
                </a:lnTo>
                <a:lnTo>
                  <a:pt x="241167" y="110744"/>
                </a:lnTo>
                <a:cubicBezTo>
                  <a:pt x="236831" y="102172"/>
                  <a:pt x="230187" y="95491"/>
                  <a:pt x="221685" y="91053"/>
                </a:cubicBezTo>
                <a:close/>
                <a:moveTo>
                  <a:pt x="136525" y="58737"/>
                </a:moveTo>
                <a:cubicBezTo>
                  <a:pt x="169304" y="58737"/>
                  <a:pt x="199385" y="70289"/>
                  <a:pt x="221685" y="91053"/>
                </a:cubicBezTo>
                <a:lnTo>
                  <a:pt x="195633" y="117104"/>
                </a:lnTo>
                <a:cubicBezTo>
                  <a:pt x="179742" y="102884"/>
                  <a:pt x="158628" y="95250"/>
                  <a:pt x="135731" y="95250"/>
                </a:cubicBezTo>
                <a:cubicBezTo>
                  <a:pt x="80057" y="95250"/>
                  <a:pt x="34925" y="140382"/>
                  <a:pt x="34925" y="196056"/>
                </a:cubicBezTo>
                <a:cubicBezTo>
                  <a:pt x="34925" y="251730"/>
                  <a:pt x="80057" y="296862"/>
                  <a:pt x="135731" y="296862"/>
                </a:cubicBezTo>
                <a:cubicBezTo>
                  <a:pt x="191405" y="296862"/>
                  <a:pt x="236537" y="251730"/>
                  <a:pt x="236537" y="196056"/>
                </a:cubicBezTo>
                <a:cubicBezTo>
                  <a:pt x="236537" y="173368"/>
                  <a:pt x="229042" y="152430"/>
                  <a:pt x="215003" y="136627"/>
                </a:cubicBezTo>
                <a:lnTo>
                  <a:pt x="241167" y="110744"/>
                </a:lnTo>
                <a:cubicBezTo>
                  <a:pt x="261695" y="132918"/>
                  <a:pt x="273050" y="162764"/>
                  <a:pt x="273050" y="195262"/>
                </a:cubicBezTo>
                <a:cubicBezTo>
                  <a:pt x="273050" y="270663"/>
                  <a:pt x="211926" y="331787"/>
                  <a:pt x="136525" y="331787"/>
                </a:cubicBezTo>
                <a:cubicBezTo>
                  <a:pt x="61124" y="331787"/>
                  <a:pt x="0" y="270663"/>
                  <a:pt x="0" y="195262"/>
                </a:cubicBezTo>
                <a:cubicBezTo>
                  <a:pt x="0" y="119861"/>
                  <a:pt x="61124" y="58737"/>
                  <a:pt x="136525" y="58737"/>
                </a:cubicBezTo>
                <a:close/>
                <a:moveTo>
                  <a:pt x="278257" y="51943"/>
                </a:moveTo>
                <a:lnTo>
                  <a:pt x="278821" y="52554"/>
                </a:lnTo>
                <a:lnTo>
                  <a:pt x="236538" y="93662"/>
                </a:lnTo>
                <a:lnTo>
                  <a:pt x="236538" y="93662"/>
                </a:lnTo>
                <a:close/>
                <a:moveTo>
                  <a:pt x="293688" y="36512"/>
                </a:moveTo>
                <a:lnTo>
                  <a:pt x="331788" y="47624"/>
                </a:lnTo>
                <a:lnTo>
                  <a:pt x="276226" y="104774"/>
                </a:lnTo>
                <a:lnTo>
                  <a:pt x="253605" y="98440"/>
                </a:lnTo>
                <a:lnTo>
                  <a:pt x="288925" y="63500"/>
                </a:lnTo>
                <a:lnTo>
                  <a:pt x="278821" y="52554"/>
                </a:lnTo>
                <a:lnTo>
                  <a:pt x="293688" y="38100"/>
                </a:lnTo>
                <a:lnTo>
                  <a:pt x="293371" y="36830"/>
                </a:lnTo>
                <a:close/>
                <a:moveTo>
                  <a:pt x="284163" y="0"/>
                </a:moveTo>
                <a:lnTo>
                  <a:pt x="293371" y="36830"/>
                </a:lnTo>
                <a:lnTo>
                  <a:pt x="278257" y="51943"/>
                </a:lnTo>
                <a:lnTo>
                  <a:pt x="269875" y="42862"/>
                </a:lnTo>
                <a:lnTo>
                  <a:pt x="232925" y="79812"/>
                </a:lnTo>
                <a:lnTo>
                  <a:pt x="227013" y="57150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1" name="Freeform 97"/>
          <p:cNvSpPr/>
          <p:nvPr/>
        </p:nvSpPr>
        <p:spPr bwMode="auto">
          <a:xfrm>
            <a:off x="2889886" y="5025547"/>
            <a:ext cx="555757" cy="426571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2" name="Freeform 32"/>
          <p:cNvSpPr/>
          <p:nvPr/>
        </p:nvSpPr>
        <p:spPr bwMode="auto">
          <a:xfrm>
            <a:off x="3815696" y="4383445"/>
            <a:ext cx="358744" cy="284155"/>
          </a:xfrm>
          <a:custGeom>
            <a:avLst/>
            <a:gdLst/>
            <a:ahLst/>
            <a:cxnLst/>
            <a:rect l="l" t="t" r="r" b="b"/>
            <a:pathLst>
              <a:path w="160337" h="127000">
                <a:moveTo>
                  <a:pt x="134937" y="66675"/>
                </a:moveTo>
                <a:lnTo>
                  <a:pt x="131762" y="73025"/>
                </a:lnTo>
                <a:lnTo>
                  <a:pt x="134937" y="79375"/>
                </a:lnTo>
                <a:lnTo>
                  <a:pt x="138112" y="73025"/>
                </a:lnTo>
                <a:close/>
                <a:moveTo>
                  <a:pt x="110331" y="66675"/>
                </a:moveTo>
                <a:cubicBezTo>
                  <a:pt x="107263" y="66675"/>
                  <a:pt x="104775" y="69518"/>
                  <a:pt x="104775" y="73025"/>
                </a:cubicBezTo>
                <a:cubicBezTo>
                  <a:pt x="104775" y="76532"/>
                  <a:pt x="107263" y="79375"/>
                  <a:pt x="110331" y="79375"/>
                </a:cubicBezTo>
                <a:cubicBezTo>
                  <a:pt x="113399" y="79375"/>
                  <a:pt x="115887" y="76532"/>
                  <a:pt x="115887" y="73025"/>
                </a:cubicBezTo>
                <a:cubicBezTo>
                  <a:pt x="115887" y="69518"/>
                  <a:pt x="113399" y="66675"/>
                  <a:pt x="110331" y="66675"/>
                </a:cubicBezTo>
                <a:close/>
                <a:moveTo>
                  <a:pt x="104775" y="38100"/>
                </a:moveTo>
                <a:cubicBezTo>
                  <a:pt x="104789" y="38100"/>
                  <a:pt x="105551" y="38100"/>
                  <a:pt x="145521" y="38100"/>
                </a:cubicBezTo>
                <a:cubicBezTo>
                  <a:pt x="152929" y="38100"/>
                  <a:pt x="156633" y="41804"/>
                  <a:pt x="156633" y="49213"/>
                </a:cubicBezTo>
                <a:cubicBezTo>
                  <a:pt x="156633" y="49231"/>
                  <a:pt x="156633" y="50127"/>
                  <a:pt x="156633" y="93663"/>
                </a:cubicBezTo>
                <a:lnTo>
                  <a:pt x="160337" y="127000"/>
                </a:lnTo>
                <a:cubicBezTo>
                  <a:pt x="160328" y="126989"/>
                  <a:pt x="159923" y="126503"/>
                  <a:pt x="141816" y="104775"/>
                </a:cubicBezTo>
                <a:cubicBezTo>
                  <a:pt x="141800" y="104775"/>
                  <a:pt x="140748" y="104775"/>
                  <a:pt x="71438" y="104775"/>
                </a:cubicBezTo>
                <a:cubicBezTo>
                  <a:pt x="64029" y="104775"/>
                  <a:pt x="60325" y="101071"/>
                  <a:pt x="60325" y="93663"/>
                </a:cubicBezTo>
                <a:cubicBezTo>
                  <a:pt x="60325" y="93655"/>
                  <a:pt x="60325" y="93530"/>
                  <a:pt x="60325" y="91348"/>
                </a:cubicBezTo>
                <a:lnTo>
                  <a:pt x="60325" y="75142"/>
                </a:lnTo>
                <a:cubicBezTo>
                  <a:pt x="60333" y="75142"/>
                  <a:pt x="60457" y="75142"/>
                  <a:pt x="62640" y="75142"/>
                </a:cubicBezTo>
                <a:lnTo>
                  <a:pt x="78846" y="75142"/>
                </a:lnTo>
                <a:lnTo>
                  <a:pt x="82550" y="78846"/>
                </a:lnTo>
                <a:cubicBezTo>
                  <a:pt x="86254" y="78846"/>
                  <a:pt x="89958" y="78846"/>
                  <a:pt x="89958" y="75142"/>
                </a:cubicBezTo>
                <a:cubicBezTo>
                  <a:pt x="101071" y="75142"/>
                  <a:pt x="104775" y="67733"/>
                  <a:pt x="104775" y="64029"/>
                </a:cubicBezTo>
                <a:cubicBezTo>
                  <a:pt x="104775" y="64016"/>
                  <a:pt x="104775" y="63447"/>
                  <a:pt x="104775" y="38100"/>
                </a:cubicBezTo>
                <a:close/>
                <a:moveTo>
                  <a:pt x="78581" y="30163"/>
                </a:moveTo>
                <a:cubicBezTo>
                  <a:pt x="74635" y="30163"/>
                  <a:pt x="71437" y="32651"/>
                  <a:pt x="71437" y="35720"/>
                </a:cubicBezTo>
                <a:cubicBezTo>
                  <a:pt x="71437" y="38789"/>
                  <a:pt x="74635" y="41277"/>
                  <a:pt x="78581" y="41277"/>
                </a:cubicBezTo>
                <a:cubicBezTo>
                  <a:pt x="82527" y="41277"/>
                  <a:pt x="85725" y="38789"/>
                  <a:pt x="85725" y="35720"/>
                </a:cubicBezTo>
                <a:cubicBezTo>
                  <a:pt x="85725" y="32651"/>
                  <a:pt x="82527" y="30163"/>
                  <a:pt x="78581" y="30163"/>
                </a:cubicBezTo>
                <a:close/>
                <a:moveTo>
                  <a:pt x="52388" y="30163"/>
                </a:moveTo>
                <a:cubicBezTo>
                  <a:pt x="48004" y="30163"/>
                  <a:pt x="44450" y="32651"/>
                  <a:pt x="44450" y="35720"/>
                </a:cubicBezTo>
                <a:cubicBezTo>
                  <a:pt x="44450" y="38789"/>
                  <a:pt x="48004" y="41277"/>
                  <a:pt x="52388" y="41277"/>
                </a:cubicBezTo>
                <a:cubicBezTo>
                  <a:pt x="56772" y="41277"/>
                  <a:pt x="60326" y="38789"/>
                  <a:pt x="60326" y="35720"/>
                </a:cubicBezTo>
                <a:cubicBezTo>
                  <a:pt x="60326" y="32651"/>
                  <a:pt x="56772" y="30163"/>
                  <a:pt x="52388" y="30163"/>
                </a:cubicBezTo>
                <a:close/>
                <a:moveTo>
                  <a:pt x="26194" y="30163"/>
                </a:moveTo>
                <a:cubicBezTo>
                  <a:pt x="22248" y="30163"/>
                  <a:pt x="19050" y="32651"/>
                  <a:pt x="19050" y="35720"/>
                </a:cubicBezTo>
                <a:cubicBezTo>
                  <a:pt x="19050" y="38789"/>
                  <a:pt x="22248" y="41277"/>
                  <a:pt x="26194" y="41277"/>
                </a:cubicBezTo>
                <a:cubicBezTo>
                  <a:pt x="30140" y="41277"/>
                  <a:pt x="33338" y="38789"/>
                  <a:pt x="33338" y="35720"/>
                </a:cubicBezTo>
                <a:cubicBezTo>
                  <a:pt x="33338" y="32651"/>
                  <a:pt x="30140" y="30163"/>
                  <a:pt x="26194" y="30163"/>
                </a:cubicBezTo>
                <a:close/>
                <a:moveTo>
                  <a:pt x="15052" y="0"/>
                </a:moveTo>
                <a:cubicBezTo>
                  <a:pt x="15066" y="0"/>
                  <a:pt x="16092" y="0"/>
                  <a:pt x="90311" y="0"/>
                </a:cubicBezTo>
                <a:cubicBezTo>
                  <a:pt x="97837" y="0"/>
                  <a:pt x="101600" y="7454"/>
                  <a:pt x="101600" y="11181"/>
                </a:cubicBezTo>
                <a:cubicBezTo>
                  <a:pt x="101600" y="11192"/>
                  <a:pt x="101600" y="11871"/>
                  <a:pt x="101600" y="55908"/>
                </a:cubicBezTo>
                <a:cubicBezTo>
                  <a:pt x="101600" y="63362"/>
                  <a:pt x="97837" y="67089"/>
                  <a:pt x="90311" y="67089"/>
                </a:cubicBezTo>
                <a:cubicBezTo>
                  <a:pt x="90298" y="67089"/>
                  <a:pt x="89329" y="67089"/>
                  <a:pt x="18815" y="67089"/>
                </a:cubicBezTo>
                <a:cubicBezTo>
                  <a:pt x="18811" y="67093"/>
                  <a:pt x="18720" y="67183"/>
                  <a:pt x="16463" y="69419"/>
                </a:cubicBezTo>
                <a:lnTo>
                  <a:pt x="0" y="85725"/>
                </a:lnTo>
                <a:cubicBezTo>
                  <a:pt x="2" y="85714"/>
                  <a:pt x="77" y="85193"/>
                  <a:pt x="3763" y="59635"/>
                </a:cubicBezTo>
                <a:cubicBezTo>
                  <a:pt x="3763" y="55908"/>
                  <a:pt x="3763" y="55908"/>
                  <a:pt x="3763" y="11181"/>
                </a:cubicBezTo>
                <a:cubicBezTo>
                  <a:pt x="3763" y="7454"/>
                  <a:pt x="7526" y="0"/>
                  <a:pt x="1505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椭圆 151"/>
          <p:cNvSpPr/>
          <p:nvPr/>
        </p:nvSpPr>
        <p:spPr>
          <a:xfrm>
            <a:off x="5413587" y="2848633"/>
            <a:ext cx="1357736" cy="1357736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277774" y="1706058"/>
            <a:ext cx="2468563" cy="1636713"/>
          </a:xfrm>
          <a:custGeom>
            <a:avLst/>
            <a:gdLst>
              <a:gd name="T0" fmla="*/ 121 w 657"/>
              <a:gd name="T1" fmla="*/ 436 h 436"/>
              <a:gd name="T2" fmla="*/ 159 w 657"/>
              <a:gd name="T3" fmla="*/ 112 h 436"/>
              <a:gd name="T4" fmla="*/ 657 w 657"/>
              <a:gd name="T5" fmla="*/ 249 h 436"/>
              <a:gd name="T6" fmla="*/ 304 w 657"/>
              <a:gd name="T7" fmla="*/ 234 h 436"/>
              <a:gd name="T8" fmla="*/ 121 w 657"/>
              <a:gd name="T9" fmla="*/ 43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7" h="436">
                <a:moveTo>
                  <a:pt x="121" y="436"/>
                </a:moveTo>
                <a:cubicBezTo>
                  <a:pt x="121" y="436"/>
                  <a:pt x="0" y="202"/>
                  <a:pt x="159" y="112"/>
                </a:cubicBezTo>
                <a:cubicBezTo>
                  <a:pt x="353" y="0"/>
                  <a:pt x="657" y="249"/>
                  <a:pt x="657" y="249"/>
                </a:cubicBezTo>
                <a:cubicBezTo>
                  <a:pt x="657" y="249"/>
                  <a:pt x="475" y="167"/>
                  <a:pt x="304" y="234"/>
                </a:cubicBezTo>
                <a:cubicBezTo>
                  <a:pt x="185" y="281"/>
                  <a:pt x="121" y="436"/>
                  <a:pt x="121" y="436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251036" y="1739395"/>
            <a:ext cx="1638300" cy="2466975"/>
          </a:xfrm>
          <a:custGeom>
            <a:avLst/>
            <a:gdLst>
              <a:gd name="T0" fmla="*/ 0 w 436"/>
              <a:gd name="T1" fmla="*/ 121 h 657"/>
              <a:gd name="T2" fmla="*/ 325 w 436"/>
              <a:gd name="T3" fmla="*/ 159 h 657"/>
              <a:gd name="T4" fmla="*/ 187 w 436"/>
              <a:gd name="T5" fmla="*/ 657 h 657"/>
              <a:gd name="T6" fmla="*/ 202 w 436"/>
              <a:gd name="T7" fmla="*/ 305 h 657"/>
              <a:gd name="T8" fmla="*/ 0 w 436"/>
              <a:gd name="T9" fmla="*/ 121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657">
                <a:moveTo>
                  <a:pt x="0" y="121"/>
                </a:moveTo>
                <a:cubicBezTo>
                  <a:pt x="0" y="121"/>
                  <a:pt x="234" y="0"/>
                  <a:pt x="325" y="159"/>
                </a:cubicBezTo>
                <a:cubicBezTo>
                  <a:pt x="436" y="353"/>
                  <a:pt x="187" y="657"/>
                  <a:pt x="187" y="657"/>
                </a:cubicBezTo>
                <a:cubicBezTo>
                  <a:pt x="187" y="657"/>
                  <a:pt x="269" y="475"/>
                  <a:pt x="202" y="305"/>
                </a:cubicBezTo>
                <a:cubicBezTo>
                  <a:pt x="156" y="186"/>
                  <a:pt x="0" y="121"/>
                  <a:pt x="0" y="121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385848" y="3714246"/>
            <a:ext cx="2470151" cy="1636713"/>
          </a:xfrm>
          <a:custGeom>
            <a:avLst/>
            <a:gdLst>
              <a:gd name="T0" fmla="*/ 536 w 657"/>
              <a:gd name="T1" fmla="*/ 0 h 436"/>
              <a:gd name="T2" fmla="*/ 499 w 657"/>
              <a:gd name="T3" fmla="*/ 324 h 436"/>
              <a:gd name="T4" fmla="*/ 0 w 657"/>
              <a:gd name="T5" fmla="*/ 187 h 436"/>
              <a:gd name="T6" fmla="*/ 353 w 657"/>
              <a:gd name="T7" fmla="*/ 202 h 436"/>
              <a:gd name="T8" fmla="*/ 536 w 657"/>
              <a:gd name="T9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7" h="436">
                <a:moveTo>
                  <a:pt x="536" y="0"/>
                </a:moveTo>
                <a:cubicBezTo>
                  <a:pt x="536" y="0"/>
                  <a:pt x="657" y="234"/>
                  <a:pt x="499" y="324"/>
                </a:cubicBezTo>
                <a:cubicBezTo>
                  <a:pt x="305" y="436"/>
                  <a:pt x="0" y="187"/>
                  <a:pt x="0" y="187"/>
                </a:cubicBezTo>
                <a:cubicBezTo>
                  <a:pt x="0" y="187"/>
                  <a:pt x="183" y="269"/>
                  <a:pt x="353" y="202"/>
                </a:cubicBezTo>
                <a:cubicBezTo>
                  <a:pt x="472" y="155"/>
                  <a:pt x="536" y="0"/>
                  <a:pt x="536" y="0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244436" y="2850646"/>
            <a:ext cx="1638300" cy="2466975"/>
          </a:xfrm>
          <a:custGeom>
            <a:avLst/>
            <a:gdLst>
              <a:gd name="T0" fmla="*/ 436 w 436"/>
              <a:gd name="T1" fmla="*/ 536 h 657"/>
              <a:gd name="T2" fmla="*/ 111 w 436"/>
              <a:gd name="T3" fmla="*/ 498 h 657"/>
              <a:gd name="T4" fmla="*/ 249 w 436"/>
              <a:gd name="T5" fmla="*/ 0 h 657"/>
              <a:gd name="T6" fmla="*/ 234 w 436"/>
              <a:gd name="T7" fmla="*/ 352 h 657"/>
              <a:gd name="T8" fmla="*/ 436 w 436"/>
              <a:gd name="T9" fmla="*/ 53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657">
                <a:moveTo>
                  <a:pt x="436" y="536"/>
                </a:moveTo>
                <a:cubicBezTo>
                  <a:pt x="436" y="536"/>
                  <a:pt x="202" y="657"/>
                  <a:pt x="111" y="498"/>
                </a:cubicBezTo>
                <a:cubicBezTo>
                  <a:pt x="0" y="304"/>
                  <a:pt x="249" y="0"/>
                  <a:pt x="249" y="0"/>
                </a:cubicBezTo>
                <a:cubicBezTo>
                  <a:pt x="249" y="0"/>
                  <a:pt x="167" y="182"/>
                  <a:pt x="234" y="352"/>
                </a:cubicBezTo>
                <a:cubicBezTo>
                  <a:pt x="281" y="471"/>
                  <a:pt x="436" y="536"/>
                  <a:pt x="436" y="536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7" name="标题 1"/>
          <p:cNvSpPr txBox="1"/>
          <p:nvPr/>
        </p:nvSpPr>
        <p:spPr>
          <a:xfrm>
            <a:off x="5544002" y="3170730"/>
            <a:ext cx="1148883" cy="7293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48" name="Freeform 544"/>
          <p:cNvSpPr>
            <a:spLocks noEditPoints="1"/>
          </p:cNvSpPr>
          <p:nvPr/>
        </p:nvSpPr>
        <p:spPr bwMode="auto">
          <a:xfrm>
            <a:off x="6948466" y="4473627"/>
            <a:ext cx="271064" cy="272336"/>
          </a:xfrm>
          <a:custGeom>
            <a:avLst/>
            <a:gdLst>
              <a:gd name="T0" fmla="*/ 6 w 90"/>
              <a:gd name="T1" fmla="*/ 67 h 90"/>
              <a:gd name="T2" fmla="*/ 6 w 90"/>
              <a:gd name="T3" fmla="*/ 67 h 90"/>
              <a:gd name="T4" fmla="*/ 0 w 90"/>
              <a:gd name="T5" fmla="*/ 68 h 90"/>
              <a:gd name="T6" fmla="*/ 0 w 90"/>
              <a:gd name="T7" fmla="*/ 90 h 90"/>
              <a:gd name="T8" fmla="*/ 21 w 90"/>
              <a:gd name="T9" fmla="*/ 90 h 90"/>
              <a:gd name="T10" fmla="*/ 22 w 90"/>
              <a:gd name="T11" fmla="*/ 84 h 90"/>
              <a:gd name="T12" fmla="*/ 23 w 90"/>
              <a:gd name="T13" fmla="*/ 84 h 90"/>
              <a:gd name="T14" fmla="*/ 6 w 90"/>
              <a:gd name="T15" fmla="*/ 67 h 90"/>
              <a:gd name="T16" fmla="*/ 0 w 90"/>
              <a:gd name="T17" fmla="*/ 33 h 90"/>
              <a:gd name="T18" fmla="*/ 0 w 90"/>
              <a:gd name="T19" fmla="*/ 50 h 90"/>
              <a:gd name="T20" fmla="*/ 39 w 90"/>
              <a:gd name="T21" fmla="*/ 90 h 90"/>
              <a:gd name="T22" fmla="*/ 56 w 90"/>
              <a:gd name="T23" fmla="*/ 90 h 90"/>
              <a:gd name="T24" fmla="*/ 0 w 90"/>
              <a:gd name="T25" fmla="*/ 33 h 90"/>
              <a:gd name="T26" fmla="*/ 0 w 90"/>
              <a:gd name="T27" fmla="*/ 0 h 90"/>
              <a:gd name="T28" fmla="*/ 0 w 90"/>
              <a:gd name="T29" fmla="*/ 16 h 90"/>
              <a:gd name="T30" fmla="*/ 73 w 90"/>
              <a:gd name="T31" fmla="*/ 90 h 90"/>
              <a:gd name="T32" fmla="*/ 90 w 90"/>
              <a:gd name="T33" fmla="*/ 90 h 90"/>
              <a:gd name="T34" fmla="*/ 0 w 90"/>
              <a:gd name="T3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90"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1" y="67"/>
                  <a:pt x="0" y="68"/>
                </a:cubicBezTo>
                <a:cubicBezTo>
                  <a:pt x="0" y="90"/>
                  <a:pt x="0" y="90"/>
                  <a:pt x="0" y="90"/>
                </a:cubicBezTo>
                <a:cubicBezTo>
                  <a:pt x="21" y="90"/>
                  <a:pt x="21" y="90"/>
                  <a:pt x="21" y="90"/>
                </a:cubicBezTo>
                <a:cubicBezTo>
                  <a:pt x="22" y="88"/>
                  <a:pt x="22" y="86"/>
                  <a:pt x="22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23" y="74"/>
                  <a:pt x="15" y="67"/>
                  <a:pt x="6" y="67"/>
                </a:cubicBezTo>
                <a:moveTo>
                  <a:pt x="0" y="33"/>
                </a:moveTo>
                <a:cubicBezTo>
                  <a:pt x="0" y="50"/>
                  <a:pt x="0" y="50"/>
                  <a:pt x="0" y="50"/>
                </a:cubicBezTo>
                <a:cubicBezTo>
                  <a:pt x="21" y="50"/>
                  <a:pt x="39" y="68"/>
                  <a:pt x="39" y="90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58"/>
                  <a:pt x="31" y="33"/>
                  <a:pt x="0" y="33"/>
                </a:cubicBezTo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40" y="16"/>
                  <a:pt x="73" y="49"/>
                  <a:pt x="73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40"/>
                  <a:pt x="49" y="0"/>
                  <a:pt x="0" y="0"/>
                </a:cubicBezTo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9" name="Freeform 545"/>
          <p:cNvSpPr>
            <a:spLocks noEditPoints="1"/>
          </p:cNvSpPr>
          <p:nvPr/>
        </p:nvSpPr>
        <p:spPr bwMode="auto">
          <a:xfrm>
            <a:off x="4778504" y="4343678"/>
            <a:ext cx="295240" cy="337237"/>
          </a:xfrm>
          <a:custGeom>
            <a:avLst/>
            <a:gdLst>
              <a:gd name="T0" fmla="*/ 50 w 98"/>
              <a:gd name="T1" fmla="*/ 31 h 112"/>
              <a:gd name="T2" fmla="*/ 48 w 98"/>
              <a:gd name="T3" fmla="*/ 31 h 112"/>
              <a:gd name="T4" fmla="*/ 48 w 98"/>
              <a:gd name="T5" fmla="*/ 62 h 112"/>
              <a:gd name="T6" fmla="*/ 45 w 98"/>
              <a:gd name="T7" fmla="*/ 64 h 112"/>
              <a:gd name="T8" fmla="*/ 47 w 98"/>
              <a:gd name="T9" fmla="*/ 66 h 112"/>
              <a:gd name="T10" fmla="*/ 48 w 98"/>
              <a:gd name="T11" fmla="*/ 65 h 112"/>
              <a:gd name="T12" fmla="*/ 48 w 98"/>
              <a:gd name="T13" fmla="*/ 69 h 112"/>
              <a:gd name="T14" fmla="*/ 50 w 98"/>
              <a:gd name="T15" fmla="*/ 69 h 112"/>
              <a:gd name="T16" fmla="*/ 50 w 98"/>
              <a:gd name="T17" fmla="*/ 63 h 112"/>
              <a:gd name="T18" fmla="*/ 67 w 98"/>
              <a:gd name="T19" fmla="*/ 46 h 112"/>
              <a:gd name="T20" fmla="*/ 66 w 98"/>
              <a:gd name="T21" fmla="*/ 44 h 112"/>
              <a:gd name="T22" fmla="*/ 50 w 98"/>
              <a:gd name="T23" fmla="*/ 60 h 112"/>
              <a:gd name="T24" fmla="*/ 50 w 98"/>
              <a:gd name="T25" fmla="*/ 31 h 112"/>
              <a:gd name="T26" fmla="*/ 48 w 98"/>
              <a:gd name="T27" fmla="*/ 29 h 112"/>
              <a:gd name="T28" fmla="*/ 50 w 98"/>
              <a:gd name="T29" fmla="*/ 29 h 112"/>
              <a:gd name="T30" fmla="*/ 50 w 98"/>
              <a:gd name="T31" fmla="*/ 20 h 112"/>
              <a:gd name="T32" fmla="*/ 78 w 98"/>
              <a:gd name="T33" fmla="*/ 31 h 112"/>
              <a:gd name="T34" fmla="*/ 72 w 98"/>
              <a:gd name="T35" fmla="*/ 38 h 112"/>
              <a:gd name="T36" fmla="*/ 73 w 98"/>
              <a:gd name="T37" fmla="*/ 40 h 112"/>
              <a:gd name="T38" fmla="*/ 80 w 98"/>
              <a:gd name="T39" fmla="*/ 33 h 112"/>
              <a:gd name="T40" fmla="*/ 91 w 98"/>
              <a:gd name="T41" fmla="*/ 61 h 112"/>
              <a:gd name="T42" fmla="*/ 82 w 98"/>
              <a:gd name="T43" fmla="*/ 61 h 112"/>
              <a:gd name="T44" fmla="*/ 82 w 98"/>
              <a:gd name="T45" fmla="*/ 64 h 112"/>
              <a:gd name="T46" fmla="*/ 91 w 98"/>
              <a:gd name="T47" fmla="*/ 64 h 112"/>
              <a:gd name="T48" fmla="*/ 80 w 98"/>
              <a:gd name="T49" fmla="*/ 91 h 112"/>
              <a:gd name="T50" fmla="*/ 73 w 98"/>
              <a:gd name="T51" fmla="*/ 85 h 112"/>
              <a:gd name="T52" fmla="*/ 72 w 98"/>
              <a:gd name="T53" fmla="*/ 87 h 112"/>
              <a:gd name="T54" fmla="*/ 78 w 98"/>
              <a:gd name="T55" fmla="*/ 93 h 112"/>
              <a:gd name="T56" fmla="*/ 50 w 98"/>
              <a:gd name="T57" fmla="*/ 105 h 112"/>
              <a:gd name="T58" fmla="*/ 50 w 98"/>
              <a:gd name="T59" fmla="*/ 96 h 112"/>
              <a:gd name="T60" fmla="*/ 48 w 98"/>
              <a:gd name="T61" fmla="*/ 96 h 112"/>
              <a:gd name="T62" fmla="*/ 48 w 98"/>
              <a:gd name="T63" fmla="*/ 105 h 112"/>
              <a:gd name="T64" fmla="*/ 20 w 98"/>
              <a:gd name="T65" fmla="*/ 93 h 112"/>
              <a:gd name="T66" fmla="*/ 26 w 98"/>
              <a:gd name="T67" fmla="*/ 87 h 112"/>
              <a:gd name="T68" fmla="*/ 24 w 98"/>
              <a:gd name="T69" fmla="*/ 85 h 112"/>
              <a:gd name="T70" fmla="*/ 18 w 98"/>
              <a:gd name="T71" fmla="*/ 91 h 112"/>
              <a:gd name="T72" fmla="*/ 6 w 98"/>
              <a:gd name="T73" fmla="*/ 64 h 112"/>
              <a:gd name="T74" fmla="*/ 15 w 98"/>
              <a:gd name="T75" fmla="*/ 64 h 112"/>
              <a:gd name="T76" fmla="*/ 15 w 98"/>
              <a:gd name="T77" fmla="*/ 61 h 112"/>
              <a:gd name="T78" fmla="*/ 6 w 98"/>
              <a:gd name="T79" fmla="*/ 61 h 112"/>
              <a:gd name="T80" fmla="*/ 18 w 98"/>
              <a:gd name="T81" fmla="*/ 33 h 112"/>
              <a:gd name="T82" fmla="*/ 24 w 98"/>
              <a:gd name="T83" fmla="*/ 40 h 112"/>
              <a:gd name="T84" fmla="*/ 26 w 98"/>
              <a:gd name="T85" fmla="*/ 38 h 112"/>
              <a:gd name="T86" fmla="*/ 20 w 98"/>
              <a:gd name="T87" fmla="*/ 31 h 112"/>
              <a:gd name="T88" fmla="*/ 48 w 98"/>
              <a:gd name="T89" fmla="*/ 20 h 112"/>
              <a:gd name="T90" fmla="*/ 48 w 98"/>
              <a:gd name="T91" fmla="*/ 29 h 112"/>
              <a:gd name="T92" fmla="*/ 60 w 98"/>
              <a:gd name="T93" fmla="*/ 0 h 112"/>
              <a:gd name="T94" fmla="*/ 37 w 98"/>
              <a:gd name="T95" fmla="*/ 0 h 112"/>
              <a:gd name="T96" fmla="*/ 37 w 98"/>
              <a:gd name="T97" fmla="*/ 9 h 112"/>
              <a:gd name="T98" fmla="*/ 46 w 98"/>
              <a:gd name="T99" fmla="*/ 9 h 112"/>
              <a:gd name="T100" fmla="*/ 46 w 98"/>
              <a:gd name="T101" fmla="*/ 13 h 112"/>
              <a:gd name="T102" fmla="*/ 0 w 98"/>
              <a:gd name="T103" fmla="*/ 62 h 112"/>
              <a:gd name="T104" fmla="*/ 49 w 98"/>
              <a:gd name="T105" fmla="*/ 112 h 112"/>
              <a:gd name="T106" fmla="*/ 98 w 98"/>
              <a:gd name="T107" fmla="*/ 62 h 112"/>
              <a:gd name="T108" fmla="*/ 52 w 98"/>
              <a:gd name="T109" fmla="*/ 13 h 112"/>
              <a:gd name="T110" fmla="*/ 52 w 98"/>
              <a:gd name="T111" fmla="*/ 9 h 112"/>
              <a:gd name="T112" fmla="*/ 60 w 98"/>
              <a:gd name="T113" fmla="*/ 9 h 112"/>
              <a:gd name="T114" fmla="*/ 60 w 98"/>
              <a:gd name="T11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8" h="112">
                <a:moveTo>
                  <a:pt x="50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62"/>
                  <a:pt x="48" y="62"/>
                  <a:pt x="48" y="62"/>
                </a:cubicBezTo>
                <a:cubicBezTo>
                  <a:pt x="45" y="64"/>
                  <a:pt x="45" y="64"/>
                  <a:pt x="45" y="64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67" y="46"/>
                  <a:pt x="67" y="46"/>
                  <a:pt x="67" y="46"/>
                </a:cubicBezTo>
                <a:cubicBezTo>
                  <a:pt x="66" y="44"/>
                  <a:pt x="66" y="44"/>
                  <a:pt x="66" y="44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31"/>
                  <a:pt x="50" y="31"/>
                  <a:pt x="50" y="31"/>
                </a:cubicBezTo>
                <a:moveTo>
                  <a:pt x="48" y="29"/>
                </a:moveTo>
                <a:cubicBezTo>
                  <a:pt x="50" y="29"/>
                  <a:pt x="50" y="29"/>
                  <a:pt x="50" y="29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71" y="25"/>
                  <a:pt x="78" y="31"/>
                </a:cubicBezTo>
                <a:cubicBezTo>
                  <a:pt x="72" y="38"/>
                  <a:pt x="72" y="38"/>
                  <a:pt x="72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80" y="33"/>
                  <a:pt x="80" y="33"/>
                  <a:pt x="80" y="33"/>
                </a:cubicBezTo>
                <a:cubicBezTo>
                  <a:pt x="87" y="41"/>
                  <a:pt x="91" y="50"/>
                  <a:pt x="91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2" y="64"/>
                  <a:pt x="82" y="64"/>
                  <a:pt x="8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74"/>
                  <a:pt x="87" y="84"/>
                  <a:pt x="80" y="91"/>
                </a:cubicBezTo>
                <a:cubicBezTo>
                  <a:pt x="73" y="85"/>
                  <a:pt x="73" y="85"/>
                  <a:pt x="73" y="85"/>
                </a:cubicBezTo>
                <a:cubicBezTo>
                  <a:pt x="72" y="87"/>
                  <a:pt x="72" y="87"/>
                  <a:pt x="72" y="87"/>
                </a:cubicBezTo>
                <a:cubicBezTo>
                  <a:pt x="78" y="93"/>
                  <a:pt x="78" y="93"/>
                  <a:pt x="78" y="93"/>
                </a:cubicBezTo>
                <a:cubicBezTo>
                  <a:pt x="71" y="100"/>
                  <a:pt x="61" y="104"/>
                  <a:pt x="50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37" y="104"/>
                  <a:pt x="27" y="100"/>
                  <a:pt x="20" y="93"/>
                </a:cubicBezTo>
                <a:cubicBezTo>
                  <a:pt x="26" y="87"/>
                  <a:pt x="26" y="87"/>
                  <a:pt x="26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91"/>
                  <a:pt x="18" y="91"/>
                  <a:pt x="18" y="91"/>
                </a:cubicBezTo>
                <a:cubicBezTo>
                  <a:pt x="11" y="84"/>
                  <a:pt x="7" y="74"/>
                  <a:pt x="6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1"/>
                  <a:pt x="15" y="61"/>
                  <a:pt x="15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7" y="50"/>
                  <a:pt x="11" y="41"/>
                  <a:pt x="18" y="33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38"/>
                  <a:pt x="26" y="38"/>
                  <a:pt x="26" y="38"/>
                </a:cubicBezTo>
                <a:cubicBezTo>
                  <a:pt x="20" y="31"/>
                  <a:pt x="20" y="31"/>
                  <a:pt x="20" y="31"/>
                </a:cubicBezTo>
                <a:cubicBezTo>
                  <a:pt x="27" y="25"/>
                  <a:pt x="37" y="20"/>
                  <a:pt x="48" y="20"/>
                </a:cubicBezTo>
                <a:cubicBezTo>
                  <a:pt x="48" y="29"/>
                  <a:pt x="48" y="29"/>
                  <a:pt x="48" y="29"/>
                </a:cubicBezTo>
                <a:moveTo>
                  <a:pt x="60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13"/>
                  <a:pt x="46" y="13"/>
                  <a:pt x="46" y="13"/>
                </a:cubicBezTo>
                <a:cubicBezTo>
                  <a:pt x="20" y="15"/>
                  <a:pt x="0" y="36"/>
                  <a:pt x="0" y="62"/>
                </a:cubicBezTo>
                <a:cubicBezTo>
                  <a:pt x="0" y="90"/>
                  <a:pt x="22" y="112"/>
                  <a:pt x="49" y="112"/>
                </a:cubicBezTo>
                <a:cubicBezTo>
                  <a:pt x="76" y="112"/>
                  <a:pt x="98" y="90"/>
                  <a:pt x="98" y="62"/>
                </a:cubicBezTo>
                <a:cubicBezTo>
                  <a:pt x="98" y="36"/>
                  <a:pt x="78" y="15"/>
                  <a:pt x="52" y="13"/>
                </a:cubicBezTo>
                <a:cubicBezTo>
                  <a:pt x="52" y="9"/>
                  <a:pt x="52" y="9"/>
                  <a:pt x="52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0" name="Freeform 546"/>
          <p:cNvSpPr>
            <a:spLocks noEditPoints="1"/>
          </p:cNvSpPr>
          <p:nvPr/>
        </p:nvSpPr>
        <p:spPr bwMode="auto">
          <a:xfrm>
            <a:off x="7023359" y="2299250"/>
            <a:ext cx="272333" cy="217613"/>
          </a:xfrm>
          <a:custGeom>
            <a:avLst/>
            <a:gdLst>
              <a:gd name="T0" fmla="*/ 0 w 214"/>
              <a:gd name="T1" fmla="*/ 154 h 171"/>
              <a:gd name="T2" fmla="*/ 0 w 214"/>
              <a:gd name="T3" fmla="*/ 171 h 171"/>
              <a:gd name="T4" fmla="*/ 214 w 214"/>
              <a:gd name="T5" fmla="*/ 171 h 171"/>
              <a:gd name="T6" fmla="*/ 214 w 214"/>
              <a:gd name="T7" fmla="*/ 154 h 171"/>
              <a:gd name="T8" fmla="*/ 0 w 214"/>
              <a:gd name="T9" fmla="*/ 154 h 171"/>
              <a:gd name="T10" fmla="*/ 67 w 214"/>
              <a:gd name="T11" fmla="*/ 64 h 171"/>
              <a:gd name="T12" fmla="*/ 15 w 214"/>
              <a:gd name="T13" fmla="*/ 64 h 171"/>
              <a:gd name="T14" fmla="*/ 15 w 214"/>
              <a:gd name="T15" fmla="*/ 145 h 171"/>
              <a:gd name="T16" fmla="*/ 67 w 214"/>
              <a:gd name="T17" fmla="*/ 145 h 171"/>
              <a:gd name="T18" fmla="*/ 67 w 214"/>
              <a:gd name="T19" fmla="*/ 64 h 171"/>
              <a:gd name="T20" fmla="*/ 133 w 214"/>
              <a:gd name="T21" fmla="*/ 38 h 171"/>
              <a:gd name="T22" fmla="*/ 81 w 214"/>
              <a:gd name="T23" fmla="*/ 38 h 171"/>
              <a:gd name="T24" fmla="*/ 81 w 214"/>
              <a:gd name="T25" fmla="*/ 145 h 171"/>
              <a:gd name="T26" fmla="*/ 133 w 214"/>
              <a:gd name="T27" fmla="*/ 145 h 171"/>
              <a:gd name="T28" fmla="*/ 133 w 214"/>
              <a:gd name="T29" fmla="*/ 38 h 171"/>
              <a:gd name="T30" fmla="*/ 199 w 214"/>
              <a:gd name="T31" fmla="*/ 0 h 171"/>
              <a:gd name="T32" fmla="*/ 147 w 214"/>
              <a:gd name="T33" fmla="*/ 0 h 171"/>
              <a:gd name="T34" fmla="*/ 147 w 214"/>
              <a:gd name="T35" fmla="*/ 145 h 171"/>
              <a:gd name="T36" fmla="*/ 199 w 214"/>
              <a:gd name="T37" fmla="*/ 145 h 171"/>
              <a:gd name="T38" fmla="*/ 199 w 214"/>
              <a:gd name="T3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4" h="171">
                <a:moveTo>
                  <a:pt x="0" y="154"/>
                </a:moveTo>
                <a:lnTo>
                  <a:pt x="0" y="171"/>
                </a:lnTo>
                <a:lnTo>
                  <a:pt x="214" y="171"/>
                </a:lnTo>
                <a:lnTo>
                  <a:pt x="214" y="154"/>
                </a:lnTo>
                <a:lnTo>
                  <a:pt x="0" y="154"/>
                </a:lnTo>
                <a:close/>
                <a:moveTo>
                  <a:pt x="67" y="64"/>
                </a:moveTo>
                <a:lnTo>
                  <a:pt x="15" y="64"/>
                </a:lnTo>
                <a:lnTo>
                  <a:pt x="15" y="145"/>
                </a:lnTo>
                <a:lnTo>
                  <a:pt x="67" y="145"/>
                </a:lnTo>
                <a:lnTo>
                  <a:pt x="67" y="64"/>
                </a:lnTo>
                <a:close/>
                <a:moveTo>
                  <a:pt x="133" y="38"/>
                </a:moveTo>
                <a:lnTo>
                  <a:pt x="81" y="38"/>
                </a:lnTo>
                <a:lnTo>
                  <a:pt x="81" y="145"/>
                </a:lnTo>
                <a:lnTo>
                  <a:pt x="133" y="145"/>
                </a:lnTo>
                <a:lnTo>
                  <a:pt x="133" y="38"/>
                </a:lnTo>
                <a:close/>
                <a:moveTo>
                  <a:pt x="199" y="0"/>
                </a:moveTo>
                <a:lnTo>
                  <a:pt x="147" y="0"/>
                </a:lnTo>
                <a:lnTo>
                  <a:pt x="147" y="145"/>
                </a:lnTo>
                <a:lnTo>
                  <a:pt x="199" y="145"/>
                </a:lnTo>
                <a:lnTo>
                  <a:pt x="199" y="0"/>
                </a:ln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1" name="Freeform 44"/>
          <p:cNvSpPr>
            <a:spLocks noEditPoints="1"/>
          </p:cNvSpPr>
          <p:nvPr/>
        </p:nvSpPr>
        <p:spPr bwMode="auto">
          <a:xfrm>
            <a:off x="4971536" y="2199526"/>
            <a:ext cx="398627" cy="302045"/>
          </a:xfrm>
          <a:custGeom>
            <a:avLst/>
            <a:gdLst>
              <a:gd name="T0" fmla="*/ 67 w 96"/>
              <a:gd name="T1" fmla="*/ 49 h 73"/>
              <a:gd name="T2" fmla="*/ 52 w 96"/>
              <a:gd name="T3" fmla="*/ 49 h 73"/>
              <a:gd name="T4" fmla="*/ 52 w 96"/>
              <a:gd name="T5" fmla="*/ 73 h 73"/>
              <a:gd name="T6" fmla="*/ 67 w 96"/>
              <a:gd name="T7" fmla="*/ 73 h 73"/>
              <a:gd name="T8" fmla="*/ 67 w 96"/>
              <a:gd name="T9" fmla="*/ 49 h 73"/>
              <a:gd name="T10" fmla="*/ 38 w 96"/>
              <a:gd name="T11" fmla="*/ 45 h 73"/>
              <a:gd name="T12" fmla="*/ 24 w 96"/>
              <a:gd name="T13" fmla="*/ 45 h 73"/>
              <a:gd name="T14" fmla="*/ 24 w 96"/>
              <a:gd name="T15" fmla="*/ 56 h 73"/>
              <a:gd name="T16" fmla="*/ 38 w 96"/>
              <a:gd name="T17" fmla="*/ 56 h 73"/>
              <a:gd name="T18" fmla="*/ 38 w 96"/>
              <a:gd name="T19" fmla="*/ 45 h 73"/>
              <a:gd name="T20" fmla="*/ 15 w 96"/>
              <a:gd name="T21" fmla="*/ 42 h 73"/>
              <a:gd name="T22" fmla="*/ 6 w 96"/>
              <a:gd name="T23" fmla="*/ 49 h 73"/>
              <a:gd name="T24" fmla="*/ 6 w 96"/>
              <a:gd name="T25" fmla="*/ 71 h 73"/>
              <a:gd name="T26" fmla="*/ 15 w 96"/>
              <a:gd name="T27" fmla="*/ 71 h 73"/>
              <a:gd name="T28" fmla="*/ 15 w 96"/>
              <a:gd name="T29" fmla="*/ 42 h 73"/>
              <a:gd name="T30" fmla="*/ 80 w 96"/>
              <a:gd name="T31" fmla="*/ 42 h 73"/>
              <a:gd name="T32" fmla="*/ 80 w 96"/>
              <a:gd name="T33" fmla="*/ 71 h 73"/>
              <a:gd name="T34" fmla="*/ 89 w 96"/>
              <a:gd name="T35" fmla="*/ 71 h 73"/>
              <a:gd name="T36" fmla="*/ 89 w 96"/>
              <a:gd name="T37" fmla="*/ 49 h 73"/>
              <a:gd name="T38" fmla="*/ 80 w 96"/>
              <a:gd name="T39" fmla="*/ 42 h 73"/>
              <a:gd name="T40" fmla="*/ 48 w 96"/>
              <a:gd name="T41" fmla="*/ 0 h 73"/>
              <a:gd name="T42" fmla="*/ 45 w 96"/>
              <a:gd name="T43" fmla="*/ 2 h 73"/>
              <a:gd name="T44" fmla="*/ 0 w 96"/>
              <a:gd name="T45" fmla="*/ 38 h 73"/>
              <a:gd name="T46" fmla="*/ 0 w 96"/>
              <a:gd name="T47" fmla="*/ 49 h 73"/>
              <a:gd name="T48" fmla="*/ 48 w 96"/>
              <a:gd name="T49" fmla="*/ 11 h 73"/>
              <a:gd name="T50" fmla="*/ 96 w 96"/>
              <a:gd name="T51" fmla="*/ 49 h 73"/>
              <a:gd name="T52" fmla="*/ 96 w 96"/>
              <a:gd name="T53" fmla="*/ 38 h 73"/>
              <a:gd name="T54" fmla="*/ 51 w 96"/>
              <a:gd name="T55" fmla="*/ 2 h 73"/>
              <a:gd name="T56" fmla="*/ 48 w 96"/>
              <a:gd name="T5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6" h="73">
                <a:moveTo>
                  <a:pt x="67" y="49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73"/>
                  <a:pt x="52" y="73"/>
                  <a:pt x="52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49"/>
                  <a:pt x="67" y="49"/>
                  <a:pt x="67" y="49"/>
                </a:cubicBezTo>
                <a:moveTo>
                  <a:pt x="38" y="45"/>
                </a:moveTo>
                <a:cubicBezTo>
                  <a:pt x="24" y="45"/>
                  <a:pt x="24" y="45"/>
                  <a:pt x="24" y="45"/>
                </a:cubicBezTo>
                <a:cubicBezTo>
                  <a:pt x="24" y="56"/>
                  <a:pt x="24" y="56"/>
                  <a:pt x="24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45"/>
                  <a:pt x="38" y="45"/>
                  <a:pt x="38" y="45"/>
                </a:cubicBezTo>
                <a:moveTo>
                  <a:pt x="15" y="42"/>
                </a:moveTo>
                <a:cubicBezTo>
                  <a:pt x="12" y="45"/>
                  <a:pt x="9" y="47"/>
                  <a:pt x="6" y="49"/>
                </a:cubicBezTo>
                <a:cubicBezTo>
                  <a:pt x="6" y="71"/>
                  <a:pt x="6" y="71"/>
                  <a:pt x="6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42"/>
                  <a:pt x="15" y="42"/>
                  <a:pt x="15" y="42"/>
                </a:cubicBezTo>
                <a:moveTo>
                  <a:pt x="80" y="42"/>
                </a:moveTo>
                <a:cubicBezTo>
                  <a:pt x="80" y="71"/>
                  <a:pt x="80" y="71"/>
                  <a:pt x="80" y="71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49"/>
                  <a:pt x="89" y="49"/>
                  <a:pt x="89" y="49"/>
                </a:cubicBezTo>
                <a:cubicBezTo>
                  <a:pt x="87" y="47"/>
                  <a:pt x="84" y="45"/>
                  <a:pt x="80" y="42"/>
                </a:cubicBezTo>
                <a:moveTo>
                  <a:pt x="48" y="0"/>
                </a:moveTo>
                <a:cubicBezTo>
                  <a:pt x="45" y="2"/>
                  <a:pt x="45" y="2"/>
                  <a:pt x="45" y="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9"/>
                  <a:pt x="0" y="49"/>
                  <a:pt x="0" y="49"/>
                </a:cubicBezTo>
                <a:cubicBezTo>
                  <a:pt x="48" y="11"/>
                  <a:pt x="48" y="11"/>
                  <a:pt x="48" y="11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38"/>
                  <a:pt x="96" y="38"/>
                  <a:pt x="96" y="38"/>
                </a:cubicBezTo>
                <a:cubicBezTo>
                  <a:pt x="51" y="2"/>
                  <a:pt x="51" y="2"/>
                  <a:pt x="51" y="2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3" name="Freeform 52"/>
          <p:cNvSpPr/>
          <p:nvPr/>
        </p:nvSpPr>
        <p:spPr bwMode="auto">
          <a:xfrm>
            <a:off x="3059643" y="4418726"/>
            <a:ext cx="1432449" cy="546100"/>
          </a:xfrm>
          <a:custGeom>
            <a:avLst/>
            <a:gdLst>
              <a:gd name="T0" fmla="*/ 505 w 720"/>
              <a:gd name="T1" fmla="*/ 194 h 194"/>
              <a:gd name="T2" fmla="*/ 2 w 720"/>
              <a:gd name="T3" fmla="*/ 194 h 194"/>
              <a:gd name="T4" fmla="*/ 0 w 720"/>
              <a:gd name="T5" fmla="*/ 192 h 194"/>
              <a:gd name="T6" fmla="*/ 2 w 720"/>
              <a:gd name="T7" fmla="*/ 190 h 194"/>
              <a:gd name="T8" fmla="*/ 504 w 720"/>
              <a:gd name="T9" fmla="*/ 190 h 194"/>
              <a:gd name="T10" fmla="*/ 716 w 720"/>
              <a:gd name="T11" fmla="*/ 1 h 194"/>
              <a:gd name="T12" fmla="*/ 719 w 720"/>
              <a:gd name="T13" fmla="*/ 1 h 194"/>
              <a:gd name="T14" fmla="*/ 719 w 720"/>
              <a:gd name="T15" fmla="*/ 4 h 194"/>
              <a:gd name="T16" fmla="*/ 505 w 720"/>
              <a:gd name="T17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194">
                <a:moveTo>
                  <a:pt x="505" y="194"/>
                </a:moveTo>
                <a:cubicBezTo>
                  <a:pt x="2" y="194"/>
                  <a:pt x="2" y="194"/>
                  <a:pt x="2" y="194"/>
                </a:cubicBezTo>
                <a:cubicBezTo>
                  <a:pt x="1" y="194"/>
                  <a:pt x="0" y="193"/>
                  <a:pt x="0" y="192"/>
                </a:cubicBezTo>
                <a:cubicBezTo>
                  <a:pt x="0" y="191"/>
                  <a:pt x="1" y="190"/>
                  <a:pt x="2" y="190"/>
                </a:cubicBezTo>
                <a:cubicBezTo>
                  <a:pt x="504" y="190"/>
                  <a:pt x="504" y="190"/>
                  <a:pt x="504" y="190"/>
                </a:cubicBezTo>
                <a:cubicBezTo>
                  <a:pt x="716" y="1"/>
                  <a:pt x="716" y="1"/>
                  <a:pt x="716" y="1"/>
                </a:cubicBezTo>
                <a:cubicBezTo>
                  <a:pt x="717" y="0"/>
                  <a:pt x="718" y="0"/>
                  <a:pt x="719" y="1"/>
                </a:cubicBezTo>
                <a:cubicBezTo>
                  <a:pt x="720" y="2"/>
                  <a:pt x="719" y="3"/>
                  <a:pt x="719" y="4"/>
                </a:cubicBezTo>
                <a:lnTo>
                  <a:pt x="505" y="194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4" name="Freeform 53"/>
          <p:cNvSpPr/>
          <p:nvPr/>
        </p:nvSpPr>
        <p:spPr bwMode="auto">
          <a:xfrm>
            <a:off x="3059644" y="2172942"/>
            <a:ext cx="1444412" cy="488949"/>
          </a:xfrm>
          <a:custGeom>
            <a:avLst/>
            <a:gdLst>
              <a:gd name="T0" fmla="*/ 723 w 726"/>
              <a:gd name="T1" fmla="*/ 174 h 174"/>
              <a:gd name="T2" fmla="*/ 722 w 726"/>
              <a:gd name="T3" fmla="*/ 174 h 174"/>
              <a:gd name="T4" fmla="*/ 507 w 726"/>
              <a:gd name="T5" fmla="*/ 4 h 174"/>
              <a:gd name="T6" fmla="*/ 2 w 726"/>
              <a:gd name="T7" fmla="*/ 4 h 174"/>
              <a:gd name="T8" fmla="*/ 0 w 726"/>
              <a:gd name="T9" fmla="*/ 2 h 174"/>
              <a:gd name="T10" fmla="*/ 2 w 726"/>
              <a:gd name="T11" fmla="*/ 0 h 174"/>
              <a:gd name="T12" fmla="*/ 508 w 726"/>
              <a:gd name="T13" fmla="*/ 0 h 174"/>
              <a:gd name="T14" fmla="*/ 725 w 726"/>
              <a:gd name="T15" fmla="*/ 171 h 174"/>
              <a:gd name="T16" fmla="*/ 725 w 726"/>
              <a:gd name="T17" fmla="*/ 174 h 174"/>
              <a:gd name="T18" fmla="*/ 723 w 726"/>
              <a:gd name="T1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6" h="174">
                <a:moveTo>
                  <a:pt x="723" y="174"/>
                </a:moveTo>
                <a:cubicBezTo>
                  <a:pt x="723" y="174"/>
                  <a:pt x="723" y="174"/>
                  <a:pt x="722" y="174"/>
                </a:cubicBezTo>
                <a:cubicBezTo>
                  <a:pt x="507" y="4"/>
                  <a:pt x="507" y="4"/>
                  <a:pt x="507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725" y="171"/>
                  <a:pt x="725" y="171"/>
                  <a:pt x="725" y="171"/>
                </a:cubicBezTo>
                <a:cubicBezTo>
                  <a:pt x="726" y="171"/>
                  <a:pt x="726" y="173"/>
                  <a:pt x="725" y="174"/>
                </a:cubicBezTo>
                <a:cubicBezTo>
                  <a:pt x="725" y="174"/>
                  <a:pt x="724" y="174"/>
                  <a:pt x="723" y="174"/>
                </a:cubicBez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5" name="Freeform 52"/>
          <p:cNvSpPr/>
          <p:nvPr/>
        </p:nvSpPr>
        <p:spPr bwMode="auto">
          <a:xfrm flipH="1">
            <a:off x="7651963" y="4418723"/>
            <a:ext cx="1432449" cy="546100"/>
          </a:xfrm>
          <a:custGeom>
            <a:avLst/>
            <a:gdLst>
              <a:gd name="T0" fmla="*/ 505 w 720"/>
              <a:gd name="T1" fmla="*/ 194 h 194"/>
              <a:gd name="T2" fmla="*/ 2 w 720"/>
              <a:gd name="T3" fmla="*/ 194 h 194"/>
              <a:gd name="T4" fmla="*/ 0 w 720"/>
              <a:gd name="T5" fmla="*/ 192 h 194"/>
              <a:gd name="T6" fmla="*/ 2 w 720"/>
              <a:gd name="T7" fmla="*/ 190 h 194"/>
              <a:gd name="T8" fmla="*/ 504 w 720"/>
              <a:gd name="T9" fmla="*/ 190 h 194"/>
              <a:gd name="T10" fmla="*/ 716 w 720"/>
              <a:gd name="T11" fmla="*/ 1 h 194"/>
              <a:gd name="T12" fmla="*/ 719 w 720"/>
              <a:gd name="T13" fmla="*/ 1 h 194"/>
              <a:gd name="T14" fmla="*/ 719 w 720"/>
              <a:gd name="T15" fmla="*/ 4 h 194"/>
              <a:gd name="T16" fmla="*/ 505 w 720"/>
              <a:gd name="T17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194">
                <a:moveTo>
                  <a:pt x="505" y="194"/>
                </a:moveTo>
                <a:cubicBezTo>
                  <a:pt x="2" y="194"/>
                  <a:pt x="2" y="194"/>
                  <a:pt x="2" y="194"/>
                </a:cubicBezTo>
                <a:cubicBezTo>
                  <a:pt x="1" y="194"/>
                  <a:pt x="0" y="193"/>
                  <a:pt x="0" y="192"/>
                </a:cubicBezTo>
                <a:cubicBezTo>
                  <a:pt x="0" y="191"/>
                  <a:pt x="1" y="190"/>
                  <a:pt x="2" y="190"/>
                </a:cubicBezTo>
                <a:cubicBezTo>
                  <a:pt x="504" y="190"/>
                  <a:pt x="504" y="190"/>
                  <a:pt x="504" y="190"/>
                </a:cubicBezTo>
                <a:cubicBezTo>
                  <a:pt x="716" y="1"/>
                  <a:pt x="716" y="1"/>
                  <a:pt x="716" y="1"/>
                </a:cubicBezTo>
                <a:cubicBezTo>
                  <a:pt x="717" y="0"/>
                  <a:pt x="718" y="0"/>
                  <a:pt x="719" y="1"/>
                </a:cubicBezTo>
                <a:cubicBezTo>
                  <a:pt x="720" y="2"/>
                  <a:pt x="719" y="3"/>
                  <a:pt x="719" y="4"/>
                </a:cubicBezTo>
                <a:lnTo>
                  <a:pt x="505" y="194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6" name="Freeform 53"/>
          <p:cNvSpPr/>
          <p:nvPr/>
        </p:nvSpPr>
        <p:spPr bwMode="auto">
          <a:xfrm flipH="1">
            <a:off x="7651964" y="2172942"/>
            <a:ext cx="1444412" cy="488949"/>
          </a:xfrm>
          <a:custGeom>
            <a:avLst/>
            <a:gdLst>
              <a:gd name="T0" fmla="*/ 723 w 726"/>
              <a:gd name="T1" fmla="*/ 174 h 174"/>
              <a:gd name="T2" fmla="*/ 722 w 726"/>
              <a:gd name="T3" fmla="*/ 174 h 174"/>
              <a:gd name="T4" fmla="*/ 507 w 726"/>
              <a:gd name="T5" fmla="*/ 4 h 174"/>
              <a:gd name="T6" fmla="*/ 2 w 726"/>
              <a:gd name="T7" fmla="*/ 4 h 174"/>
              <a:gd name="T8" fmla="*/ 0 w 726"/>
              <a:gd name="T9" fmla="*/ 2 h 174"/>
              <a:gd name="T10" fmla="*/ 2 w 726"/>
              <a:gd name="T11" fmla="*/ 0 h 174"/>
              <a:gd name="T12" fmla="*/ 508 w 726"/>
              <a:gd name="T13" fmla="*/ 0 h 174"/>
              <a:gd name="T14" fmla="*/ 725 w 726"/>
              <a:gd name="T15" fmla="*/ 171 h 174"/>
              <a:gd name="T16" fmla="*/ 725 w 726"/>
              <a:gd name="T17" fmla="*/ 174 h 174"/>
              <a:gd name="T18" fmla="*/ 723 w 726"/>
              <a:gd name="T1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6" h="174">
                <a:moveTo>
                  <a:pt x="723" y="174"/>
                </a:moveTo>
                <a:cubicBezTo>
                  <a:pt x="723" y="174"/>
                  <a:pt x="723" y="174"/>
                  <a:pt x="722" y="174"/>
                </a:cubicBezTo>
                <a:cubicBezTo>
                  <a:pt x="507" y="4"/>
                  <a:pt x="507" y="4"/>
                  <a:pt x="507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725" y="171"/>
                  <a:pt x="725" y="171"/>
                  <a:pt x="725" y="171"/>
                </a:cubicBezTo>
                <a:cubicBezTo>
                  <a:pt x="726" y="171"/>
                  <a:pt x="726" y="173"/>
                  <a:pt x="725" y="174"/>
                </a:cubicBezTo>
                <a:cubicBezTo>
                  <a:pt x="725" y="174"/>
                  <a:pt x="724" y="174"/>
                  <a:pt x="723" y="174"/>
                </a:cubicBez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  <a:effectLst>
            <a:outerShdw blurRad="190500" dist="127000" dir="2700000" algn="tl" rotWithShape="0">
              <a:srgbClr val="1E1814">
                <a:alpha val="29804"/>
              </a:srgb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7" name="标题 1"/>
          <p:cNvSpPr txBox="1"/>
          <p:nvPr/>
        </p:nvSpPr>
        <p:spPr>
          <a:xfrm>
            <a:off x="1329254" y="1960295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58" name="标题 1"/>
          <p:cNvSpPr txBox="1"/>
          <p:nvPr/>
        </p:nvSpPr>
        <p:spPr>
          <a:xfrm>
            <a:off x="1329254" y="4742118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59" name="标题 1"/>
          <p:cNvSpPr txBox="1"/>
          <p:nvPr/>
        </p:nvSpPr>
        <p:spPr>
          <a:xfrm>
            <a:off x="9159227" y="1960295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60" name="标题 1"/>
          <p:cNvSpPr txBox="1"/>
          <p:nvPr/>
        </p:nvSpPr>
        <p:spPr>
          <a:xfrm>
            <a:off x="9159227" y="4742118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6"/>
          <p:cNvSpPr txBox="1"/>
          <p:nvPr/>
        </p:nvSpPr>
        <p:spPr>
          <a:xfrm>
            <a:off x="5074468" y="1859920"/>
            <a:ext cx="201850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/>
                </a:solidFill>
                <a:cs typeface="+mn-ea"/>
                <a:sym typeface="+mn-lt"/>
              </a:rPr>
              <a:t>PART 02</a:t>
            </a:r>
            <a:endParaRPr lang="zh-CN" altLang="en-US" sz="3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2353171" y="3645024"/>
            <a:ext cx="7519154" cy="4713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cs typeface="+mn-ea"/>
                <a:sym typeface="+mn-lt"/>
              </a:rPr>
              <a:t>dataa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2584357" y="2629362"/>
            <a:ext cx="669674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添加章节文本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189775" y="2823233"/>
            <a:ext cx="1756784" cy="1756784"/>
          </a:xfrm>
          <a:prstGeom prst="ellipse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068577" y="1221502"/>
            <a:ext cx="2309497" cy="2165889"/>
          </a:xfrm>
          <a:custGeom>
            <a:avLst/>
            <a:gdLst>
              <a:gd name="T0" fmla="*/ 0 w 415"/>
              <a:gd name="T1" fmla="*/ 157 h 389"/>
              <a:gd name="T2" fmla="*/ 216 w 415"/>
              <a:gd name="T3" fmla="*/ 34 h 389"/>
              <a:gd name="T4" fmla="*/ 415 w 415"/>
              <a:gd name="T5" fmla="*/ 389 h 389"/>
              <a:gd name="T6" fmla="*/ 234 w 415"/>
              <a:gd name="T7" fmla="*/ 185 h 389"/>
              <a:gd name="T8" fmla="*/ 0 w 415"/>
              <a:gd name="T9" fmla="*/ 15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5" h="389">
                <a:moveTo>
                  <a:pt x="0" y="157"/>
                </a:moveTo>
                <a:cubicBezTo>
                  <a:pt x="0" y="157"/>
                  <a:pt x="74" y="0"/>
                  <a:pt x="216" y="34"/>
                </a:cubicBezTo>
                <a:cubicBezTo>
                  <a:pt x="390" y="74"/>
                  <a:pt x="415" y="389"/>
                  <a:pt x="415" y="389"/>
                </a:cubicBezTo>
                <a:cubicBezTo>
                  <a:pt x="415" y="389"/>
                  <a:pt x="370" y="238"/>
                  <a:pt x="234" y="185"/>
                </a:cubicBezTo>
                <a:cubicBezTo>
                  <a:pt x="139" y="147"/>
                  <a:pt x="0" y="157"/>
                  <a:pt x="0" y="157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519496" y="1916000"/>
            <a:ext cx="2639088" cy="2205912"/>
          </a:xfrm>
          <a:custGeom>
            <a:avLst/>
            <a:gdLst>
              <a:gd name="T0" fmla="*/ 126 w 474"/>
              <a:gd name="T1" fmla="*/ 396 h 396"/>
              <a:gd name="T2" fmla="*/ 75 w 474"/>
              <a:gd name="T3" fmla="*/ 153 h 396"/>
              <a:gd name="T4" fmla="*/ 474 w 474"/>
              <a:gd name="T5" fmla="*/ 73 h 396"/>
              <a:gd name="T6" fmla="*/ 225 w 474"/>
              <a:gd name="T7" fmla="*/ 182 h 396"/>
              <a:gd name="T8" fmla="*/ 126 w 474"/>
              <a:gd name="T9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" h="396">
                <a:moveTo>
                  <a:pt x="126" y="396"/>
                </a:moveTo>
                <a:cubicBezTo>
                  <a:pt x="126" y="396"/>
                  <a:pt x="0" y="278"/>
                  <a:pt x="75" y="153"/>
                </a:cubicBezTo>
                <a:cubicBezTo>
                  <a:pt x="168" y="0"/>
                  <a:pt x="474" y="73"/>
                  <a:pt x="474" y="73"/>
                </a:cubicBezTo>
                <a:cubicBezTo>
                  <a:pt x="474" y="73"/>
                  <a:pt x="318" y="69"/>
                  <a:pt x="225" y="182"/>
                </a:cubicBezTo>
                <a:cubicBezTo>
                  <a:pt x="160" y="261"/>
                  <a:pt x="126" y="396"/>
                  <a:pt x="126" y="396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749496" y="2278551"/>
            <a:ext cx="1619708" cy="2589651"/>
          </a:xfrm>
          <a:custGeom>
            <a:avLst/>
            <a:gdLst>
              <a:gd name="T0" fmla="*/ 91 w 291"/>
              <a:gd name="T1" fmla="*/ 0 h 465"/>
              <a:gd name="T2" fmla="*/ 276 w 291"/>
              <a:gd name="T3" fmla="*/ 166 h 465"/>
              <a:gd name="T4" fmla="*/ 0 w 291"/>
              <a:gd name="T5" fmla="*/ 465 h 465"/>
              <a:gd name="T6" fmla="*/ 138 w 291"/>
              <a:gd name="T7" fmla="*/ 231 h 465"/>
              <a:gd name="T8" fmla="*/ 91 w 291"/>
              <a:gd name="T9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465">
                <a:moveTo>
                  <a:pt x="91" y="0"/>
                </a:moveTo>
                <a:cubicBezTo>
                  <a:pt x="91" y="0"/>
                  <a:pt x="263" y="21"/>
                  <a:pt x="276" y="166"/>
                </a:cubicBezTo>
                <a:cubicBezTo>
                  <a:pt x="291" y="344"/>
                  <a:pt x="0" y="465"/>
                  <a:pt x="0" y="465"/>
                </a:cubicBezTo>
                <a:cubicBezTo>
                  <a:pt x="0" y="465"/>
                  <a:pt x="129" y="376"/>
                  <a:pt x="138" y="231"/>
                </a:cubicBezTo>
                <a:cubicBezTo>
                  <a:pt x="144" y="129"/>
                  <a:pt x="91" y="0"/>
                  <a:pt x="9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5141559" y="4411480"/>
            <a:ext cx="2806237" cy="1647960"/>
          </a:xfrm>
          <a:custGeom>
            <a:avLst/>
            <a:gdLst>
              <a:gd name="T0" fmla="*/ 471 w 504"/>
              <a:gd name="T1" fmla="*/ 0 h 296"/>
              <a:gd name="T2" fmla="*/ 369 w 504"/>
              <a:gd name="T3" fmla="*/ 227 h 296"/>
              <a:gd name="T4" fmla="*/ 0 w 504"/>
              <a:gd name="T5" fmla="*/ 57 h 296"/>
              <a:gd name="T6" fmla="*/ 266 w 504"/>
              <a:gd name="T7" fmla="*/ 116 h 296"/>
              <a:gd name="T8" fmla="*/ 471 w 504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296">
                <a:moveTo>
                  <a:pt x="471" y="0"/>
                </a:moveTo>
                <a:cubicBezTo>
                  <a:pt x="471" y="0"/>
                  <a:pt x="504" y="170"/>
                  <a:pt x="369" y="227"/>
                </a:cubicBezTo>
                <a:cubicBezTo>
                  <a:pt x="205" y="296"/>
                  <a:pt x="0" y="57"/>
                  <a:pt x="0" y="57"/>
                </a:cubicBezTo>
                <a:cubicBezTo>
                  <a:pt x="0" y="57"/>
                  <a:pt x="124" y="152"/>
                  <a:pt x="266" y="116"/>
                </a:cubicBezTo>
                <a:cubicBezTo>
                  <a:pt x="365" y="90"/>
                  <a:pt x="471" y="0"/>
                  <a:pt x="471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860858" y="3151969"/>
            <a:ext cx="2024636" cy="2867448"/>
          </a:xfrm>
          <a:custGeom>
            <a:avLst/>
            <a:gdLst>
              <a:gd name="T0" fmla="*/ 364 w 364"/>
              <a:gd name="T1" fmla="*/ 431 h 515"/>
              <a:gd name="T2" fmla="*/ 117 w 364"/>
              <a:gd name="T3" fmla="*/ 404 h 515"/>
              <a:gd name="T4" fmla="*/ 165 w 364"/>
              <a:gd name="T5" fmla="*/ 0 h 515"/>
              <a:gd name="T6" fmla="*/ 191 w 364"/>
              <a:gd name="T7" fmla="*/ 271 h 515"/>
              <a:gd name="T8" fmla="*/ 364 w 364"/>
              <a:gd name="T9" fmla="*/ 431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515">
                <a:moveTo>
                  <a:pt x="364" y="431"/>
                </a:moveTo>
                <a:cubicBezTo>
                  <a:pt x="364" y="431"/>
                  <a:pt x="213" y="515"/>
                  <a:pt x="117" y="404"/>
                </a:cubicBezTo>
                <a:cubicBezTo>
                  <a:pt x="0" y="269"/>
                  <a:pt x="165" y="0"/>
                  <a:pt x="165" y="0"/>
                </a:cubicBezTo>
                <a:cubicBezTo>
                  <a:pt x="165" y="0"/>
                  <a:pt x="113" y="148"/>
                  <a:pt x="191" y="271"/>
                </a:cubicBezTo>
                <a:cubicBezTo>
                  <a:pt x="246" y="358"/>
                  <a:pt x="364" y="431"/>
                  <a:pt x="364" y="431"/>
                </a:cubicBezTo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bg2"/>
              </a:gs>
            </a:gsLst>
            <a:lin ang="3600000" scaled="0"/>
            <a:tileRect/>
          </a:gradFill>
          <a:ln w="6350">
            <a:gradFill>
              <a:gsLst>
                <a:gs pos="0">
                  <a:schemeClr val="tx1"/>
                </a:gs>
                <a:gs pos="100000">
                  <a:schemeClr val="bg2"/>
                </a:gs>
              </a:gsLst>
              <a:lin ang="15000000" scaled="0"/>
            </a:gradFill>
          </a:ln>
          <a:effectLst>
            <a:outerShdw blurRad="190500" dist="101600" dir="2700000" algn="tl" rotWithShape="0">
              <a:srgbClr val="32522C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2" name="Freeform 80"/>
          <p:cNvSpPr/>
          <p:nvPr/>
        </p:nvSpPr>
        <p:spPr bwMode="auto">
          <a:xfrm>
            <a:off x="5933735" y="1630680"/>
            <a:ext cx="470957" cy="398384"/>
          </a:xfrm>
          <a:custGeom>
            <a:avLst/>
            <a:gdLst/>
            <a:ahLst/>
            <a:cxnLst/>
            <a:rect l="l" t="t" r="r" b="b"/>
            <a:pathLst>
              <a:path w="484188" h="409576">
                <a:moveTo>
                  <a:pt x="243681" y="349250"/>
                </a:moveTo>
                <a:cubicBezTo>
                  <a:pt x="260778" y="349250"/>
                  <a:pt x="274637" y="362754"/>
                  <a:pt x="274637" y="379413"/>
                </a:cubicBezTo>
                <a:cubicBezTo>
                  <a:pt x="274637" y="396072"/>
                  <a:pt x="260778" y="409576"/>
                  <a:pt x="243681" y="409576"/>
                </a:cubicBezTo>
                <a:cubicBezTo>
                  <a:pt x="226584" y="409576"/>
                  <a:pt x="212725" y="396072"/>
                  <a:pt x="212725" y="379413"/>
                </a:cubicBezTo>
                <a:cubicBezTo>
                  <a:pt x="212725" y="362754"/>
                  <a:pt x="226584" y="349250"/>
                  <a:pt x="243681" y="349250"/>
                </a:cubicBezTo>
                <a:close/>
                <a:moveTo>
                  <a:pt x="82551" y="349250"/>
                </a:moveTo>
                <a:cubicBezTo>
                  <a:pt x="99210" y="349250"/>
                  <a:pt x="112714" y="362754"/>
                  <a:pt x="112714" y="379413"/>
                </a:cubicBezTo>
                <a:cubicBezTo>
                  <a:pt x="112714" y="396072"/>
                  <a:pt x="99210" y="409576"/>
                  <a:pt x="82551" y="409576"/>
                </a:cubicBezTo>
                <a:cubicBezTo>
                  <a:pt x="65892" y="409576"/>
                  <a:pt x="52388" y="396072"/>
                  <a:pt x="52388" y="379413"/>
                </a:cubicBezTo>
                <a:cubicBezTo>
                  <a:pt x="52388" y="362754"/>
                  <a:pt x="65892" y="349250"/>
                  <a:pt x="82551" y="349250"/>
                </a:cubicBezTo>
                <a:close/>
                <a:moveTo>
                  <a:pt x="320675" y="66675"/>
                </a:moveTo>
                <a:lnTo>
                  <a:pt x="246063" y="282575"/>
                </a:lnTo>
                <a:lnTo>
                  <a:pt x="31750" y="282575"/>
                </a:lnTo>
                <a:lnTo>
                  <a:pt x="0" y="112713"/>
                </a:lnTo>
                <a:close/>
                <a:moveTo>
                  <a:pt x="383548" y="0"/>
                </a:moveTo>
                <a:cubicBezTo>
                  <a:pt x="383562" y="0"/>
                  <a:pt x="384639" y="0"/>
                  <a:pt x="470307" y="0"/>
                </a:cubicBezTo>
                <a:cubicBezTo>
                  <a:pt x="478983" y="0"/>
                  <a:pt x="484188" y="6948"/>
                  <a:pt x="484188" y="13897"/>
                </a:cubicBezTo>
                <a:cubicBezTo>
                  <a:pt x="484188" y="20845"/>
                  <a:pt x="478983" y="27794"/>
                  <a:pt x="470307" y="27794"/>
                </a:cubicBezTo>
                <a:cubicBezTo>
                  <a:pt x="470294" y="27794"/>
                  <a:pt x="469334" y="27794"/>
                  <a:pt x="393959" y="27794"/>
                </a:cubicBezTo>
                <a:cubicBezTo>
                  <a:pt x="393954" y="27808"/>
                  <a:pt x="393194" y="29862"/>
                  <a:pt x="284643" y="323103"/>
                </a:cubicBezTo>
                <a:cubicBezTo>
                  <a:pt x="282908" y="324840"/>
                  <a:pt x="282908" y="326577"/>
                  <a:pt x="281173" y="326577"/>
                </a:cubicBezTo>
                <a:cubicBezTo>
                  <a:pt x="279438" y="328314"/>
                  <a:pt x="279438" y="330051"/>
                  <a:pt x="277702" y="330051"/>
                </a:cubicBezTo>
                <a:cubicBezTo>
                  <a:pt x="275967" y="331788"/>
                  <a:pt x="274232" y="331788"/>
                  <a:pt x="272497" y="331788"/>
                </a:cubicBezTo>
                <a:cubicBezTo>
                  <a:pt x="272477" y="331788"/>
                  <a:pt x="270403" y="331788"/>
                  <a:pt x="50395" y="331788"/>
                </a:cubicBezTo>
                <a:cubicBezTo>
                  <a:pt x="43454" y="331788"/>
                  <a:pt x="36513" y="326577"/>
                  <a:pt x="36513" y="317891"/>
                </a:cubicBezTo>
                <a:cubicBezTo>
                  <a:pt x="36513" y="310943"/>
                  <a:pt x="43454" y="305731"/>
                  <a:pt x="50395" y="305731"/>
                </a:cubicBezTo>
                <a:cubicBezTo>
                  <a:pt x="50413" y="305731"/>
                  <a:pt x="52394" y="305715"/>
                  <a:pt x="262086" y="303994"/>
                </a:cubicBezTo>
                <a:cubicBezTo>
                  <a:pt x="262091" y="303980"/>
                  <a:pt x="262852" y="301937"/>
                  <a:pt x="371402" y="10423"/>
                </a:cubicBezTo>
                <a:lnTo>
                  <a:pt x="380728" y="1737"/>
                </a:lnTo>
                <a:cubicBezTo>
                  <a:pt x="382247" y="434"/>
                  <a:pt x="382680" y="0"/>
                  <a:pt x="383548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3" name="Freeform 85"/>
          <p:cNvSpPr/>
          <p:nvPr/>
        </p:nvSpPr>
        <p:spPr bwMode="auto">
          <a:xfrm>
            <a:off x="4197212" y="2650749"/>
            <a:ext cx="351152" cy="553583"/>
          </a:xfrm>
          <a:custGeom>
            <a:avLst/>
            <a:gdLst>
              <a:gd name="T0" fmla="*/ 90 w 155"/>
              <a:gd name="T1" fmla="*/ 245 h 245"/>
              <a:gd name="T2" fmla="*/ 65 w 155"/>
              <a:gd name="T3" fmla="*/ 245 h 245"/>
              <a:gd name="T4" fmla="*/ 65 w 155"/>
              <a:gd name="T5" fmla="*/ 217 h 245"/>
              <a:gd name="T6" fmla="*/ 23 w 155"/>
              <a:gd name="T7" fmla="*/ 201 h 245"/>
              <a:gd name="T8" fmla="*/ 0 w 155"/>
              <a:gd name="T9" fmla="*/ 165 h 245"/>
              <a:gd name="T10" fmla="*/ 41 w 155"/>
              <a:gd name="T11" fmla="*/ 156 h 245"/>
              <a:gd name="T12" fmla="*/ 80 w 155"/>
              <a:gd name="T13" fmla="*/ 182 h 245"/>
              <a:gd name="T14" fmla="*/ 101 w 155"/>
              <a:gd name="T15" fmla="*/ 177 h 245"/>
              <a:gd name="T16" fmla="*/ 110 w 155"/>
              <a:gd name="T17" fmla="*/ 162 h 245"/>
              <a:gd name="T18" fmla="*/ 101 w 155"/>
              <a:gd name="T19" fmla="*/ 148 h 245"/>
              <a:gd name="T20" fmla="*/ 77 w 155"/>
              <a:gd name="T21" fmla="*/ 141 h 245"/>
              <a:gd name="T22" fmla="*/ 43 w 155"/>
              <a:gd name="T23" fmla="*/ 131 h 245"/>
              <a:gd name="T24" fmla="*/ 20 w 155"/>
              <a:gd name="T25" fmla="*/ 114 h 245"/>
              <a:gd name="T26" fmla="*/ 10 w 155"/>
              <a:gd name="T27" fmla="*/ 83 h 245"/>
              <a:gd name="T28" fmla="*/ 26 w 155"/>
              <a:gd name="T29" fmla="*/ 44 h 245"/>
              <a:gd name="T30" fmla="*/ 65 w 155"/>
              <a:gd name="T31" fmla="*/ 24 h 245"/>
              <a:gd name="T32" fmla="*/ 65 w 155"/>
              <a:gd name="T33" fmla="*/ 0 h 245"/>
              <a:gd name="T34" fmla="*/ 90 w 155"/>
              <a:gd name="T35" fmla="*/ 0 h 245"/>
              <a:gd name="T36" fmla="*/ 90 w 155"/>
              <a:gd name="T37" fmla="*/ 24 h 245"/>
              <a:gd name="T38" fmla="*/ 109 w 155"/>
              <a:gd name="T39" fmla="*/ 27 h 245"/>
              <a:gd name="T40" fmla="*/ 127 w 155"/>
              <a:gd name="T41" fmla="*/ 37 h 245"/>
              <a:gd name="T42" fmla="*/ 149 w 155"/>
              <a:gd name="T43" fmla="*/ 68 h 245"/>
              <a:gd name="T44" fmla="*/ 112 w 155"/>
              <a:gd name="T45" fmla="*/ 80 h 245"/>
              <a:gd name="T46" fmla="*/ 80 w 155"/>
              <a:gd name="T47" fmla="*/ 58 h 245"/>
              <a:gd name="T48" fmla="*/ 53 w 155"/>
              <a:gd name="T49" fmla="*/ 75 h 245"/>
              <a:gd name="T50" fmla="*/ 61 w 155"/>
              <a:gd name="T51" fmla="*/ 88 h 245"/>
              <a:gd name="T52" fmla="*/ 81 w 155"/>
              <a:gd name="T53" fmla="*/ 95 h 245"/>
              <a:gd name="T54" fmla="*/ 128 w 155"/>
              <a:gd name="T55" fmla="*/ 109 h 245"/>
              <a:gd name="T56" fmla="*/ 155 w 155"/>
              <a:gd name="T57" fmla="*/ 155 h 245"/>
              <a:gd name="T58" fmla="*/ 146 w 155"/>
              <a:gd name="T59" fmla="*/ 186 h 245"/>
              <a:gd name="T60" fmla="*/ 122 w 155"/>
              <a:gd name="T61" fmla="*/ 208 h 245"/>
              <a:gd name="T62" fmla="*/ 106 w 155"/>
              <a:gd name="T63" fmla="*/ 214 h 245"/>
              <a:gd name="T64" fmla="*/ 90 w 155"/>
              <a:gd name="T65" fmla="*/ 217 h 245"/>
              <a:gd name="T66" fmla="*/ 90 w 155"/>
              <a:gd name="T67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5" h="245">
                <a:moveTo>
                  <a:pt x="90" y="245"/>
                </a:moveTo>
                <a:cubicBezTo>
                  <a:pt x="65" y="245"/>
                  <a:pt x="65" y="245"/>
                  <a:pt x="65" y="245"/>
                </a:cubicBezTo>
                <a:cubicBezTo>
                  <a:pt x="65" y="217"/>
                  <a:pt x="65" y="217"/>
                  <a:pt x="65" y="217"/>
                </a:cubicBezTo>
                <a:cubicBezTo>
                  <a:pt x="49" y="215"/>
                  <a:pt x="35" y="210"/>
                  <a:pt x="23" y="201"/>
                </a:cubicBezTo>
                <a:cubicBezTo>
                  <a:pt x="12" y="193"/>
                  <a:pt x="4" y="181"/>
                  <a:pt x="0" y="165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6" y="173"/>
                  <a:pt x="59" y="182"/>
                  <a:pt x="80" y="182"/>
                </a:cubicBezTo>
                <a:cubicBezTo>
                  <a:pt x="88" y="182"/>
                  <a:pt x="95" y="180"/>
                  <a:pt x="101" y="177"/>
                </a:cubicBezTo>
                <a:cubicBezTo>
                  <a:pt x="107" y="174"/>
                  <a:pt x="110" y="169"/>
                  <a:pt x="110" y="162"/>
                </a:cubicBezTo>
                <a:cubicBezTo>
                  <a:pt x="110" y="155"/>
                  <a:pt x="107" y="151"/>
                  <a:pt x="101" y="148"/>
                </a:cubicBezTo>
                <a:cubicBezTo>
                  <a:pt x="96" y="146"/>
                  <a:pt x="88" y="144"/>
                  <a:pt x="77" y="141"/>
                </a:cubicBezTo>
                <a:cubicBezTo>
                  <a:pt x="63" y="138"/>
                  <a:pt x="52" y="135"/>
                  <a:pt x="43" y="131"/>
                </a:cubicBezTo>
                <a:cubicBezTo>
                  <a:pt x="33" y="128"/>
                  <a:pt x="26" y="122"/>
                  <a:pt x="20" y="114"/>
                </a:cubicBezTo>
                <a:cubicBezTo>
                  <a:pt x="14" y="106"/>
                  <a:pt x="10" y="96"/>
                  <a:pt x="10" y="83"/>
                </a:cubicBezTo>
                <a:cubicBezTo>
                  <a:pt x="10" y="68"/>
                  <a:pt x="16" y="54"/>
                  <a:pt x="26" y="44"/>
                </a:cubicBezTo>
                <a:cubicBezTo>
                  <a:pt x="36" y="33"/>
                  <a:pt x="49" y="26"/>
                  <a:pt x="65" y="24"/>
                </a:cubicBezTo>
                <a:cubicBezTo>
                  <a:pt x="65" y="0"/>
                  <a:pt x="65" y="0"/>
                  <a:pt x="65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24"/>
                  <a:pt x="90" y="24"/>
                  <a:pt x="90" y="24"/>
                </a:cubicBezTo>
                <a:cubicBezTo>
                  <a:pt x="97" y="24"/>
                  <a:pt x="103" y="25"/>
                  <a:pt x="109" y="27"/>
                </a:cubicBezTo>
                <a:cubicBezTo>
                  <a:pt x="115" y="30"/>
                  <a:pt x="121" y="33"/>
                  <a:pt x="127" y="37"/>
                </a:cubicBezTo>
                <a:cubicBezTo>
                  <a:pt x="137" y="44"/>
                  <a:pt x="145" y="54"/>
                  <a:pt x="149" y="68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07" y="65"/>
                  <a:pt x="96" y="58"/>
                  <a:pt x="80" y="58"/>
                </a:cubicBezTo>
                <a:cubicBezTo>
                  <a:pt x="62" y="58"/>
                  <a:pt x="53" y="64"/>
                  <a:pt x="53" y="75"/>
                </a:cubicBezTo>
                <a:cubicBezTo>
                  <a:pt x="53" y="81"/>
                  <a:pt x="56" y="86"/>
                  <a:pt x="61" y="88"/>
                </a:cubicBezTo>
                <a:cubicBezTo>
                  <a:pt x="65" y="90"/>
                  <a:pt x="71" y="92"/>
                  <a:pt x="81" y="95"/>
                </a:cubicBezTo>
                <a:cubicBezTo>
                  <a:pt x="104" y="99"/>
                  <a:pt x="120" y="104"/>
                  <a:pt x="128" y="109"/>
                </a:cubicBezTo>
                <a:cubicBezTo>
                  <a:pt x="146" y="120"/>
                  <a:pt x="155" y="136"/>
                  <a:pt x="155" y="155"/>
                </a:cubicBezTo>
                <a:cubicBezTo>
                  <a:pt x="155" y="167"/>
                  <a:pt x="152" y="177"/>
                  <a:pt x="146" y="186"/>
                </a:cubicBezTo>
                <a:cubicBezTo>
                  <a:pt x="140" y="195"/>
                  <a:pt x="132" y="202"/>
                  <a:pt x="122" y="208"/>
                </a:cubicBezTo>
                <a:cubicBezTo>
                  <a:pt x="117" y="210"/>
                  <a:pt x="112" y="213"/>
                  <a:pt x="106" y="214"/>
                </a:cubicBezTo>
                <a:cubicBezTo>
                  <a:pt x="101" y="216"/>
                  <a:pt x="95" y="217"/>
                  <a:pt x="90" y="217"/>
                </a:cubicBezTo>
                <a:lnTo>
                  <a:pt x="90" y="245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4" name="Freeform 87"/>
          <p:cNvSpPr/>
          <p:nvPr/>
        </p:nvSpPr>
        <p:spPr bwMode="auto">
          <a:xfrm>
            <a:off x="4578166" y="4785711"/>
            <a:ext cx="287116" cy="466827"/>
          </a:xfrm>
          <a:custGeom>
            <a:avLst/>
            <a:gdLst/>
            <a:ahLst/>
            <a:cxnLst/>
            <a:rect l="l" t="t" r="r" b="b"/>
            <a:pathLst>
              <a:path w="220662" h="358776">
                <a:moveTo>
                  <a:pt x="84278" y="350838"/>
                </a:moveTo>
                <a:cubicBezTo>
                  <a:pt x="121725" y="350838"/>
                  <a:pt x="135434" y="350838"/>
                  <a:pt x="140453" y="350838"/>
                </a:cubicBezTo>
                <a:lnTo>
                  <a:pt x="141287" y="352426"/>
                </a:lnTo>
                <a:cubicBezTo>
                  <a:pt x="141287" y="355601"/>
                  <a:pt x="136105" y="358776"/>
                  <a:pt x="132649" y="358776"/>
                </a:cubicBezTo>
                <a:cubicBezTo>
                  <a:pt x="91188" y="358776"/>
                  <a:pt x="91188" y="358776"/>
                  <a:pt x="91188" y="358776"/>
                </a:cubicBezTo>
                <a:cubicBezTo>
                  <a:pt x="86005" y="358776"/>
                  <a:pt x="82550" y="355601"/>
                  <a:pt x="82550" y="352426"/>
                </a:cubicBezTo>
                <a:close/>
                <a:moveTo>
                  <a:pt x="70300" y="333375"/>
                </a:moveTo>
                <a:cubicBezTo>
                  <a:pt x="153689" y="333375"/>
                  <a:pt x="153689" y="333375"/>
                  <a:pt x="153689" y="333375"/>
                </a:cubicBezTo>
                <a:lnTo>
                  <a:pt x="157163" y="336550"/>
                </a:lnTo>
                <a:cubicBezTo>
                  <a:pt x="157163" y="338138"/>
                  <a:pt x="155426" y="338138"/>
                  <a:pt x="153689" y="338138"/>
                </a:cubicBezTo>
                <a:cubicBezTo>
                  <a:pt x="154313" y="338138"/>
                  <a:pt x="154942" y="338138"/>
                  <a:pt x="155575" y="338138"/>
                </a:cubicBezTo>
                <a:cubicBezTo>
                  <a:pt x="153829" y="339952"/>
                  <a:pt x="152083" y="341767"/>
                  <a:pt x="148590" y="345395"/>
                </a:cubicBezTo>
                <a:lnTo>
                  <a:pt x="143352" y="350838"/>
                </a:lnTo>
                <a:cubicBezTo>
                  <a:pt x="143341" y="350838"/>
                  <a:pt x="143172" y="350838"/>
                  <a:pt x="140453" y="350838"/>
                </a:cubicBezTo>
                <a:cubicBezTo>
                  <a:pt x="139984" y="346899"/>
                  <a:pt x="135661" y="344488"/>
                  <a:pt x="132649" y="344488"/>
                </a:cubicBezTo>
                <a:cubicBezTo>
                  <a:pt x="132630" y="344488"/>
                  <a:pt x="131746" y="344488"/>
                  <a:pt x="91188" y="344488"/>
                </a:cubicBezTo>
                <a:cubicBezTo>
                  <a:pt x="86740" y="344488"/>
                  <a:pt x="83564" y="346827"/>
                  <a:pt x="84278" y="350838"/>
                </a:cubicBezTo>
                <a:lnTo>
                  <a:pt x="80486" y="350838"/>
                </a:lnTo>
                <a:cubicBezTo>
                  <a:pt x="78740" y="349024"/>
                  <a:pt x="70009" y="339952"/>
                  <a:pt x="68263" y="339952"/>
                </a:cubicBezTo>
                <a:lnTo>
                  <a:pt x="68263" y="338138"/>
                </a:lnTo>
                <a:cubicBezTo>
                  <a:pt x="68274" y="338138"/>
                  <a:pt x="68415" y="338138"/>
                  <a:pt x="70300" y="338138"/>
                </a:cubicBezTo>
                <a:cubicBezTo>
                  <a:pt x="66825" y="338138"/>
                  <a:pt x="65088" y="338138"/>
                  <a:pt x="65088" y="336550"/>
                </a:cubicBezTo>
                <a:cubicBezTo>
                  <a:pt x="65088" y="334963"/>
                  <a:pt x="66825" y="333375"/>
                  <a:pt x="70300" y="333375"/>
                </a:cubicBezTo>
                <a:close/>
                <a:moveTo>
                  <a:pt x="70291" y="322263"/>
                </a:moveTo>
                <a:cubicBezTo>
                  <a:pt x="153547" y="322263"/>
                  <a:pt x="153547" y="322263"/>
                  <a:pt x="153547" y="322263"/>
                </a:cubicBezTo>
                <a:lnTo>
                  <a:pt x="158750" y="326073"/>
                </a:lnTo>
                <a:lnTo>
                  <a:pt x="153547" y="331788"/>
                </a:lnTo>
                <a:cubicBezTo>
                  <a:pt x="70291" y="331788"/>
                  <a:pt x="70291" y="331788"/>
                  <a:pt x="70291" y="331788"/>
                </a:cubicBezTo>
                <a:cubicBezTo>
                  <a:pt x="66822" y="331788"/>
                  <a:pt x="65088" y="329883"/>
                  <a:pt x="65088" y="326073"/>
                </a:cubicBezTo>
                <a:cubicBezTo>
                  <a:pt x="65088" y="324168"/>
                  <a:pt x="66822" y="322263"/>
                  <a:pt x="70291" y="322263"/>
                </a:cubicBezTo>
                <a:close/>
                <a:moveTo>
                  <a:pt x="70291" y="309563"/>
                </a:moveTo>
                <a:cubicBezTo>
                  <a:pt x="153547" y="309563"/>
                  <a:pt x="153547" y="309563"/>
                  <a:pt x="153547" y="309563"/>
                </a:cubicBezTo>
                <a:lnTo>
                  <a:pt x="158750" y="314326"/>
                </a:lnTo>
                <a:lnTo>
                  <a:pt x="153547" y="317501"/>
                </a:lnTo>
                <a:cubicBezTo>
                  <a:pt x="70291" y="317501"/>
                  <a:pt x="70291" y="317501"/>
                  <a:pt x="70291" y="317501"/>
                </a:cubicBezTo>
                <a:lnTo>
                  <a:pt x="65088" y="314326"/>
                </a:lnTo>
                <a:cubicBezTo>
                  <a:pt x="65088" y="311151"/>
                  <a:pt x="66822" y="309563"/>
                  <a:pt x="70291" y="309563"/>
                </a:cubicBezTo>
                <a:close/>
                <a:moveTo>
                  <a:pt x="70291" y="296863"/>
                </a:moveTo>
                <a:cubicBezTo>
                  <a:pt x="153547" y="296863"/>
                  <a:pt x="153547" y="296863"/>
                  <a:pt x="153547" y="296863"/>
                </a:cubicBezTo>
                <a:lnTo>
                  <a:pt x="158750" y="300673"/>
                </a:lnTo>
                <a:lnTo>
                  <a:pt x="153547" y="306388"/>
                </a:lnTo>
                <a:cubicBezTo>
                  <a:pt x="70291" y="306388"/>
                  <a:pt x="70291" y="306388"/>
                  <a:pt x="70291" y="306388"/>
                </a:cubicBezTo>
                <a:cubicBezTo>
                  <a:pt x="66822" y="306388"/>
                  <a:pt x="65088" y="304483"/>
                  <a:pt x="65088" y="300673"/>
                </a:cubicBezTo>
                <a:cubicBezTo>
                  <a:pt x="65088" y="298768"/>
                  <a:pt x="66822" y="296863"/>
                  <a:pt x="70291" y="296863"/>
                </a:cubicBezTo>
                <a:close/>
                <a:moveTo>
                  <a:pt x="68557" y="282575"/>
                </a:moveTo>
                <a:cubicBezTo>
                  <a:pt x="155281" y="282575"/>
                  <a:pt x="155281" y="282575"/>
                  <a:pt x="155281" y="282575"/>
                </a:cubicBezTo>
                <a:lnTo>
                  <a:pt x="158750" y="288290"/>
                </a:lnTo>
                <a:cubicBezTo>
                  <a:pt x="158750" y="290195"/>
                  <a:pt x="157016" y="292100"/>
                  <a:pt x="155281" y="292100"/>
                </a:cubicBezTo>
                <a:cubicBezTo>
                  <a:pt x="68557" y="292100"/>
                  <a:pt x="68557" y="292100"/>
                  <a:pt x="68557" y="292100"/>
                </a:cubicBezTo>
                <a:cubicBezTo>
                  <a:pt x="66822" y="292100"/>
                  <a:pt x="65088" y="290195"/>
                  <a:pt x="65088" y="288290"/>
                </a:cubicBezTo>
                <a:close/>
                <a:moveTo>
                  <a:pt x="104246" y="19050"/>
                </a:moveTo>
                <a:cubicBezTo>
                  <a:pt x="81642" y="20789"/>
                  <a:pt x="62517" y="29485"/>
                  <a:pt x="45130" y="45139"/>
                </a:cubicBezTo>
                <a:cubicBezTo>
                  <a:pt x="38175" y="52096"/>
                  <a:pt x="31221" y="59053"/>
                  <a:pt x="27743" y="69488"/>
                </a:cubicBezTo>
                <a:cubicBezTo>
                  <a:pt x="22527" y="79924"/>
                  <a:pt x="19050" y="92098"/>
                  <a:pt x="19050" y="104273"/>
                </a:cubicBezTo>
                <a:lnTo>
                  <a:pt x="19050" y="110361"/>
                </a:lnTo>
                <a:cubicBezTo>
                  <a:pt x="19050" y="111230"/>
                  <a:pt x="19050" y="111230"/>
                  <a:pt x="19050" y="111230"/>
                </a:cubicBezTo>
                <a:cubicBezTo>
                  <a:pt x="20788" y="126883"/>
                  <a:pt x="22527" y="140797"/>
                  <a:pt x="27743" y="151233"/>
                </a:cubicBezTo>
                <a:cubicBezTo>
                  <a:pt x="32959" y="161668"/>
                  <a:pt x="38175" y="170365"/>
                  <a:pt x="43391" y="180800"/>
                </a:cubicBezTo>
                <a:cubicBezTo>
                  <a:pt x="46869" y="187757"/>
                  <a:pt x="48607" y="189496"/>
                  <a:pt x="50346" y="191236"/>
                </a:cubicBezTo>
                <a:cubicBezTo>
                  <a:pt x="55562" y="199932"/>
                  <a:pt x="60778" y="210367"/>
                  <a:pt x="64256" y="222542"/>
                </a:cubicBezTo>
                <a:cubicBezTo>
                  <a:pt x="65994" y="227760"/>
                  <a:pt x="65994" y="232978"/>
                  <a:pt x="67733" y="238195"/>
                </a:cubicBezTo>
                <a:lnTo>
                  <a:pt x="67733" y="246892"/>
                </a:lnTo>
                <a:lnTo>
                  <a:pt x="72949" y="255588"/>
                </a:lnTo>
                <a:cubicBezTo>
                  <a:pt x="83382" y="255588"/>
                  <a:pt x="92075" y="255588"/>
                  <a:pt x="104246" y="255588"/>
                </a:cubicBezTo>
                <a:cubicBezTo>
                  <a:pt x="111201" y="255588"/>
                  <a:pt x="118155" y="255588"/>
                  <a:pt x="125110" y="255588"/>
                </a:cubicBezTo>
                <a:cubicBezTo>
                  <a:pt x="133804" y="255588"/>
                  <a:pt x="140758" y="255588"/>
                  <a:pt x="147713" y="255588"/>
                </a:cubicBezTo>
                <a:cubicBezTo>
                  <a:pt x="151190" y="252109"/>
                  <a:pt x="151190" y="245152"/>
                  <a:pt x="152929" y="238195"/>
                </a:cubicBezTo>
                <a:cubicBezTo>
                  <a:pt x="152929" y="232978"/>
                  <a:pt x="154668" y="227760"/>
                  <a:pt x="156406" y="222542"/>
                </a:cubicBezTo>
                <a:cubicBezTo>
                  <a:pt x="159884" y="210367"/>
                  <a:pt x="165100" y="199932"/>
                  <a:pt x="170316" y="191236"/>
                </a:cubicBezTo>
                <a:lnTo>
                  <a:pt x="173793" y="184279"/>
                </a:lnTo>
                <a:cubicBezTo>
                  <a:pt x="175532" y="180800"/>
                  <a:pt x="177271" y="179061"/>
                  <a:pt x="179009" y="175582"/>
                </a:cubicBezTo>
                <a:cubicBezTo>
                  <a:pt x="189441" y="156451"/>
                  <a:pt x="199874" y="137319"/>
                  <a:pt x="201612" y="109491"/>
                </a:cubicBezTo>
                <a:cubicBezTo>
                  <a:pt x="201612" y="83402"/>
                  <a:pt x="192919" y="62531"/>
                  <a:pt x="175532" y="45139"/>
                </a:cubicBezTo>
                <a:cubicBezTo>
                  <a:pt x="159884" y="29485"/>
                  <a:pt x="137281" y="20789"/>
                  <a:pt x="111201" y="19050"/>
                </a:cubicBezTo>
                <a:lnTo>
                  <a:pt x="105115" y="19050"/>
                </a:lnTo>
                <a:cubicBezTo>
                  <a:pt x="104246" y="19050"/>
                  <a:pt x="104246" y="19050"/>
                  <a:pt x="104246" y="19050"/>
                </a:cubicBezTo>
                <a:close/>
                <a:moveTo>
                  <a:pt x="104250" y="0"/>
                </a:moveTo>
                <a:lnTo>
                  <a:pt x="110332" y="0"/>
                </a:lnTo>
                <a:cubicBezTo>
                  <a:pt x="142475" y="1737"/>
                  <a:pt x="170275" y="12161"/>
                  <a:pt x="187650" y="31271"/>
                </a:cubicBezTo>
                <a:cubicBezTo>
                  <a:pt x="208500" y="52118"/>
                  <a:pt x="220662" y="76440"/>
                  <a:pt x="220662" y="107710"/>
                </a:cubicBezTo>
                <a:cubicBezTo>
                  <a:pt x="218925" y="142456"/>
                  <a:pt x="206762" y="163303"/>
                  <a:pt x="196337" y="184150"/>
                </a:cubicBezTo>
                <a:cubicBezTo>
                  <a:pt x="194600" y="187624"/>
                  <a:pt x="192862" y="191099"/>
                  <a:pt x="191125" y="192836"/>
                </a:cubicBezTo>
                <a:cubicBezTo>
                  <a:pt x="189387" y="196311"/>
                  <a:pt x="189387" y="198048"/>
                  <a:pt x="187650" y="199785"/>
                </a:cubicBezTo>
                <a:cubicBezTo>
                  <a:pt x="182437" y="208472"/>
                  <a:pt x="177225" y="218895"/>
                  <a:pt x="173750" y="227582"/>
                </a:cubicBezTo>
                <a:cubicBezTo>
                  <a:pt x="173750" y="231056"/>
                  <a:pt x="172012" y="236268"/>
                  <a:pt x="172012" y="241480"/>
                </a:cubicBezTo>
                <a:cubicBezTo>
                  <a:pt x="170275" y="251903"/>
                  <a:pt x="168537" y="265801"/>
                  <a:pt x="158112" y="272750"/>
                </a:cubicBezTo>
                <a:lnTo>
                  <a:pt x="150511" y="274271"/>
                </a:lnTo>
                <a:cubicBezTo>
                  <a:pt x="149425" y="274488"/>
                  <a:pt x="149425" y="274488"/>
                  <a:pt x="149425" y="274488"/>
                </a:cubicBezTo>
                <a:cubicBezTo>
                  <a:pt x="140737" y="274488"/>
                  <a:pt x="133787" y="274488"/>
                  <a:pt x="125100" y="274488"/>
                </a:cubicBezTo>
                <a:cubicBezTo>
                  <a:pt x="118150" y="274488"/>
                  <a:pt x="111200" y="274488"/>
                  <a:pt x="104250" y="274488"/>
                </a:cubicBezTo>
                <a:cubicBezTo>
                  <a:pt x="90350" y="274488"/>
                  <a:pt x="79925" y="274488"/>
                  <a:pt x="71237" y="276225"/>
                </a:cubicBezTo>
                <a:cubicBezTo>
                  <a:pt x="66025" y="276225"/>
                  <a:pt x="66025" y="276225"/>
                  <a:pt x="66025" y="276225"/>
                </a:cubicBezTo>
                <a:cubicBezTo>
                  <a:pt x="57337" y="267539"/>
                  <a:pt x="50387" y="260590"/>
                  <a:pt x="48650" y="250166"/>
                </a:cubicBezTo>
                <a:lnTo>
                  <a:pt x="48650" y="241480"/>
                </a:lnTo>
                <a:cubicBezTo>
                  <a:pt x="46912" y="236268"/>
                  <a:pt x="46912" y="231056"/>
                  <a:pt x="45175" y="227582"/>
                </a:cubicBezTo>
                <a:cubicBezTo>
                  <a:pt x="43437" y="218895"/>
                  <a:pt x="38225" y="210209"/>
                  <a:pt x="33012" y="201523"/>
                </a:cubicBezTo>
                <a:cubicBezTo>
                  <a:pt x="31275" y="198048"/>
                  <a:pt x="31275" y="196311"/>
                  <a:pt x="29537" y="194574"/>
                </a:cubicBezTo>
                <a:cubicBezTo>
                  <a:pt x="20850" y="180675"/>
                  <a:pt x="15637" y="170252"/>
                  <a:pt x="10425" y="158091"/>
                </a:cubicBezTo>
                <a:cubicBezTo>
                  <a:pt x="3475" y="145930"/>
                  <a:pt x="1737" y="130295"/>
                  <a:pt x="0" y="111185"/>
                </a:cubicBezTo>
                <a:lnTo>
                  <a:pt x="0" y="105104"/>
                </a:lnTo>
                <a:cubicBezTo>
                  <a:pt x="0" y="88600"/>
                  <a:pt x="3475" y="74702"/>
                  <a:pt x="10425" y="60804"/>
                </a:cubicBezTo>
                <a:cubicBezTo>
                  <a:pt x="15637" y="48643"/>
                  <a:pt x="24325" y="39957"/>
                  <a:pt x="31275" y="31271"/>
                </a:cubicBezTo>
                <a:cubicBezTo>
                  <a:pt x="52125" y="12161"/>
                  <a:pt x="76450" y="1737"/>
                  <a:pt x="10425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98000">
                  <a:schemeClr val="accent2"/>
                </a:gs>
              </a:gsLst>
              <a:lin ang="135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5" name="Freeform 97"/>
          <p:cNvSpPr/>
          <p:nvPr/>
        </p:nvSpPr>
        <p:spPr bwMode="auto">
          <a:xfrm>
            <a:off x="6746983" y="5060097"/>
            <a:ext cx="627565" cy="481687"/>
          </a:xfrm>
          <a:custGeom>
            <a:avLst/>
            <a:gdLst/>
            <a:ahLst/>
            <a:cxnLst/>
            <a:rect l="l" t="t" r="r" b="b"/>
            <a:pathLst>
              <a:path w="361949" h="277813">
                <a:moveTo>
                  <a:pt x="119856" y="85725"/>
                </a:moveTo>
                <a:cubicBezTo>
                  <a:pt x="80840" y="85725"/>
                  <a:pt x="49212" y="117353"/>
                  <a:pt x="49212" y="156369"/>
                </a:cubicBezTo>
                <a:cubicBezTo>
                  <a:pt x="49212" y="195385"/>
                  <a:pt x="80840" y="227013"/>
                  <a:pt x="119856" y="227013"/>
                </a:cubicBezTo>
                <a:cubicBezTo>
                  <a:pt x="158872" y="227013"/>
                  <a:pt x="190500" y="195385"/>
                  <a:pt x="190500" y="156369"/>
                </a:cubicBezTo>
                <a:cubicBezTo>
                  <a:pt x="190500" y="117353"/>
                  <a:pt x="158872" y="85725"/>
                  <a:pt x="119856" y="85725"/>
                </a:cubicBezTo>
                <a:close/>
                <a:moveTo>
                  <a:pt x="97275" y="38100"/>
                </a:moveTo>
                <a:cubicBezTo>
                  <a:pt x="97282" y="38113"/>
                  <a:pt x="97579" y="38622"/>
                  <a:pt x="109434" y="58945"/>
                </a:cubicBezTo>
                <a:cubicBezTo>
                  <a:pt x="112908" y="58945"/>
                  <a:pt x="116382" y="58945"/>
                  <a:pt x="119856" y="58945"/>
                </a:cubicBezTo>
                <a:cubicBezTo>
                  <a:pt x="123330" y="58945"/>
                  <a:pt x="126804" y="58945"/>
                  <a:pt x="130279" y="58945"/>
                </a:cubicBezTo>
                <a:cubicBezTo>
                  <a:pt x="130286" y="58932"/>
                  <a:pt x="130583" y="58423"/>
                  <a:pt x="142438" y="38100"/>
                </a:cubicBezTo>
                <a:cubicBezTo>
                  <a:pt x="142448" y="38103"/>
                  <a:pt x="142987" y="38262"/>
                  <a:pt x="171968" y="46785"/>
                </a:cubicBezTo>
                <a:cubicBezTo>
                  <a:pt x="171967" y="46795"/>
                  <a:pt x="171935" y="47277"/>
                  <a:pt x="170231" y="72841"/>
                </a:cubicBezTo>
                <a:cubicBezTo>
                  <a:pt x="175442" y="76315"/>
                  <a:pt x="180653" y="79789"/>
                  <a:pt x="185864" y="83263"/>
                </a:cubicBezTo>
                <a:cubicBezTo>
                  <a:pt x="185872" y="83260"/>
                  <a:pt x="186290" y="83067"/>
                  <a:pt x="208445" y="72841"/>
                </a:cubicBezTo>
                <a:cubicBezTo>
                  <a:pt x="208452" y="72850"/>
                  <a:pt x="208803" y="73329"/>
                  <a:pt x="227553" y="98897"/>
                </a:cubicBezTo>
                <a:cubicBezTo>
                  <a:pt x="227547" y="98903"/>
                  <a:pt x="227446" y="99014"/>
                  <a:pt x="225381" y="101285"/>
                </a:cubicBezTo>
                <a:lnTo>
                  <a:pt x="210183" y="118004"/>
                </a:lnTo>
                <a:cubicBezTo>
                  <a:pt x="213657" y="123216"/>
                  <a:pt x="215394" y="130164"/>
                  <a:pt x="215394" y="137112"/>
                </a:cubicBezTo>
                <a:cubicBezTo>
                  <a:pt x="215402" y="137114"/>
                  <a:pt x="215849" y="137210"/>
                  <a:pt x="239712" y="142323"/>
                </a:cubicBezTo>
                <a:cubicBezTo>
                  <a:pt x="239712" y="142334"/>
                  <a:pt x="239712" y="142908"/>
                  <a:pt x="239712" y="173590"/>
                </a:cubicBezTo>
                <a:lnTo>
                  <a:pt x="217131" y="178801"/>
                </a:lnTo>
                <a:cubicBezTo>
                  <a:pt x="215394" y="184012"/>
                  <a:pt x="213657" y="190961"/>
                  <a:pt x="210183" y="196172"/>
                </a:cubicBezTo>
                <a:cubicBezTo>
                  <a:pt x="210188" y="196177"/>
                  <a:pt x="210289" y="196289"/>
                  <a:pt x="212354" y="198560"/>
                </a:cubicBezTo>
                <a:lnTo>
                  <a:pt x="227553" y="215279"/>
                </a:lnTo>
                <a:cubicBezTo>
                  <a:pt x="227546" y="215288"/>
                  <a:pt x="227197" y="215765"/>
                  <a:pt x="208445" y="241335"/>
                </a:cubicBezTo>
                <a:cubicBezTo>
                  <a:pt x="208437" y="241332"/>
                  <a:pt x="208021" y="241139"/>
                  <a:pt x="185864" y="230913"/>
                </a:cubicBezTo>
                <a:cubicBezTo>
                  <a:pt x="180653" y="234387"/>
                  <a:pt x="175442" y="239598"/>
                  <a:pt x="170231" y="243072"/>
                </a:cubicBezTo>
                <a:cubicBezTo>
                  <a:pt x="170232" y="243087"/>
                  <a:pt x="170274" y="243681"/>
                  <a:pt x="171968" y="267391"/>
                </a:cubicBezTo>
                <a:cubicBezTo>
                  <a:pt x="171957" y="267394"/>
                  <a:pt x="171419" y="267552"/>
                  <a:pt x="142438" y="276076"/>
                </a:cubicBezTo>
                <a:cubicBezTo>
                  <a:pt x="142430" y="276063"/>
                  <a:pt x="142133" y="275553"/>
                  <a:pt x="130279" y="255231"/>
                </a:cubicBezTo>
                <a:cubicBezTo>
                  <a:pt x="126804" y="255231"/>
                  <a:pt x="123330" y="255231"/>
                  <a:pt x="119856" y="255231"/>
                </a:cubicBezTo>
                <a:cubicBezTo>
                  <a:pt x="116382" y="255231"/>
                  <a:pt x="112908" y="255231"/>
                  <a:pt x="109434" y="255231"/>
                </a:cubicBezTo>
                <a:cubicBezTo>
                  <a:pt x="109430" y="255239"/>
                  <a:pt x="109206" y="255655"/>
                  <a:pt x="97275" y="277813"/>
                </a:cubicBezTo>
                <a:cubicBezTo>
                  <a:pt x="97264" y="277810"/>
                  <a:pt x="96722" y="277618"/>
                  <a:pt x="67745" y="267391"/>
                </a:cubicBezTo>
                <a:cubicBezTo>
                  <a:pt x="67745" y="267382"/>
                  <a:pt x="67777" y="266935"/>
                  <a:pt x="69482" y="243072"/>
                </a:cubicBezTo>
                <a:cubicBezTo>
                  <a:pt x="64271" y="239598"/>
                  <a:pt x="59060" y="236124"/>
                  <a:pt x="53849" y="230913"/>
                </a:cubicBezTo>
                <a:cubicBezTo>
                  <a:pt x="53841" y="230917"/>
                  <a:pt x="53423" y="231109"/>
                  <a:pt x="31267" y="241335"/>
                </a:cubicBezTo>
                <a:cubicBezTo>
                  <a:pt x="31261" y="241326"/>
                  <a:pt x="30943" y="240849"/>
                  <a:pt x="13897" y="215279"/>
                </a:cubicBezTo>
                <a:cubicBezTo>
                  <a:pt x="13902" y="215274"/>
                  <a:pt x="13993" y="215162"/>
                  <a:pt x="15851" y="212891"/>
                </a:cubicBezTo>
                <a:lnTo>
                  <a:pt x="29530" y="196172"/>
                </a:lnTo>
                <a:cubicBezTo>
                  <a:pt x="27793" y="190961"/>
                  <a:pt x="24319" y="185749"/>
                  <a:pt x="24319" y="178801"/>
                </a:cubicBezTo>
                <a:cubicBezTo>
                  <a:pt x="24310" y="178799"/>
                  <a:pt x="23859" y="178703"/>
                  <a:pt x="0" y="173590"/>
                </a:cubicBezTo>
                <a:cubicBezTo>
                  <a:pt x="0" y="173579"/>
                  <a:pt x="0" y="173002"/>
                  <a:pt x="0" y="142323"/>
                </a:cubicBezTo>
                <a:cubicBezTo>
                  <a:pt x="9" y="142321"/>
                  <a:pt x="458" y="142225"/>
                  <a:pt x="24319" y="137112"/>
                </a:cubicBezTo>
                <a:cubicBezTo>
                  <a:pt x="24319" y="130164"/>
                  <a:pt x="27793" y="123216"/>
                  <a:pt x="29530" y="118004"/>
                </a:cubicBezTo>
                <a:cubicBezTo>
                  <a:pt x="29525" y="117999"/>
                  <a:pt x="29434" y="117887"/>
                  <a:pt x="27576" y="115616"/>
                </a:cubicBezTo>
                <a:lnTo>
                  <a:pt x="13897" y="98897"/>
                </a:lnTo>
                <a:cubicBezTo>
                  <a:pt x="13903" y="98888"/>
                  <a:pt x="14223" y="98441"/>
                  <a:pt x="31267" y="74578"/>
                </a:cubicBezTo>
                <a:cubicBezTo>
                  <a:pt x="31275" y="74581"/>
                  <a:pt x="31694" y="74742"/>
                  <a:pt x="53849" y="83263"/>
                </a:cubicBezTo>
                <a:cubicBezTo>
                  <a:pt x="59060" y="79789"/>
                  <a:pt x="64271" y="76315"/>
                  <a:pt x="69482" y="72841"/>
                </a:cubicBezTo>
                <a:cubicBezTo>
                  <a:pt x="69481" y="72832"/>
                  <a:pt x="69449" y="72353"/>
                  <a:pt x="67745" y="46785"/>
                </a:cubicBezTo>
                <a:cubicBezTo>
                  <a:pt x="67755" y="46782"/>
                  <a:pt x="68295" y="46623"/>
                  <a:pt x="97275" y="38100"/>
                </a:cubicBezTo>
                <a:close/>
                <a:moveTo>
                  <a:pt x="291306" y="28575"/>
                </a:moveTo>
                <a:cubicBezTo>
                  <a:pt x="268072" y="28575"/>
                  <a:pt x="249237" y="47765"/>
                  <a:pt x="249237" y="71438"/>
                </a:cubicBezTo>
                <a:cubicBezTo>
                  <a:pt x="249237" y="95111"/>
                  <a:pt x="268072" y="114301"/>
                  <a:pt x="291306" y="114301"/>
                </a:cubicBezTo>
                <a:cubicBezTo>
                  <a:pt x="314540" y="114301"/>
                  <a:pt x="333375" y="95111"/>
                  <a:pt x="333375" y="71438"/>
                </a:cubicBezTo>
                <a:cubicBezTo>
                  <a:pt x="333375" y="47765"/>
                  <a:pt x="314540" y="28575"/>
                  <a:pt x="291306" y="28575"/>
                </a:cubicBezTo>
                <a:close/>
                <a:moveTo>
                  <a:pt x="279245" y="0"/>
                </a:moveTo>
                <a:cubicBezTo>
                  <a:pt x="279247" y="5"/>
                  <a:pt x="279293" y="97"/>
                  <a:pt x="280106" y="1723"/>
                </a:cubicBezTo>
                <a:lnTo>
                  <a:pt x="286137" y="13784"/>
                </a:lnTo>
                <a:cubicBezTo>
                  <a:pt x="287860" y="13784"/>
                  <a:pt x="289583" y="13784"/>
                  <a:pt x="291306" y="13784"/>
                </a:cubicBezTo>
                <a:cubicBezTo>
                  <a:pt x="293029" y="13784"/>
                  <a:pt x="294752" y="13784"/>
                  <a:pt x="296475" y="13784"/>
                </a:cubicBezTo>
                <a:cubicBezTo>
                  <a:pt x="296478" y="13779"/>
                  <a:pt x="296535" y="13687"/>
                  <a:pt x="297552" y="12061"/>
                </a:cubicBezTo>
                <a:lnTo>
                  <a:pt x="305090" y="0"/>
                </a:lnTo>
                <a:cubicBezTo>
                  <a:pt x="305094" y="1"/>
                  <a:pt x="305181" y="36"/>
                  <a:pt x="307243" y="861"/>
                </a:cubicBezTo>
                <a:lnTo>
                  <a:pt x="322320" y="6892"/>
                </a:lnTo>
                <a:cubicBezTo>
                  <a:pt x="322319" y="6897"/>
                  <a:pt x="322308" y="6989"/>
                  <a:pt x="322104" y="8615"/>
                </a:cubicBezTo>
                <a:lnTo>
                  <a:pt x="320597" y="20676"/>
                </a:lnTo>
                <a:cubicBezTo>
                  <a:pt x="324043" y="22399"/>
                  <a:pt x="327489" y="25845"/>
                  <a:pt x="330935" y="27568"/>
                </a:cubicBezTo>
                <a:cubicBezTo>
                  <a:pt x="330940" y="27566"/>
                  <a:pt x="331020" y="27532"/>
                  <a:pt x="332443" y="26922"/>
                </a:cubicBezTo>
                <a:lnTo>
                  <a:pt x="342996" y="22399"/>
                </a:lnTo>
                <a:cubicBezTo>
                  <a:pt x="342999" y="22402"/>
                  <a:pt x="343060" y="22472"/>
                  <a:pt x="344504" y="24122"/>
                </a:cubicBezTo>
                <a:lnTo>
                  <a:pt x="355057" y="36183"/>
                </a:lnTo>
                <a:cubicBezTo>
                  <a:pt x="355053" y="36188"/>
                  <a:pt x="354984" y="36268"/>
                  <a:pt x="353765" y="37691"/>
                </a:cubicBezTo>
                <a:lnTo>
                  <a:pt x="344719" y="48245"/>
                </a:lnTo>
                <a:cubicBezTo>
                  <a:pt x="346442" y="51691"/>
                  <a:pt x="348165" y="55137"/>
                  <a:pt x="348165" y="58583"/>
                </a:cubicBezTo>
                <a:cubicBezTo>
                  <a:pt x="348171" y="58584"/>
                  <a:pt x="348262" y="58607"/>
                  <a:pt x="349888" y="59014"/>
                </a:cubicBezTo>
                <a:lnTo>
                  <a:pt x="361949" y="62029"/>
                </a:lnTo>
                <a:cubicBezTo>
                  <a:pt x="361949" y="62033"/>
                  <a:pt x="361949" y="62129"/>
                  <a:pt x="361949" y="64398"/>
                </a:cubicBezTo>
                <a:lnTo>
                  <a:pt x="361949" y="80982"/>
                </a:lnTo>
                <a:lnTo>
                  <a:pt x="348165" y="84428"/>
                </a:lnTo>
                <a:cubicBezTo>
                  <a:pt x="348165" y="87874"/>
                  <a:pt x="346442" y="91320"/>
                  <a:pt x="344719" y="94766"/>
                </a:cubicBezTo>
                <a:cubicBezTo>
                  <a:pt x="344723" y="94770"/>
                  <a:pt x="344792" y="94839"/>
                  <a:pt x="346011" y="96059"/>
                </a:cubicBezTo>
                <a:lnTo>
                  <a:pt x="355057" y="105105"/>
                </a:lnTo>
                <a:cubicBezTo>
                  <a:pt x="355055" y="105108"/>
                  <a:pt x="354993" y="105187"/>
                  <a:pt x="353550" y="107043"/>
                </a:cubicBezTo>
                <a:lnTo>
                  <a:pt x="342996" y="120612"/>
                </a:lnTo>
                <a:cubicBezTo>
                  <a:pt x="342991" y="120610"/>
                  <a:pt x="342911" y="120576"/>
                  <a:pt x="341489" y="119966"/>
                </a:cubicBezTo>
                <a:lnTo>
                  <a:pt x="330935" y="115443"/>
                </a:lnTo>
                <a:cubicBezTo>
                  <a:pt x="327489" y="117166"/>
                  <a:pt x="324043" y="118889"/>
                  <a:pt x="320597" y="120612"/>
                </a:cubicBezTo>
                <a:cubicBezTo>
                  <a:pt x="320597" y="120618"/>
                  <a:pt x="320609" y="120721"/>
                  <a:pt x="320812" y="122550"/>
                </a:cubicBezTo>
                <a:lnTo>
                  <a:pt x="322320" y="136119"/>
                </a:lnTo>
                <a:cubicBezTo>
                  <a:pt x="322316" y="136120"/>
                  <a:pt x="322229" y="136146"/>
                  <a:pt x="320166" y="136765"/>
                </a:cubicBezTo>
                <a:lnTo>
                  <a:pt x="305090" y="141288"/>
                </a:lnTo>
                <a:cubicBezTo>
                  <a:pt x="305087" y="141283"/>
                  <a:pt x="305041" y="141203"/>
                  <a:pt x="304228" y="139780"/>
                </a:cubicBezTo>
                <a:lnTo>
                  <a:pt x="298198" y="129227"/>
                </a:lnTo>
                <a:cubicBezTo>
                  <a:pt x="294752" y="129227"/>
                  <a:pt x="293029" y="129227"/>
                  <a:pt x="291306" y="129227"/>
                </a:cubicBezTo>
                <a:cubicBezTo>
                  <a:pt x="289583" y="129227"/>
                  <a:pt x="287860" y="129227"/>
                  <a:pt x="286137" y="129227"/>
                </a:cubicBezTo>
                <a:cubicBezTo>
                  <a:pt x="286134" y="129232"/>
                  <a:pt x="286088" y="129312"/>
                  <a:pt x="285275" y="130735"/>
                </a:cubicBezTo>
                <a:lnTo>
                  <a:pt x="279245" y="141288"/>
                </a:lnTo>
                <a:cubicBezTo>
                  <a:pt x="279241" y="141287"/>
                  <a:pt x="279145" y="141261"/>
                  <a:pt x="276876" y="140642"/>
                </a:cubicBezTo>
                <a:lnTo>
                  <a:pt x="260292" y="136119"/>
                </a:lnTo>
                <a:cubicBezTo>
                  <a:pt x="260292" y="136114"/>
                  <a:pt x="260304" y="136022"/>
                  <a:pt x="260507" y="134396"/>
                </a:cubicBezTo>
                <a:lnTo>
                  <a:pt x="262015" y="122335"/>
                </a:lnTo>
                <a:cubicBezTo>
                  <a:pt x="258569" y="118889"/>
                  <a:pt x="255122" y="117166"/>
                  <a:pt x="253399" y="115443"/>
                </a:cubicBezTo>
                <a:cubicBezTo>
                  <a:pt x="253394" y="115445"/>
                  <a:pt x="253302" y="115479"/>
                  <a:pt x="251676" y="116089"/>
                </a:cubicBezTo>
                <a:lnTo>
                  <a:pt x="239615" y="120612"/>
                </a:lnTo>
                <a:cubicBezTo>
                  <a:pt x="239613" y="120608"/>
                  <a:pt x="239561" y="120530"/>
                  <a:pt x="238323" y="118673"/>
                </a:cubicBezTo>
                <a:lnTo>
                  <a:pt x="229277" y="105105"/>
                </a:lnTo>
                <a:cubicBezTo>
                  <a:pt x="229281" y="105101"/>
                  <a:pt x="229338" y="105032"/>
                  <a:pt x="230354" y="103812"/>
                </a:cubicBezTo>
                <a:lnTo>
                  <a:pt x="237892" y="94766"/>
                </a:lnTo>
                <a:cubicBezTo>
                  <a:pt x="236169" y="91320"/>
                  <a:pt x="236169" y="87874"/>
                  <a:pt x="234446" y="84428"/>
                </a:cubicBezTo>
                <a:cubicBezTo>
                  <a:pt x="234441" y="84427"/>
                  <a:pt x="234349" y="84404"/>
                  <a:pt x="232723" y="83998"/>
                </a:cubicBezTo>
                <a:lnTo>
                  <a:pt x="220662" y="80982"/>
                </a:lnTo>
                <a:cubicBezTo>
                  <a:pt x="220662" y="80978"/>
                  <a:pt x="220662" y="80882"/>
                  <a:pt x="220662" y="78613"/>
                </a:cubicBezTo>
                <a:lnTo>
                  <a:pt x="220662" y="62029"/>
                </a:lnTo>
                <a:cubicBezTo>
                  <a:pt x="220668" y="62028"/>
                  <a:pt x="220759" y="62005"/>
                  <a:pt x="222385" y="61598"/>
                </a:cubicBezTo>
                <a:lnTo>
                  <a:pt x="234446" y="58583"/>
                </a:lnTo>
                <a:cubicBezTo>
                  <a:pt x="236169" y="55137"/>
                  <a:pt x="236169" y="51691"/>
                  <a:pt x="237892" y="48245"/>
                </a:cubicBezTo>
                <a:cubicBezTo>
                  <a:pt x="237889" y="48241"/>
                  <a:pt x="237832" y="48172"/>
                  <a:pt x="236815" y="46953"/>
                </a:cubicBezTo>
                <a:lnTo>
                  <a:pt x="229277" y="37906"/>
                </a:lnTo>
                <a:cubicBezTo>
                  <a:pt x="229280" y="37903"/>
                  <a:pt x="229332" y="37825"/>
                  <a:pt x="230570" y="35968"/>
                </a:cubicBezTo>
                <a:lnTo>
                  <a:pt x="239615" y="22399"/>
                </a:lnTo>
                <a:cubicBezTo>
                  <a:pt x="239621" y="22401"/>
                  <a:pt x="239712" y="22436"/>
                  <a:pt x="241338" y="23045"/>
                </a:cubicBezTo>
                <a:lnTo>
                  <a:pt x="253399" y="27568"/>
                </a:lnTo>
                <a:lnTo>
                  <a:pt x="262015" y="20676"/>
                </a:lnTo>
                <a:cubicBezTo>
                  <a:pt x="262014" y="20671"/>
                  <a:pt x="262003" y="20579"/>
                  <a:pt x="261799" y="18953"/>
                </a:cubicBezTo>
                <a:lnTo>
                  <a:pt x="260292" y="6892"/>
                </a:lnTo>
                <a:cubicBezTo>
                  <a:pt x="260296" y="6890"/>
                  <a:pt x="260392" y="6855"/>
                  <a:pt x="262661" y="6030"/>
                </a:cubicBezTo>
                <a:close/>
              </a:path>
            </a:pathLst>
          </a:custGeom>
          <a:gradFill flip="none" rotWithShape="0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6" name="Freeform 545"/>
          <p:cNvSpPr>
            <a:spLocks noEditPoints="1"/>
          </p:cNvSpPr>
          <p:nvPr/>
        </p:nvSpPr>
        <p:spPr bwMode="auto">
          <a:xfrm>
            <a:off x="7741859" y="3102912"/>
            <a:ext cx="411875" cy="470464"/>
          </a:xfrm>
          <a:custGeom>
            <a:avLst/>
            <a:gdLst>
              <a:gd name="T0" fmla="*/ 50 w 98"/>
              <a:gd name="T1" fmla="*/ 31 h 112"/>
              <a:gd name="T2" fmla="*/ 48 w 98"/>
              <a:gd name="T3" fmla="*/ 31 h 112"/>
              <a:gd name="T4" fmla="*/ 48 w 98"/>
              <a:gd name="T5" fmla="*/ 62 h 112"/>
              <a:gd name="T6" fmla="*/ 45 w 98"/>
              <a:gd name="T7" fmla="*/ 64 h 112"/>
              <a:gd name="T8" fmla="*/ 47 w 98"/>
              <a:gd name="T9" fmla="*/ 66 h 112"/>
              <a:gd name="T10" fmla="*/ 48 w 98"/>
              <a:gd name="T11" fmla="*/ 65 h 112"/>
              <a:gd name="T12" fmla="*/ 48 w 98"/>
              <a:gd name="T13" fmla="*/ 69 h 112"/>
              <a:gd name="T14" fmla="*/ 50 w 98"/>
              <a:gd name="T15" fmla="*/ 69 h 112"/>
              <a:gd name="T16" fmla="*/ 50 w 98"/>
              <a:gd name="T17" fmla="*/ 63 h 112"/>
              <a:gd name="T18" fmla="*/ 67 w 98"/>
              <a:gd name="T19" fmla="*/ 46 h 112"/>
              <a:gd name="T20" fmla="*/ 66 w 98"/>
              <a:gd name="T21" fmla="*/ 44 h 112"/>
              <a:gd name="T22" fmla="*/ 50 w 98"/>
              <a:gd name="T23" fmla="*/ 60 h 112"/>
              <a:gd name="T24" fmla="*/ 50 w 98"/>
              <a:gd name="T25" fmla="*/ 31 h 112"/>
              <a:gd name="T26" fmla="*/ 48 w 98"/>
              <a:gd name="T27" fmla="*/ 29 h 112"/>
              <a:gd name="T28" fmla="*/ 50 w 98"/>
              <a:gd name="T29" fmla="*/ 29 h 112"/>
              <a:gd name="T30" fmla="*/ 50 w 98"/>
              <a:gd name="T31" fmla="*/ 20 h 112"/>
              <a:gd name="T32" fmla="*/ 78 w 98"/>
              <a:gd name="T33" fmla="*/ 31 h 112"/>
              <a:gd name="T34" fmla="*/ 72 w 98"/>
              <a:gd name="T35" fmla="*/ 38 h 112"/>
              <a:gd name="T36" fmla="*/ 73 w 98"/>
              <a:gd name="T37" fmla="*/ 40 h 112"/>
              <a:gd name="T38" fmla="*/ 80 w 98"/>
              <a:gd name="T39" fmla="*/ 33 h 112"/>
              <a:gd name="T40" fmla="*/ 91 w 98"/>
              <a:gd name="T41" fmla="*/ 61 h 112"/>
              <a:gd name="T42" fmla="*/ 82 w 98"/>
              <a:gd name="T43" fmla="*/ 61 h 112"/>
              <a:gd name="T44" fmla="*/ 82 w 98"/>
              <a:gd name="T45" fmla="*/ 64 h 112"/>
              <a:gd name="T46" fmla="*/ 91 w 98"/>
              <a:gd name="T47" fmla="*/ 64 h 112"/>
              <a:gd name="T48" fmla="*/ 80 w 98"/>
              <a:gd name="T49" fmla="*/ 91 h 112"/>
              <a:gd name="T50" fmla="*/ 73 w 98"/>
              <a:gd name="T51" fmla="*/ 85 h 112"/>
              <a:gd name="T52" fmla="*/ 72 w 98"/>
              <a:gd name="T53" fmla="*/ 87 h 112"/>
              <a:gd name="T54" fmla="*/ 78 w 98"/>
              <a:gd name="T55" fmla="*/ 93 h 112"/>
              <a:gd name="T56" fmla="*/ 50 w 98"/>
              <a:gd name="T57" fmla="*/ 105 h 112"/>
              <a:gd name="T58" fmla="*/ 50 w 98"/>
              <a:gd name="T59" fmla="*/ 96 h 112"/>
              <a:gd name="T60" fmla="*/ 48 w 98"/>
              <a:gd name="T61" fmla="*/ 96 h 112"/>
              <a:gd name="T62" fmla="*/ 48 w 98"/>
              <a:gd name="T63" fmla="*/ 105 h 112"/>
              <a:gd name="T64" fmla="*/ 20 w 98"/>
              <a:gd name="T65" fmla="*/ 93 h 112"/>
              <a:gd name="T66" fmla="*/ 26 w 98"/>
              <a:gd name="T67" fmla="*/ 87 h 112"/>
              <a:gd name="T68" fmla="*/ 24 w 98"/>
              <a:gd name="T69" fmla="*/ 85 h 112"/>
              <a:gd name="T70" fmla="*/ 18 w 98"/>
              <a:gd name="T71" fmla="*/ 91 h 112"/>
              <a:gd name="T72" fmla="*/ 6 w 98"/>
              <a:gd name="T73" fmla="*/ 64 h 112"/>
              <a:gd name="T74" fmla="*/ 15 w 98"/>
              <a:gd name="T75" fmla="*/ 64 h 112"/>
              <a:gd name="T76" fmla="*/ 15 w 98"/>
              <a:gd name="T77" fmla="*/ 61 h 112"/>
              <a:gd name="T78" fmla="*/ 6 w 98"/>
              <a:gd name="T79" fmla="*/ 61 h 112"/>
              <a:gd name="T80" fmla="*/ 18 w 98"/>
              <a:gd name="T81" fmla="*/ 33 h 112"/>
              <a:gd name="T82" fmla="*/ 24 w 98"/>
              <a:gd name="T83" fmla="*/ 40 h 112"/>
              <a:gd name="T84" fmla="*/ 26 w 98"/>
              <a:gd name="T85" fmla="*/ 38 h 112"/>
              <a:gd name="T86" fmla="*/ 20 w 98"/>
              <a:gd name="T87" fmla="*/ 31 h 112"/>
              <a:gd name="T88" fmla="*/ 48 w 98"/>
              <a:gd name="T89" fmla="*/ 20 h 112"/>
              <a:gd name="T90" fmla="*/ 48 w 98"/>
              <a:gd name="T91" fmla="*/ 29 h 112"/>
              <a:gd name="T92" fmla="*/ 60 w 98"/>
              <a:gd name="T93" fmla="*/ 0 h 112"/>
              <a:gd name="T94" fmla="*/ 37 w 98"/>
              <a:gd name="T95" fmla="*/ 0 h 112"/>
              <a:gd name="T96" fmla="*/ 37 w 98"/>
              <a:gd name="T97" fmla="*/ 9 h 112"/>
              <a:gd name="T98" fmla="*/ 46 w 98"/>
              <a:gd name="T99" fmla="*/ 9 h 112"/>
              <a:gd name="T100" fmla="*/ 46 w 98"/>
              <a:gd name="T101" fmla="*/ 13 h 112"/>
              <a:gd name="T102" fmla="*/ 0 w 98"/>
              <a:gd name="T103" fmla="*/ 62 h 112"/>
              <a:gd name="T104" fmla="*/ 49 w 98"/>
              <a:gd name="T105" fmla="*/ 112 h 112"/>
              <a:gd name="T106" fmla="*/ 98 w 98"/>
              <a:gd name="T107" fmla="*/ 62 h 112"/>
              <a:gd name="T108" fmla="*/ 52 w 98"/>
              <a:gd name="T109" fmla="*/ 13 h 112"/>
              <a:gd name="T110" fmla="*/ 52 w 98"/>
              <a:gd name="T111" fmla="*/ 9 h 112"/>
              <a:gd name="T112" fmla="*/ 60 w 98"/>
              <a:gd name="T113" fmla="*/ 9 h 112"/>
              <a:gd name="T114" fmla="*/ 60 w 98"/>
              <a:gd name="T11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8" h="112">
                <a:moveTo>
                  <a:pt x="50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62"/>
                  <a:pt x="48" y="62"/>
                  <a:pt x="48" y="62"/>
                </a:cubicBezTo>
                <a:cubicBezTo>
                  <a:pt x="45" y="64"/>
                  <a:pt x="45" y="64"/>
                  <a:pt x="45" y="64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67" y="46"/>
                  <a:pt x="67" y="46"/>
                  <a:pt x="67" y="46"/>
                </a:cubicBezTo>
                <a:cubicBezTo>
                  <a:pt x="66" y="44"/>
                  <a:pt x="66" y="44"/>
                  <a:pt x="66" y="44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31"/>
                  <a:pt x="50" y="31"/>
                  <a:pt x="50" y="31"/>
                </a:cubicBezTo>
                <a:moveTo>
                  <a:pt x="48" y="29"/>
                </a:moveTo>
                <a:cubicBezTo>
                  <a:pt x="50" y="29"/>
                  <a:pt x="50" y="29"/>
                  <a:pt x="50" y="29"/>
                </a:cubicBezTo>
                <a:cubicBezTo>
                  <a:pt x="50" y="20"/>
                  <a:pt x="50" y="20"/>
                  <a:pt x="50" y="20"/>
                </a:cubicBezTo>
                <a:cubicBezTo>
                  <a:pt x="61" y="20"/>
                  <a:pt x="71" y="25"/>
                  <a:pt x="78" y="31"/>
                </a:cubicBezTo>
                <a:cubicBezTo>
                  <a:pt x="72" y="38"/>
                  <a:pt x="72" y="38"/>
                  <a:pt x="72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80" y="33"/>
                  <a:pt x="80" y="33"/>
                  <a:pt x="80" y="33"/>
                </a:cubicBezTo>
                <a:cubicBezTo>
                  <a:pt x="87" y="41"/>
                  <a:pt x="91" y="50"/>
                  <a:pt x="91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2" y="64"/>
                  <a:pt x="82" y="64"/>
                  <a:pt x="8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74"/>
                  <a:pt x="87" y="84"/>
                  <a:pt x="80" y="91"/>
                </a:cubicBezTo>
                <a:cubicBezTo>
                  <a:pt x="73" y="85"/>
                  <a:pt x="73" y="85"/>
                  <a:pt x="73" y="85"/>
                </a:cubicBezTo>
                <a:cubicBezTo>
                  <a:pt x="72" y="87"/>
                  <a:pt x="72" y="87"/>
                  <a:pt x="72" y="87"/>
                </a:cubicBezTo>
                <a:cubicBezTo>
                  <a:pt x="78" y="93"/>
                  <a:pt x="78" y="93"/>
                  <a:pt x="78" y="93"/>
                </a:cubicBezTo>
                <a:cubicBezTo>
                  <a:pt x="71" y="100"/>
                  <a:pt x="61" y="104"/>
                  <a:pt x="50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37" y="104"/>
                  <a:pt x="27" y="100"/>
                  <a:pt x="20" y="93"/>
                </a:cubicBezTo>
                <a:cubicBezTo>
                  <a:pt x="26" y="87"/>
                  <a:pt x="26" y="87"/>
                  <a:pt x="26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91"/>
                  <a:pt x="18" y="91"/>
                  <a:pt x="18" y="91"/>
                </a:cubicBezTo>
                <a:cubicBezTo>
                  <a:pt x="11" y="84"/>
                  <a:pt x="7" y="74"/>
                  <a:pt x="6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1"/>
                  <a:pt x="15" y="61"/>
                  <a:pt x="15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7" y="50"/>
                  <a:pt x="11" y="41"/>
                  <a:pt x="18" y="33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38"/>
                  <a:pt x="26" y="38"/>
                  <a:pt x="26" y="38"/>
                </a:cubicBezTo>
                <a:cubicBezTo>
                  <a:pt x="20" y="31"/>
                  <a:pt x="20" y="31"/>
                  <a:pt x="20" y="31"/>
                </a:cubicBezTo>
                <a:cubicBezTo>
                  <a:pt x="27" y="25"/>
                  <a:pt x="37" y="20"/>
                  <a:pt x="48" y="20"/>
                </a:cubicBezTo>
                <a:cubicBezTo>
                  <a:pt x="48" y="29"/>
                  <a:pt x="48" y="29"/>
                  <a:pt x="48" y="29"/>
                </a:cubicBezTo>
                <a:moveTo>
                  <a:pt x="60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13"/>
                  <a:pt x="46" y="13"/>
                  <a:pt x="46" y="13"/>
                </a:cubicBezTo>
                <a:cubicBezTo>
                  <a:pt x="20" y="15"/>
                  <a:pt x="0" y="36"/>
                  <a:pt x="0" y="62"/>
                </a:cubicBezTo>
                <a:cubicBezTo>
                  <a:pt x="0" y="90"/>
                  <a:pt x="22" y="112"/>
                  <a:pt x="49" y="112"/>
                </a:cubicBezTo>
                <a:cubicBezTo>
                  <a:pt x="76" y="112"/>
                  <a:pt x="98" y="90"/>
                  <a:pt x="98" y="62"/>
                </a:cubicBezTo>
                <a:cubicBezTo>
                  <a:pt x="98" y="36"/>
                  <a:pt x="78" y="15"/>
                  <a:pt x="52" y="13"/>
                </a:cubicBezTo>
                <a:cubicBezTo>
                  <a:pt x="52" y="9"/>
                  <a:pt x="52" y="9"/>
                  <a:pt x="52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</a:path>
            </a:pathLst>
          </a:custGeom>
          <a:gradFill flip="none" rotWithShape="0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3500000" scaled="1"/>
            <a:tileRect/>
          </a:gradFill>
          <a:ln w="635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7" name="标题 1"/>
          <p:cNvSpPr txBox="1"/>
          <p:nvPr/>
        </p:nvSpPr>
        <p:spPr>
          <a:xfrm>
            <a:off x="5512115" y="3377487"/>
            <a:ext cx="1148883" cy="7293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2" name="标题 1"/>
          <p:cNvSpPr txBox="1"/>
          <p:nvPr/>
        </p:nvSpPr>
        <p:spPr>
          <a:xfrm>
            <a:off x="1789107" y="3204331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3" name="标题 1"/>
          <p:cNvSpPr txBox="1"/>
          <p:nvPr/>
        </p:nvSpPr>
        <p:spPr>
          <a:xfrm>
            <a:off x="3142786" y="5844430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4" name="标题 1"/>
          <p:cNvSpPr txBox="1"/>
          <p:nvPr/>
        </p:nvSpPr>
        <p:spPr>
          <a:xfrm>
            <a:off x="8369203" y="2608223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5" name="标题 1"/>
          <p:cNvSpPr txBox="1"/>
          <p:nvPr/>
        </p:nvSpPr>
        <p:spPr>
          <a:xfrm>
            <a:off x="7803909" y="5398043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87" name="标题 1"/>
          <p:cNvSpPr txBox="1"/>
          <p:nvPr/>
        </p:nvSpPr>
        <p:spPr>
          <a:xfrm>
            <a:off x="3507594" y="1174131"/>
            <a:ext cx="1730389" cy="43002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665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88" name="组合 187"/>
          <p:cNvGrpSpPr/>
          <p:nvPr/>
        </p:nvGrpSpPr>
        <p:grpSpPr>
          <a:xfrm>
            <a:off x="3143090" y="1135835"/>
            <a:ext cx="471224" cy="472613"/>
            <a:chOff x="3491287" y="4451350"/>
            <a:chExt cx="263525" cy="264302"/>
          </a:xfrm>
        </p:grpSpPr>
        <p:grpSp>
          <p:nvGrpSpPr>
            <p:cNvPr id="189" name="组合 188"/>
            <p:cNvGrpSpPr/>
            <p:nvPr/>
          </p:nvGrpSpPr>
          <p:grpSpPr>
            <a:xfrm>
              <a:off x="3491287" y="445135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95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6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90" name="组合 189"/>
            <p:cNvGrpSpPr/>
            <p:nvPr/>
          </p:nvGrpSpPr>
          <p:grpSpPr>
            <a:xfrm>
              <a:off x="3518712" y="4478775"/>
              <a:ext cx="208670" cy="208670"/>
              <a:chOff x="1691680" y="3890524"/>
              <a:chExt cx="330552" cy="330552"/>
            </a:xfrm>
          </p:grpSpPr>
          <p:sp>
            <p:nvSpPr>
              <p:cNvPr id="193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94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9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91" name="Freeform 1613"/>
            <p:cNvSpPr/>
            <p:nvPr/>
          </p:nvSpPr>
          <p:spPr bwMode="auto">
            <a:xfrm>
              <a:off x="3609545" y="4528319"/>
              <a:ext cx="134612" cy="187333"/>
            </a:xfrm>
            <a:custGeom>
              <a:avLst/>
              <a:gdLst>
                <a:gd name="T0" fmla="*/ 78 w 719"/>
                <a:gd name="T1" fmla="*/ 0 h 978"/>
                <a:gd name="T2" fmla="*/ 78 w 719"/>
                <a:gd name="T3" fmla="*/ 0 h 978"/>
                <a:gd name="T4" fmla="*/ 5 w 719"/>
                <a:gd name="T5" fmla="*/ 593 h 978"/>
                <a:gd name="T6" fmla="*/ 0 w 719"/>
                <a:gd name="T7" fmla="*/ 596 h 978"/>
                <a:gd name="T8" fmla="*/ 381 w 719"/>
                <a:gd name="T9" fmla="*/ 978 h 978"/>
                <a:gd name="T10" fmla="*/ 719 w 719"/>
                <a:gd name="T11" fmla="*/ 641 h 978"/>
                <a:gd name="T12" fmla="*/ 78 w 719"/>
                <a:gd name="T13" fmla="*/ 0 h 978"/>
                <a:gd name="connsiteX0" fmla="*/ 1015 w 9930"/>
                <a:gd name="connsiteY0" fmla="*/ 0 h 10000"/>
                <a:gd name="connsiteX1" fmla="*/ 1015 w 9930"/>
                <a:gd name="connsiteY1" fmla="*/ 0 h 10000"/>
                <a:gd name="connsiteX2" fmla="*/ 0 w 9930"/>
                <a:gd name="connsiteY2" fmla="*/ 6063 h 10000"/>
                <a:gd name="connsiteX3" fmla="*/ 5229 w 9930"/>
                <a:gd name="connsiteY3" fmla="*/ 10000 h 10000"/>
                <a:gd name="connsiteX4" fmla="*/ 9930 w 9930"/>
                <a:gd name="connsiteY4" fmla="*/ 6554 h 10000"/>
                <a:gd name="connsiteX5" fmla="*/ 1015 w 9930"/>
                <a:gd name="connsiteY5" fmla="*/ 0 h 10000"/>
                <a:gd name="connsiteX0-1" fmla="*/ 865 w 9843"/>
                <a:gd name="connsiteY0-2" fmla="*/ 0 h 10000"/>
                <a:gd name="connsiteX1-3" fmla="*/ 865 w 9843"/>
                <a:gd name="connsiteY1-4" fmla="*/ 0 h 10000"/>
                <a:gd name="connsiteX2-5" fmla="*/ 0 w 9843"/>
                <a:gd name="connsiteY2-6" fmla="*/ 6120 h 10000"/>
                <a:gd name="connsiteX3-7" fmla="*/ 5109 w 9843"/>
                <a:gd name="connsiteY3-8" fmla="*/ 10000 h 10000"/>
                <a:gd name="connsiteX4-9" fmla="*/ 9843 w 9843"/>
                <a:gd name="connsiteY4-10" fmla="*/ 6554 h 10000"/>
                <a:gd name="connsiteX5-11" fmla="*/ 865 w 9843"/>
                <a:gd name="connsiteY5-12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843" h="10000">
                  <a:moveTo>
                    <a:pt x="865" y="0"/>
                  </a:moveTo>
                  <a:lnTo>
                    <a:pt x="865" y="0"/>
                  </a:lnTo>
                  <a:lnTo>
                    <a:pt x="0" y="6120"/>
                  </a:lnTo>
                  <a:lnTo>
                    <a:pt x="5109" y="10000"/>
                  </a:lnTo>
                  <a:lnTo>
                    <a:pt x="9843" y="6554"/>
                  </a:lnTo>
                  <a:lnTo>
                    <a:pt x="865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2" name="Freeform 1609"/>
            <p:cNvSpPr/>
            <p:nvPr/>
          </p:nvSpPr>
          <p:spPr bwMode="auto">
            <a:xfrm>
              <a:off x="3584788" y="4528319"/>
              <a:ext cx="36586" cy="113587"/>
            </a:xfrm>
            <a:custGeom>
              <a:avLst/>
              <a:gdLst>
                <a:gd name="T0" fmla="*/ 118 w 191"/>
                <a:gd name="T1" fmla="*/ 593 h 593"/>
                <a:gd name="T2" fmla="*/ 118 w 191"/>
                <a:gd name="T3" fmla="*/ 64 h 593"/>
                <a:gd name="T4" fmla="*/ 0 w 191"/>
                <a:gd name="T5" fmla="*/ 64 h 593"/>
                <a:gd name="T6" fmla="*/ 0 w 191"/>
                <a:gd name="T7" fmla="*/ 0 h 593"/>
                <a:gd name="T8" fmla="*/ 191 w 191"/>
                <a:gd name="T9" fmla="*/ 0 h 593"/>
                <a:gd name="T10" fmla="*/ 191 w 191"/>
                <a:gd name="T11" fmla="*/ 593 h 593"/>
                <a:gd name="T12" fmla="*/ 118 w 191"/>
                <a:gd name="T1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93">
                  <a:moveTo>
                    <a:pt x="118" y="593"/>
                  </a:moveTo>
                  <a:lnTo>
                    <a:pt x="118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91" y="0"/>
                  </a:lnTo>
                  <a:lnTo>
                    <a:pt x="191" y="593"/>
                  </a:lnTo>
                  <a:lnTo>
                    <a:pt x="118" y="59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2810998" y="5810564"/>
            <a:ext cx="471224" cy="471224"/>
            <a:chOff x="2123135" y="4446029"/>
            <a:chExt cx="263525" cy="263525"/>
          </a:xfrm>
        </p:grpSpPr>
        <p:grpSp>
          <p:nvGrpSpPr>
            <p:cNvPr id="198" name="组合 197"/>
            <p:cNvGrpSpPr/>
            <p:nvPr/>
          </p:nvGrpSpPr>
          <p:grpSpPr>
            <a:xfrm>
              <a:off x="2123135" y="4446029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04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5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2150560" y="4473454"/>
              <a:ext cx="208670" cy="208670"/>
              <a:chOff x="1691680" y="3890524"/>
              <a:chExt cx="330552" cy="330552"/>
            </a:xfrm>
          </p:grpSpPr>
          <p:sp>
            <p:nvSpPr>
              <p:cNvPr id="202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3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00" name="Freeform 1615"/>
            <p:cNvSpPr/>
            <p:nvPr/>
          </p:nvSpPr>
          <p:spPr bwMode="auto">
            <a:xfrm>
              <a:off x="2213110" y="4521692"/>
              <a:ext cx="163390" cy="175266"/>
            </a:xfrm>
            <a:custGeom>
              <a:avLst/>
              <a:gdLst>
                <a:gd name="T0" fmla="*/ 385 w 853"/>
                <a:gd name="T1" fmla="*/ 0 h 915"/>
                <a:gd name="T2" fmla="*/ 367 w 853"/>
                <a:gd name="T3" fmla="*/ 17 h 915"/>
                <a:gd name="T4" fmla="*/ 367 w 853"/>
                <a:gd name="T5" fmla="*/ 189 h 915"/>
                <a:gd name="T6" fmla="*/ 329 w 853"/>
                <a:gd name="T7" fmla="*/ 244 h 915"/>
                <a:gd name="T8" fmla="*/ 383 w 853"/>
                <a:gd name="T9" fmla="*/ 369 h 915"/>
                <a:gd name="T10" fmla="*/ 362 w 853"/>
                <a:gd name="T11" fmla="*/ 482 h 915"/>
                <a:gd name="T12" fmla="*/ 206 w 853"/>
                <a:gd name="T13" fmla="*/ 513 h 915"/>
                <a:gd name="T14" fmla="*/ 15 w 853"/>
                <a:gd name="T15" fmla="*/ 492 h 915"/>
                <a:gd name="T16" fmla="*/ 0 w 853"/>
                <a:gd name="T17" fmla="*/ 508 h 915"/>
                <a:gd name="T18" fmla="*/ 407 w 853"/>
                <a:gd name="T19" fmla="*/ 915 h 915"/>
                <a:gd name="T20" fmla="*/ 853 w 853"/>
                <a:gd name="T21" fmla="*/ 468 h 915"/>
                <a:gd name="T22" fmla="*/ 385 w 853"/>
                <a:gd name="T2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915">
                  <a:moveTo>
                    <a:pt x="385" y="0"/>
                  </a:moveTo>
                  <a:lnTo>
                    <a:pt x="367" y="17"/>
                  </a:lnTo>
                  <a:lnTo>
                    <a:pt x="367" y="189"/>
                  </a:lnTo>
                  <a:lnTo>
                    <a:pt x="329" y="244"/>
                  </a:lnTo>
                  <a:lnTo>
                    <a:pt x="383" y="369"/>
                  </a:lnTo>
                  <a:lnTo>
                    <a:pt x="362" y="482"/>
                  </a:lnTo>
                  <a:lnTo>
                    <a:pt x="206" y="513"/>
                  </a:lnTo>
                  <a:lnTo>
                    <a:pt x="15" y="492"/>
                  </a:lnTo>
                  <a:lnTo>
                    <a:pt x="0" y="508"/>
                  </a:lnTo>
                  <a:lnTo>
                    <a:pt x="407" y="915"/>
                  </a:lnTo>
                  <a:lnTo>
                    <a:pt x="853" y="468"/>
                  </a:lnTo>
                  <a:lnTo>
                    <a:pt x="385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1" name="Freeform 1611"/>
            <p:cNvSpPr/>
            <p:nvPr/>
          </p:nvSpPr>
          <p:spPr bwMode="auto">
            <a:xfrm>
              <a:off x="2207747" y="4513647"/>
              <a:ext cx="87346" cy="113971"/>
            </a:xfrm>
            <a:custGeom>
              <a:avLst/>
              <a:gdLst>
                <a:gd name="T0" fmla="*/ 193 w 193"/>
                <a:gd name="T1" fmla="*/ 164 h 252"/>
                <a:gd name="T2" fmla="*/ 193 w 193"/>
                <a:gd name="T3" fmla="*/ 182 h 252"/>
                <a:gd name="T4" fmla="*/ 191 w 193"/>
                <a:gd name="T5" fmla="*/ 200 h 252"/>
                <a:gd name="T6" fmla="*/ 170 w 193"/>
                <a:gd name="T7" fmla="*/ 238 h 252"/>
                <a:gd name="T8" fmla="*/ 129 w 193"/>
                <a:gd name="T9" fmla="*/ 251 h 252"/>
                <a:gd name="T10" fmla="*/ 96 w 193"/>
                <a:gd name="T11" fmla="*/ 252 h 252"/>
                <a:gd name="T12" fmla="*/ 63 w 193"/>
                <a:gd name="T13" fmla="*/ 251 h 252"/>
                <a:gd name="T14" fmla="*/ 15 w 193"/>
                <a:gd name="T15" fmla="*/ 233 h 252"/>
                <a:gd name="T16" fmla="*/ 0 w 193"/>
                <a:gd name="T17" fmla="*/ 185 h 252"/>
                <a:gd name="T18" fmla="*/ 0 w 193"/>
                <a:gd name="T19" fmla="*/ 160 h 252"/>
                <a:gd name="T20" fmla="*/ 29 w 193"/>
                <a:gd name="T21" fmla="*/ 160 h 252"/>
                <a:gd name="T22" fmla="*/ 29 w 193"/>
                <a:gd name="T23" fmla="*/ 185 h 252"/>
                <a:gd name="T24" fmla="*/ 38 w 193"/>
                <a:gd name="T25" fmla="*/ 214 h 252"/>
                <a:gd name="T26" fmla="*/ 67 w 193"/>
                <a:gd name="T27" fmla="*/ 225 h 252"/>
                <a:gd name="T28" fmla="*/ 96 w 193"/>
                <a:gd name="T29" fmla="*/ 226 h 252"/>
                <a:gd name="T30" fmla="*/ 121 w 193"/>
                <a:gd name="T31" fmla="*/ 225 h 252"/>
                <a:gd name="T32" fmla="*/ 137 w 193"/>
                <a:gd name="T33" fmla="*/ 223 h 252"/>
                <a:gd name="T34" fmla="*/ 148 w 193"/>
                <a:gd name="T35" fmla="*/ 218 h 252"/>
                <a:gd name="T36" fmla="*/ 156 w 193"/>
                <a:gd name="T37" fmla="*/ 209 h 252"/>
                <a:gd name="T38" fmla="*/ 161 w 193"/>
                <a:gd name="T39" fmla="*/ 194 h 252"/>
                <a:gd name="T40" fmla="*/ 163 w 193"/>
                <a:gd name="T41" fmla="*/ 178 h 252"/>
                <a:gd name="T42" fmla="*/ 161 w 193"/>
                <a:gd name="T43" fmla="*/ 162 h 252"/>
                <a:gd name="T44" fmla="*/ 150 w 193"/>
                <a:gd name="T45" fmla="*/ 140 h 252"/>
                <a:gd name="T46" fmla="*/ 125 w 193"/>
                <a:gd name="T47" fmla="*/ 135 h 252"/>
                <a:gd name="T48" fmla="*/ 51 w 193"/>
                <a:gd name="T49" fmla="*/ 135 h 252"/>
                <a:gd name="T50" fmla="*/ 51 w 193"/>
                <a:gd name="T51" fmla="*/ 110 h 252"/>
                <a:gd name="T52" fmla="*/ 127 w 193"/>
                <a:gd name="T53" fmla="*/ 110 h 252"/>
                <a:gd name="T54" fmla="*/ 150 w 193"/>
                <a:gd name="T55" fmla="*/ 102 h 252"/>
                <a:gd name="T56" fmla="*/ 160 w 193"/>
                <a:gd name="T57" fmla="*/ 81 h 252"/>
                <a:gd name="T58" fmla="*/ 161 w 193"/>
                <a:gd name="T59" fmla="*/ 72 h 252"/>
                <a:gd name="T60" fmla="*/ 161 w 193"/>
                <a:gd name="T61" fmla="*/ 62 h 252"/>
                <a:gd name="T62" fmla="*/ 157 w 193"/>
                <a:gd name="T63" fmla="*/ 45 h 252"/>
                <a:gd name="T64" fmla="*/ 148 w 193"/>
                <a:gd name="T65" fmla="*/ 35 h 252"/>
                <a:gd name="T66" fmla="*/ 136 w 193"/>
                <a:gd name="T67" fmla="*/ 29 h 252"/>
                <a:gd name="T68" fmla="*/ 120 w 193"/>
                <a:gd name="T69" fmla="*/ 26 h 252"/>
                <a:gd name="T70" fmla="*/ 108 w 193"/>
                <a:gd name="T71" fmla="*/ 26 h 252"/>
                <a:gd name="T72" fmla="*/ 96 w 193"/>
                <a:gd name="T73" fmla="*/ 26 h 252"/>
                <a:gd name="T74" fmla="*/ 83 w 193"/>
                <a:gd name="T75" fmla="*/ 26 h 252"/>
                <a:gd name="T76" fmla="*/ 72 w 193"/>
                <a:gd name="T77" fmla="*/ 27 h 252"/>
                <a:gd name="T78" fmla="*/ 39 w 193"/>
                <a:gd name="T79" fmla="*/ 39 h 252"/>
                <a:gd name="T80" fmla="*/ 29 w 193"/>
                <a:gd name="T81" fmla="*/ 73 h 252"/>
                <a:gd name="T82" fmla="*/ 29 w 193"/>
                <a:gd name="T83" fmla="*/ 85 h 252"/>
                <a:gd name="T84" fmla="*/ 0 w 193"/>
                <a:gd name="T85" fmla="*/ 85 h 252"/>
                <a:gd name="T86" fmla="*/ 0 w 193"/>
                <a:gd name="T87" fmla="*/ 64 h 252"/>
                <a:gd name="T88" fmla="*/ 5 w 193"/>
                <a:gd name="T89" fmla="*/ 38 h 252"/>
                <a:gd name="T90" fmla="*/ 18 w 193"/>
                <a:gd name="T91" fmla="*/ 19 h 252"/>
                <a:gd name="T92" fmla="*/ 41 w 193"/>
                <a:gd name="T93" fmla="*/ 6 h 252"/>
                <a:gd name="T94" fmla="*/ 69 w 193"/>
                <a:gd name="T95" fmla="*/ 1 h 252"/>
                <a:gd name="T96" fmla="*/ 104 w 193"/>
                <a:gd name="T97" fmla="*/ 0 h 252"/>
                <a:gd name="T98" fmla="*/ 139 w 193"/>
                <a:gd name="T99" fmla="*/ 2 h 252"/>
                <a:gd name="T100" fmla="*/ 174 w 193"/>
                <a:gd name="T101" fmla="*/ 18 h 252"/>
                <a:gd name="T102" fmla="*/ 190 w 193"/>
                <a:gd name="T103" fmla="*/ 52 h 252"/>
                <a:gd name="T104" fmla="*/ 192 w 193"/>
                <a:gd name="T105" fmla="*/ 69 h 252"/>
                <a:gd name="T106" fmla="*/ 190 w 193"/>
                <a:gd name="T107" fmla="*/ 86 h 252"/>
                <a:gd name="T108" fmla="*/ 182 w 193"/>
                <a:gd name="T109" fmla="*/ 107 h 252"/>
                <a:gd name="T110" fmla="*/ 164 w 193"/>
                <a:gd name="T111" fmla="*/ 122 h 252"/>
                <a:gd name="T112" fmla="*/ 184 w 193"/>
                <a:gd name="T113" fmla="*/ 139 h 252"/>
                <a:gd name="T114" fmla="*/ 193 w 193"/>
                <a:gd name="T115" fmla="*/ 16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52">
                  <a:moveTo>
                    <a:pt x="193" y="164"/>
                  </a:moveTo>
                  <a:cubicBezTo>
                    <a:pt x="193" y="170"/>
                    <a:pt x="193" y="176"/>
                    <a:pt x="193" y="182"/>
                  </a:cubicBezTo>
                  <a:cubicBezTo>
                    <a:pt x="193" y="188"/>
                    <a:pt x="192" y="194"/>
                    <a:pt x="191" y="200"/>
                  </a:cubicBezTo>
                  <a:cubicBezTo>
                    <a:pt x="188" y="218"/>
                    <a:pt x="181" y="231"/>
                    <a:pt x="170" y="238"/>
                  </a:cubicBezTo>
                  <a:cubicBezTo>
                    <a:pt x="160" y="245"/>
                    <a:pt x="146" y="250"/>
                    <a:pt x="129" y="251"/>
                  </a:cubicBezTo>
                  <a:cubicBezTo>
                    <a:pt x="118" y="251"/>
                    <a:pt x="107" y="251"/>
                    <a:pt x="96" y="252"/>
                  </a:cubicBezTo>
                  <a:cubicBezTo>
                    <a:pt x="85" y="252"/>
                    <a:pt x="74" y="252"/>
                    <a:pt x="63" y="251"/>
                  </a:cubicBezTo>
                  <a:cubicBezTo>
                    <a:pt x="41" y="251"/>
                    <a:pt x="25" y="245"/>
                    <a:pt x="15" y="233"/>
                  </a:cubicBezTo>
                  <a:cubicBezTo>
                    <a:pt x="5" y="222"/>
                    <a:pt x="0" y="206"/>
                    <a:pt x="0" y="18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97"/>
                    <a:pt x="32" y="207"/>
                    <a:pt x="38" y="214"/>
                  </a:cubicBezTo>
                  <a:cubicBezTo>
                    <a:pt x="44" y="221"/>
                    <a:pt x="54" y="225"/>
                    <a:pt x="67" y="225"/>
                  </a:cubicBezTo>
                  <a:cubicBezTo>
                    <a:pt x="77" y="226"/>
                    <a:pt x="87" y="226"/>
                    <a:pt x="96" y="226"/>
                  </a:cubicBezTo>
                  <a:cubicBezTo>
                    <a:pt x="105" y="226"/>
                    <a:pt x="113" y="226"/>
                    <a:pt x="121" y="225"/>
                  </a:cubicBezTo>
                  <a:cubicBezTo>
                    <a:pt x="127" y="225"/>
                    <a:pt x="132" y="224"/>
                    <a:pt x="137" y="223"/>
                  </a:cubicBezTo>
                  <a:cubicBezTo>
                    <a:pt x="141" y="222"/>
                    <a:pt x="145" y="220"/>
                    <a:pt x="148" y="218"/>
                  </a:cubicBezTo>
                  <a:cubicBezTo>
                    <a:pt x="152" y="216"/>
                    <a:pt x="154" y="213"/>
                    <a:pt x="156" y="209"/>
                  </a:cubicBezTo>
                  <a:cubicBezTo>
                    <a:pt x="159" y="205"/>
                    <a:pt x="160" y="200"/>
                    <a:pt x="161" y="194"/>
                  </a:cubicBezTo>
                  <a:cubicBezTo>
                    <a:pt x="162" y="189"/>
                    <a:pt x="163" y="184"/>
                    <a:pt x="163" y="178"/>
                  </a:cubicBezTo>
                  <a:cubicBezTo>
                    <a:pt x="163" y="173"/>
                    <a:pt x="162" y="167"/>
                    <a:pt x="161" y="162"/>
                  </a:cubicBezTo>
                  <a:cubicBezTo>
                    <a:pt x="160" y="151"/>
                    <a:pt x="156" y="144"/>
                    <a:pt x="150" y="140"/>
                  </a:cubicBezTo>
                  <a:cubicBezTo>
                    <a:pt x="144" y="137"/>
                    <a:pt x="136" y="135"/>
                    <a:pt x="125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36" y="110"/>
                    <a:pt x="144" y="107"/>
                    <a:pt x="150" y="102"/>
                  </a:cubicBezTo>
                  <a:cubicBezTo>
                    <a:pt x="156" y="98"/>
                    <a:pt x="159" y="90"/>
                    <a:pt x="160" y="81"/>
                  </a:cubicBezTo>
                  <a:cubicBezTo>
                    <a:pt x="161" y="78"/>
                    <a:pt x="161" y="75"/>
                    <a:pt x="161" y="72"/>
                  </a:cubicBezTo>
                  <a:cubicBezTo>
                    <a:pt x="161" y="68"/>
                    <a:pt x="161" y="65"/>
                    <a:pt x="161" y="62"/>
                  </a:cubicBezTo>
                  <a:cubicBezTo>
                    <a:pt x="161" y="55"/>
                    <a:pt x="159" y="50"/>
                    <a:pt x="157" y="45"/>
                  </a:cubicBezTo>
                  <a:cubicBezTo>
                    <a:pt x="155" y="41"/>
                    <a:pt x="152" y="37"/>
                    <a:pt x="148" y="35"/>
                  </a:cubicBezTo>
                  <a:cubicBezTo>
                    <a:pt x="145" y="32"/>
                    <a:pt x="140" y="30"/>
                    <a:pt x="136" y="29"/>
                  </a:cubicBezTo>
                  <a:cubicBezTo>
                    <a:pt x="131" y="27"/>
                    <a:pt x="125" y="27"/>
                    <a:pt x="120" y="26"/>
                  </a:cubicBezTo>
                  <a:cubicBezTo>
                    <a:pt x="116" y="26"/>
                    <a:pt x="112" y="26"/>
                    <a:pt x="108" y="26"/>
                  </a:cubicBezTo>
                  <a:cubicBezTo>
                    <a:pt x="104" y="26"/>
                    <a:pt x="100" y="26"/>
                    <a:pt x="96" y="26"/>
                  </a:cubicBezTo>
                  <a:cubicBezTo>
                    <a:pt x="92" y="26"/>
                    <a:pt x="87" y="26"/>
                    <a:pt x="83" y="26"/>
                  </a:cubicBezTo>
                  <a:cubicBezTo>
                    <a:pt x="79" y="27"/>
                    <a:pt x="75" y="27"/>
                    <a:pt x="72" y="27"/>
                  </a:cubicBezTo>
                  <a:cubicBezTo>
                    <a:pt x="57" y="28"/>
                    <a:pt x="46" y="32"/>
                    <a:pt x="39" y="39"/>
                  </a:cubicBezTo>
                  <a:cubicBezTo>
                    <a:pt x="33" y="47"/>
                    <a:pt x="29" y="58"/>
                    <a:pt x="29" y="73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5"/>
                    <a:pt x="1" y="46"/>
                    <a:pt x="5" y="38"/>
                  </a:cubicBezTo>
                  <a:cubicBezTo>
                    <a:pt x="8" y="31"/>
                    <a:pt x="12" y="24"/>
                    <a:pt x="18" y="19"/>
                  </a:cubicBezTo>
                  <a:cubicBezTo>
                    <a:pt x="25" y="13"/>
                    <a:pt x="32" y="9"/>
                    <a:pt x="41" y="6"/>
                  </a:cubicBezTo>
                  <a:cubicBezTo>
                    <a:pt x="50" y="3"/>
                    <a:pt x="60" y="1"/>
                    <a:pt x="69" y="1"/>
                  </a:cubicBezTo>
                  <a:cubicBezTo>
                    <a:pt x="80" y="0"/>
                    <a:pt x="92" y="0"/>
                    <a:pt x="104" y="0"/>
                  </a:cubicBezTo>
                  <a:cubicBezTo>
                    <a:pt x="116" y="1"/>
                    <a:pt x="128" y="1"/>
                    <a:pt x="139" y="2"/>
                  </a:cubicBezTo>
                  <a:cubicBezTo>
                    <a:pt x="153" y="4"/>
                    <a:pt x="164" y="9"/>
                    <a:pt x="174" y="18"/>
                  </a:cubicBezTo>
                  <a:cubicBezTo>
                    <a:pt x="183" y="26"/>
                    <a:pt x="188" y="38"/>
                    <a:pt x="190" y="52"/>
                  </a:cubicBezTo>
                  <a:cubicBezTo>
                    <a:pt x="191" y="58"/>
                    <a:pt x="192" y="63"/>
                    <a:pt x="192" y="69"/>
                  </a:cubicBezTo>
                  <a:cubicBezTo>
                    <a:pt x="191" y="75"/>
                    <a:pt x="191" y="80"/>
                    <a:pt x="190" y="86"/>
                  </a:cubicBezTo>
                  <a:cubicBezTo>
                    <a:pt x="189" y="93"/>
                    <a:pt x="186" y="100"/>
                    <a:pt x="182" y="107"/>
                  </a:cubicBezTo>
                  <a:cubicBezTo>
                    <a:pt x="177" y="114"/>
                    <a:pt x="171" y="118"/>
                    <a:pt x="164" y="122"/>
                  </a:cubicBezTo>
                  <a:cubicBezTo>
                    <a:pt x="172" y="125"/>
                    <a:pt x="179" y="131"/>
                    <a:pt x="184" y="139"/>
                  </a:cubicBezTo>
                  <a:cubicBezTo>
                    <a:pt x="189" y="147"/>
                    <a:pt x="192" y="155"/>
                    <a:pt x="193" y="164"/>
                  </a:cubicBez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9412623" y="5356840"/>
            <a:ext cx="471224" cy="471224"/>
            <a:chOff x="6227591" y="4384053"/>
            <a:chExt cx="263525" cy="263525"/>
          </a:xfrm>
        </p:grpSpPr>
        <p:grpSp>
          <p:nvGrpSpPr>
            <p:cNvPr id="207" name="组合 206"/>
            <p:cNvGrpSpPr/>
            <p:nvPr/>
          </p:nvGrpSpPr>
          <p:grpSpPr>
            <a:xfrm>
              <a:off x="6227591" y="4384053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13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4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6255016" y="4411478"/>
              <a:ext cx="208670" cy="208670"/>
              <a:chOff x="1691680" y="3890524"/>
              <a:chExt cx="330552" cy="330552"/>
            </a:xfrm>
          </p:grpSpPr>
          <p:sp>
            <p:nvSpPr>
              <p:cNvPr id="211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2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9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09" name="Freeform 1616"/>
            <p:cNvSpPr/>
            <p:nvPr/>
          </p:nvSpPr>
          <p:spPr bwMode="auto">
            <a:xfrm>
              <a:off x="6304254" y="4451516"/>
              <a:ext cx="171625" cy="180054"/>
            </a:xfrm>
            <a:custGeom>
              <a:avLst/>
              <a:gdLst>
                <a:gd name="T0" fmla="*/ 390 w 896"/>
                <a:gd name="T1" fmla="*/ 0 h 940"/>
                <a:gd name="T2" fmla="*/ 343 w 896"/>
                <a:gd name="T3" fmla="*/ 25 h 940"/>
                <a:gd name="T4" fmla="*/ 355 w 896"/>
                <a:gd name="T5" fmla="*/ 77 h 940"/>
                <a:gd name="T6" fmla="*/ 355 w 896"/>
                <a:gd name="T7" fmla="*/ 451 h 940"/>
                <a:gd name="T8" fmla="*/ 31 w 896"/>
                <a:gd name="T9" fmla="*/ 451 h 940"/>
                <a:gd name="T10" fmla="*/ 0 w 896"/>
                <a:gd name="T11" fmla="*/ 481 h 940"/>
                <a:gd name="T12" fmla="*/ 459 w 896"/>
                <a:gd name="T13" fmla="*/ 940 h 940"/>
                <a:gd name="T14" fmla="*/ 896 w 896"/>
                <a:gd name="T15" fmla="*/ 503 h 940"/>
                <a:gd name="T16" fmla="*/ 390 w 896"/>
                <a:gd name="T17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40">
                  <a:moveTo>
                    <a:pt x="390" y="0"/>
                  </a:moveTo>
                  <a:lnTo>
                    <a:pt x="343" y="25"/>
                  </a:lnTo>
                  <a:lnTo>
                    <a:pt x="355" y="77"/>
                  </a:lnTo>
                  <a:lnTo>
                    <a:pt x="355" y="451"/>
                  </a:lnTo>
                  <a:lnTo>
                    <a:pt x="31" y="451"/>
                  </a:lnTo>
                  <a:lnTo>
                    <a:pt x="0" y="481"/>
                  </a:lnTo>
                  <a:lnTo>
                    <a:pt x="459" y="940"/>
                  </a:lnTo>
                  <a:lnTo>
                    <a:pt x="896" y="503"/>
                  </a:lnTo>
                  <a:lnTo>
                    <a:pt x="390" y="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0" name="Freeform 1612"/>
            <p:cNvSpPr>
              <a:spLocks noEditPoints="1"/>
            </p:cNvSpPr>
            <p:nvPr/>
          </p:nvSpPr>
          <p:spPr bwMode="auto">
            <a:xfrm>
              <a:off x="6303871" y="4451516"/>
              <a:ext cx="88303" cy="113013"/>
            </a:xfrm>
            <a:custGeom>
              <a:avLst/>
              <a:gdLst>
                <a:gd name="T0" fmla="*/ 387 w 461"/>
                <a:gd name="T1" fmla="*/ 481 h 590"/>
                <a:gd name="T2" fmla="*/ 387 w 461"/>
                <a:gd name="T3" fmla="*/ 590 h 590"/>
                <a:gd name="T4" fmla="*/ 316 w 461"/>
                <a:gd name="T5" fmla="*/ 590 h 590"/>
                <a:gd name="T6" fmla="*/ 316 w 461"/>
                <a:gd name="T7" fmla="*/ 481 h 590"/>
                <a:gd name="T8" fmla="*/ 0 w 461"/>
                <a:gd name="T9" fmla="*/ 481 h 590"/>
                <a:gd name="T10" fmla="*/ 0 w 461"/>
                <a:gd name="T11" fmla="*/ 418 h 590"/>
                <a:gd name="T12" fmla="*/ 260 w 461"/>
                <a:gd name="T13" fmla="*/ 0 h 590"/>
                <a:gd name="T14" fmla="*/ 387 w 461"/>
                <a:gd name="T15" fmla="*/ 0 h 590"/>
                <a:gd name="T16" fmla="*/ 387 w 461"/>
                <a:gd name="T17" fmla="*/ 420 h 590"/>
                <a:gd name="T18" fmla="*/ 461 w 461"/>
                <a:gd name="T19" fmla="*/ 420 h 590"/>
                <a:gd name="T20" fmla="*/ 461 w 461"/>
                <a:gd name="T21" fmla="*/ 481 h 590"/>
                <a:gd name="T22" fmla="*/ 387 w 461"/>
                <a:gd name="T23" fmla="*/ 481 h 590"/>
                <a:gd name="T24" fmla="*/ 316 w 461"/>
                <a:gd name="T25" fmla="*/ 63 h 590"/>
                <a:gd name="T26" fmla="*/ 298 w 461"/>
                <a:gd name="T27" fmla="*/ 63 h 590"/>
                <a:gd name="T28" fmla="*/ 80 w 461"/>
                <a:gd name="T29" fmla="*/ 420 h 590"/>
                <a:gd name="T30" fmla="*/ 316 w 461"/>
                <a:gd name="T31" fmla="*/ 420 h 590"/>
                <a:gd name="T32" fmla="*/ 316 w 461"/>
                <a:gd name="T33" fmla="*/ 63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1" h="590">
                  <a:moveTo>
                    <a:pt x="387" y="481"/>
                  </a:moveTo>
                  <a:lnTo>
                    <a:pt x="387" y="590"/>
                  </a:lnTo>
                  <a:lnTo>
                    <a:pt x="316" y="590"/>
                  </a:lnTo>
                  <a:lnTo>
                    <a:pt x="316" y="481"/>
                  </a:lnTo>
                  <a:lnTo>
                    <a:pt x="0" y="481"/>
                  </a:lnTo>
                  <a:lnTo>
                    <a:pt x="0" y="418"/>
                  </a:lnTo>
                  <a:lnTo>
                    <a:pt x="260" y="0"/>
                  </a:lnTo>
                  <a:lnTo>
                    <a:pt x="387" y="0"/>
                  </a:lnTo>
                  <a:lnTo>
                    <a:pt x="387" y="420"/>
                  </a:lnTo>
                  <a:lnTo>
                    <a:pt x="461" y="420"/>
                  </a:lnTo>
                  <a:lnTo>
                    <a:pt x="461" y="481"/>
                  </a:lnTo>
                  <a:lnTo>
                    <a:pt x="387" y="481"/>
                  </a:lnTo>
                  <a:close/>
                  <a:moveTo>
                    <a:pt x="316" y="63"/>
                  </a:moveTo>
                  <a:lnTo>
                    <a:pt x="298" y="63"/>
                  </a:lnTo>
                  <a:lnTo>
                    <a:pt x="80" y="420"/>
                  </a:lnTo>
                  <a:lnTo>
                    <a:pt x="316" y="420"/>
                  </a:lnTo>
                  <a:lnTo>
                    <a:pt x="316" y="63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452831" y="3159442"/>
            <a:ext cx="471224" cy="492705"/>
            <a:chOff x="4859439" y="4393690"/>
            <a:chExt cx="263525" cy="275538"/>
          </a:xfrm>
        </p:grpSpPr>
        <p:grpSp>
          <p:nvGrpSpPr>
            <p:cNvPr id="216" name="组合 215"/>
            <p:cNvGrpSpPr/>
            <p:nvPr/>
          </p:nvGrpSpPr>
          <p:grpSpPr>
            <a:xfrm>
              <a:off x="4859439" y="4393690"/>
              <a:ext cx="263525" cy="263525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22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3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>
              <a:off x="4886864" y="4421115"/>
              <a:ext cx="208670" cy="208670"/>
              <a:chOff x="1691680" y="3890524"/>
              <a:chExt cx="330552" cy="330552"/>
            </a:xfrm>
          </p:grpSpPr>
          <p:sp>
            <p:nvSpPr>
              <p:cNvPr id="220" name="Oval 1556"/>
              <p:cNvSpPr>
                <a:spLocks noChangeArrowheads="1"/>
              </p:cNvSpPr>
              <p:nvPr/>
            </p:nvSpPr>
            <p:spPr bwMode="auto">
              <a:xfrm>
                <a:off x="1691680" y="3890524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9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1" name="Oval 1556_1"/>
              <p:cNvSpPr>
                <a:spLocks noChangeArrowheads="1"/>
              </p:cNvSpPr>
              <p:nvPr/>
            </p:nvSpPr>
            <p:spPr bwMode="auto">
              <a:xfrm>
                <a:off x="1703956" y="3902800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90000"/>
                    </a:schemeClr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18" name="Freeform 1614"/>
            <p:cNvSpPr/>
            <p:nvPr/>
          </p:nvSpPr>
          <p:spPr bwMode="auto">
            <a:xfrm>
              <a:off x="4945608" y="4486286"/>
              <a:ext cx="170246" cy="182942"/>
            </a:xfrm>
            <a:custGeom>
              <a:avLst/>
              <a:gdLst>
                <a:gd name="T0" fmla="*/ 406 w 952"/>
                <a:gd name="T1" fmla="*/ 0 h 1023"/>
                <a:gd name="T2" fmla="*/ 406 w 952"/>
                <a:gd name="T3" fmla="*/ 0 h 1023"/>
                <a:gd name="T4" fmla="*/ 375 w 952"/>
                <a:gd name="T5" fmla="*/ 215 h 1023"/>
                <a:gd name="T6" fmla="*/ 61 w 952"/>
                <a:gd name="T7" fmla="*/ 357 h 1023"/>
                <a:gd name="T8" fmla="*/ 21 w 952"/>
                <a:gd name="T9" fmla="*/ 525 h 1023"/>
                <a:gd name="T10" fmla="*/ 0 w 952"/>
                <a:gd name="T11" fmla="*/ 551 h 1023"/>
                <a:gd name="T12" fmla="*/ 0 w 952"/>
                <a:gd name="T13" fmla="*/ 551 h 1023"/>
                <a:gd name="T14" fmla="*/ 472 w 952"/>
                <a:gd name="T15" fmla="*/ 1023 h 1023"/>
                <a:gd name="T16" fmla="*/ 952 w 952"/>
                <a:gd name="T17" fmla="*/ 546 h 1023"/>
                <a:gd name="T18" fmla="*/ 406 w 952"/>
                <a:gd name="T19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2" h="1023">
                  <a:moveTo>
                    <a:pt x="406" y="0"/>
                  </a:moveTo>
                  <a:lnTo>
                    <a:pt x="406" y="0"/>
                  </a:lnTo>
                  <a:lnTo>
                    <a:pt x="375" y="215"/>
                  </a:lnTo>
                  <a:lnTo>
                    <a:pt x="61" y="357"/>
                  </a:lnTo>
                  <a:lnTo>
                    <a:pt x="21" y="525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472" y="1023"/>
                  </a:lnTo>
                  <a:lnTo>
                    <a:pt x="952" y="546"/>
                  </a:lnTo>
                  <a:lnTo>
                    <a:pt x="40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75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3600000" scaled="0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9" name="Freeform 1610"/>
            <p:cNvSpPr/>
            <p:nvPr/>
          </p:nvSpPr>
          <p:spPr bwMode="auto">
            <a:xfrm>
              <a:off x="4945966" y="4478775"/>
              <a:ext cx="80295" cy="106046"/>
            </a:xfrm>
            <a:custGeom>
              <a:avLst/>
              <a:gdLst>
                <a:gd name="T0" fmla="*/ 0 w 190"/>
                <a:gd name="T1" fmla="*/ 251 h 251"/>
                <a:gd name="T2" fmla="*/ 0 w 190"/>
                <a:gd name="T3" fmla="*/ 196 h 251"/>
                <a:gd name="T4" fmla="*/ 6 w 190"/>
                <a:gd name="T5" fmla="*/ 169 h 251"/>
                <a:gd name="T6" fmla="*/ 26 w 190"/>
                <a:gd name="T7" fmla="*/ 151 h 251"/>
                <a:gd name="T8" fmla="*/ 51 w 190"/>
                <a:gd name="T9" fmla="*/ 141 h 251"/>
                <a:gd name="T10" fmla="*/ 79 w 190"/>
                <a:gd name="T11" fmla="*/ 130 h 251"/>
                <a:gd name="T12" fmla="*/ 106 w 190"/>
                <a:gd name="T13" fmla="*/ 120 h 251"/>
                <a:gd name="T14" fmla="*/ 130 w 190"/>
                <a:gd name="T15" fmla="*/ 111 h 251"/>
                <a:gd name="T16" fmla="*/ 148 w 190"/>
                <a:gd name="T17" fmla="*/ 100 h 251"/>
                <a:gd name="T18" fmla="*/ 156 w 190"/>
                <a:gd name="T19" fmla="*/ 80 h 251"/>
                <a:gd name="T20" fmla="*/ 156 w 190"/>
                <a:gd name="T21" fmla="*/ 71 h 251"/>
                <a:gd name="T22" fmla="*/ 156 w 190"/>
                <a:gd name="T23" fmla="*/ 60 h 251"/>
                <a:gd name="T24" fmla="*/ 145 w 190"/>
                <a:gd name="T25" fmla="*/ 37 h 251"/>
                <a:gd name="T26" fmla="*/ 121 w 190"/>
                <a:gd name="T27" fmla="*/ 27 h 251"/>
                <a:gd name="T28" fmla="*/ 99 w 190"/>
                <a:gd name="T29" fmla="*/ 26 h 251"/>
                <a:gd name="T30" fmla="*/ 76 w 190"/>
                <a:gd name="T31" fmla="*/ 27 h 251"/>
                <a:gd name="T32" fmla="*/ 43 w 190"/>
                <a:gd name="T33" fmla="*/ 40 h 251"/>
                <a:gd name="T34" fmla="*/ 33 w 190"/>
                <a:gd name="T35" fmla="*/ 76 h 251"/>
                <a:gd name="T36" fmla="*/ 33 w 190"/>
                <a:gd name="T37" fmla="*/ 107 h 251"/>
                <a:gd name="T38" fmla="*/ 2 w 190"/>
                <a:gd name="T39" fmla="*/ 107 h 251"/>
                <a:gd name="T40" fmla="*/ 2 w 190"/>
                <a:gd name="T41" fmla="*/ 70 h 251"/>
                <a:gd name="T42" fmla="*/ 19 w 190"/>
                <a:gd name="T43" fmla="*/ 19 h 251"/>
                <a:gd name="T44" fmla="*/ 69 w 190"/>
                <a:gd name="T45" fmla="*/ 0 h 251"/>
                <a:gd name="T46" fmla="*/ 99 w 190"/>
                <a:gd name="T47" fmla="*/ 0 h 251"/>
                <a:gd name="T48" fmla="*/ 130 w 190"/>
                <a:gd name="T49" fmla="*/ 2 h 251"/>
                <a:gd name="T50" fmla="*/ 168 w 190"/>
                <a:gd name="T51" fmla="*/ 17 h 251"/>
                <a:gd name="T52" fmla="*/ 186 w 190"/>
                <a:gd name="T53" fmla="*/ 55 h 251"/>
                <a:gd name="T54" fmla="*/ 186 w 190"/>
                <a:gd name="T55" fmla="*/ 83 h 251"/>
                <a:gd name="T56" fmla="*/ 178 w 190"/>
                <a:gd name="T57" fmla="*/ 110 h 251"/>
                <a:gd name="T58" fmla="*/ 148 w 190"/>
                <a:gd name="T59" fmla="*/ 135 h 251"/>
                <a:gd name="T60" fmla="*/ 123 w 190"/>
                <a:gd name="T61" fmla="*/ 144 h 251"/>
                <a:gd name="T62" fmla="*/ 96 w 190"/>
                <a:gd name="T63" fmla="*/ 154 h 251"/>
                <a:gd name="T64" fmla="*/ 68 w 190"/>
                <a:gd name="T65" fmla="*/ 165 h 251"/>
                <a:gd name="T66" fmla="*/ 44 w 190"/>
                <a:gd name="T67" fmla="*/ 174 h 251"/>
                <a:gd name="T68" fmla="*/ 33 w 190"/>
                <a:gd name="T69" fmla="*/ 183 h 251"/>
                <a:gd name="T70" fmla="*/ 30 w 190"/>
                <a:gd name="T71" fmla="*/ 197 h 251"/>
                <a:gd name="T72" fmla="*/ 30 w 190"/>
                <a:gd name="T73" fmla="*/ 226 h 251"/>
                <a:gd name="T74" fmla="*/ 190 w 190"/>
                <a:gd name="T75" fmla="*/ 226 h 251"/>
                <a:gd name="T76" fmla="*/ 190 w 190"/>
                <a:gd name="T77" fmla="*/ 251 h 251"/>
                <a:gd name="T78" fmla="*/ 0 w 190"/>
                <a:gd name="T7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251">
                  <a:moveTo>
                    <a:pt x="0" y="251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0" y="186"/>
                    <a:pt x="2" y="177"/>
                    <a:pt x="6" y="169"/>
                  </a:cubicBezTo>
                  <a:cubicBezTo>
                    <a:pt x="9" y="161"/>
                    <a:pt x="16" y="155"/>
                    <a:pt x="26" y="151"/>
                  </a:cubicBezTo>
                  <a:cubicBezTo>
                    <a:pt x="34" y="148"/>
                    <a:pt x="42" y="144"/>
                    <a:pt x="51" y="141"/>
                  </a:cubicBezTo>
                  <a:cubicBezTo>
                    <a:pt x="60" y="137"/>
                    <a:pt x="70" y="134"/>
                    <a:pt x="79" y="130"/>
                  </a:cubicBezTo>
                  <a:cubicBezTo>
                    <a:pt x="88" y="127"/>
                    <a:pt x="97" y="123"/>
                    <a:pt x="106" y="120"/>
                  </a:cubicBezTo>
                  <a:cubicBezTo>
                    <a:pt x="114" y="117"/>
                    <a:pt x="122" y="114"/>
                    <a:pt x="130" y="111"/>
                  </a:cubicBezTo>
                  <a:cubicBezTo>
                    <a:pt x="138" y="109"/>
                    <a:pt x="144" y="105"/>
                    <a:pt x="148" y="100"/>
                  </a:cubicBezTo>
                  <a:cubicBezTo>
                    <a:pt x="152" y="96"/>
                    <a:pt x="154" y="89"/>
                    <a:pt x="156" y="80"/>
                  </a:cubicBezTo>
                  <a:cubicBezTo>
                    <a:pt x="156" y="78"/>
                    <a:pt x="156" y="75"/>
                    <a:pt x="156" y="71"/>
                  </a:cubicBezTo>
                  <a:cubicBezTo>
                    <a:pt x="156" y="68"/>
                    <a:pt x="156" y="64"/>
                    <a:pt x="156" y="60"/>
                  </a:cubicBezTo>
                  <a:cubicBezTo>
                    <a:pt x="155" y="50"/>
                    <a:pt x="151" y="42"/>
                    <a:pt x="145" y="37"/>
                  </a:cubicBezTo>
                  <a:cubicBezTo>
                    <a:pt x="139" y="31"/>
                    <a:pt x="131" y="28"/>
                    <a:pt x="121" y="27"/>
                  </a:cubicBezTo>
                  <a:cubicBezTo>
                    <a:pt x="113" y="27"/>
                    <a:pt x="105" y="26"/>
                    <a:pt x="99" y="26"/>
                  </a:cubicBezTo>
                  <a:cubicBezTo>
                    <a:pt x="92" y="26"/>
                    <a:pt x="85" y="26"/>
                    <a:pt x="76" y="27"/>
                  </a:cubicBezTo>
                  <a:cubicBezTo>
                    <a:pt x="60" y="27"/>
                    <a:pt x="49" y="32"/>
                    <a:pt x="43" y="40"/>
                  </a:cubicBezTo>
                  <a:cubicBezTo>
                    <a:pt x="36" y="47"/>
                    <a:pt x="33" y="59"/>
                    <a:pt x="33" y="76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49"/>
                    <a:pt x="8" y="32"/>
                    <a:pt x="19" y="19"/>
                  </a:cubicBezTo>
                  <a:cubicBezTo>
                    <a:pt x="31" y="7"/>
                    <a:pt x="47" y="1"/>
                    <a:pt x="69" y="0"/>
                  </a:cubicBezTo>
                  <a:cubicBezTo>
                    <a:pt x="78" y="0"/>
                    <a:pt x="88" y="0"/>
                    <a:pt x="99" y="0"/>
                  </a:cubicBezTo>
                  <a:cubicBezTo>
                    <a:pt x="109" y="0"/>
                    <a:pt x="119" y="0"/>
                    <a:pt x="130" y="2"/>
                  </a:cubicBezTo>
                  <a:cubicBezTo>
                    <a:pt x="146" y="3"/>
                    <a:pt x="159" y="9"/>
                    <a:pt x="168" y="17"/>
                  </a:cubicBezTo>
                  <a:cubicBezTo>
                    <a:pt x="178" y="26"/>
                    <a:pt x="183" y="38"/>
                    <a:pt x="186" y="55"/>
                  </a:cubicBezTo>
                  <a:cubicBezTo>
                    <a:pt x="187" y="64"/>
                    <a:pt x="187" y="73"/>
                    <a:pt x="186" y="83"/>
                  </a:cubicBezTo>
                  <a:cubicBezTo>
                    <a:pt x="185" y="93"/>
                    <a:pt x="182" y="102"/>
                    <a:pt x="178" y="110"/>
                  </a:cubicBezTo>
                  <a:cubicBezTo>
                    <a:pt x="171" y="121"/>
                    <a:pt x="161" y="130"/>
                    <a:pt x="148" y="135"/>
                  </a:cubicBezTo>
                  <a:cubicBezTo>
                    <a:pt x="140" y="137"/>
                    <a:pt x="132" y="140"/>
                    <a:pt x="123" y="144"/>
                  </a:cubicBezTo>
                  <a:cubicBezTo>
                    <a:pt x="114" y="147"/>
                    <a:pt x="105" y="151"/>
                    <a:pt x="96" y="154"/>
                  </a:cubicBezTo>
                  <a:cubicBezTo>
                    <a:pt x="87" y="158"/>
                    <a:pt x="77" y="161"/>
                    <a:pt x="68" y="165"/>
                  </a:cubicBezTo>
                  <a:cubicBezTo>
                    <a:pt x="59" y="168"/>
                    <a:pt x="51" y="171"/>
                    <a:pt x="44" y="174"/>
                  </a:cubicBezTo>
                  <a:cubicBezTo>
                    <a:pt x="39" y="176"/>
                    <a:pt x="35" y="179"/>
                    <a:pt x="33" y="183"/>
                  </a:cubicBezTo>
                  <a:cubicBezTo>
                    <a:pt x="31" y="187"/>
                    <a:pt x="30" y="192"/>
                    <a:pt x="30" y="197"/>
                  </a:cubicBezTo>
                  <a:cubicBezTo>
                    <a:pt x="30" y="226"/>
                    <a:pt x="30" y="226"/>
                    <a:pt x="30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90" y="251"/>
                    <a:pt x="190" y="251"/>
                    <a:pt x="190" y="251"/>
                  </a:cubicBezTo>
                  <a:lnTo>
                    <a:pt x="0" y="251"/>
                  </a:lnTo>
                  <a:close/>
                </a:path>
              </a:pathLst>
            </a:custGeom>
            <a:solidFill>
              <a:srgbClr val="F6F6F0"/>
            </a:solidFill>
            <a:ln w="7938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665">
                <a:cs typeface="+mn-ea"/>
                <a:sym typeface="+mn-lt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9910940" y="2515280"/>
            <a:ext cx="471224" cy="471224"/>
            <a:chOff x="2289682" y="4643468"/>
            <a:chExt cx="353418" cy="353418"/>
          </a:xfrm>
        </p:grpSpPr>
        <p:grpSp>
          <p:nvGrpSpPr>
            <p:cNvPr id="225" name="组合 224"/>
            <p:cNvGrpSpPr/>
            <p:nvPr/>
          </p:nvGrpSpPr>
          <p:grpSpPr>
            <a:xfrm>
              <a:off x="2289682" y="4643468"/>
              <a:ext cx="353418" cy="353418"/>
              <a:chOff x="2366083" y="3784622"/>
              <a:chExt cx="330552" cy="330552"/>
            </a:xfrm>
            <a:effectLst>
              <a:outerShdw blurRad="152400" dist="152400" dir="2700000" sx="90000" sy="9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31" name="Oval 1556"/>
              <p:cNvSpPr>
                <a:spLocks noChangeArrowheads="1"/>
              </p:cNvSpPr>
              <p:nvPr/>
            </p:nvSpPr>
            <p:spPr bwMode="auto">
              <a:xfrm>
                <a:off x="2366083" y="3784622"/>
                <a:ext cx="330552" cy="330552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85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2" name="Oval 1556_1"/>
              <p:cNvSpPr>
                <a:spLocks noChangeArrowheads="1"/>
              </p:cNvSpPr>
              <p:nvPr/>
            </p:nvSpPr>
            <p:spPr bwMode="auto">
              <a:xfrm>
                <a:off x="2378359" y="3796898"/>
                <a:ext cx="306000" cy="30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6F6F0">
                      <a:lumMod val="90000"/>
                    </a:srgbClr>
                  </a:gs>
                  <a:gs pos="100000">
                    <a:srgbClr val="F6F6F0">
                      <a:lumMod val="40000"/>
                      <a:lumOff val="60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26" name="Oval 1556"/>
            <p:cNvSpPr>
              <a:spLocks noChangeArrowheads="1"/>
            </p:cNvSpPr>
            <p:nvPr/>
          </p:nvSpPr>
          <p:spPr bwMode="auto">
            <a:xfrm>
              <a:off x="2326462" y="4680248"/>
              <a:ext cx="279851" cy="279851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9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7" name="Oval 1556_1"/>
            <p:cNvSpPr>
              <a:spLocks noChangeArrowheads="1"/>
            </p:cNvSpPr>
            <p:nvPr/>
          </p:nvSpPr>
          <p:spPr bwMode="auto">
            <a:xfrm>
              <a:off x="2336855" y="4690641"/>
              <a:ext cx="259065" cy="25906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28" name="组合 227"/>
            <p:cNvGrpSpPr/>
            <p:nvPr/>
          </p:nvGrpSpPr>
          <p:grpSpPr>
            <a:xfrm>
              <a:off x="2411497" y="4756864"/>
              <a:ext cx="222881" cy="230380"/>
              <a:chOff x="8498432" y="1024963"/>
              <a:chExt cx="693515" cy="716859"/>
            </a:xfrm>
          </p:grpSpPr>
          <p:sp>
            <p:nvSpPr>
              <p:cNvPr id="229" name="Freeform 12"/>
              <p:cNvSpPr/>
              <p:nvPr/>
            </p:nvSpPr>
            <p:spPr bwMode="auto">
              <a:xfrm>
                <a:off x="8519527" y="1024963"/>
                <a:ext cx="672420" cy="716859"/>
              </a:xfrm>
              <a:custGeom>
                <a:avLst/>
                <a:gdLst/>
                <a:ahLst/>
                <a:cxnLst/>
                <a:rect l="l" t="t" r="r" b="b"/>
                <a:pathLst>
                  <a:path w="1417615" h="1511300">
                    <a:moveTo>
                      <a:pt x="671490" y="0"/>
                    </a:moveTo>
                    <a:lnTo>
                      <a:pt x="1417615" y="746125"/>
                    </a:lnTo>
                    <a:lnTo>
                      <a:pt x="652440" y="1511300"/>
                    </a:lnTo>
                    <a:lnTo>
                      <a:pt x="30140" y="887413"/>
                    </a:lnTo>
                    <a:lnTo>
                      <a:pt x="71415" y="846138"/>
                    </a:lnTo>
                    <a:lnTo>
                      <a:pt x="323827" y="906463"/>
                    </a:lnTo>
                    <a:lnTo>
                      <a:pt x="442094" y="879552"/>
                    </a:lnTo>
                    <a:lnTo>
                      <a:pt x="0" y="437458"/>
                    </a:lnTo>
                    <a:lnTo>
                      <a:pt x="35043" y="402415"/>
                    </a:lnTo>
                    <a:lnTo>
                      <a:pt x="19027" y="355600"/>
                    </a:lnTo>
                    <a:lnTo>
                      <a:pt x="19027" y="163513"/>
                    </a:lnTo>
                    <a:lnTo>
                      <a:pt x="41252" y="74613"/>
                    </a:lnTo>
                    <a:lnTo>
                      <a:pt x="323827" y="36513"/>
                    </a:lnTo>
                    <a:lnTo>
                      <a:pt x="611165" y="36513"/>
                    </a:lnTo>
                    <a:lnTo>
                      <a:pt x="663552" y="6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  <a:alpha val="83000"/>
                    </a:schemeClr>
                  </a:gs>
                  <a:gs pos="76000">
                    <a:schemeClr val="bg1">
                      <a:alpha val="0"/>
                    </a:schemeClr>
                  </a:gs>
                </a:gsLst>
                <a:lin ang="36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0" name="Freeform 6"/>
              <p:cNvSpPr/>
              <p:nvPr/>
            </p:nvSpPr>
            <p:spPr bwMode="auto">
              <a:xfrm>
                <a:off x="8498432" y="1027975"/>
                <a:ext cx="348640" cy="446531"/>
              </a:xfrm>
              <a:custGeom>
                <a:avLst/>
                <a:gdLst>
                  <a:gd name="T0" fmla="*/ 195 w 196"/>
                  <a:gd name="T1" fmla="*/ 152 h 251"/>
                  <a:gd name="T2" fmla="*/ 195 w 196"/>
                  <a:gd name="T3" fmla="*/ 175 h 251"/>
                  <a:gd name="T4" fmla="*/ 194 w 196"/>
                  <a:gd name="T5" fmla="*/ 198 h 251"/>
                  <a:gd name="T6" fmla="*/ 186 w 196"/>
                  <a:gd name="T7" fmla="*/ 222 h 251"/>
                  <a:gd name="T8" fmla="*/ 170 w 196"/>
                  <a:gd name="T9" fmla="*/ 239 h 251"/>
                  <a:gd name="T10" fmla="*/ 148 w 196"/>
                  <a:gd name="T11" fmla="*/ 248 h 251"/>
                  <a:gd name="T12" fmla="*/ 123 w 196"/>
                  <a:gd name="T13" fmla="*/ 251 h 251"/>
                  <a:gd name="T14" fmla="*/ 110 w 196"/>
                  <a:gd name="T15" fmla="*/ 251 h 251"/>
                  <a:gd name="T16" fmla="*/ 93 w 196"/>
                  <a:gd name="T17" fmla="*/ 250 h 251"/>
                  <a:gd name="T18" fmla="*/ 77 w 196"/>
                  <a:gd name="T19" fmla="*/ 250 h 251"/>
                  <a:gd name="T20" fmla="*/ 64 w 196"/>
                  <a:gd name="T21" fmla="*/ 250 h 251"/>
                  <a:gd name="T22" fmla="*/ 17 w 196"/>
                  <a:gd name="T23" fmla="*/ 233 h 251"/>
                  <a:gd name="T24" fmla="*/ 0 w 196"/>
                  <a:gd name="T25" fmla="*/ 187 h 251"/>
                  <a:gd name="T26" fmla="*/ 0 w 196"/>
                  <a:gd name="T27" fmla="*/ 166 h 251"/>
                  <a:gd name="T28" fmla="*/ 29 w 196"/>
                  <a:gd name="T29" fmla="*/ 166 h 251"/>
                  <a:gd name="T30" fmla="*/ 29 w 196"/>
                  <a:gd name="T31" fmla="*/ 187 h 251"/>
                  <a:gd name="T32" fmla="*/ 39 w 196"/>
                  <a:gd name="T33" fmla="*/ 215 h 251"/>
                  <a:gd name="T34" fmla="*/ 68 w 196"/>
                  <a:gd name="T35" fmla="*/ 224 h 251"/>
                  <a:gd name="T36" fmla="*/ 81 w 196"/>
                  <a:gd name="T37" fmla="*/ 225 h 251"/>
                  <a:gd name="T38" fmla="*/ 95 w 196"/>
                  <a:gd name="T39" fmla="*/ 225 h 251"/>
                  <a:gd name="T40" fmla="*/ 110 w 196"/>
                  <a:gd name="T41" fmla="*/ 225 h 251"/>
                  <a:gd name="T42" fmla="*/ 123 w 196"/>
                  <a:gd name="T43" fmla="*/ 224 h 251"/>
                  <a:gd name="T44" fmla="*/ 136 w 196"/>
                  <a:gd name="T45" fmla="*/ 222 h 251"/>
                  <a:gd name="T46" fmla="*/ 148 w 196"/>
                  <a:gd name="T47" fmla="*/ 218 h 251"/>
                  <a:gd name="T48" fmla="*/ 158 w 196"/>
                  <a:gd name="T49" fmla="*/ 209 h 251"/>
                  <a:gd name="T50" fmla="*/ 163 w 196"/>
                  <a:gd name="T51" fmla="*/ 196 h 251"/>
                  <a:gd name="T52" fmla="*/ 165 w 196"/>
                  <a:gd name="T53" fmla="*/ 152 h 251"/>
                  <a:gd name="T54" fmla="*/ 154 w 196"/>
                  <a:gd name="T55" fmla="*/ 125 h 251"/>
                  <a:gd name="T56" fmla="*/ 126 w 196"/>
                  <a:gd name="T57" fmla="*/ 114 h 251"/>
                  <a:gd name="T58" fmla="*/ 105 w 196"/>
                  <a:gd name="T59" fmla="*/ 113 h 251"/>
                  <a:gd name="T60" fmla="*/ 84 w 196"/>
                  <a:gd name="T61" fmla="*/ 114 h 251"/>
                  <a:gd name="T62" fmla="*/ 56 w 196"/>
                  <a:gd name="T63" fmla="*/ 120 h 251"/>
                  <a:gd name="T64" fmla="*/ 35 w 196"/>
                  <a:gd name="T65" fmla="*/ 138 h 251"/>
                  <a:gd name="T66" fmla="*/ 3 w 196"/>
                  <a:gd name="T67" fmla="*/ 138 h 251"/>
                  <a:gd name="T68" fmla="*/ 3 w 196"/>
                  <a:gd name="T69" fmla="*/ 0 h 251"/>
                  <a:gd name="T70" fmla="*/ 189 w 196"/>
                  <a:gd name="T71" fmla="*/ 0 h 251"/>
                  <a:gd name="T72" fmla="*/ 189 w 196"/>
                  <a:gd name="T73" fmla="*/ 27 h 251"/>
                  <a:gd name="T74" fmla="*/ 32 w 196"/>
                  <a:gd name="T75" fmla="*/ 27 h 251"/>
                  <a:gd name="T76" fmla="*/ 32 w 196"/>
                  <a:gd name="T77" fmla="*/ 104 h 251"/>
                  <a:gd name="T78" fmla="*/ 53 w 196"/>
                  <a:gd name="T79" fmla="*/ 92 h 251"/>
                  <a:gd name="T80" fmla="*/ 78 w 196"/>
                  <a:gd name="T81" fmla="*/ 88 h 251"/>
                  <a:gd name="T82" fmla="*/ 90 w 196"/>
                  <a:gd name="T83" fmla="*/ 88 h 251"/>
                  <a:gd name="T84" fmla="*/ 105 w 196"/>
                  <a:gd name="T85" fmla="*/ 87 h 251"/>
                  <a:gd name="T86" fmla="*/ 121 w 196"/>
                  <a:gd name="T87" fmla="*/ 88 h 251"/>
                  <a:gd name="T88" fmla="*/ 136 w 196"/>
                  <a:gd name="T89" fmla="*/ 88 h 251"/>
                  <a:gd name="T90" fmla="*/ 179 w 196"/>
                  <a:gd name="T91" fmla="*/ 107 h 251"/>
                  <a:gd name="T92" fmla="*/ 195 w 196"/>
                  <a:gd name="T93" fmla="*/ 15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6" h="251">
                    <a:moveTo>
                      <a:pt x="195" y="152"/>
                    </a:moveTo>
                    <a:cubicBezTo>
                      <a:pt x="196" y="159"/>
                      <a:pt x="196" y="166"/>
                      <a:pt x="195" y="175"/>
                    </a:cubicBezTo>
                    <a:cubicBezTo>
                      <a:pt x="195" y="183"/>
                      <a:pt x="194" y="191"/>
                      <a:pt x="194" y="198"/>
                    </a:cubicBezTo>
                    <a:cubicBezTo>
                      <a:pt x="193" y="208"/>
                      <a:pt x="190" y="216"/>
                      <a:pt x="186" y="222"/>
                    </a:cubicBezTo>
                    <a:cubicBezTo>
                      <a:pt x="182" y="229"/>
                      <a:pt x="176" y="234"/>
                      <a:pt x="170" y="239"/>
                    </a:cubicBezTo>
                    <a:cubicBezTo>
                      <a:pt x="163" y="243"/>
                      <a:pt x="156" y="246"/>
                      <a:pt x="148" y="248"/>
                    </a:cubicBezTo>
                    <a:cubicBezTo>
                      <a:pt x="140" y="250"/>
                      <a:pt x="131" y="251"/>
                      <a:pt x="123" y="251"/>
                    </a:cubicBezTo>
                    <a:cubicBezTo>
                      <a:pt x="119" y="251"/>
                      <a:pt x="115" y="251"/>
                      <a:pt x="110" y="251"/>
                    </a:cubicBezTo>
                    <a:cubicBezTo>
                      <a:pt x="104" y="251"/>
                      <a:pt x="99" y="251"/>
                      <a:pt x="93" y="250"/>
                    </a:cubicBezTo>
                    <a:cubicBezTo>
                      <a:pt x="87" y="250"/>
                      <a:pt x="82" y="250"/>
                      <a:pt x="77" y="250"/>
                    </a:cubicBezTo>
                    <a:cubicBezTo>
                      <a:pt x="71" y="250"/>
                      <a:pt x="67" y="250"/>
                      <a:pt x="64" y="250"/>
                    </a:cubicBezTo>
                    <a:cubicBezTo>
                      <a:pt x="44" y="249"/>
                      <a:pt x="28" y="244"/>
                      <a:pt x="17" y="233"/>
                    </a:cubicBezTo>
                    <a:cubicBezTo>
                      <a:pt x="5" y="222"/>
                      <a:pt x="0" y="207"/>
                      <a:pt x="0" y="18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29" y="166"/>
                      <a:pt x="29" y="166"/>
                      <a:pt x="29" y="166"/>
                    </a:cubicBezTo>
                    <a:cubicBezTo>
                      <a:pt x="29" y="187"/>
                      <a:pt x="29" y="187"/>
                      <a:pt x="29" y="187"/>
                    </a:cubicBezTo>
                    <a:cubicBezTo>
                      <a:pt x="29" y="200"/>
                      <a:pt x="33" y="209"/>
                      <a:pt x="39" y="215"/>
                    </a:cubicBezTo>
                    <a:cubicBezTo>
                      <a:pt x="46" y="220"/>
                      <a:pt x="55" y="224"/>
                      <a:pt x="68" y="224"/>
                    </a:cubicBezTo>
                    <a:cubicBezTo>
                      <a:pt x="72" y="225"/>
                      <a:pt x="76" y="225"/>
                      <a:pt x="81" y="225"/>
                    </a:cubicBezTo>
                    <a:cubicBezTo>
                      <a:pt x="85" y="225"/>
                      <a:pt x="90" y="225"/>
                      <a:pt x="95" y="225"/>
                    </a:cubicBezTo>
                    <a:cubicBezTo>
                      <a:pt x="100" y="225"/>
                      <a:pt x="105" y="225"/>
                      <a:pt x="110" y="225"/>
                    </a:cubicBezTo>
                    <a:cubicBezTo>
                      <a:pt x="115" y="225"/>
                      <a:pt x="119" y="225"/>
                      <a:pt x="123" y="224"/>
                    </a:cubicBezTo>
                    <a:cubicBezTo>
                      <a:pt x="127" y="224"/>
                      <a:pt x="132" y="223"/>
                      <a:pt x="136" y="222"/>
                    </a:cubicBezTo>
                    <a:cubicBezTo>
                      <a:pt x="141" y="221"/>
                      <a:pt x="145" y="220"/>
                      <a:pt x="148" y="218"/>
                    </a:cubicBezTo>
                    <a:cubicBezTo>
                      <a:pt x="152" y="215"/>
                      <a:pt x="156" y="213"/>
                      <a:pt x="158" y="209"/>
                    </a:cubicBezTo>
                    <a:cubicBezTo>
                      <a:pt x="161" y="206"/>
                      <a:pt x="162" y="201"/>
                      <a:pt x="163" y="196"/>
                    </a:cubicBezTo>
                    <a:cubicBezTo>
                      <a:pt x="166" y="182"/>
                      <a:pt x="166" y="167"/>
                      <a:pt x="165" y="152"/>
                    </a:cubicBezTo>
                    <a:cubicBezTo>
                      <a:pt x="164" y="140"/>
                      <a:pt x="161" y="131"/>
                      <a:pt x="154" y="125"/>
                    </a:cubicBezTo>
                    <a:cubicBezTo>
                      <a:pt x="148" y="119"/>
                      <a:pt x="138" y="116"/>
                      <a:pt x="126" y="114"/>
                    </a:cubicBezTo>
                    <a:cubicBezTo>
                      <a:pt x="119" y="114"/>
                      <a:pt x="112" y="113"/>
                      <a:pt x="105" y="113"/>
                    </a:cubicBezTo>
                    <a:cubicBezTo>
                      <a:pt x="97" y="113"/>
                      <a:pt x="90" y="114"/>
                      <a:pt x="84" y="114"/>
                    </a:cubicBezTo>
                    <a:cubicBezTo>
                      <a:pt x="74" y="114"/>
                      <a:pt x="65" y="116"/>
                      <a:pt x="56" y="120"/>
                    </a:cubicBezTo>
                    <a:cubicBezTo>
                      <a:pt x="47" y="123"/>
                      <a:pt x="40" y="129"/>
                      <a:pt x="35" y="138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27"/>
                      <a:pt x="189" y="27"/>
                      <a:pt x="189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8" y="98"/>
                      <a:pt x="45" y="94"/>
                      <a:pt x="53" y="92"/>
                    </a:cubicBezTo>
                    <a:cubicBezTo>
                      <a:pt x="62" y="89"/>
                      <a:pt x="70" y="88"/>
                      <a:pt x="78" y="88"/>
                    </a:cubicBezTo>
                    <a:cubicBezTo>
                      <a:pt x="81" y="88"/>
                      <a:pt x="85" y="88"/>
                      <a:pt x="90" y="88"/>
                    </a:cubicBezTo>
                    <a:cubicBezTo>
                      <a:pt x="95" y="87"/>
                      <a:pt x="100" y="87"/>
                      <a:pt x="105" y="87"/>
                    </a:cubicBezTo>
                    <a:cubicBezTo>
                      <a:pt x="111" y="87"/>
                      <a:pt x="116" y="87"/>
                      <a:pt x="121" y="88"/>
                    </a:cubicBezTo>
                    <a:cubicBezTo>
                      <a:pt x="127" y="88"/>
                      <a:pt x="131" y="88"/>
                      <a:pt x="136" y="88"/>
                    </a:cubicBezTo>
                    <a:cubicBezTo>
                      <a:pt x="155" y="90"/>
                      <a:pt x="170" y="96"/>
                      <a:pt x="179" y="107"/>
                    </a:cubicBezTo>
                    <a:cubicBezTo>
                      <a:pt x="189" y="117"/>
                      <a:pt x="194" y="132"/>
                      <a:pt x="195" y="152"/>
                    </a:cubicBezTo>
                    <a:close/>
                  </a:path>
                </a:pathLst>
              </a:custGeom>
              <a:solidFill>
                <a:srgbClr val="F6F6F0"/>
              </a:solidFill>
              <a:ln w="7938" cap="flat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标题 1"/>
          <p:cNvSpPr txBox="1"/>
          <p:nvPr/>
        </p:nvSpPr>
        <p:spPr>
          <a:xfrm>
            <a:off x="1683044" y="122368"/>
            <a:ext cx="3926796" cy="635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spc="8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输入大标题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" y="62972"/>
            <a:ext cx="1471498" cy="899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32">
      <a:dk1>
        <a:srgbClr val="F2F2F2"/>
      </a:dk1>
      <a:lt1>
        <a:sysClr val="window" lastClr="FFFFFF"/>
      </a:lt1>
      <a:dk2>
        <a:srgbClr val="39302A"/>
      </a:dk2>
      <a:lt2>
        <a:srgbClr val="FFFFFF"/>
      </a:lt2>
      <a:accent1>
        <a:srgbClr val="864DAB"/>
      </a:accent1>
      <a:accent2>
        <a:srgbClr val="D8CE4C"/>
      </a:accent2>
      <a:accent3>
        <a:srgbClr val="66CA2A"/>
      </a:accent3>
      <a:accent4>
        <a:srgbClr val="D8CE4C"/>
      </a:accent4>
      <a:accent5>
        <a:srgbClr val="864DAB"/>
      </a:accent5>
      <a:accent6>
        <a:srgbClr val="80CAAA"/>
      </a:accent6>
      <a:hlink>
        <a:srgbClr val="5EAE82"/>
      </a:hlink>
      <a:folHlink>
        <a:srgbClr val="162C30"/>
      </a:folHlink>
    </a:clrScheme>
    <a:fontScheme name="Temp">
      <a:majorFont>
        <a:latin typeface="逼格锐线体简4.0(原名张海山锐线体）"/>
        <a:ea typeface="逼格锐线体简4.0(原名张海山锐线体）"/>
        <a:cs typeface=""/>
      </a:majorFont>
      <a:minorFont>
        <a:latin typeface="逼格锐线体简4.0(原名张海山锐线体）"/>
        <a:ea typeface="逼格锐线体简4.0(原名张海山锐线体）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自定义</PresentationFormat>
  <Paragraphs>136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Calibri</vt:lpstr>
      <vt:lpstr>逼格锐线体简4.0(原名张海山锐线体）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水感觉</dc:creator>
  <cp:lastModifiedBy>天 下</cp:lastModifiedBy>
  <cp:revision>158</cp:revision>
  <dcterms:created xsi:type="dcterms:W3CDTF">2015-09-13T11:28:00Z</dcterms:created>
  <dcterms:modified xsi:type="dcterms:W3CDTF">2021-01-05T11:07:49Z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