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7" r:id="rId2"/>
    <p:sldId id="348" r:id="rId3"/>
    <p:sldId id="349" r:id="rId4"/>
    <p:sldId id="350" r:id="rId5"/>
    <p:sldId id="351" r:id="rId6"/>
    <p:sldId id="336" r:id="rId7"/>
    <p:sldId id="353" r:id="rId8"/>
    <p:sldId id="354" r:id="rId9"/>
    <p:sldId id="355" r:id="rId10"/>
    <p:sldId id="356" r:id="rId11"/>
    <p:sldId id="352" r:id="rId12"/>
    <p:sldId id="357" r:id="rId13"/>
    <p:sldId id="309" r:id="rId14"/>
    <p:sldId id="360" r:id="rId15"/>
    <p:sldId id="358" r:id="rId16"/>
    <p:sldId id="361" r:id="rId17"/>
    <p:sldId id="363" r:id="rId18"/>
    <p:sldId id="364" r:id="rId19"/>
    <p:sldId id="367" r:id="rId20"/>
    <p:sldId id="368" r:id="rId21"/>
    <p:sldId id="369" r:id="rId22"/>
    <p:sldId id="366" r:id="rId23"/>
    <p:sldId id="371" r:id="rId24"/>
    <p:sldId id="372" r:id="rId25"/>
    <p:sldId id="373" r:id="rId26"/>
    <p:sldId id="374" r:id="rId27"/>
    <p:sldId id="375" r:id="rId28"/>
    <p:sldId id="376" r:id="rId29"/>
    <p:sldId id="377" r:id="rId30"/>
    <p:sldId id="378" r:id="rId31"/>
    <p:sldId id="379" r:id="rId32"/>
    <p:sldId id="380"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284">
          <p15:clr>
            <a:srgbClr val="A4A3A4"/>
          </p15:clr>
        </p15:guide>
        <p15:guide id="3" pos="2880">
          <p15:clr>
            <a:srgbClr val="A4A3A4"/>
          </p15:clr>
        </p15:guide>
        <p15:guide id="4" pos="4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80" autoAdjust="0"/>
    <p:restoredTop sz="87082" autoAdjust="0"/>
  </p:normalViewPr>
  <p:slideViewPr>
    <p:cSldViewPr showGuides="1">
      <p:cViewPr>
        <p:scale>
          <a:sx n="80" d="100"/>
          <a:sy n="80" d="100"/>
        </p:scale>
        <p:origin x="2688" y="822"/>
      </p:cViewPr>
      <p:guideLst>
        <p:guide orient="horz" pos="1620"/>
        <p:guide pos="5284"/>
        <p:guide pos="2880"/>
        <p:guide pos="4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274E4-D6E8-4E52-8553-1C442A95D7D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9F412-E376-49AC-9FEC-BC97C43C70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94F71-00F9-427B-A3AE-5E21DE12BD77}"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9316A8-7CD0-486B-B3AC-4DD1C174B20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384DA8-847F-4D5F-B3C5-3D8584E8DEC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384DA8-847F-4D5F-B3C5-3D8584E8DEC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9316A8-7CD0-486B-B3AC-4DD1C174B20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384DA8-847F-4D5F-B3C5-3D8584E8DEC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9316A8-7CD0-486B-B3AC-4DD1C174B20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9316A8-7CD0-486B-B3AC-4DD1C174B20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94F71-00F9-427B-A3AE-5E21DE12BD7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642FC-928E-44E4-A2CA-8B537D4A83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p:cNvSpPr/>
          <p:nvPr userDrawn="1"/>
        </p:nvSpPr>
        <p:spPr>
          <a:xfrm>
            <a:off x="0" y="142"/>
            <a:ext cx="9144000" cy="5143217"/>
          </a:xfrm>
          <a:prstGeom prst="rect">
            <a:avLst/>
          </a:prstGeom>
          <a:blipFill dpi="0"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t="-21201" b="-32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91397" tIns="45699" rIns="91397" bIns="45699"/>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lIns="91397" tIns="45699" rIns="91397" bIns="456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a:prstGeom prst="rect">
            <a:avLst/>
          </a:prstGeom>
        </p:spPr>
        <p:txBody>
          <a:bodyPr vert="eaVert" lIns="91397" tIns="45699" rIns="91397" bIns="45699"/>
          <a:lstStyle/>
          <a:p>
            <a:r>
              <a:rPr lang="zh-CN" altLang="en-US"/>
              <a:t>单击此处编辑母版标题样式</a:t>
            </a:r>
          </a:p>
        </p:txBody>
      </p:sp>
      <p:sp>
        <p:nvSpPr>
          <p:cNvPr id="3" name="竖排文字占位符 2"/>
          <p:cNvSpPr>
            <a:spLocks noGrp="1"/>
          </p:cNvSpPr>
          <p:nvPr>
            <p:ph type="body" orient="vert" idx="1"/>
          </p:nvPr>
        </p:nvSpPr>
        <p:spPr>
          <a:xfrm>
            <a:off x="628653" y="273845"/>
            <a:ext cx="5800725" cy="4358879"/>
          </a:xfrm>
          <a:prstGeom prst="rect">
            <a:avLst/>
          </a:prstGeom>
        </p:spPr>
        <p:txBody>
          <a:bodyPr vert="eaVert" lIns="91397" tIns="45699" rIns="91397" bIns="456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8907"/>
            <a:ext cx="9144000" cy="5140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63" y="205834"/>
            <a:ext cx="8229481" cy="857056"/>
          </a:xfrm>
          <a:prstGeom prst="rect">
            <a:avLst/>
          </a:prstGeom>
        </p:spPr>
        <p:txBody>
          <a:bodyPr lIns="67962" tIns="33980" rIns="67962" bIns="33980"/>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a:prstGeom prst="rect">
            <a:avLst/>
          </a:prstGeom>
        </p:spPr>
        <p:txBody>
          <a:bodyPr lIns="91411" tIns="45706" rIns="91411" bIns="45706"/>
          <a:lstStyle/>
          <a:p>
            <a:r>
              <a:rPr lang="zh-CN" altLang="en-US"/>
              <a:t>单击此处编辑母版标题样式</a:t>
            </a:r>
          </a:p>
        </p:txBody>
      </p:sp>
      <p:sp>
        <p:nvSpPr>
          <p:cNvPr id="3" name="副标题 2"/>
          <p:cNvSpPr>
            <a:spLocks noGrp="1"/>
          </p:cNvSpPr>
          <p:nvPr>
            <p:ph type="subTitle" idx="1"/>
          </p:nvPr>
        </p:nvSpPr>
        <p:spPr>
          <a:xfrm>
            <a:off x="1371601" y="2914650"/>
            <a:ext cx="6400800" cy="1314450"/>
          </a:xfrm>
          <a:prstGeom prst="rect">
            <a:avLst/>
          </a:prstGeom>
        </p:spPr>
        <p:txBody>
          <a:bodyPr lIns="91411" tIns="45706" rIns="91411" bIns="45706"/>
          <a:lstStyle>
            <a:lvl1pPr marL="0" indent="0" algn="ctr">
              <a:buNone/>
              <a:defRPr>
                <a:solidFill>
                  <a:schemeClr val="tx1">
                    <a:tint val="75000"/>
                  </a:schemeClr>
                </a:solidFill>
              </a:defRPr>
            </a:lvl1pPr>
            <a:lvl2pPr marL="389255" indent="0" algn="ctr">
              <a:buNone/>
              <a:defRPr>
                <a:solidFill>
                  <a:schemeClr val="tx1">
                    <a:tint val="75000"/>
                  </a:schemeClr>
                </a:solidFill>
              </a:defRPr>
            </a:lvl2pPr>
            <a:lvl3pPr marL="779145" indent="0" algn="ctr">
              <a:buNone/>
              <a:defRPr>
                <a:solidFill>
                  <a:schemeClr val="tx1">
                    <a:tint val="75000"/>
                  </a:schemeClr>
                </a:solidFill>
              </a:defRPr>
            </a:lvl3pPr>
            <a:lvl4pPr marL="1168400" indent="0" algn="ctr">
              <a:buNone/>
              <a:defRPr>
                <a:solidFill>
                  <a:schemeClr val="tx1">
                    <a:tint val="75000"/>
                  </a:schemeClr>
                </a:solidFill>
              </a:defRPr>
            </a:lvl4pPr>
            <a:lvl5pPr marL="1557655" indent="0" algn="ctr">
              <a:buNone/>
              <a:defRPr>
                <a:solidFill>
                  <a:schemeClr val="tx1">
                    <a:tint val="75000"/>
                  </a:schemeClr>
                </a:solidFill>
              </a:defRPr>
            </a:lvl5pPr>
            <a:lvl6pPr marL="1947545" indent="0" algn="ctr">
              <a:buNone/>
              <a:defRPr>
                <a:solidFill>
                  <a:schemeClr val="tx1">
                    <a:tint val="75000"/>
                  </a:schemeClr>
                </a:solidFill>
              </a:defRPr>
            </a:lvl6pPr>
            <a:lvl7pPr marL="2336800" indent="0" algn="ctr">
              <a:buNone/>
              <a:defRPr>
                <a:solidFill>
                  <a:schemeClr val="tx1">
                    <a:tint val="75000"/>
                  </a:schemeClr>
                </a:solidFill>
              </a:defRPr>
            </a:lvl7pPr>
            <a:lvl8pPr marL="2726690" indent="0" algn="ctr">
              <a:buNone/>
              <a:defRPr>
                <a:solidFill>
                  <a:schemeClr val="tx1">
                    <a:tint val="75000"/>
                  </a:schemeClr>
                </a:solidFill>
              </a:defRPr>
            </a:lvl8pPr>
            <a:lvl9pPr marL="311594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5"/>
            <a:ext cx="2133600" cy="274637"/>
          </a:xfrm>
          <a:prstGeom prst="rect">
            <a:avLst/>
          </a:prstGeom>
        </p:spPr>
        <p:txBody>
          <a:bodyPr lIns="91411" tIns="45706" rIns="91411" bIns="45706"/>
          <a:lstStyle>
            <a:lvl1pPr>
              <a:defRPr/>
            </a:lvl1pPr>
          </a:lstStyle>
          <a:p>
            <a:pPr>
              <a:defRPr/>
            </a:pPr>
            <a:fld id="{AAF11835-293F-4FE9-AB3F-562EF14B2873}" type="datetimeFigureOut">
              <a:rPr lang="zh-CN" altLang="en-US"/>
              <a:t>2021/1/5</a:t>
            </a:fld>
            <a:endParaRPr lang="zh-CN" altLang="en-US"/>
          </a:p>
        </p:txBody>
      </p:sp>
      <p:sp>
        <p:nvSpPr>
          <p:cNvPr id="5" name="页脚占位符 4"/>
          <p:cNvSpPr>
            <a:spLocks noGrp="1"/>
          </p:cNvSpPr>
          <p:nvPr>
            <p:ph type="ftr" sz="quarter" idx="11"/>
          </p:nvPr>
        </p:nvSpPr>
        <p:spPr>
          <a:xfrm>
            <a:off x="3124200" y="4767265"/>
            <a:ext cx="2895600" cy="274637"/>
          </a:xfrm>
          <a:prstGeom prst="rect">
            <a:avLst/>
          </a:prstGeom>
        </p:spPr>
        <p:txBody>
          <a:bodyPr lIns="91411" tIns="45706" rIns="91411" bIns="45706"/>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5"/>
            <a:ext cx="2133600" cy="274637"/>
          </a:xfrm>
          <a:prstGeom prst="rect">
            <a:avLst/>
          </a:prstGeom>
        </p:spPr>
        <p:txBody>
          <a:bodyPr lIns="91411" tIns="45706" rIns="91411" bIns="45706"/>
          <a:lstStyle>
            <a:lvl1pPr>
              <a:defRPr/>
            </a:lvl1pPr>
          </a:lstStyle>
          <a:p>
            <a:pPr>
              <a:defRPr/>
            </a:pPr>
            <a:fld id="{88338AC3-6F3E-48EA-BC62-CF2EA66D999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第一节">
    <p:bg>
      <p:bgPr>
        <a:gradFill>
          <a:gsLst>
            <a:gs pos="47500">
              <a:srgbClr val="FFFFFF"/>
            </a:gs>
            <a:gs pos="0">
              <a:schemeClr val="bg1">
                <a:lumMod val="95000"/>
              </a:schemeClr>
            </a:gs>
            <a:gs pos="100000">
              <a:schemeClr val="bg1">
                <a:lumMod val="95000"/>
              </a:schemeClr>
            </a:gs>
          </a:gsLst>
          <a:lin ang="10800000" scaled="1"/>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970840D3-080C-4239-8D4B-1FB9B2A4A723}" type="datetimeFigureOut">
              <a:rPr lang="zh-CN" altLang="en-US" smtClean="0"/>
              <a:t>2021/1/5</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3C54D377-FFBD-4FC6-BB53-E7B8551F677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lIns="91397" tIns="45699" rIns="91397" bIns="45699"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lIns="91397" tIns="45699" rIns="91397" bIns="45699"/>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165" indent="0">
              <a:buNone/>
              <a:defRPr sz="1400">
                <a:solidFill>
                  <a:schemeClr val="tx1">
                    <a:tint val="75000"/>
                  </a:schemeClr>
                </a:solidFill>
              </a:defRPr>
            </a:lvl3pPr>
            <a:lvl4pPr marL="1028065"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130" indent="0">
              <a:buNone/>
              <a:defRPr sz="1200">
                <a:solidFill>
                  <a:schemeClr val="tx1">
                    <a:tint val="75000"/>
                  </a:schemeClr>
                </a:solidFill>
              </a:defRPr>
            </a:lvl7pPr>
            <a:lvl8pPr marL="2399030" indent="0">
              <a:buNone/>
              <a:defRPr sz="1200">
                <a:solidFill>
                  <a:schemeClr val="tx1">
                    <a:tint val="75000"/>
                  </a:schemeClr>
                </a:solidFill>
              </a:defRPr>
            </a:lvl8pPr>
            <a:lvl9pPr marL="274193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91397" tIns="45699" rIns="91397" bIns="45699"/>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lIns="91397" tIns="45699" rIns="91397" bIns="456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lIns="91397" tIns="45699" rIns="91397" bIns="456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4"/>
            <a:ext cx="7886700" cy="994172"/>
          </a:xfrm>
          <a:prstGeom prst="rect">
            <a:avLst/>
          </a:prstGeom>
        </p:spPr>
        <p:txBody>
          <a:bodyPr lIns="91397" tIns="45699" rIns="91397" bIns="45699"/>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a:prstGeom prst="rect">
            <a:avLst/>
          </a:prstGeom>
        </p:spPr>
        <p:txBody>
          <a:bodyPr lIns="91397" tIns="45699" rIns="91397" bIns="45699"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a:prstGeom prst="rect">
            <a:avLst/>
          </a:prstGeom>
        </p:spPr>
        <p:txBody>
          <a:bodyPr lIns="91397" tIns="45699" rIns="91397" bIns="456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3" y="1260872"/>
            <a:ext cx="3887391" cy="617934"/>
          </a:xfrm>
          <a:prstGeom prst="rect">
            <a:avLst/>
          </a:prstGeom>
        </p:spPr>
        <p:txBody>
          <a:bodyPr lIns="91397" tIns="45699" rIns="91397" bIns="45699" anchor="b"/>
          <a:lstStyle>
            <a:lvl1pPr marL="0" indent="0">
              <a:buNone/>
              <a:defRPr sz="1800" b="1"/>
            </a:lvl1pPr>
            <a:lvl2pPr marL="342900" indent="0">
              <a:buNone/>
              <a:defRPr sz="1500" b="1"/>
            </a:lvl2pPr>
            <a:lvl3pPr marL="685165" indent="0">
              <a:buNone/>
              <a:defRPr sz="1400" b="1"/>
            </a:lvl3pPr>
            <a:lvl4pPr marL="1028065" indent="0">
              <a:buNone/>
              <a:defRPr sz="1200" b="1"/>
            </a:lvl4pPr>
            <a:lvl5pPr marL="1370965" indent="0">
              <a:buNone/>
              <a:defRPr sz="1200" b="1"/>
            </a:lvl5pPr>
            <a:lvl6pPr marL="1713865" indent="0">
              <a:buNone/>
              <a:defRPr sz="1200" b="1"/>
            </a:lvl6pPr>
            <a:lvl7pPr marL="2056130" indent="0">
              <a:buNone/>
              <a:defRPr sz="1200" b="1"/>
            </a:lvl7pPr>
            <a:lvl8pPr marL="2399030" indent="0">
              <a:buNone/>
              <a:defRPr sz="1200" b="1"/>
            </a:lvl8pPr>
            <a:lvl9pPr marL="274193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3" y="1878806"/>
            <a:ext cx="3887391" cy="2763441"/>
          </a:xfrm>
          <a:prstGeom prst="rect">
            <a:avLst/>
          </a:prstGeom>
        </p:spPr>
        <p:txBody>
          <a:bodyPr lIns="91397" tIns="45699" rIns="91397" bIns="4569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8" name="页脚占位符 7"/>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9" name="灯片编号占位符 8"/>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91397" tIns="45699" rIns="91397" bIns="45699"/>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3" name="页脚占位符 2"/>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4" name="灯片编号占位符 3"/>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91397" tIns="45699" rIns="91397" bIns="45699"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0"/>
            <a:ext cx="4629150" cy="3655219"/>
          </a:xfrm>
          <a:prstGeom prst="rect">
            <a:avLst/>
          </a:prstGeom>
        </p:spPr>
        <p:txBody>
          <a:bodyPr lIns="91397" tIns="45699" rIns="91397" bIns="4569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1"/>
            <a:ext cx="2949178" cy="2858691"/>
          </a:xfrm>
          <a:prstGeom prst="rect">
            <a:avLst/>
          </a:prstGeom>
        </p:spPr>
        <p:txBody>
          <a:bodyPr lIns="91397" tIns="45699" rIns="91397" bIns="45699"/>
          <a:lstStyle>
            <a:lvl1pPr marL="0" indent="0">
              <a:buNone/>
              <a:defRPr sz="1200"/>
            </a:lvl1pPr>
            <a:lvl2pPr marL="342900" indent="0">
              <a:buNone/>
              <a:defRPr sz="1100"/>
            </a:lvl2pPr>
            <a:lvl3pPr marL="685165" indent="0">
              <a:buNone/>
              <a:defRPr sz="900"/>
            </a:lvl3pPr>
            <a:lvl4pPr marL="1028065" indent="0">
              <a:buNone/>
              <a:defRPr sz="800"/>
            </a:lvl4pPr>
            <a:lvl5pPr marL="1370965" indent="0">
              <a:buNone/>
              <a:defRPr sz="800"/>
            </a:lvl5pPr>
            <a:lvl6pPr marL="1713865" indent="0">
              <a:buNone/>
              <a:defRPr sz="800"/>
            </a:lvl6pPr>
            <a:lvl7pPr marL="2056130" indent="0">
              <a:buNone/>
              <a:defRPr sz="800"/>
            </a:lvl7pPr>
            <a:lvl8pPr marL="2399030" indent="0">
              <a:buNone/>
              <a:defRPr sz="800"/>
            </a:lvl8pPr>
            <a:lvl9pPr marL="274193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lIns="91397" tIns="45699" rIns="91397" bIns="45699"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a:prstGeom prst="rect">
            <a:avLst/>
          </a:prstGeom>
        </p:spPr>
        <p:txBody>
          <a:bodyPr lIns="91397" tIns="45699" rIns="91397" bIns="45699"/>
          <a:lstStyle>
            <a:lvl1pPr marL="0" indent="0">
              <a:buNone/>
              <a:defRPr sz="2400"/>
            </a:lvl1pPr>
            <a:lvl2pPr marL="342900" indent="0">
              <a:buNone/>
              <a:defRPr sz="2100"/>
            </a:lvl2pPr>
            <a:lvl3pPr marL="685165" indent="0">
              <a:buNone/>
              <a:defRPr sz="1800"/>
            </a:lvl3pPr>
            <a:lvl4pPr marL="1028065" indent="0">
              <a:buNone/>
              <a:defRPr sz="1500"/>
            </a:lvl4pPr>
            <a:lvl5pPr marL="1370965" indent="0">
              <a:buNone/>
              <a:defRPr sz="1500"/>
            </a:lvl5pPr>
            <a:lvl6pPr marL="1713865" indent="0">
              <a:buNone/>
              <a:defRPr sz="1500"/>
            </a:lvl6pPr>
            <a:lvl7pPr marL="2056130" indent="0">
              <a:buNone/>
              <a:defRPr sz="1500"/>
            </a:lvl7pPr>
            <a:lvl8pPr marL="2399030" indent="0">
              <a:buNone/>
              <a:defRPr sz="1500"/>
            </a:lvl8pPr>
            <a:lvl9pPr marL="2741930" indent="0">
              <a:buNone/>
              <a:defRPr sz="1500"/>
            </a:lvl9pPr>
          </a:lstStyle>
          <a:p>
            <a:endParaRPr lang="zh-CN" altLang="en-US"/>
          </a:p>
        </p:txBody>
      </p:sp>
      <p:sp>
        <p:nvSpPr>
          <p:cNvPr id="4" name="文本占位符 3"/>
          <p:cNvSpPr>
            <a:spLocks noGrp="1"/>
          </p:cNvSpPr>
          <p:nvPr>
            <p:ph type="body" sz="half" idx="2"/>
          </p:nvPr>
        </p:nvSpPr>
        <p:spPr>
          <a:xfrm>
            <a:off x="629841" y="1543051"/>
            <a:ext cx="2949178" cy="2858691"/>
          </a:xfrm>
          <a:prstGeom prst="rect">
            <a:avLst/>
          </a:prstGeom>
        </p:spPr>
        <p:txBody>
          <a:bodyPr lIns="91397" tIns="45699" rIns="91397" bIns="45699"/>
          <a:lstStyle>
            <a:lvl1pPr marL="0" indent="0">
              <a:buNone/>
              <a:defRPr sz="1200"/>
            </a:lvl1pPr>
            <a:lvl2pPr marL="342900" indent="0">
              <a:buNone/>
              <a:defRPr sz="1100"/>
            </a:lvl2pPr>
            <a:lvl3pPr marL="685165" indent="0">
              <a:buNone/>
              <a:defRPr sz="900"/>
            </a:lvl3pPr>
            <a:lvl4pPr marL="1028065" indent="0">
              <a:buNone/>
              <a:defRPr sz="800"/>
            </a:lvl4pPr>
            <a:lvl5pPr marL="1370965" indent="0">
              <a:buNone/>
              <a:defRPr sz="800"/>
            </a:lvl5pPr>
            <a:lvl6pPr marL="1713865" indent="0">
              <a:buNone/>
              <a:defRPr sz="800"/>
            </a:lvl6pPr>
            <a:lvl7pPr marL="2056130" indent="0">
              <a:buNone/>
              <a:defRPr sz="800"/>
            </a:lvl7pPr>
            <a:lvl8pPr marL="2399030" indent="0">
              <a:buNone/>
              <a:defRPr sz="800"/>
            </a:lvl8pPr>
            <a:lvl9pPr marL="274193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lIns="91397" tIns="45699" rIns="91397" bIns="45699"/>
          <a:lstStyle/>
          <a:p>
            <a:fld id="{5C086AB1-6DBA-4E83-AD48-68D01DD6469A}" type="datetimeFigureOut">
              <a:rPr lang="zh-CN" altLang="en-US" smtClean="0"/>
              <a:t>2021/1/5</a:t>
            </a:fld>
            <a:endParaRPr lang="zh-CN" altLang="en-US"/>
          </a:p>
        </p:txBody>
      </p:sp>
      <p:sp>
        <p:nvSpPr>
          <p:cNvPr id="6" name="页脚占位符 5"/>
          <p:cNvSpPr>
            <a:spLocks noGrp="1"/>
          </p:cNvSpPr>
          <p:nvPr>
            <p:ph type="ftr" sz="quarter" idx="11"/>
          </p:nvPr>
        </p:nvSpPr>
        <p:spPr>
          <a:xfrm>
            <a:off x="3028950" y="4767263"/>
            <a:ext cx="3086100" cy="273844"/>
          </a:xfrm>
          <a:prstGeom prst="rect">
            <a:avLst/>
          </a:prstGeom>
        </p:spPr>
        <p:txBody>
          <a:bodyPr lIns="91397" tIns="45699" rIns="91397" bIns="45699"/>
          <a:lstStyle/>
          <a:p>
            <a:endParaRPr lang="zh-CN" altLang="en-US"/>
          </a:p>
        </p:txBody>
      </p:sp>
      <p:sp>
        <p:nvSpPr>
          <p:cNvPr id="7" name="灯片编号占位符 6"/>
          <p:cNvSpPr>
            <a:spLocks noGrp="1"/>
          </p:cNvSpPr>
          <p:nvPr>
            <p:ph type="sldNum" sz="quarter" idx="12"/>
          </p:nvPr>
        </p:nvSpPr>
        <p:spPr>
          <a:xfrm>
            <a:off x="6457950" y="4767263"/>
            <a:ext cx="2057400" cy="273844"/>
          </a:xfrm>
          <a:prstGeom prst="rect">
            <a:avLst/>
          </a:prstGeom>
        </p:spPr>
        <p:txBody>
          <a:bodyPr lIns="91397" tIns="45699" rIns="91397" bIns="45699"/>
          <a:lstStyle/>
          <a:p>
            <a:fld id="{84584CB0-D3B1-4BCE-9F98-E447F5CE9F4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15"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665" algn="l" defTabSz="685165" rtl="0" eaLnBrk="1" latinLnBrk="0" hangingPunct="1">
        <a:defRPr sz="1400" kern="1200">
          <a:solidFill>
            <a:schemeClr val="tx1"/>
          </a:solidFill>
          <a:latin typeface="+mn-lt"/>
          <a:ea typeface="+mn-ea"/>
          <a:cs typeface="+mn-cs"/>
        </a:defRPr>
      </a:lvl8pPr>
      <a:lvl9pPr marL="2742565" algn="l" defTabSz="68516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10" Type="http://schemas.openxmlformats.org/officeDocument/2006/relationships/notesSlide" Target="../notesSlides/notesSlide10.xml"/><Relationship Id="rId4" Type="http://schemas.openxmlformats.org/officeDocument/2006/relationships/tags" Target="../tags/tag19.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0.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11" Type="http://schemas.openxmlformats.org/officeDocument/2006/relationships/image" Target="../media/image11.jpeg"/><Relationship Id="rId5" Type="http://schemas.openxmlformats.org/officeDocument/2006/relationships/tags" Target="../tags/tag15.xml"/><Relationship Id="rId10" Type="http://schemas.openxmlformats.org/officeDocument/2006/relationships/image" Target="../media/image10.jpeg"/><Relationship Id="rId4" Type="http://schemas.openxmlformats.org/officeDocument/2006/relationships/tags" Target="../tags/tag14.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59"/>
          <p:cNvSpPr>
            <a:spLocks noChangeArrowheads="1"/>
          </p:cNvSpPr>
          <p:nvPr/>
        </p:nvSpPr>
        <p:spPr bwMode="auto">
          <a:xfrm>
            <a:off x="3851920" y="1923678"/>
            <a:ext cx="49269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dirty="0">
                <a:solidFill>
                  <a:schemeClr val="accent1"/>
                </a:solidFill>
                <a:cs typeface="Arial" panose="020B0604020202020204" pitchFamily="34" charset="0"/>
              </a:rPr>
              <a:t>招聘精英专用</a:t>
            </a:r>
            <a:r>
              <a:rPr lang="en-US" altLang="zh-CN" sz="3600" dirty="0">
                <a:solidFill>
                  <a:schemeClr val="accent1"/>
                </a:solidFill>
                <a:cs typeface="Arial" panose="020B0604020202020204" pitchFamily="34" charset="0"/>
              </a:rPr>
              <a:t>PPT</a:t>
            </a:r>
            <a:r>
              <a:rPr lang="zh-CN" altLang="en-US" sz="3600" dirty="0">
                <a:solidFill>
                  <a:schemeClr val="accent1"/>
                </a:solidFill>
                <a:cs typeface="Arial" panose="020B0604020202020204" pitchFamily="34" charset="0"/>
              </a:rPr>
              <a:t>模板</a:t>
            </a:r>
            <a:endParaRPr lang="zh-CN" altLang="en-US" sz="1800" dirty="0">
              <a:solidFill>
                <a:schemeClr val="accent1"/>
              </a:solidFill>
              <a:cs typeface="Arial" panose="020B0604020202020204" pitchFamily="34" charset="0"/>
            </a:endParaRPr>
          </a:p>
        </p:txBody>
      </p:sp>
      <p:sp>
        <p:nvSpPr>
          <p:cNvPr id="13" name="矩形 259"/>
          <p:cNvSpPr>
            <a:spLocks noChangeArrowheads="1"/>
          </p:cNvSpPr>
          <p:nvPr/>
        </p:nvSpPr>
        <p:spPr bwMode="auto">
          <a:xfrm>
            <a:off x="3879123" y="3003798"/>
            <a:ext cx="1392181" cy="170180"/>
          </a:xfrm>
          <a:prstGeom prst="rect">
            <a:avLst/>
          </a:prstGeom>
          <a:solidFill>
            <a:schemeClr val="bg1"/>
          </a:solid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en-US" altLang="zh-CN" sz="780">
                <a:solidFill>
                  <a:schemeClr val="accent1"/>
                </a:solidFill>
                <a:latin typeface="Arial" panose="020B0604020202020204" pitchFamily="34" charset="0"/>
                <a:cs typeface="Arial" panose="020B0604020202020204" pitchFamily="34" charset="0"/>
                <a:sym typeface="Arial" panose="020B0604020202020204" pitchFamily="34" charset="0"/>
              </a:rPr>
              <a:t>:xiazaii</a:t>
            </a:r>
            <a:endPar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5535307" y="3003798"/>
            <a:ext cx="1484965" cy="170180"/>
          </a:xfrm>
          <a:prstGeom prst="rect">
            <a:avLst/>
          </a:prstGeom>
          <a:solidFill>
            <a:schemeClr val="bg1"/>
          </a:solid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日期：</a:t>
            </a:r>
            <a:r>
              <a:rPr 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4.17</a:t>
            </a:r>
          </a:p>
        </p:txBody>
      </p:sp>
      <p:sp>
        <p:nvSpPr>
          <p:cNvPr id="8" name="文本框 66"/>
          <p:cNvSpPr txBox="1">
            <a:spLocks noChangeArrowheads="1"/>
          </p:cNvSpPr>
          <p:nvPr/>
        </p:nvSpPr>
        <p:spPr bwMode="auto">
          <a:xfrm>
            <a:off x="3779912" y="2499742"/>
            <a:ext cx="4608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ts val="900"/>
              </a:lnSpc>
            </a:pPr>
            <a:r>
              <a:rPr lang="en-US" altLang="zh-CN" sz="640" dirty="0">
                <a:solidFill>
                  <a:schemeClr val="tx1">
                    <a:lumMod val="85000"/>
                    <a:lumOff val="15000"/>
                  </a:schemeClr>
                </a:solidFill>
                <a:latin typeface="+mn-lt"/>
                <a:ea typeface="微软雅黑" panose="020B0503020204020204" pitchFamily="34" charset="-122"/>
                <a:cs typeface="Arial" panose="020B0604020202020204" pitchFamily="34" charset="0"/>
              </a:rPr>
              <a:t>Your content to play here, or through your copy, paste in this box, and select only the text.</a:t>
            </a:r>
            <a:r>
              <a:rPr lang="en-US" altLang="zh-CN" sz="640" dirty="0">
                <a:solidFill>
                  <a:schemeClr val="tx1">
                    <a:lumMod val="85000"/>
                    <a:lumOff val="15000"/>
                  </a:schemeClr>
                </a:solidFill>
                <a:ea typeface="微软雅黑" panose="020B0503020204020204" pitchFamily="34" charset="-122"/>
                <a:cs typeface="Arial" panose="020B0604020202020204" pitchFamily="34" charset="0"/>
              </a:rPr>
              <a:t> Your content to play here, or through your copy, paste in this box, and select only the text.</a:t>
            </a:r>
            <a:endParaRPr lang="zh-CN" altLang="en-US" sz="640" dirty="0">
              <a:solidFill>
                <a:schemeClr val="tx1">
                  <a:lumMod val="85000"/>
                  <a:lumOff val="15000"/>
                </a:schemeClr>
              </a:solidFill>
              <a:ea typeface="微软雅黑" panose="020B0503020204020204" pitchFamily="34" charset="-122"/>
              <a:cs typeface="Arial" panose="020B0604020202020204" pitchFamily="34" charset="0"/>
            </a:endParaRPr>
          </a:p>
        </p:txBody>
      </p:sp>
      <p:pic>
        <p:nvPicPr>
          <p:cNvPr id="2" name="杨培安 - 我相信 - 原版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0648" y="-74061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2" presetClass="entr" presetSubtype="0" fill="hold" grpId="0" nodeType="afterEffect">
                                  <p:stCondLst>
                                    <p:cond delay="0"/>
                                  </p:stCondLst>
                                  <p:iterate type="lt">
                                    <p:tmPct val="10000"/>
                                  </p:iterate>
                                  <p:childTnLst>
                                    <p:set>
                                      <p:cBhvr>
                                        <p:cTn id="9" dur="1" fill="hold">
                                          <p:stCondLst>
                                            <p:cond delay="0"/>
                                          </p:stCondLst>
                                        </p:cTn>
                                        <p:tgtEl>
                                          <p:spTgt spid="11"/>
                                        </p:tgtEl>
                                        <p:attrNameLst>
                                          <p:attrName>style.visibility</p:attrName>
                                        </p:attrNameLst>
                                      </p:cBhvr>
                                      <p:to>
                                        <p:strVal val="visible"/>
                                      </p:to>
                                    </p:set>
                                    <p:animScale>
                                      <p:cBhvr>
                                        <p:cTn id="1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1"/>
                                        </p:tgtEl>
                                        <p:attrNameLst>
                                          <p:attrName>ppt_x</p:attrName>
                                          <p:attrName>ppt_y</p:attrName>
                                        </p:attrNameLst>
                                      </p:cBhvr>
                                    </p:animMotion>
                                    <p:animEffect transition="in" filter="fade">
                                      <p:cBhvr>
                                        <p:cTn id="12" dur="1000"/>
                                        <p:tgtEl>
                                          <p:spTgt spid="11"/>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11800"/>
                            </p:stCondLst>
                            <p:childTnLst>
                              <p:par>
                                <p:cTn id="22" presetID="53"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2300"/>
                            </p:stCondLst>
                            <p:childTnLst>
                              <p:par>
                                <p:cTn id="28" presetID="53"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2"/>
                </p:tgtEl>
              </p:cMediaNode>
            </p:audio>
          </p:childTnLst>
        </p:cTn>
      </p:par>
    </p:tnLst>
    <p:bldLst>
      <p:bldP spid="11" grpId="0"/>
      <p:bldP spid="13" grpId="0" bldLvl="0" animBg="1"/>
      <p:bldP spid="15" grpId="0" bldLvl="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MH_Other_1"/>
          <p:cNvSpPr/>
          <p:nvPr>
            <p:custDataLst>
              <p:tags r:id="rId1"/>
            </p:custDataLst>
          </p:nvPr>
        </p:nvSpPr>
        <p:spPr>
          <a:xfrm>
            <a:off x="4209837" y="1358163"/>
            <a:ext cx="2334424" cy="918727"/>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accent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ctr" anchorCtr="0" forceAA="0" compatLnSpc="1">
            <a:noAutofit/>
          </a:bodyPr>
          <a:lstStyle/>
          <a:p>
            <a:pPr algn="ctr"/>
            <a:endParaRPr lang="zh-CN" altLang="en-US" sz="27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MH_Other_2"/>
          <p:cNvSpPr/>
          <p:nvPr>
            <p:custDataLst>
              <p:tags r:id="rId2"/>
            </p:custDataLst>
          </p:nvPr>
        </p:nvSpPr>
        <p:spPr>
          <a:xfrm flipH="1">
            <a:off x="2570390" y="1358163"/>
            <a:ext cx="2334424" cy="918727"/>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accent2"/>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ctr" anchorCtr="0" forceAA="0" compatLnSpc="1">
            <a:noAutofit/>
          </a:bodyPr>
          <a:lstStyle/>
          <a:p>
            <a:pPr algn="ctr"/>
            <a:endParaRPr lang="zh-CN" altLang="en-US" sz="27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MH_Other_3"/>
          <p:cNvSpPr/>
          <p:nvPr>
            <p:custDataLst>
              <p:tags r:id="rId3"/>
            </p:custDataLst>
          </p:nvPr>
        </p:nvSpPr>
        <p:spPr>
          <a:xfrm flipH="1" flipV="1">
            <a:off x="4090597" y="2265008"/>
            <a:ext cx="814220" cy="778144"/>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accent2"/>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ctr" anchorCtr="0" forceAA="0" compatLnSpc="1">
            <a:noAutofit/>
          </a:bodyPr>
          <a:lstStyle/>
          <a:p>
            <a:pPr algn="ctr">
              <a:lnSpc>
                <a:spcPct val="120000"/>
              </a:lnSpc>
            </a:pPr>
            <a:endParaRPr lang="zh-CN" altLang="en-US" sz="27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MH_Other_4"/>
          <p:cNvSpPr/>
          <p:nvPr>
            <p:custDataLst>
              <p:tags r:id="rId4"/>
            </p:custDataLst>
          </p:nvPr>
        </p:nvSpPr>
        <p:spPr>
          <a:xfrm flipV="1">
            <a:off x="4209835" y="2265008"/>
            <a:ext cx="814220" cy="778144"/>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accent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0" rIns="68580" bIns="0" numCol="1" spcCol="0" rtlCol="0" fromWordArt="0" anchor="ctr" anchorCtr="0" forceAA="0" compatLnSpc="1">
            <a:noAutofit/>
          </a:bodyPr>
          <a:lstStyle/>
          <a:p>
            <a:pPr algn="ctr">
              <a:lnSpc>
                <a:spcPct val="120000"/>
              </a:lnSpc>
            </a:pPr>
            <a:endParaRPr lang="zh-CN" altLang="en-US" sz="27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MH_SubTitle_1"/>
          <p:cNvSpPr txBox="1"/>
          <p:nvPr>
            <p:custDataLst>
              <p:tags r:id="rId5"/>
            </p:custDataLst>
          </p:nvPr>
        </p:nvSpPr>
        <p:spPr>
          <a:xfrm>
            <a:off x="1124568" y="1252990"/>
            <a:ext cx="1657019" cy="669473"/>
          </a:xfrm>
          <a:prstGeom prst="rect">
            <a:avLst/>
          </a:prstGeom>
          <a:noFill/>
        </p:spPr>
        <p:txBody>
          <a:bodyPr wrap="square" lIns="68580" tIns="34290" rIns="68580" bIns="34290" rtlCol="0" anchor="ctr" anchorCtr="0">
            <a:noAutofit/>
          </a:bodyPr>
          <a:lstStyle/>
          <a:p>
            <a:pPr>
              <a:lnSpc>
                <a:spcPct val="170000"/>
              </a:lnSpc>
            </a:pPr>
            <a:r>
              <a:rPr lang="zh-CN" altLang="en-US" dirty="0">
                <a:solidFill>
                  <a:schemeClr val="tx2"/>
                </a:solidFill>
                <a:latin typeface="微软雅黑" panose="020B0503020204020204" pitchFamily="34" charset="-122"/>
                <a:ea typeface="微软雅黑" panose="020B0503020204020204" pitchFamily="34" charset="-122"/>
              </a:rPr>
              <a:t>添加标题</a:t>
            </a:r>
          </a:p>
        </p:txBody>
      </p:sp>
      <p:sp>
        <p:nvSpPr>
          <p:cNvPr id="84" name="MH_Text_1"/>
          <p:cNvSpPr txBox="1"/>
          <p:nvPr>
            <p:custDataLst>
              <p:tags r:id="rId6"/>
            </p:custDataLst>
          </p:nvPr>
        </p:nvSpPr>
        <p:spPr>
          <a:xfrm>
            <a:off x="1124568" y="2082937"/>
            <a:ext cx="2455361" cy="935747"/>
          </a:xfrm>
          <a:prstGeom prst="rect">
            <a:avLst/>
          </a:prstGeom>
          <a:noFill/>
        </p:spPr>
        <p:txBody>
          <a:bodyPr wrap="square" lIns="68580" tIns="34290" rIns="68580" bIns="34290" rtlCol="0">
            <a:noAutofit/>
          </a:bodyPr>
          <a:lstStyle/>
          <a:p>
            <a:pPr>
              <a:lnSpc>
                <a:spcPct val="160000"/>
              </a:lnSpc>
            </a:pPr>
            <a:r>
              <a:rPr lang="zh-CN" altLang="en-US" sz="11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85" name="MH_SubTitle_2"/>
          <p:cNvSpPr txBox="1"/>
          <p:nvPr>
            <p:custDataLst>
              <p:tags r:id="rId7"/>
            </p:custDataLst>
          </p:nvPr>
        </p:nvSpPr>
        <p:spPr>
          <a:xfrm>
            <a:off x="6434893" y="1289371"/>
            <a:ext cx="1562684" cy="641942"/>
          </a:xfrm>
          <a:prstGeom prst="rect">
            <a:avLst/>
          </a:prstGeom>
          <a:noFill/>
        </p:spPr>
        <p:txBody>
          <a:bodyPr wrap="square" lIns="68580" tIns="34290" rIns="68580" bIns="34290" rtlCol="0" anchor="ctr" anchorCtr="0">
            <a:noAutofit/>
          </a:bodyPr>
          <a:lstStyle/>
          <a:p>
            <a:pPr algn="r">
              <a:lnSpc>
                <a:spcPct val="170000"/>
              </a:lnSpc>
            </a:pPr>
            <a:r>
              <a:rPr lang="zh-CN" altLang="en-US" dirty="0">
                <a:solidFill>
                  <a:schemeClr val="tx2"/>
                </a:solidFill>
                <a:latin typeface="微软雅黑" panose="020B0503020204020204" pitchFamily="34" charset="-122"/>
                <a:ea typeface="微软雅黑" panose="020B0503020204020204" pitchFamily="34" charset="-122"/>
              </a:rPr>
              <a:t>添加标题</a:t>
            </a:r>
          </a:p>
        </p:txBody>
      </p:sp>
      <p:sp>
        <p:nvSpPr>
          <p:cNvPr id="86" name="Rectangle 5"/>
          <p:cNvSpPr/>
          <p:nvPr/>
        </p:nvSpPr>
        <p:spPr bwMode="auto">
          <a:xfrm>
            <a:off x="881062" y="3607424"/>
            <a:ext cx="7464281" cy="74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just" fontAlgn="base">
              <a:lnSpc>
                <a:spcPct val="150000"/>
              </a:lnSpc>
              <a:spcBef>
                <a:spcPct val="0"/>
              </a:spcBef>
              <a:spcAft>
                <a:spcPct val="0"/>
              </a:spcAft>
            </a:pPr>
            <a:r>
              <a:rPr lang="zh-CN" altLang="en-US" sz="1100" dirty="0">
                <a:solidFill>
                  <a:schemeClr val="tx2"/>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100" dirty="0">
                <a:solidFill>
                  <a:schemeClr val="tx2"/>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tx2"/>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100" dirty="0">
                <a:solidFill>
                  <a:schemeClr val="tx2"/>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tx2"/>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100" dirty="0">
                <a:solidFill>
                  <a:schemeClr val="tx2"/>
                </a:solidFill>
                <a:latin typeface="微软雅黑" panose="020B0503020204020204" pitchFamily="34" charset="-122"/>
                <a:ea typeface="微软雅黑" panose="020B0503020204020204" pitchFamily="34" charset="-122"/>
                <a:sym typeface="Gill Sans" charset="0"/>
              </a:rPr>
              <a:t> </a:t>
            </a:r>
            <a:r>
              <a:rPr lang="zh-CN" altLang="en-US" sz="1100" dirty="0">
                <a:solidFill>
                  <a:schemeClr val="tx2"/>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1100" dirty="0">
                <a:solidFill>
                  <a:schemeClr val="tx2"/>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tx2"/>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100" dirty="0">
                <a:solidFill>
                  <a:schemeClr val="tx2"/>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tx2"/>
                </a:solidFill>
                <a:latin typeface="微软雅黑" panose="020B0503020204020204" pitchFamily="34" charset="-122"/>
                <a:ea typeface="微软雅黑" panose="020B0503020204020204" pitchFamily="34" charset="-122"/>
                <a:sym typeface="Gill Sans" charset="0"/>
              </a:rPr>
              <a:t>分钟之内。</a:t>
            </a:r>
            <a:endParaRPr lang="en-US" sz="1100"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7" name="MH_Text_1"/>
          <p:cNvSpPr txBox="1"/>
          <p:nvPr>
            <p:custDataLst>
              <p:tags r:id="rId8"/>
            </p:custDataLst>
          </p:nvPr>
        </p:nvSpPr>
        <p:spPr>
          <a:xfrm>
            <a:off x="5542217" y="2063888"/>
            <a:ext cx="2455361" cy="935747"/>
          </a:xfrm>
          <a:prstGeom prst="rect">
            <a:avLst/>
          </a:prstGeom>
          <a:noFill/>
        </p:spPr>
        <p:txBody>
          <a:bodyPr wrap="square" lIns="68580" tIns="34290" rIns="68580" bIns="34290" rtlCol="0">
            <a:noAutofit/>
          </a:bodyPr>
          <a:lstStyle/>
          <a:p>
            <a:pPr algn="r">
              <a:lnSpc>
                <a:spcPct val="160000"/>
              </a:lnSpc>
            </a:pPr>
            <a:r>
              <a:rPr lang="zh-CN" altLang="en-US" sz="11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11" name="TextBox 13"/>
          <p:cNvSpPr txBox="1"/>
          <p:nvPr/>
        </p:nvSpPr>
        <p:spPr>
          <a:xfrm>
            <a:off x="4041085"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经验指标</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down)">
                                      <p:cBhvr>
                                        <p:cTn id="10" dur="500"/>
                                        <p:tgtEl>
                                          <p:spTgt spid="8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wipe(right)">
                                      <p:cBhvr>
                                        <p:cTn id="21" dur="500"/>
                                        <p:tgtEl>
                                          <p:spTgt spid="8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left)">
                                      <p:cBhvr>
                                        <p:cTn id="24" dur="500"/>
                                        <p:tgtEl>
                                          <p:spTgt spid="85"/>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up)">
                                      <p:cBhvr>
                                        <p:cTn id="28" dur="500"/>
                                        <p:tgtEl>
                                          <p:spTgt spid="84"/>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up)">
                                      <p:cBhvr>
                                        <p:cTn id="31" dur="500"/>
                                        <p:tgtEl>
                                          <p:spTgt spid="87"/>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anim calcmode="lin" valueType="num">
                                      <p:cBhvr>
                                        <p:cTn id="36" dur="500" fill="hold"/>
                                        <p:tgtEl>
                                          <p:spTgt spid="86"/>
                                        </p:tgtEl>
                                        <p:attrNameLst>
                                          <p:attrName>ppt_x</p:attrName>
                                        </p:attrNameLst>
                                      </p:cBhvr>
                                      <p:tavLst>
                                        <p:tav tm="0">
                                          <p:val>
                                            <p:strVal val="#ppt_x"/>
                                          </p:val>
                                        </p:tav>
                                        <p:tav tm="100000">
                                          <p:val>
                                            <p:strVal val="#ppt_x"/>
                                          </p:val>
                                        </p:tav>
                                      </p:tavLst>
                                    </p:anim>
                                    <p:anim calcmode="lin" valueType="num">
                                      <p:cBhvr>
                                        <p:cTn id="37"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82" grpId="0" animBg="1"/>
      <p:bldP spid="83" grpId="0"/>
      <p:bldP spid="84"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8"/>
          <p:cNvGrpSpPr/>
          <p:nvPr/>
        </p:nvGrpSpPr>
        <p:grpSpPr>
          <a:xfrm>
            <a:off x="1188540" y="1570332"/>
            <a:ext cx="2231332" cy="2441578"/>
            <a:chOff x="1854714" y="2490343"/>
            <a:chExt cx="2879434" cy="3150264"/>
          </a:xfrm>
          <a:solidFill>
            <a:schemeClr val="accent2"/>
          </a:solidFill>
          <a:effectLst/>
        </p:grpSpPr>
        <p:sp>
          <p:nvSpPr>
            <p:cNvPr id="36"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latin typeface="微软雅黑" panose="020B0503020204020204" pitchFamily="34" charset="-122"/>
                <a:ea typeface="Helvetica Light"/>
                <a:cs typeface="Helvetica Light"/>
                <a:sym typeface="Helvetica Light"/>
              </a:endParaRPr>
            </a:p>
          </p:txBody>
        </p:sp>
        <p:sp>
          <p:nvSpPr>
            <p:cNvPr id="37"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latin typeface="微软雅黑" panose="020B0503020204020204" pitchFamily="34" charset="-122"/>
                <a:ea typeface="Helvetica Light"/>
                <a:cs typeface="Helvetica Light"/>
                <a:sym typeface="Helvetica Light"/>
              </a:endParaRPr>
            </a:p>
          </p:txBody>
        </p:sp>
        <p:sp>
          <p:nvSpPr>
            <p:cNvPr id="38"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latin typeface="微软雅黑" panose="020B0503020204020204" pitchFamily="34" charset="-122"/>
                <a:ea typeface="Helvetica Light"/>
                <a:cs typeface="Helvetica Light"/>
                <a:sym typeface="Helvetica Light"/>
              </a:endParaRPr>
            </a:p>
          </p:txBody>
        </p:sp>
        <p:sp>
          <p:nvSpPr>
            <p:cNvPr id="39"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latin typeface="微软雅黑" panose="020B0503020204020204" pitchFamily="34" charset="-122"/>
                <a:ea typeface="Helvetica Light"/>
                <a:cs typeface="Helvetica Light"/>
                <a:sym typeface="Helvetica Light"/>
              </a:endParaRPr>
            </a:p>
          </p:txBody>
        </p:sp>
        <p:sp>
          <p:nvSpPr>
            <p:cNvPr id="40"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latin typeface="微软雅黑" panose="020B0503020204020204" pitchFamily="34" charset="-122"/>
                <a:ea typeface="Helvetica Light"/>
                <a:cs typeface="Helvetica Light"/>
                <a:sym typeface="Helvetica Light"/>
              </a:endParaRPr>
            </a:p>
          </p:txBody>
        </p:sp>
        <p:sp>
          <p:nvSpPr>
            <p:cNvPr id="41"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a:latin typeface="微软雅黑" panose="020B0503020204020204" pitchFamily="34" charset="-122"/>
                <a:ea typeface="Helvetica Light"/>
                <a:cs typeface="Helvetica Light"/>
                <a:sym typeface="Helvetica Light"/>
              </a:endParaRPr>
            </a:p>
          </p:txBody>
        </p:sp>
      </p:grpSp>
      <p:grpSp>
        <p:nvGrpSpPr>
          <p:cNvPr id="42" name="Group 4"/>
          <p:cNvGrpSpPr/>
          <p:nvPr/>
        </p:nvGrpSpPr>
        <p:grpSpPr>
          <a:xfrm>
            <a:off x="1858187" y="2700777"/>
            <a:ext cx="884611" cy="1282294"/>
            <a:chOff x="2722728" y="3979767"/>
            <a:chExt cx="1141551" cy="1654490"/>
          </a:xfrm>
          <a:solidFill>
            <a:schemeClr val="accent1"/>
          </a:solidFill>
        </p:grpSpPr>
        <p:sp>
          <p:nvSpPr>
            <p:cNvPr id="43"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sp>
          <p:nvSpPr>
            <p:cNvPr id="44"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grpSp>
        <p:nvGrpSpPr>
          <p:cNvPr id="45" name="Group 1"/>
          <p:cNvGrpSpPr/>
          <p:nvPr/>
        </p:nvGrpSpPr>
        <p:grpSpPr>
          <a:xfrm>
            <a:off x="1858187" y="1555031"/>
            <a:ext cx="884611" cy="1282281"/>
            <a:chOff x="2722728" y="2490343"/>
            <a:chExt cx="1141551" cy="1654472"/>
          </a:xfrm>
          <a:solidFill>
            <a:schemeClr val="accent1"/>
          </a:solidFill>
        </p:grpSpPr>
        <p:sp>
          <p:nvSpPr>
            <p:cNvPr id="46"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sp>
          <p:nvSpPr>
            <p:cNvPr id="47"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grpSp>
        <p:nvGrpSpPr>
          <p:cNvPr id="48" name="Group 6"/>
          <p:cNvGrpSpPr/>
          <p:nvPr/>
        </p:nvGrpSpPr>
        <p:grpSpPr>
          <a:xfrm>
            <a:off x="2248559" y="1945467"/>
            <a:ext cx="1168318" cy="878150"/>
            <a:chOff x="3226486" y="2994101"/>
            <a:chExt cx="1507662" cy="1133040"/>
          </a:xfrm>
          <a:solidFill>
            <a:schemeClr val="accent1"/>
          </a:solidFill>
        </p:grpSpPr>
        <p:sp>
          <p:nvSpPr>
            <p:cNvPr id="49"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sp>
          <p:nvSpPr>
            <p:cNvPr id="50"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grpSp>
        <p:nvGrpSpPr>
          <p:cNvPr id="51" name="Group 5"/>
          <p:cNvGrpSpPr/>
          <p:nvPr/>
        </p:nvGrpSpPr>
        <p:grpSpPr>
          <a:xfrm>
            <a:off x="2248557" y="2726336"/>
            <a:ext cx="1168313" cy="878152"/>
            <a:chOff x="3226486" y="4001618"/>
            <a:chExt cx="1507655" cy="1133044"/>
          </a:xfrm>
          <a:solidFill>
            <a:schemeClr val="accent1"/>
          </a:solidFill>
        </p:grpSpPr>
        <p:sp>
          <p:nvSpPr>
            <p:cNvPr id="52"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sp>
          <p:nvSpPr>
            <p:cNvPr id="53"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grpSp>
        <p:nvGrpSpPr>
          <p:cNvPr id="54" name="Group 3"/>
          <p:cNvGrpSpPr/>
          <p:nvPr/>
        </p:nvGrpSpPr>
        <p:grpSpPr>
          <a:xfrm>
            <a:off x="1185543" y="2726336"/>
            <a:ext cx="1168309" cy="878158"/>
            <a:chOff x="1854714" y="4001618"/>
            <a:chExt cx="1507651" cy="1133051"/>
          </a:xfrm>
          <a:solidFill>
            <a:schemeClr val="accent1"/>
          </a:solidFill>
        </p:grpSpPr>
        <p:sp>
          <p:nvSpPr>
            <p:cNvPr id="55"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nvGrpSpPr>
            <p:cNvPr id="56" name="Group 1483"/>
            <p:cNvGrpSpPr/>
            <p:nvPr/>
          </p:nvGrpSpPr>
          <p:grpSpPr>
            <a:xfrm>
              <a:off x="2264393" y="4342430"/>
              <a:ext cx="389449" cy="339084"/>
              <a:chOff x="0" y="0"/>
              <a:chExt cx="839414" cy="730856"/>
            </a:xfrm>
            <a:grpFill/>
          </p:grpSpPr>
          <p:sp>
            <p:nvSpPr>
              <p:cNvPr id="57"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sp>
            <p:nvSpPr>
              <p:cNvPr id="58"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grpSp>
      <p:grpSp>
        <p:nvGrpSpPr>
          <p:cNvPr id="59" name="Group 2"/>
          <p:cNvGrpSpPr/>
          <p:nvPr/>
        </p:nvGrpSpPr>
        <p:grpSpPr>
          <a:xfrm>
            <a:off x="1185540" y="1945467"/>
            <a:ext cx="1168315" cy="878150"/>
            <a:chOff x="1854714" y="2994101"/>
            <a:chExt cx="1507658" cy="1133040"/>
          </a:xfrm>
          <a:solidFill>
            <a:schemeClr val="accent1"/>
          </a:solidFill>
        </p:grpSpPr>
        <p:sp>
          <p:nvSpPr>
            <p:cNvPr id="60"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sp>
          <p:nvSpPr>
            <p:cNvPr id="61"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7204" tIns="37204" rIns="37204" bIns="37204" numCol="1" anchor="ctr">
              <a:noAutofit/>
            </a:bodyPr>
            <a:lstStyle/>
            <a:p>
              <a:pPr>
                <a:defRPr sz="3200">
                  <a:solidFill>
                    <a:srgbClr val="FFFFFF"/>
                  </a:solidFill>
                  <a:latin typeface="Helvetica Light"/>
                  <a:ea typeface="Helvetica Light"/>
                  <a:cs typeface="Helvetica Light"/>
                  <a:sym typeface="Helvetica Light"/>
                </a:defRPr>
              </a:pPr>
              <a:endParaRPr sz="2440" kern="0">
                <a:latin typeface="微软雅黑" panose="020B0503020204020204" pitchFamily="34" charset="-122"/>
                <a:ea typeface="Helvetica Light"/>
                <a:cs typeface="Helvetica Light"/>
                <a:sym typeface="Helvetica Light"/>
              </a:endParaRPr>
            </a:p>
          </p:txBody>
        </p:sp>
      </p:grpSp>
      <p:sp>
        <p:nvSpPr>
          <p:cNvPr id="62" name="TextBox 144"/>
          <p:cNvSpPr txBox="1"/>
          <p:nvPr/>
        </p:nvSpPr>
        <p:spPr>
          <a:xfrm>
            <a:off x="4173264" y="1557931"/>
            <a:ext cx="1823262" cy="599979"/>
          </a:xfrm>
          <a:prstGeom prst="rect">
            <a:avLst/>
          </a:prstGeom>
          <a:noFill/>
        </p:spPr>
        <p:txBody>
          <a:bodyPr wrap="square" lIns="0" tIns="0" rIns="0" bIns="0" rtlCol="0">
            <a:spAutoFit/>
          </a:bodyPr>
          <a:lstStyle/>
          <a:p>
            <a:pPr algn="l">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63" name="Text Placeholder 2"/>
          <p:cNvSpPr txBox="1"/>
          <p:nvPr/>
        </p:nvSpPr>
        <p:spPr>
          <a:xfrm>
            <a:off x="4173264" y="1311958"/>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添加标题</a:t>
            </a:r>
            <a:endParaRPr lang="en-GB" altLang="zh-CN" sz="1200" dirty="0">
              <a:solidFill>
                <a:schemeClr val="tx2"/>
              </a:solidFill>
              <a:latin typeface="微软雅黑" panose="020B0503020204020204" pitchFamily="34" charset="-122"/>
              <a:ea typeface="微软雅黑" panose="020B0503020204020204" pitchFamily="34" charset="-122"/>
            </a:endParaRPr>
          </a:p>
        </p:txBody>
      </p:sp>
      <p:sp>
        <p:nvSpPr>
          <p:cNvPr id="64" name="TextBox 146"/>
          <p:cNvSpPr txBox="1"/>
          <p:nvPr/>
        </p:nvSpPr>
        <p:spPr>
          <a:xfrm>
            <a:off x="6405210" y="1557931"/>
            <a:ext cx="1823262" cy="599979"/>
          </a:xfrm>
          <a:prstGeom prst="rect">
            <a:avLst/>
          </a:prstGeom>
          <a:noFill/>
        </p:spPr>
        <p:txBody>
          <a:bodyPr wrap="square" lIns="0" tIns="0" rIns="0" bIns="0" rtlCol="0">
            <a:spAutoFit/>
          </a:bodyPr>
          <a:lstStyle/>
          <a:p>
            <a:pPr algn="l">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65" name="Text Placeholder 2"/>
          <p:cNvSpPr txBox="1"/>
          <p:nvPr/>
        </p:nvSpPr>
        <p:spPr>
          <a:xfrm>
            <a:off x="6405210" y="1311958"/>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添加标题</a:t>
            </a:r>
            <a:endParaRPr lang="en-GB" altLang="zh-CN" sz="1200" dirty="0">
              <a:solidFill>
                <a:schemeClr val="tx2"/>
              </a:solidFill>
              <a:latin typeface="微软雅黑" panose="020B0503020204020204" pitchFamily="34" charset="-122"/>
              <a:ea typeface="微软雅黑" panose="020B0503020204020204" pitchFamily="34" charset="-122"/>
            </a:endParaRPr>
          </a:p>
        </p:txBody>
      </p:sp>
      <p:sp>
        <p:nvSpPr>
          <p:cNvPr id="66" name="TextBox 148"/>
          <p:cNvSpPr txBox="1"/>
          <p:nvPr/>
        </p:nvSpPr>
        <p:spPr>
          <a:xfrm>
            <a:off x="4173264" y="2596529"/>
            <a:ext cx="1823262" cy="599979"/>
          </a:xfrm>
          <a:prstGeom prst="rect">
            <a:avLst/>
          </a:prstGeom>
          <a:noFill/>
        </p:spPr>
        <p:txBody>
          <a:bodyPr wrap="square" lIns="0" tIns="0" rIns="0" bIns="0" rtlCol="0">
            <a:spAutoFit/>
          </a:bodyPr>
          <a:lstStyle/>
          <a:p>
            <a:pPr algn="l">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67" name="Text Placeholder 2"/>
          <p:cNvSpPr txBox="1"/>
          <p:nvPr/>
        </p:nvSpPr>
        <p:spPr>
          <a:xfrm>
            <a:off x="4173264" y="2350555"/>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添加标题</a:t>
            </a:r>
            <a:endParaRPr lang="en-GB" altLang="zh-CN" sz="1200" dirty="0">
              <a:solidFill>
                <a:schemeClr val="tx2"/>
              </a:solidFill>
              <a:latin typeface="微软雅黑" panose="020B0503020204020204" pitchFamily="34" charset="-122"/>
              <a:ea typeface="微软雅黑" panose="020B0503020204020204" pitchFamily="34" charset="-122"/>
            </a:endParaRPr>
          </a:p>
        </p:txBody>
      </p:sp>
      <p:sp>
        <p:nvSpPr>
          <p:cNvPr id="68" name="TextBox 150"/>
          <p:cNvSpPr txBox="1"/>
          <p:nvPr/>
        </p:nvSpPr>
        <p:spPr>
          <a:xfrm>
            <a:off x="6405210" y="2596529"/>
            <a:ext cx="1823262" cy="599979"/>
          </a:xfrm>
          <a:prstGeom prst="rect">
            <a:avLst/>
          </a:prstGeom>
          <a:noFill/>
        </p:spPr>
        <p:txBody>
          <a:bodyPr wrap="square" lIns="0" tIns="0" rIns="0" bIns="0" rtlCol="0">
            <a:spAutoFit/>
          </a:bodyPr>
          <a:lstStyle/>
          <a:p>
            <a:pPr algn="l">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69" name="Text Placeholder 2"/>
          <p:cNvSpPr txBox="1"/>
          <p:nvPr/>
        </p:nvSpPr>
        <p:spPr>
          <a:xfrm>
            <a:off x="6405210" y="2350555"/>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添加标题</a:t>
            </a:r>
            <a:endParaRPr lang="en-GB" altLang="zh-CN" sz="1200" dirty="0">
              <a:solidFill>
                <a:schemeClr val="tx2"/>
              </a:solidFill>
              <a:latin typeface="微软雅黑" panose="020B0503020204020204" pitchFamily="34" charset="-122"/>
              <a:ea typeface="微软雅黑" panose="020B0503020204020204" pitchFamily="34" charset="-122"/>
            </a:endParaRPr>
          </a:p>
        </p:txBody>
      </p:sp>
      <p:sp>
        <p:nvSpPr>
          <p:cNvPr id="70" name="TextBox 152"/>
          <p:cNvSpPr txBox="1"/>
          <p:nvPr/>
        </p:nvSpPr>
        <p:spPr>
          <a:xfrm>
            <a:off x="4173264" y="3617936"/>
            <a:ext cx="1823262" cy="599979"/>
          </a:xfrm>
          <a:prstGeom prst="rect">
            <a:avLst/>
          </a:prstGeom>
          <a:noFill/>
        </p:spPr>
        <p:txBody>
          <a:bodyPr wrap="square" lIns="0" tIns="0" rIns="0" bIns="0" rtlCol="0">
            <a:spAutoFit/>
          </a:bodyPr>
          <a:lstStyle/>
          <a:p>
            <a:pPr algn="l">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71" name="Text Placeholder 2"/>
          <p:cNvSpPr txBox="1"/>
          <p:nvPr/>
        </p:nvSpPr>
        <p:spPr>
          <a:xfrm>
            <a:off x="4173264" y="3371963"/>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添加标题</a:t>
            </a:r>
            <a:endParaRPr lang="en-GB" altLang="zh-CN" sz="1200" dirty="0">
              <a:solidFill>
                <a:schemeClr val="tx2"/>
              </a:solidFill>
              <a:latin typeface="微软雅黑" panose="020B0503020204020204" pitchFamily="34" charset="-122"/>
              <a:ea typeface="微软雅黑" panose="020B0503020204020204" pitchFamily="34" charset="-122"/>
            </a:endParaRPr>
          </a:p>
        </p:txBody>
      </p:sp>
      <p:sp>
        <p:nvSpPr>
          <p:cNvPr id="72" name="TextBox 154"/>
          <p:cNvSpPr txBox="1"/>
          <p:nvPr/>
        </p:nvSpPr>
        <p:spPr>
          <a:xfrm>
            <a:off x="6405210" y="3617936"/>
            <a:ext cx="1823262" cy="599979"/>
          </a:xfrm>
          <a:prstGeom prst="rect">
            <a:avLst/>
          </a:prstGeom>
          <a:noFill/>
        </p:spPr>
        <p:txBody>
          <a:bodyPr wrap="square" lIns="0" tIns="0" rIns="0" bIns="0" rtlCol="0">
            <a:spAutoFit/>
          </a:bodyPr>
          <a:lstStyle/>
          <a:p>
            <a:pPr algn="l">
              <a:lnSpc>
                <a:spcPct val="130000"/>
              </a:lnSpc>
            </a:pPr>
            <a:r>
              <a:rPr lang="zh-CN" altLang="en-US" sz="1000" dirty="0">
                <a:solidFill>
                  <a:schemeClr val="tx2"/>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73" name="Text Placeholder 2"/>
          <p:cNvSpPr txBox="1"/>
          <p:nvPr/>
        </p:nvSpPr>
        <p:spPr>
          <a:xfrm>
            <a:off x="6405210" y="3371963"/>
            <a:ext cx="1723598" cy="228848"/>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dirty="0">
                <a:solidFill>
                  <a:schemeClr val="tx2"/>
                </a:solidFill>
                <a:latin typeface="微软雅黑" panose="020B0503020204020204" pitchFamily="34" charset="-122"/>
                <a:ea typeface="微软雅黑" panose="020B0503020204020204" pitchFamily="34" charset="-122"/>
              </a:rPr>
              <a:t>添加标题</a:t>
            </a:r>
            <a:endParaRPr lang="en-GB" altLang="zh-CN" sz="1200" dirty="0">
              <a:solidFill>
                <a:schemeClr val="tx2"/>
              </a:solidFill>
              <a:latin typeface="微软雅黑" panose="020B0503020204020204" pitchFamily="34" charset="-122"/>
              <a:ea typeface="微软雅黑" panose="020B0503020204020204" pitchFamily="34" charset="-122"/>
            </a:endParaRPr>
          </a:p>
        </p:txBody>
      </p:sp>
      <p:sp>
        <p:nvSpPr>
          <p:cNvPr id="74" name="Text Placeholder 2"/>
          <p:cNvSpPr txBox="1"/>
          <p:nvPr/>
        </p:nvSpPr>
        <p:spPr>
          <a:xfrm>
            <a:off x="2118018" y="1224210"/>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2"/>
                </a:solidFill>
                <a:latin typeface="微软雅黑" panose="020B0503020204020204" pitchFamily="34" charset="-122"/>
                <a:ea typeface="微软雅黑" panose="020B0503020204020204" pitchFamily="34" charset="-122"/>
              </a:rPr>
              <a:t>A</a:t>
            </a:r>
          </a:p>
        </p:txBody>
      </p:sp>
      <p:sp>
        <p:nvSpPr>
          <p:cNvPr id="75" name="Text Placeholder 2"/>
          <p:cNvSpPr txBox="1"/>
          <p:nvPr/>
        </p:nvSpPr>
        <p:spPr>
          <a:xfrm>
            <a:off x="3440795" y="2067421"/>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2"/>
                </a:solidFill>
                <a:latin typeface="微软雅黑" panose="020B0503020204020204" pitchFamily="34" charset="-122"/>
                <a:ea typeface="微软雅黑" panose="020B0503020204020204" pitchFamily="34" charset="-122"/>
              </a:rPr>
              <a:t>B</a:t>
            </a:r>
          </a:p>
        </p:txBody>
      </p:sp>
      <p:sp>
        <p:nvSpPr>
          <p:cNvPr id="76" name="Text Placeholder 2"/>
          <p:cNvSpPr txBox="1"/>
          <p:nvPr/>
        </p:nvSpPr>
        <p:spPr>
          <a:xfrm>
            <a:off x="841337" y="2067421"/>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2"/>
                </a:solidFill>
                <a:latin typeface="微软雅黑" panose="020B0503020204020204" pitchFamily="34" charset="-122"/>
                <a:ea typeface="微软雅黑" panose="020B0503020204020204" pitchFamily="34" charset="-122"/>
              </a:rPr>
              <a:t>F</a:t>
            </a:r>
          </a:p>
        </p:txBody>
      </p:sp>
      <p:sp>
        <p:nvSpPr>
          <p:cNvPr id="77" name="Text Placeholder 2"/>
          <p:cNvSpPr txBox="1"/>
          <p:nvPr/>
        </p:nvSpPr>
        <p:spPr>
          <a:xfrm>
            <a:off x="2118017" y="4103774"/>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2"/>
                </a:solidFill>
                <a:latin typeface="微软雅黑" panose="020B0503020204020204" pitchFamily="34" charset="-122"/>
                <a:ea typeface="微软雅黑" panose="020B0503020204020204" pitchFamily="34" charset="-122"/>
              </a:rPr>
              <a:t>D</a:t>
            </a:r>
          </a:p>
        </p:txBody>
      </p:sp>
      <p:sp>
        <p:nvSpPr>
          <p:cNvPr id="78" name="Text Placeholder 2"/>
          <p:cNvSpPr txBox="1"/>
          <p:nvPr/>
        </p:nvSpPr>
        <p:spPr>
          <a:xfrm>
            <a:off x="841337" y="3330999"/>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60" dirty="0">
                <a:solidFill>
                  <a:schemeClr val="tx2"/>
                </a:solidFill>
                <a:latin typeface="微软雅黑" panose="020B0503020204020204" pitchFamily="34" charset="-122"/>
                <a:ea typeface="微软雅黑" panose="020B0503020204020204" pitchFamily="34" charset="-122"/>
              </a:rPr>
              <a:t>E</a:t>
            </a:r>
          </a:p>
        </p:txBody>
      </p:sp>
      <p:sp>
        <p:nvSpPr>
          <p:cNvPr id="79" name="Text Placeholder 2"/>
          <p:cNvSpPr txBox="1"/>
          <p:nvPr/>
        </p:nvSpPr>
        <p:spPr>
          <a:xfrm>
            <a:off x="3440795" y="3330999"/>
            <a:ext cx="333372" cy="267933"/>
          </a:xfrm>
          <a:prstGeom prst="rect">
            <a:avLst/>
          </a:prstGeom>
          <a:noFill/>
        </p:spPr>
        <p:txBody>
          <a:bodyPr vert="horz" lIns="0" tIns="35426" rIns="0" bIns="35426"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560" dirty="0">
                <a:solidFill>
                  <a:schemeClr val="tx2"/>
                </a:solidFill>
                <a:latin typeface="微软雅黑" panose="020B0503020204020204" pitchFamily="34" charset="-122"/>
                <a:ea typeface="微软雅黑" panose="020B0503020204020204" pitchFamily="34" charset="-122"/>
              </a:rPr>
              <a:t>C</a:t>
            </a:r>
            <a:endParaRPr lang="en-GB" sz="1560" dirty="0">
              <a:solidFill>
                <a:schemeClr val="tx2"/>
              </a:solidFill>
              <a:latin typeface="微软雅黑" panose="020B0503020204020204" pitchFamily="34" charset="-122"/>
              <a:ea typeface="微软雅黑" panose="020B0503020204020204" pitchFamily="34" charset="-122"/>
            </a:endParaRPr>
          </a:p>
        </p:txBody>
      </p:sp>
      <p:sp>
        <p:nvSpPr>
          <p:cNvPr id="80" name="TextBox 13"/>
          <p:cNvSpPr txBox="1"/>
          <p:nvPr/>
        </p:nvSpPr>
        <p:spPr>
          <a:xfrm>
            <a:off x="4041085"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未来规划</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200"/>
                                        <p:tgtEl>
                                          <p:spTgt spid="4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74">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3">
                                            <p:txEl>
                                              <p:pRg st="0" end="0"/>
                                            </p:txEl>
                                          </p:spTgt>
                                        </p:tgtEl>
                                        <p:attrNameLst>
                                          <p:attrName>style.visibility</p:attrName>
                                        </p:attrNameLst>
                                      </p:cBhvr>
                                      <p:to>
                                        <p:strVal val="visible"/>
                                      </p:to>
                                    </p:set>
                                    <p:animEffect transition="in" filter="fade">
                                      <p:cBhvr>
                                        <p:cTn id="18" dur="200"/>
                                        <p:tgtEl>
                                          <p:spTgt spid="6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
                                        <p:tgtEl>
                                          <p:spTgt spid="62"/>
                                        </p:tgtEl>
                                      </p:cBhvr>
                                    </p:animEffect>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strips(upRight)">
                                      <p:cBhvr>
                                        <p:cTn id="25" dur="200"/>
                                        <p:tgtEl>
                                          <p:spTgt spid="48"/>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199"/>
                                          </p:stCondLst>
                                        </p:cTn>
                                        <p:tgtEl>
                                          <p:spTgt spid="75">
                                            <p:txEl>
                                              <p:pRg st="0" end="0"/>
                                            </p:txEl>
                                          </p:spTgt>
                                        </p:tgtEl>
                                        <p:attrNameLst>
                                          <p:attrName>style.visibility</p:attrName>
                                        </p:attrNameLst>
                                      </p:cBhvr>
                                      <p:to>
                                        <p:strVal val="visible"/>
                                      </p:to>
                                    </p:se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7">
                                            <p:txEl>
                                              <p:pRg st="0" end="0"/>
                                            </p:txEl>
                                          </p:spTgt>
                                        </p:tgtEl>
                                        <p:attrNameLst>
                                          <p:attrName>style.visibility</p:attrName>
                                        </p:attrNameLst>
                                      </p:cBhvr>
                                      <p:to>
                                        <p:strVal val="visible"/>
                                      </p:to>
                                    </p:set>
                                    <p:animEffect transition="in" filter="fade">
                                      <p:cBhvr>
                                        <p:cTn id="32" dur="200"/>
                                        <p:tgtEl>
                                          <p:spTgt spid="67">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200"/>
                                        <p:tgtEl>
                                          <p:spTgt spid="66"/>
                                        </p:tgtEl>
                                      </p:cBhvr>
                                    </p:animEffect>
                                  </p:childTnLst>
                                </p:cTn>
                              </p:par>
                            </p:childTnLst>
                          </p:cTn>
                        </p:par>
                        <p:par>
                          <p:cTn id="36" fill="hold">
                            <p:stCondLst>
                              <p:cond delay="3500"/>
                            </p:stCondLst>
                            <p:childTnLst>
                              <p:par>
                                <p:cTn id="37" presetID="18" presetClass="entr" presetSubtype="6"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strips(downRight)">
                                      <p:cBhvr>
                                        <p:cTn id="39" dur="200"/>
                                        <p:tgtEl>
                                          <p:spTgt spid="51"/>
                                        </p:tgtEl>
                                      </p:cBhvr>
                                    </p:animEffec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199"/>
                                          </p:stCondLst>
                                        </p:cTn>
                                        <p:tgtEl>
                                          <p:spTgt spid="79">
                                            <p:txEl>
                                              <p:pRg st="0" end="0"/>
                                            </p:txEl>
                                          </p:spTgt>
                                        </p:tgtEl>
                                        <p:attrNameLst>
                                          <p:attrName>style.visibility</p:attrName>
                                        </p:attrNameLst>
                                      </p:cBhvr>
                                      <p:to>
                                        <p:strVal val="visible"/>
                                      </p:to>
                                    </p:se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71">
                                            <p:txEl>
                                              <p:pRg st="0" end="0"/>
                                            </p:txEl>
                                          </p:spTgt>
                                        </p:tgtEl>
                                        <p:attrNameLst>
                                          <p:attrName>style.visibility</p:attrName>
                                        </p:attrNameLst>
                                      </p:cBhvr>
                                      <p:to>
                                        <p:strVal val="visible"/>
                                      </p:to>
                                    </p:set>
                                    <p:animEffect transition="in" filter="fade">
                                      <p:cBhvr>
                                        <p:cTn id="46" dur="200"/>
                                        <p:tgtEl>
                                          <p:spTgt spid="71">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200"/>
                                        <p:tgtEl>
                                          <p:spTgt spid="70"/>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up)">
                                      <p:cBhvr>
                                        <p:cTn id="53" dur="200"/>
                                        <p:tgtEl>
                                          <p:spTgt spid="42"/>
                                        </p:tgtEl>
                                      </p:cBhvr>
                                    </p:animEffect>
                                  </p:childTnLst>
                                </p:cTn>
                              </p:par>
                            </p:childTnLst>
                          </p:cTn>
                        </p:par>
                        <p:par>
                          <p:cTn id="54" fill="hold">
                            <p:stCondLst>
                              <p:cond delay="5500"/>
                            </p:stCondLst>
                            <p:childTnLst>
                              <p:par>
                                <p:cTn id="55" presetID="1" presetClass="entr" presetSubtype="0" fill="hold" grpId="0" nodeType="afterEffect">
                                  <p:stCondLst>
                                    <p:cond delay="0"/>
                                  </p:stCondLst>
                                  <p:childTnLst>
                                    <p:set>
                                      <p:cBhvr>
                                        <p:cTn id="56" dur="1" fill="hold">
                                          <p:stCondLst>
                                            <p:cond delay="199"/>
                                          </p:stCondLst>
                                        </p:cTn>
                                        <p:tgtEl>
                                          <p:spTgt spid="77">
                                            <p:txEl>
                                              <p:pRg st="0" end="0"/>
                                            </p:txEl>
                                          </p:spTgt>
                                        </p:tgtEl>
                                        <p:attrNameLst>
                                          <p:attrName>style.visibility</p:attrName>
                                        </p:attrNameLst>
                                      </p:cBhvr>
                                      <p:to>
                                        <p:strVal val="visible"/>
                                      </p:to>
                                    </p:se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65">
                                            <p:txEl>
                                              <p:pRg st="0" end="0"/>
                                            </p:txEl>
                                          </p:spTgt>
                                        </p:tgtEl>
                                        <p:attrNameLst>
                                          <p:attrName>style.visibility</p:attrName>
                                        </p:attrNameLst>
                                      </p:cBhvr>
                                      <p:to>
                                        <p:strVal val="visible"/>
                                      </p:to>
                                    </p:set>
                                    <p:animEffect transition="in" filter="fade">
                                      <p:cBhvr>
                                        <p:cTn id="60" dur="200"/>
                                        <p:tgtEl>
                                          <p:spTgt spid="65">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200"/>
                                        <p:tgtEl>
                                          <p:spTgt spid="64"/>
                                        </p:tgtEl>
                                      </p:cBhvr>
                                    </p:animEffect>
                                  </p:childTnLst>
                                </p:cTn>
                              </p:par>
                            </p:childTnLst>
                          </p:cTn>
                        </p:par>
                        <p:par>
                          <p:cTn id="64" fill="hold">
                            <p:stCondLst>
                              <p:cond delay="6500"/>
                            </p:stCondLst>
                            <p:childTnLst>
                              <p:par>
                                <p:cTn id="65" presetID="18" presetClass="entr" presetSubtype="12"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strips(downLeft)">
                                      <p:cBhvr>
                                        <p:cTn id="67" dur="200"/>
                                        <p:tgtEl>
                                          <p:spTgt spid="54"/>
                                        </p:tgtEl>
                                      </p:cBhvr>
                                    </p:animEffect>
                                  </p:child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199"/>
                                          </p:stCondLst>
                                        </p:cTn>
                                        <p:tgtEl>
                                          <p:spTgt spid="78">
                                            <p:txEl>
                                              <p:pRg st="0" end="0"/>
                                            </p:txEl>
                                          </p:spTgt>
                                        </p:tgtEl>
                                        <p:attrNameLst>
                                          <p:attrName>style.visibility</p:attrName>
                                        </p:attrNameLst>
                                      </p:cBhvr>
                                      <p:to>
                                        <p:strVal val="visible"/>
                                      </p:to>
                                    </p:se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69">
                                            <p:txEl>
                                              <p:pRg st="0" end="0"/>
                                            </p:txEl>
                                          </p:spTgt>
                                        </p:tgtEl>
                                        <p:attrNameLst>
                                          <p:attrName>style.visibility</p:attrName>
                                        </p:attrNameLst>
                                      </p:cBhvr>
                                      <p:to>
                                        <p:strVal val="visible"/>
                                      </p:to>
                                    </p:set>
                                    <p:animEffect transition="in" filter="fade">
                                      <p:cBhvr>
                                        <p:cTn id="74" dur="200"/>
                                        <p:tgtEl>
                                          <p:spTgt spid="69">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200"/>
                                        <p:tgtEl>
                                          <p:spTgt spid="68"/>
                                        </p:tgtEl>
                                      </p:cBhvr>
                                    </p:animEffect>
                                  </p:childTnLst>
                                </p:cTn>
                              </p:par>
                            </p:childTnLst>
                          </p:cTn>
                        </p:par>
                        <p:par>
                          <p:cTn id="78" fill="hold">
                            <p:stCondLst>
                              <p:cond delay="8000"/>
                            </p:stCondLst>
                            <p:childTnLst>
                              <p:par>
                                <p:cTn id="79" presetID="18" presetClass="entr" presetSubtype="9"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strips(upLeft)">
                                      <p:cBhvr>
                                        <p:cTn id="81" dur="200"/>
                                        <p:tgtEl>
                                          <p:spTgt spid="59"/>
                                        </p:tgtEl>
                                      </p:cBhvr>
                                    </p:animEffect>
                                  </p:childTnLst>
                                </p:cTn>
                              </p:par>
                            </p:childTnLst>
                          </p:cTn>
                        </p:par>
                        <p:par>
                          <p:cTn id="82" fill="hold">
                            <p:stCondLst>
                              <p:cond delay="8500"/>
                            </p:stCondLst>
                            <p:childTnLst>
                              <p:par>
                                <p:cTn id="83" presetID="1" presetClass="entr" presetSubtype="0" fill="hold" grpId="0" nodeType="afterEffect">
                                  <p:stCondLst>
                                    <p:cond delay="0"/>
                                  </p:stCondLst>
                                  <p:childTnLst>
                                    <p:set>
                                      <p:cBhvr>
                                        <p:cTn id="84" dur="1" fill="hold">
                                          <p:stCondLst>
                                            <p:cond delay="199"/>
                                          </p:stCondLst>
                                        </p:cTn>
                                        <p:tgtEl>
                                          <p:spTgt spid="76">
                                            <p:txEl>
                                              <p:pRg st="0" end="0"/>
                                            </p:txEl>
                                          </p:spTgt>
                                        </p:tgtEl>
                                        <p:attrNameLst>
                                          <p:attrName>style.visibility</p:attrName>
                                        </p:attrNameLst>
                                      </p:cBhvr>
                                      <p:to>
                                        <p:strVal val="visible"/>
                                      </p:to>
                                    </p:se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73">
                                            <p:txEl>
                                              <p:pRg st="0" end="0"/>
                                            </p:txEl>
                                          </p:spTgt>
                                        </p:tgtEl>
                                        <p:attrNameLst>
                                          <p:attrName>style.visibility</p:attrName>
                                        </p:attrNameLst>
                                      </p:cBhvr>
                                      <p:to>
                                        <p:strVal val="visible"/>
                                      </p:to>
                                    </p:set>
                                    <p:animEffect transition="in" filter="fade">
                                      <p:cBhvr>
                                        <p:cTn id="88" dur="200"/>
                                        <p:tgtEl>
                                          <p:spTgt spid="73">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2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build="p"/>
      <p:bldP spid="64" grpId="0"/>
      <p:bldP spid="65" grpId="0" build="p"/>
      <p:bldP spid="66" grpId="0"/>
      <p:bldP spid="67" grpId="0" build="p"/>
      <p:bldP spid="68" grpId="0"/>
      <p:bldP spid="69" grpId="0" build="p"/>
      <p:bldP spid="70" grpId="0"/>
      <p:bldP spid="71" grpId="0" build="p"/>
      <p:bldP spid="72" grpId="0"/>
      <p:bldP spid="73" grpId="0" build="p"/>
      <p:bldP spid="74" grpId="0" build="p"/>
      <p:bldP spid="75" grpId="0" build="p"/>
      <p:bldP spid="76" grpId="0" build="p"/>
      <p:bldP spid="77" grpId="0" build="p"/>
      <p:bldP spid="78" grpId="0" build="p"/>
      <p:bldP spid="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6200000">
            <a:off x="1406754" y="1887111"/>
            <a:ext cx="1015663" cy="1309907"/>
          </a:xfrm>
          <a:prstGeom prst="rect">
            <a:avLst/>
          </a:prstGeom>
          <a:ln w="28575">
            <a:solidFill>
              <a:schemeClr val="accent1"/>
            </a:solidFill>
          </a:ln>
        </p:spPr>
        <p:txBody>
          <a:bodyPr vert="eaVert" wrap="square">
            <a:spAutoFit/>
          </a:bodyPr>
          <a:lstStyle/>
          <a:p>
            <a:pPr algn="ctr"/>
            <a:r>
              <a:rPr lang="en-US" altLang="zh-CN" sz="5400" b="1" spc="-225" dirty="0">
                <a:solidFill>
                  <a:schemeClr val="accent1"/>
                </a:solidFill>
                <a:latin typeface="Agency FB" panose="020B0503020202020204" pitchFamily="34" charset="0"/>
                <a:ea typeface="造字工房俊雅（非商用）常规体" pitchFamily="50" charset="-122"/>
              </a:rPr>
              <a:t>02</a:t>
            </a:r>
            <a:endParaRPr lang="zh-CN" altLang="en-US" sz="54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3057052" y="1894061"/>
            <a:ext cx="6267476" cy="461665"/>
          </a:xfrm>
          <a:prstGeom prst="rect">
            <a:avLst/>
          </a:prstGeom>
          <a:noFill/>
        </p:spPr>
        <p:txBody>
          <a:bodyPr wrap="square" rtlCol="0">
            <a:spAutoFit/>
          </a:bodyPr>
          <a:lstStyle/>
          <a:p>
            <a:pPr defTabSz="799465"/>
            <a:r>
              <a:rPr lang="zh-CN" altLang="en-US" sz="2400" b="1" dirty="0">
                <a:solidFill>
                  <a:schemeClr val="accent1"/>
                </a:solidFill>
                <a:latin typeface="+mj-ea"/>
                <a:ea typeface="+mj-ea"/>
              </a:rPr>
              <a:t>为什么选择我们 </a:t>
            </a:r>
            <a:r>
              <a:rPr lang="en-US" altLang="zh-CN" sz="2400" b="1" dirty="0">
                <a:solidFill>
                  <a:schemeClr val="accent1"/>
                </a:solidFill>
                <a:latin typeface="+mj-ea"/>
                <a:ea typeface="+mj-ea"/>
              </a:rPr>
              <a:t>- </a:t>
            </a:r>
            <a:r>
              <a:rPr lang="zh-CN" altLang="en-US" sz="2400" b="1" dirty="0">
                <a:solidFill>
                  <a:schemeClr val="accent1"/>
                </a:solidFill>
                <a:latin typeface="+mj-ea"/>
                <a:ea typeface="+mj-ea"/>
              </a:rPr>
              <a:t>发展平台及福利</a:t>
            </a:r>
          </a:p>
        </p:txBody>
      </p:sp>
      <p:sp>
        <p:nvSpPr>
          <p:cNvPr id="16" name="矩形 15"/>
          <p:cNvSpPr/>
          <p:nvPr/>
        </p:nvSpPr>
        <p:spPr>
          <a:xfrm>
            <a:off x="3145343"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7" name="矩形 16"/>
          <p:cNvSpPr/>
          <p:nvPr/>
        </p:nvSpPr>
        <p:spPr>
          <a:xfrm>
            <a:off x="431308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8" name="矩形 17"/>
          <p:cNvSpPr/>
          <p:nvPr/>
        </p:nvSpPr>
        <p:spPr>
          <a:xfrm>
            <a:off x="549800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9" name="矩形 18"/>
          <p:cNvSpPr/>
          <p:nvPr/>
        </p:nvSpPr>
        <p:spPr>
          <a:xfrm>
            <a:off x="3145521"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0" name="矩形 19"/>
          <p:cNvSpPr/>
          <p:nvPr/>
        </p:nvSpPr>
        <p:spPr>
          <a:xfrm>
            <a:off x="4313086"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1" name="矩形 20"/>
          <p:cNvSpPr/>
          <p:nvPr/>
        </p:nvSpPr>
        <p:spPr>
          <a:xfrm>
            <a:off x="5498007"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2" name="矩形 21"/>
          <p:cNvSpPr/>
          <p:nvPr/>
        </p:nvSpPr>
        <p:spPr>
          <a:xfrm>
            <a:off x="3121743" y="2323630"/>
            <a:ext cx="4896544" cy="338554"/>
          </a:xfrm>
          <a:prstGeom prst="rect">
            <a:avLst/>
          </a:prstGeom>
        </p:spPr>
        <p:txBody>
          <a:bodyPr wrap="square">
            <a:spAutoFit/>
          </a:bodyPr>
          <a:lstStyle/>
          <a:p>
            <a:r>
              <a:rPr lang="zh-CN" altLang="en-US" sz="800" dirty="0">
                <a:solidFill>
                  <a:schemeClr val="tx2"/>
                </a:solidFill>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3099"/>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599"/>
                                </p:stCondLst>
                                <p:childTnLst>
                                  <p:par>
                                    <p:cTn id="20" presetID="2" presetClass="entr" presetSubtype="4" accel="46000" fill="hold" grpId="0" nodeType="afterEffect" p14:presetBounceEnd="4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48000">
                                          <p:cBhvr additive="base">
                                            <p:cTn id="22"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14:presetBounceEnd="46000">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14:bounceEnd="46000">
                                          <p:cBhvr additive="base">
                                            <p:cTn id="26"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14:presetBounceEnd="46000">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14:bounceEnd="46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46000">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14:presetBounceEnd="48000">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14:bounceEnd="48000">
                                          <p:cBhvr additive="base">
                                            <p:cTn id="34"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14:presetBounceEnd="46000">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14:bounceEnd="46000">
                                          <p:cBhvr additive="base">
                                            <p:cTn id="38" dur="500" fill="hold"/>
                                            <p:tgtEl>
                                              <p:spTgt spid="20"/>
                                            </p:tgtEl>
                                            <p:attrNameLst>
                                              <p:attrName>ppt_x</p:attrName>
                                            </p:attrNameLst>
                                          </p:cBhvr>
                                          <p:tavLst>
                                            <p:tav tm="0">
                                              <p:val>
                                                <p:strVal val="#ppt_x"/>
                                              </p:val>
                                            </p:tav>
                                            <p:tav tm="100000">
                                              <p:val>
                                                <p:strVal val="#ppt_x"/>
                                              </p:val>
                                            </p:tav>
                                          </p:tavLst>
                                        </p:anim>
                                        <p:anim calcmode="lin" valueType="num" p14:bounceEnd="46000">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14:presetBounceEnd="46000">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14:bounceEnd="46000">
                                          <p:cBhvr additive="base">
                                            <p:cTn id="42" dur="5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3099"/>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599"/>
                                </p:stCondLst>
                                <p:childTnLst>
                                  <p:par>
                                    <p:cTn id="20" presetID="2" presetClass="entr" presetSubtype="4" accel="46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企业文化</a:t>
            </a:r>
          </a:p>
        </p:txBody>
      </p:sp>
      <p:grpSp>
        <p:nvGrpSpPr>
          <p:cNvPr id="32" name="组合 31"/>
          <p:cNvGrpSpPr/>
          <p:nvPr/>
        </p:nvGrpSpPr>
        <p:grpSpPr>
          <a:xfrm>
            <a:off x="6036864" y="1553967"/>
            <a:ext cx="1871770" cy="665001"/>
            <a:chOff x="6072188" y="1529423"/>
            <a:chExt cx="1916906" cy="681038"/>
          </a:xfrm>
        </p:grpSpPr>
        <p:sp>
          <p:nvSpPr>
            <p:cNvPr id="33" name="任意多边形 7"/>
            <p:cNvSpPr>
              <a:spLocks noChangeArrowheads="1"/>
            </p:cNvSpPr>
            <p:nvPr/>
          </p:nvSpPr>
          <p:spPr bwMode="auto">
            <a:xfrm>
              <a:off x="6072188" y="1529423"/>
              <a:ext cx="1916906"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6965" tIns="33483" rIns="66965" bIns="33483" rtlCol="0" anchor="ctr"/>
            <a:lstStyle/>
            <a:p>
              <a:pPr algn="ctr"/>
              <a:endParaRPr lang="zh-CN" altLang="en-US" sz="234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34" name="文本框 26"/>
            <p:cNvSpPr>
              <a:spLocks noChangeArrowheads="1"/>
            </p:cNvSpPr>
            <p:nvPr/>
          </p:nvSpPr>
          <p:spPr bwMode="auto">
            <a:xfrm>
              <a:off x="6298713" y="1707274"/>
              <a:ext cx="1621603" cy="325342"/>
            </a:xfrm>
            <a:prstGeom prst="rect">
              <a:avLst/>
            </a:prstGeom>
            <a:noFill/>
            <a:ln w="9525">
              <a:no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465"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经营理念</a:t>
              </a:r>
              <a:endParaRPr lang="zh-CN" altLang="en-US" sz="1465"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5" name="组合 34"/>
          <p:cNvGrpSpPr/>
          <p:nvPr/>
        </p:nvGrpSpPr>
        <p:grpSpPr>
          <a:xfrm>
            <a:off x="4470856" y="1553967"/>
            <a:ext cx="1872933" cy="665001"/>
            <a:chOff x="4468416" y="1529423"/>
            <a:chExt cx="1918097" cy="681038"/>
          </a:xfrm>
        </p:grpSpPr>
        <p:sp>
          <p:nvSpPr>
            <p:cNvPr id="36" name="任意多边形 6"/>
            <p:cNvSpPr>
              <a:spLocks noChangeArrowheads="1"/>
            </p:cNvSpPr>
            <p:nvPr/>
          </p:nvSpPr>
          <p:spPr bwMode="auto">
            <a:xfrm>
              <a:off x="4468416"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6965" tIns="33483" rIns="66965" bIns="33483" rtlCol="0" anchor="ctr"/>
            <a:lstStyle/>
            <a:p>
              <a:pPr algn="ctr"/>
              <a:endParaRPr lang="zh-CN" altLang="en-US" sz="234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37" name="文本框 27"/>
            <p:cNvSpPr>
              <a:spLocks noChangeArrowheads="1"/>
            </p:cNvSpPr>
            <p:nvPr/>
          </p:nvSpPr>
          <p:spPr bwMode="auto">
            <a:xfrm>
              <a:off x="4708945" y="1707277"/>
              <a:ext cx="1604638" cy="32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465"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企业精神</a:t>
              </a:r>
              <a:endParaRPr lang="zh-CN" altLang="en-US" sz="1465"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8" name="组合 37"/>
          <p:cNvGrpSpPr/>
          <p:nvPr/>
        </p:nvGrpSpPr>
        <p:grpSpPr>
          <a:xfrm>
            <a:off x="2904849" y="1553967"/>
            <a:ext cx="1872933" cy="665001"/>
            <a:chOff x="2864644" y="1529423"/>
            <a:chExt cx="1918097" cy="681038"/>
          </a:xfrm>
        </p:grpSpPr>
        <p:sp>
          <p:nvSpPr>
            <p:cNvPr id="39" name="任意多边形 5"/>
            <p:cNvSpPr>
              <a:spLocks noChangeArrowheads="1"/>
            </p:cNvSpPr>
            <p:nvPr/>
          </p:nvSpPr>
          <p:spPr bwMode="auto">
            <a:xfrm>
              <a:off x="2864644"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6965" tIns="33483" rIns="66965" bIns="33483" rtlCol="0" anchor="ctr"/>
            <a:lstStyle/>
            <a:p>
              <a:pPr algn="ctr"/>
              <a:endParaRPr lang="zh-CN" altLang="en-US" sz="234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40" name="文本框 24"/>
            <p:cNvSpPr>
              <a:spLocks noChangeArrowheads="1"/>
            </p:cNvSpPr>
            <p:nvPr/>
          </p:nvSpPr>
          <p:spPr bwMode="auto">
            <a:xfrm>
              <a:off x="3086531" y="1707274"/>
              <a:ext cx="1622611" cy="325342"/>
            </a:xfrm>
            <a:prstGeom prst="rect">
              <a:avLst/>
            </a:prstGeom>
            <a:noFill/>
            <a:ln w="9525">
              <a:no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465"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团队作风</a:t>
              </a:r>
              <a:endParaRPr lang="zh-CN" altLang="en-US" sz="1465"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1" name="组合 40"/>
          <p:cNvGrpSpPr/>
          <p:nvPr/>
        </p:nvGrpSpPr>
        <p:grpSpPr>
          <a:xfrm>
            <a:off x="1340002" y="1553967"/>
            <a:ext cx="1872933" cy="665001"/>
            <a:chOff x="1262063" y="1529423"/>
            <a:chExt cx="1918097" cy="681038"/>
          </a:xfrm>
          <a:solidFill>
            <a:srgbClr val="F0EFEC"/>
          </a:solidFill>
        </p:grpSpPr>
        <p:sp>
          <p:nvSpPr>
            <p:cNvPr id="42" name="任意多边形 4"/>
            <p:cNvSpPr>
              <a:spLocks noChangeArrowheads="1"/>
            </p:cNvSpPr>
            <p:nvPr/>
          </p:nvSpPr>
          <p:spPr bwMode="auto">
            <a:xfrm>
              <a:off x="1262063" y="1529423"/>
              <a:ext cx="1918097" cy="681038"/>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6965" tIns="33483" rIns="66965" bIns="33483" rtlCol="0" anchor="ctr"/>
            <a:lstStyle/>
            <a:p>
              <a:pPr algn="ctr"/>
              <a:endParaRPr lang="zh-CN" altLang="en-US" sz="2345">
                <a:solidFill>
                  <a:schemeClr val="bg1">
                    <a:lumMod val="20000"/>
                    <a:lumOff val="80000"/>
                  </a:schemeClr>
                </a:solidFill>
                <a:latin typeface="微软雅黑" panose="020B0503020204020204" pitchFamily="34" charset="-122"/>
                <a:ea typeface="微软雅黑" panose="020B0503020204020204" pitchFamily="34" charset="-122"/>
              </a:endParaRPr>
            </a:p>
          </p:txBody>
        </p:sp>
        <p:sp>
          <p:nvSpPr>
            <p:cNvPr id="43" name="文本框 25"/>
            <p:cNvSpPr>
              <a:spLocks noChangeArrowheads="1"/>
            </p:cNvSpPr>
            <p:nvPr/>
          </p:nvSpPr>
          <p:spPr bwMode="auto">
            <a:xfrm>
              <a:off x="1460556" y="1707220"/>
              <a:ext cx="1668881" cy="325442"/>
            </a:xfrm>
            <a:prstGeom prst="rect">
              <a:avLst/>
            </a:prstGeom>
            <a:noFill/>
            <a:ln w="9525">
              <a:noFill/>
              <a:miter lim="800000"/>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None/>
              </a:pPr>
              <a:r>
                <a:rPr lang="zh-CN" altLang="en-US" sz="1465"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rPr>
                <a:t>核心理念</a:t>
              </a:r>
              <a:endParaRPr lang="zh-CN" altLang="en-US" sz="1465" baseline="-3000" dirty="0">
                <a:solidFill>
                  <a:schemeClr val="bg1">
                    <a:lumMod val="20000"/>
                    <a:lumOff val="8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4" name="矩形 43"/>
          <p:cNvSpPr>
            <a:spLocks noChangeArrowheads="1"/>
          </p:cNvSpPr>
          <p:nvPr/>
        </p:nvSpPr>
        <p:spPr bwMode="auto">
          <a:xfrm>
            <a:off x="1047028" y="3676101"/>
            <a:ext cx="7049947" cy="4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97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a:t>
            </a:r>
            <a:endParaRPr lang="zh-CN" altLang="en-US" sz="1270" dirty="0">
              <a:solidFill>
                <a:schemeClr val="tx2"/>
              </a:solidFill>
              <a:latin typeface="微软雅黑" panose="020B0503020204020204" pitchFamily="34" charset="-122"/>
              <a:ea typeface="微软雅黑" panose="020B0503020204020204" pitchFamily="34" charset="-122"/>
            </a:endParaRPr>
          </a:p>
        </p:txBody>
      </p:sp>
      <p:sp>
        <p:nvSpPr>
          <p:cNvPr id="45" name="矩形 44"/>
          <p:cNvSpPr>
            <a:spLocks noChangeArrowheads="1"/>
          </p:cNvSpPr>
          <p:nvPr/>
        </p:nvSpPr>
        <p:spPr bwMode="auto">
          <a:xfrm>
            <a:off x="1626938" y="2422423"/>
            <a:ext cx="885178" cy="2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6" name="矩形 47"/>
          <p:cNvSpPr>
            <a:spLocks noChangeArrowheads="1"/>
          </p:cNvSpPr>
          <p:nvPr/>
        </p:nvSpPr>
        <p:spPr bwMode="auto">
          <a:xfrm>
            <a:off x="1373717" y="2773526"/>
            <a:ext cx="1397434" cy="6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97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270" dirty="0">
              <a:solidFill>
                <a:schemeClr val="tx2"/>
              </a:solidFill>
              <a:latin typeface="微软雅黑" panose="020B0503020204020204" pitchFamily="34" charset="-122"/>
              <a:ea typeface="微软雅黑" panose="020B0503020204020204" pitchFamily="34" charset="-122"/>
            </a:endParaRPr>
          </a:p>
        </p:txBody>
      </p:sp>
      <p:sp>
        <p:nvSpPr>
          <p:cNvPr id="47" name="矩形 46"/>
          <p:cNvSpPr>
            <a:spLocks noChangeArrowheads="1"/>
          </p:cNvSpPr>
          <p:nvPr/>
        </p:nvSpPr>
        <p:spPr bwMode="auto">
          <a:xfrm>
            <a:off x="3267353" y="2422423"/>
            <a:ext cx="885178" cy="2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8" name="矩形 47"/>
          <p:cNvSpPr>
            <a:spLocks noChangeArrowheads="1"/>
          </p:cNvSpPr>
          <p:nvPr/>
        </p:nvSpPr>
        <p:spPr bwMode="auto">
          <a:xfrm>
            <a:off x="3044360" y="2773525"/>
            <a:ext cx="1373019" cy="6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97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270" dirty="0">
              <a:solidFill>
                <a:schemeClr val="tx2"/>
              </a:solidFill>
              <a:latin typeface="微软雅黑" panose="020B0503020204020204" pitchFamily="34" charset="-122"/>
              <a:ea typeface="微软雅黑" panose="020B0503020204020204" pitchFamily="34" charset="-122"/>
            </a:endParaRPr>
          </a:p>
        </p:txBody>
      </p:sp>
      <p:sp>
        <p:nvSpPr>
          <p:cNvPr id="49" name="矩形 48"/>
          <p:cNvSpPr>
            <a:spLocks noChangeArrowheads="1"/>
          </p:cNvSpPr>
          <p:nvPr/>
        </p:nvSpPr>
        <p:spPr bwMode="auto">
          <a:xfrm>
            <a:off x="4905443" y="2422423"/>
            <a:ext cx="885178" cy="2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47"/>
          <p:cNvSpPr>
            <a:spLocks noChangeArrowheads="1"/>
          </p:cNvSpPr>
          <p:nvPr/>
        </p:nvSpPr>
        <p:spPr bwMode="auto">
          <a:xfrm>
            <a:off x="4690587" y="2773525"/>
            <a:ext cx="1385807" cy="6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97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270" dirty="0">
              <a:solidFill>
                <a:schemeClr val="tx2"/>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6545275" y="2422423"/>
            <a:ext cx="885178" cy="2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46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2" name="矩形 47"/>
          <p:cNvSpPr>
            <a:spLocks noChangeArrowheads="1"/>
          </p:cNvSpPr>
          <p:nvPr/>
        </p:nvSpPr>
        <p:spPr bwMode="auto">
          <a:xfrm>
            <a:off x="6349603" y="2773525"/>
            <a:ext cx="1373019" cy="60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6948" tIns="33474" rIns="66948" bIns="33474">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97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sz="1270" dirty="0">
              <a:solidFill>
                <a:schemeClr val="tx2"/>
              </a:solidFill>
              <a:latin typeface="微软雅黑" panose="020B0503020204020204" pitchFamily="34" charset="-122"/>
              <a:ea typeface="微软雅黑" panose="020B0503020204020204" pitchFamily="34" charset="-122"/>
            </a:endParaRPr>
          </a:p>
        </p:txBody>
      </p:sp>
      <p:sp>
        <p:nvSpPr>
          <p:cNvPr id="53" name="直接连接符 8"/>
          <p:cNvSpPr>
            <a:spLocks noChangeShapeType="1"/>
          </p:cNvSpPr>
          <p:nvPr/>
        </p:nvSpPr>
        <p:spPr bwMode="auto">
          <a:xfrm>
            <a:off x="1144687" y="3558589"/>
            <a:ext cx="6854631" cy="1163"/>
          </a:xfrm>
          <a:prstGeom prst="line">
            <a:avLst/>
          </a:prstGeom>
          <a:noFill/>
          <a:ln w="6350">
            <a:solidFill>
              <a:schemeClr val="tx2"/>
            </a:solidFill>
            <a:bevel/>
          </a:ln>
          <a:extLst>
            <a:ext uri="{909E8E84-426E-40DD-AFC4-6F175D3DCCD1}">
              <a14:hiddenFill xmlns:a14="http://schemas.microsoft.com/office/drawing/2010/main">
                <a:noFill/>
              </a14:hiddenFill>
            </a:ext>
          </a:extLst>
        </p:spPr>
        <p:txBody>
          <a:bodyPr lIns="89273" tIns="44637" rIns="89273" bIns="44637"/>
          <a:lstStyle/>
          <a:p>
            <a:endParaRPr lang="zh-CN" altLang="en-US" sz="2345">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0-#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400"/>
                                        <p:tgtEl>
                                          <p:spTgt spid="45"/>
                                        </p:tgtEl>
                                        <p:attrNameLst>
                                          <p:attrName>ppt_y</p:attrName>
                                        </p:attrNameLst>
                                      </p:cBhvr>
                                      <p:tavLst>
                                        <p:tav tm="0">
                                          <p:val>
                                            <p:strVal val="#ppt_y-#ppt_h*1.125000"/>
                                          </p:val>
                                        </p:tav>
                                        <p:tav tm="100000">
                                          <p:val>
                                            <p:strVal val="#ppt_y"/>
                                          </p:val>
                                        </p:tav>
                                      </p:tavLst>
                                    </p:anim>
                                    <p:animEffect>
                                      <p:cBhvr>
                                        <p:cTn id="28" dur="400"/>
                                        <p:tgtEl>
                                          <p:spTgt spid="45"/>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400"/>
                                        <p:tgtEl>
                                          <p:spTgt spid="46"/>
                                        </p:tgtEl>
                                        <p:attrNameLst>
                                          <p:attrName>ppt_y</p:attrName>
                                        </p:attrNameLst>
                                      </p:cBhvr>
                                      <p:tavLst>
                                        <p:tav tm="0">
                                          <p:val>
                                            <p:strVal val="#ppt_y-#ppt_h*1.125000"/>
                                          </p:val>
                                        </p:tav>
                                        <p:tav tm="100000">
                                          <p:val>
                                            <p:strVal val="#ppt_y"/>
                                          </p:val>
                                        </p:tav>
                                      </p:tavLst>
                                    </p:anim>
                                    <p:animEffect>
                                      <p:cBhvr>
                                        <p:cTn id="32" dur="400"/>
                                        <p:tgtEl>
                                          <p:spTgt spid="46"/>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400"/>
                                        <p:tgtEl>
                                          <p:spTgt spid="47"/>
                                        </p:tgtEl>
                                        <p:attrNameLst>
                                          <p:attrName>ppt_y</p:attrName>
                                        </p:attrNameLst>
                                      </p:cBhvr>
                                      <p:tavLst>
                                        <p:tav tm="0">
                                          <p:val>
                                            <p:strVal val="#ppt_y-#ppt_h*1.125000"/>
                                          </p:val>
                                        </p:tav>
                                        <p:tav tm="100000">
                                          <p:val>
                                            <p:strVal val="#ppt_y"/>
                                          </p:val>
                                        </p:tav>
                                      </p:tavLst>
                                    </p:anim>
                                    <p:animEffect>
                                      <p:cBhvr>
                                        <p:cTn id="36" dur="400"/>
                                        <p:tgtEl>
                                          <p:spTgt spid="47"/>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400"/>
                                        <p:tgtEl>
                                          <p:spTgt spid="48"/>
                                        </p:tgtEl>
                                        <p:attrNameLst>
                                          <p:attrName>ppt_y</p:attrName>
                                        </p:attrNameLst>
                                      </p:cBhvr>
                                      <p:tavLst>
                                        <p:tav tm="0">
                                          <p:val>
                                            <p:strVal val="#ppt_y-#ppt_h*1.125000"/>
                                          </p:val>
                                        </p:tav>
                                        <p:tav tm="100000">
                                          <p:val>
                                            <p:strVal val="#ppt_y"/>
                                          </p:val>
                                        </p:tav>
                                      </p:tavLst>
                                    </p:anim>
                                    <p:animEffect>
                                      <p:cBhvr>
                                        <p:cTn id="40" dur="400"/>
                                        <p:tgtEl>
                                          <p:spTgt spid="48"/>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400"/>
                                        <p:tgtEl>
                                          <p:spTgt spid="49"/>
                                        </p:tgtEl>
                                        <p:attrNameLst>
                                          <p:attrName>ppt_y</p:attrName>
                                        </p:attrNameLst>
                                      </p:cBhvr>
                                      <p:tavLst>
                                        <p:tav tm="0">
                                          <p:val>
                                            <p:strVal val="#ppt_y-#ppt_h*1.125000"/>
                                          </p:val>
                                        </p:tav>
                                        <p:tav tm="100000">
                                          <p:val>
                                            <p:strVal val="#ppt_y"/>
                                          </p:val>
                                        </p:tav>
                                      </p:tavLst>
                                    </p:anim>
                                    <p:animEffect>
                                      <p:cBhvr>
                                        <p:cTn id="44" dur="400"/>
                                        <p:tgtEl>
                                          <p:spTgt spid="49"/>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400"/>
                                        <p:tgtEl>
                                          <p:spTgt spid="50"/>
                                        </p:tgtEl>
                                        <p:attrNameLst>
                                          <p:attrName>ppt_y</p:attrName>
                                        </p:attrNameLst>
                                      </p:cBhvr>
                                      <p:tavLst>
                                        <p:tav tm="0">
                                          <p:val>
                                            <p:strVal val="#ppt_y-#ppt_h*1.125000"/>
                                          </p:val>
                                        </p:tav>
                                        <p:tav tm="100000">
                                          <p:val>
                                            <p:strVal val="#ppt_y"/>
                                          </p:val>
                                        </p:tav>
                                      </p:tavLst>
                                    </p:anim>
                                    <p:animEffect>
                                      <p:cBhvr>
                                        <p:cTn id="48" dur="400"/>
                                        <p:tgtEl>
                                          <p:spTgt spid="5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400"/>
                                        <p:tgtEl>
                                          <p:spTgt spid="51"/>
                                        </p:tgtEl>
                                        <p:attrNameLst>
                                          <p:attrName>ppt_y</p:attrName>
                                        </p:attrNameLst>
                                      </p:cBhvr>
                                      <p:tavLst>
                                        <p:tav tm="0">
                                          <p:val>
                                            <p:strVal val="#ppt_y-#ppt_h*1.125000"/>
                                          </p:val>
                                        </p:tav>
                                        <p:tav tm="100000">
                                          <p:val>
                                            <p:strVal val="#ppt_y"/>
                                          </p:val>
                                        </p:tav>
                                      </p:tavLst>
                                    </p:anim>
                                    <p:animEffect>
                                      <p:cBhvr>
                                        <p:cTn id="52" dur="400"/>
                                        <p:tgtEl>
                                          <p:spTgt spid="51"/>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400"/>
                                        <p:tgtEl>
                                          <p:spTgt spid="52"/>
                                        </p:tgtEl>
                                        <p:attrNameLst>
                                          <p:attrName>ppt_y</p:attrName>
                                        </p:attrNameLst>
                                      </p:cBhvr>
                                      <p:tavLst>
                                        <p:tav tm="0">
                                          <p:val>
                                            <p:strVal val="#ppt_y-#ppt_h*1.125000"/>
                                          </p:val>
                                        </p:tav>
                                        <p:tav tm="100000">
                                          <p:val>
                                            <p:strVal val="#ppt_y"/>
                                          </p:val>
                                        </p:tav>
                                      </p:tavLst>
                                    </p:anim>
                                    <p:animEffect>
                                      <p:cBhvr>
                                        <p:cTn id="56" dur="400"/>
                                        <p:tgtEl>
                                          <p:spTgt spid="52"/>
                                        </p:tgtEl>
                                      </p:cBhvr>
                                    </p:animEffect>
                                  </p:childTnLst>
                                </p:cTn>
                              </p:par>
                            </p:childTnLst>
                          </p:cTn>
                        </p:par>
                        <p:par>
                          <p:cTn id="57" fill="hold">
                            <p:stCondLst>
                              <p:cond delay="2500"/>
                            </p:stCondLst>
                            <p:childTnLst>
                              <p:par>
                                <p:cTn id="58" presetID="16" presetClass="entr" presetSubtype="37"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p:cBhvr>
                                        <p:cTn id="60" dur="750"/>
                                        <p:tgtEl>
                                          <p:spTgt spid="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581306" y="1563638"/>
            <a:ext cx="1861058" cy="2576469"/>
            <a:chOff x="1827008" y="2120901"/>
            <a:chExt cx="2298700" cy="3181426"/>
          </a:xfrm>
        </p:grpSpPr>
        <p:sp>
          <p:nvSpPr>
            <p:cNvPr id="15" name="矩形 14"/>
            <p:cNvSpPr/>
            <p:nvPr/>
          </p:nvSpPr>
          <p:spPr>
            <a:xfrm>
              <a:off x="1827008" y="2120901"/>
              <a:ext cx="2298700" cy="44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sp>
          <p:nvSpPr>
            <p:cNvPr id="16" name="矩形 15"/>
            <p:cNvSpPr/>
            <p:nvPr/>
          </p:nvSpPr>
          <p:spPr>
            <a:xfrm>
              <a:off x="1827008" y="2565400"/>
              <a:ext cx="2298700" cy="2736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ysClr val="windowText" lastClr="000000"/>
                </a:solidFill>
              </a:endParaRPr>
            </a:p>
          </p:txBody>
        </p:sp>
      </p:grpSp>
      <p:grpSp>
        <p:nvGrpSpPr>
          <p:cNvPr id="17" name="组合 16"/>
          <p:cNvGrpSpPr/>
          <p:nvPr/>
        </p:nvGrpSpPr>
        <p:grpSpPr>
          <a:xfrm>
            <a:off x="4696877" y="1563638"/>
            <a:ext cx="1861058" cy="2576469"/>
            <a:chOff x="1827008" y="2120901"/>
            <a:chExt cx="2298700" cy="3181427"/>
          </a:xfrm>
        </p:grpSpPr>
        <p:sp>
          <p:nvSpPr>
            <p:cNvPr id="18" name="矩形 17"/>
            <p:cNvSpPr/>
            <p:nvPr/>
          </p:nvSpPr>
          <p:spPr>
            <a:xfrm>
              <a:off x="1827008" y="2120901"/>
              <a:ext cx="2298700" cy="44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1" name="矩形 30"/>
            <p:cNvSpPr/>
            <p:nvPr/>
          </p:nvSpPr>
          <p:spPr>
            <a:xfrm>
              <a:off x="1827008" y="2565400"/>
              <a:ext cx="2298700" cy="2736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32" name="组合 31"/>
          <p:cNvGrpSpPr/>
          <p:nvPr/>
        </p:nvGrpSpPr>
        <p:grpSpPr>
          <a:xfrm>
            <a:off x="6812448" y="1563638"/>
            <a:ext cx="1861058" cy="2576469"/>
            <a:chOff x="1827008" y="2120901"/>
            <a:chExt cx="2298700" cy="3181426"/>
          </a:xfrm>
        </p:grpSpPr>
        <p:sp>
          <p:nvSpPr>
            <p:cNvPr id="33" name="矩形 32"/>
            <p:cNvSpPr/>
            <p:nvPr/>
          </p:nvSpPr>
          <p:spPr>
            <a:xfrm>
              <a:off x="1827008" y="2120901"/>
              <a:ext cx="2298700" cy="44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矩形 33"/>
            <p:cNvSpPr/>
            <p:nvPr/>
          </p:nvSpPr>
          <p:spPr>
            <a:xfrm>
              <a:off x="1827008" y="2565400"/>
              <a:ext cx="2298700" cy="2736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35" name="组合 34"/>
          <p:cNvGrpSpPr/>
          <p:nvPr/>
        </p:nvGrpSpPr>
        <p:grpSpPr>
          <a:xfrm>
            <a:off x="465734" y="1563638"/>
            <a:ext cx="1861058" cy="2576468"/>
            <a:chOff x="1827008" y="2120901"/>
            <a:chExt cx="2298700" cy="3181425"/>
          </a:xfrm>
          <a:solidFill>
            <a:schemeClr val="accent1"/>
          </a:solidFill>
        </p:grpSpPr>
        <p:sp>
          <p:nvSpPr>
            <p:cNvPr id="36" name="矩形 35"/>
            <p:cNvSpPr/>
            <p:nvPr/>
          </p:nvSpPr>
          <p:spPr>
            <a:xfrm>
              <a:off x="1827008" y="2120901"/>
              <a:ext cx="2298700" cy="44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7" name="矩形 36"/>
            <p:cNvSpPr/>
            <p:nvPr/>
          </p:nvSpPr>
          <p:spPr>
            <a:xfrm>
              <a:off x="1827008" y="2565398"/>
              <a:ext cx="2298700" cy="2736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sp>
        <p:nvSpPr>
          <p:cNvPr id="38" name="文本框 29"/>
          <p:cNvSpPr txBox="1"/>
          <p:nvPr/>
        </p:nvSpPr>
        <p:spPr>
          <a:xfrm>
            <a:off x="683725" y="1639021"/>
            <a:ext cx="1425076" cy="284657"/>
          </a:xfrm>
          <a:prstGeom prst="rect">
            <a:avLst/>
          </a:prstGeom>
          <a:noFill/>
        </p:spPr>
        <p:txBody>
          <a:bodyPr wrap="square" lIns="68543" tIns="34272" rIns="68543" bIns="34272"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39" name="文本框 30"/>
          <p:cNvSpPr txBox="1"/>
          <p:nvPr/>
        </p:nvSpPr>
        <p:spPr>
          <a:xfrm>
            <a:off x="5001803" y="1639021"/>
            <a:ext cx="1251206" cy="284657"/>
          </a:xfrm>
          <a:prstGeom prst="rect">
            <a:avLst/>
          </a:prstGeom>
          <a:noFill/>
        </p:spPr>
        <p:txBody>
          <a:bodyPr wrap="square" lIns="68543" tIns="34272" rIns="68543" bIns="34272"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40" name="文本框 31"/>
          <p:cNvSpPr txBox="1"/>
          <p:nvPr/>
        </p:nvSpPr>
        <p:spPr>
          <a:xfrm>
            <a:off x="2886232" y="1639021"/>
            <a:ext cx="1251206" cy="284657"/>
          </a:xfrm>
          <a:prstGeom prst="rect">
            <a:avLst/>
          </a:prstGeom>
          <a:noFill/>
        </p:spPr>
        <p:txBody>
          <a:bodyPr wrap="square" lIns="68543" tIns="34272" rIns="68543" bIns="34272"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41" name="文本框 32"/>
          <p:cNvSpPr txBox="1"/>
          <p:nvPr/>
        </p:nvSpPr>
        <p:spPr>
          <a:xfrm>
            <a:off x="7117374" y="1639021"/>
            <a:ext cx="1251206" cy="284657"/>
          </a:xfrm>
          <a:prstGeom prst="rect">
            <a:avLst/>
          </a:prstGeom>
          <a:noFill/>
        </p:spPr>
        <p:txBody>
          <a:bodyPr wrap="square" lIns="68543" tIns="34272" rIns="68543" bIns="34272"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添加标题内容</a:t>
            </a:r>
          </a:p>
        </p:txBody>
      </p:sp>
      <p:sp>
        <p:nvSpPr>
          <p:cNvPr id="42" name="文本框 33"/>
          <p:cNvSpPr txBox="1"/>
          <p:nvPr/>
        </p:nvSpPr>
        <p:spPr>
          <a:xfrm>
            <a:off x="611560" y="2195891"/>
            <a:ext cx="1512168"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43" name="文本框 34"/>
          <p:cNvSpPr txBox="1"/>
          <p:nvPr/>
        </p:nvSpPr>
        <p:spPr>
          <a:xfrm>
            <a:off x="2771800" y="2195891"/>
            <a:ext cx="1512168"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44" name="文本框 35"/>
          <p:cNvSpPr txBox="1"/>
          <p:nvPr/>
        </p:nvSpPr>
        <p:spPr>
          <a:xfrm>
            <a:off x="4860032" y="2195891"/>
            <a:ext cx="1584176"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45" name="文本框 36"/>
          <p:cNvSpPr txBox="1"/>
          <p:nvPr/>
        </p:nvSpPr>
        <p:spPr>
          <a:xfrm>
            <a:off x="6994394" y="2195891"/>
            <a:ext cx="1541419" cy="1731207"/>
          </a:xfrm>
          <a:prstGeom prst="rect">
            <a:avLst/>
          </a:prstGeom>
          <a:noFill/>
        </p:spPr>
        <p:txBody>
          <a:bodyPr wrap="square" lIns="68543" tIns="34272" rIns="68543" bIns="34272" rtlCol="0">
            <a:spAutoFit/>
          </a:bodyPr>
          <a:lstStyle/>
          <a:p>
            <a:r>
              <a:rPr lang="zh-CN" altLang="en-US" sz="12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rgbClr val="FFFFFF"/>
              </a:solidFill>
              <a:latin typeface="微软雅黑" panose="020B0503020204020204" pitchFamily="34" charset="-122"/>
              <a:ea typeface="微软雅黑" panose="020B0503020204020204" pitchFamily="34" charset="-122"/>
            </a:endParaRPr>
          </a:p>
        </p:txBody>
      </p:sp>
      <p:sp>
        <p:nvSpPr>
          <p:cNvPr id="22"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人才理念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工作环境</a:t>
            </a:r>
          </a:p>
        </p:txBody>
      </p:sp>
      <p:sp>
        <p:nvSpPr>
          <p:cNvPr id="25" name="Rectangle 4"/>
          <p:cNvSpPr/>
          <p:nvPr/>
        </p:nvSpPr>
        <p:spPr>
          <a:xfrm>
            <a:off x="686951" y="1060570"/>
            <a:ext cx="2515769" cy="174240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0" dirty="0">
              <a:ea typeface="Roboto" pitchFamily="2" charset="0"/>
            </a:endParaRPr>
          </a:p>
        </p:txBody>
      </p:sp>
      <p:sp>
        <p:nvSpPr>
          <p:cNvPr id="26" name="Rectangle 5"/>
          <p:cNvSpPr/>
          <p:nvPr/>
        </p:nvSpPr>
        <p:spPr>
          <a:xfrm>
            <a:off x="686951" y="2919069"/>
            <a:ext cx="2515769" cy="1286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0" dirty="0">
              <a:ea typeface="Roboto" pitchFamily="2" charset="0"/>
            </a:endParaRPr>
          </a:p>
        </p:txBody>
      </p:sp>
      <p:sp>
        <p:nvSpPr>
          <p:cNvPr id="27" name="TextBox 14"/>
          <p:cNvSpPr txBox="1"/>
          <p:nvPr/>
        </p:nvSpPr>
        <p:spPr>
          <a:xfrm>
            <a:off x="812398" y="2993393"/>
            <a:ext cx="2264875" cy="1137815"/>
          </a:xfrm>
          <a:prstGeom prst="rect">
            <a:avLst/>
          </a:prstGeom>
          <a:noFill/>
        </p:spPr>
        <p:txBody>
          <a:bodyPr wrap="square" rIns="118126" bIns="29531" numCol="1" spcCol="36000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Rectangle 16"/>
          <p:cNvSpPr/>
          <p:nvPr/>
        </p:nvSpPr>
        <p:spPr>
          <a:xfrm>
            <a:off x="3373811" y="1060570"/>
            <a:ext cx="2515769" cy="1742406"/>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0" dirty="0">
              <a:ea typeface="Roboto" pitchFamily="2" charset="0"/>
            </a:endParaRPr>
          </a:p>
        </p:txBody>
      </p:sp>
      <p:sp>
        <p:nvSpPr>
          <p:cNvPr id="29" name="Rectangle 17"/>
          <p:cNvSpPr/>
          <p:nvPr/>
        </p:nvSpPr>
        <p:spPr>
          <a:xfrm>
            <a:off x="3373811" y="2919069"/>
            <a:ext cx="2515769" cy="1286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0" dirty="0">
              <a:ea typeface="Roboto" pitchFamily="2" charset="0"/>
            </a:endParaRPr>
          </a:p>
        </p:txBody>
      </p:sp>
      <p:sp>
        <p:nvSpPr>
          <p:cNvPr id="30" name="TextBox 18"/>
          <p:cNvSpPr txBox="1"/>
          <p:nvPr/>
        </p:nvSpPr>
        <p:spPr>
          <a:xfrm>
            <a:off x="3499258" y="2993393"/>
            <a:ext cx="2264875" cy="1137815"/>
          </a:xfrm>
          <a:prstGeom prst="rect">
            <a:avLst/>
          </a:prstGeom>
          <a:noFill/>
        </p:spPr>
        <p:txBody>
          <a:bodyPr wrap="square" rIns="118126" bIns="29531" numCol="1" spcCol="36000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 name="Rectangle 19"/>
          <p:cNvSpPr/>
          <p:nvPr/>
        </p:nvSpPr>
        <p:spPr>
          <a:xfrm>
            <a:off x="6060671" y="1060570"/>
            <a:ext cx="2515769" cy="174240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0" dirty="0">
              <a:ea typeface="Roboto" pitchFamily="2" charset="0"/>
            </a:endParaRPr>
          </a:p>
        </p:txBody>
      </p:sp>
      <p:sp>
        <p:nvSpPr>
          <p:cNvPr id="54" name="Rectangle 20"/>
          <p:cNvSpPr/>
          <p:nvPr/>
        </p:nvSpPr>
        <p:spPr>
          <a:xfrm>
            <a:off x="6060671" y="2919069"/>
            <a:ext cx="2515769" cy="1286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0" dirty="0">
              <a:ea typeface="Roboto" pitchFamily="2" charset="0"/>
            </a:endParaRPr>
          </a:p>
        </p:txBody>
      </p:sp>
      <p:sp>
        <p:nvSpPr>
          <p:cNvPr id="55" name="TextBox 21"/>
          <p:cNvSpPr txBox="1"/>
          <p:nvPr/>
        </p:nvSpPr>
        <p:spPr>
          <a:xfrm>
            <a:off x="6186118" y="2993393"/>
            <a:ext cx="2264875" cy="1137815"/>
          </a:xfrm>
          <a:prstGeom prst="rect">
            <a:avLst/>
          </a:prstGeom>
          <a:noFill/>
        </p:spPr>
        <p:txBody>
          <a:bodyPr wrap="square" rIns="118126" bIns="29531" numCol="1" spcCol="360000">
            <a:spAutoFit/>
          </a:bodyPr>
          <a:lstStyle/>
          <a:p>
            <a:pPr>
              <a:lnSpc>
                <a:spcPct val="15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00"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animBg="1"/>
      <p:bldP spid="29" grpId="0" animBg="1"/>
      <p:bldP spid="30" grpId="0"/>
      <p:bldP spid="31" grpId="0" animBg="1"/>
      <p:bldP spid="54"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员工活动</a:t>
            </a:r>
          </a:p>
        </p:txBody>
      </p:sp>
      <p:sp>
        <p:nvSpPr>
          <p:cNvPr id="12" name="Round Diagonal Corner Rectangle 34"/>
          <p:cNvSpPr/>
          <p:nvPr/>
        </p:nvSpPr>
        <p:spPr>
          <a:xfrm>
            <a:off x="756193" y="1347614"/>
            <a:ext cx="1687745" cy="1799792"/>
          </a:xfrm>
          <a:prstGeom prst="round2DiagRect">
            <a:avLst/>
          </a:prstGeom>
          <a:blipFill>
            <a:blip r:embed="rId3">
              <a:alphaModFix amt="80000"/>
            </a:blip>
            <a:stretch>
              <a:fillRect l="-119048" t="-23135" r="-108625" b="-394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6983" tIns="33492" rIns="66983" bIns="33492" rtlCol="0" anchor="ctr"/>
          <a:lstStyle/>
          <a:p>
            <a:pPr algn="ctr"/>
            <a:endParaRPr lang="en-US" sz="2635" dirty="0"/>
          </a:p>
        </p:txBody>
      </p:sp>
      <p:sp>
        <p:nvSpPr>
          <p:cNvPr id="13" name="Round Diagonal Corner Rectangle 35"/>
          <p:cNvSpPr/>
          <p:nvPr/>
        </p:nvSpPr>
        <p:spPr>
          <a:xfrm>
            <a:off x="2746933" y="1347614"/>
            <a:ext cx="1687745" cy="1799792"/>
          </a:xfrm>
          <a:prstGeom prst="round2DiagRect">
            <a:avLst/>
          </a:prstGeom>
          <a:blipFill>
            <a:blip r:embed="rId4">
              <a:alphaModFix amt="80000"/>
            </a:blip>
            <a:stretch>
              <a:fillRect l="-119048" t="-23135" r="-108625" b="-394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6983" tIns="33492" rIns="66983" bIns="33492" rtlCol="0" anchor="ctr"/>
          <a:lstStyle/>
          <a:p>
            <a:pPr algn="ctr"/>
            <a:endParaRPr lang="en-US" sz="2635" dirty="0"/>
          </a:p>
        </p:txBody>
      </p:sp>
      <p:sp>
        <p:nvSpPr>
          <p:cNvPr id="14" name="Round Diagonal Corner Rectangle 36"/>
          <p:cNvSpPr/>
          <p:nvPr/>
        </p:nvSpPr>
        <p:spPr>
          <a:xfrm>
            <a:off x="4728590" y="1347614"/>
            <a:ext cx="1687745" cy="1799792"/>
          </a:xfrm>
          <a:prstGeom prst="round2DiagRect">
            <a:avLst/>
          </a:prstGeom>
          <a:blipFill>
            <a:blip r:embed="rId5">
              <a:alphaModFix amt="80000"/>
            </a:blip>
            <a:stretch>
              <a:fillRect l="-119048" t="-23135" r="-108625" b="-394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6983" tIns="33492" rIns="66983" bIns="33492" rtlCol="0" anchor="ctr"/>
          <a:lstStyle/>
          <a:p>
            <a:pPr algn="ctr"/>
            <a:endParaRPr lang="en-US" sz="2635" dirty="0"/>
          </a:p>
        </p:txBody>
      </p:sp>
      <p:sp>
        <p:nvSpPr>
          <p:cNvPr id="15" name="Round Diagonal Corner Rectangle 37"/>
          <p:cNvSpPr/>
          <p:nvPr/>
        </p:nvSpPr>
        <p:spPr>
          <a:xfrm>
            <a:off x="6709810" y="1347614"/>
            <a:ext cx="1687745" cy="1799792"/>
          </a:xfrm>
          <a:prstGeom prst="round2DiagRect">
            <a:avLst/>
          </a:prstGeom>
          <a:blipFill>
            <a:blip r:embed="rId6">
              <a:alphaModFix amt="80000"/>
            </a:blip>
            <a:stretch>
              <a:fillRect l="-119048" t="-23135" r="-108625" b="-394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6983" tIns="33492" rIns="66983" bIns="33492" rtlCol="0" anchor="ctr"/>
          <a:lstStyle/>
          <a:p>
            <a:pPr algn="ctr"/>
            <a:endParaRPr lang="en-US" sz="2635" dirty="0"/>
          </a:p>
        </p:txBody>
      </p:sp>
      <p:sp>
        <p:nvSpPr>
          <p:cNvPr id="16" name="Footer Text"/>
          <p:cNvSpPr txBox="1"/>
          <p:nvPr/>
        </p:nvSpPr>
        <p:spPr>
          <a:xfrm>
            <a:off x="782905" y="3638147"/>
            <a:ext cx="7578194" cy="586507"/>
          </a:xfrm>
          <a:prstGeom prst="rect">
            <a:avLst/>
          </a:prstGeom>
          <a:noFill/>
        </p:spPr>
        <p:txBody>
          <a:bodyPr wrap="square" lIns="0" tIns="0" rIns="0" bIns="0" rtlCol="0">
            <a:spAutoFit/>
          </a:bodyPr>
          <a:lstStyle/>
          <a:p>
            <a:pPr algn="just">
              <a:lnSpc>
                <a:spcPct val="130000"/>
              </a:lnSpc>
            </a:pPr>
            <a:r>
              <a:rPr lang="zh-CN" altLang="en-US" sz="975" dirty="0">
                <a:solidFill>
                  <a:schemeClr val="tx1">
                    <a:lumMod val="60000"/>
                    <a:lumOff val="4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sz="975" dirty="0">
              <a:solidFill>
                <a:schemeClr val="tx1">
                  <a:lumMod val="60000"/>
                  <a:lumOff val="40000"/>
                </a:schemeClr>
              </a:solidFill>
              <a:latin typeface="微软雅黑" panose="020B0503020204020204" pitchFamily="34" charset="-122"/>
              <a:ea typeface="微软雅黑" panose="020B0503020204020204" pitchFamily="34" charset="-122"/>
            </a:endParaRPr>
          </a:p>
        </p:txBody>
      </p:sp>
      <p:cxnSp>
        <p:nvCxnSpPr>
          <p:cNvPr id="17" name="Straight Line buttom"/>
          <p:cNvCxnSpPr/>
          <p:nvPr/>
        </p:nvCxnSpPr>
        <p:spPr>
          <a:xfrm>
            <a:off x="776794" y="3507854"/>
            <a:ext cx="7590413" cy="0"/>
          </a:xfrm>
          <a:prstGeom prst="line">
            <a:avLst/>
          </a:prstGeom>
          <a:ln w="1905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plus(in)">
                                      <p:cBhvr>
                                        <p:cTn id="27" dur="500"/>
                                        <p:tgtEl>
                                          <p:spTgt spid="1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企业荣誉</a:t>
            </a:r>
          </a:p>
        </p:txBody>
      </p:sp>
      <p:grpSp>
        <p:nvGrpSpPr>
          <p:cNvPr id="9" name="组合 8"/>
          <p:cNvGrpSpPr/>
          <p:nvPr/>
        </p:nvGrpSpPr>
        <p:grpSpPr>
          <a:xfrm>
            <a:off x="1388367" y="1563638"/>
            <a:ext cx="1268624" cy="1296717"/>
            <a:chOff x="1388367" y="1779956"/>
            <a:chExt cx="1268624" cy="1296717"/>
          </a:xfrm>
          <a:solidFill>
            <a:schemeClr val="accent1"/>
          </a:solidFill>
        </p:grpSpPr>
        <p:sp>
          <p:nvSpPr>
            <p:cNvPr id="11" name="Shape 4113"/>
            <p:cNvSpPr/>
            <p:nvPr/>
          </p:nvSpPr>
          <p:spPr>
            <a:xfrm>
              <a:off x="1388367" y="1779956"/>
              <a:ext cx="1268624" cy="129671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pFill/>
            <a:ln w="12700">
              <a:miter lim="400000"/>
            </a:ln>
          </p:spPr>
          <p:txBody>
            <a:bodyPr lIns="28573" tIns="28573" rIns="28573" bIns="28573" anchor="ctr"/>
            <a:lstStyle/>
            <a:p>
              <a:pPr marL="0" marR="0" lvl="0" indent="0" algn="l" defTabSz="456565"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4"/>
            <p:cNvSpPr txBox="1"/>
            <p:nvPr/>
          </p:nvSpPr>
          <p:spPr>
            <a:xfrm>
              <a:off x="1684565" y="2094240"/>
              <a:ext cx="676275" cy="323037"/>
            </a:xfrm>
            <a:prstGeom prst="rect">
              <a:avLst/>
            </a:prstGeom>
            <a:grpFill/>
          </p:spPr>
          <p:txBody>
            <a:bodyPr wrap="square" lIns="0" tIns="0" rIns="0" bIns="0" rtlCol="0">
              <a:spAutoFit/>
            </a:bodyPr>
            <a:lstStyle/>
            <a:p>
              <a:pPr marL="0" marR="0" lvl="0" indent="0" algn="ctr" defTabSz="456565" rtl="0" eaLnBrk="1" fontAlgn="auto" latinLnBrk="0" hangingPunct="1">
                <a:lnSpc>
                  <a:spcPct val="100000"/>
                </a:lnSpc>
                <a:spcBef>
                  <a:spcPts val="0"/>
                </a:spcBef>
                <a:spcAft>
                  <a:spcPts val="0"/>
                </a:spcAft>
                <a:buClrTx/>
                <a:buSzTx/>
                <a:buFontTx/>
                <a:buNone/>
                <a:defRPr/>
              </a:pPr>
              <a:r>
                <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19" name="组合 18"/>
          <p:cNvGrpSpPr/>
          <p:nvPr/>
        </p:nvGrpSpPr>
        <p:grpSpPr>
          <a:xfrm>
            <a:off x="3098797" y="1563638"/>
            <a:ext cx="1268624" cy="1296717"/>
            <a:chOff x="3098797" y="1779956"/>
            <a:chExt cx="1268624" cy="1296717"/>
          </a:xfrm>
          <a:solidFill>
            <a:schemeClr val="accent2"/>
          </a:solidFill>
        </p:grpSpPr>
        <p:sp>
          <p:nvSpPr>
            <p:cNvPr id="20" name="Shape 4096"/>
            <p:cNvSpPr/>
            <p:nvPr/>
          </p:nvSpPr>
          <p:spPr>
            <a:xfrm>
              <a:off x="3098797" y="1779956"/>
              <a:ext cx="1268624" cy="129671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pFill/>
            <a:ln w="12700">
              <a:miter lim="400000"/>
            </a:ln>
          </p:spPr>
          <p:txBody>
            <a:bodyPr lIns="28573" tIns="28573" rIns="28573" bIns="28573" anchor="ctr"/>
            <a:lstStyle/>
            <a:p>
              <a:pPr marL="0" marR="0" lvl="0" indent="0" algn="l" defTabSz="456565"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5"/>
            <p:cNvSpPr txBox="1"/>
            <p:nvPr/>
          </p:nvSpPr>
          <p:spPr>
            <a:xfrm>
              <a:off x="3394970" y="2094240"/>
              <a:ext cx="676275" cy="323037"/>
            </a:xfrm>
            <a:prstGeom prst="rect">
              <a:avLst/>
            </a:prstGeom>
            <a:grpFill/>
          </p:spPr>
          <p:txBody>
            <a:bodyPr wrap="square" lIns="0" tIns="0" rIns="0" bIns="0" rtlCol="0">
              <a:spAutoFit/>
            </a:bodyPr>
            <a:lstStyle/>
            <a:p>
              <a:pPr marL="0" marR="0" lvl="0" indent="0" algn="ctr" defTabSz="456565"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4777166" y="1563638"/>
            <a:ext cx="1268624" cy="1296717"/>
            <a:chOff x="4777166" y="1779956"/>
            <a:chExt cx="1268624" cy="1296717"/>
          </a:xfrm>
          <a:solidFill>
            <a:schemeClr val="accent1"/>
          </a:solidFill>
        </p:grpSpPr>
        <p:sp>
          <p:nvSpPr>
            <p:cNvPr id="23" name="Shape 4115"/>
            <p:cNvSpPr/>
            <p:nvPr/>
          </p:nvSpPr>
          <p:spPr>
            <a:xfrm>
              <a:off x="4777166" y="1779956"/>
              <a:ext cx="1268624" cy="129671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pFill/>
            <a:ln w="12700">
              <a:miter lim="400000"/>
            </a:ln>
          </p:spPr>
          <p:txBody>
            <a:bodyPr lIns="28573" tIns="28573" rIns="28573" bIns="28573" anchor="ctr"/>
            <a:lstStyle/>
            <a:p>
              <a:pPr marL="0" marR="0" lvl="0" indent="0" algn="l" defTabSz="456565"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6"/>
            <p:cNvSpPr txBox="1"/>
            <p:nvPr/>
          </p:nvSpPr>
          <p:spPr>
            <a:xfrm>
              <a:off x="5067500" y="2094240"/>
              <a:ext cx="676275" cy="323037"/>
            </a:xfrm>
            <a:prstGeom prst="rect">
              <a:avLst/>
            </a:prstGeom>
            <a:grpFill/>
          </p:spPr>
          <p:txBody>
            <a:bodyPr wrap="square" lIns="0" tIns="0" rIns="0" bIns="0" rtlCol="0">
              <a:spAutoFit/>
            </a:bodyPr>
            <a:lstStyle/>
            <a:p>
              <a:pPr marL="0" marR="0" lvl="0" indent="0" algn="ctr" defTabSz="456565"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endPar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组合 24"/>
          <p:cNvGrpSpPr/>
          <p:nvPr/>
        </p:nvGrpSpPr>
        <p:grpSpPr>
          <a:xfrm>
            <a:off x="6475894" y="1563638"/>
            <a:ext cx="1268624" cy="1296717"/>
            <a:chOff x="6475894" y="1779956"/>
            <a:chExt cx="1268624" cy="1296717"/>
          </a:xfrm>
          <a:solidFill>
            <a:schemeClr val="accent2"/>
          </a:solidFill>
        </p:grpSpPr>
        <p:sp>
          <p:nvSpPr>
            <p:cNvPr id="26" name="Shape 4114"/>
            <p:cNvSpPr/>
            <p:nvPr/>
          </p:nvSpPr>
          <p:spPr>
            <a:xfrm>
              <a:off x="6475894" y="1779956"/>
              <a:ext cx="1268624" cy="129671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pFill/>
            <a:ln w="12700">
              <a:miter lim="400000"/>
            </a:ln>
          </p:spPr>
          <p:txBody>
            <a:bodyPr lIns="28573" tIns="28573" rIns="28573" bIns="28573" anchor="ctr"/>
            <a:lstStyle/>
            <a:p>
              <a:pPr marL="0" marR="0" lvl="0" indent="0" algn="l" defTabSz="456565" rtl="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2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7"/>
            <p:cNvSpPr txBox="1"/>
            <p:nvPr/>
          </p:nvSpPr>
          <p:spPr>
            <a:xfrm>
              <a:off x="6777906" y="2094240"/>
              <a:ext cx="676275" cy="323037"/>
            </a:xfrm>
            <a:prstGeom prst="rect">
              <a:avLst/>
            </a:prstGeom>
            <a:grpFill/>
          </p:spPr>
          <p:txBody>
            <a:bodyPr wrap="square" lIns="0" tIns="0" rIns="0" bIns="0" rtlCol="0">
              <a:spAutoFit/>
            </a:bodyPr>
            <a:lstStyle/>
            <a:p>
              <a:pPr marL="0" marR="0" lvl="0" indent="0" algn="ctr" defTabSz="456565" rtl="0" eaLnBrk="1" fontAlgn="auto" latinLnBrk="0" hangingPunct="1">
                <a:lnSpc>
                  <a:spcPct val="100000"/>
                </a:lnSpc>
                <a:spcBef>
                  <a:spcPts val="0"/>
                </a:spcBef>
                <a:spcAft>
                  <a:spcPts val="0"/>
                </a:spcAft>
                <a:buClrTx/>
                <a:buSzTx/>
                <a:buFontTx/>
                <a:buNone/>
                <a:defRPr/>
              </a:pPr>
              <a:r>
                <a:rPr kumimoji="0" lang="en-GB" sz="21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a:t>
              </a:r>
            </a:p>
          </p:txBody>
        </p:sp>
      </p:grpSp>
      <p:sp>
        <p:nvSpPr>
          <p:cNvPr id="28" name="TextBox 13"/>
          <p:cNvSpPr txBox="1"/>
          <p:nvPr/>
        </p:nvSpPr>
        <p:spPr>
          <a:xfrm>
            <a:off x="1123718" y="3291830"/>
            <a:ext cx="1753560" cy="184666"/>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单击编辑标题</a:t>
            </a:r>
            <a:endParaRPr kumimoji="0" 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13"/>
          <p:cNvSpPr txBox="1"/>
          <p:nvPr/>
        </p:nvSpPr>
        <p:spPr>
          <a:xfrm>
            <a:off x="1306286" y="3652261"/>
            <a:ext cx="1350705" cy="415498"/>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3"/>
          <p:cNvSpPr txBox="1"/>
          <p:nvPr/>
        </p:nvSpPr>
        <p:spPr>
          <a:xfrm>
            <a:off x="2837421" y="3291830"/>
            <a:ext cx="1753560" cy="184666"/>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单击编辑标题</a:t>
            </a:r>
            <a:endParaRPr kumimoji="0" 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13"/>
          <p:cNvSpPr txBox="1"/>
          <p:nvPr/>
        </p:nvSpPr>
        <p:spPr>
          <a:xfrm>
            <a:off x="3107873" y="3630331"/>
            <a:ext cx="1335890" cy="415498"/>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3"/>
          <p:cNvSpPr txBox="1"/>
          <p:nvPr/>
        </p:nvSpPr>
        <p:spPr>
          <a:xfrm>
            <a:off x="4551124" y="3291830"/>
            <a:ext cx="1753560" cy="184666"/>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单击编辑标题</a:t>
            </a:r>
            <a:endParaRPr kumimoji="0" 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13"/>
          <p:cNvSpPr txBox="1"/>
          <p:nvPr/>
        </p:nvSpPr>
        <p:spPr>
          <a:xfrm>
            <a:off x="4810148" y="3661566"/>
            <a:ext cx="1346777" cy="415498"/>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3"/>
          <p:cNvSpPr txBox="1"/>
          <p:nvPr/>
        </p:nvSpPr>
        <p:spPr>
          <a:xfrm>
            <a:off x="6264827" y="3291830"/>
            <a:ext cx="1753560" cy="184666"/>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单击编辑标题</a:t>
            </a:r>
            <a:endParaRPr kumimoji="0" lang="en-US" sz="120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13"/>
          <p:cNvSpPr txBox="1"/>
          <p:nvPr/>
        </p:nvSpPr>
        <p:spPr>
          <a:xfrm>
            <a:off x="6493046" y="3629178"/>
            <a:ext cx="1297123" cy="415498"/>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00000"/>
              </a:lnSpc>
              <a:spcBef>
                <a:spcPct val="20000"/>
              </a:spcBef>
              <a:spcAft>
                <a:spcPts val="0"/>
              </a:spcAft>
              <a:buClrTx/>
              <a:buSzTx/>
              <a:buFontTx/>
              <a:buNone/>
              <a:defRPr/>
            </a:pPr>
            <a:r>
              <a:rPr kumimoji="0" lang="zh-CN" altLang="en-US"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单击此处可编辑内容，根据您的需要自由拉伸文本框大小</a:t>
            </a:r>
            <a:endParaRPr kumimoji="0" lang="en-US" altLang="zh-CN" sz="90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up)">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薪酬构成</a:t>
            </a:r>
          </a:p>
        </p:txBody>
      </p:sp>
      <p:grpSp>
        <p:nvGrpSpPr>
          <p:cNvPr id="75" name="组合 3"/>
          <p:cNvGrpSpPr/>
          <p:nvPr/>
        </p:nvGrpSpPr>
        <p:grpSpPr bwMode="auto">
          <a:xfrm>
            <a:off x="1380454" y="1034561"/>
            <a:ext cx="1746976" cy="903351"/>
            <a:chOff x="717476" y="1291449"/>
            <a:chExt cx="2054324" cy="1106750"/>
          </a:xfrm>
        </p:grpSpPr>
        <p:sp>
          <p:nvSpPr>
            <p:cNvPr id="76" name="圆角矩形 75"/>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20000"/>
                </a:lnSpc>
                <a:spcBef>
                  <a:spcPts val="0"/>
                </a:spcBef>
                <a:spcAft>
                  <a:spcPts val="0"/>
                </a:spcAft>
                <a:buClrTx/>
                <a:buSzTx/>
                <a:buFontTx/>
                <a:buNone/>
                <a:defRPr/>
              </a:pPr>
              <a:endParaRPr kumimoji="0" lang="zh-CN" altLang="en-US" sz="141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7"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09955" rtl="0" eaLnBrk="1" fontAlgn="auto" latinLnBrk="0" hangingPunct="1">
                <a:lnSpc>
                  <a:spcPct val="120000"/>
                </a:lnSpc>
                <a:spcBef>
                  <a:spcPts val="0"/>
                </a:spcBef>
                <a:spcAft>
                  <a:spcPts val="0"/>
                </a:spcAft>
                <a:buClrTx/>
                <a:buSzTx/>
                <a:buFontTx/>
                <a:buNone/>
                <a:defRPr/>
              </a:pPr>
              <a:endParaRPr kumimoji="0" lang="en-US" sz="141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8" name="TextBox 6"/>
            <p:cNvSpPr txBox="1">
              <a:spLocks noChangeArrowheads="1"/>
            </p:cNvSpPr>
            <p:nvPr/>
          </p:nvSpPr>
          <p:spPr bwMode="auto">
            <a:xfrm>
              <a:off x="1403648" y="1609635"/>
              <a:ext cx="1224138" cy="54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7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底薪</a:t>
              </a:r>
            </a:p>
          </p:txBody>
        </p:sp>
      </p:grpSp>
      <p:sp>
        <p:nvSpPr>
          <p:cNvPr id="79" name="文本框 58"/>
          <p:cNvSpPr txBox="1"/>
          <p:nvPr/>
        </p:nvSpPr>
        <p:spPr>
          <a:xfrm>
            <a:off x="3312579" y="1139081"/>
            <a:ext cx="4897505" cy="771720"/>
          </a:xfrm>
          <a:prstGeom prst="rect">
            <a:avLst/>
          </a:prstGeom>
          <a:noFill/>
        </p:spPr>
        <p:txBody>
          <a:bodyPr lIns="93315" tIns="46658" rIns="93315" bIns="46658">
            <a:spAutoFit/>
          </a:bodyPr>
          <a:lstStyle/>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80" name="文本框 58"/>
          <p:cNvSpPr txBox="1"/>
          <p:nvPr/>
        </p:nvSpPr>
        <p:spPr>
          <a:xfrm>
            <a:off x="3312579" y="2390334"/>
            <a:ext cx="4897505" cy="771720"/>
          </a:xfrm>
          <a:prstGeom prst="rect">
            <a:avLst/>
          </a:prstGeom>
          <a:noFill/>
        </p:spPr>
        <p:txBody>
          <a:bodyPr lIns="93315" tIns="46658" rIns="93315" bIns="46658">
            <a:spAutoFit/>
          </a:bodyPr>
          <a:lstStyle/>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sp>
        <p:nvSpPr>
          <p:cNvPr id="81" name="文本框 58"/>
          <p:cNvSpPr txBox="1"/>
          <p:nvPr/>
        </p:nvSpPr>
        <p:spPr>
          <a:xfrm>
            <a:off x="3312579" y="3678916"/>
            <a:ext cx="4897505" cy="771720"/>
          </a:xfrm>
          <a:prstGeom prst="rect">
            <a:avLst/>
          </a:prstGeom>
          <a:noFill/>
        </p:spPr>
        <p:txBody>
          <a:bodyPr lIns="93315" tIns="46658" rIns="93315" bIns="46658">
            <a:spAutoFit/>
          </a:bodyPr>
          <a:lstStyle/>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p>
            <a:pPr marL="291465" marR="0" lvl="0" indent="-291465" algn="l" defTabSz="909955"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p:txBody>
      </p:sp>
      <p:grpSp>
        <p:nvGrpSpPr>
          <p:cNvPr id="82" name="组合 12"/>
          <p:cNvGrpSpPr/>
          <p:nvPr/>
        </p:nvGrpSpPr>
        <p:grpSpPr bwMode="auto">
          <a:xfrm>
            <a:off x="1380454" y="2305225"/>
            <a:ext cx="1746976" cy="901858"/>
            <a:chOff x="710462" y="2852936"/>
            <a:chExt cx="2054324" cy="1106750"/>
          </a:xfrm>
        </p:grpSpPr>
        <p:grpSp>
          <p:nvGrpSpPr>
            <p:cNvPr id="83" name="组合 13"/>
            <p:cNvGrpSpPr/>
            <p:nvPr/>
          </p:nvGrpSpPr>
          <p:grpSpPr bwMode="auto">
            <a:xfrm>
              <a:off x="710462" y="2852936"/>
              <a:ext cx="2054324" cy="1106750"/>
              <a:chOff x="717476" y="1291449"/>
              <a:chExt cx="2054324" cy="1106750"/>
            </a:xfrm>
          </p:grpSpPr>
          <p:sp>
            <p:nvSpPr>
              <p:cNvPr id="86" name="圆角矩形 85"/>
              <p:cNvSpPr/>
              <p:nvPr/>
            </p:nvSpPr>
            <p:spPr>
              <a:xfrm>
                <a:off x="717476" y="1291449"/>
                <a:ext cx="2054324" cy="1106750"/>
              </a:xfrm>
              <a:prstGeom prst="roundRect">
                <a:avLst>
                  <a:gd name="adj" fmla="val 10880"/>
                </a:avLst>
              </a:prstGeom>
              <a:solidFill>
                <a:schemeClr val="accent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20000"/>
                  </a:lnSpc>
                  <a:spcBef>
                    <a:spcPts val="0"/>
                  </a:spcBef>
                  <a:spcAft>
                    <a:spcPts val="0"/>
                  </a:spcAft>
                  <a:buClrTx/>
                  <a:buSzTx/>
                  <a:buFontTx/>
                  <a:buNone/>
                  <a:defRPr/>
                </a:pPr>
                <a:endParaRPr kumimoji="0" lang="zh-CN" altLang="en-US" sz="141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7" name="TextBox 17"/>
              <p:cNvSpPr txBox="1">
                <a:spLocks noChangeArrowheads="1"/>
              </p:cNvSpPr>
              <p:nvPr/>
            </p:nvSpPr>
            <p:spPr bwMode="auto">
              <a:xfrm>
                <a:off x="1403648" y="1609636"/>
                <a:ext cx="1224138" cy="54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7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绩效</a:t>
                </a:r>
              </a:p>
            </p:txBody>
          </p:sp>
        </p:grpSp>
        <p:sp>
          <p:nvSpPr>
            <p:cNvPr id="84"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marL="0" marR="0" lvl="0" indent="0" algn="l" defTabSz="909955" rtl="0" eaLnBrk="1" fontAlgn="auto" latinLnBrk="0" hangingPunct="1">
                <a:lnSpc>
                  <a:spcPct val="120000"/>
                </a:lnSpc>
                <a:spcBef>
                  <a:spcPts val="0"/>
                </a:spcBef>
                <a:spcAft>
                  <a:spcPts val="0"/>
                </a:spcAft>
                <a:buClrTx/>
                <a:buSzTx/>
                <a:buFontTx/>
                <a:buNone/>
                <a:defRPr/>
              </a:pPr>
              <a:endParaRPr kumimoji="0" lang="da-DK" sz="141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5"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marL="0" marR="0" lvl="0" indent="0" algn="l" defTabSz="909955" rtl="0" eaLnBrk="1" fontAlgn="auto" latinLnBrk="0" hangingPunct="1">
                <a:lnSpc>
                  <a:spcPct val="120000"/>
                </a:lnSpc>
                <a:spcBef>
                  <a:spcPts val="0"/>
                </a:spcBef>
                <a:spcAft>
                  <a:spcPts val="0"/>
                </a:spcAft>
                <a:buClrTx/>
                <a:buSzTx/>
                <a:buFontTx/>
                <a:buNone/>
                <a:defRPr/>
              </a:pPr>
              <a:endParaRPr kumimoji="0" lang="da-DK" sz="141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88" name="组合 18"/>
          <p:cNvGrpSpPr/>
          <p:nvPr/>
        </p:nvGrpSpPr>
        <p:grpSpPr bwMode="auto">
          <a:xfrm>
            <a:off x="1380454" y="3596792"/>
            <a:ext cx="1746976" cy="901858"/>
            <a:chOff x="710462" y="4437112"/>
            <a:chExt cx="2054324" cy="1106750"/>
          </a:xfrm>
        </p:grpSpPr>
        <p:grpSp>
          <p:nvGrpSpPr>
            <p:cNvPr id="89" name="组合 19"/>
            <p:cNvGrpSpPr/>
            <p:nvPr/>
          </p:nvGrpSpPr>
          <p:grpSpPr bwMode="auto">
            <a:xfrm>
              <a:off x="710462" y="4437112"/>
              <a:ext cx="2054324" cy="1106750"/>
              <a:chOff x="717476" y="1291449"/>
              <a:chExt cx="2054324" cy="1106750"/>
            </a:xfrm>
          </p:grpSpPr>
          <p:sp>
            <p:nvSpPr>
              <p:cNvPr id="91" name="圆角矩形 90"/>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20000"/>
                  </a:lnSpc>
                  <a:spcBef>
                    <a:spcPts val="0"/>
                  </a:spcBef>
                  <a:spcAft>
                    <a:spcPts val="0"/>
                  </a:spcAft>
                  <a:buClrTx/>
                  <a:buSzTx/>
                  <a:buFontTx/>
                  <a:buNone/>
                  <a:defRPr/>
                </a:pPr>
                <a:endParaRPr kumimoji="0" lang="zh-CN" altLang="en-US" sz="141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2" name="TextBox 22"/>
              <p:cNvSpPr txBox="1">
                <a:spLocks noChangeArrowheads="1"/>
              </p:cNvSpPr>
              <p:nvPr/>
            </p:nvSpPr>
            <p:spPr bwMode="auto">
              <a:xfrm>
                <a:off x="1403648" y="1609636"/>
                <a:ext cx="1224138" cy="54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7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奖金</a:t>
                </a:r>
              </a:p>
            </p:txBody>
          </p:sp>
        </p:grpSp>
        <p:sp>
          <p:nvSpPr>
            <p:cNvPr id="90"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marL="0" marR="0" lvl="0" indent="0" algn="l" defTabSz="909955" rtl="0" eaLnBrk="1" fontAlgn="auto" latinLnBrk="0" hangingPunct="1">
                <a:lnSpc>
                  <a:spcPct val="120000"/>
                </a:lnSpc>
                <a:spcBef>
                  <a:spcPts val="0"/>
                </a:spcBef>
                <a:spcAft>
                  <a:spcPts val="0"/>
                </a:spcAft>
                <a:buClrTx/>
                <a:buSzTx/>
                <a:buFontTx/>
                <a:buNone/>
                <a:defRPr/>
              </a:pPr>
              <a:endParaRPr kumimoji="0" lang="en-US" sz="141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strVal val="2/3*#ppt_w"/>
                                          </p:val>
                                        </p:tav>
                                        <p:tav tm="100000">
                                          <p:val>
                                            <p:strVal val="#ppt_w"/>
                                          </p:val>
                                        </p:tav>
                                      </p:tavLst>
                                    </p:anim>
                                    <p:anim calcmode="lin" valueType="num">
                                      <p:cBhvr>
                                        <p:cTn id="8" dur="500" fill="hold"/>
                                        <p:tgtEl>
                                          <p:spTgt spid="75"/>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par>
                          <p:cTn id="13" fill="hold">
                            <p:stCondLst>
                              <p:cond delay="1000"/>
                            </p:stCondLst>
                            <p:childTnLst>
                              <p:par>
                                <p:cTn id="14" presetID="23" presetClass="entr" presetSubtype="272" fill="hold" nodeType="after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ppt_w</p:attrName>
                                        </p:attrNameLst>
                                      </p:cBhvr>
                                      <p:tavLst>
                                        <p:tav tm="0">
                                          <p:val>
                                            <p:strVal val="2/3*#ppt_w"/>
                                          </p:val>
                                        </p:tav>
                                        <p:tav tm="100000">
                                          <p:val>
                                            <p:strVal val="#ppt_w"/>
                                          </p:val>
                                        </p:tav>
                                      </p:tavLst>
                                    </p:anim>
                                    <p:anim calcmode="lin" valueType="num">
                                      <p:cBhvr>
                                        <p:cTn id="17" dur="500" fill="hold"/>
                                        <p:tgtEl>
                                          <p:spTgt spid="82"/>
                                        </p:tgtEl>
                                        <p:attrNameLst>
                                          <p:attrName>ppt_h</p:attrName>
                                        </p:attrNameLst>
                                      </p:cBhvr>
                                      <p:tavLst>
                                        <p:tav tm="0">
                                          <p:val>
                                            <p:strVal val="2/3*#ppt_h"/>
                                          </p:val>
                                        </p:tav>
                                        <p:tav tm="100000">
                                          <p:val>
                                            <p:strVal val="#ppt_h"/>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up)">
                                      <p:cBhvr>
                                        <p:cTn id="21" dur="500"/>
                                        <p:tgtEl>
                                          <p:spTgt spid="80"/>
                                        </p:tgtEl>
                                      </p:cBhvr>
                                    </p:animEffect>
                                  </p:childTnLst>
                                </p:cTn>
                              </p:par>
                            </p:childTnLst>
                          </p:cTn>
                        </p:par>
                        <p:par>
                          <p:cTn id="22" fill="hold">
                            <p:stCondLst>
                              <p:cond delay="2000"/>
                            </p:stCondLst>
                            <p:childTnLst>
                              <p:par>
                                <p:cTn id="23" presetID="23" presetClass="entr" presetSubtype="272"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strVal val="2/3*#ppt_w"/>
                                          </p:val>
                                        </p:tav>
                                        <p:tav tm="100000">
                                          <p:val>
                                            <p:strVal val="#ppt_w"/>
                                          </p:val>
                                        </p:tav>
                                      </p:tavLst>
                                    </p:anim>
                                    <p:anim calcmode="lin" valueType="num">
                                      <p:cBhvr>
                                        <p:cTn id="26" dur="500" fill="hold"/>
                                        <p:tgtEl>
                                          <p:spTgt spid="88"/>
                                        </p:tgtEl>
                                        <p:attrNameLst>
                                          <p:attrName>ppt_h</p:attrName>
                                        </p:attrNameLst>
                                      </p:cBhvr>
                                      <p:tavLst>
                                        <p:tav tm="0">
                                          <p:val>
                                            <p:strVal val="2/3*#ppt_h"/>
                                          </p:val>
                                        </p:tav>
                                        <p:tav tm="100000">
                                          <p:val>
                                            <p:strVal val="#ppt_h"/>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员工福利</a:t>
            </a:r>
          </a:p>
        </p:txBody>
      </p:sp>
      <p:grpSp>
        <p:nvGrpSpPr>
          <p:cNvPr id="21" name="组合 52"/>
          <p:cNvGrpSpPr/>
          <p:nvPr/>
        </p:nvGrpSpPr>
        <p:grpSpPr bwMode="auto">
          <a:xfrm>
            <a:off x="3014257" y="1848878"/>
            <a:ext cx="2629423" cy="2595080"/>
            <a:chOff x="3868719" y="1776670"/>
            <a:chExt cx="2628619" cy="2628031"/>
          </a:xfrm>
        </p:grpSpPr>
        <p:sp>
          <p:nvSpPr>
            <p:cNvPr id="22"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9955"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chemeClr val="tx2"/>
                </a:solidFill>
                <a:effectLst/>
                <a:uLnTx/>
                <a:uFillTx/>
                <a:latin typeface="Impact" panose="020B0806030902050204" pitchFamily="34" charset="0"/>
                <a:ea typeface="微软雅黑" panose="020B0503020204020204" pitchFamily="34" charset="-122"/>
                <a:cs typeface="+mn-cs"/>
              </a:endParaRPr>
            </a:p>
          </p:txBody>
        </p:sp>
        <p:sp>
          <p:nvSpPr>
            <p:cNvPr id="23"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zh-CN" altLang="en-US" sz="1785"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rPr>
                <a:t>五险一金</a:t>
              </a:r>
              <a:endParaRPr kumimoji="0" lang="en-US" sz="1785"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endParaRPr>
            </a:p>
          </p:txBody>
        </p:sp>
      </p:grpSp>
      <p:grpSp>
        <p:nvGrpSpPr>
          <p:cNvPr id="24" name="组合 55"/>
          <p:cNvGrpSpPr/>
          <p:nvPr/>
        </p:nvGrpSpPr>
        <p:grpSpPr bwMode="auto">
          <a:xfrm>
            <a:off x="5328627" y="1372565"/>
            <a:ext cx="1790277" cy="1767880"/>
            <a:chOff x="6012485" y="1170407"/>
            <a:chExt cx="1487948" cy="1487615"/>
          </a:xfrm>
        </p:grpSpPr>
        <p:sp>
          <p:nvSpPr>
            <p:cNvPr id="25"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2">
                <a:lumMod val="7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9955"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chemeClr val="tx2"/>
                </a:solidFill>
                <a:effectLst/>
                <a:uLnTx/>
                <a:uFillTx/>
                <a:latin typeface="Impact" panose="020B0806030902050204" pitchFamily="34" charset="0"/>
                <a:ea typeface="微软雅黑" panose="020B0503020204020204" pitchFamily="34" charset="-122"/>
                <a:cs typeface="+mn-cs"/>
              </a:endParaRPr>
            </a:p>
          </p:txBody>
        </p:sp>
        <p:sp>
          <p:nvSpPr>
            <p:cNvPr id="26"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25"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rPr>
                <a:t>员工</a:t>
              </a:r>
              <a:endParaRPr kumimoji="0" lang="en-US" altLang="zh-CN" sz="1225"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25"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rPr>
                <a:t>食堂</a:t>
              </a:r>
              <a:endParaRPr kumimoji="0" lang="en-US" altLang="zh-CN" sz="1225"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endParaRPr>
            </a:p>
          </p:txBody>
        </p:sp>
      </p:grpSp>
      <p:grpSp>
        <p:nvGrpSpPr>
          <p:cNvPr id="27" name="组合 58"/>
          <p:cNvGrpSpPr/>
          <p:nvPr/>
        </p:nvGrpSpPr>
        <p:grpSpPr bwMode="auto">
          <a:xfrm>
            <a:off x="1083625" y="1636851"/>
            <a:ext cx="2075467" cy="2054563"/>
            <a:chOff x="2057536" y="1194444"/>
            <a:chExt cx="2075647" cy="2080525"/>
          </a:xfrm>
        </p:grpSpPr>
        <p:sp>
          <p:nvSpPr>
            <p:cNvPr id="2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2">
                <a:lumMod val="7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9955"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chemeClr val="tx2"/>
                </a:solidFill>
                <a:effectLst/>
                <a:uLnTx/>
                <a:uFillTx/>
                <a:latin typeface="Impact" panose="020B0806030902050204" pitchFamily="34" charset="0"/>
                <a:ea typeface="微软雅黑" panose="020B0503020204020204" pitchFamily="34" charset="-122"/>
                <a:cs typeface="+mn-cs"/>
              </a:endParaRPr>
            </a:p>
          </p:txBody>
        </p:sp>
        <p:sp>
          <p:nvSpPr>
            <p:cNvPr id="29"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rPr>
                <a:t>培训学习</a:t>
              </a:r>
              <a:endParaRPr kumimoji="0" lang="en-US" sz="1410"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endParaRPr>
            </a:p>
          </p:txBody>
        </p:sp>
      </p:grpSp>
      <p:sp>
        <p:nvSpPr>
          <p:cNvPr id="30" name="TextBox 53"/>
          <p:cNvSpPr txBox="1">
            <a:spLocks noChangeArrowheads="1"/>
          </p:cNvSpPr>
          <p:nvPr/>
        </p:nvSpPr>
        <p:spPr bwMode="auto">
          <a:xfrm>
            <a:off x="1141858" y="1271032"/>
            <a:ext cx="1729058" cy="307361"/>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2"/>
                </a:solidFill>
                <a:effectLst/>
                <a:uLnTx/>
                <a:uFillTx/>
                <a:latin typeface="微软雅黑" panose="020B0503020204020204" pitchFamily="34" charset="-122"/>
              </a:rPr>
              <a:t>免费体检</a:t>
            </a:r>
          </a:p>
        </p:txBody>
      </p:sp>
      <p:sp>
        <p:nvSpPr>
          <p:cNvPr id="31" name="TextBox 53"/>
          <p:cNvSpPr txBox="1">
            <a:spLocks noChangeArrowheads="1"/>
          </p:cNvSpPr>
          <p:nvPr/>
        </p:nvSpPr>
        <p:spPr bwMode="auto">
          <a:xfrm>
            <a:off x="3374105" y="1503962"/>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2"/>
                </a:solidFill>
                <a:effectLst/>
                <a:uLnTx/>
                <a:uFillTx/>
                <a:latin typeface="微软雅黑" panose="020B0503020204020204" pitchFamily="34" charset="-122"/>
              </a:rPr>
              <a:t>工年工资</a:t>
            </a:r>
            <a:endParaRPr kumimoji="0" lang="zh-CN" altLang="en-US" sz="1800" i="0" u="none" strike="noStrike" kern="1200" cap="none" spc="0" normalizeH="0" baseline="0" noProof="0" dirty="0">
              <a:ln>
                <a:noFill/>
              </a:ln>
              <a:solidFill>
                <a:schemeClr val="tx2"/>
              </a:solidFill>
              <a:effectLst/>
              <a:uLnTx/>
              <a:uFillTx/>
              <a:latin typeface="微软雅黑" panose="020B0503020204020204" pitchFamily="34" charset="-122"/>
            </a:endParaRPr>
          </a:p>
        </p:txBody>
      </p:sp>
      <p:sp>
        <p:nvSpPr>
          <p:cNvPr id="32" name="TextBox 53"/>
          <p:cNvSpPr txBox="1">
            <a:spLocks noChangeArrowheads="1"/>
          </p:cNvSpPr>
          <p:nvPr/>
        </p:nvSpPr>
        <p:spPr bwMode="auto">
          <a:xfrm>
            <a:off x="6903892" y="1839918"/>
            <a:ext cx="1511059" cy="307361"/>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2"/>
                </a:solidFill>
                <a:effectLst/>
                <a:uLnTx/>
                <a:uFillTx/>
                <a:latin typeface="微软雅黑" panose="020B0503020204020204" pitchFamily="34" charset="-122"/>
              </a:rPr>
              <a:t>交通补贴</a:t>
            </a:r>
          </a:p>
        </p:txBody>
      </p:sp>
      <p:grpSp>
        <p:nvGrpSpPr>
          <p:cNvPr id="33" name="组合 65"/>
          <p:cNvGrpSpPr/>
          <p:nvPr/>
        </p:nvGrpSpPr>
        <p:grpSpPr bwMode="auto">
          <a:xfrm>
            <a:off x="6830728" y="2283382"/>
            <a:ext cx="1657387" cy="1639470"/>
            <a:chOff x="2057536" y="1194444"/>
            <a:chExt cx="2075647" cy="2080525"/>
          </a:xfrm>
        </p:grpSpPr>
        <p:sp>
          <p:nvSpPr>
            <p:cNvPr id="34"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9955"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chemeClr val="tx2"/>
                </a:solidFill>
                <a:effectLst/>
                <a:uLnTx/>
                <a:uFillTx/>
                <a:latin typeface="Impact" panose="020B0806030902050204" pitchFamily="34" charset="0"/>
                <a:ea typeface="微软雅黑" panose="020B0503020204020204" pitchFamily="34" charset="-122"/>
                <a:cs typeface="+mn-cs"/>
              </a:endParaRPr>
            </a:p>
          </p:txBody>
        </p:sp>
        <p:sp>
          <p:nvSpPr>
            <p:cNvPr id="35"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rPr>
                <a:t>住房</a:t>
              </a:r>
              <a:endParaRPr kumimoji="0" lang="en-US" altLang="zh-CN" sz="1410"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endParaRPr>
            </a:p>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rPr>
                <a:t>补贴</a:t>
              </a:r>
              <a:endParaRPr kumimoji="0" lang="en-US" sz="1410" b="0" i="0" u="none" strike="noStrike" kern="0" cap="none" spc="0" normalizeH="0" baseline="0" noProof="0" dirty="0">
                <a:ln>
                  <a:noFill/>
                </a:ln>
                <a:solidFill>
                  <a:schemeClr val="tx2"/>
                </a:solidFill>
                <a:effectLst/>
                <a:uLnTx/>
                <a:uFillTx/>
                <a:latin typeface="Calibri" panose="020F0502020204030204"/>
                <a:ea typeface="微软雅黑" panose="020B0503020204020204" pitchFamily="34" charset="-122"/>
                <a:cs typeface="+mn-cs"/>
              </a:endParaRPr>
            </a:p>
          </p:txBody>
        </p:sp>
      </p:grpSp>
      <p:sp>
        <p:nvSpPr>
          <p:cNvPr id="36" name="TextBox 53"/>
          <p:cNvSpPr txBox="1">
            <a:spLocks noChangeArrowheads="1"/>
          </p:cNvSpPr>
          <p:nvPr/>
        </p:nvSpPr>
        <p:spPr bwMode="auto">
          <a:xfrm>
            <a:off x="5328627" y="1006745"/>
            <a:ext cx="1729058" cy="309028"/>
          </a:xfrm>
          <a:prstGeom prst="rect">
            <a:avLst/>
          </a:prstGeom>
          <a:noFill/>
          <a:ln>
            <a:noFill/>
          </a:ln>
        </p:spPr>
        <p:txBody>
          <a:bodyPr lIns="91028" tIns="45514" rIns="91028" bIns="45514">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i="0" u="none" strike="noStrike" kern="1200" cap="none" spc="0" normalizeH="0" baseline="0" noProof="0" dirty="0">
                <a:ln>
                  <a:noFill/>
                </a:ln>
                <a:solidFill>
                  <a:schemeClr val="tx2"/>
                </a:solidFill>
                <a:effectLst/>
                <a:uLnTx/>
                <a:uFillTx/>
                <a:latin typeface="微软雅黑" panose="020B0503020204020204" pitchFamily="34" charset="-122"/>
              </a:rPr>
              <a:t>通讯补贴</a:t>
            </a:r>
            <a:endParaRPr kumimoji="0" lang="zh-CN" altLang="en-US" sz="1800" i="0" u="none" strike="noStrike" kern="1200" cap="none" spc="0" normalizeH="0" baseline="0" noProof="0" dirty="0">
              <a:ln>
                <a:noFill/>
              </a:ln>
              <a:solidFill>
                <a:schemeClr val="tx2"/>
              </a:solidFill>
              <a:effectLst/>
              <a:uLnTx/>
              <a:uFillTx/>
              <a:latin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4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6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10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8" presetClass="emph" presetSubtype="0" fill="hold" nodeType="afterEffect">
                                  <p:stCondLst>
                                    <p:cond delay="0"/>
                                  </p:stCondLst>
                                  <p:childTnLst>
                                    <p:animRot by="21600000">
                                      <p:cBhvr>
                                        <p:cTn id="19" dur="2000" fill="hold"/>
                                        <p:tgtEl>
                                          <p:spTgt spid="21"/>
                                        </p:tgtEl>
                                        <p:attrNameLst>
                                          <p:attrName>r</p:attrName>
                                        </p:attrNameLst>
                                      </p:cBhvr>
                                    </p:animRot>
                                  </p:childTnLst>
                                </p:cTn>
                              </p:par>
                              <p:par>
                                <p:cTn id="20" presetID="8" presetClass="emph" presetSubtype="0" fill="hold" nodeType="withEffect">
                                  <p:stCondLst>
                                    <p:cond delay="0"/>
                                  </p:stCondLst>
                                  <p:childTnLst>
                                    <p:animRot by="21600000">
                                      <p:cBhvr>
                                        <p:cTn id="21" dur="1500" fill="hold"/>
                                        <p:tgtEl>
                                          <p:spTgt spid="27"/>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24"/>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33"/>
                                        </p:tgtEl>
                                        <p:attrNameLst>
                                          <p:attrName>r</p:attrName>
                                        </p:attrNameLst>
                                      </p:cBhvr>
                                    </p:animRot>
                                  </p:childTnLst>
                                </p:cTn>
                              </p:par>
                              <p:par>
                                <p:cTn id="26" presetID="42" presetClass="entr" presetSubtype="0" fill="hold" grpId="0" nodeType="withEffect">
                                  <p:stCondLst>
                                    <p:cond delay="6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anim calcmode="lin" valueType="num">
                                      <p:cBhvr>
                                        <p:cTn id="29" dur="500" fill="hold"/>
                                        <p:tgtEl>
                                          <p:spTgt spid="30"/>
                                        </p:tgtEl>
                                        <p:attrNameLst>
                                          <p:attrName>ppt_x</p:attrName>
                                        </p:attrNameLst>
                                      </p:cBhvr>
                                      <p:tavLst>
                                        <p:tav tm="0">
                                          <p:val>
                                            <p:strVal val="#ppt_x"/>
                                          </p:val>
                                        </p:tav>
                                        <p:tav tm="100000">
                                          <p:val>
                                            <p:strVal val="#ppt_x"/>
                                          </p:val>
                                        </p:tav>
                                      </p:tavLst>
                                    </p:anim>
                                    <p:anim calcmode="lin" valueType="num">
                                      <p:cBhvr>
                                        <p:cTn id="30" dur="500" fill="hold"/>
                                        <p:tgtEl>
                                          <p:spTgt spid="3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110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6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anim calcmode="lin" valueType="num">
                                      <p:cBhvr>
                                        <p:cTn id="45" dur="500" fill="hold"/>
                                        <p:tgtEl>
                                          <p:spTgt spid="32"/>
                                        </p:tgtEl>
                                        <p:attrNameLst>
                                          <p:attrName>ppt_x</p:attrName>
                                        </p:attrNameLst>
                                      </p:cBhvr>
                                      <p:tavLst>
                                        <p:tav tm="0">
                                          <p:val>
                                            <p:strVal val="#ppt_x"/>
                                          </p:val>
                                        </p:tav>
                                        <p:tav tm="100000">
                                          <p:val>
                                            <p:strVal val="#ppt_x"/>
                                          </p:val>
                                        </p:tav>
                                      </p:tavLst>
                                    </p:anim>
                                    <p:anim calcmode="lin" valueType="num">
                                      <p:cBhvr>
                                        <p:cTn id="4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Number_1"/>
          <p:cNvSpPr/>
          <p:nvPr>
            <p:custDataLst>
              <p:tags r:id="rId1"/>
            </p:custDataLst>
          </p:nvPr>
        </p:nvSpPr>
        <p:spPr>
          <a:xfrm>
            <a:off x="3477154" y="1347614"/>
            <a:ext cx="409647" cy="40964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MH_Others_1"/>
          <p:cNvSpPr txBox="1"/>
          <p:nvPr>
            <p:custDataLst>
              <p:tags r:id="rId2"/>
            </p:custDataLst>
          </p:nvPr>
        </p:nvSpPr>
        <p:spPr>
          <a:xfrm>
            <a:off x="1403649" y="1635646"/>
            <a:ext cx="830997" cy="2698377"/>
          </a:xfrm>
          <a:prstGeom prst="rect">
            <a:avLst/>
          </a:prstGeom>
          <a:noFill/>
        </p:spPr>
        <p:txBody>
          <a:bodyPr vert="eaVert" wrap="square" lIns="0" tIns="0" rIns="0" bIns="0" rtlCol="0" anchor="ctr" anchorCtr="0">
            <a:spAutoFit/>
          </a:bodyPr>
          <a:lstStyle/>
          <a:p>
            <a:r>
              <a:rPr lang="zh-CN" altLang="en-US" sz="5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9" name="MH_Others_2"/>
          <p:cNvSpPr txBox="1"/>
          <p:nvPr>
            <p:custDataLst>
              <p:tags r:id="rId3"/>
            </p:custDataLst>
          </p:nvPr>
        </p:nvSpPr>
        <p:spPr>
          <a:xfrm rot="5400000">
            <a:off x="85969" y="2593286"/>
            <a:ext cx="2346166" cy="430887"/>
          </a:xfrm>
          <a:prstGeom prst="rect">
            <a:avLst/>
          </a:prstGeom>
          <a:noFill/>
        </p:spPr>
        <p:txBody>
          <a:bodyPr wrap="square" lIns="0" tIns="0" rIns="0" bIns="0">
            <a:spAutoFit/>
          </a:bodyPr>
          <a:lstStyle/>
          <a:p>
            <a:pPr>
              <a:defRPr/>
            </a:pPr>
            <a:r>
              <a:rPr lang="en-US" altLang="zh-CN" sz="2800" dirty="0">
                <a:solidFill>
                  <a:schemeClr val="tx2"/>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1"/>
          <p:cNvSpPr/>
          <p:nvPr>
            <p:custDataLst>
              <p:tags r:id="rId4"/>
            </p:custDataLst>
          </p:nvPr>
        </p:nvSpPr>
        <p:spPr>
          <a:xfrm>
            <a:off x="4225299" y="1372131"/>
            <a:ext cx="2368744" cy="36061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我们是谁 </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公司介绍</a:t>
            </a:r>
          </a:p>
        </p:txBody>
      </p:sp>
      <p:sp>
        <p:nvSpPr>
          <p:cNvPr id="15" name="MH_Number_2"/>
          <p:cNvSpPr/>
          <p:nvPr>
            <p:custDataLst>
              <p:tags r:id="rId5"/>
            </p:custDataLst>
          </p:nvPr>
        </p:nvSpPr>
        <p:spPr>
          <a:xfrm>
            <a:off x="3477154" y="2026305"/>
            <a:ext cx="409647" cy="40964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2"/>
          <p:cNvSpPr/>
          <p:nvPr>
            <p:custDataLst>
              <p:tags r:id="rId6"/>
            </p:custDataLst>
          </p:nvPr>
        </p:nvSpPr>
        <p:spPr>
          <a:xfrm>
            <a:off x="4225299" y="2017907"/>
            <a:ext cx="3875093" cy="4001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为什么选择我们 </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发展平台及福利</a:t>
            </a:r>
          </a:p>
        </p:txBody>
      </p:sp>
      <p:sp>
        <p:nvSpPr>
          <p:cNvPr id="18" name="MH_Number_3"/>
          <p:cNvSpPr/>
          <p:nvPr>
            <p:custDataLst>
              <p:tags r:id="rId7"/>
            </p:custDataLst>
          </p:nvPr>
        </p:nvSpPr>
        <p:spPr>
          <a:xfrm>
            <a:off x="3477154" y="2704996"/>
            <a:ext cx="409647" cy="40964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9" name="MH_Entry_3"/>
          <p:cNvSpPr/>
          <p:nvPr>
            <p:custDataLst>
              <p:tags r:id="rId8"/>
            </p:custDataLst>
          </p:nvPr>
        </p:nvSpPr>
        <p:spPr>
          <a:xfrm>
            <a:off x="4225299" y="2703181"/>
            <a:ext cx="2807464" cy="4001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我们需要人才 </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a:t>
            </a: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岗位需求</a:t>
            </a:r>
          </a:p>
        </p:txBody>
      </p:sp>
      <p:sp>
        <p:nvSpPr>
          <p:cNvPr id="21" name="MH_Number_4"/>
          <p:cNvSpPr/>
          <p:nvPr>
            <p:custDataLst>
              <p:tags r:id="rId9"/>
            </p:custDataLst>
          </p:nvPr>
        </p:nvSpPr>
        <p:spPr>
          <a:xfrm>
            <a:off x="3477154" y="3383686"/>
            <a:ext cx="409647" cy="40964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0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MH_Entry_4"/>
          <p:cNvSpPr/>
          <p:nvPr>
            <p:custDataLst>
              <p:tags r:id="rId10"/>
            </p:custDataLst>
          </p:nvPr>
        </p:nvSpPr>
        <p:spPr>
          <a:xfrm>
            <a:off x="4225299" y="3388454"/>
            <a:ext cx="4180130" cy="4001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如何加入我们 </a:t>
            </a:r>
            <a:r>
              <a:rPr lang="en-US" altLang="zh-CN" sz="2000" dirty="0">
                <a:solidFill>
                  <a:schemeClr val="tx2"/>
                </a:solidFill>
                <a:latin typeface="Arial" panose="020B0604020202020204" pitchFamily="34" charset="0"/>
                <a:ea typeface="微软雅黑" panose="020B0503020204020204" pitchFamily="34" charset="-122"/>
                <a:sym typeface="Arial" panose="020B0604020202020204" pitchFamily="34" charset="0"/>
              </a:rPr>
              <a:t>-</a:t>
            </a:r>
            <a:r>
              <a:rPr lang="zh-CN" altLang="en-US" sz="2000" dirty="0">
                <a:solidFill>
                  <a:schemeClr val="tx2"/>
                </a:solidFill>
                <a:latin typeface="Arial" panose="020B0604020202020204" pitchFamily="34" charset="0"/>
                <a:ea typeface="微软雅黑" panose="020B0503020204020204" pitchFamily="34" charset="-122"/>
                <a:sym typeface="Arial" panose="020B0604020202020204" pitchFamily="34" charset="0"/>
              </a:rPr>
              <a:t> 应聘方式与就业指导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500" autoRev="1" fill="hold">
                                          <p:stCondLst>
                                            <p:cond delay="0"/>
                                          </p:stCondLst>
                                        </p:cTn>
                                        <p:tgtEl>
                                          <p:spTgt spid="9"/>
                                        </p:tgtEl>
                                        <p:attrNameLst>
                                          <p:attrName>ppt_w</p:attrName>
                                        </p:attrNameLst>
                                      </p:cBhvr>
                                    </p:anim>
                                    <p:anim by="(#ppt_w*0.50)" calcmode="lin" valueType="num">
                                      <p:cBhvr>
                                        <p:cTn id="14" dur="500" decel="50000" autoRev="1" fill="hold">
                                          <p:stCondLst>
                                            <p:cond delay="0"/>
                                          </p:stCondLst>
                                        </p:cTn>
                                        <p:tgtEl>
                                          <p:spTgt spid="9"/>
                                        </p:tgtEl>
                                        <p:attrNameLst>
                                          <p:attrName>ppt_x</p:attrName>
                                        </p:attrNameLst>
                                      </p:cBhvr>
                                    </p:anim>
                                    <p:anim from="(-#ppt_h/2)" to="(#ppt_y)" calcmode="lin" valueType="num">
                                      <p:cBhvr>
                                        <p:cTn id="15" dur="1000" fill="hold">
                                          <p:stCondLst>
                                            <p:cond delay="0"/>
                                          </p:stCondLst>
                                        </p:cTn>
                                        <p:tgtEl>
                                          <p:spTgt spid="9"/>
                                        </p:tgtEl>
                                        <p:attrNameLst>
                                          <p:attrName>ppt_y</p:attrName>
                                        </p:attrNameLst>
                                      </p:cBhvr>
                                    </p:anim>
                                    <p:animRot by="21600000">
                                      <p:cBhvr>
                                        <p:cTn id="16" dur="1000" fill="hold">
                                          <p:stCondLst>
                                            <p:cond delay="0"/>
                                          </p:stCondLst>
                                        </p:cTn>
                                        <p:tgtEl>
                                          <p:spTgt spid="9"/>
                                        </p:tgtEl>
                                        <p:attrNameLst>
                                          <p:attrName>r</p:attrName>
                                        </p:attrNameLst>
                                      </p:cBhvr>
                                    </p:animRot>
                                  </p:childTnLst>
                                </p:cTn>
                              </p:par>
                            </p:childTnLst>
                          </p:cTn>
                        </p:par>
                        <p:par>
                          <p:cTn id="17" fill="hold">
                            <p:stCondLst>
                              <p:cond delay="170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par>
                          <p:cTn id="24" fill="hold">
                            <p:stCondLst>
                              <p:cond delay="22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3200"/>
                            </p:stCondLst>
                            <p:childTnLst>
                              <p:par>
                                <p:cTn id="33" presetID="49" presetClass="entr" presetSubtype="0" decel="10000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360"/>
                                          </p:val>
                                        </p:tav>
                                        <p:tav tm="100000">
                                          <p:val>
                                            <p:fltVal val="0"/>
                                          </p:val>
                                        </p:tav>
                                      </p:tavLst>
                                    </p:anim>
                                    <p:animEffect transition="in" filter="fade">
                                      <p:cBhvr>
                                        <p:cTn id="38" dur="500"/>
                                        <p:tgtEl>
                                          <p:spTgt spid="15"/>
                                        </p:tgtEl>
                                      </p:cBhvr>
                                    </p:animEffect>
                                  </p:childTnLst>
                                </p:cTn>
                              </p:par>
                            </p:childTnLst>
                          </p:cTn>
                        </p:par>
                        <p:par>
                          <p:cTn id="39" fill="hold">
                            <p:stCondLst>
                              <p:cond delay="37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6"/>
                                        </p:tgtEl>
                                        <p:attrNameLst>
                                          <p:attrName>ppt_y</p:attrName>
                                        </p:attrNameLst>
                                      </p:cBhvr>
                                      <p:tavLst>
                                        <p:tav tm="0">
                                          <p:val>
                                            <p:strVal val="#ppt_y"/>
                                          </p:val>
                                        </p:tav>
                                        <p:tav tm="100000">
                                          <p:val>
                                            <p:strVal val="#ppt_y"/>
                                          </p:val>
                                        </p:tav>
                                      </p:tavLst>
                                    </p:anim>
                                    <p:anim calcmode="lin" valueType="num">
                                      <p:cBhvr>
                                        <p:cTn id="4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6"/>
                                        </p:tgtEl>
                                      </p:cBhvr>
                                    </p:animEffect>
                                  </p:childTnLst>
                                </p:cTn>
                              </p:par>
                            </p:childTnLst>
                          </p:cTn>
                        </p:par>
                        <p:par>
                          <p:cTn id="47" fill="hold">
                            <p:stCondLst>
                              <p:cond delay="5000"/>
                            </p:stCondLst>
                            <p:childTnLst>
                              <p:par>
                                <p:cTn id="48" presetID="49" presetClass="entr" presetSubtype="0" decel="10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 calcmode="lin" valueType="num">
                                      <p:cBhvr>
                                        <p:cTn id="52" dur="500" fill="hold"/>
                                        <p:tgtEl>
                                          <p:spTgt spid="18"/>
                                        </p:tgtEl>
                                        <p:attrNameLst>
                                          <p:attrName>style.rotation</p:attrName>
                                        </p:attrNameLst>
                                      </p:cBhvr>
                                      <p:tavLst>
                                        <p:tav tm="0">
                                          <p:val>
                                            <p:fltVal val="360"/>
                                          </p:val>
                                        </p:tav>
                                        <p:tav tm="100000">
                                          <p:val>
                                            <p:fltVal val="0"/>
                                          </p:val>
                                        </p:tav>
                                      </p:tavLst>
                                    </p:anim>
                                    <p:animEffect transition="in" filter="fade">
                                      <p:cBhvr>
                                        <p:cTn id="53" dur="500"/>
                                        <p:tgtEl>
                                          <p:spTgt spid="18"/>
                                        </p:tgtEl>
                                      </p:cBhvr>
                                    </p:animEffect>
                                  </p:childTnLst>
                                </p:cTn>
                              </p:par>
                            </p:childTnLst>
                          </p:cTn>
                        </p:par>
                        <p:par>
                          <p:cTn id="54" fill="hold">
                            <p:stCondLst>
                              <p:cond delay="55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9"/>
                                        </p:tgtEl>
                                        <p:attrNameLst>
                                          <p:attrName>ppt_y</p:attrName>
                                        </p:attrNameLst>
                                      </p:cBhvr>
                                      <p:tavLst>
                                        <p:tav tm="0">
                                          <p:val>
                                            <p:strVal val="#ppt_y"/>
                                          </p:val>
                                        </p:tav>
                                        <p:tav tm="100000">
                                          <p:val>
                                            <p:strVal val="#ppt_y"/>
                                          </p:val>
                                        </p:tav>
                                      </p:tavLst>
                                    </p:anim>
                                    <p:anim calcmode="lin" valueType="num">
                                      <p:cBhvr>
                                        <p:cTn id="5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9"/>
                                        </p:tgtEl>
                                      </p:cBhvr>
                                    </p:animEffect>
                                  </p:childTnLst>
                                </p:cTn>
                              </p:par>
                            </p:childTnLst>
                          </p:cTn>
                        </p:par>
                        <p:par>
                          <p:cTn id="62" fill="hold">
                            <p:stCondLst>
                              <p:cond delay="66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childTnLst>
                          </p:cTn>
                        </p:par>
                        <p:par>
                          <p:cTn id="69" fill="hold">
                            <p:stCondLst>
                              <p:cond delay="71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22"/>
                                        </p:tgtEl>
                                        <p:attrNameLst>
                                          <p:attrName>ppt_y</p:attrName>
                                        </p:attrNameLst>
                                      </p:cBhvr>
                                      <p:tavLst>
                                        <p:tav tm="0">
                                          <p:val>
                                            <p:strVal val="#ppt_y"/>
                                          </p:val>
                                        </p:tav>
                                        <p:tav tm="100000">
                                          <p:val>
                                            <p:strVal val="#ppt_y"/>
                                          </p:val>
                                        </p:tav>
                                      </p:tavLst>
                                    </p:anim>
                                    <p:anim calcmode="lin" valueType="num">
                                      <p:cBhvr>
                                        <p:cTn id="7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9" grpId="0"/>
      <p:bldP spid="14" grpId="0" animBg="1"/>
      <p:bldP spid="15" grpId="0" animBg="1"/>
      <p:bldP spid="16" grpId="0" animBg="1"/>
      <p:bldP spid="18" grpId="0" animBg="1"/>
      <p:bldP spid="19"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3810253" y="339502"/>
            <a:ext cx="1523494"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人才发展通道</a:t>
            </a:r>
          </a:p>
        </p:txBody>
      </p:sp>
      <p:sp>
        <p:nvSpPr>
          <p:cNvPr id="19" name="TextBox 29"/>
          <p:cNvSpPr txBox="1"/>
          <p:nvPr/>
        </p:nvSpPr>
        <p:spPr>
          <a:xfrm>
            <a:off x="676275" y="3187700"/>
            <a:ext cx="1893888" cy="553998"/>
          </a:xfrm>
          <a:prstGeom prst="rect">
            <a:avLst/>
          </a:prstGeom>
          <a:noFill/>
        </p:spPr>
        <p:txBody>
          <a:bodyPr>
            <a:spAutoFit/>
          </a:bodyPr>
          <a:lstStyle/>
          <a:p>
            <a:pPr algn="ctr">
              <a:lnSpc>
                <a:spcPct val="150000"/>
              </a:lnSpc>
              <a:defRPr/>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a:t>
            </a:r>
          </a:p>
        </p:txBody>
      </p:sp>
      <p:sp>
        <p:nvSpPr>
          <p:cNvPr id="20" name="TextBox 30"/>
          <p:cNvSpPr txBox="1"/>
          <p:nvPr/>
        </p:nvSpPr>
        <p:spPr>
          <a:xfrm>
            <a:off x="2570164" y="3163364"/>
            <a:ext cx="1893887" cy="553998"/>
          </a:xfrm>
          <a:prstGeom prst="rect">
            <a:avLst/>
          </a:prstGeom>
          <a:noFill/>
        </p:spPr>
        <p:txBody>
          <a:bodyPr>
            <a:spAutoFit/>
          </a:bodyPr>
          <a:lstStyle/>
          <a:p>
            <a:pPr algn="ctr">
              <a:lnSpc>
                <a:spcPct val="150000"/>
              </a:lnSpc>
              <a:defRPr/>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a:t>
            </a:r>
          </a:p>
        </p:txBody>
      </p:sp>
      <p:sp>
        <p:nvSpPr>
          <p:cNvPr id="37" name="TextBox 31"/>
          <p:cNvSpPr txBox="1"/>
          <p:nvPr/>
        </p:nvSpPr>
        <p:spPr>
          <a:xfrm>
            <a:off x="4530725" y="3163364"/>
            <a:ext cx="1893888" cy="553998"/>
          </a:xfrm>
          <a:prstGeom prst="rect">
            <a:avLst/>
          </a:prstGeom>
          <a:noFill/>
        </p:spPr>
        <p:txBody>
          <a:bodyPr>
            <a:spAutoFit/>
          </a:bodyPr>
          <a:lstStyle/>
          <a:p>
            <a:pPr algn="ctr">
              <a:lnSpc>
                <a:spcPct val="150000"/>
              </a:lnSpc>
              <a:defRPr/>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a:t>
            </a:r>
          </a:p>
        </p:txBody>
      </p:sp>
      <p:sp>
        <p:nvSpPr>
          <p:cNvPr id="38" name="TextBox 32"/>
          <p:cNvSpPr txBox="1"/>
          <p:nvPr/>
        </p:nvSpPr>
        <p:spPr>
          <a:xfrm>
            <a:off x="6559550" y="3163364"/>
            <a:ext cx="1893888" cy="553998"/>
          </a:xfrm>
          <a:prstGeom prst="rect">
            <a:avLst/>
          </a:prstGeom>
          <a:noFill/>
        </p:spPr>
        <p:txBody>
          <a:bodyPr>
            <a:spAutoFit/>
          </a:bodyPr>
          <a:lstStyle/>
          <a:p>
            <a:pPr algn="ctr">
              <a:lnSpc>
                <a:spcPct val="150000"/>
              </a:lnSpc>
              <a:defRPr/>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a:t>
            </a:r>
          </a:p>
        </p:txBody>
      </p:sp>
      <p:sp>
        <p:nvSpPr>
          <p:cNvPr id="39" name="TextBox 34"/>
          <p:cNvSpPr txBox="1"/>
          <p:nvPr/>
        </p:nvSpPr>
        <p:spPr>
          <a:xfrm>
            <a:off x="1600201" y="4080940"/>
            <a:ext cx="5992813" cy="553998"/>
          </a:xfrm>
          <a:prstGeom prst="rect">
            <a:avLst/>
          </a:prstGeom>
          <a:noFill/>
        </p:spPr>
        <p:txBody>
          <a:bodyPr>
            <a:spAutoFit/>
          </a:bodyPr>
          <a:lstStyle/>
          <a:p>
            <a:pPr algn="ctr">
              <a:lnSpc>
                <a:spcPct val="150000"/>
              </a:lnSpc>
              <a:defRPr/>
            </a:pPr>
            <a:r>
              <a:rPr lang="zh-CN" altLang="en-US" sz="10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grpSp>
        <p:nvGrpSpPr>
          <p:cNvPr id="40" name="组合 39"/>
          <p:cNvGrpSpPr/>
          <p:nvPr/>
        </p:nvGrpSpPr>
        <p:grpSpPr bwMode="auto">
          <a:xfrm>
            <a:off x="744539" y="966789"/>
            <a:ext cx="7642225" cy="2165350"/>
            <a:chOff x="751008" y="967406"/>
            <a:chExt cx="7641986" cy="2164103"/>
          </a:xfrm>
          <a:solidFill>
            <a:srgbClr val="5F5F5F"/>
          </a:solidFill>
        </p:grpSpPr>
        <p:grpSp>
          <p:nvGrpSpPr>
            <p:cNvPr id="41" name="组合 7"/>
            <p:cNvGrpSpPr/>
            <p:nvPr/>
          </p:nvGrpSpPr>
          <p:grpSpPr bwMode="auto">
            <a:xfrm>
              <a:off x="1690779" y="967406"/>
              <a:ext cx="5665610" cy="1623077"/>
              <a:chOff x="1690779" y="967406"/>
              <a:chExt cx="5665610" cy="1623077"/>
            </a:xfrm>
            <a:grpFill/>
          </p:grpSpPr>
          <p:cxnSp>
            <p:nvCxnSpPr>
              <p:cNvPr id="50" name="直接连接符 49"/>
              <p:cNvCxnSpPr/>
              <p:nvPr/>
            </p:nvCxnSpPr>
            <p:spPr>
              <a:xfrm>
                <a:off x="1690779" y="1981234"/>
                <a:ext cx="5665610" cy="0"/>
              </a:xfrm>
              <a:prstGeom prst="line">
                <a:avLst/>
              </a:prstGeom>
              <a:grpFill/>
              <a:ln>
                <a:solidFill>
                  <a:srgbClr val="5F5F5F"/>
                </a:solidFil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1690779" y="1981234"/>
                <a:ext cx="0" cy="609249"/>
              </a:xfrm>
              <a:prstGeom prst="straightConnector1">
                <a:avLst/>
              </a:prstGeom>
              <a:grpFill/>
              <a:ln>
                <a:solidFill>
                  <a:srgbClr val="5F5F5F"/>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3598894" y="1981234"/>
                <a:ext cx="0" cy="609249"/>
              </a:xfrm>
              <a:prstGeom prst="straightConnector1">
                <a:avLst/>
              </a:prstGeom>
              <a:grpFill/>
              <a:ln>
                <a:solidFill>
                  <a:srgbClr val="5F5F5F"/>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5583207" y="1981234"/>
                <a:ext cx="0" cy="609249"/>
              </a:xfrm>
              <a:prstGeom prst="straightConnector1">
                <a:avLst/>
              </a:prstGeom>
              <a:grpFill/>
              <a:ln>
                <a:solidFill>
                  <a:srgbClr val="5F5F5F"/>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354802" y="1981234"/>
                <a:ext cx="0" cy="609249"/>
              </a:xfrm>
              <a:prstGeom prst="straightConnector1">
                <a:avLst/>
              </a:prstGeom>
              <a:grpFill/>
              <a:ln>
                <a:solidFill>
                  <a:srgbClr val="5F5F5F"/>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583114" y="1508431"/>
                <a:ext cx="0" cy="472803"/>
              </a:xfrm>
              <a:prstGeom prst="line">
                <a:avLst/>
              </a:prstGeom>
              <a:grpFill/>
              <a:ln>
                <a:solidFill>
                  <a:srgbClr val="5F5F5F"/>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3483010" y="967406"/>
                <a:ext cx="2177982" cy="541025"/>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solidFill>
                  <a:latin typeface="微软雅黑" panose="020B0503020204020204" pitchFamily="34" charset="-122"/>
                  <a:ea typeface="微软雅黑" panose="020B0503020204020204" pitchFamily="34" charset="-122"/>
                </a:endParaRPr>
              </a:p>
            </p:txBody>
          </p:sp>
          <p:sp>
            <p:nvSpPr>
              <p:cNvPr id="57" name="TextBox 35"/>
              <p:cNvSpPr txBox="1"/>
              <p:nvPr/>
            </p:nvSpPr>
            <p:spPr>
              <a:xfrm>
                <a:off x="4119895" y="1087987"/>
                <a:ext cx="886753" cy="338359"/>
              </a:xfrm>
              <a:prstGeom prst="rect">
                <a:avLst/>
              </a:prstGeom>
              <a:noFill/>
            </p:spPr>
            <p:txBody>
              <a:bodyPr wrap="none">
                <a:spAutoFit/>
              </a:bodyPr>
              <a:lstStyle/>
              <a:p>
                <a:pPr algn="ctr">
                  <a:defRPr/>
                </a:pPr>
                <a:r>
                  <a:rPr lang="zh-CN" altLang="en-US" sz="1600" b="1" spc="225" dirty="0">
                    <a:solidFill>
                      <a:schemeClr val="bg1"/>
                    </a:solidFill>
                    <a:latin typeface="微软雅黑" panose="020B0503020204020204" pitchFamily="34" charset="-122"/>
                    <a:ea typeface="微软雅黑" panose="020B0503020204020204" pitchFamily="34" charset="-122"/>
                  </a:rPr>
                  <a:t>总经理</a:t>
                </a:r>
              </a:p>
            </p:txBody>
          </p:sp>
        </p:grpSp>
        <p:sp>
          <p:nvSpPr>
            <p:cNvPr id="42" name="矩形 41"/>
            <p:cNvSpPr/>
            <p:nvPr/>
          </p:nvSpPr>
          <p:spPr>
            <a:xfrm>
              <a:off x="751008" y="2590483"/>
              <a:ext cx="1789056" cy="54102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solidFill>
                <a:latin typeface="微软雅黑" panose="020B0503020204020204" pitchFamily="34" charset="-122"/>
                <a:ea typeface="微软雅黑" panose="020B0503020204020204" pitchFamily="34" charset="-122"/>
              </a:endParaRPr>
            </a:p>
          </p:txBody>
        </p:sp>
        <p:sp>
          <p:nvSpPr>
            <p:cNvPr id="43" name="TextBox 36"/>
            <p:cNvSpPr txBox="1">
              <a:spLocks noChangeArrowheads="1"/>
            </p:cNvSpPr>
            <p:nvPr/>
          </p:nvSpPr>
          <p:spPr bwMode="auto">
            <a:xfrm>
              <a:off x="1398996" y="2722497"/>
              <a:ext cx="492429" cy="2768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rPr>
                <a:t>总监</a:t>
              </a:r>
            </a:p>
          </p:txBody>
        </p:sp>
        <p:sp>
          <p:nvSpPr>
            <p:cNvPr id="44" name="矩形 43"/>
            <p:cNvSpPr/>
            <p:nvPr/>
          </p:nvSpPr>
          <p:spPr>
            <a:xfrm>
              <a:off x="2682935" y="2590483"/>
              <a:ext cx="1787469" cy="54102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solidFill>
                <a:latin typeface="微软雅黑" panose="020B0503020204020204" pitchFamily="34" charset="-122"/>
                <a:ea typeface="微软雅黑" panose="020B0503020204020204" pitchFamily="34" charset="-122"/>
              </a:endParaRPr>
            </a:p>
          </p:txBody>
        </p:sp>
        <p:sp>
          <p:nvSpPr>
            <p:cNvPr id="45" name="TextBox 37"/>
            <p:cNvSpPr txBox="1">
              <a:spLocks noChangeArrowheads="1"/>
            </p:cNvSpPr>
            <p:nvPr/>
          </p:nvSpPr>
          <p:spPr bwMode="auto">
            <a:xfrm>
              <a:off x="3330147" y="2722497"/>
              <a:ext cx="492428" cy="2768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rPr>
                <a:t>经理</a:t>
              </a:r>
            </a:p>
          </p:txBody>
        </p:sp>
        <p:sp>
          <p:nvSpPr>
            <p:cNvPr id="46" name="矩形 45"/>
            <p:cNvSpPr/>
            <p:nvPr/>
          </p:nvSpPr>
          <p:spPr>
            <a:xfrm>
              <a:off x="4643436" y="2590483"/>
              <a:ext cx="1789056" cy="54102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solidFill>
                <a:latin typeface="微软雅黑" panose="020B0503020204020204" pitchFamily="34" charset="-122"/>
                <a:ea typeface="微软雅黑" panose="020B0503020204020204" pitchFamily="34" charset="-122"/>
              </a:endParaRPr>
            </a:p>
          </p:txBody>
        </p:sp>
        <p:sp>
          <p:nvSpPr>
            <p:cNvPr id="47" name="TextBox 38"/>
            <p:cNvSpPr txBox="1">
              <a:spLocks noChangeArrowheads="1"/>
            </p:cNvSpPr>
            <p:nvPr/>
          </p:nvSpPr>
          <p:spPr bwMode="auto">
            <a:xfrm>
              <a:off x="5291363" y="2722497"/>
              <a:ext cx="492428" cy="2768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rPr>
                <a:t>主管</a:t>
              </a:r>
            </a:p>
          </p:txBody>
        </p:sp>
        <p:sp>
          <p:nvSpPr>
            <p:cNvPr id="48" name="矩形 47"/>
            <p:cNvSpPr/>
            <p:nvPr/>
          </p:nvSpPr>
          <p:spPr>
            <a:xfrm>
              <a:off x="6603937" y="2590483"/>
              <a:ext cx="1789057" cy="54102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chemeClr val="bg1"/>
                </a:solidFill>
                <a:latin typeface="微软雅黑" panose="020B0503020204020204" pitchFamily="34" charset="-122"/>
                <a:ea typeface="微软雅黑" panose="020B0503020204020204" pitchFamily="34" charset="-122"/>
              </a:endParaRPr>
            </a:p>
          </p:txBody>
        </p:sp>
        <p:sp>
          <p:nvSpPr>
            <p:cNvPr id="49" name="TextBox 39"/>
            <p:cNvSpPr txBox="1">
              <a:spLocks noChangeArrowheads="1"/>
            </p:cNvSpPr>
            <p:nvPr/>
          </p:nvSpPr>
          <p:spPr bwMode="auto">
            <a:xfrm>
              <a:off x="7098698" y="2722497"/>
              <a:ext cx="800194" cy="2768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zh-CN" altLang="en-US" sz="1200" dirty="0">
                  <a:solidFill>
                    <a:schemeClr val="bg1"/>
                  </a:solidFill>
                  <a:latin typeface="微软雅黑" panose="020B0503020204020204" pitchFamily="34" charset="-122"/>
                  <a:ea typeface="微软雅黑" panose="020B0503020204020204" pitchFamily="34" charset="-122"/>
                </a:rPr>
                <a:t>普通员工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400" fill="hold"/>
                                        <p:tgtEl>
                                          <p:spTgt spid="19"/>
                                        </p:tgtEl>
                                        <p:attrNameLst>
                                          <p:attrName>ppt_x</p:attrName>
                                        </p:attrNameLst>
                                      </p:cBhvr>
                                      <p:tavLst>
                                        <p:tav tm="0">
                                          <p:val>
                                            <p:strVal val="#ppt_x"/>
                                          </p:val>
                                        </p:tav>
                                        <p:tav tm="100000">
                                          <p:val>
                                            <p:strVal val="#ppt_x"/>
                                          </p:val>
                                        </p:tav>
                                      </p:tavLst>
                                    </p:anim>
                                    <p:anim calcmode="lin" valueType="num">
                                      <p:cBhvr additive="base">
                                        <p:cTn id="12" dur="4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400" fill="hold"/>
                                        <p:tgtEl>
                                          <p:spTgt spid="20"/>
                                        </p:tgtEl>
                                        <p:attrNameLst>
                                          <p:attrName>ppt_x</p:attrName>
                                        </p:attrNameLst>
                                      </p:cBhvr>
                                      <p:tavLst>
                                        <p:tav tm="0">
                                          <p:val>
                                            <p:strVal val="#ppt_x"/>
                                          </p:val>
                                        </p:tav>
                                        <p:tav tm="100000">
                                          <p:val>
                                            <p:strVal val="#ppt_x"/>
                                          </p:val>
                                        </p:tav>
                                      </p:tavLst>
                                    </p:anim>
                                    <p:anim calcmode="lin" valueType="num">
                                      <p:cBhvr additive="base">
                                        <p:cTn id="16" dur="4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400" fill="hold"/>
                                        <p:tgtEl>
                                          <p:spTgt spid="37"/>
                                        </p:tgtEl>
                                        <p:attrNameLst>
                                          <p:attrName>ppt_x</p:attrName>
                                        </p:attrNameLst>
                                      </p:cBhvr>
                                      <p:tavLst>
                                        <p:tav tm="0">
                                          <p:val>
                                            <p:strVal val="#ppt_x"/>
                                          </p:val>
                                        </p:tav>
                                        <p:tav tm="100000">
                                          <p:val>
                                            <p:strVal val="#ppt_x"/>
                                          </p:val>
                                        </p:tav>
                                      </p:tavLst>
                                    </p:anim>
                                    <p:anim calcmode="lin" valueType="num">
                                      <p:cBhvr additive="base">
                                        <p:cTn id="20" dur="4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45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400" fill="hold"/>
                                        <p:tgtEl>
                                          <p:spTgt spid="38"/>
                                        </p:tgtEl>
                                        <p:attrNameLst>
                                          <p:attrName>ppt_x</p:attrName>
                                        </p:attrNameLst>
                                      </p:cBhvr>
                                      <p:tavLst>
                                        <p:tav tm="0">
                                          <p:val>
                                            <p:strVal val="#ppt_x"/>
                                          </p:val>
                                        </p:tav>
                                        <p:tav tm="100000">
                                          <p:val>
                                            <p:strVal val="#ppt_x"/>
                                          </p:val>
                                        </p:tav>
                                      </p:tavLst>
                                    </p:anim>
                                    <p:anim calcmode="lin" valueType="num">
                                      <p:cBhvr additive="base">
                                        <p:cTn id="24" dur="4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6200000">
            <a:off x="1406754" y="1887111"/>
            <a:ext cx="1015663" cy="1309907"/>
          </a:xfrm>
          <a:prstGeom prst="rect">
            <a:avLst/>
          </a:prstGeom>
          <a:ln w="28575">
            <a:solidFill>
              <a:schemeClr val="accent1"/>
            </a:solidFill>
          </a:ln>
        </p:spPr>
        <p:txBody>
          <a:bodyPr vert="eaVert" wrap="square">
            <a:spAutoFit/>
          </a:bodyPr>
          <a:lstStyle/>
          <a:p>
            <a:pPr algn="ctr"/>
            <a:r>
              <a:rPr lang="en-US" altLang="zh-CN" sz="5400" b="1" spc="-225" dirty="0">
                <a:solidFill>
                  <a:schemeClr val="accent1"/>
                </a:solidFill>
                <a:latin typeface="Agency FB" panose="020B0503020202020204" pitchFamily="34" charset="0"/>
                <a:ea typeface="造字工房俊雅（非商用）常规体" pitchFamily="50" charset="-122"/>
              </a:rPr>
              <a:t>03</a:t>
            </a:r>
            <a:endParaRPr lang="zh-CN" altLang="en-US" sz="54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3057052" y="1894061"/>
            <a:ext cx="6267476" cy="461665"/>
          </a:xfrm>
          <a:prstGeom prst="rect">
            <a:avLst/>
          </a:prstGeom>
          <a:noFill/>
        </p:spPr>
        <p:txBody>
          <a:bodyPr wrap="square" rtlCol="0">
            <a:spAutoFit/>
          </a:bodyPr>
          <a:lstStyle/>
          <a:p>
            <a:pPr defTabSz="799465"/>
            <a:r>
              <a:rPr lang="zh-CN" altLang="en-US" sz="2400" b="1" dirty="0">
                <a:solidFill>
                  <a:schemeClr val="accent1"/>
                </a:solidFill>
                <a:latin typeface="+mj-ea"/>
                <a:ea typeface="+mj-ea"/>
              </a:rPr>
              <a:t>我们需要人才 </a:t>
            </a:r>
            <a:r>
              <a:rPr lang="en-US" altLang="zh-CN" sz="2400" b="1" dirty="0">
                <a:solidFill>
                  <a:schemeClr val="accent1"/>
                </a:solidFill>
                <a:latin typeface="+mj-ea"/>
                <a:ea typeface="+mj-ea"/>
              </a:rPr>
              <a:t>- </a:t>
            </a:r>
            <a:r>
              <a:rPr lang="zh-CN" altLang="en-US" sz="2400" b="1" dirty="0">
                <a:solidFill>
                  <a:schemeClr val="accent1"/>
                </a:solidFill>
                <a:latin typeface="+mj-ea"/>
                <a:ea typeface="+mj-ea"/>
              </a:rPr>
              <a:t>岗位需求</a:t>
            </a:r>
          </a:p>
        </p:txBody>
      </p:sp>
      <p:sp>
        <p:nvSpPr>
          <p:cNvPr id="16" name="矩形 15"/>
          <p:cNvSpPr/>
          <p:nvPr/>
        </p:nvSpPr>
        <p:spPr>
          <a:xfrm>
            <a:off x="3145343"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7" name="矩形 16"/>
          <p:cNvSpPr/>
          <p:nvPr/>
        </p:nvSpPr>
        <p:spPr>
          <a:xfrm>
            <a:off x="431308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8" name="矩形 17"/>
          <p:cNvSpPr/>
          <p:nvPr/>
        </p:nvSpPr>
        <p:spPr>
          <a:xfrm>
            <a:off x="549800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9" name="矩形 18"/>
          <p:cNvSpPr/>
          <p:nvPr/>
        </p:nvSpPr>
        <p:spPr>
          <a:xfrm>
            <a:off x="3145521"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0" name="矩形 19"/>
          <p:cNvSpPr/>
          <p:nvPr/>
        </p:nvSpPr>
        <p:spPr>
          <a:xfrm>
            <a:off x="4313086"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1" name="矩形 20"/>
          <p:cNvSpPr/>
          <p:nvPr/>
        </p:nvSpPr>
        <p:spPr>
          <a:xfrm>
            <a:off x="5498007"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2" name="矩形 21"/>
          <p:cNvSpPr/>
          <p:nvPr/>
        </p:nvSpPr>
        <p:spPr>
          <a:xfrm>
            <a:off x="3121743" y="2323630"/>
            <a:ext cx="4896544" cy="338554"/>
          </a:xfrm>
          <a:prstGeom prst="rect">
            <a:avLst/>
          </a:prstGeom>
        </p:spPr>
        <p:txBody>
          <a:bodyPr wrap="square">
            <a:spAutoFit/>
          </a:bodyPr>
          <a:lstStyle/>
          <a:p>
            <a:r>
              <a:rPr lang="zh-CN" altLang="en-US" sz="800" dirty="0">
                <a:solidFill>
                  <a:schemeClr val="tx2"/>
                </a:solidFill>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27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200"/>
                                </p:stCondLst>
                                <p:childTnLst>
                                  <p:par>
                                    <p:cTn id="20" presetID="2" presetClass="entr" presetSubtype="4" accel="46000" fill="hold" grpId="0" nodeType="afterEffect" p14:presetBounceEnd="4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48000">
                                          <p:cBhvr additive="base">
                                            <p:cTn id="22"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14:presetBounceEnd="46000">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14:bounceEnd="46000">
                                          <p:cBhvr additive="base">
                                            <p:cTn id="26"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14:presetBounceEnd="46000">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14:bounceEnd="46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46000">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14:presetBounceEnd="48000">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14:bounceEnd="48000">
                                          <p:cBhvr additive="base">
                                            <p:cTn id="34"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14:presetBounceEnd="46000">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14:bounceEnd="46000">
                                          <p:cBhvr additive="base">
                                            <p:cTn id="38" dur="500" fill="hold"/>
                                            <p:tgtEl>
                                              <p:spTgt spid="20"/>
                                            </p:tgtEl>
                                            <p:attrNameLst>
                                              <p:attrName>ppt_x</p:attrName>
                                            </p:attrNameLst>
                                          </p:cBhvr>
                                          <p:tavLst>
                                            <p:tav tm="0">
                                              <p:val>
                                                <p:strVal val="#ppt_x"/>
                                              </p:val>
                                            </p:tav>
                                            <p:tav tm="100000">
                                              <p:val>
                                                <p:strVal val="#ppt_x"/>
                                              </p:val>
                                            </p:tav>
                                          </p:tavLst>
                                        </p:anim>
                                        <p:anim calcmode="lin" valueType="num" p14:bounceEnd="46000">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14:presetBounceEnd="46000">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14:bounceEnd="46000">
                                          <p:cBhvr additive="base">
                                            <p:cTn id="42" dur="5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27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200"/>
                                </p:stCondLst>
                                <p:childTnLst>
                                  <p:par>
                                    <p:cTn id="20" presetID="2" presetClass="entr" presetSubtype="4" accel="46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综合素质</a:t>
            </a:r>
          </a:p>
        </p:txBody>
      </p:sp>
      <p:sp>
        <p:nvSpPr>
          <p:cNvPr id="27" name="直接连接符 833"/>
          <p:cNvSpPr>
            <a:spLocks noChangeShapeType="1"/>
          </p:cNvSpPr>
          <p:nvPr/>
        </p:nvSpPr>
        <p:spPr bwMode="auto">
          <a:xfrm>
            <a:off x="1259284" y="3611116"/>
            <a:ext cx="6769100" cy="0"/>
          </a:xfrm>
          <a:prstGeom prst="line">
            <a:avLst/>
          </a:prstGeom>
          <a:noFill/>
          <a:ln w="12700">
            <a:solidFill>
              <a:schemeClr val="tx2"/>
            </a:solidFill>
            <a:bevel/>
          </a:ln>
          <a:extLst>
            <a:ext uri="{909E8E84-426E-40DD-AFC4-6F175D3DCCD1}">
              <a14:hiddenFill xmlns:a14="http://schemas.microsoft.com/office/drawing/2010/main">
                <a:no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8" name="直接连接符 834"/>
          <p:cNvSpPr>
            <a:spLocks noChangeShapeType="1"/>
          </p:cNvSpPr>
          <p:nvPr/>
        </p:nvSpPr>
        <p:spPr bwMode="auto">
          <a:xfrm>
            <a:off x="1259284" y="4371950"/>
            <a:ext cx="6769100" cy="0"/>
          </a:xfrm>
          <a:prstGeom prst="line">
            <a:avLst/>
          </a:prstGeom>
          <a:noFill/>
          <a:ln w="12700">
            <a:solidFill>
              <a:schemeClr val="tx2"/>
            </a:solidFill>
            <a:bevel/>
          </a:ln>
          <a:extLst>
            <a:ext uri="{909E8E84-426E-40DD-AFC4-6F175D3DCCD1}">
              <a14:hiddenFill xmlns:a14="http://schemas.microsoft.com/office/drawing/2010/main">
                <a:noFill/>
              </a14:hiddenFill>
            </a:ext>
          </a:extLst>
        </p:spPr>
        <p:txBody>
          <a:bodyPr/>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9" name="TextBox 692"/>
          <p:cNvSpPr>
            <a:spLocks noChangeArrowheads="1"/>
          </p:cNvSpPr>
          <p:nvPr/>
        </p:nvSpPr>
        <p:spPr bwMode="auto">
          <a:xfrm>
            <a:off x="3419698" y="3179752"/>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30" name="矩形 1"/>
          <p:cNvSpPr>
            <a:spLocks noChangeArrowheads="1"/>
          </p:cNvSpPr>
          <p:nvPr/>
        </p:nvSpPr>
        <p:spPr bwMode="auto">
          <a:xfrm>
            <a:off x="1268810" y="3645286"/>
            <a:ext cx="67595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31" name="Freeform 196"/>
          <p:cNvSpPr>
            <a:spLocks noChangeArrowheads="1"/>
          </p:cNvSpPr>
          <p:nvPr/>
        </p:nvSpPr>
        <p:spPr bwMode="auto">
          <a:xfrm>
            <a:off x="1265635" y="1274532"/>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TextBox 821"/>
          <p:cNvSpPr>
            <a:spLocks noChangeArrowheads="1"/>
          </p:cNvSpPr>
          <p:nvPr/>
        </p:nvSpPr>
        <p:spPr bwMode="auto">
          <a:xfrm>
            <a:off x="1443971" y="1850778"/>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专业能力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1417365" y="2152403"/>
            <a:ext cx="10858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682"/>
          <p:cNvSpPr>
            <a:spLocks noChangeArrowheads="1"/>
          </p:cNvSpPr>
          <p:nvPr/>
        </p:nvSpPr>
        <p:spPr bwMode="auto">
          <a:xfrm>
            <a:off x="1547491" y="1274714"/>
            <a:ext cx="78739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bg1"/>
                </a:solidFill>
                <a:latin typeface="微软雅黑" panose="020B0503020204020204" pitchFamily="34" charset="-122"/>
                <a:ea typeface="微软雅黑" panose="020B0503020204020204" pitchFamily="34" charset="-122"/>
              </a:rPr>
              <a:t>01</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5" name="直接连接符 849"/>
          <p:cNvSpPr>
            <a:spLocks noChangeShapeType="1"/>
          </p:cNvSpPr>
          <p:nvPr/>
        </p:nvSpPr>
        <p:spPr bwMode="auto">
          <a:xfrm>
            <a:off x="1434827" y="2160341"/>
            <a:ext cx="10287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Freeform 196"/>
          <p:cNvSpPr>
            <a:spLocks noChangeArrowheads="1"/>
          </p:cNvSpPr>
          <p:nvPr/>
        </p:nvSpPr>
        <p:spPr bwMode="auto">
          <a:xfrm>
            <a:off x="3020368" y="1274532"/>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1" name="TextBox 821"/>
          <p:cNvSpPr>
            <a:spLocks noChangeArrowheads="1"/>
          </p:cNvSpPr>
          <p:nvPr/>
        </p:nvSpPr>
        <p:spPr bwMode="auto">
          <a:xfrm>
            <a:off x="3198704" y="1850778"/>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学习能力</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2" name="矩形 1"/>
          <p:cNvSpPr>
            <a:spLocks noChangeArrowheads="1"/>
          </p:cNvSpPr>
          <p:nvPr/>
        </p:nvSpPr>
        <p:spPr bwMode="auto">
          <a:xfrm>
            <a:off x="3172098" y="2152403"/>
            <a:ext cx="10858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682"/>
          <p:cNvSpPr>
            <a:spLocks noChangeArrowheads="1"/>
          </p:cNvSpPr>
          <p:nvPr/>
        </p:nvSpPr>
        <p:spPr bwMode="auto">
          <a:xfrm>
            <a:off x="3302224" y="1274714"/>
            <a:ext cx="78739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bg1"/>
                </a:solidFill>
                <a:latin typeface="微软雅黑" panose="020B0503020204020204" pitchFamily="34" charset="-122"/>
                <a:ea typeface="微软雅黑" panose="020B0503020204020204" pitchFamily="34" charset="-122"/>
              </a:rPr>
              <a:t>02</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64" name="直接连接符 849"/>
          <p:cNvSpPr>
            <a:spLocks noChangeShapeType="1"/>
          </p:cNvSpPr>
          <p:nvPr/>
        </p:nvSpPr>
        <p:spPr bwMode="auto">
          <a:xfrm>
            <a:off x="3189560" y="2160341"/>
            <a:ext cx="10287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5" name="Freeform 196"/>
          <p:cNvSpPr>
            <a:spLocks noChangeArrowheads="1"/>
          </p:cNvSpPr>
          <p:nvPr/>
        </p:nvSpPr>
        <p:spPr bwMode="auto">
          <a:xfrm>
            <a:off x="4775101" y="1274532"/>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1"/>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6" name="TextBox 821"/>
          <p:cNvSpPr>
            <a:spLocks noChangeArrowheads="1"/>
          </p:cNvSpPr>
          <p:nvPr/>
        </p:nvSpPr>
        <p:spPr bwMode="auto">
          <a:xfrm>
            <a:off x="4953437" y="1850778"/>
            <a:ext cx="10054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个人修养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7" name="矩形 1"/>
          <p:cNvSpPr>
            <a:spLocks noChangeArrowheads="1"/>
          </p:cNvSpPr>
          <p:nvPr/>
        </p:nvSpPr>
        <p:spPr bwMode="auto">
          <a:xfrm>
            <a:off x="4926831" y="2152403"/>
            <a:ext cx="10858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682"/>
          <p:cNvSpPr>
            <a:spLocks noChangeArrowheads="1"/>
          </p:cNvSpPr>
          <p:nvPr/>
        </p:nvSpPr>
        <p:spPr bwMode="auto">
          <a:xfrm>
            <a:off x="5056957" y="1274714"/>
            <a:ext cx="78739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bg1"/>
                </a:solidFill>
                <a:latin typeface="微软雅黑" panose="020B0503020204020204" pitchFamily="34" charset="-122"/>
                <a:ea typeface="微软雅黑" panose="020B0503020204020204" pitchFamily="34" charset="-122"/>
              </a:rPr>
              <a:t>03</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69" name="直接连接符 849"/>
          <p:cNvSpPr>
            <a:spLocks noChangeShapeType="1"/>
          </p:cNvSpPr>
          <p:nvPr/>
        </p:nvSpPr>
        <p:spPr bwMode="auto">
          <a:xfrm>
            <a:off x="4944293" y="2160341"/>
            <a:ext cx="10287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Freeform 196"/>
          <p:cNvSpPr>
            <a:spLocks noChangeArrowheads="1"/>
          </p:cNvSpPr>
          <p:nvPr/>
        </p:nvSpPr>
        <p:spPr bwMode="auto">
          <a:xfrm>
            <a:off x="6529835" y="1274532"/>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chemeClr val="accent2"/>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 name="TextBox 821"/>
          <p:cNvSpPr>
            <a:spLocks noChangeArrowheads="1"/>
          </p:cNvSpPr>
          <p:nvPr/>
        </p:nvSpPr>
        <p:spPr bwMode="auto">
          <a:xfrm>
            <a:off x="6810763" y="1850778"/>
            <a:ext cx="800219"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责任心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矩形 1"/>
          <p:cNvSpPr>
            <a:spLocks noChangeArrowheads="1"/>
          </p:cNvSpPr>
          <p:nvPr/>
        </p:nvSpPr>
        <p:spPr bwMode="auto">
          <a:xfrm>
            <a:off x="6667947" y="2152403"/>
            <a:ext cx="10858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a:t>
            </a:r>
            <a:endParaRPr lang="zh-CN" altLang="en-US" sz="7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82"/>
          <p:cNvSpPr>
            <a:spLocks noChangeArrowheads="1"/>
          </p:cNvSpPr>
          <p:nvPr/>
        </p:nvSpPr>
        <p:spPr bwMode="auto">
          <a:xfrm>
            <a:off x="6811691" y="1274714"/>
            <a:ext cx="78739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bg1"/>
                </a:solidFill>
                <a:latin typeface="微软雅黑" panose="020B0503020204020204" pitchFamily="34" charset="-122"/>
                <a:ea typeface="微软雅黑" panose="020B0503020204020204" pitchFamily="34" charset="-122"/>
              </a:rPr>
              <a:t>04</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74" name="直接连接符 849"/>
          <p:cNvSpPr>
            <a:spLocks noChangeShapeType="1"/>
          </p:cNvSpPr>
          <p:nvPr/>
        </p:nvSpPr>
        <p:spPr bwMode="auto">
          <a:xfrm>
            <a:off x="6696522" y="2160341"/>
            <a:ext cx="1028700" cy="0"/>
          </a:xfrm>
          <a:prstGeom prst="line">
            <a:avLst/>
          </a:prstGeom>
          <a:noFill/>
          <a:ln w="9525">
            <a:solidFill>
              <a:schemeClr val="bg1"/>
            </a:solidFill>
            <a:bevel/>
          </a:ln>
          <a:effectLst/>
          <a:extLst>
            <a:ext uri="{909E8E84-426E-40DD-AFC4-6F175D3DCCD1}">
              <a14:hiddenFill xmlns:a14="http://schemas.microsoft.com/office/drawing/2010/main">
                <a:noFill/>
              </a14:hiddenFill>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4/3*#ppt_w"/>
                                          </p:val>
                                        </p:tav>
                                        <p:tav tm="100000">
                                          <p:val>
                                            <p:strVal val="#ppt_w"/>
                                          </p:val>
                                        </p:tav>
                                      </p:tavLst>
                                    </p:anim>
                                    <p:anim calcmode="lin" valueType="num">
                                      <p:cBhvr>
                                        <p:cTn id="8" dur="500" fill="hold"/>
                                        <p:tgtEl>
                                          <p:spTgt spid="3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350"/>
                                        <p:tgtEl>
                                          <p:spTgt spid="3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350"/>
                                        <p:tgtEl>
                                          <p:spTgt spid="3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350"/>
                                        <p:tgtEl>
                                          <p:spTgt spid="3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350"/>
                                        <p:tgtEl>
                                          <p:spTgt spid="33"/>
                                        </p:tgtEl>
                                      </p:cBhvr>
                                    </p:animEffect>
                                  </p:childTnLst>
                                </p:cTn>
                              </p:par>
                            </p:childTnLst>
                          </p:cTn>
                        </p:par>
                        <p:par>
                          <p:cTn id="25" fill="hold">
                            <p:stCondLst>
                              <p:cond delay="2500"/>
                            </p:stCondLst>
                            <p:childTnLst>
                              <p:par>
                                <p:cTn id="26" presetID="23" presetClass="entr" presetSubtype="288"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500" fill="hold"/>
                                        <p:tgtEl>
                                          <p:spTgt spid="60"/>
                                        </p:tgtEl>
                                        <p:attrNameLst>
                                          <p:attrName>ppt_w</p:attrName>
                                        </p:attrNameLst>
                                      </p:cBhvr>
                                      <p:tavLst>
                                        <p:tav tm="0">
                                          <p:val>
                                            <p:strVal val="4/3*#ppt_w"/>
                                          </p:val>
                                        </p:tav>
                                        <p:tav tm="100000">
                                          <p:val>
                                            <p:strVal val="#ppt_w"/>
                                          </p:val>
                                        </p:tav>
                                      </p:tavLst>
                                    </p:anim>
                                    <p:anim calcmode="lin" valueType="num">
                                      <p:cBhvr>
                                        <p:cTn id="29" dur="500" fill="hold"/>
                                        <p:tgtEl>
                                          <p:spTgt spid="60"/>
                                        </p:tgtEl>
                                        <p:attrNameLst>
                                          <p:attrName>ppt_h</p:attrName>
                                        </p:attrNameLst>
                                      </p:cBhvr>
                                      <p:tavLst>
                                        <p:tav tm="0">
                                          <p:val>
                                            <p:strVal val="4/3*#ppt_h"/>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350"/>
                                        <p:tgtEl>
                                          <p:spTgt spid="63"/>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350"/>
                                        <p:tgtEl>
                                          <p:spTgt spid="6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350"/>
                                        <p:tgtEl>
                                          <p:spTgt spid="64"/>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350"/>
                                        <p:tgtEl>
                                          <p:spTgt spid="62"/>
                                        </p:tgtEl>
                                      </p:cBhvr>
                                    </p:animEffect>
                                  </p:childTnLst>
                                </p:cTn>
                              </p:par>
                            </p:childTnLst>
                          </p:cTn>
                        </p:par>
                        <p:par>
                          <p:cTn id="46" fill="hold">
                            <p:stCondLst>
                              <p:cond delay="5000"/>
                            </p:stCondLst>
                            <p:childTnLst>
                              <p:par>
                                <p:cTn id="47" presetID="23" presetClass="entr" presetSubtype="288"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strVal val="4/3*#ppt_w"/>
                                          </p:val>
                                        </p:tav>
                                        <p:tav tm="100000">
                                          <p:val>
                                            <p:strVal val="#ppt_w"/>
                                          </p:val>
                                        </p:tav>
                                      </p:tavLst>
                                    </p:anim>
                                    <p:anim calcmode="lin" valueType="num">
                                      <p:cBhvr>
                                        <p:cTn id="50" dur="500" fill="hold"/>
                                        <p:tgtEl>
                                          <p:spTgt spid="65"/>
                                        </p:tgtEl>
                                        <p:attrNameLst>
                                          <p:attrName>ppt_h</p:attrName>
                                        </p:attrNameLst>
                                      </p:cBhvr>
                                      <p:tavLst>
                                        <p:tav tm="0">
                                          <p:val>
                                            <p:strVal val="4/3*#ppt_h"/>
                                          </p:val>
                                        </p:tav>
                                        <p:tav tm="100000">
                                          <p:val>
                                            <p:strVal val="#ppt_h"/>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350"/>
                                        <p:tgtEl>
                                          <p:spTgt spid="68"/>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350"/>
                                        <p:tgtEl>
                                          <p:spTgt spid="66"/>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350"/>
                                        <p:tgtEl>
                                          <p:spTgt spid="69"/>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350"/>
                                        <p:tgtEl>
                                          <p:spTgt spid="67"/>
                                        </p:tgtEl>
                                      </p:cBhvr>
                                    </p:animEffect>
                                  </p:childTnLst>
                                </p:cTn>
                              </p:par>
                            </p:childTnLst>
                          </p:cTn>
                        </p:par>
                        <p:par>
                          <p:cTn id="67" fill="hold">
                            <p:stCondLst>
                              <p:cond delay="7500"/>
                            </p:stCondLst>
                            <p:childTnLst>
                              <p:par>
                                <p:cTn id="68" presetID="23" presetClass="entr" presetSubtype="288"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cBhvr>
                                        <p:cTn id="70" dur="500" fill="hold"/>
                                        <p:tgtEl>
                                          <p:spTgt spid="70"/>
                                        </p:tgtEl>
                                        <p:attrNameLst>
                                          <p:attrName>ppt_w</p:attrName>
                                        </p:attrNameLst>
                                      </p:cBhvr>
                                      <p:tavLst>
                                        <p:tav tm="0">
                                          <p:val>
                                            <p:strVal val="4/3*#ppt_w"/>
                                          </p:val>
                                        </p:tav>
                                        <p:tav tm="100000">
                                          <p:val>
                                            <p:strVal val="#ppt_w"/>
                                          </p:val>
                                        </p:tav>
                                      </p:tavLst>
                                    </p:anim>
                                    <p:anim calcmode="lin" valueType="num">
                                      <p:cBhvr>
                                        <p:cTn id="71" dur="500" fill="hold"/>
                                        <p:tgtEl>
                                          <p:spTgt spid="70"/>
                                        </p:tgtEl>
                                        <p:attrNameLst>
                                          <p:attrName>ppt_h</p:attrName>
                                        </p:attrNameLst>
                                      </p:cBhvr>
                                      <p:tavLst>
                                        <p:tav tm="0">
                                          <p:val>
                                            <p:strVal val="4/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fade">
                                      <p:cBhvr>
                                        <p:cTn id="85" dur="500"/>
                                        <p:tgtEl>
                                          <p:spTgt spid="72"/>
                                        </p:tgtEl>
                                      </p:cBhvr>
                                    </p:animEffec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500" fill="hold"/>
                                        <p:tgtEl>
                                          <p:spTgt spid="29"/>
                                        </p:tgtEl>
                                        <p:attrNameLst>
                                          <p:attrName>ppt_w</p:attrName>
                                        </p:attrNameLst>
                                      </p:cBhvr>
                                      <p:tavLst>
                                        <p:tav tm="0">
                                          <p:val>
                                            <p:fltVal val="0"/>
                                          </p:val>
                                        </p:tav>
                                        <p:tav tm="100000">
                                          <p:val>
                                            <p:strVal val="#ppt_w"/>
                                          </p:val>
                                        </p:tav>
                                      </p:tavLst>
                                    </p:anim>
                                    <p:anim calcmode="lin" valueType="num">
                                      <p:cBhvr>
                                        <p:cTn id="90" dur="500" fill="hold"/>
                                        <p:tgtEl>
                                          <p:spTgt spid="29"/>
                                        </p:tgtEl>
                                        <p:attrNameLst>
                                          <p:attrName>ppt_h</p:attrName>
                                        </p:attrNameLst>
                                      </p:cBhvr>
                                      <p:tavLst>
                                        <p:tav tm="0">
                                          <p:val>
                                            <p:fltVal val="0"/>
                                          </p:val>
                                        </p:tav>
                                        <p:tav tm="100000">
                                          <p:val>
                                            <p:strVal val="#ppt_h"/>
                                          </p:val>
                                        </p:tav>
                                      </p:tavLst>
                                    </p:anim>
                                    <p:animEffect transition="in" filter="fade">
                                      <p:cBhvr>
                                        <p:cTn id="91" dur="500"/>
                                        <p:tgtEl>
                                          <p:spTgt spid="29"/>
                                        </p:tgtEl>
                                      </p:cBhvr>
                                    </p:animEffect>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par>
                          <p:cTn id="101" fill="hold">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p:bldP spid="33" grpId="0"/>
      <p:bldP spid="34" grpId="0"/>
      <p:bldP spid="35" grpId="0" animBg="1"/>
      <p:bldP spid="60" grpId="0" animBg="1"/>
      <p:bldP spid="61" grpId="0"/>
      <p:bldP spid="62" grpId="0"/>
      <p:bldP spid="63" grpId="0"/>
      <p:bldP spid="64" grpId="0" animBg="1"/>
      <p:bldP spid="65" grpId="0" animBg="1"/>
      <p:bldP spid="66" grpId="0"/>
      <p:bldP spid="67" grpId="0"/>
      <p:bldP spid="68" grpId="0"/>
      <p:bldP spid="69" grpId="0" animBg="1"/>
      <p:bldP spid="70" grpId="0" animBg="1"/>
      <p:bldP spid="71" grpId="0"/>
      <p:bldP spid="72" grpId="0"/>
      <p:bldP spid="73" grpId="0"/>
      <p:bldP spid="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招聘岗位</a:t>
            </a:r>
          </a:p>
        </p:txBody>
      </p:sp>
      <p:sp>
        <p:nvSpPr>
          <p:cNvPr id="36" name="六边形 35"/>
          <p:cNvSpPr/>
          <p:nvPr/>
        </p:nvSpPr>
        <p:spPr>
          <a:xfrm>
            <a:off x="3306209" y="1048183"/>
            <a:ext cx="1293231" cy="1114709"/>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latin typeface="微软雅黑" panose="020B0503020204020204" pitchFamily="34" charset="-122"/>
                <a:ea typeface="微软雅黑" panose="020B0503020204020204" pitchFamily="34" charset="-122"/>
              </a:rPr>
              <a:t>IT</a:t>
            </a:r>
            <a:endParaRPr lang="zh-CN" altLang="en-US" dirty="0">
              <a:latin typeface="微软雅黑" panose="020B0503020204020204" pitchFamily="34" charset="-122"/>
              <a:ea typeface="微软雅黑" panose="020B0503020204020204" pitchFamily="34" charset="-122"/>
            </a:endParaRPr>
          </a:p>
        </p:txBody>
      </p:sp>
      <p:sp>
        <p:nvSpPr>
          <p:cNvPr id="37" name="六边形 36"/>
          <p:cNvSpPr/>
          <p:nvPr/>
        </p:nvSpPr>
        <p:spPr>
          <a:xfrm>
            <a:off x="4401503" y="1662379"/>
            <a:ext cx="1293231" cy="1114709"/>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人事</a:t>
            </a:r>
          </a:p>
        </p:txBody>
      </p:sp>
      <p:sp>
        <p:nvSpPr>
          <p:cNvPr id="38" name="六边形 37"/>
          <p:cNvSpPr/>
          <p:nvPr/>
        </p:nvSpPr>
        <p:spPr>
          <a:xfrm>
            <a:off x="3306206" y="2260724"/>
            <a:ext cx="1293231" cy="1114709"/>
          </a:xfrm>
          <a:prstGeom prst="hexagon">
            <a:avLst/>
          </a:pr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六边形 38"/>
          <p:cNvSpPr/>
          <p:nvPr/>
        </p:nvSpPr>
        <p:spPr>
          <a:xfrm>
            <a:off x="5496799" y="2276695"/>
            <a:ext cx="1293231" cy="1114709"/>
          </a:xfrm>
          <a:prstGeom prst="hexagon">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六边形 39"/>
          <p:cNvSpPr/>
          <p:nvPr/>
        </p:nvSpPr>
        <p:spPr>
          <a:xfrm>
            <a:off x="4405024" y="2866983"/>
            <a:ext cx="1293231" cy="1114709"/>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财务</a:t>
            </a:r>
          </a:p>
        </p:txBody>
      </p:sp>
      <p:sp>
        <p:nvSpPr>
          <p:cNvPr id="41" name="六边形 40"/>
          <p:cNvSpPr/>
          <p:nvPr/>
        </p:nvSpPr>
        <p:spPr>
          <a:xfrm>
            <a:off x="6592094" y="1665059"/>
            <a:ext cx="1293231" cy="111470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策划</a:t>
            </a:r>
          </a:p>
        </p:txBody>
      </p:sp>
      <p:sp>
        <p:nvSpPr>
          <p:cNvPr id="42" name="六边形 41"/>
          <p:cNvSpPr/>
          <p:nvPr/>
        </p:nvSpPr>
        <p:spPr>
          <a:xfrm>
            <a:off x="2210912" y="1665059"/>
            <a:ext cx="1293231" cy="1114709"/>
          </a:xfrm>
          <a:prstGeom prst="hexagon">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六边形 42"/>
          <p:cNvSpPr/>
          <p:nvPr/>
        </p:nvSpPr>
        <p:spPr>
          <a:xfrm>
            <a:off x="5496800" y="3473266"/>
            <a:ext cx="1293231" cy="1114709"/>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技术</a:t>
            </a:r>
          </a:p>
        </p:txBody>
      </p:sp>
      <p:sp>
        <p:nvSpPr>
          <p:cNvPr id="44" name="六边形 43"/>
          <p:cNvSpPr/>
          <p:nvPr/>
        </p:nvSpPr>
        <p:spPr>
          <a:xfrm>
            <a:off x="6592094" y="2857663"/>
            <a:ext cx="1293231" cy="1114709"/>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维修</a:t>
            </a:r>
          </a:p>
        </p:txBody>
      </p:sp>
      <p:sp>
        <p:nvSpPr>
          <p:cNvPr id="45" name="六边形 44"/>
          <p:cNvSpPr/>
          <p:nvPr/>
        </p:nvSpPr>
        <p:spPr>
          <a:xfrm>
            <a:off x="2210912" y="2857663"/>
            <a:ext cx="1293231" cy="1114709"/>
          </a:xfrm>
          <a:prstGeom prst="hexagon">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客服</a:t>
            </a:r>
          </a:p>
        </p:txBody>
      </p:sp>
      <p:sp>
        <p:nvSpPr>
          <p:cNvPr id="46" name="六边形 45"/>
          <p:cNvSpPr/>
          <p:nvPr/>
        </p:nvSpPr>
        <p:spPr>
          <a:xfrm>
            <a:off x="1115617" y="2276695"/>
            <a:ext cx="1293231" cy="1114709"/>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latin typeface="微软雅黑" panose="020B0503020204020204" pitchFamily="34" charset="-122"/>
                <a:ea typeface="微软雅黑" panose="020B0503020204020204" pitchFamily="34" charset="-122"/>
              </a:rPr>
              <a:t>销售</a:t>
            </a:r>
          </a:p>
        </p:txBody>
      </p:sp>
      <p:sp>
        <p:nvSpPr>
          <p:cNvPr id="47" name="六边形 46"/>
          <p:cNvSpPr/>
          <p:nvPr/>
        </p:nvSpPr>
        <p:spPr>
          <a:xfrm>
            <a:off x="3306209" y="3473266"/>
            <a:ext cx="1293231" cy="1114709"/>
          </a:xfrm>
          <a:prstGeom prst="hexagon">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1500"/>
                                  </p:stCondLst>
                                  <p:childTnLst>
                                    <p:set>
                                      <p:cBhvr>
                                        <p:cTn id="6" dur="1" fill="hold">
                                          <p:stCondLst>
                                            <p:cond delay="0"/>
                                          </p:stCondLst>
                                        </p:cTn>
                                        <p:tgtEl>
                                          <p:spTgt spid="46"/>
                                        </p:tgtEl>
                                        <p:attrNameLst>
                                          <p:attrName>style.visibility</p:attrName>
                                        </p:attrNameLst>
                                      </p:cBhvr>
                                      <p:to>
                                        <p:strVal val="visible"/>
                                      </p:to>
                                    </p:set>
                                    <p:anim calcmode="lin" valueType="num">
                                      <p:cBhvr>
                                        <p:cTn id="7" dur="300" fill="hold"/>
                                        <p:tgtEl>
                                          <p:spTgt spid="46"/>
                                        </p:tgtEl>
                                        <p:attrNameLst>
                                          <p:attrName>ppt_w</p:attrName>
                                        </p:attrNameLst>
                                      </p:cBhvr>
                                      <p:tavLst>
                                        <p:tav tm="0">
                                          <p:val>
                                            <p:fltVal val="0"/>
                                          </p:val>
                                        </p:tav>
                                        <p:tav tm="100000">
                                          <p:val>
                                            <p:strVal val="#ppt_w"/>
                                          </p:val>
                                        </p:tav>
                                      </p:tavLst>
                                    </p:anim>
                                    <p:anim calcmode="lin" valueType="num">
                                      <p:cBhvr>
                                        <p:cTn id="8" dur="300" fill="hold"/>
                                        <p:tgtEl>
                                          <p:spTgt spid="46"/>
                                        </p:tgtEl>
                                        <p:attrNameLst>
                                          <p:attrName>ppt_h</p:attrName>
                                        </p:attrNameLst>
                                      </p:cBhvr>
                                      <p:tavLst>
                                        <p:tav tm="0">
                                          <p:val>
                                            <p:fltVal val="0"/>
                                          </p:val>
                                        </p:tav>
                                        <p:tav tm="100000">
                                          <p:val>
                                            <p:strVal val="#ppt_h"/>
                                          </p:val>
                                        </p:tav>
                                      </p:tavLst>
                                    </p:anim>
                                    <p:anim calcmode="lin" valueType="num">
                                      <p:cBhvr>
                                        <p:cTn id="9" dur="300" fill="hold"/>
                                        <p:tgtEl>
                                          <p:spTgt spid="46"/>
                                        </p:tgtEl>
                                        <p:attrNameLst>
                                          <p:attrName>ppt_x</p:attrName>
                                        </p:attrNameLst>
                                      </p:cBhvr>
                                      <p:tavLst>
                                        <p:tav tm="0">
                                          <p:val>
                                            <p:fltVal val="0.5"/>
                                          </p:val>
                                        </p:tav>
                                        <p:tav tm="100000">
                                          <p:val>
                                            <p:strVal val="#ppt_x"/>
                                          </p:val>
                                        </p:tav>
                                      </p:tavLst>
                                    </p:anim>
                                    <p:anim calcmode="lin" valueType="num">
                                      <p:cBhvr>
                                        <p:cTn id="10" dur="300" fill="hold"/>
                                        <p:tgtEl>
                                          <p:spTgt spid="46"/>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1800"/>
                                  </p:stCondLst>
                                  <p:childTnLst>
                                    <p:animEffect transition="out" filter="fade">
                                      <p:cBhvr>
                                        <p:cTn id="12" dur="300" tmFilter="0, 0; .2, .5; .8, .5; 1, 0"/>
                                        <p:tgtEl>
                                          <p:spTgt spid="46"/>
                                        </p:tgtEl>
                                      </p:cBhvr>
                                    </p:animEffect>
                                    <p:animScale>
                                      <p:cBhvr>
                                        <p:cTn id="13" dur="150" autoRev="1" fill="hold"/>
                                        <p:tgtEl>
                                          <p:spTgt spid="46"/>
                                        </p:tgtEl>
                                      </p:cBhvr>
                                      <p:by x="105000" y="105000"/>
                                    </p:animScale>
                                  </p:childTnLst>
                                </p:cTn>
                              </p:par>
                              <p:par>
                                <p:cTn id="14" presetID="23" presetClass="entr" presetSubtype="528" fill="hold" grpId="0" nodeType="withEffect">
                                  <p:stCondLst>
                                    <p:cond delay="1600"/>
                                  </p:stCondLst>
                                  <p:childTnLst>
                                    <p:set>
                                      <p:cBhvr>
                                        <p:cTn id="15" dur="1" fill="hold">
                                          <p:stCondLst>
                                            <p:cond delay="0"/>
                                          </p:stCondLst>
                                        </p:cTn>
                                        <p:tgtEl>
                                          <p:spTgt spid="42"/>
                                        </p:tgtEl>
                                        <p:attrNameLst>
                                          <p:attrName>style.visibility</p:attrName>
                                        </p:attrNameLst>
                                      </p:cBhvr>
                                      <p:to>
                                        <p:strVal val="visible"/>
                                      </p:to>
                                    </p:set>
                                    <p:anim calcmode="lin" valueType="num">
                                      <p:cBhvr>
                                        <p:cTn id="16" dur="300" fill="hold"/>
                                        <p:tgtEl>
                                          <p:spTgt spid="42"/>
                                        </p:tgtEl>
                                        <p:attrNameLst>
                                          <p:attrName>ppt_w</p:attrName>
                                        </p:attrNameLst>
                                      </p:cBhvr>
                                      <p:tavLst>
                                        <p:tav tm="0">
                                          <p:val>
                                            <p:fltVal val="0"/>
                                          </p:val>
                                        </p:tav>
                                        <p:tav tm="100000">
                                          <p:val>
                                            <p:strVal val="#ppt_w"/>
                                          </p:val>
                                        </p:tav>
                                      </p:tavLst>
                                    </p:anim>
                                    <p:anim calcmode="lin" valueType="num">
                                      <p:cBhvr>
                                        <p:cTn id="17" dur="300" fill="hold"/>
                                        <p:tgtEl>
                                          <p:spTgt spid="42"/>
                                        </p:tgtEl>
                                        <p:attrNameLst>
                                          <p:attrName>ppt_h</p:attrName>
                                        </p:attrNameLst>
                                      </p:cBhvr>
                                      <p:tavLst>
                                        <p:tav tm="0">
                                          <p:val>
                                            <p:fltVal val="0"/>
                                          </p:val>
                                        </p:tav>
                                        <p:tav tm="100000">
                                          <p:val>
                                            <p:strVal val="#ppt_h"/>
                                          </p:val>
                                        </p:tav>
                                      </p:tavLst>
                                    </p:anim>
                                    <p:anim calcmode="lin" valueType="num">
                                      <p:cBhvr>
                                        <p:cTn id="18" dur="300" fill="hold"/>
                                        <p:tgtEl>
                                          <p:spTgt spid="42"/>
                                        </p:tgtEl>
                                        <p:attrNameLst>
                                          <p:attrName>ppt_x</p:attrName>
                                        </p:attrNameLst>
                                      </p:cBhvr>
                                      <p:tavLst>
                                        <p:tav tm="0">
                                          <p:val>
                                            <p:fltVal val="0.5"/>
                                          </p:val>
                                        </p:tav>
                                        <p:tav tm="100000">
                                          <p:val>
                                            <p:strVal val="#ppt_x"/>
                                          </p:val>
                                        </p:tav>
                                      </p:tavLst>
                                    </p:anim>
                                    <p:anim calcmode="lin" valueType="num">
                                      <p:cBhvr>
                                        <p:cTn id="19" dur="300" fill="hold"/>
                                        <p:tgtEl>
                                          <p:spTgt spid="42"/>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1900"/>
                                  </p:stCondLst>
                                  <p:childTnLst>
                                    <p:animEffect transition="out" filter="fade">
                                      <p:cBhvr>
                                        <p:cTn id="21" dur="300" tmFilter="0, 0; .2, .5; .8, .5; 1, 0"/>
                                        <p:tgtEl>
                                          <p:spTgt spid="42"/>
                                        </p:tgtEl>
                                      </p:cBhvr>
                                    </p:animEffect>
                                    <p:animScale>
                                      <p:cBhvr>
                                        <p:cTn id="22" dur="150" autoRev="1" fill="hold"/>
                                        <p:tgtEl>
                                          <p:spTgt spid="42"/>
                                        </p:tgtEl>
                                      </p:cBhvr>
                                      <p:by x="105000" y="105000"/>
                                    </p:animScale>
                                  </p:childTnLst>
                                </p:cTn>
                              </p:par>
                              <p:par>
                                <p:cTn id="23" presetID="23" presetClass="entr" presetSubtype="528" fill="hold" grpId="0" nodeType="withEffect">
                                  <p:stCondLst>
                                    <p:cond delay="1700"/>
                                  </p:stCondLst>
                                  <p:childTnLst>
                                    <p:set>
                                      <p:cBhvr>
                                        <p:cTn id="24" dur="1" fill="hold">
                                          <p:stCondLst>
                                            <p:cond delay="0"/>
                                          </p:stCondLst>
                                        </p:cTn>
                                        <p:tgtEl>
                                          <p:spTgt spid="36"/>
                                        </p:tgtEl>
                                        <p:attrNameLst>
                                          <p:attrName>style.visibility</p:attrName>
                                        </p:attrNameLst>
                                      </p:cBhvr>
                                      <p:to>
                                        <p:strVal val="visible"/>
                                      </p:to>
                                    </p:set>
                                    <p:anim calcmode="lin" valueType="num">
                                      <p:cBhvr>
                                        <p:cTn id="25" dur="300" fill="hold"/>
                                        <p:tgtEl>
                                          <p:spTgt spid="36"/>
                                        </p:tgtEl>
                                        <p:attrNameLst>
                                          <p:attrName>ppt_w</p:attrName>
                                        </p:attrNameLst>
                                      </p:cBhvr>
                                      <p:tavLst>
                                        <p:tav tm="0">
                                          <p:val>
                                            <p:fltVal val="0"/>
                                          </p:val>
                                        </p:tav>
                                        <p:tav tm="100000">
                                          <p:val>
                                            <p:strVal val="#ppt_w"/>
                                          </p:val>
                                        </p:tav>
                                      </p:tavLst>
                                    </p:anim>
                                    <p:anim calcmode="lin" valueType="num">
                                      <p:cBhvr>
                                        <p:cTn id="26" dur="300" fill="hold"/>
                                        <p:tgtEl>
                                          <p:spTgt spid="36"/>
                                        </p:tgtEl>
                                        <p:attrNameLst>
                                          <p:attrName>ppt_h</p:attrName>
                                        </p:attrNameLst>
                                      </p:cBhvr>
                                      <p:tavLst>
                                        <p:tav tm="0">
                                          <p:val>
                                            <p:fltVal val="0"/>
                                          </p:val>
                                        </p:tav>
                                        <p:tav tm="100000">
                                          <p:val>
                                            <p:strVal val="#ppt_h"/>
                                          </p:val>
                                        </p:tav>
                                      </p:tavLst>
                                    </p:anim>
                                    <p:anim calcmode="lin" valueType="num">
                                      <p:cBhvr>
                                        <p:cTn id="27" dur="300" fill="hold"/>
                                        <p:tgtEl>
                                          <p:spTgt spid="36"/>
                                        </p:tgtEl>
                                        <p:attrNameLst>
                                          <p:attrName>ppt_x</p:attrName>
                                        </p:attrNameLst>
                                      </p:cBhvr>
                                      <p:tavLst>
                                        <p:tav tm="0">
                                          <p:val>
                                            <p:fltVal val="0.5"/>
                                          </p:val>
                                        </p:tav>
                                        <p:tav tm="100000">
                                          <p:val>
                                            <p:strVal val="#ppt_x"/>
                                          </p:val>
                                        </p:tav>
                                      </p:tavLst>
                                    </p:anim>
                                    <p:anim calcmode="lin" valueType="num">
                                      <p:cBhvr>
                                        <p:cTn id="28" dur="300" fill="hold"/>
                                        <p:tgtEl>
                                          <p:spTgt spid="36"/>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2000"/>
                                  </p:stCondLst>
                                  <p:childTnLst>
                                    <p:animEffect transition="out" filter="fade">
                                      <p:cBhvr>
                                        <p:cTn id="30" dur="300" tmFilter="0, 0; .2, .5; .8, .5; 1, 0"/>
                                        <p:tgtEl>
                                          <p:spTgt spid="36"/>
                                        </p:tgtEl>
                                      </p:cBhvr>
                                    </p:animEffect>
                                    <p:animScale>
                                      <p:cBhvr>
                                        <p:cTn id="31" dur="150" autoRev="1" fill="hold"/>
                                        <p:tgtEl>
                                          <p:spTgt spid="36"/>
                                        </p:tgtEl>
                                      </p:cBhvr>
                                      <p:by x="105000" y="105000"/>
                                    </p:animScale>
                                  </p:childTnLst>
                                </p:cTn>
                              </p:par>
                              <p:par>
                                <p:cTn id="32" presetID="23" presetClass="entr" presetSubtype="528" fill="hold" grpId="0" nodeType="withEffect">
                                  <p:stCondLst>
                                    <p:cond delay="1800"/>
                                  </p:stCondLst>
                                  <p:childTnLst>
                                    <p:set>
                                      <p:cBhvr>
                                        <p:cTn id="33" dur="1" fill="hold">
                                          <p:stCondLst>
                                            <p:cond delay="0"/>
                                          </p:stCondLst>
                                        </p:cTn>
                                        <p:tgtEl>
                                          <p:spTgt spid="37"/>
                                        </p:tgtEl>
                                        <p:attrNameLst>
                                          <p:attrName>style.visibility</p:attrName>
                                        </p:attrNameLst>
                                      </p:cBhvr>
                                      <p:to>
                                        <p:strVal val="visible"/>
                                      </p:to>
                                    </p:set>
                                    <p:anim calcmode="lin" valueType="num">
                                      <p:cBhvr>
                                        <p:cTn id="34" dur="300" fill="hold"/>
                                        <p:tgtEl>
                                          <p:spTgt spid="37"/>
                                        </p:tgtEl>
                                        <p:attrNameLst>
                                          <p:attrName>ppt_w</p:attrName>
                                        </p:attrNameLst>
                                      </p:cBhvr>
                                      <p:tavLst>
                                        <p:tav tm="0">
                                          <p:val>
                                            <p:fltVal val="0"/>
                                          </p:val>
                                        </p:tav>
                                        <p:tav tm="100000">
                                          <p:val>
                                            <p:strVal val="#ppt_w"/>
                                          </p:val>
                                        </p:tav>
                                      </p:tavLst>
                                    </p:anim>
                                    <p:anim calcmode="lin" valueType="num">
                                      <p:cBhvr>
                                        <p:cTn id="35" dur="300" fill="hold"/>
                                        <p:tgtEl>
                                          <p:spTgt spid="37"/>
                                        </p:tgtEl>
                                        <p:attrNameLst>
                                          <p:attrName>ppt_h</p:attrName>
                                        </p:attrNameLst>
                                      </p:cBhvr>
                                      <p:tavLst>
                                        <p:tav tm="0">
                                          <p:val>
                                            <p:fltVal val="0"/>
                                          </p:val>
                                        </p:tav>
                                        <p:tav tm="100000">
                                          <p:val>
                                            <p:strVal val="#ppt_h"/>
                                          </p:val>
                                        </p:tav>
                                      </p:tavLst>
                                    </p:anim>
                                    <p:anim calcmode="lin" valueType="num">
                                      <p:cBhvr>
                                        <p:cTn id="36" dur="300" fill="hold"/>
                                        <p:tgtEl>
                                          <p:spTgt spid="37"/>
                                        </p:tgtEl>
                                        <p:attrNameLst>
                                          <p:attrName>ppt_x</p:attrName>
                                        </p:attrNameLst>
                                      </p:cBhvr>
                                      <p:tavLst>
                                        <p:tav tm="0">
                                          <p:val>
                                            <p:fltVal val="0.5"/>
                                          </p:val>
                                        </p:tav>
                                        <p:tav tm="100000">
                                          <p:val>
                                            <p:strVal val="#ppt_x"/>
                                          </p:val>
                                        </p:tav>
                                      </p:tavLst>
                                    </p:anim>
                                    <p:anim calcmode="lin" valueType="num">
                                      <p:cBhvr>
                                        <p:cTn id="37" dur="300" fill="hold"/>
                                        <p:tgtEl>
                                          <p:spTgt spid="37"/>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2100"/>
                                  </p:stCondLst>
                                  <p:childTnLst>
                                    <p:animEffect transition="out" filter="fade">
                                      <p:cBhvr>
                                        <p:cTn id="39" dur="300" tmFilter="0, 0; .2, .5; .8, .5; 1, 0"/>
                                        <p:tgtEl>
                                          <p:spTgt spid="37"/>
                                        </p:tgtEl>
                                      </p:cBhvr>
                                    </p:animEffect>
                                    <p:animScale>
                                      <p:cBhvr>
                                        <p:cTn id="40" dur="150" autoRev="1" fill="hold"/>
                                        <p:tgtEl>
                                          <p:spTgt spid="37"/>
                                        </p:tgtEl>
                                      </p:cBhvr>
                                      <p:by x="105000" y="105000"/>
                                    </p:animScale>
                                  </p:childTnLst>
                                </p:cTn>
                              </p:par>
                              <p:par>
                                <p:cTn id="41" presetID="23" presetClass="entr" presetSubtype="528" fill="hold" grpId="0" nodeType="withEffect">
                                  <p:stCondLst>
                                    <p:cond delay="1900"/>
                                  </p:stCondLst>
                                  <p:childTnLst>
                                    <p:set>
                                      <p:cBhvr>
                                        <p:cTn id="42" dur="1" fill="hold">
                                          <p:stCondLst>
                                            <p:cond delay="0"/>
                                          </p:stCondLst>
                                        </p:cTn>
                                        <p:tgtEl>
                                          <p:spTgt spid="39"/>
                                        </p:tgtEl>
                                        <p:attrNameLst>
                                          <p:attrName>style.visibility</p:attrName>
                                        </p:attrNameLst>
                                      </p:cBhvr>
                                      <p:to>
                                        <p:strVal val="visible"/>
                                      </p:to>
                                    </p:set>
                                    <p:anim calcmode="lin" valueType="num">
                                      <p:cBhvr>
                                        <p:cTn id="43" dur="300" fill="hold"/>
                                        <p:tgtEl>
                                          <p:spTgt spid="39"/>
                                        </p:tgtEl>
                                        <p:attrNameLst>
                                          <p:attrName>ppt_w</p:attrName>
                                        </p:attrNameLst>
                                      </p:cBhvr>
                                      <p:tavLst>
                                        <p:tav tm="0">
                                          <p:val>
                                            <p:fltVal val="0"/>
                                          </p:val>
                                        </p:tav>
                                        <p:tav tm="100000">
                                          <p:val>
                                            <p:strVal val="#ppt_w"/>
                                          </p:val>
                                        </p:tav>
                                      </p:tavLst>
                                    </p:anim>
                                    <p:anim calcmode="lin" valueType="num">
                                      <p:cBhvr>
                                        <p:cTn id="44" dur="300" fill="hold"/>
                                        <p:tgtEl>
                                          <p:spTgt spid="39"/>
                                        </p:tgtEl>
                                        <p:attrNameLst>
                                          <p:attrName>ppt_h</p:attrName>
                                        </p:attrNameLst>
                                      </p:cBhvr>
                                      <p:tavLst>
                                        <p:tav tm="0">
                                          <p:val>
                                            <p:fltVal val="0"/>
                                          </p:val>
                                        </p:tav>
                                        <p:tav tm="100000">
                                          <p:val>
                                            <p:strVal val="#ppt_h"/>
                                          </p:val>
                                        </p:tav>
                                      </p:tavLst>
                                    </p:anim>
                                    <p:anim calcmode="lin" valueType="num">
                                      <p:cBhvr>
                                        <p:cTn id="45" dur="300" fill="hold"/>
                                        <p:tgtEl>
                                          <p:spTgt spid="39"/>
                                        </p:tgtEl>
                                        <p:attrNameLst>
                                          <p:attrName>ppt_x</p:attrName>
                                        </p:attrNameLst>
                                      </p:cBhvr>
                                      <p:tavLst>
                                        <p:tav tm="0">
                                          <p:val>
                                            <p:fltVal val="0.5"/>
                                          </p:val>
                                        </p:tav>
                                        <p:tav tm="100000">
                                          <p:val>
                                            <p:strVal val="#ppt_x"/>
                                          </p:val>
                                        </p:tav>
                                      </p:tavLst>
                                    </p:anim>
                                    <p:anim calcmode="lin" valueType="num">
                                      <p:cBhvr>
                                        <p:cTn id="46" dur="300" fill="hold"/>
                                        <p:tgtEl>
                                          <p:spTgt spid="39"/>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2200"/>
                                  </p:stCondLst>
                                  <p:childTnLst>
                                    <p:animEffect transition="out" filter="fade">
                                      <p:cBhvr>
                                        <p:cTn id="48" dur="300" tmFilter="0, 0; .2, .5; .8, .5; 1, 0"/>
                                        <p:tgtEl>
                                          <p:spTgt spid="39"/>
                                        </p:tgtEl>
                                      </p:cBhvr>
                                    </p:animEffect>
                                    <p:animScale>
                                      <p:cBhvr>
                                        <p:cTn id="49" dur="150" autoRev="1" fill="hold"/>
                                        <p:tgtEl>
                                          <p:spTgt spid="39"/>
                                        </p:tgtEl>
                                      </p:cBhvr>
                                      <p:by x="105000" y="105000"/>
                                    </p:animScale>
                                  </p:childTnLst>
                                </p:cTn>
                              </p:par>
                              <p:par>
                                <p:cTn id="50" presetID="23" presetClass="entr" presetSubtype="528" fill="hold" grpId="0" nodeType="withEffect">
                                  <p:stCondLst>
                                    <p:cond delay="2000"/>
                                  </p:stCondLst>
                                  <p:childTnLst>
                                    <p:set>
                                      <p:cBhvr>
                                        <p:cTn id="51" dur="1" fill="hold">
                                          <p:stCondLst>
                                            <p:cond delay="0"/>
                                          </p:stCondLst>
                                        </p:cTn>
                                        <p:tgtEl>
                                          <p:spTgt spid="41"/>
                                        </p:tgtEl>
                                        <p:attrNameLst>
                                          <p:attrName>style.visibility</p:attrName>
                                        </p:attrNameLst>
                                      </p:cBhvr>
                                      <p:to>
                                        <p:strVal val="visible"/>
                                      </p:to>
                                    </p:set>
                                    <p:anim calcmode="lin" valueType="num">
                                      <p:cBhvr>
                                        <p:cTn id="52" dur="300" fill="hold"/>
                                        <p:tgtEl>
                                          <p:spTgt spid="41"/>
                                        </p:tgtEl>
                                        <p:attrNameLst>
                                          <p:attrName>ppt_w</p:attrName>
                                        </p:attrNameLst>
                                      </p:cBhvr>
                                      <p:tavLst>
                                        <p:tav tm="0">
                                          <p:val>
                                            <p:fltVal val="0"/>
                                          </p:val>
                                        </p:tav>
                                        <p:tav tm="100000">
                                          <p:val>
                                            <p:strVal val="#ppt_w"/>
                                          </p:val>
                                        </p:tav>
                                      </p:tavLst>
                                    </p:anim>
                                    <p:anim calcmode="lin" valueType="num">
                                      <p:cBhvr>
                                        <p:cTn id="53" dur="300" fill="hold"/>
                                        <p:tgtEl>
                                          <p:spTgt spid="41"/>
                                        </p:tgtEl>
                                        <p:attrNameLst>
                                          <p:attrName>ppt_h</p:attrName>
                                        </p:attrNameLst>
                                      </p:cBhvr>
                                      <p:tavLst>
                                        <p:tav tm="0">
                                          <p:val>
                                            <p:fltVal val="0"/>
                                          </p:val>
                                        </p:tav>
                                        <p:tav tm="100000">
                                          <p:val>
                                            <p:strVal val="#ppt_h"/>
                                          </p:val>
                                        </p:tav>
                                      </p:tavLst>
                                    </p:anim>
                                    <p:anim calcmode="lin" valueType="num">
                                      <p:cBhvr>
                                        <p:cTn id="54" dur="300" fill="hold"/>
                                        <p:tgtEl>
                                          <p:spTgt spid="41"/>
                                        </p:tgtEl>
                                        <p:attrNameLst>
                                          <p:attrName>ppt_x</p:attrName>
                                        </p:attrNameLst>
                                      </p:cBhvr>
                                      <p:tavLst>
                                        <p:tav tm="0">
                                          <p:val>
                                            <p:fltVal val="0.5"/>
                                          </p:val>
                                        </p:tav>
                                        <p:tav tm="100000">
                                          <p:val>
                                            <p:strVal val="#ppt_x"/>
                                          </p:val>
                                        </p:tav>
                                      </p:tavLst>
                                    </p:anim>
                                    <p:anim calcmode="lin" valueType="num">
                                      <p:cBhvr>
                                        <p:cTn id="55" dur="300" fill="hold"/>
                                        <p:tgtEl>
                                          <p:spTgt spid="41"/>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2300"/>
                                  </p:stCondLst>
                                  <p:childTnLst>
                                    <p:animEffect transition="out" filter="fade">
                                      <p:cBhvr>
                                        <p:cTn id="57" dur="300" tmFilter="0, 0; .2, .5; .8, .5; 1, 0"/>
                                        <p:tgtEl>
                                          <p:spTgt spid="41"/>
                                        </p:tgtEl>
                                      </p:cBhvr>
                                    </p:animEffect>
                                    <p:animScale>
                                      <p:cBhvr>
                                        <p:cTn id="58" dur="150" autoRev="1" fill="hold"/>
                                        <p:tgtEl>
                                          <p:spTgt spid="41"/>
                                        </p:tgtEl>
                                      </p:cBhvr>
                                      <p:by x="105000" y="105000"/>
                                    </p:animScale>
                                  </p:childTnLst>
                                </p:cTn>
                              </p:par>
                              <p:par>
                                <p:cTn id="59" presetID="23" presetClass="entr" presetSubtype="528" fill="hold" grpId="0" nodeType="withEffect">
                                  <p:stCondLst>
                                    <p:cond delay="21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300" fill="hold"/>
                                        <p:tgtEl>
                                          <p:spTgt spid="45"/>
                                        </p:tgtEl>
                                        <p:attrNameLst>
                                          <p:attrName>ppt_w</p:attrName>
                                        </p:attrNameLst>
                                      </p:cBhvr>
                                      <p:tavLst>
                                        <p:tav tm="0">
                                          <p:val>
                                            <p:fltVal val="0"/>
                                          </p:val>
                                        </p:tav>
                                        <p:tav tm="100000">
                                          <p:val>
                                            <p:strVal val="#ppt_w"/>
                                          </p:val>
                                        </p:tav>
                                      </p:tavLst>
                                    </p:anim>
                                    <p:anim calcmode="lin" valueType="num">
                                      <p:cBhvr>
                                        <p:cTn id="62" dur="300" fill="hold"/>
                                        <p:tgtEl>
                                          <p:spTgt spid="45"/>
                                        </p:tgtEl>
                                        <p:attrNameLst>
                                          <p:attrName>ppt_h</p:attrName>
                                        </p:attrNameLst>
                                      </p:cBhvr>
                                      <p:tavLst>
                                        <p:tav tm="0">
                                          <p:val>
                                            <p:fltVal val="0"/>
                                          </p:val>
                                        </p:tav>
                                        <p:tav tm="100000">
                                          <p:val>
                                            <p:strVal val="#ppt_h"/>
                                          </p:val>
                                        </p:tav>
                                      </p:tavLst>
                                    </p:anim>
                                    <p:anim calcmode="lin" valueType="num">
                                      <p:cBhvr>
                                        <p:cTn id="63" dur="300" fill="hold"/>
                                        <p:tgtEl>
                                          <p:spTgt spid="45"/>
                                        </p:tgtEl>
                                        <p:attrNameLst>
                                          <p:attrName>ppt_x</p:attrName>
                                        </p:attrNameLst>
                                      </p:cBhvr>
                                      <p:tavLst>
                                        <p:tav tm="0">
                                          <p:val>
                                            <p:fltVal val="0.5"/>
                                          </p:val>
                                        </p:tav>
                                        <p:tav tm="100000">
                                          <p:val>
                                            <p:strVal val="#ppt_x"/>
                                          </p:val>
                                        </p:tav>
                                      </p:tavLst>
                                    </p:anim>
                                    <p:anim calcmode="lin" valueType="num">
                                      <p:cBhvr>
                                        <p:cTn id="64" dur="300" fill="hold"/>
                                        <p:tgtEl>
                                          <p:spTgt spid="45"/>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2400"/>
                                  </p:stCondLst>
                                  <p:childTnLst>
                                    <p:animEffect transition="out" filter="fade">
                                      <p:cBhvr>
                                        <p:cTn id="66" dur="300" tmFilter="0, 0; .2, .5; .8, .5; 1, 0"/>
                                        <p:tgtEl>
                                          <p:spTgt spid="45"/>
                                        </p:tgtEl>
                                      </p:cBhvr>
                                    </p:animEffect>
                                    <p:animScale>
                                      <p:cBhvr>
                                        <p:cTn id="67" dur="150" autoRev="1" fill="hold"/>
                                        <p:tgtEl>
                                          <p:spTgt spid="45"/>
                                        </p:tgtEl>
                                      </p:cBhvr>
                                      <p:by x="105000" y="105000"/>
                                    </p:animScale>
                                  </p:childTnLst>
                                </p:cTn>
                              </p:par>
                              <p:par>
                                <p:cTn id="68" presetID="23" presetClass="entr" presetSubtype="528" fill="hold" grpId="0" nodeType="withEffect">
                                  <p:stCondLst>
                                    <p:cond delay="2200"/>
                                  </p:stCondLst>
                                  <p:childTnLst>
                                    <p:set>
                                      <p:cBhvr>
                                        <p:cTn id="69" dur="1" fill="hold">
                                          <p:stCondLst>
                                            <p:cond delay="0"/>
                                          </p:stCondLst>
                                        </p:cTn>
                                        <p:tgtEl>
                                          <p:spTgt spid="38"/>
                                        </p:tgtEl>
                                        <p:attrNameLst>
                                          <p:attrName>style.visibility</p:attrName>
                                        </p:attrNameLst>
                                      </p:cBhvr>
                                      <p:to>
                                        <p:strVal val="visible"/>
                                      </p:to>
                                    </p:set>
                                    <p:anim calcmode="lin" valueType="num">
                                      <p:cBhvr>
                                        <p:cTn id="70" dur="300" fill="hold"/>
                                        <p:tgtEl>
                                          <p:spTgt spid="38"/>
                                        </p:tgtEl>
                                        <p:attrNameLst>
                                          <p:attrName>ppt_w</p:attrName>
                                        </p:attrNameLst>
                                      </p:cBhvr>
                                      <p:tavLst>
                                        <p:tav tm="0">
                                          <p:val>
                                            <p:fltVal val="0"/>
                                          </p:val>
                                        </p:tav>
                                        <p:tav tm="100000">
                                          <p:val>
                                            <p:strVal val="#ppt_w"/>
                                          </p:val>
                                        </p:tav>
                                      </p:tavLst>
                                    </p:anim>
                                    <p:anim calcmode="lin" valueType="num">
                                      <p:cBhvr>
                                        <p:cTn id="71" dur="300" fill="hold"/>
                                        <p:tgtEl>
                                          <p:spTgt spid="38"/>
                                        </p:tgtEl>
                                        <p:attrNameLst>
                                          <p:attrName>ppt_h</p:attrName>
                                        </p:attrNameLst>
                                      </p:cBhvr>
                                      <p:tavLst>
                                        <p:tav tm="0">
                                          <p:val>
                                            <p:fltVal val="0"/>
                                          </p:val>
                                        </p:tav>
                                        <p:tav tm="100000">
                                          <p:val>
                                            <p:strVal val="#ppt_h"/>
                                          </p:val>
                                        </p:tav>
                                      </p:tavLst>
                                    </p:anim>
                                    <p:anim calcmode="lin" valueType="num">
                                      <p:cBhvr>
                                        <p:cTn id="72" dur="300" fill="hold"/>
                                        <p:tgtEl>
                                          <p:spTgt spid="38"/>
                                        </p:tgtEl>
                                        <p:attrNameLst>
                                          <p:attrName>ppt_x</p:attrName>
                                        </p:attrNameLst>
                                      </p:cBhvr>
                                      <p:tavLst>
                                        <p:tav tm="0">
                                          <p:val>
                                            <p:fltVal val="0.5"/>
                                          </p:val>
                                        </p:tav>
                                        <p:tav tm="100000">
                                          <p:val>
                                            <p:strVal val="#ppt_x"/>
                                          </p:val>
                                        </p:tav>
                                      </p:tavLst>
                                    </p:anim>
                                    <p:anim calcmode="lin" valueType="num">
                                      <p:cBhvr>
                                        <p:cTn id="73" dur="300" fill="hold"/>
                                        <p:tgtEl>
                                          <p:spTgt spid="38"/>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2500"/>
                                  </p:stCondLst>
                                  <p:childTnLst>
                                    <p:animEffect transition="out" filter="fade">
                                      <p:cBhvr>
                                        <p:cTn id="75" dur="300" tmFilter="0, 0; .2, .5; .8, .5; 1, 0"/>
                                        <p:tgtEl>
                                          <p:spTgt spid="38"/>
                                        </p:tgtEl>
                                      </p:cBhvr>
                                    </p:animEffect>
                                    <p:animScale>
                                      <p:cBhvr>
                                        <p:cTn id="76" dur="150" autoRev="1" fill="hold"/>
                                        <p:tgtEl>
                                          <p:spTgt spid="38"/>
                                        </p:tgtEl>
                                      </p:cBhvr>
                                      <p:by x="105000" y="105000"/>
                                    </p:animScale>
                                  </p:childTnLst>
                                </p:cTn>
                              </p:par>
                              <p:par>
                                <p:cTn id="77" presetID="23" presetClass="entr" presetSubtype="528" fill="hold" grpId="0" nodeType="withEffect">
                                  <p:stCondLst>
                                    <p:cond delay="2200"/>
                                  </p:stCondLst>
                                  <p:childTnLst>
                                    <p:set>
                                      <p:cBhvr>
                                        <p:cTn id="78" dur="1" fill="hold">
                                          <p:stCondLst>
                                            <p:cond delay="0"/>
                                          </p:stCondLst>
                                        </p:cTn>
                                        <p:tgtEl>
                                          <p:spTgt spid="40"/>
                                        </p:tgtEl>
                                        <p:attrNameLst>
                                          <p:attrName>style.visibility</p:attrName>
                                        </p:attrNameLst>
                                      </p:cBhvr>
                                      <p:to>
                                        <p:strVal val="visible"/>
                                      </p:to>
                                    </p:set>
                                    <p:anim calcmode="lin" valueType="num">
                                      <p:cBhvr>
                                        <p:cTn id="79" dur="300" fill="hold"/>
                                        <p:tgtEl>
                                          <p:spTgt spid="40"/>
                                        </p:tgtEl>
                                        <p:attrNameLst>
                                          <p:attrName>ppt_w</p:attrName>
                                        </p:attrNameLst>
                                      </p:cBhvr>
                                      <p:tavLst>
                                        <p:tav tm="0">
                                          <p:val>
                                            <p:fltVal val="0"/>
                                          </p:val>
                                        </p:tav>
                                        <p:tav tm="100000">
                                          <p:val>
                                            <p:strVal val="#ppt_w"/>
                                          </p:val>
                                        </p:tav>
                                      </p:tavLst>
                                    </p:anim>
                                    <p:anim calcmode="lin" valueType="num">
                                      <p:cBhvr>
                                        <p:cTn id="80" dur="300" fill="hold"/>
                                        <p:tgtEl>
                                          <p:spTgt spid="40"/>
                                        </p:tgtEl>
                                        <p:attrNameLst>
                                          <p:attrName>ppt_h</p:attrName>
                                        </p:attrNameLst>
                                      </p:cBhvr>
                                      <p:tavLst>
                                        <p:tav tm="0">
                                          <p:val>
                                            <p:fltVal val="0"/>
                                          </p:val>
                                        </p:tav>
                                        <p:tav tm="100000">
                                          <p:val>
                                            <p:strVal val="#ppt_h"/>
                                          </p:val>
                                        </p:tav>
                                      </p:tavLst>
                                    </p:anim>
                                    <p:anim calcmode="lin" valueType="num">
                                      <p:cBhvr>
                                        <p:cTn id="81" dur="300" fill="hold"/>
                                        <p:tgtEl>
                                          <p:spTgt spid="40"/>
                                        </p:tgtEl>
                                        <p:attrNameLst>
                                          <p:attrName>ppt_x</p:attrName>
                                        </p:attrNameLst>
                                      </p:cBhvr>
                                      <p:tavLst>
                                        <p:tav tm="0">
                                          <p:val>
                                            <p:fltVal val="0.5"/>
                                          </p:val>
                                        </p:tav>
                                        <p:tav tm="100000">
                                          <p:val>
                                            <p:strVal val="#ppt_x"/>
                                          </p:val>
                                        </p:tav>
                                      </p:tavLst>
                                    </p:anim>
                                    <p:anim calcmode="lin" valueType="num">
                                      <p:cBhvr>
                                        <p:cTn id="82" dur="300" fill="hold"/>
                                        <p:tgtEl>
                                          <p:spTgt spid="40"/>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2500"/>
                                  </p:stCondLst>
                                  <p:childTnLst>
                                    <p:animEffect transition="out" filter="fade">
                                      <p:cBhvr>
                                        <p:cTn id="84" dur="300" tmFilter="0, 0; .2, .5; .8, .5; 1, 0"/>
                                        <p:tgtEl>
                                          <p:spTgt spid="40"/>
                                        </p:tgtEl>
                                      </p:cBhvr>
                                    </p:animEffect>
                                    <p:animScale>
                                      <p:cBhvr>
                                        <p:cTn id="85" dur="150" autoRev="1" fill="hold"/>
                                        <p:tgtEl>
                                          <p:spTgt spid="40"/>
                                        </p:tgtEl>
                                      </p:cBhvr>
                                      <p:by x="105000" y="105000"/>
                                    </p:animScale>
                                  </p:childTnLst>
                                </p:cTn>
                              </p:par>
                              <p:par>
                                <p:cTn id="86" presetID="23" presetClass="entr" presetSubtype="528" fill="hold" grpId="0" nodeType="withEffect">
                                  <p:stCondLst>
                                    <p:cond delay="2300"/>
                                  </p:stCondLst>
                                  <p:childTnLst>
                                    <p:set>
                                      <p:cBhvr>
                                        <p:cTn id="87" dur="1" fill="hold">
                                          <p:stCondLst>
                                            <p:cond delay="0"/>
                                          </p:stCondLst>
                                        </p:cTn>
                                        <p:tgtEl>
                                          <p:spTgt spid="43"/>
                                        </p:tgtEl>
                                        <p:attrNameLst>
                                          <p:attrName>style.visibility</p:attrName>
                                        </p:attrNameLst>
                                      </p:cBhvr>
                                      <p:to>
                                        <p:strVal val="visible"/>
                                      </p:to>
                                    </p:set>
                                    <p:anim calcmode="lin" valueType="num">
                                      <p:cBhvr>
                                        <p:cTn id="88" dur="300" fill="hold"/>
                                        <p:tgtEl>
                                          <p:spTgt spid="43"/>
                                        </p:tgtEl>
                                        <p:attrNameLst>
                                          <p:attrName>ppt_w</p:attrName>
                                        </p:attrNameLst>
                                      </p:cBhvr>
                                      <p:tavLst>
                                        <p:tav tm="0">
                                          <p:val>
                                            <p:fltVal val="0"/>
                                          </p:val>
                                        </p:tav>
                                        <p:tav tm="100000">
                                          <p:val>
                                            <p:strVal val="#ppt_w"/>
                                          </p:val>
                                        </p:tav>
                                      </p:tavLst>
                                    </p:anim>
                                    <p:anim calcmode="lin" valueType="num">
                                      <p:cBhvr>
                                        <p:cTn id="89" dur="300" fill="hold"/>
                                        <p:tgtEl>
                                          <p:spTgt spid="43"/>
                                        </p:tgtEl>
                                        <p:attrNameLst>
                                          <p:attrName>ppt_h</p:attrName>
                                        </p:attrNameLst>
                                      </p:cBhvr>
                                      <p:tavLst>
                                        <p:tav tm="0">
                                          <p:val>
                                            <p:fltVal val="0"/>
                                          </p:val>
                                        </p:tav>
                                        <p:tav tm="100000">
                                          <p:val>
                                            <p:strVal val="#ppt_h"/>
                                          </p:val>
                                        </p:tav>
                                      </p:tavLst>
                                    </p:anim>
                                    <p:anim calcmode="lin" valueType="num">
                                      <p:cBhvr>
                                        <p:cTn id="90" dur="300" fill="hold"/>
                                        <p:tgtEl>
                                          <p:spTgt spid="43"/>
                                        </p:tgtEl>
                                        <p:attrNameLst>
                                          <p:attrName>ppt_x</p:attrName>
                                        </p:attrNameLst>
                                      </p:cBhvr>
                                      <p:tavLst>
                                        <p:tav tm="0">
                                          <p:val>
                                            <p:fltVal val="0.5"/>
                                          </p:val>
                                        </p:tav>
                                        <p:tav tm="100000">
                                          <p:val>
                                            <p:strVal val="#ppt_x"/>
                                          </p:val>
                                        </p:tav>
                                      </p:tavLst>
                                    </p:anim>
                                    <p:anim calcmode="lin" valueType="num">
                                      <p:cBhvr>
                                        <p:cTn id="91" dur="300" fill="hold"/>
                                        <p:tgtEl>
                                          <p:spTgt spid="43"/>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2600"/>
                                  </p:stCondLst>
                                  <p:childTnLst>
                                    <p:animEffect transition="out" filter="fade">
                                      <p:cBhvr>
                                        <p:cTn id="93" dur="300" tmFilter="0, 0; .2, .5; .8, .5; 1, 0"/>
                                        <p:tgtEl>
                                          <p:spTgt spid="43"/>
                                        </p:tgtEl>
                                      </p:cBhvr>
                                    </p:animEffect>
                                    <p:animScale>
                                      <p:cBhvr>
                                        <p:cTn id="94" dur="150" autoRev="1" fill="hold"/>
                                        <p:tgtEl>
                                          <p:spTgt spid="43"/>
                                        </p:tgtEl>
                                      </p:cBhvr>
                                      <p:by x="105000" y="105000"/>
                                    </p:animScale>
                                  </p:childTnLst>
                                </p:cTn>
                              </p:par>
                              <p:par>
                                <p:cTn id="95" presetID="23" presetClass="entr" presetSubtype="528" fill="hold" grpId="0" nodeType="withEffect">
                                  <p:stCondLst>
                                    <p:cond delay="2400"/>
                                  </p:stCondLst>
                                  <p:childTnLst>
                                    <p:set>
                                      <p:cBhvr>
                                        <p:cTn id="96" dur="1" fill="hold">
                                          <p:stCondLst>
                                            <p:cond delay="0"/>
                                          </p:stCondLst>
                                        </p:cTn>
                                        <p:tgtEl>
                                          <p:spTgt spid="44"/>
                                        </p:tgtEl>
                                        <p:attrNameLst>
                                          <p:attrName>style.visibility</p:attrName>
                                        </p:attrNameLst>
                                      </p:cBhvr>
                                      <p:to>
                                        <p:strVal val="visible"/>
                                      </p:to>
                                    </p:set>
                                    <p:anim calcmode="lin" valueType="num">
                                      <p:cBhvr>
                                        <p:cTn id="97" dur="300" fill="hold"/>
                                        <p:tgtEl>
                                          <p:spTgt spid="44"/>
                                        </p:tgtEl>
                                        <p:attrNameLst>
                                          <p:attrName>ppt_w</p:attrName>
                                        </p:attrNameLst>
                                      </p:cBhvr>
                                      <p:tavLst>
                                        <p:tav tm="0">
                                          <p:val>
                                            <p:fltVal val="0"/>
                                          </p:val>
                                        </p:tav>
                                        <p:tav tm="100000">
                                          <p:val>
                                            <p:strVal val="#ppt_w"/>
                                          </p:val>
                                        </p:tav>
                                      </p:tavLst>
                                    </p:anim>
                                    <p:anim calcmode="lin" valueType="num">
                                      <p:cBhvr>
                                        <p:cTn id="98" dur="300" fill="hold"/>
                                        <p:tgtEl>
                                          <p:spTgt spid="44"/>
                                        </p:tgtEl>
                                        <p:attrNameLst>
                                          <p:attrName>ppt_h</p:attrName>
                                        </p:attrNameLst>
                                      </p:cBhvr>
                                      <p:tavLst>
                                        <p:tav tm="0">
                                          <p:val>
                                            <p:fltVal val="0"/>
                                          </p:val>
                                        </p:tav>
                                        <p:tav tm="100000">
                                          <p:val>
                                            <p:strVal val="#ppt_h"/>
                                          </p:val>
                                        </p:tav>
                                      </p:tavLst>
                                    </p:anim>
                                    <p:anim calcmode="lin" valueType="num">
                                      <p:cBhvr>
                                        <p:cTn id="99" dur="300" fill="hold"/>
                                        <p:tgtEl>
                                          <p:spTgt spid="44"/>
                                        </p:tgtEl>
                                        <p:attrNameLst>
                                          <p:attrName>ppt_x</p:attrName>
                                        </p:attrNameLst>
                                      </p:cBhvr>
                                      <p:tavLst>
                                        <p:tav tm="0">
                                          <p:val>
                                            <p:fltVal val="0.5"/>
                                          </p:val>
                                        </p:tav>
                                        <p:tav tm="100000">
                                          <p:val>
                                            <p:strVal val="#ppt_x"/>
                                          </p:val>
                                        </p:tav>
                                      </p:tavLst>
                                    </p:anim>
                                    <p:anim calcmode="lin" valueType="num">
                                      <p:cBhvr>
                                        <p:cTn id="100" dur="300" fill="hold"/>
                                        <p:tgtEl>
                                          <p:spTgt spid="44"/>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2700"/>
                                  </p:stCondLst>
                                  <p:childTnLst>
                                    <p:animEffect transition="out" filter="fade">
                                      <p:cBhvr>
                                        <p:cTn id="102" dur="300" tmFilter="0, 0; .2, .5; .8, .5; 1, 0"/>
                                        <p:tgtEl>
                                          <p:spTgt spid="44"/>
                                        </p:tgtEl>
                                      </p:cBhvr>
                                    </p:animEffect>
                                    <p:animScale>
                                      <p:cBhvr>
                                        <p:cTn id="103" dur="150" autoRev="1" fill="hold"/>
                                        <p:tgtEl>
                                          <p:spTgt spid="44"/>
                                        </p:tgtEl>
                                      </p:cBhvr>
                                      <p:by x="105000" y="105000"/>
                                    </p:animScale>
                                  </p:childTnLst>
                                </p:cTn>
                              </p:par>
                              <p:par>
                                <p:cTn id="104" presetID="23" presetClass="entr" presetSubtype="528" fill="hold" grpId="0" nodeType="withEffect">
                                  <p:stCondLst>
                                    <p:cond delay="2500"/>
                                  </p:stCondLst>
                                  <p:childTnLst>
                                    <p:set>
                                      <p:cBhvr>
                                        <p:cTn id="105" dur="1" fill="hold">
                                          <p:stCondLst>
                                            <p:cond delay="0"/>
                                          </p:stCondLst>
                                        </p:cTn>
                                        <p:tgtEl>
                                          <p:spTgt spid="47"/>
                                        </p:tgtEl>
                                        <p:attrNameLst>
                                          <p:attrName>style.visibility</p:attrName>
                                        </p:attrNameLst>
                                      </p:cBhvr>
                                      <p:to>
                                        <p:strVal val="visible"/>
                                      </p:to>
                                    </p:set>
                                    <p:anim calcmode="lin" valueType="num">
                                      <p:cBhvr>
                                        <p:cTn id="106" dur="300" fill="hold"/>
                                        <p:tgtEl>
                                          <p:spTgt spid="47"/>
                                        </p:tgtEl>
                                        <p:attrNameLst>
                                          <p:attrName>ppt_w</p:attrName>
                                        </p:attrNameLst>
                                      </p:cBhvr>
                                      <p:tavLst>
                                        <p:tav tm="0">
                                          <p:val>
                                            <p:fltVal val="0"/>
                                          </p:val>
                                        </p:tav>
                                        <p:tav tm="100000">
                                          <p:val>
                                            <p:strVal val="#ppt_w"/>
                                          </p:val>
                                        </p:tav>
                                      </p:tavLst>
                                    </p:anim>
                                    <p:anim calcmode="lin" valueType="num">
                                      <p:cBhvr>
                                        <p:cTn id="107" dur="300" fill="hold"/>
                                        <p:tgtEl>
                                          <p:spTgt spid="47"/>
                                        </p:tgtEl>
                                        <p:attrNameLst>
                                          <p:attrName>ppt_h</p:attrName>
                                        </p:attrNameLst>
                                      </p:cBhvr>
                                      <p:tavLst>
                                        <p:tav tm="0">
                                          <p:val>
                                            <p:fltVal val="0"/>
                                          </p:val>
                                        </p:tav>
                                        <p:tav tm="100000">
                                          <p:val>
                                            <p:strVal val="#ppt_h"/>
                                          </p:val>
                                        </p:tav>
                                      </p:tavLst>
                                    </p:anim>
                                    <p:anim calcmode="lin" valueType="num">
                                      <p:cBhvr>
                                        <p:cTn id="108" dur="300" fill="hold"/>
                                        <p:tgtEl>
                                          <p:spTgt spid="47"/>
                                        </p:tgtEl>
                                        <p:attrNameLst>
                                          <p:attrName>ppt_x</p:attrName>
                                        </p:attrNameLst>
                                      </p:cBhvr>
                                      <p:tavLst>
                                        <p:tav tm="0">
                                          <p:val>
                                            <p:fltVal val="0.5"/>
                                          </p:val>
                                        </p:tav>
                                        <p:tav tm="100000">
                                          <p:val>
                                            <p:strVal val="#ppt_x"/>
                                          </p:val>
                                        </p:tav>
                                      </p:tavLst>
                                    </p:anim>
                                    <p:anim calcmode="lin" valueType="num">
                                      <p:cBhvr>
                                        <p:cTn id="109" dur="300" fill="hold"/>
                                        <p:tgtEl>
                                          <p:spTgt spid="47"/>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2800"/>
                                  </p:stCondLst>
                                  <p:childTnLst>
                                    <p:animEffect transition="out" filter="fade">
                                      <p:cBhvr>
                                        <p:cTn id="111" dur="300" tmFilter="0, 0; .2, .5; .8, .5; 1, 0"/>
                                        <p:tgtEl>
                                          <p:spTgt spid="47"/>
                                        </p:tgtEl>
                                      </p:cBhvr>
                                    </p:animEffect>
                                    <p:animScale>
                                      <p:cBhvr>
                                        <p:cTn id="112" dur="1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岗位描述</a:t>
            </a:r>
          </a:p>
        </p:txBody>
      </p:sp>
      <p:cxnSp>
        <p:nvCxnSpPr>
          <p:cNvPr id="15" name="直接连接符 14"/>
          <p:cNvCxnSpPr/>
          <p:nvPr/>
        </p:nvCxnSpPr>
        <p:spPr>
          <a:xfrm rot="5400000">
            <a:off x="1977688" y="2817040"/>
            <a:ext cx="2677772" cy="0"/>
          </a:xfrm>
          <a:prstGeom prst="line">
            <a:avLst/>
          </a:prstGeom>
          <a:ln w="3175">
            <a:solidFill>
              <a:schemeClr val="accent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4483054" y="2817040"/>
            <a:ext cx="2677772" cy="0"/>
          </a:xfrm>
          <a:prstGeom prst="line">
            <a:avLst/>
          </a:prstGeom>
          <a:ln w="3175">
            <a:solidFill>
              <a:schemeClr val="accent2">
                <a:lumMod val="65000"/>
              </a:schemeClr>
            </a:solidFill>
          </a:ln>
        </p:spPr>
        <p:style>
          <a:lnRef idx="1">
            <a:schemeClr val="accent1"/>
          </a:lnRef>
          <a:fillRef idx="0">
            <a:schemeClr val="accent1"/>
          </a:fillRef>
          <a:effectRef idx="0">
            <a:schemeClr val="accent1"/>
          </a:effectRef>
          <a:fontRef idx="minor">
            <a:schemeClr val="tx1"/>
          </a:fontRef>
        </p:style>
      </p:cxnSp>
      <p:sp>
        <p:nvSpPr>
          <p:cNvPr id="17" name="11 Rectángulo"/>
          <p:cNvSpPr/>
          <p:nvPr/>
        </p:nvSpPr>
        <p:spPr>
          <a:xfrm>
            <a:off x="1038054" y="1478157"/>
            <a:ext cx="1976209" cy="787840"/>
          </a:xfrm>
          <a:prstGeom prst="rect">
            <a:avLst/>
          </a:prstGeom>
          <a:solidFill>
            <a:schemeClr val="accent1"/>
          </a:solidFill>
          <a:ln w="63500">
            <a:noFill/>
          </a:ln>
          <a:effectLst/>
        </p:spPr>
        <p:style>
          <a:lnRef idx="3">
            <a:schemeClr val="lt1"/>
          </a:lnRef>
          <a:fillRef idx="1">
            <a:schemeClr val="accent4"/>
          </a:fillRef>
          <a:effectRef idx="1">
            <a:schemeClr val="accent4"/>
          </a:effectRef>
          <a:fontRef idx="minor">
            <a:schemeClr val="lt1"/>
          </a:fontRef>
        </p:style>
        <p:txBody>
          <a:bodyPr lIns="68570" tIns="34284" rIns="68570" bIns="3428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rPr>
              <a:t>销售岗</a:t>
            </a:r>
            <a:endParaRPr lang="en-US" altLang="zh-CN" kern="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038057" y="2732491"/>
            <a:ext cx="1833514" cy="1126865"/>
            <a:chOff x="503238" y="2548492"/>
            <a:chExt cx="2191599" cy="1126866"/>
          </a:xfrm>
        </p:grpSpPr>
        <p:sp>
          <p:nvSpPr>
            <p:cNvPr id="19" name="矩形 18"/>
            <p:cNvSpPr/>
            <p:nvPr/>
          </p:nvSpPr>
          <p:spPr>
            <a:xfrm>
              <a:off x="503238" y="2548492"/>
              <a:ext cx="1201758" cy="338554"/>
            </a:xfrm>
            <a:prstGeom prst="rect">
              <a:avLst/>
            </a:prstGeom>
          </p:spPr>
          <p:txBody>
            <a:bodyPr wrap="none">
              <a:spAutoFit/>
            </a:bodyPr>
            <a:lstStyle/>
            <a:p>
              <a:pPr lvl="0" algn="just" eaLnBrk="0" fontAlgn="base" hangingPunct="0">
                <a:spcBef>
                  <a:spcPct val="0"/>
                </a:spcBef>
                <a:spcAft>
                  <a:spcPct val="0"/>
                </a:spcAft>
                <a:defRPr/>
              </a:pPr>
              <a:r>
                <a:rPr lang="zh-CN" altLang="en-US" sz="1600" kern="0" dirty="0">
                  <a:solidFill>
                    <a:schemeClr val="tx2"/>
                  </a:solidFill>
                  <a:latin typeface="微软雅黑" panose="020B0503020204020204" pitchFamily="34" charset="-122"/>
                  <a:ea typeface="微软雅黑" panose="020B0503020204020204" pitchFamily="34" charset="-122"/>
                </a:rPr>
                <a:t>添加标题</a:t>
              </a:r>
              <a:endParaRPr lang="en-US" altLang="zh-CN" sz="1600" kern="0" dirty="0">
                <a:solidFill>
                  <a:schemeClr val="tx2"/>
                </a:solidFill>
                <a:latin typeface="微软雅黑" panose="020B0503020204020204" pitchFamily="34" charset="-122"/>
                <a:ea typeface="微软雅黑" panose="020B0503020204020204" pitchFamily="34" charset="-122"/>
              </a:endParaRPr>
            </a:p>
          </p:txBody>
        </p:sp>
        <p:sp>
          <p:nvSpPr>
            <p:cNvPr id="20" name="矩形 19"/>
            <p:cNvSpPr/>
            <p:nvPr/>
          </p:nvSpPr>
          <p:spPr>
            <a:xfrm>
              <a:off x="503238" y="2905916"/>
              <a:ext cx="2191599" cy="769442"/>
            </a:xfrm>
            <a:prstGeom prst="rect">
              <a:avLst/>
            </a:prstGeom>
          </p:spPr>
          <p:txBody>
            <a:bodyPr wrap="square">
              <a:spAutoFit/>
            </a:bodyPr>
            <a:lstStyle/>
            <a:p>
              <a:pPr algn="just"/>
              <a:r>
                <a:rPr lang="zh-CN" altLang="en-US" sz="1100" dirty="0">
                  <a:solidFill>
                    <a:schemeClr val="tx2"/>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sp>
        <p:nvSpPr>
          <p:cNvPr id="21" name="42 Rectángulo"/>
          <p:cNvSpPr/>
          <p:nvPr/>
        </p:nvSpPr>
        <p:spPr>
          <a:xfrm>
            <a:off x="3562966" y="1478157"/>
            <a:ext cx="1976210" cy="787840"/>
          </a:xfrm>
          <a:prstGeom prst="rect">
            <a:avLst/>
          </a:prstGeom>
          <a:solidFill>
            <a:schemeClr val="accent2"/>
          </a:solidFill>
          <a:ln w="63500">
            <a:noFill/>
          </a:ln>
          <a:effectLst/>
        </p:spPr>
        <p:style>
          <a:lnRef idx="3">
            <a:schemeClr val="lt1"/>
          </a:lnRef>
          <a:fillRef idx="1">
            <a:schemeClr val="accent4"/>
          </a:fillRef>
          <a:effectRef idx="1">
            <a:schemeClr val="accent4"/>
          </a:effectRef>
          <a:fontRef idx="minor">
            <a:schemeClr val="lt1"/>
          </a:fontRef>
        </p:style>
        <p:txBody>
          <a:bodyPr lIns="68570" tIns="34284" rIns="68570" bIns="34284" anchor="ctr"/>
          <a:lstStyle/>
          <a:p>
            <a:pPr lvl="0" algn="ctr" eaLnBrk="0" fontAlgn="base" hangingPunct="0">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rPr>
              <a:t>客服岗</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2" name="组合 21"/>
          <p:cNvGrpSpPr/>
          <p:nvPr/>
        </p:nvGrpSpPr>
        <p:grpSpPr>
          <a:xfrm>
            <a:off x="3562968" y="2732493"/>
            <a:ext cx="1833514" cy="1126866"/>
            <a:chOff x="471218" y="2548491"/>
            <a:chExt cx="2191599" cy="1126866"/>
          </a:xfrm>
        </p:grpSpPr>
        <p:sp>
          <p:nvSpPr>
            <p:cNvPr id="23" name="矩形 22"/>
            <p:cNvSpPr/>
            <p:nvPr/>
          </p:nvSpPr>
          <p:spPr>
            <a:xfrm>
              <a:off x="471218" y="2548491"/>
              <a:ext cx="1201758" cy="338554"/>
            </a:xfrm>
            <a:prstGeom prst="rect">
              <a:avLst/>
            </a:prstGeom>
          </p:spPr>
          <p:txBody>
            <a:bodyPr wrap="none">
              <a:spAutoFit/>
            </a:bodyPr>
            <a:lstStyle/>
            <a:p>
              <a:pPr lvl="0" algn="just" eaLnBrk="0" fontAlgn="base" hangingPunct="0">
                <a:spcBef>
                  <a:spcPct val="0"/>
                </a:spcBef>
                <a:spcAft>
                  <a:spcPct val="0"/>
                </a:spcAft>
                <a:defRPr/>
              </a:pPr>
              <a:r>
                <a:rPr lang="zh-CN" altLang="en-US" sz="1600" kern="0" dirty="0">
                  <a:solidFill>
                    <a:schemeClr val="tx2"/>
                  </a:solidFill>
                  <a:latin typeface="微软雅黑" panose="020B0503020204020204" pitchFamily="34" charset="-122"/>
                  <a:ea typeface="微软雅黑" panose="020B0503020204020204" pitchFamily="34" charset="-122"/>
                </a:rPr>
                <a:t>添加标题</a:t>
              </a:r>
              <a:endParaRPr lang="en-US" altLang="zh-CN" sz="1600" kern="0"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471218" y="2905916"/>
              <a:ext cx="2191599" cy="769441"/>
            </a:xfrm>
            <a:prstGeom prst="rect">
              <a:avLst/>
            </a:prstGeom>
          </p:spPr>
          <p:txBody>
            <a:bodyPr wrap="square">
              <a:spAutoFit/>
            </a:bodyPr>
            <a:lstStyle/>
            <a:p>
              <a:pPr algn="just"/>
              <a:r>
                <a:rPr lang="zh-CN" altLang="en-US" sz="1100" dirty="0">
                  <a:solidFill>
                    <a:schemeClr val="tx2"/>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sp>
        <p:nvSpPr>
          <p:cNvPr id="25" name="51 Rectángulo"/>
          <p:cNvSpPr/>
          <p:nvPr/>
        </p:nvSpPr>
        <p:spPr>
          <a:xfrm>
            <a:off x="6076656" y="1478156"/>
            <a:ext cx="1977532" cy="787839"/>
          </a:xfrm>
          <a:prstGeom prst="rect">
            <a:avLst/>
          </a:prstGeom>
          <a:solidFill>
            <a:schemeClr val="accent3"/>
          </a:solidFill>
          <a:ln w="63500">
            <a:noFill/>
          </a:ln>
          <a:effectLst/>
        </p:spPr>
        <p:style>
          <a:lnRef idx="3">
            <a:schemeClr val="lt1"/>
          </a:lnRef>
          <a:fillRef idx="1">
            <a:schemeClr val="accent4"/>
          </a:fillRef>
          <a:effectRef idx="1">
            <a:schemeClr val="accent4"/>
          </a:effectRef>
          <a:fontRef idx="minor">
            <a:schemeClr val="lt1"/>
          </a:fontRef>
        </p:style>
        <p:txBody>
          <a:bodyPr lIns="68570" tIns="34284" rIns="68570" bIns="34284" anchor="ctr"/>
          <a:lstStyle/>
          <a:p>
            <a:pPr lvl="0" algn="ctr" eaLnBrk="0" fontAlgn="base" hangingPunct="0">
              <a:spcBef>
                <a:spcPct val="0"/>
              </a:spcBef>
              <a:spcAft>
                <a:spcPct val="0"/>
              </a:spcAft>
              <a:defRPr/>
            </a:pPr>
            <a:r>
              <a:rPr lang="zh-CN" altLang="en-US" kern="0" dirty="0">
                <a:solidFill>
                  <a:schemeClr val="bg1"/>
                </a:solidFill>
                <a:latin typeface="微软雅黑" panose="020B0503020204020204" pitchFamily="34" charset="-122"/>
                <a:ea typeface="微软雅黑" panose="020B0503020204020204" pitchFamily="34" charset="-122"/>
              </a:rPr>
              <a:t>策划岗</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6" name="组合 25"/>
          <p:cNvGrpSpPr/>
          <p:nvPr/>
        </p:nvGrpSpPr>
        <p:grpSpPr>
          <a:xfrm>
            <a:off x="6076659" y="2732493"/>
            <a:ext cx="1833514" cy="1126866"/>
            <a:chOff x="467746" y="2548491"/>
            <a:chExt cx="2191599" cy="1126866"/>
          </a:xfrm>
        </p:grpSpPr>
        <p:sp>
          <p:nvSpPr>
            <p:cNvPr id="27" name="矩形 26"/>
            <p:cNvSpPr/>
            <p:nvPr/>
          </p:nvSpPr>
          <p:spPr>
            <a:xfrm>
              <a:off x="467746" y="2548491"/>
              <a:ext cx="1201758" cy="338554"/>
            </a:xfrm>
            <a:prstGeom prst="rect">
              <a:avLst/>
            </a:prstGeom>
          </p:spPr>
          <p:txBody>
            <a:bodyPr wrap="none">
              <a:spAutoFit/>
            </a:bodyPr>
            <a:lstStyle/>
            <a:p>
              <a:pPr lvl="0" algn="just" eaLnBrk="0" fontAlgn="base" hangingPunct="0">
                <a:spcBef>
                  <a:spcPct val="0"/>
                </a:spcBef>
                <a:spcAft>
                  <a:spcPct val="0"/>
                </a:spcAft>
                <a:defRPr/>
              </a:pPr>
              <a:r>
                <a:rPr lang="zh-CN" altLang="en-US" sz="1600" kern="0" dirty="0">
                  <a:solidFill>
                    <a:schemeClr val="tx2"/>
                  </a:solidFill>
                  <a:latin typeface="微软雅黑" panose="020B0503020204020204" pitchFamily="34" charset="-122"/>
                  <a:ea typeface="微软雅黑" panose="020B0503020204020204" pitchFamily="34" charset="-122"/>
                </a:rPr>
                <a:t>添加标题</a:t>
              </a:r>
              <a:endParaRPr lang="en-US" altLang="zh-CN" sz="1600" kern="0" dirty="0">
                <a:solidFill>
                  <a:schemeClr val="tx2"/>
                </a:solidFill>
                <a:latin typeface="微软雅黑" panose="020B0503020204020204" pitchFamily="34" charset="-122"/>
                <a:ea typeface="微软雅黑" panose="020B0503020204020204" pitchFamily="34" charset="-122"/>
              </a:endParaRPr>
            </a:p>
          </p:txBody>
        </p:sp>
        <p:sp>
          <p:nvSpPr>
            <p:cNvPr id="28" name="矩形 27"/>
            <p:cNvSpPr/>
            <p:nvPr/>
          </p:nvSpPr>
          <p:spPr>
            <a:xfrm>
              <a:off x="467746" y="2905916"/>
              <a:ext cx="2191599" cy="769441"/>
            </a:xfrm>
            <a:prstGeom prst="rect">
              <a:avLst/>
            </a:prstGeom>
          </p:spPr>
          <p:txBody>
            <a:bodyPr wrap="square">
              <a:spAutoFit/>
            </a:bodyPr>
            <a:lstStyle/>
            <a:p>
              <a:pPr algn="just"/>
              <a:r>
                <a:rPr lang="zh-CN" altLang="en-US" sz="1100" dirty="0">
                  <a:solidFill>
                    <a:schemeClr val="tx2"/>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randombar(horizontal)">
                                      <p:cBhvr>
                                        <p:cTn id="33" dur="500"/>
                                        <p:tgtEl>
                                          <p:spTgt spid="25"/>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岗位描述</a:t>
            </a:r>
          </a:p>
        </p:txBody>
      </p:sp>
      <p:sp>
        <p:nvSpPr>
          <p:cNvPr id="29" name="Freeform 5"/>
          <p:cNvSpPr>
            <a:spLocks noChangeArrowheads="1"/>
          </p:cNvSpPr>
          <p:nvPr/>
        </p:nvSpPr>
        <p:spPr bwMode="auto">
          <a:xfrm>
            <a:off x="2151619" y="1343575"/>
            <a:ext cx="1469251" cy="1481197"/>
          </a:xfrm>
          <a:custGeom>
            <a:avLst/>
            <a:gdLst>
              <a:gd name="T0" fmla="*/ 771771 w 455"/>
              <a:gd name="T1" fmla="*/ 1576036 h 459"/>
              <a:gd name="T2" fmla="*/ 1560693 w 455"/>
              <a:gd name="T3" fmla="*/ 789735 h 459"/>
              <a:gd name="T4" fmla="*/ 771771 w 455"/>
              <a:gd name="T5" fmla="*/ 0 h 459"/>
              <a:gd name="T6" fmla="*/ 0 w 455"/>
              <a:gd name="T7" fmla="*/ 635222 h 459"/>
              <a:gd name="T8" fmla="*/ 17150 w 455"/>
              <a:gd name="T9" fmla="*/ 1576036 h 459"/>
              <a:gd name="T10" fmla="*/ 771771 w 455"/>
              <a:gd name="T11" fmla="*/ 1576036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chemeClr val="accent1"/>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0" name="Freeform 6"/>
          <p:cNvSpPr>
            <a:spLocks noChangeArrowheads="1"/>
          </p:cNvSpPr>
          <p:nvPr/>
        </p:nvSpPr>
        <p:spPr bwMode="auto">
          <a:xfrm>
            <a:off x="4124058" y="1377918"/>
            <a:ext cx="1472238" cy="1482689"/>
          </a:xfrm>
          <a:custGeom>
            <a:avLst/>
            <a:gdLst>
              <a:gd name="T0" fmla="*/ 775662 w 456"/>
              <a:gd name="T1" fmla="*/ 1576036 h 459"/>
              <a:gd name="T2" fmla="*/ 1565053 w 456"/>
              <a:gd name="T3" fmla="*/ 786301 h 459"/>
              <a:gd name="T4" fmla="*/ 775662 w 456"/>
              <a:gd name="T5" fmla="*/ 0 h 459"/>
              <a:gd name="T6" fmla="*/ 0 w 456"/>
              <a:gd name="T7" fmla="*/ 635222 h 459"/>
              <a:gd name="T8" fmla="*/ 17161 w 456"/>
              <a:gd name="T9" fmla="*/ 1576036 h 459"/>
              <a:gd name="T10" fmla="*/ 775662 w 456"/>
              <a:gd name="T11" fmla="*/ 1576036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chemeClr val="accent1"/>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1" name="Freeform 7"/>
          <p:cNvSpPr>
            <a:spLocks noChangeArrowheads="1"/>
          </p:cNvSpPr>
          <p:nvPr/>
        </p:nvSpPr>
        <p:spPr bwMode="auto">
          <a:xfrm>
            <a:off x="6184593" y="1360000"/>
            <a:ext cx="1472238" cy="1484183"/>
          </a:xfrm>
          <a:custGeom>
            <a:avLst/>
            <a:gdLst>
              <a:gd name="T0" fmla="*/ 775662 w 456"/>
              <a:gd name="T1" fmla="*/ 1578942 h 460"/>
              <a:gd name="T2" fmla="*/ 1565053 w 456"/>
              <a:gd name="T3" fmla="*/ 789471 h 460"/>
              <a:gd name="T4" fmla="*/ 775662 w 456"/>
              <a:gd name="T5" fmla="*/ 0 h 460"/>
              <a:gd name="T6" fmla="*/ 0 w 456"/>
              <a:gd name="T7" fmla="*/ 638442 h 460"/>
              <a:gd name="T8" fmla="*/ 17161 w 456"/>
              <a:gd name="T9" fmla="*/ 1578942 h 460"/>
              <a:gd name="T10" fmla="*/ 775662 w 456"/>
              <a:gd name="T11" fmla="*/ 1578942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chemeClr val="accent1"/>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2" name="Freeform 379"/>
          <p:cNvSpPr>
            <a:spLocks noChangeArrowheads="1"/>
          </p:cNvSpPr>
          <p:nvPr/>
        </p:nvSpPr>
        <p:spPr bwMode="auto">
          <a:xfrm>
            <a:off x="1421518" y="3038290"/>
            <a:ext cx="1566306" cy="209040"/>
          </a:xfrm>
          <a:custGeom>
            <a:avLst/>
            <a:gdLst>
              <a:gd name="T0" fmla="*/ 879162 w 256"/>
              <a:gd name="T1" fmla="*/ 112831 h 65"/>
              <a:gd name="T2" fmla="*/ 820780 w 256"/>
              <a:gd name="T3" fmla="*/ 0 h 65"/>
              <a:gd name="T4" fmla="*/ 58382 w 256"/>
              <a:gd name="T5" fmla="*/ 0 h 65"/>
              <a:gd name="T6" fmla="*/ 0 w 256"/>
              <a:gd name="T7" fmla="*/ 112831 h 65"/>
              <a:gd name="T8" fmla="*/ 0 w 256"/>
              <a:gd name="T9" fmla="*/ 112831 h 65"/>
              <a:gd name="T10" fmla="*/ 58382 w 256"/>
              <a:gd name="T11" fmla="*/ 222243 h 65"/>
              <a:gd name="T12" fmla="*/ 820780 w 256"/>
              <a:gd name="T13" fmla="*/ 222243 h 65"/>
              <a:gd name="T14" fmla="*/ 879162 w 256"/>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accent2"/>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3" name="Freeform 380"/>
          <p:cNvSpPr>
            <a:spLocks noChangeArrowheads="1"/>
          </p:cNvSpPr>
          <p:nvPr/>
        </p:nvSpPr>
        <p:spPr bwMode="auto">
          <a:xfrm>
            <a:off x="2842942" y="3038290"/>
            <a:ext cx="1333376" cy="209040"/>
          </a:xfrm>
          <a:custGeom>
            <a:avLst/>
            <a:gdLst>
              <a:gd name="T0" fmla="*/ 1418283 w 413"/>
              <a:gd name="T1" fmla="*/ 112831 h 65"/>
              <a:gd name="T2" fmla="*/ 1359903 w 413"/>
              <a:gd name="T3" fmla="*/ 0 h 65"/>
              <a:gd name="T4" fmla="*/ 58380 w 413"/>
              <a:gd name="T5" fmla="*/ 0 h 65"/>
              <a:gd name="T6" fmla="*/ 0 w 413"/>
              <a:gd name="T7" fmla="*/ 112831 h 65"/>
              <a:gd name="T8" fmla="*/ 0 w 413"/>
              <a:gd name="T9" fmla="*/ 112831 h 65"/>
              <a:gd name="T10" fmla="*/ 58380 w 413"/>
              <a:gd name="T11" fmla="*/ 222243 h 65"/>
              <a:gd name="T12" fmla="*/ 1359903 w 413"/>
              <a:gd name="T13" fmla="*/ 222243 h 65"/>
              <a:gd name="T14" fmla="*/ 1418283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accent2"/>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4" name="Freeform 381"/>
          <p:cNvSpPr>
            <a:spLocks noChangeArrowheads="1"/>
          </p:cNvSpPr>
          <p:nvPr/>
        </p:nvSpPr>
        <p:spPr bwMode="auto">
          <a:xfrm>
            <a:off x="3828417" y="3038290"/>
            <a:ext cx="1331882" cy="209040"/>
          </a:xfrm>
          <a:custGeom>
            <a:avLst/>
            <a:gdLst>
              <a:gd name="T0" fmla="*/ 1416831 w 413"/>
              <a:gd name="T1" fmla="*/ 112831 h 65"/>
              <a:gd name="T2" fmla="*/ 1358511 w 413"/>
              <a:gd name="T3" fmla="*/ 0 h 65"/>
              <a:gd name="T4" fmla="*/ 58320 w 413"/>
              <a:gd name="T5" fmla="*/ 0 h 65"/>
              <a:gd name="T6" fmla="*/ 0 w 413"/>
              <a:gd name="T7" fmla="*/ 112831 h 65"/>
              <a:gd name="T8" fmla="*/ 0 w 413"/>
              <a:gd name="T9" fmla="*/ 112831 h 65"/>
              <a:gd name="T10" fmla="*/ 58320 w 413"/>
              <a:gd name="T11" fmla="*/ 222243 h 65"/>
              <a:gd name="T12" fmla="*/ 1358511 w 413"/>
              <a:gd name="T13" fmla="*/ 222243 h 65"/>
              <a:gd name="T14" fmla="*/ 1416831 w 413"/>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accent2"/>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5" name="Freeform 382"/>
          <p:cNvSpPr>
            <a:spLocks noChangeArrowheads="1"/>
          </p:cNvSpPr>
          <p:nvPr/>
        </p:nvSpPr>
        <p:spPr bwMode="auto">
          <a:xfrm>
            <a:off x="5034875" y="3038290"/>
            <a:ext cx="2529382" cy="209040"/>
          </a:xfrm>
          <a:custGeom>
            <a:avLst/>
            <a:gdLst>
              <a:gd name="T0" fmla="*/ 2689798 w 514"/>
              <a:gd name="T1" fmla="*/ 112831 h 65"/>
              <a:gd name="T2" fmla="*/ 2600835 w 514"/>
              <a:gd name="T3" fmla="*/ 0 h 65"/>
              <a:gd name="T4" fmla="*/ 88962 w 514"/>
              <a:gd name="T5" fmla="*/ 0 h 65"/>
              <a:gd name="T6" fmla="*/ 0 w 514"/>
              <a:gd name="T7" fmla="*/ 112831 h 65"/>
              <a:gd name="T8" fmla="*/ 0 w 514"/>
              <a:gd name="T9" fmla="*/ 112831 h 65"/>
              <a:gd name="T10" fmla="*/ 88962 w 514"/>
              <a:gd name="T11" fmla="*/ 222243 h 65"/>
              <a:gd name="T12" fmla="*/ 2600835 w 514"/>
              <a:gd name="T13" fmla="*/ 222243 h 65"/>
              <a:gd name="T14" fmla="*/ 2689798 w 514"/>
              <a:gd name="T15" fmla="*/ 112831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accent2"/>
          </a:solidFill>
          <a:ln>
            <a:noFill/>
          </a:ln>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36" name="Oval 414"/>
          <p:cNvSpPr>
            <a:spLocks noChangeArrowheads="1"/>
          </p:cNvSpPr>
          <p:nvPr/>
        </p:nvSpPr>
        <p:spPr bwMode="auto">
          <a:xfrm>
            <a:off x="6241334" y="2932277"/>
            <a:ext cx="452422" cy="449436"/>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859790">
              <a:defRPr/>
            </a:pPr>
            <a:endParaRPr lang="zh-CN" altLang="zh-CN" sz="1695"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7" name="Oval 415"/>
          <p:cNvSpPr>
            <a:spLocks noChangeArrowheads="1"/>
          </p:cNvSpPr>
          <p:nvPr/>
        </p:nvSpPr>
        <p:spPr bwMode="auto">
          <a:xfrm>
            <a:off x="6374223" y="3050236"/>
            <a:ext cx="186642" cy="185150"/>
          </a:xfrm>
          <a:prstGeom prst="ellipse">
            <a:avLst/>
          </a:prstGeom>
          <a:solidFill>
            <a:schemeClr val="accent2"/>
          </a:solidFill>
          <a:ln>
            <a:noFill/>
          </a:ln>
        </p:spPr>
        <p:txBody>
          <a:bodyPr lIns="64495" tIns="32247" rIns="64495" bIns="32247"/>
          <a:lstStyle/>
          <a:p>
            <a:pPr defTabSz="859790">
              <a:defRPr/>
            </a:pPr>
            <a:endParaRPr lang="zh-CN" altLang="zh-CN" sz="1130" kern="0">
              <a:solidFill>
                <a:srgbClr val="1AB39F">
                  <a:lumMod val="50000"/>
                </a:srgbClr>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8" name="Oval 416"/>
          <p:cNvSpPr>
            <a:spLocks noChangeArrowheads="1"/>
          </p:cNvSpPr>
          <p:nvPr/>
        </p:nvSpPr>
        <p:spPr bwMode="auto">
          <a:xfrm>
            <a:off x="4043429" y="2918841"/>
            <a:ext cx="450929" cy="44943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859790">
              <a:defRPr/>
            </a:pPr>
            <a:endParaRPr lang="zh-CN" altLang="zh-CN" sz="1695"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39" name="Oval 417"/>
          <p:cNvSpPr>
            <a:spLocks noChangeArrowheads="1"/>
          </p:cNvSpPr>
          <p:nvPr/>
        </p:nvSpPr>
        <p:spPr bwMode="auto">
          <a:xfrm>
            <a:off x="4176319" y="3050236"/>
            <a:ext cx="186642" cy="185150"/>
          </a:xfrm>
          <a:prstGeom prst="ellipse">
            <a:avLst/>
          </a:prstGeom>
          <a:solidFill>
            <a:schemeClr val="accent2"/>
          </a:solidFill>
          <a:ln>
            <a:noFill/>
          </a:ln>
        </p:spPr>
        <p:txBody>
          <a:bodyPr lIns="64495" tIns="32247" rIns="64495" bIns="32247"/>
          <a:lstStyle/>
          <a:p>
            <a:pPr defTabSz="859790">
              <a:defRPr/>
            </a:pPr>
            <a:endParaRPr lang="zh-CN" altLang="zh-CN" sz="1130"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0" name="Oval 416"/>
          <p:cNvSpPr>
            <a:spLocks noChangeArrowheads="1"/>
          </p:cNvSpPr>
          <p:nvPr/>
        </p:nvSpPr>
        <p:spPr bwMode="auto">
          <a:xfrm>
            <a:off x="1878374" y="2918841"/>
            <a:ext cx="450929" cy="449435"/>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64495" tIns="32247" rIns="64495" bIns="32247"/>
          <a:lstStyle/>
          <a:p>
            <a:pPr defTabSz="859790">
              <a:defRPr/>
            </a:pPr>
            <a:endParaRPr lang="zh-CN" altLang="zh-CN" sz="1695"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1" name="Oval 417"/>
          <p:cNvSpPr>
            <a:spLocks noChangeArrowheads="1"/>
          </p:cNvSpPr>
          <p:nvPr/>
        </p:nvSpPr>
        <p:spPr bwMode="auto">
          <a:xfrm>
            <a:off x="2011263" y="3050236"/>
            <a:ext cx="188136" cy="185150"/>
          </a:xfrm>
          <a:prstGeom prst="ellipse">
            <a:avLst/>
          </a:prstGeom>
          <a:solidFill>
            <a:schemeClr val="accent2"/>
          </a:solidFill>
          <a:ln>
            <a:noFill/>
          </a:ln>
        </p:spPr>
        <p:txBody>
          <a:bodyPr lIns="64495" tIns="32247" rIns="64495" bIns="32247"/>
          <a:lstStyle/>
          <a:p>
            <a:pPr defTabSz="859790">
              <a:defRPr/>
            </a:pPr>
            <a:endParaRPr lang="zh-CN" altLang="zh-CN" sz="1130" kern="0">
              <a:solidFill>
                <a:srgbClr val="000000"/>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2" name="TextBox 692"/>
          <p:cNvSpPr>
            <a:spLocks noChangeArrowheads="1"/>
          </p:cNvSpPr>
          <p:nvPr/>
        </p:nvSpPr>
        <p:spPr bwMode="auto">
          <a:xfrm>
            <a:off x="2654407" y="1637723"/>
            <a:ext cx="463674"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685165">
              <a:defRPr/>
            </a:pPr>
            <a:r>
              <a:rPr lang="en-US" altLang="zh-CN" sz="1410" dirty="0" err="1">
                <a:solidFill>
                  <a:srgbClr val="FFFFFF"/>
                </a:solidFill>
                <a:latin typeface="微软雅黑" panose="020B0503020204020204" pitchFamily="34" charset="-122"/>
                <a:ea typeface="微软雅黑" panose="020B0503020204020204" pitchFamily="34" charset="-122"/>
                <a:sym typeface="Arial" panose="020B0604020202020204" pitchFamily="34" charset="0"/>
              </a:rPr>
              <a:t>lT</a:t>
            </a:r>
            <a:r>
              <a:rPr lang="zh-CN" altLang="en-US" sz="141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岗</a:t>
            </a:r>
          </a:p>
        </p:txBody>
      </p:sp>
      <p:sp>
        <p:nvSpPr>
          <p:cNvPr id="43" name="矩形 1"/>
          <p:cNvSpPr>
            <a:spLocks noChangeArrowheads="1"/>
          </p:cNvSpPr>
          <p:nvPr/>
        </p:nvSpPr>
        <p:spPr bwMode="auto">
          <a:xfrm>
            <a:off x="2206863" y="2046844"/>
            <a:ext cx="1351294" cy="5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endParaRPr lang="zh-CN" altLang="en-US" sz="845"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692"/>
          <p:cNvSpPr>
            <a:spLocks noChangeArrowheads="1"/>
          </p:cNvSpPr>
          <p:nvPr/>
        </p:nvSpPr>
        <p:spPr bwMode="auto">
          <a:xfrm>
            <a:off x="4523343" y="1637723"/>
            <a:ext cx="673668"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685165">
              <a:defRPr/>
            </a:pPr>
            <a:r>
              <a:rPr lang="zh-CN" altLang="en-US" sz="141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技术岗</a:t>
            </a:r>
          </a:p>
        </p:txBody>
      </p:sp>
      <p:sp>
        <p:nvSpPr>
          <p:cNvPr id="45" name="矩形 1"/>
          <p:cNvSpPr>
            <a:spLocks noChangeArrowheads="1"/>
          </p:cNvSpPr>
          <p:nvPr/>
        </p:nvSpPr>
        <p:spPr bwMode="auto">
          <a:xfrm>
            <a:off x="4176318" y="2046844"/>
            <a:ext cx="1349800" cy="5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endParaRPr lang="zh-CN" altLang="en-US" sz="845"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692"/>
          <p:cNvSpPr>
            <a:spLocks noChangeArrowheads="1"/>
          </p:cNvSpPr>
          <p:nvPr/>
        </p:nvSpPr>
        <p:spPr bwMode="auto">
          <a:xfrm>
            <a:off x="6583878" y="1637723"/>
            <a:ext cx="673668"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685165">
              <a:defRPr/>
            </a:pPr>
            <a:r>
              <a:rPr lang="zh-CN" altLang="en-US" sz="1410"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策划岗</a:t>
            </a:r>
          </a:p>
        </p:txBody>
      </p:sp>
      <p:sp>
        <p:nvSpPr>
          <p:cNvPr id="47" name="矩形 1"/>
          <p:cNvSpPr>
            <a:spLocks noChangeArrowheads="1"/>
          </p:cNvSpPr>
          <p:nvPr/>
        </p:nvSpPr>
        <p:spPr bwMode="auto">
          <a:xfrm>
            <a:off x="6242826" y="2046844"/>
            <a:ext cx="1349800" cy="58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a:t>
            </a:r>
            <a:endParaRPr lang="en-US" altLang="zh-CN" sz="84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endParaRPr lang="zh-CN" altLang="en-US" sz="845" dirty="0">
              <a:solidFill>
                <a:srgbClr val="242D3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692"/>
          <p:cNvSpPr>
            <a:spLocks noChangeArrowheads="1"/>
          </p:cNvSpPr>
          <p:nvPr/>
        </p:nvSpPr>
        <p:spPr bwMode="auto">
          <a:xfrm>
            <a:off x="1379663" y="3688961"/>
            <a:ext cx="1361356" cy="43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495" tIns="32247" rIns="64495" bIns="32247">
            <a:spAutoFit/>
          </a:bodyPr>
          <a:lstStyle/>
          <a:p>
            <a:pPr defTabSz="685165">
              <a:defRPr/>
            </a:pPr>
            <a:r>
              <a:rPr lang="zh-CN" altLang="en-US" sz="24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9" name="矩形 1"/>
          <p:cNvSpPr>
            <a:spLocks noChangeArrowheads="1"/>
          </p:cNvSpPr>
          <p:nvPr/>
        </p:nvSpPr>
        <p:spPr bwMode="auto">
          <a:xfrm>
            <a:off x="3487981" y="3656453"/>
            <a:ext cx="4076277" cy="49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defTabSz="685165">
              <a:defRPr/>
            </a:pPr>
            <a:r>
              <a:rPr lang="zh-CN" altLang="en-US" sz="94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请在这里输入您要的内容请在这里输入您要的内容请在这里输入您要的内容</a:t>
            </a:r>
            <a:endParaRPr lang="en-US" altLang="zh-CN" sz="94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94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请在这里输入您要的内容请在这里输入您要的内容请在这里输入您要的内容</a:t>
            </a:r>
            <a:endParaRPr lang="en-US" altLang="zh-CN" sz="94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165">
              <a:defRPr/>
            </a:pPr>
            <a:r>
              <a:rPr lang="zh-CN" altLang="en-US" sz="94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请在这里输入您要的内容请在这里输入您要的内容请在这里输入您要的内容</a:t>
            </a:r>
            <a:endParaRPr lang="en-US" altLang="zh-CN" sz="94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直接连接符 31"/>
          <p:cNvSpPr>
            <a:spLocks noChangeShapeType="1"/>
          </p:cNvSpPr>
          <p:nvPr/>
        </p:nvSpPr>
        <p:spPr bwMode="auto">
          <a:xfrm>
            <a:off x="2280028" y="1999064"/>
            <a:ext cx="1196006" cy="0"/>
          </a:xfrm>
          <a:prstGeom prst="line">
            <a:avLst/>
          </a:prstGeom>
          <a:noFill/>
          <a:ln w="9525">
            <a:solidFill>
              <a:sysClr val="window" lastClr="FFFFFF"/>
            </a:solidFill>
            <a:miter lim="800000"/>
          </a:ln>
          <a:extLst>
            <a:ext uri="{909E8E84-426E-40DD-AFC4-6F175D3DCCD1}">
              <a14:hiddenFill xmlns:a14="http://schemas.microsoft.com/office/drawing/2010/main">
                <a:noFill/>
              </a14:hiddenFill>
            </a:ext>
          </a:extLst>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51" name="直接连接符 32"/>
          <p:cNvSpPr>
            <a:spLocks noChangeShapeType="1"/>
          </p:cNvSpPr>
          <p:nvPr/>
        </p:nvSpPr>
        <p:spPr bwMode="auto">
          <a:xfrm>
            <a:off x="4242017" y="1999064"/>
            <a:ext cx="1194513" cy="0"/>
          </a:xfrm>
          <a:prstGeom prst="line">
            <a:avLst/>
          </a:prstGeom>
          <a:noFill/>
          <a:ln w="9525">
            <a:solidFill>
              <a:sysClr val="window" lastClr="FFFFFF"/>
            </a:solidFill>
            <a:miter lim="800000"/>
          </a:ln>
          <a:extLst>
            <a:ext uri="{909E8E84-426E-40DD-AFC4-6F175D3DCCD1}">
              <a14:hiddenFill xmlns:a14="http://schemas.microsoft.com/office/drawing/2010/main">
                <a:noFill/>
              </a14:hiddenFill>
            </a:ext>
          </a:extLst>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
        <p:nvSpPr>
          <p:cNvPr id="52" name="直接连接符 33"/>
          <p:cNvSpPr>
            <a:spLocks noChangeShapeType="1"/>
          </p:cNvSpPr>
          <p:nvPr/>
        </p:nvSpPr>
        <p:spPr bwMode="auto">
          <a:xfrm>
            <a:off x="6295087" y="1999064"/>
            <a:ext cx="1196007" cy="0"/>
          </a:xfrm>
          <a:prstGeom prst="line">
            <a:avLst/>
          </a:prstGeom>
          <a:noFill/>
          <a:ln w="9525">
            <a:solidFill>
              <a:sysClr val="window" lastClr="FFFFFF"/>
            </a:solidFill>
            <a:miter lim="800000"/>
          </a:ln>
          <a:extLst>
            <a:ext uri="{909E8E84-426E-40DD-AFC4-6F175D3DCCD1}">
              <a14:hiddenFill xmlns:a14="http://schemas.microsoft.com/office/drawing/2010/main">
                <a:noFill/>
              </a14:hiddenFill>
            </a:ext>
          </a:extLst>
        </p:spPr>
        <p:txBody>
          <a:bodyPr lIns="64495" tIns="32247" rIns="64495" bIns="32247"/>
          <a:lstStyle/>
          <a:p>
            <a:pPr defTabSz="859790">
              <a:defRPr/>
            </a:pPr>
            <a:endParaRPr lang="zh-CN" altLang="en-US" sz="1695" kern="0">
              <a:solidFill>
                <a:sysClr val="windowText" lastClr="000000"/>
              </a:solidFill>
              <a:latin typeface="等线" panose="02010600030101010101"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animEffect transition="in" filter="fade">
                                      <p:cBhvr>
                                        <p:cTn id="28" dur="500"/>
                                        <p:tgtEl>
                                          <p:spTgt spid="41"/>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500"/>
                                        <p:tgtEl>
                                          <p:spTgt spid="2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p:stCondLst>
                              <p:cond delay="3500"/>
                            </p:stCondLst>
                            <p:childTnLst>
                              <p:par>
                                <p:cTn id="56" presetID="14" presetClass="entr" presetSubtype="1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randombar(horizontal)">
                                      <p:cBhvr>
                                        <p:cTn id="58" dur="500"/>
                                        <p:tgtEl>
                                          <p:spTgt spid="30"/>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500"/>
                                        <p:tgtEl>
                                          <p:spTgt spid="5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par>
                          <p:cTn id="81" fill="hold">
                            <p:stCondLst>
                              <p:cond delay="5500"/>
                            </p:stCondLst>
                            <p:childTnLst>
                              <p:par>
                                <p:cTn id="82" presetID="14" presetClass="entr" presetSubtype="1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randombar(horizontal)">
                                      <p:cBhvr>
                                        <p:cTn id="84" dur="500"/>
                                        <p:tgtEl>
                                          <p:spTgt spid="31"/>
                                        </p:tgtEl>
                                      </p:cBhvr>
                                    </p:animEffec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left)">
                                      <p:cBhvr>
                                        <p:cTn id="88" dur="500"/>
                                        <p:tgtEl>
                                          <p:spTgt spid="5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left)">
                                      <p:cBhvr>
                                        <p:cTn id="94" dur="500"/>
                                        <p:tgtEl>
                                          <p:spTgt spid="46"/>
                                        </p:tgtEl>
                                      </p:cBhvr>
                                    </p:animEffect>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48"/>
                                        </p:tgtEl>
                                        <p:attrNameLst>
                                          <p:attrName>style.visibility</p:attrName>
                                        </p:attrNameLst>
                                      </p:cBhvr>
                                      <p:to>
                                        <p:strVal val="visible"/>
                                      </p:to>
                                    </p:set>
                                    <p:anim calcmode="lin" valueType="num">
                                      <p:cBhvr>
                                        <p:cTn id="98" dur="500" fill="hold"/>
                                        <p:tgtEl>
                                          <p:spTgt spid="48"/>
                                        </p:tgtEl>
                                        <p:attrNameLst>
                                          <p:attrName>ppt_w</p:attrName>
                                        </p:attrNameLst>
                                      </p:cBhvr>
                                      <p:tavLst>
                                        <p:tav tm="0">
                                          <p:val>
                                            <p:fltVal val="0"/>
                                          </p:val>
                                        </p:tav>
                                        <p:tav tm="100000">
                                          <p:val>
                                            <p:strVal val="#ppt_w"/>
                                          </p:val>
                                        </p:tav>
                                      </p:tavLst>
                                    </p:anim>
                                    <p:anim calcmode="lin" valueType="num">
                                      <p:cBhvr>
                                        <p:cTn id="99" dur="500" fill="hold"/>
                                        <p:tgtEl>
                                          <p:spTgt spid="48"/>
                                        </p:tgtEl>
                                        <p:attrNameLst>
                                          <p:attrName>ppt_h</p:attrName>
                                        </p:attrNameLst>
                                      </p:cBhvr>
                                      <p:tavLst>
                                        <p:tav tm="0">
                                          <p:val>
                                            <p:fltVal val="0"/>
                                          </p:val>
                                        </p:tav>
                                        <p:tav tm="100000">
                                          <p:val>
                                            <p:strVal val="#ppt_h"/>
                                          </p:val>
                                        </p:tav>
                                      </p:tavLst>
                                    </p:anim>
                                    <p:animEffect transition="in" filter="fade">
                                      <p:cBhvr>
                                        <p:cTn id="100" dur="500"/>
                                        <p:tgtEl>
                                          <p:spTgt spid="48"/>
                                        </p:tgtEl>
                                      </p:cBhvr>
                                    </p:animEffect>
                                  </p:childTnLst>
                                </p:cTn>
                              </p:par>
                            </p:childTnLst>
                          </p:cTn>
                        </p:par>
                        <p:par>
                          <p:cTn id="101" fill="hold">
                            <p:stCondLst>
                              <p:cond delay="7000"/>
                            </p:stCondLst>
                            <p:childTnLst>
                              <p:par>
                                <p:cTn id="102" presetID="14" presetClass="entr" presetSubtype="10" fill="hold" grpId="0"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randombar(horizontal)">
                                      <p:cBhvr>
                                        <p:cTn id="10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animBg="1"/>
      <p:bldP spid="51" grpId="0" animBg="1"/>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任职添加</a:t>
            </a:r>
          </a:p>
        </p:txBody>
      </p:sp>
      <p:grpSp>
        <p:nvGrpSpPr>
          <p:cNvPr id="65" name="组合 64"/>
          <p:cNvGrpSpPr/>
          <p:nvPr/>
        </p:nvGrpSpPr>
        <p:grpSpPr>
          <a:xfrm>
            <a:off x="1663356" y="1548683"/>
            <a:ext cx="1574800" cy="2520621"/>
            <a:chOff x="1663356" y="1548683"/>
            <a:chExt cx="1574800" cy="2520621"/>
          </a:xfrm>
        </p:grpSpPr>
        <p:grpSp>
          <p:nvGrpSpPr>
            <p:cNvPr id="66" name="组合 65"/>
            <p:cNvGrpSpPr/>
            <p:nvPr/>
          </p:nvGrpSpPr>
          <p:grpSpPr>
            <a:xfrm>
              <a:off x="1663356" y="1548683"/>
              <a:ext cx="1574800" cy="2520621"/>
              <a:chOff x="1663356" y="1548683"/>
              <a:chExt cx="1574800" cy="2520621"/>
            </a:xfrm>
          </p:grpSpPr>
          <p:sp>
            <p:nvSpPr>
              <p:cNvPr id="68" name="Rectangle 16"/>
              <p:cNvSpPr/>
              <p:nvPr/>
            </p:nvSpPr>
            <p:spPr bwMode="auto">
              <a:xfrm>
                <a:off x="1668119" y="1970903"/>
                <a:ext cx="1565275" cy="1836499"/>
              </a:xfrm>
              <a:prstGeom prst="rect">
                <a:avLst/>
              </a:prstGeom>
              <a:solidFill>
                <a:sysClr val="window" lastClr="FFFFFF"/>
              </a:solidFill>
              <a:ln w="9525" cap="flat" cmpd="sng" algn="ctr">
                <a:solidFill>
                  <a:schemeClr val="accent1"/>
                </a:solidFill>
                <a:prstDash val="solid"/>
              </a:ln>
              <a:effectLst/>
            </p:spPr>
            <p:txBody>
              <a:bodyPr anchor="ctr"/>
              <a:lstStyle/>
              <a:p>
                <a:pPr marL="0" marR="0" lvl="0" indent="0" algn="ctr" defTabSz="456565" rtl="0" eaLnBrk="1" fontAlgn="auto" latinLnBrk="0" hangingPunct="1">
                  <a:lnSpc>
                    <a:spcPct val="80000"/>
                  </a:lnSpc>
                  <a:spcBef>
                    <a:spcPts val="0"/>
                  </a:spcBef>
                  <a:spcAft>
                    <a:spcPts val="0"/>
                  </a:spcAft>
                  <a:buClrTx/>
                  <a:buSzTx/>
                  <a:buFontTx/>
                  <a:buNone/>
                  <a:defRPr/>
                </a:pPr>
                <a:endParaRPr kumimoji="0" lang="en-US" sz="900" b="0" i="0" u="none" strike="noStrike" kern="0" cap="none" spc="0" normalizeH="0" baseline="0" noProof="0" dirty="0">
                  <a:ln>
                    <a:noFill/>
                  </a:ln>
                  <a:solidFill>
                    <a:srgbClr val="797979"/>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69" name="Rectangle 17"/>
              <p:cNvSpPr/>
              <p:nvPr/>
            </p:nvSpPr>
            <p:spPr bwMode="auto">
              <a:xfrm>
                <a:off x="1663356" y="1548683"/>
                <a:ext cx="1574800" cy="422220"/>
              </a:xfrm>
              <a:prstGeom prst="rect">
                <a:avLst/>
              </a:prstGeom>
              <a:solidFill>
                <a:schemeClr val="accent1"/>
              </a:solidFill>
              <a:ln w="9525" cap="flat" cmpd="sng" algn="ctr">
                <a:noFill/>
                <a:prstDash val="solid"/>
              </a:ln>
              <a:effectLst/>
            </p:spPr>
            <p:txBody>
              <a:bodyPr anchor="ctr"/>
              <a:lstStyle/>
              <a:p>
                <a:pPr marL="0" marR="0" lvl="0" indent="0" algn="l" defTabSz="342900" rtl="0" eaLnBrk="1" fontAlgn="auto" latinLnBrk="0" hangingPunct="1">
                  <a:lnSpc>
                    <a:spcPct val="100000"/>
                  </a:lnSpc>
                  <a:spcBef>
                    <a:spcPct val="0"/>
                  </a:spcBef>
                  <a:spcAft>
                    <a:spcPts val="0"/>
                  </a:spcAft>
                  <a:buClrTx/>
                  <a:buSzTx/>
                  <a:buFontTx/>
                  <a:buNone/>
                  <a:defRPr/>
                </a:pPr>
                <a:endPar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endParaRPr>
              </a:p>
            </p:txBody>
          </p:sp>
          <p:sp>
            <p:nvSpPr>
              <p:cNvPr id="70" name="Rectangle 18"/>
              <p:cNvSpPr/>
              <p:nvPr/>
            </p:nvSpPr>
            <p:spPr bwMode="auto">
              <a:xfrm>
                <a:off x="1663356" y="3807401"/>
                <a:ext cx="1574800" cy="261903"/>
              </a:xfrm>
              <a:prstGeom prst="rect">
                <a:avLst/>
              </a:prstGeom>
              <a:solidFill>
                <a:schemeClr val="accent1"/>
              </a:solidFill>
              <a:ln w="9525" cap="flat" cmpd="sng" algn="ctr">
                <a:noFill/>
                <a:prstDash val="solid"/>
              </a:ln>
              <a:effectLst/>
            </p:spPr>
            <p:txBody>
              <a:bodyPr tIns="0" bIns="34286"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grpSp>
        <p:sp>
          <p:nvSpPr>
            <p:cNvPr id="67" name="矩形 66"/>
            <p:cNvSpPr/>
            <p:nvPr/>
          </p:nvSpPr>
          <p:spPr>
            <a:xfrm>
              <a:off x="2098737" y="1635689"/>
              <a:ext cx="704039" cy="248209"/>
            </a:xfrm>
            <a:prstGeom prst="rect">
              <a:avLst/>
            </a:prstGeom>
          </p:spPr>
          <p:txBody>
            <a:bodyPr wrap="none">
              <a:spAutoFit/>
            </a:bodyPr>
            <a:lstStyle/>
            <a:p>
              <a:pPr marL="0" marR="0" lvl="0" indent="0" algn="l" defTabSz="342900" rtl="0" eaLnBrk="1" fontAlgn="auto" latinLnBrk="0" hangingPunct="1">
                <a:lnSpc>
                  <a:spcPct val="100000"/>
                </a:lnSpc>
                <a:spcBef>
                  <a:spcPct val="0"/>
                </a:spcBef>
                <a:spcAft>
                  <a:spcPts val="0"/>
                </a:spcAft>
                <a:buClrTx/>
                <a:buSzTx/>
                <a:buFontTx/>
                <a:buNone/>
                <a:defRPr/>
              </a:pPr>
              <a:r>
                <a:rPr kumimoji="0" lang="zh-CN" altLang="en-US"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rPr>
                <a:t>专业要求</a:t>
              </a:r>
              <a:endPar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endParaRPr>
            </a:p>
          </p:txBody>
        </p:sp>
      </p:grpSp>
      <p:grpSp>
        <p:nvGrpSpPr>
          <p:cNvPr id="71" name="组合 70"/>
          <p:cNvGrpSpPr/>
          <p:nvPr/>
        </p:nvGrpSpPr>
        <p:grpSpPr>
          <a:xfrm>
            <a:off x="3592168" y="1304239"/>
            <a:ext cx="1882348" cy="3009508"/>
            <a:chOff x="3592168" y="1304239"/>
            <a:chExt cx="1882348" cy="3009508"/>
          </a:xfrm>
        </p:grpSpPr>
        <p:grpSp>
          <p:nvGrpSpPr>
            <p:cNvPr id="72" name="组合 71"/>
            <p:cNvGrpSpPr/>
            <p:nvPr/>
          </p:nvGrpSpPr>
          <p:grpSpPr>
            <a:xfrm>
              <a:off x="3592168" y="1304239"/>
              <a:ext cx="1882348" cy="3009508"/>
              <a:chOff x="3592168" y="1304239"/>
              <a:chExt cx="1882348" cy="3009508"/>
            </a:xfrm>
          </p:grpSpPr>
          <p:sp>
            <p:nvSpPr>
              <p:cNvPr id="74" name="Rectangle 12"/>
              <p:cNvSpPr/>
              <p:nvPr/>
            </p:nvSpPr>
            <p:spPr bwMode="auto">
              <a:xfrm>
                <a:off x="3592169" y="1808999"/>
                <a:ext cx="1865657" cy="2192053"/>
              </a:xfrm>
              <a:prstGeom prst="rect">
                <a:avLst/>
              </a:prstGeom>
              <a:solidFill>
                <a:sysClr val="window" lastClr="FFFFFF"/>
              </a:solidFill>
              <a:ln w="9525" cap="flat" cmpd="sng" algn="ctr">
                <a:solidFill>
                  <a:schemeClr val="accent2"/>
                </a:solidFill>
                <a:prstDash val="solid"/>
              </a:ln>
              <a:effectLst/>
            </p:spPr>
            <p:txBody>
              <a:bodyPr anchor="ctr"/>
              <a:lstStyle/>
              <a:p>
                <a:pPr marL="0" marR="0" lvl="0" indent="0" algn="ctr" defTabSz="456565" rtl="0" eaLnBrk="1" fontAlgn="auto" latinLnBrk="0" hangingPunct="1">
                  <a:lnSpc>
                    <a:spcPct val="80000"/>
                  </a:lnSpc>
                  <a:spcBef>
                    <a:spcPts val="0"/>
                  </a:spcBef>
                  <a:spcAft>
                    <a:spcPts val="0"/>
                  </a:spcAft>
                  <a:buClrTx/>
                  <a:buSzTx/>
                  <a:buFontTx/>
                  <a:buNone/>
                  <a:defRPr/>
                </a:pPr>
                <a:endParaRPr kumimoji="0" lang="en-US" sz="1015" b="0" i="0" u="none" strike="noStrike" kern="0" cap="none" spc="0" normalizeH="0" baseline="0" noProof="0" dirty="0">
                  <a:ln>
                    <a:noFill/>
                  </a:ln>
                  <a:solidFill>
                    <a:srgbClr val="797979"/>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75" name="Rectangle 13"/>
              <p:cNvSpPr/>
              <p:nvPr/>
            </p:nvSpPr>
            <p:spPr bwMode="auto">
              <a:xfrm>
                <a:off x="3592168" y="1304239"/>
                <a:ext cx="1882348" cy="504760"/>
              </a:xfrm>
              <a:prstGeom prst="rect">
                <a:avLst/>
              </a:prstGeom>
              <a:solidFill>
                <a:schemeClr val="accent2"/>
              </a:solidFill>
              <a:ln w="9525" cap="flat" cmpd="sng" algn="ctr">
                <a:noFill/>
                <a:prstDash val="solid"/>
              </a:ln>
              <a:effectLst/>
            </p:spPr>
            <p:txBody>
              <a:bodyPr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76" name="Rectangle 14"/>
              <p:cNvSpPr/>
              <p:nvPr/>
            </p:nvSpPr>
            <p:spPr bwMode="auto">
              <a:xfrm>
                <a:off x="3592168" y="4001051"/>
                <a:ext cx="1882348" cy="312696"/>
              </a:xfrm>
              <a:prstGeom prst="rect">
                <a:avLst/>
              </a:prstGeom>
              <a:solidFill>
                <a:schemeClr val="accent2"/>
              </a:solidFill>
              <a:ln w="9525" cap="flat" cmpd="sng" algn="ctr">
                <a:noFill/>
                <a:prstDash val="solid"/>
              </a:ln>
              <a:effectLst/>
            </p:spPr>
            <p:txBody>
              <a:bodyPr tIns="0" bIns="34286"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grpSp>
        <p:sp>
          <p:nvSpPr>
            <p:cNvPr id="73" name="矩形 72"/>
            <p:cNvSpPr/>
            <p:nvPr/>
          </p:nvSpPr>
          <p:spPr>
            <a:xfrm>
              <a:off x="4181323" y="1432515"/>
              <a:ext cx="704039" cy="248209"/>
            </a:xfrm>
            <a:prstGeom prst="rect">
              <a:avLst/>
            </a:prstGeom>
          </p:spPr>
          <p:txBody>
            <a:bodyPr wrap="none">
              <a:spAutoFit/>
            </a:bodyPr>
            <a:lstStyle/>
            <a:p>
              <a:pPr marL="0" marR="0" lvl="0" indent="0" algn="l" defTabSz="342900" rtl="0" eaLnBrk="1" fontAlgn="auto" latinLnBrk="0" hangingPunct="1">
                <a:lnSpc>
                  <a:spcPct val="100000"/>
                </a:lnSpc>
                <a:spcBef>
                  <a:spcPct val="0"/>
                </a:spcBef>
                <a:spcAft>
                  <a:spcPts val="0"/>
                </a:spcAft>
                <a:buClrTx/>
                <a:buSzTx/>
                <a:buFontTx/>
                <a:buNone/>
                <a:defRPr/>
              </a:pPr>
              <a:r>
                <a:rPr kumimoji="0" lang="zh-CN" altLang="en-US"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rPr>
                <a:t>学历要求</a:t>
              </a:r>
              <a:endPar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endParaRPr>
            </a:p>
          </p:txBody>
        </p:sp>
      </p:grpSp>
      <p:grpSp>
        <p:nvGrpSpPr>
          <p:cNvPr id="77" name="组合 76"/>
          <p:cNvGrpSpPr/>
          <p:nvPr/>
        </p:nvGrpSpPr>
        <p:grpSpPr>
          <a:xfrm>
            <a:off x="5843588" y="1539158"/>
            <a:ext cx="1577630" cy="2520622"/>
            <a:chOff x="5843588" y="1539158"/>
            <a:chExt cx="1577630" cy="2520622"/>
          </a:xfrm>
        </p:grpSpPr>
        <p:grpSp>
          <p:nvGrpSpPr>
            <p:cNvPr id="78" name="组合 77"/>
            <p:cNvGrpSpPr/>
            <p:nvPr/>
          </p:nvGrpSpPr>
          <p:grpSpPr>
            <a:xfrm>
              <a:off x="5843588" y="1539158"/>
              <a:ext cx="1577630" cy="2520622"/>
              <a:chOff x="5843588" y="1539158"/>
              <a:chExt cx="1577630" cy="2520622"/>
            </a:xfrm>
          </p:grpSpPr>
          <p:sp>
            <p:nvSpPr>
              <p:cNvPr id="80" name="Rectangle 20"/>
              <p:cNvSpPr/>
              <p:nvPr/>
            </p:nvSpPr>
            <p:spPr bwMode="auto">
              <a:xfrm>
                <a:off x="5843588" y="1961379"/>
                <a:ext cx="1557338" cy="1836499"/>
              </a:xfrm>
              <a:prstGeom prst="rect">
                <a:avLst/>
              </a:prstGeom>
              <a:solidFill>
                <a:sysClr val="window" lastClr="FFFFFF"/>
              </a:solidFill>
              <a:ln w="9525" cap="flat" cmpd="sng" algn="ctr">
                <a:solidFill>
                  <a:schemeClr val="accent1"/>
                </a:solidFill>
                <a:prstDash val="solid"/>
              </a:ln>
              <a:effectLst/>
            </p:spPr>
            <p:txBody>
              <a:bodyPr anchor="ctr"/>
              <a:lstStyle/>
              <a:p>
                <a:pPr marL="0" marR="0" lvl="0" indent="0" algn="ctr" defTabSz="456565" rtl="0" eaLnBrk="1" fontAlgn="auto" latinLnBrk="0" hangingPunct="1">
                  <a:lnSpc>
                    <a:spcPct val="80000"/>
                  </a:lnSpc>
                  <a:spcBef>
                    <a:spcPts val="0"/>
                  </a:spcBef>
                  <a:spcAft>
                    <a:spcPts val="0"/>
                  </a:spcAft>
                  <a:buClrTx/>
                  <a:buSzTx/>
                  <a:buFontTx/>
                  <a:buNone/>
                  <a:defRPr/>
                </a:pPr>
                <a:endParaRPr kumimoji="0" lang="en-US" sz="900" b="0" i="0" u="none" strike="noStrike" kern="0" cap="none" spc="0" normalizeH="0" baseline="0" noProof="0" dirty="0">
                  <a:ln>
                    <a:noFill/>
                  </a:ln>
                  <a:solidFill>
                    <a:srgbClr val="797979"/>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81" name="Rectangle 21"/>
              <p:cNvSpPr/>
              <p:nvPr/>
            </p:nvSpPr>
            <p:spPr bwMode="auto">
              <a:xfrm>
                <a:off x="5846418" y="1539158"/>
                <a:ext cx="1574800" cy="422220"/>
              </a:xfrm>
              <a:prstGeom prst="rect">
                <a:avLst/>
              </a:prstGeom>
              <a:solidFill>
                <a:schemeClr val="accent1"/>
              </a:solidFill>
              <a:ln w="9525" cap="flat" cmpd="sng" algn="ctr">
                <a:noFill/>
                <a:prstDash val="solid"/>
              </a:ln>
              <a:effectLst/>
            </p:spPr>
            <p:txBody>
              <a:bodyPr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165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sp>
            <p:nvSpPr>
              <p:cNvPr id="82" name="Rectangle 22"/>
              <p:cNvSpPr/>
              <p:nvPr/>
            </p:nvSpPr>
            <p:spPr bwMode="auto">
              <a:xfrm>
                <a:off x="5846418" y="3797877"/>
                <a:ext cx="1574800" cy="261903"/>
              </a:xfrm>
              <a:prstGeom prst="rect">
                <a:avLst/>
              </a:prstGeom>
              <a:solidFill>
                <a:schemeClr val="accent1"/>
              </a:solidFill>
              <a:ln w="9525" cap="flat" cmpd="sng" algn="ctr">
                <a:noFill/>
                <a:prstDash val="solid"/>
              </a:ln>
              <a:effectLst/>
            </p:spPr>
            <p:txBody>
              <a:bodyPr tIns="0" bIns="34286" anchor="ctr"/>
              <a:lstStyle/>
              <a:p>
                <a:pPr marL="0" marR="0" lvl="0" indent="0" algn="ctr" defTabSz="456565" rtl="0" eaLnBrk="1" fontAlgn="auto" latinLnBrk="0" hangingPunct="1">
                  <a:lnSpc>
                    <a:spcPct val="100000"/>
                  </a:lnSpc>
                  <a:spcBef>
                    <a:spcPts val="0"/>
                  </a:spcBef>
                  <a:spcAft>
                    <a:spcPts val="0"/>
                  </a:spcAft>
                  <a:buClrTx/>
                  <a:buSzTx/>
                  <a:buFontTx/>
                  <a:buNone/>
                  <a:defRPr/>
                </a:pPr>
                <a:endParaRPr kumimoji="0" lang="en-US" sz="1015" b="0" i="0" u="none" strike="noStrike" kern="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Source Sans Pro ExtraLight"/>
                  <a:sym typeface="Arial" panose="020B0604020202020204" pitchFamily="34" charset="0"/>
                </a:endParaRPr>
              </a:p>
            </p:txBody>
          </p:sp>
        </p:grpSp>
        <p:sp>
          <p:nvSpPr>
            <p:cNvPr id="79" name="矩形 78"/>
            <p:cNvSpPr/>
            <p:nvPr/>
          </p:nvSpPr>
          <p:spPr>
            <a:xfrm>
              <a:off x="6281799" y="1626164"/>
              <a:ext cx="704039" cy="248209"/>
            </a:xfrm>
            <a:prstGeom prst="rect">
              <a:avLst/>
            </a:prstGeom>
          </p:spPr>
          <p:txBody>
            <a:bodyPr wrap="none">
              <a:spAutoFit/>
            </a:bodyPr>
            <a:lstStyle/>
            <a:p>
              <a:pPr marL="0" marR="0" lvl="0" indent="0" algn="l" defTabSz="342900" rtl="0" eaLnBrk="1" fontAlgn="auto" latinLnBrk="0" hangingPunct="1">
                <a:lnSpc>
                  <a:spcPct val="100000"/>
                </a:lnSpc>
                <a:spcBef>
                  <a:spcPct val="0"/>
                </a:spcBef>
                <a:spcAft>
                  <a:spcPts val="0"/>
                </a:spcAft>
                <a:buClrTx/>
                <a:buSzTx/>
                <a:buFontTx/>
                <a:buNone/>
                <a:defRPr/>
              </a:pPr>
              <a:r>
                <a:rPr kumimoji="0" lang="zh-CN" altLang="en-US"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rPr>
                <a:t>其它要求</a:t>
              </a:r>
              <a:endParaRPr kumimoji="0" lang="en-US" altLang="zh-CN" sz="1015"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Source Sans Pro"/>
                <a:sym typeface="Arial" panose="020B0604020202020204" pitchFamily="34" charset="0"/>
              </a:endParaRPr>
            </a:p>
          </p:txBody>
        </p:sp>
      </p:grpSp>
      <p:sp>
        <p:nvSpPr>
          <p:cNvPr id="83" name="矩形 82"/>
          <p:cNvSpPr/>
          <p:nvPr/>
        </p:nvSpPr>
        <p:spPr>
          <a:xfrm>
            <a:off x="1827269" y="2227296"/>
            <a:ext cx="1246975" cy="1163395"/>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20000"/>
              </a:lnSpc>
              <a:spcBef>
                <a:spcPct val="20000"/>
              </a:spcBef>
              <a:spcAft>
                <a:spcPts val="0"/>
              </a:spcAft>
              <a:buClrTx/>
              <a:buSzTx/>
              <a:buFontTx/>
              <a:buNone/>
              <a:defRPr/>
            </a:pPr>
            <a:r>
              <a:rPr kumimoji="0" lang="zh-CN" altLang="en-US" sz="105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a:t>
            </a:r>
            <a:endParaRPr kumimoji="0" lang="en-US" altLang="zh-CN" sz="105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矩形 83"/>
          <p:cNvSpPr/>
          <p:nvPr/>
        </p:nvSpPr>
        <p:spPr>
          <a:xfrm>
            <a:off x="3909855" y="2227296"/>
            <a:ext cx="1246975" cy="1163395"/>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20000"/>
              </a:lnSpc>
              <a:spcBef>
                <a:spcPct val="20000"/>
              </a:spcBef>
              <a:spcAft>
                <a:spcPts val="0"/>
              </a:spcAft>
              <a:buClrTx/>
              <a:buSzTx/>
              <a:buFontTx/>
              <a:buNone/>
              <a:defRPr/>
            </a:pPr>
            <a:r>
              <a:rPr kumimoji="0" lang="zh-CN" altLang="en-US" sz="105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a:t>
            </a:r>
            <a:endParaRPr kumimoji="0" lang="en-US" altLang="zh-CN" sz="105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5" name="矩形 84"/>
          <p:cNvSpPr/>
          <p:nvPr/>
        </p:nvSpPr>
        <p:spPr>
          <a:xfrm>
            <a:off x="6008916" y="2217772"/>
            <a:ext cx="1246975" cy="1163395"/>
          </a:xfrm>
          <a:prstGeom prst="rect">
            <a:avLst/>
          </a:prstGeom>
          <a:noFill/>
        </p:spPr>
        <p:txBody>
          <a:bodyPr wrap="square" lIns="0" tIns="0" rIns="0" bIns="0" rtlCol="0" anchor="t" anchorCtr="0">
            <a:spAutoFit/>
          </a:bodyPr>
          <a:lstStyle/>
          <a:p>
            <a:pPr marL="0" marR="0" lvl="0" indent="0" algn="ctr" defTabSz="912495" rtl="0" eaLnBrk="1" fontAlgn="auto" latinLnBrk="0" hangingPunct="1">
              <a:lnSpc>
                <a:spcPct val="120000"/>
              </a:lnSpc>
              <a:spcBef>
                <a:spcPct val="20000"/>
              </a:spcBef>
              <a:spcAft>
                <a:spcPts val="0"/>
              </a:spcAft>
              <a:buClrTx/>
              <a:buSzTx/>
              <a:buFontTx/>
              <a:buNone/>
              <a:defRPr/>
            </a:pPr>
            <a:r>
              <a:rPr kumimoji="0" lang="zh-CN" altLang="en-US" sz="105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单击此处编辑您要的内容，建议您在展示时采用微软雅黑字体，本模版所有图形线条及其相应素材均可自由编辑、改色、替换。</a:t>
            </a:r>
            <a:endParaRPr kumimoji="0" lang="en-US" altLang="zh-CN" sz="1050" b="0" i="0" u="none" strike="noStrike" kern="1200" cap="none" spc="0" normalizeH="0" baseline="0" noProof="0" dirty="0">
              <a:ln>
                <a:noFill/>
              </a:ln>
              <a:solidFill>
                <a:schemeClr val="tx2"/>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cBhvr>
                                        <p:cTn id="23" dur="500"/>
                                        <p:tgtEl>
                                          <p:spTgt spid="83"/>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up)">
                                      <p:cBhvr>
                                        <p:cTn id="27" dur="500"/>
                                        <p:tgtEl>
                                          <p:spTgt spid="84"/>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up)">
                                      <p:cBhvr>
                                        <p:cTn id="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6200000">
            <a:off x="1406754" y="1887111"/>
            <a:ext cx="1015663" cy="1309907"/>
          </a:xfrm>
          <a:prstGeom prst="rect">
            <a:avLst/>
          </a:prstGeom>
          <a:ln w="28575">
            <a:solidFill>
              <a:schemeClr val="accent1"/>
            </a:solidFill>
          </a:ln>
        </p:spPr>
        <p:txBody>
          <a:bodyPr vert="eaVert" wrap="square">
            <a:spAutoFit/>
          </a:bodyPr>
          <a:lstStyle/>
          <a:p>
            <a:pPr algn="ctr"/>
            <a:r>
              <a:rPr lang="en-US" altLang="zh-CN" sz="5400" b="1" spc="-225" dirty="0">
                <a:solidFill>
                  <a:schemeClr val="accent1"/>
                </a:solidFill>
                <a:latin typeface="Agency FB" panose="020B0503020202020204" pitchFamily="34" charset="0"/>
                <a:ea typeface="造字工房俊雅（非商用）常规体" pitchFamily="50" charset="-122"/>
              </a:rPr>
              <a:t>04</a:t>
            </a:r>
            <a:endParaRPr lang="zh-CN" altLang="en-US" sz="54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3057052" y="1894061"/>
            <a:ext cx="6267476" cy="461665"/>
          </a:xfrm>
          <a:prstGeom prst="rect">
            <a:avLst/>
          </a:prstGeom>
          <a:noFill/>
        </p:spPr>
        <p:txBody>
          <a:bodyPr wrap="square" rtlCol="0">
            <a:spAutoFit/>
          </a:bodyPr>
          <a:lstStyle/>
          <a:p>
            <a:pPr defTabSz="799465"/>
            <a:r>
              <a:rPr lang="zh-CN" altLang="en-US" sz="2400" b="1" dirty="0">
                <a:solidFill>
                  <a:schemeClr val="accent1"/>
                </a:solidFill>
                <a:latin typeface="+mj-ea"/>
                <a:ea typeface="+mj-ea"/>
              </a:rPr>
              <a:t>如何加入我们 </a:t>
            </a:r>
            <a:r>
              <a:rPr lang="en-US" altLang="zh-CN" sz="2400" b="1" dirty="0">
                <a:solidFill>
                  <a:schemeClr val="accent1"/>
                </a:solidFill>
                <a:latin typeface="+mj-ea"/>
                <a:ea typeface="+mj-ea"/>
              </a:rPr>
              <a:t>- </a:t>
            </a:r>
            <a:r>
              <a:rPr lang="zh-CN" altLang="en-US" sz="2400" b="1" dirty="0">
                <a:solidFill>
                  <a:schemeClr val="accent1"/>
                </a:solidFill>
                <a:latin typeface="+mj-ea"/>
                <a:ea typeface="+mj-ea"/>
              </a:rPr>
              <a:t>应聘方式与就业指导</a:t>
            </a:r>
          </a:p>
        </p:txBody>
      </p:sp>
      <p:sp>
        <p:nvSpPr>
          <p:cNvPr id="16" name="矩形 15"/>
          <p:cNvSpPr/>
          <p:nvPr/>
        </p:nvSpPr>
        <p:spPr>
          <a:xfrm>
            <a:off x="3145343"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7" name="矩形 16"/>
          <p:cNvSpPr/>
          <p:nvPr/>
        </p:nvSpPr>
        <p:spPr>
          <a:xfrm>
            <a:off x="431308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8" name="矩形 17"/>
          <p:cNvSpPr/>
          <p:nvPr/>
        </p:nvSpPr>
        <p:spPr>
          <a:xfrm>
            <a:off x="549800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9" name="矩形 18"/>
          <p:cNvSpPr/>
          <p:nvPr/>
        </p:nvSpPr>
        <p:spPr>
          <a:xfrm>
            <a:off x="3145521"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0" name="矩形 19"/>
          <p:cNvSpPr/>
          <p:nvPr/>
        </p:nvSpPr>
        <p:spPr>
          <a:xfrm>
            <a:off x="4313086"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1" name="矩形 20"/>
          <p:cNvSpPr/>
          <p:nvPr/>
        </p:nvSpPr>
        <p:spPr>
          <a:xfrm>
            <a:off x="5498007"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2" name="矩形 21"/>
          <p:cNvSpPr/>
          <p:nvPr/>
        </p:nvSpPr>
        <p:spPr>
          <a:xfrm>
            <a:off x="3121743" y="2323630"/>
            <a:ext cx="4896544" cy="338554"/>
          </a:xfrm>
          <a:prstGeom prst="rect">
            <a:avLst/>
          </a:prstGeom>
        </p:spPr>
        <p:txBody>
          <a:bodyPr wrap="square">
            <a:spAutoFit/>
          </a:bodyPr>
          <a:lstStyle/>
          <a:p>
            <a:r>
              <a:rPr lang="zh-CN" altLang="en-US" sz="800" dirty="0">
                <a:solidFill>
                  <a:schemeClr val="tx2"/>
                </a:solidFill>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32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700"/>
                                </p:stCondLst>
                                <p:childTnLst>
                                  <p:par>
                                    <p:cTn id="20" presetID="2" presetClass="entr" presetSubtype="4" accel="46000" fill="hold" grpId="0" nodeType="afterEffect" p14:presetBounceEnd="4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48000">
                                          <p:cBhvr additive="base">
                                            <p:cTn id="22"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14:presetBounceEnd="46000">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14:bounceEnd="46000">
                                          <p:cBhvr additive="base">
                                            <p:cTn id="26"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14:presetBounceEnd="46000">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14:bounceEnd="46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46000">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14:presetBounceEnd="48000">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14:bounceEnd="48000">
                                          <p:cBhvr additive="base">
                                            <p:cTn id="34"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14:presetBounceEnd="46000">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14:bounceEnd="46000">
                                          <p:cBhvr additive="base">
                                            <p:cTn id="38" dur="500" fill="hold"/>
                                            <p:tgtEl>
                                              <p:spTgt spid="20"/>
                                            </p:tgtEl>
                                            <p:attrNameLst>
                                              <p:attrName>ppt_x</p:attrName>
                                            </p:attrNameLst>
                                          </p:cBhvr>
                                          <p:tavLst>
                                            <p:tav tm="0">
                                              <p:val>
                                                <p:strVal val="#ppt_x"/>
                                              </p:val>
                                            </p:tav>
                                            <p:tav tm="100000">
                                              <p:val>
                                                <p:strVal val="#ppt_x"/>
                                              </p:val>
                                            </p:tav>
                                          </p:tavLst>
                                        </p:anim>
                                        <p:anim calcmode="lin" valueType="num" p14:bounceEnd="46000">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14:presetBounceEnd="46000">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14:bounceEnd="46000">
                                          <p:cBhvr additive="base">
                                            <p:cTn id="42" dur="5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32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700"/>
                                </p:stCondLst>
                                <p:childTnLst>
                                  <p:par>
                                    <p:cTn id="20" presetID="2" presetClass="entr" presetSubtype="4" accel="46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 Same Side Corner Rectangle 154"/>
          <p:cNvSpPr/>
          <p:nvPr/>
        </p:nvSpPr>
        <p:spPr>
          <a:xfrm>
            <a:off x="770584" y="1819065"/>
            <a:ext cx="2055547" cy="396135"/>
          </a:xfrm>
          <a:prstGeom prst="round2SameRect">
            <a:avLst/>
          </a:prstGeom>
          <a:noFill/>
          <a:ln w="28575" cap="flat" cmpd="sng" algn="ctr">
            <a:solidFill>
              <a:schemeClr val="accent1"/>
            </a:solidFill>
            <a:prstDash val="solid"/>
          </a:ln>
          <a:effectLst/>
        </p:spPr>
        <p:txBody>
          <a:bodyPr lIns="68568" tIns="34284" rIns="68568" bIns="34284" rtlCol="0" anchor="ctr"/>
          <a:lstStyle/>
          <a:p>
            <a:pPr algn="ctr" defTabSz="913765">
              <a:defRPr/>
            </a:pPr>
            <a:endParaRPr lang="en-US" sz="900" kern="0" dirty="0">
              <a:solidFill>
                <a:schemeClr val="tx2"/>
              </a:solidFill>
              <a:latin typeface="Palatino Linotype" panose="02040502050505030304"/>
            </a:endParaRPr>
          </a:p>
        </p:txBody>
      </p:sp>
      <p:sp>
        <p:nvSpPr>
          <p:cNvPr id="43" name="Freeform 116"/>
          <p:cNvSpPr>
            <a:spLocks noEditPoints="1"/>
          </p:cNvSpPr>
          <p:nvPr/>
        </p:nvSpPr>
        <p:spPr bwMode="auto">
          <a:xfrm>
            <a:off x="1537723" y="1362027"/>
            <a:ext cx="439728" cy="354667"/>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68568" tIns="34284" rIns="68568" bIns="34284" numCol="1" anchor="t" anchorCtr="0" compatLnSpc="1"/>
          <a:lstStyle/>
          <a:p>
            <a:pPr defTabSz="913765">
              <a:defRPr/>
            </a:pPr>
            <a:endParaRPr lang="en-US" sz="1800" kern="0">
              <a:solidFill>
                <a:schemeClr val="tx2"/>
              </a:solidFill>
            </a:endParaRPr>
          </a:p>
        </p:txBody>
      </p:sp>
      <p:sp>
        <p:nvSpPr>
          <p:cNvPr id="44" name="文本框 70"/>
          <p:cNvSpPr txBox="1"/>
          <p:nvPr/>
        </p:nvSpPr>
        <p:spPr>
          <a:xfrm>
            <a:off x="1012935" y="1874792"/>
            <a:ext cx="1570844" cy="284681"/>
          </a:xfrm>
          <a:prstGeom prst="rect">
            <a:avLst/>
          </a:prstGeom>
          <a:noFill/>
        </p:spPr>
        <p:txBody>
          <a:bodyPr wrap="square" lIns="68568" tIns="34284" rIns="68568" bIns="34284" rtlCol="0">
            <a:spAutoFit/>
          </a:bodyPr>
          <a:lstStyle/>
          <a:p>
            <a:pPr algn="ctr" defTabSz="913765">
              <a:defRPr/>
            </a:pPr>
            <a:r>
              <a:rPr lang="zh-CN" altLang="en-US" sz="1400" kern="0" dirty="0">
                <a:solidFill>
                  <a:schemeClr val="tx2"/>
                </a:solidFill>
                <a:latin typeface="微软雅黑" panose="020B0503020204020204" pitchFamily="34" charset="-122"/>
                <a:ea typeface="微软雅黑" panose="020B0503020204020204" pitchFamily="34" charset="-122"/>
              </a:rPr>
              <a:t>投递简历</a:t>
            </a:r>
          </a:p>
        </p:txBody>
      </p:sp>
      <p:sp>
        <p:nvSpPr>
          <p:cNvPr id="45" name="Freeform 105"/>
          <p:cNvSpPr>
            <a:spLocks noEditPoints="1"/>
          </p:cNvSpPr>
          <p:nvPr/>
        </p:nvSpPr>
        <p:spPr bwMode="auto">
          <a:xfrm>
            <a:off x="4426485" y="1336670"/>
            <a:ext cx="405369" cy="39955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68568" tIns="34284" rIns="68568" bIns="34284" numCol="1" anchor="t" anchorCtr="0" compatLnSpc="1"/>
          <a:lstStyle/>
          <a:p>
            <a:pPr defTabSz="913765">
              <a:defRPr/>
            </a:pPr>
            <a:endParaRPr lang="en-US" sz="1800" kern="0" dirty="0">
              <a:solidFill>
                <a:schemeClr val="tx2"/>
              </a:solidFill>
            </a:endParaRPr>
          </a:p>
        </p:txBody>
      </p:sp>
      <p:sp>
        <p:nvSpPr>
          <p:cNvPr id="46" name="Freeform 15"/>
          <p:cNvSpPr>
            <a:spLocks noEditPoints="1"/>
          </p:cNvSpPr>
          <p:nvPr/>
        </p:nvSpPr>
        <p:spPr bwMode="auto">
          <a:xfrm>
            <a:off x="7249637" y="1359547"/>
            <a:ext cx="433729" cy="325341"/>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1"/>
          </a:solidFill>
          <a:ln w="9525">
            <a:noFill/>
            <a:round/>
          </a:ln>
        </p:spPr>
        <p:txBody>
          <a:bodyPr vert="horz" wrap="square" lIns="68568" tIns="34284" rIns="68568" bIns="34284" numCol="1" anchor="t" anchorCtr="0" compatLnSpc="1"/>
          <a:lstStyle/>
          <a:p>
            <a:pPr defTabSz="913765">
              <a:defRPr/>
            </a:pPr>
            <a:endParaRPr lang="en-US" sz="1800" kern="0">
              <a:solidFill>
                <a:schemeClr val="tx2"/>
              </a:solidFill>
            </a:endParaRPr>
          </a:p>
        </p:txBody>
      </p:sp>
      <p:sp>
        <p:nvSpPr>
          <p:cNvPr id="47" name="Freeform 57"/>
          <p:cNvSpPr>
            <a:spLocks noEditPoints="1"/>
          </p:cNvSpPr>
          <p:nvPr/>
        </p:nvSpPr>
        <p:spPr bwMode="auto">
          <a:xfrm>
            <a:off x="1587723" y="3040642"/>
            <a:ext cx="403353" cy="40340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2"/>
          </a:solidFill>
          <a:ln w="9525">
            <a:noFill/>
            <a:round/>
          </a:ln>
        </p:spPr>
        <p:txBody>
          <a:bodyPr vert="horz" wrap="square" lIns="68568" tIns="34284" rIns="68568" bIns="34284" numCol="1" anchor="t" anchorCtr="0" compatLnSpc="1"/>
          <a:lstStyle/>
          <a:p>
            <a:pPr defTabSz="913765">
              <a:defRPr/>
            </a:pPr>
            <a:endParaRPr lang="en-US" sz="1800" kern="0">
              <a:solidFill>
                <a:schemeClr val="tx2"/>
              </a:solidFill>
            </a:endParaRPr>
          </a:p>
        </p:txBody>
      </p:sp>
      <p:sp>
        <p:nvSpPr>
          <p:cNvPr id="48" name="Freeform 52"/>
          <p:cNvSpPr>
            <a:spLocks noEditPoints="1"/>
          </p:cNvSpPr>
          <p:nvPr/>
        </p:nvSpPr>
        <p:spPr bwMode="auto">
          <a:xfrm>
            <a:off x="4496976" y="3052167"/>
            <a:ext cx="384825" cy="384876"/>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1"/>
          </a:solidFill>
          <a:ln w="9525">
            <a:noFill/>
            <a:round/>
          </a:ln>
        </p:spPr>
        <p:txBody>
          <a:bodyPr vert="horz" wrap="square" lIns="68568" tIns="34284" rIns="68568" bIns="34284" numCol="1" anchor="t" anchorCtr="0" compatLnSpc="1"/>
          <a:lstStyle/>
          <a:p>
            <a:pPr defTabSz="913765">
              <a:defRPr/>
            </a:pPr>
            <a:endParaRPr lang="en-US" sz="1800" kern="0">
              <a:solidFill>
                <a:schemeClr val="tx2"/>
              </a:solidFill>
            </a:endParaRPr>
          </a:p>
        </p:txBody>
      </p:sp>
      <p:sp>
        <p:nvSpPr>
          <p:cNvPr id="49" name="Freeform 245"/>
          <p:cNvSpPr/>
          <p:nvPr/>
        </p:nvSpPr>
        <p:spPr bwMode="auto">
          <a:xfrm>
            <a:off x="7280081" y="3035429"/>
            <a:ext cx="411724" cy="41178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vert="horz" wrap="square" lIns="68568" tIns="34284" rIns="68568" bIns="34284" numCol="1" anchor="t" anchorCtr="0" compatLnSpc="1"/>
          <a:lstStyle/>
          <a:p>
            <a:pPr defTabSz="913765">
              <a:defRPr/>
            </a:pPr>
            <a:endParaRPr lang="en-US" sz="1800" kern="0">
              <a:solidFill>
                <a:schemeClr val="tx2"/>
              </a:solidFill>
            </a:endParaRPr>
          </a:p>
        </p:txBody>
      </p:sp>
      <p:sp>
        <p:nvSpPr>
          <p:cNvPr id="50" name="TextBox 22"/>
          <p:cNvSpPr txBox="1"/>
          <p:nvPr/>
        </p:nvSpPr>
        <p:spPr>
          <a:xfrm>
            <a:off x="683568" y="2249930"/>
            <a:ext cx="2338650" cy="472590"/>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913765">
              <a:defRPr/>
            </a:pPr>
            <a:r>
              <a:rPr lang="zh-CN" altLang="en-US" sz="1100" kern="0" noProof="1">
                <a:solidFill>
                  <a:schemeClr val="tx2"/>
                </a:solidFill>
              </a:rPr>
              <a:t>您的内容打在这里，或者通过复制您的文本后，在此框中选择粘贴。</a:t>
            </a:r>
            <a:endParaRPr lang="en-US" altLang="zh-CN" sz="1100" kern="0" noProof="1">
              <a:solidFill>
                <a:schemeClr val="tx2"/>
              </a:solidFill>
            </a:endParaRPr>
          </a:p>
        </p:txBody>
      </p:sp>
      <p:sp>
        <p:nvSpPr>
          <p:cNvPr id="51" name="Round Same Side Corner Rectangle 154"/>
          <p:cNvSpPr/>
          <p:nvPr/>
        </p:nvSpPr>
        <p:spPr>
          <a:xfrm>
            <a:off x="3583809" y="1819065"/>
            <a:ext cx="2055547" cy="396135"/>
          </a:xfrm>
          <a:prstGeom prst="round2SameRect">
            <a:avLst/>
          </a:prstGeom>
          <a:noFill/>
          <a:ln w="28575" cap="flat" cmpd="sng" algn="ctr">
            <a:solidFill>
              <a:schemeClr val="accent2"/>
            </a:solidFill>
            <a:prstDash val="solid"/>
          </a:ln>
          <a:effectLst/>
        </p:spPr>
        <p:txBody>
          <a:bodyPr lIns="68568" tIns="34284" rIns="68568" bIns="34284" rtlCol="0" anchor="ctr"/>
          <a:lstStyle/>
          <a:p>
            <a:pPr algn="ctr" defTabSz="913765">
              <a:defRPr/>
            </a:pPr>
            <a:endParaRPr lang="en-US" sz="900" kern="0" dirty="0">
              <a:solidFill>
                <a:schemeClr val="tx2"/>
              </a:solidFill>
              <a:latin typeface="Palatino Linotype" panose="02040502050505030304"/>
            </a:endParaRPr>
          </a:p>
        </p:txBody>
      </p:sp>
      <p:sp>
        <p:nvSpPr>
          <p:cNvPr id="79" name="文本框 70"/>
          <p:cNvSpPr txBox="1"/>
          <p:nvPr/>
        </p:nvSpPr>
        <p:spPr>
          <a:xfrm>
            <a:off x="3826160" y="1874792"/>
            <a:ext cx="1570844" cy="284681"/>
          </a:xfrm>
          <a:prstGeom prst="rect">
            <a:avLst/>
          </a:prstGeom>
          <a:noFill/>
        </p:spPr>
        <p:txBody>
          <a:bodyPr wrap="square" lIns="68568" tIns="34284" rIns="68568" bIns="34284" rtlCol="0">
            <a:spAutoFit/>
          </a:bodyPr>
          <a:lstStyle/>
          <a:p>
            <a:pPr algn="ctr" defTabSz="913765">
              <a:defRPr/>
            </a:pPr>
            <a:r>
              <a:rPr lang="zh-CN" altLang="en-US" sz="1400" kern="0" dirty="0">
                <a:solidFill>
                  <a:schemeClr val="tx2"/>
                </a:solidFill>
                <a:latin typeface="微软雅黑" panose="020B0503020204020204" pitchFamily="34" charset="-122"/>
                <a:ea typeface="微软雅黑" panose="020B0503020204020204" pitchFamily="34" charset="-122"/>
              </a:rPr>
              <a:t>笔试</a:t>
            </a:r>
          </a:p>
        </p:txBody>
      </p:sp>
      <p:sp>
        <p:nvSpPr>
          <p:cNvPr id="80" name="TextBox 22"/>
          <p:cNvSpPr txBox="1"/>
          <p:nvPr/>
        </p:nvSpPr>
        <p:spPr>
          <a:xfrm>
            <a:off x="3496792" y="2249930"/>
            <a:ext cx="2338650" cy="472590"/>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913765">
              <a:defRPr/>
            </a:pPr>
            <a:r>
              <a:rPr lang="zh-CN" altLang="en-US" sz="1100" kern="0" noProof="1">
                <a:solidFill>
                  <a:schemeClr val="tx2"/>
                </a:solidFill>
              </a:rPr>
              <a:t>您的内容打在这里，或者通过复制您的文本后，在此框中选择粘贴。</a:t>
            </a:r>
            <a:endParaRPr lang="en-US" altLang="zh-CN" sz="1100" kern="0" noProof="1">
              <a:solidFill>
                <a:schemeClr val="tx2"/>
              </a:solidFill>
            </a:endParaRPr>
          </a:p>
        </p:txBody>
      </p:sp>
      <p:sp>
        <p:nvSpPr>
          <p:cNvPr id="81" name="Round Same Side Corner Rectangle 154"/>
          <p:cNvSpPr/>
          <p:nvPr/>
        </p:nvSpPr>
        <p:spPr>
          <a:xfrm>
            <a:off x="6311545" y="1819065"/>
            <a:ext cx="2055547" cy="396135"/>
          </a:xfrm>
          <a:prstGeom prst="round2SameRect">
            <a:avLst/>
          </a:prstGeom>
          <a:noFill/>
          <a:ln w="28575" cap="flat" cmpd="sng" algn="ctr">
            <a:solidFill>
              <a:schemeClr val="accent1"/>
            </a:solidFill>
            <a:prstDash val="solid"/>
          </a:ln>
          <a:effectLst/>
        </p:spPr>
        <p:txBody>
          <a:bodyPr lIns="68568" tIns="34284" rIns="68568" bIns="34284" rtlCol="0" anchor="ctr"/>
          <a:lstStyle/>
          <a:p>
            <a:pPr algn="ctr" defTabSz="913765">
              <a:defRPr/>
            </a:pPr>
            <a:endParaRPr lang="en-US" sz="900" kern="0" dirty="0">
              <a:solidFill>
                <a:schemeClr val="tx2"/>
              </a:solidFill>
              <a:latin typeface="Palatino Linotype" panose="02040502050505030304"/>
            </a:endParaRPr>
          </a:p>
        </p:txBody>
      </p:sp>
      <p:sp>
        <p:nvSpPr>
          <p:cNvPr id="82" name="文本框 70"/>
          <p:cNvSpPr txBox="1"/>
          <p:nvPr/>
        </p:nvSpPr>
        <p:spPr>
          <a:xfrm>
            <a:off x="6553896" y="1874792"/>
            <a:ext cx="1570844" cy="284681"/>
          </a:xfrm>
          <a:prstGeom prst="rect">
            <a:avLst/>
          </a:prstGeom>
          <a:noFill/>
        </p:spPr>
        <p:txBody>
          <a:bodyPr wrap="square" lIns="68568" tIns="34284" rIns="68568" bIns="34284" rtlCol="0">
            <a:spAutoFit/>
          </a:bodyPr>
          <a:lstStyle/>
          <a:p>
            <a:pPr algn="ctr" defTabSz="913765">
              <a:defRPr/>
            </a:pPr>
            <a:r>
              <a:rPr lang="zh-CN" altLang="en-US" sz="1400" kern="0" dirty="0">
                <a:solidFill>
                  <a:schemeClr val="tx2"/>
                </a:solidFill>
                <a:latin typeface="微软雅黑" panose="020B0503020204020204" pitchFamily="34" charset="-122"/>
                <a:ea typeface="微软雅黑" panose="020B0503020204020204" pitchFamily="34" charset="-122"/>
              </a:rPr>
              <a:t>面试</a:t>
            </a:r>
          </a:p>
        </p:txBody>
      </p:sp>
      <p:sp>
        <p:nvSpPr>
          <p:cNvPr id="83" name="TextBox 22"/>
          <p:cNvSpPr txBox="1"/>
          <p:nvPr/>
        </p:nvSpPr>
        <p:spPr>
          <a:xfrm>
            <a:off x="6224528" y="2249930"/>
            <a:ext cx="2338650" cy="472590"/>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913765">
              <a:defRPr/>
            </a:pPr>
            <a:r>
              <a:rPr lang="zh-CN" altLang="en-US" sz="1100" kern="0" noProof="1">
                <a:solidFill>
                  <a:schemeClr val="tx2"/>
                </a:solidFill>
              </a:rPr>
              <a:t>您的内容打在这里，或者通过复制您的文本后，在此框中选择粘贴。</a:t>
            </a:r>
            <a:endParaRPr lang="en-US" altLang="zh-CN" sz="1100" kern="0" noProof="1">
              <a:solidFill>
                <a:schemeClr val="tx2"/>
              </a:solidFill>
            </a:endParaRPr>
          </a:p>
        </p:txBody>
      </p:sp>
      <p:sp>
        <p:nvSpPr>
          <p:cNvPr id="84" name="Round Same Side Corner Rectangle 154"/>
          <p:cNvSpPr/>
          <p:nvPr/>
        </p:nvSpPr>
        <p:spPr>
          <a:xfrm>
            <a:off x="770584" y="3521337"/>
            <a:ext cx="2055547" cy="352021"/>
          </a:xfrm>
          <a:prstGeom prst="round2SameRect">
            <a:avLst/>
          </a:prstGeom>
          <a:noFill/>
          <a:ln w="28575" cap="flat" cmpd="sng" algn="ctr">
            <a:solidFill>
              <a:schemeClr val="accent2"/>
            </a:solidFill>
            <a:prstDash val="solid"/>
          </a:ln>
          <a:effectLst/>
        </p:spPr>
        <p:txBody>
          <a:bodyPr lIns="68568" tIns="34284" rIns="68568" bIns="34284" rtlCol="0" anchor="ctr"/>
          <a:lstStyle/>
          <a:p>
            <a:pPr algn="ctr" defTabSz="913765">
              <a:defRPr/>
            </a:pPr>
            <a:endParaRPr lang="en-US" sz="900" kern="0" dirty="0">
              <a:solidFill>
                <a:schemeClr val="tx2"/>
              </a:solidFill>
              <a:latin typeface="Palatino Linotype" panose="02040502050505030304"/>
            </a:endParaRPr>
          </a:p>
        </p:txBody>
      </p:sp>
      <p:sp>
        <p:nvSpPr>
          <p:cNvPr id="85" name="文本框 70"/>
          <p:cNvSpPr txBox="1"/>
          <p:nvPr/>
        </p:nvSpPr>
        <p:spPr>
          <a:xfrm>
            <a:off x="1012935" y="3555007"/>
            <a:ext cx="1570844" cy="284681"/>
          </a:xfrm>
          <a:prstGeom prst="rect">
            <a:avLst/>
          </a:prstGeom>
          <a:noFill/>
        </p:spPr>
        <p:txBody>
          <a:bodyPr wrap="square" lIns="68568" tIns="34284" rIns="68568" bIns="34284" rtlCol="0">
            <a:spAutoFit/>
          </a:bodyPr>
          <a:lstStyle/>
          <a:p>
            <a:pPr algn="ctr" defTabSz="913765">
              <a:defRPr/>
            </a:pPr>
            <a:r>
              <a:rPr lang="zh-CN" altLang="en-US" sz="1400" kern="0" dirty="0">
                <a:solidFill>
                  <a:schemeClr val="tx2"/>
                </a:solidFill>
                <a:latin typeface="微软雅黑" panose="020B0503020204020204" pitchFamily="34" charset="-122"/>
                <a:ea typeface="微软雅黑" panose="020B0503020204020204" pitchFamily="34" charset="-122"/>
              </a:rPr>
              <a:t>录取通知</a:t>
            </a:r>
          </a:p>
        </p:txBody>
      </p:sp>
      <p:sp>
        <p:nvSpPr>
          <p:cNvPr id="86" name="TextBox 22"/>
          <p:cNvSpPr txBox="1"/>
          <p:nvPr/>
        </p:nvSpPr>
        <p:spPr>
          <a:xfrm>
            <a:off x="683568" y="3952202"/>
            <a:ext cx="2338650" cy="472590"/>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913765">
              <a:defRPr/>
            </a:pPr>
            <a:r>
              <a:rPr lang="zh-CN" altLang="en-US" sz="1100" kern="0" noProof="1">
                <a:solidFill>
                  <a:schemeClr val="tx2"/>
                </a:solidFill>
              </a:rPr>
              <a:t>您的内容打在这里，或者通过复制您的文本后，在此框中选择粘贴。</a:t>
            </a:r>
            <a:endParaRPr lang="en-US" altLang="zh-CN" sz="1100" kern="0" noProof="1">
              <a:solidFill>
                <a:schemeClr val="tx2"/>
              </a:solidFill>
            </a:endParaRPr>
          </a:p>
        </p:txBody>
      </p:sp>
      <p:sp>
        <p:nvSpPr>
          <p:cNvPr id="87" name="Round Same Side Corner Rectangle 154"/>
          <p:cNvSpPr/>
          <p:nvPr/>
        </p:nvSpPr>
        <p:spPr>
          <a:xfrm>
            <a:off x="3611935" y="3521337"/>
            <a:ext cx="2055547" cy="396135"/>
          </a:xfrm>
          <a:prstGeom prst="round2SameRect">
            <a:avLst/>
          </a:prstGeom>
          <a:noFill/>
          <a:ln w="28575" cap="flat" cmpd="sng" algn="ctr">
            <a:solidFill>
              <a:schemeClr val="accent1"/>
            </a:solidFill>
            <a:prstDash val="solid"/>
          </a:ln>
          <a:effectLst/>
        </p:spPr>
        <p:txBody>
          <a:bodyPr lIns="68568" tIns="34284" rIns="68568" bIns="34284" rtlCol="0" anchor="ctr"/>
          <a:lstStyle/>
          <a:p>
            <a:pPr algn="ctr" defTabSz="913765">
              <a:defRPr/>
            </a:pPr>
            <a:endParaRPr lang="en-US" sz="900" kern="0" dirty="0">
              <a:solidFill>
                <a:schemeClr val="tx2"/>
              </a:solidFill>
              <a:latin typeface="Palatino Linotype" panose="02040502050505030304"/>
            </a:endParaRPr>
          </a:p>
        </p:txBody>
      </p:sp>
      <p:sp>
        <p:nvSpPr>
          <p:cNvPr id="88" name="文本框 70"/>
          <p:cNvSpPr txBox="1"/>
          <p:nvPr/>
        </p:nvSpPr>
        <p:spPr>
          <a:xfrm>
            <a:off x="3854286" y="3577064"/>
            <a:ext cx="1570844" cy="284681"/>
          </a:xfrm>
          <a:prstGeom prst="rect">
            <a:avLst/>
          </a:prstGeom>
          <a:noFill/>
        </p:spPr>
        <p:txBody>
          <a:bodyPr wrap="square" lIns="68568" tIns="34284" rIns="68568" bIns="34284" rtlCol="0">
            <a:spAutoFit/>
          </a:bodyPr>
          <a:lstStyle/>
          <a:p>
            <a:pPr algn="ctr" defTabSz="913765">
              <a:defRPr/>
            </a:pPr>
            <a:r>
              <a:rPr lang="zh-CN" altLang="en-US" sz="1400" kern="0" dirty="0">
                <a:solidFill>
                  <a:schemeClr val="tx2"/>
                </a:solidFill>
                <a:latin typeface="微软雅黑" panose="020B0503020204020204" pitchFamily="34" charset="-122"/>
                <a:ea typeface="微软雅黑" panose="020B0503020204020204" pitchFamily="34" charset="-122"/>
              </a:rPr>
              <a:t>试用期</a:t>
            </a:r>
          </a:p>
        </p:txBody>
      </p:sp>
      <p:sp>
        <p:nvSpPr>
          <p:cNvPr id="89" name="TextBox 22"/>
          <p:cNvSpPr txBox="1"/>
          <p:nvPr/>
        </p:nvSpPr>
        <p:spPr>
          <a:xfrm>
            <a:off x="3524919" y="3952202"/>
            <a:ext cx="2338650" cy="472590"/>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913765">
              <a:defRPr/>
            </a:pPr>
            <a:r>
              <a:rPr lang="zh-CN" altLang="en-US" sz="1100" kern="0" noProof="1">
                <a:solidFill>
                  <a:schemeClr val="tx2"/>
                </a:solidFill>
              </a:rPr>
              <a:t>您的内容打在这里，或者通过复制您的文本后，在此框中选择粘贴。</a:t>
            </a:r>
            <a:endParaRPr lang="en-US" altLang="zh-CN" sz="1100" kern="0" noProof="1">
              <a:solidFill>
                <a:schemeClr val="tx2"/>
              </a:solidFill>
            </a:endParaRPr>
          </a:p>
        </p:txBody>
      </p:sp>
      <p:sp>
        <p:nvSpPr>
          <p:cNvPr id="90" name="Round Same Side Corner Rectangle 154"/>
          <p:cNvSpPr/>
          <p:nvPr/>
        </p:nvSpPr>
        <p:spPr>
          <a:xfrm>
            <a:off x="6353734" y="3521337"/>
            <a:ext cx="2055547" cy="396135"/>
          </a:xfrm>
          <a:prstGeom prst="round2SameRect">
            <a:avLst/>
          </a:prstGeom>
          <a:noFill/>
          <a:ln w="28575" cap="flat" cmpd="sng" algn="ctr">
            <a:solidFill>
              <a:schemeClr val="accent2"/>
            </a:solidFill>
            <a:prstDash val="solid"/>
          </a:ln>
          <a:effectLst/>
        </p:spPr>
        <p:txBody>
          <a:bodyPr lIns="68568" tIns="34284" rIns="68568" bIns="34284" rtlCol="0" anchor="ctr"/>
          <a:lstStyle/>
          <a:p>
            <a:pPr algn="ctr" defTabSz="913765">
              <a:defRPr/>
            </a:pPr>
            <a:endParaRPr lang="en-US" sz="900" kern="0" dirty="0">
              <a:solidFill>
                <a:schemeClr val="tx2"/>
              </a:solidFill>
              <a:latin typeface="Palatino Linotype" panose="02040502050505030304"/>
            </a:endParaRPr>
          </a:p>
        </p:txBody>
      </p:sp>
      <p:sp>
        <p:nvSpPr>
          <p:cNvPr id="91" name="文本框 70"/>
          <p:cNvSpPr txBox="1"/>
          <p:nvPr/>
        </p:nvSpPr>
        <p:spPr>
          <a:xfrm>
            <a:off x="6596085" y="3577064"/>
            <a:ext cx="1570844" cy="284681"/>
          </a:xfrm>
          <a:prstGeom prst="rect">
            <a:avLst/>
          </a:prstGeom>
          <a:noFill/>
        </p:spPr>
        <p:txBody>
          <a:bodyPr wrap="square" lIns="68568" tIns="34284" rIns="68568" bIns="34284" rtlCol="0">
            <a:spAutoFit/>
          </a:bodyPr>
          <a:lstStyle/>
          <a:p>
            <a:pPr algn="ctr" defTabSz="913765">
              <a:defRPr/>
            </a:pPr>
            <a:r>
              <a:rPr lang="zh-CN" altLang="en-US" sz="1400" kern="0" dirty="0">
                <a:solidFill>
                  <a:schemeClr val="tx2"/>
                </a:solidFill>
                <a:latin typeface="微软雅黑" panose="020B0503020204020204" pitchFamily="34" charset="-122"/>
                <a:ea typeface="微软雅黑" panose="020B0503020204020204" pitchFamily="34" charset="-122"/>
              </a:rPr>
              <a:t>正式员工</a:t>
            </a:r>
          </a:p>
        </p:txBody>
      </p:sp>
      <p:sp>
        <p:nvSpPr>
          <p:cNvPr id="92" name="TextBox 22"/>
          <p:cNvSpPr txBox="1"/>
          <p:nvPr/>
        </p:nvSpPr>
        <p:spPr>
          <a:xfrm>
            <a:off x="6266717" y="3952202"/>
            <a:ext cx="2338650" cy="472590"/>
          </a:xfrm>
          <a:prstGeom prst="rect">
            <a:avLst/>
          </a:prstGeom>
          <a:noFill/>
        </p:spPr>
        <p:txBody>
          <a:bodyPr wrap="square" lIns="65808" tIns="32904" rIns="65808" bIns="3290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defTabSz="913765">
              <a:defRPr/>
            </a:pPr>
            <a:r>
              <a:rPr lang="zh-CN" altLang="en-US" sz="1100" kern="0" noProof="1">
                <a:solidFill>
                  <a:schemeClr val="tx2"/>
                </a:solidFill>
              </a:rPr>
              <a:t>您的内容打在这里，或者通过复制您的文本后，在此框中选择粘贴。</a:t>
            </a:r>
            <a:endParaRPr lang="en-US" altLang="zh-CN" sz="1100" kern="0" noProof="1">
              <a:solidFill>
                <a:schemeClr val="tx2"/>
              </a:solidFill>
            </a:endParaRPr>
          </a:p>
        </p:txBody>
      </p:sp>
      <p:sp>
        <p:nvSpPr>
          <p:cNvPr id="26" name="TextBox 13"/>
          <p:cNvSpPr txBox="1"/>
          <p:nvPr/>
        </p:nvSpPr>
        <p:spPr>
          <a:xfrm>
            <a:off x="3925669" y="339502"/>
            <a:ext cx="1292662"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核心竞争力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500"/>
                                        <p:tgtEl>
                                          <p:spTgt spid="50"/>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anim calcmode="lin" valueType="num">
                                      <p:cBhvr>
                                        <p:cTn id="25" dur="500" fill="hold"/>
                                        <p:tgtEl>
                                          <p:spTgt spid="45"/>
                                        </p:tgtEl>
                                        <p:attrNameLst>
                                          <p:attrName>ppt_x</p:attrName>
                                        </p:attrNameLst>
                                      </p:cBhvr>
                                      <p:tavLst>
                                        <p:tav tm="0">
                                          <p:val>
                                            <p:strVal val="#ppt_x"/>
                                          </p:val>
                                        </p:tav>
                                        <p:tav tm="100000">
                                          <p:val>
                                            <p:strVal val="#ppt_x"/>
                                          </p:val>
                                        </p:tav>
                                      </p:tavLst>
                                    </p:anim>
                                    <p:anim calcmode="lin" valueType="num">
                                      <p:cBhvr>
                                        <p:cTn id="26" dur="500" fill="hold"/>
                                        <p:tgtEl>
                                          <p:spTgt spid="4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left)">
                                      <p:cBhvr>
                                        <p:cTn id="34" dur="500"/>
                                        <p:tgtEl>
                                          <p:spTgt spid="7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up)">
                                      <p:cBhvr>
                                        <p:cTn id="37" dur="500"/>
                                        <p:tgtEl>
                                          <p:spTgt spid="8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anim calcmode="lin" valueType="num">
                                      <p:cBhvr>
                                        <p:cTn id="42" dur="500" fill="hold"/>
                                        <p:tgtEl>
                                          <p:spTgt spid="46"/>
                                        </p:tgtEl>
                                        <p:attrNameLst>
                                          <p:attrName>ppt_x</p:attrName>
                                        </p:attrNameLst>
                                      </p:cBhvr>
                                      <p:tavLst>
                                        <p:tav tm="0">
                                          <p:val>
                                            <p:strVal val="#ppt_x"/>
                                          </p:val>
                                        </p:tav>
                                        <p:tav tm="100000">
                                          <p:val>
                                            <p:strVal val="#ppt_x"/>
                                          </p:val>
                                        </p:tav>
                                      </p:tavLst>
                                    </p:anim>
                                    <p:anim calcmode="lin" valueType="num">
                                      <p:cBhvr>
                                        <p:cTn id="43" dur="50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6" presetClass="entr" presetSubtype="2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barn(inVertical)">
                                      <p:cBhvr>
                                        <p:cTn id="47" dur="500"/>
                                        <p:tgtEl>
                                          <p:spTgt spid="81"/>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left)">
                                      <p:cBhvr>
                                        <p:cTn id="51" dur="500"/>
                                        <p:tgtEl>
                                          <p:spTgt spid="8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anim calcmode="lin" valueType="num">
                                      <p:cBhvr>
                                        <p:cTn id="59" dur="500" fill="hold"/>
                                        <p:tgtEl>
                                          <p:spTgt spid="47"/>
                                        </p:tgtEl>
                                        <p:attrNameLst>
                                          <p:attrName>ppt_x</p:attrName>
                                        </p:attrNameLst>
                                      </p:cBhvr>
                                      <p:tavLst>
                                        <p:tav tm="0">
                                          <p:val>
                                            <p:strVal val="#ppt_x"/>
                                          </p:val>
                                        </p:tav>
                                        <p:tav tm="100000">
                                          <p:val>
                                            <p:strVal val="#ppt_x"/>
                                          </p:val>
                                        </p:tav>
                                      </p:tavLst>
                                    </p:anim>
                                    <p:anim calcmode="lin" valueType="num">
                                      <p:cBhvr>
                                        <p:cTn id="60" dur="500" fill="hold"/>
                                        <p:tgtEl>
                                          <p:spTgt spid="47"/>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16" presetClass="entr" presetSubtype="21"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barn(inVertical)">
                                      <p:cBhvr>
                                        <p:cTn id="64" dur="500"/>
                                        <p:tgtEl>
                                          <p:spTgt spid="84"/>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up)">
                                      <p:cBhvr>
                                        <p:cTn id="71" dur="500"/>
                                        <p:tgtEl>
                                          <p:spTgt spid="86"/>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anim calcmode="lin" valueType="num">
                                      <p:cBhvr>
                                        <p:cTn id="76" dur="500" fill="hold"/>
                                        <p:tgtEl>
                                          <p:spTgt spid="48"/>
                                        </p:tgtEl>
                                        <p:attrNameLst>
                                          <p:attrName>ppt_x</p:attrName>
                                        </p:attrNameLst>
                                      </p:cBhvr>
                                      <p:tavLst>
                                        <p:tav tm="0">
                                          <p:val>
                                            <p:strVal val="#ppt_x"/>
                                          </p:val>
                                        </p:tav>
                                        <p:tav tm="100000">
                                          <p:val>
                                            <p:strVal val="#ppt_x"/>
                                          </p:val>
                                        </p:tav>
                                      </p:tavLst>
                                    </p:anim>
                                    <p:anim calcmode="lin" valueType="num">
                                      <p:cBhvr>
                                        <p:cTn id="77" dur="5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16" presetClass="entr" presetSubtype="21" fill="hold" grpId="0" nodeType="after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88"/>
                                        </p:tgtEl>
                                        <p:attrNameLst>
                                          <p:attrName>style.visibility</p:attrName>
                                        </p:attrNameLst>
                                      </p:cBhvr>
                                      <p:to>
                                        <p:strVal val="visible"/>
                                      </p:to>
                                    </p:set>
                                    <p:animEffect transition="in" filter="wipe(left)">
                                      <p:cBhvr>
                                        <p:cTn id="85" dur="500"/>
                                        <p:tgtEl>
                                          <p:spTgt spid="88"/>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up)">
                                      <p:cBhvr>
                                        <p:cTn id="88" dur="500"/>
                                        <p:tgtEl>
                                          <p:spTgt spid="89"/>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anim calcmode="lin" valueType="num">
                                      <p:cBhvr>
                                        <p:cTn id="93" dur="500" fill="hold"/>
                                        <p:tgtEl>
                                          <p:spTgt spid="49"/>
                                        </p:tgtEl>
                                        <p:attrNameLst>
                                          <p:attrName>ppt_x</p:attrName>
                                        </p:attrNameLst>
                                      </p:cBhvr>
                                      <p:tavLst>
                                        <p:tav tm="0">
                                          <p:val>
                                            <p:strVal val="#ppt_x"/>
                                          </p:val>
                                        </p:tav>
                                        <p:tav tm="100000">
                                          <p:val>
                                            <p:strVal val="#ppt_x"/>
                                          </p:val>
                                        </p:tav>
                                      </p:tavLst>
                                    </p:anim>
                                    <p:anim calcmode="lin" valueType="num">
                                      <p:cBhvr>
                                        <p:cTn id="94" dur="500" fill="hold"/>
                                        <p:tgtEl>
                                          <p:spTgt spid="49"/>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16" presetClass="entr" presetSubtype="21" fill="hold" grpId="0" nodeType="afterEffect">
                                  <p:stCondLst>
                                    <p:cond delay="0"/>
                                  </p:stCondLst>
                                  <p:childTnLst>
                                    <p:set>
                                      <p:cBhvr>
                                        <p:cTn id="97" dur="1" fill="hold">
                                          <p:stCondLst>
                                            <p:cond delay="0"/>
                                          </p:stCondLst>
                                        </p:cTn>
                                        <p:tgtEl>
                                          <p:spTgt spid="90"/>
                                        </p:tgtEl>
                                        <p:attrNameLst>
                                          <p:attrName>style.visibility</p:attrName>
                                        </p:attrNameLst>
                                      </p:cBhvr>
                                      <p:to>
                                        <p:strVal val="visible"/>
                                      </p:to>
                                    </p:set>
                                    <p:animEffect transition="in" filter="barn(inVertical)">
                                      <p:cBhvr>
                                        <p:cTn id="98" dur="500"/>
                                        <p:tgtEl>
                                          <p:spTgt spid="90"/>
                                        </p:tgtEl>
                                      </p:cBhvr>
                                    </p:animEffect>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wipe(left)">
                                      <p:cBhvr>
                                        <p:cTn id="102" dur="500"/>
                                        <p:tgtEl>
                                          <p:spTgt spid="91"/>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wipe(up)">
                                      <p:cBhvr>
                                        <p:cTn id="10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animBg="1"/>
      <p:bldP spid="46" grpId="0" animBg="1"/>
      <p:bldP spid="47" grpId="0" animBg="1"/>
      <p:bldP spid="48" grpId="0" animBg="1"/>
      <p:bldP spid="49" grpId="0" animBg="1"/>
      <p:bldP spid="50" grpId="0"/>
      <p:bldP spid="51" grpId="0" animBg="1"/>
      <p:bldP spid="79" grpId="0"/>
      <p:bldP spid="80" grpId="0"/>
      <p:bldP spid="81" grpId="0" animBg="1"/>
      <p:bldP spid="82" grpId="0"/>
      <p:bldP spid="83" grpId="0"/>
      <p:bldP spid="84" grpId="0" animBg="1"/>
      <p:bldP spid="85" grpId="0"/>
      <p:bldP spid="86" grpId="0"/>
      <p:bldP spid="87" grpId="0" animBg="1"/>
      <p:bldP spid="88" grpId="0"/>
      <p:bldP spid="89" grpId="0"/>
      <p:bldP spid="90" grpId="0" animBg="1"/>
      <p:bldP spid="91" grpId="0"/>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就业指导</a:t>
            </a:r>
          </a:p>
        </p:txBody>
      </p:sp>
      <p:grpSp>
        <p:nvGrpSpPr>
          <p:cNvPr id="27" name="组合 26"/>
          <p:cNvGrpSpPr/>
          <p:nvPr/>
        </p:nvGrpSpPr>
        <p:grpSpPr>
          <a:xfrm>
            <a:off x="833935" y="2747914"/>
            <a:ext cx="1128713" cy="1130300"/>
            <a:chOff x="695354" y="2856800"/>
            <a:chExt cx="1128713" cy="1130300"/>
          </a:xfrm>
        </p:grpSpPr>
        <p:sp>
          <p:nvSpPr>
            <p:cNvPr id="28" name="Teardrop 6"/>
            <p:cNvSpPr/>
            <p:nvPr/>
          </p:nvSpPr>
          <p:spPr>
            <a:xfrm>
              <a:off x="695354" y="2856800"/>
              <a:ext cx="1128713" cy="11303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p>
          </p:txBody>
        </p:sp>
        <p:sp>
          <p:nvSpPr>
            <p:cNvPr id="29" name="Freeform 52"/>
            <p:cNvSpPr>
              <a:spLocks noEditPoints="1"/>
            </p:cNvSpPr>
            <p:nvPr/>
          </p:nvSpPr>
          <p:spPr bwMode="auto">
            <a:xfrm>
              <a:off x="1027142" y="3142550"/>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 name="Rounded Rectangle 72"/>
          <p:cNvSpPr/>
          <p:nvPr/>
        </p:nvSpPr>
        <p:spPr>
          <a:xfrm>
            <a:off x="4078191" y="1274845"/>
            <a:ext cx="2027377" cy="287669"/>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solidFill>
                  <a:srgbClr val="FFFFFF"/>
                </a:solidFill>
                <a:latin typeface="微软雅黑" panose="020B0503020204020204" pitchFamily="34" charset="-122"/>
                <a:ea typeface="微软雅黑" panose="020B0503020204020204" pitchFamily="34" charset="-122"/>
              </a:rPr>
              <a:t>自我评价</a:t>
            </a:r>
            <a:endParaRPr lang="en-US" sz="1200" b="1" dirty="0">
              <a:solidFill>
                <a:srgbClr val="FFFFFF"/>
              </a:solidFill>
              <a:latin typeface="微软雅黑" panose="020B0503020204020204" pitchFamily="34" charset="-122"/>
              <a:ea typeface="微软雅黑" panose="020B0503020204020204" pitchFamily="34" charset="-122"/>
            </a:endParaRPr>
          </a:p>
        </p:txBody>
      </p:sp>
      <p:sp>
        <p:nvSpPr>
          <p:cNvPr id="31" name="文本框 8"/>
          <p:cNvSpPr txBox="1"/>
          <p:nvPr/>
        </p:nvSpPr>
        <p:spPr>
          <a:xfrm>
            <a:off x="4062509" y="1575516"/>
            <a:ext cx="4396000"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这里输入简单的文字概述这里输入简单文字概述这里输入简单的文字概述这里入简单的文字概述这里输入述简单的文字</a:t>
            </a:r>
          </a:p>
        </p:txBody>
      </p:sp>
      <p:sp>
        <p:nvSpPr>
          <p:cNvPr id="32" name="Rounded Rectangle 72"/>
          <p:cNvSpPr/>
          <p:nvPr/>
        </p:nvSpPr>
        <p:spPr>
          <a:xfrm>
            <a:off x="4078191" y="2042695"/>
            <a:ext cx="2027377" cy="287669"/>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solidFill>
                  <a:srgbClr val="FFFFFF"/>
                </a:solidFill>
                <a:latin typeface="微软雅黑" panose="020B0503020204020204" pitchFamily="34" charset="-122"/>
                <a:ea typeface="微软雅黑" panose="020B0503020204020204" pitchFamily="34" charset="-122"/>
              </a:rPr>
              <a:t>确立方向</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33" name="文本框 8"/>
          <p:cNvSpPr txBox="1"/>
          <p:nvPr/>
        </p:nvSpPr>
        <p:spPr>
          <a:xfrm>
            <a:off x="4062509" y="2369949"/>
            <a:ext cx="4396000"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这里输入简单的文字概述这里输入简单文字概述这里输入简单的文字概述这里入简单的文字概述这里输入述简单的文字</a:t>
            </a:r>
          </a:p>
        </p:txBody>
      </p:sp>
      <p:sp>
        <p:nvSpPr>
          <p:cNvPr id="34" name="Rounded Rectangle 72"/>
          <p:cNvSpPr/>
          <p:nvPr/>
        </p:nvSpPr>
        <p:spPr>
          <a:xfrm>
            <a:off x="4095123" y="2906791"/>
            <a:ext cx="2027377" cy="287669"/>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solidFill>
                  <a:srgbClr val="FFFFFF"/>
                </a:solidFill>
                <a:latin typeface="微软雅黑" panose="020B0503020204020204" pitchFamily="34" charset="-122"/>
                <a:ea typeface="微软雅黑" panose="020B0503020204020204" pitchFamily="34" charset="-122"/>
              </a:rPr>
              <a:t>岗位定位</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35" name="文本框 8"/>
          <p:cNvSpPr txBox="1"/>
          <p:nvPr/>
        </p:nvSpPr>
        <p:spPr>
          <a:xfrm>
            <a:off x="4079441" y="3194823"/>
            <a:ext cx="4396000"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这里输入简单的文字概述这里输入简单文字概述这里输入简单的文字概述这里入简单的文字概述这里输入述简单的文字</a:t>
            </a:r>
          </a:p>
        </p:txBody>
      </p:sp>
      <p:sp>
        <p:nvSpPr>
          <p:cNvPr id="36" name="Rounded Rectangle 72"/>
          <p:cNvSpPr/>
          <p:nvPr/>
        </p:nvSpPr>
        <p:spPr>
          <a:xfrm>
            <a:off x="4086656" y="3770887"/>
            <a:ext cx="2027377" cy="287669"/>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b="1" dirty="0">
                <a:solidFill>
                  <a:srgbClr val="FFFFFF"/>
                </a:solidFill>
                <a:latin typeface="微软雅黑" panose="020B0503020204020204" pitchFamily="34" charset="-122"/>
                <a:ea typeface="微软雅黑" panose="020B0503020204020204" pitchFamily="34" charset="-122"/>
              </a:rPr>
              <a:t>全力以赴</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37" name="文本框 8"/>
          <p:cNvSpPr txBox="1"/>
          <p:nvPr/>
        </p:nvSpPr>
        <p:spPr>
          <a:xfrm>
            <a:off x="4070973" y="4058919"/>
            <a:ext cx="4396000"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这里输入简单的文字概述这里输入简单文字概述这里输入简单的文字概述这里入简单的文字概述这里输入述简单的文字</a:t>
            </a:r>
          </a:p>
        </p:txBody>
      </p:sp>
      <p:grpSp>
        <p:nvGrpSpPr>
          <p:cNvPr id="38" name="组合 37"/>
          <p:cNvGrpSpPr/>
          <p:nvPr/>
        </p:nvGrpSpPr>
        <p:grpSpPr>
          <a:xfrm>
            <a:off x="827585" y="1574751"/>
            <a:ext cx="1128713" cy="1128713"/>
            <a:chOff x="689004" y="1683637"/>
            <a:chExt cx="1128713" cy="1128713"/>
          </a:xfrm>
        </p:grpSpPr>
        <p:sp>
          <p:nvSpPr>
            <p:cNvPr id="39" name="Teardrop 8"/>
            <p:cNvSpPr/>
            <p:nvPr/>
          </p:nvSpPr>
          <p:spPr>
            <a:xfrm rot="5400000">
              <a:off x="689004" y="1683637"/>
              <a:ext cx="1128713" cy="112871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p>
          </p:txBody>
        </p:sp>
        <p:sp>
          <p:nvSpPr>
            <p:cNvPr id="40" name="KSO_Shape"/>
            <p:cNvSpPr/>
            <p:nvPr/>
          </p:nvSpPr>
          <p:spPr bwMode="auto">
            <a:xfrm>
              <a:off x="859660" y="1945415"/>
              <a:ext cx="800100" cy="606743"/>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1" name="组合 40"/>
          <p:cNvGrpSpPr/>
          <p:nvPr/>
        </p:nvGrpSpPr>
        <p:grpSpPr>
          <a:xfrm>
            <a:off x="2018209" y="1563639"/>
            <a:ext cx="1130300" cy="1128712"/>
            <a:chOff x="1879629" y="1672525"/>
            <a:chExt cx="1130300" cy="1128712"/>
          </a:xfrm>
        </p:grpSpPr>
        <p:sp>
          <p:nvSpPr>
            <p:cNvPr id="52" name="Teardrop 10"/>
            <p:cNvSpPr/>
            <p:nvPr/>
          </p:nvSpPr>
          <p:spPr>
            <a:xfrm rot="10800000">
              <a:off x="1879629" y="1672525"/>
              <a:ext cx="1130300" cy="112871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p>
          </p:txBody>
        </p:sp>
        <p:sp>
          <p:nvSpPr>
            <p:cNvPr id="53" name="KSO_Shape"/>
            <p:cNvSpPr/>
            <p:nvPr/>
          </p:nvSpPr>
          <p:spPr bwMode="auto">
            <a:xfrm>
              <a:off x="2022606" y="2082392"/>
              <a:ext cx="796721" cy="440852"/>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54" name="组合 53"/>
          <p:cNvGrpSpPr/>
          <p:nvPr/>
        </p:nvGrpSpPr>
        <p:grpSpPr>
          <a:xfrm>
            <a:off x="2018209" y="2747914"/>
            <a:ext cx="1587500" cy="1587500"/>
            <a:chOff x="1879629" y="2856800"/>
            <a:chExt cx="1587500" cy="1587500"/>
          </a:xfrm>
        </p:grpSpPr>
        <p:sp>
          <p:nvSpPr>
            <p:cNvPr id="55" name="Teardrop 7"/>
            <p:cNvSpPr/>
            <p:nvPr/>
          </p:nvSpPr>
          <p:spPr>
            <a:xfrm rot="16200000">
              <a:off x="1879629" y="2856800"/>
              <a:ext cx="1587500" cy="15875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p>
          </p:txBody>
        </p:sp>
        <p:sp>
          <p:nvSpPr>
            <p:cNvPr id="56" name="KSO_Shape"/>
            <p:cNvSpPr/>
            <p:nvPr/>
          </p:nvSpPr>
          <p:spPr bwMode="auto">
            <a:xfrm>
              <a:off x="2123728" y="3120624"/>
              <a:ext cx="989991" cy="894292"/>
            </a:xfrm>
            <a:custGeom>
              <a:avLst/>
              <a:gdLst>
                <a:gd name="T0" fmla="*/ 2973387 w 3048000"/>
                <a:gd name="T1" fmla="*/ 754063 h 2751138"/>
                <a:gd name="T2" fmla="*/ 2990845 w 3048000"/>
                <a:gd name="T3" fmla="*/ 10052 h 2751138"/>
                <a:gd name="T4" fmla="*/ 3028154 w 3048000"/>
                <a:gd name="T5" fmla="*/ 40471 h 2751138"/>
                <a:gd name="T6" fmla="*/ 3046942 w 3048000"/>
                <a:gd name="T7" fmla="*/ 85174 h 2751138"/>
                <a:gd name="T8" fmla="*/ 3042443 w 3048000"/>
                <a:gd name="T9" fmla="*/ 134109 h 2751138"/>
                <a:gd name="T10" fmla="*/ 3017306 w 3048000"/>
                <a:gd name="T11" fmla="*/ 172993 h 2751138"/>
                <a:gd name="T12" fmla="*/ 2977086 w 3048000"/>
                <a:gd name="T13" fmla="*/ 196535 h 2751138"/>
                <a:gd name="T14" fmla="*/ 2766459 w 3048000"/>
                <a:gd name="T15" fmla="*/ 790371 h 2751138"/>
                <a:gd name="T16" fmla="*/ 2788950 w 3048000"/>
                <a:gd name="T17" fmla="*/ 842480 h 2751138"/>
                <a:gd name="T18" fmla="*/ 2781806 w 3048000"/>
                <a:gd name="T19" fmla="*/ 893532 h 2751138"/>
                <a:gd name="T20" fmla="*/ 2753228 w 3048000"/>
                <a:gd name="T21" fmla="*/ 931887 h 2751138"/>
                <a:gd name="T22" fmla="*/ 2709304 w 3048000"/>
                <a:gd name="T23" fmla="*/ 953048 h 2751138"/>
                <a:gd name="T24" fmla="*/ 2664850 w 3048000"/>
                <a:gd name="T25" fmla="*/ 951990 h 2751138"/>
                <a:gd name="T26" fmla="*/ 2603991 w 3048000"/>
                <a:gd name="T27" fmla="*/ 907287 h 2751138"/>
                <a:gd name="T28" fmla="*/ 1948032 w 3048000"/>
                <a:gd name="T29" fmla="*/ 1675967 h 2751138"/>
                <a:gd name="T30" fmla="*/ 1961527 w 3048000"/>
                <a:gd name="T31" fmla="*/ 1721199 h 2751138"/>
                <a:gd name="T32" fmla="*/ 1951736 w 3048000"/>
                <a:gd name="T33" fmla="*/ 1769870 h 2751138"/>
                <a:gd name="T34" fmla="*/ 1921307 w 3048000"/>
                <a:gd name="T35" fmla="*/ 1806902 h 2751138"/>
                <a:gd name="T36" fmla="*/ 1876323 w 3048000"/>
                <a:gd name="T37" fmla="*/ 1825683 h 2751138"/>
                <a:gd name="T38" fmla="*/ 1826313 w 3048000"/>
                <a:gd name="T39" fmla="*/ 1820921 h 2751138"/>
                <a:gd name="T40" fmla="*/ 1786622 w 3048000"/>
                <a:gd name="T41" fmla="*/ 1794205 h 2751138"/>
                <a:gd name="T42" fmla="*/ 1763337 w 3048000"/>
                <a:gd name="T43" fmla="*/ 1751618 h 2751138"/>
                <a:gd name="T44" fmla="*/ 1324619 w 3048000"/>
                <a:gd name="T45" fmla="*/ 1442400 h 2751138"/>
                <a:gd name="T46" fmla="*/ 1282018 w 3048000"/>
                <a:gd name="T47" fmla="*/ 1454304 h 2751138"/>
                <a:gd name="T48" fmla="*/ 779795 w 3048000"/>
                <a:gd name="T49" fmla="*/ 1902127 h 2751138"/>
                <a:gd name="T50" fmla="*/ 790379 w 3048000"/>
                <a:gd name="T51" fmla="*/ 1957411 h 2751138"/>
                <a:gd name="T52" fmla="*/ 773709 w 3048000"/>
                <a:gd name="T53" fmla="*/ 2003437 h 2751138"/>
                <a:gd name="T54" fmla="*/ 738252 w 3048000"/>
                <a:gd name="T55" fmla="*/ 2035707 h 2751138"/>
                <a:gd name="T56" fmla="*/ 690093 w 3048000"/>
                <a:gd name="T57" fmla="*/ 2047875 h 2751138"/>
                <a:gd name="T58" fmla="*/ 642200 w 3048000"/>
                <a:gd name="T59" fmla="*/ 2035707 h 2751138"/>
                <a:gd name="T60" fmla="*/ 606478 w 3048000"/>
                <a:gd name="T61" fmla="*/ 2003437 h 2751138"/>
                <a:gd name="T62" fmla="*/ 589808 w 3048000"/>
                <a:gd name="T63" fmla="*/ 1957411 h 2751138"/>
                <a:gd name="T64" fmla="*/ 153207 w 3048000"/>
                <a:gd name="T65" fmla="*/ 1811928 h 2751138"/>
                <a:gd name="T66" fmla="*/ 100815 w 3048000"/>
                <a:gd name="T67" fmla="*/ 1827005 h 2751138"/>
                <a:gd name="T68" fmla="*/ 52657 w 3048000"/>
                <a:gd name="T69" fmla="*/ 1814837 h 2751138"/>
                <a:gd name="T70" fmla="*/ 17464 w 3048000"/>
                <a:gd name="T71" fmla="*/ 1782567 h 2751138"/>
                <a:gd name="T72" fmla="*/ 529 w 3048000"/>
                <a:gd name="T73" fmla="*/ 1736806 h 2751138"/>
                <a:gd name="T74" fmla="*/ 7938 w 3048000"/>
                <a:gd name="T75" fmla="*/ 1687341 h 2751138"/>
                <a:gd name="T76" fmla="*/ 36781 w 3048000"/>
                <a:gd name="T77" fmla="*/ 1648722 h 2751138"/>
                <a:gd name="T78" fmla="*/ 80441 w 3048000"/>
                <a:gd name="T79" fmla="*/ 1627561 h 2751138"/>
                <a:gd name="T80" fmla="*/ 130716 w 3048000"/>
                <a:gd name="T81" fmla="*/ 1629942 h 2751138"/>
                <a:gd name="T82" fmla="*/ 171994 w 3048000"/>
                <a:gd name="T83" fmla="*/ 1655070 h 2751138"/>
                <a:gd name="T84" fmla="*/ 196867 w 3048000"/>
                <a:gd name="T85" fmla="*/ 1696335 h 2751138"/>
                <a:gd name="T86" fmla="*/ 615474 w 3048000"/>
                <a:gd name="T87" fmla="*/ 1879908 h 2751138"/>
                <a:gd name="T88" fmla="*/ 661516 w 3048000"/>
                <a:gd name="T89" fmla="*/ 1850547 h 2751138"/>
                <a:gd name="T90" fmla="*/ 718406 w 3048000"/>
                <a:gd name="T91" fmla="*/ 1850812 h 2751138"/>
                <a:gd name="T92" fmla="*/ 1178027 w 3048000"/>
                <a:gd name="T93" fmla="*/ 1365427 h 2751138"/>
                <a:gd name="T94" fmla="*/ 1184907 w 3048000"/>
                <a:gd name="T95" fmla="*/ 1314375 h 2751138"/>
                <a:gd name="T96" fmla="*/ 1213485 w 3048000"/>
                <a:gd name="T97" fmla="*/ 1275756 h 2751138"/>
                <a:gd name="T98" fmla="*/ 1257409 w 3048000"/>
                <a:gd name="T99" fmla="*/ 1254859 h 2751138"/>
                <a:gd name="T100" fmla="*/ 1307685 w 3048000"/>
                <a:gd name="T101" fmla="*/ 1257504 h 2751138"/>
                <a:gd name="T102" fmla="*/ 1348963 w 3048000"/>
                <a:gd name="T103" fmla="*/ 1282369 h 2751138"/>
                <a:gd name="T104" fmla="*/ 1373836 w 3048000"/>
                <a:gd name="T105" fmla="*/ 1323633 h 2751138"/>
                <a:gd name="T106" fmla="*/ 1374101 w 3048000"/>
                <a:gd name="T107" fmla="*/ 1380768 h 2751138"/>
                <a:gd name="T108" fmla="*/ 1822873 w 3048000"/>
                <a:gd name="T109" fmla="*/ 1633116 h 2751138"/>
                <a:gd name="T110" fmla="*/ 1877647 w 3048000"/>
                <a:gd name="T111" fmla="*/ 1627296 h 2751138"/>
                <a:gd name="T112" fmla="*/ 2629658 w 3048000"/>
                <a:gd name="T113" fmla="*/ 772913 h 2751138"/>
                <a:gd name="T114" fmla="*/ 2684696 w 3048000"/>
                <a:gd name="T115" fmla="*/ 753603 h 2751138"/>
                <a:gd name="T116" fmla="*/ 2861982 w 3048000"/>
                <a:gd name="T117" fmla="*/ 154212 h 2751138"/>
                <a:gd name="T118" fmla="*/ 2846634 w 3048000"/>
                <a:gd name="T119" fmla="*/ 95755 h 2751138"/>
                <a:gd name="T120" fmla="*/ 2861188 w 3048000"/>
                <a:gd name="T121" fmla="*/ 48671 h 2751138"/>
                <a:gd name="T122" fmla="*/ 2895058 w 3048000"/>
                <a:gd name="T123" fmla="*/ 14548 h 2751138"/>
                <a:gd name="T124" fmla="*/ 2942158 w 3048000"/>
                <a:gd name="T125" fmla="*/ 265 h 275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8000" h="2751138">
                  <a:moveTo>
                    <a:pt x="2973387" y="754063"/>
                  </a:moveTo>
                  <a:lnTo>
                    <a:pt x="2973387" y="2751138"/>
                  </a:lnTo>
                  <a:lnTo>
                    <a:pt x="52387" y="2751138"/>
                  </a:lnTo>
                  <a:lnTo>
                    <a:pt x="52387" y="1947389"/>
                  </a:lnTo>
                  <a:lnTo>
                    <a:pt x="725752" y="2240166"/>
                  </a:lnTo>
                  <a:lnTo>
                    <a:pt x="1313127" y="1626577"/>
                  </a:lnTo>
                  <a:lnTo>
                    <a:pt x="1965060" y="2027790"/>
                  </a:lnTo>
                  <a:lnTo>
                    <a:pt x="2471473" y="1128300"/>
                  </a:lnTo>
                  <a:lnTo>
                    <a:pt x="2756958" y="1128300"/>
                  </a:lnTo>
                  <a:lnTo>
                    <a:pt x="2973387" y="754063"/>
                  </a:lnTo>
                  <a:close/>
                  <a:moveTo>
                    <a:pt x="2947185" y="0"/>
                  </a:moveTo>
                  <a:lnTo>
                    <a:pt x="2952742" y="265"/>
                  </a:lnTo>
                  <a:lnTo>
                    <a:pt x="2957769" y="529"/>
                  </a:lnTo>
                  <a:lnTo>
                    <a:pt x="2962797" y="1323"/>
                  </a:lnTo>
                  <a:lnTo>
                    <a:pt x="2967824" y="2116"/>
                  </a:lnTo>
                  <a:lnTo>
                    <a:pt x="2972587" y="3174"/>
                  </a:lnTo>
                  <a:lnTo>
                    <a:pt x="2977350" y="4497"/>
                  </a:lnTo>
                  <a:lnTo>
                    <a:pt x="2981848" y="6084"/>
                  </a:lnTo>
                  <a:lnTo>
                    <a:pt x="2986611" y="7936"/>
                  </a:lnTo>
                  <a:lnTo>
                    <a:pt x="2990845" y="10052"/>
                  </a:lnTo>
                  <a:lnTo>
                    <a:pt x="2995343" y="12168"/>
                  </a:lnTo>
                  <a:lnTo>
                    <a:pt x="2999577" y="14548"/>
                  </a:lnTo>
                  <a:lnTo>
                    <a:pt x="3003811" y="17194"/>
                  </a:lnTo>
                  <a:lnTo>
                    <a:pt x="3007780" y="20103"/>
                  </a:lnTo>
                  <a:lnTo>
                    <a:pt x="3011484" y="23013"/>
                  </a:lnTo>
                  <a:lnTo>
                    <a:pt x="3015189" y="26187"/>
                  </a:lnTo>
                  <a:lnTo>
                    <a:pt x="3018629" y="29361"/>
                  </a:lnTo>
                  <a:lnTo>
                    <a:pt x="3022068" y="33064"/>
                  </a:lnTo>
                  <a:lnTo>
                    <a:pt x="3024979" y="36503"/>
                  </a:lnTo>
                  <a:lnTo>
                    <a:pt x="3028154" y="40471"/>
                  </a:lnTo>
                  <a:lnTo>
                    <a:pt x="3030800" y="44174"/>
                  </a:lnTo>
                  <a:lnTo>
                    <a:pt x="3033447" y="48671"/>
                  </a:lnTo>
                  <a:lnTo>
                    <a:pt x="3035828" y="52903"/>
                  </a:lnTo>
                  <a:lnTo>
                    <a:pt x="3038210" y="57135"/>
                  </a:lnTo>
                  <a:lnTo>
                    <a:pt x="3040062" y="61632"/>
                  </a:lnTo>
                  <a:lnTo>
                    <a:pt x="3041914" y="66129"/>
                  </a:lnTo>
                  <a:lnTo>
                    <a:pt x="3043502" y="70890"/>
                  </a:lnTo>
                  <a:lnTo>
                    <a:pt x="3044825" y="75651"/>
                  </a:lnTo>
                  <a:lnTo>
                    <a:pt x="3045883" y="80413"/>
                  </a:lnTo>
                  <a:lnTo>
                    <a:pt x="3046942" y="85174"/>
                  </a:lnTo>
                  <a:lnTo>
                    <a:pt x="3047471" y="90200"/>
                  </a:lnTo>
                  <a:lnTo>
                    <a:pt x="3047736" y="95755"/>
                  </a:lnTo>
                  <a:lnTo>
                    <a:pt x="3048000" y="100780"/>
                  </a:lnTo>
                  <a:lnTo>
                    <a:pt x="3047736" y="105806"/>
                  </a:lnTo>
                  <a:lnTo>
                    <a:pt x="3047471" y="110567"/>
                  </a:lnTo>
                  <a:lnTo>
                    <a:pt x="3046942" y="115593"/>
                  </a:lnTo>
                  <a:lnTo>
                    <a:pt x="3046148" y="120354"/>
                  </a:lnTo>
                  <a:lnTo>
                    <a:pt x="3045089" y="124851"/>
                  </a:lnTo>
                  <a:lnTo>
                    <a:pt x="3043766" y="129612"/>
                  </a:lnTo>
                  <a:lnTo>
                    <a:pt x="3042443" y="134109"/>
                  </a:lnTo>
                  <a:lnTo>
                    <a:pt x="3040591" y="138341"/>
                  </a:lnTo>
                  <a:lnTo>
                    <a:pt x="3038739" y="142838"/>
                  </a:lnTo>
                  <a:lnTo>
                    <a:pt x="3036622" y="147070"/>
                  </a:lnTo>
                  <a:lnTo>
                    <a:pt x="3034505" y="151303"/>
                  </a:lnTo>
                  <a:lnTo>
                    <a:pt x="3032124" y="155270"/>
                  </a:lnTo>
                  <a:lnTo>
                    <a:pt x="3029478" y="158974"/>
                  </a:lnTo>
                  <a:lnTo>
                    <a:pt x="3026567" y="162677"/>
                  </a:lnTo>
                  <a:lnTo>
                    <a:pt x="3023656" y="166380"/>
                  </a:lnTo>
                  <a:lnTo>
                    <a:pt x="3020481" y="169554"/>
                  </a:lnTo>
                  <a:lnTo>
                    <a:pt x="3017306" y="172993"/>
                  </a:lnTo>
                  <a:lnTo>
                    <a:pt x="3013866" y="176167"/>
                  </a:lnTo>
                  <a:lnTo>
                    <a:pt x="3010426" y="179077"/>
                  </a:lnTo>
                  <a:lnTo>
                    <a:pt x="3006722" y="181722"/>
                  </a:lnTo>
                  <a:lnTo>
                    <a:pt x="3002752" y="184367"/>
                  </a:lnTo>
                  <a:lnTo>
                    <a:pt x="2998518" y="187012"/>
                  </a:lnTo>
                  <a:lnTo>
                    <a:pt x="2994550" y="189128"/>
                  </a:lnTo>
                  <a:lnTo>
                    <a:pt x="2990316" y="191244"/>
                  </a:lnTo>
                  <a:lnTo>
                    <a:pt x="2986082" y="193096"/>
                  </a:lnTo>
                  <a:lnTo>
                    <a:pt x="2981584" y="195212"/>
                  </a:lnTo>
                  <a:lnTo>
                    <a:pt x="2977086" y="196535"/>
                  </a:lnTo>
                  <a:lnTo>
                    <a:pt x="2972587" y="197857"/>
                  </a:lnTo>
                  <a:lnTo>
                    <a:pt x="2968089" y="198915"/>
                  </a:lnTo>
                  <a:lnTo>
                    <a:pt x="2963326" y="199973"/>
                  </a:lnTo>
                  <a:lnTo>
                    <a:pt x="2958298" y="200502"/>
                  </a:lnTo>
                  <a:lnTo>
                    <a:pt x="2953536" y="201032"/>
                  </a:lnTo>
                  <a:lnTo>
                    <a:pt x="2750053" y="774765"/>
                  </a:lnTo>
                  <a:lnTo>
                    <a:pt x="2754552" y="778203"/>
                  </a:lnTo>
                  <a:lnTo>
                    <a:pt x="2758785" y="781907"/>
                  </a:lnTo>
                  <a:lnTo>
                    <a:pt x="2762754" y="785874"/>
                  </a:lnTo>
                  <a:lnTo>
                    <a:pt x="2766459" y="790371"/>
                  </a:lnTo>
                  <a:lnTo>
                    <a:pt x="2769899" y="794868"/>
                  </a:lnTo>
                  <a:lnTo>
                    <a:pt x="2773074" y="799364"/>
                  </a:lnTo>
                  <a:lnTo>
                    <a:pt x="2775985" y="804126"/>
                  </a:lnTo>
                  <a:lnTo>
                    <a:pt x="2778896" y="809152"/>
                  </a:lnTo>
                  <a:lnTo>
                    <a:pt x="2781277" y="814442"/>
                  </a:lnTo>
                  <a:lnTo>
                    <a:pt x="2783394" y="819732"/>
                  </a:lnTo>
                  <a:lnTo>
                    <a:pt x="2785246" y="825022"/>
                  </a:lnTo>
                  <a:lnTo>
                    <a:pt x="2786834" y="830577"/>
                  </a:lnTo>
                  <a:lnTo>
                    <a:pt x="2787892" y="836397"/>
                  </a:lnTo>
                  <a:lnTo>
                    <a:pt x="2788950" y="842480"/>
                  </a:lnTo>
                  <a:lnTo>
                    <a:pt x="2789480" y="848300"/>
                  </a:lnTo>
                  <a:lnTo>
                    <a:pt x="2789480" y="854384"/>
                  </a:lnTo>
                  <a:lnTo>
                    <a:pt x="2789480" y="859409"/>
                  </a:lnTo>
                  <a:lnTo>
                    <a:pt x="2788950" y="864435"/>
                  </a:lnTo>
                  <a:lnTo>
                    <a:pt x="2788421" y="869461"/>
                  </a:lnTo>
                  <a:lnTo>
                    <a:pt x="2787628" y="874487"/>
                  </a:lnTo>
                  <a:lnTo>
                    <a:pt x="2786304" y="879248"/>
                  </a:lnTo>
                  <a:lnTo>
                    <a:pt x="2784981" y="884009"/>
                  </a:lnTo>
                  <a:lnTo>
                    <a:pt x="2783394" y="888771"/>
                  </a:lnTo>
                  <a:lnTo>
                    <a:pt x="2781806" y="893532"/>
                  </a:lnTo>
                  <a:lnTo>
                    <a:pt x="2779689" y="898029"/>
                  </a:lnTo>
                  <a:lnTo>
                    <a:pt x="2777572" y="902261"/>
                  </a:lnTo>
                  <a:lnTo>
                    <a:pt x="2775191" y="906493"/>
                  </a:lnTo>
                  <a:lnTo>
                    <a:pt x="2772545" y="910461"/>
                  </a:lnTo>
                  <a:lnTo>
                    <a:pt x="2769634" y="914429"/>
                  </a:lnTo>
                  <a:lnTo>
                    <a:pt x="2766724" y="918396"/>
                  </a:lnTo>
                  <a:lnTo>
                    <a:pt x="2763548" y="921835"/>
                  </a:lnTo>
                  <a:lnTo>
                    <a:pt x="2760108" y="925274"/>
                  </a:lnTo>
                  <a:lnTo>
                    <a:pt x="2756668" y="928712"/>
                  </a:lnTo>
                  <a:lnTo>
                    <a:pt x="2753228" y="931887"/>
                  </a:lnTo>
                  <a:lnTo>
                    <a:pt x="2749260" y="934796"/>
                  </a:lnTo>
                  <a:lnTo>
                    <a:pt x="2745026" y="937706"/>
                  </a:lnTo>
                  <a:lnTo>
                    <a:pt x="2741057" y="940351"/>
                  </a:lnTo>
                  <a:lnTo>
                    <a:pt x="2736823" y="942996"/>
                  </a:lnTo>
                  <a:lnTo>
                    <a:pt x="2732589" y="945112"/>
                  </a:lnTo>
                  <a:lnTo>
                    <a:pt x="2728091" y="947228"/>
                  </a:lnTo>
                  <a:lnTo>
                    <a:pt x="2723593" y="948815"/>
                  </a:lnTo>
                  <a:lnTo>
                    <a:pt x="2718830" y="950403"/>
                  </a:lnTo>
                  <a:lnTo>
                    <a:pt x="2714067" y="951725"/>
                  </a:lnTo>
                  <a:lnTo>
                    <a:pt x="2709304" y="953048"/>
                  </a:lnTo>
                  <a:lnTo>
                    <a:pt x="2704277" y="953841"/>
                  </a:lnTo>
                  <a:lnTo>
                    <a:pt x="2699249" y="954370"/>
                  </a:lnTo>
                  <a:lnTo>
                    <a:pt x="2693957" y="954899"/>
                  </a:lnTo>
                  <a:lnTo>
                    <a:pt x="2688929" y="954899"/>
                  </a:lnTo>
                  <a:lnTo>
                    <a:pt x="2684696" y="954899"/>
                  </a:lnTo>
                  <a:lnTo>
                    <a:pt x="2680727" y="954635"/>
                  </a:lnTo>
                  <a:lnTo>
                    <a:pt x="2676757" y="954106"/>
                  </a:lnTo>
                  <a:lnTo>
                    <a:pt x="2672524" y="953577"/>
                  </a:lnTo>
                  <a:lnTo>
                    <a:pt x="2668819" y="953048"/>
                  </a:lnTo>
                  <a:lnTo>
                    <a:pt x="2664850" y="951990"/>
                  </a:lnTo>
                  <a:lnTo>
                    <a:pt x="2657177" y="949874"/>
                  </a:lnTo>
                  <a:lnTo>
                    <a:pt x="2650032" y="946964"/>
                  </a:lnTo>
                  <a:lnTo>
                    <a:pt x="2642888" y="943790"/>
                  </a:lnTo>
                  <a:lnTo>
                    <a:pt x="2636008" y="940086"/>
                  </a:lnTo>
                  <a:lnTo>
                    <a:pt x="2629658" y="935325"/>
                  </a:lnTo>
                  <a:lnTo>
                    <a:pt x="2623836" y="930564"/>
                  </a:lnTo>
                  <a:lnTo>
                    <a:pt x="2618015" y="925274"/>
                  </a:lnTo>
                  <a:lnTo>
                    <a:pt x="2612987" y="919719"/>
                  </a:lnTo>
                  <a:lnTo>
                    <a:pt x="2608224" y="913635"/>
                  </a:lnTo>
                  <a:lnTo>
                    <a:pt x="2603991" y="907287"/>
                  </a:lnTo>
                  <a:lnTo>
                    <a:pt x="2600022" y="900674"/>
                  </a:lnTo>
                  <a:lnTo>
                    <a:pt x="2596846" y="893532"/>
                  </a:lnTo>
                  <a:lnTo>
                    <a:pt x="2593671" y="886125"/>
                  </a:lnTo>
                  <a:lnTo>
                    <a:pt x="2370873" y="886125"/>
                  </a:lnTo>
                  <a:lnTo>
                    <a:pt x="1934008" y="1657451"/>
                  </a:lnTo>
                  <a:lnTo>
                    <a:pt x="1937448" y="1660890"/>
                  </a:lnTo>
                  <a:lnTo>
                    <a:pt x="1940358" y="1664593"/>
                  </a:lnTo>
                  <a:lnTo>
                    <a:pt x="1943004" y="1668296"/>
                  </a:lnTo>
                  <a:lnTo>
                    <a:pt x="1945650" y="1671999"/>
                  </a:lnTo>
                  <a:lnTo>
                    <a:pt x="1948032" y="1675967"/>
                  </a:lnTo>
                  <a:lnTo>
                    <a:pt x="1950413" y="1679935"/>
                  </a:lnTo>
                  <a:lnTo>
                    <a:pt x="1952530" y="1684167"/>
                  </a:lnTo>
                  <a:lnTo>
                    <a:pt x="1954382" y="1688664"/>
                  </a:lnTo>
                  <a:lnTo>
                    <a:pt x="1955970" y="1693161"/>
                  </a:lnTo>
                  <a:lnTo>
                    <a:pt x="1957558" y="1697657"/>
                  </a:lnTo>
                  <a:lnTo>
                    <a:pt x="1958881" y="1702154"/>
                  </a:lnTo>
                  <a:lnTo>
                    <a:pt x="1959939" y="1706915"/>
                  </a:lnTo>
                  <a:lnTo>
                    <a:pt x="1960733" y="1711677"/>
                  </a:lnTo>
                  <a:lnTo>
                    <a:pt x="1961262" y="1716438"/>
                  </a:lnTo>
                  <a:lnTo>
                    <a:pt x="1961527" y="1721199"/>
                  </a:lnTo>
                  <a:lnTo>
                    <a:pt x="1961791" y="1726225"/>
                  </a:lnTo>
                  <a:lnTo>
                    <a:pt x="1961527" y="1731251"/>
                  </a:lnTo>
                  <a:lnTo>
                    <a:pt x="1961262" y="1736806"/>
                  </a:lnTo>
                  <a:lnTo>
                    <a:pt x="1960468" y="1741831"/>
                  </a:lnTo>
                  <a:lnTo>
                    <a:pt x="1959674" y="1746593"/>
                  </a:lnTo>
                  <a:lnTo>
                    <a:pt x="1958616" y="1751618"/>
                  </a:lnTo>
                  <a:lnTo>
                    <a:pt x="1957293" y="1756380"/>
                  </a:lnTo>
                  <a:lnTo>
                    <a:pt x="1955705" y="1760876"/>
                  </a:lnTo>
                  <a:lnTo>
                    <a:pt x="1953853" y="1765373"/>
                  </a:lnTo>
                  <a:lnTo>
                    <a:pt x="1951736" y="1769870"/>
                  </a:lnTo>
                  <a:lnTo>
                    <a:pt x="1949619" y="1774102"/>
                  </a:lnTo>
                  <a:lnTo>
                    <a:pt x="1947238" y="1778334"/>
                  </a:lnTo>
                  <a:lnTo>
                    <a:pt x="1944592" y="1782567"/>
                  </a:lnTo>
                  <a:lnTo>
                    <a:pt x="1941681" y="1786799"/>
                  </a:lnTo>
                  <a:lnTo>
                    <a:pt x="1938771" y="1790502"/>
                  </a:lnTo>
                  <a:lnTo>
                    <a:pt x="1935331" y="1794205"/>
                  </a:lnTo>
                  <a:lnTo>
                    <a:pt x="1932155" y="1797644"/>
                  </a:lnTo>
                  <a:lnTo>
                    <a:pt x="1928716" y="1800818"/>
                  </a:lnTo>
                  <a:lnTo>
                    <a:pt x="1925011" y="1803992"/>
                  </a:lnTo>
                  <a:lnTo>
                    <a:pt x="1921307" y="1806902"/>
                  </a:lnTo>
                  <a:lnTo>
                    <a:pt x="1917337" y="1809812"/>
                  </a:lnTo>
                  <a:lnTo>
                    <a:pt x="1913104" y="1812457"/>
                  </a:lnTo>
                  <a:lnTo>
                    <a:pt x="1909135" y="1814837"/>
                  </a:lnTo>
                  <a:lnTo>
                    <a:pt x="1904636" y="1816954"/>
                  </a:lnTo>
                  <a:lnTo>
                    <a:pt x="1900138" y="1819070"/>
                  </a:lnTo>
                  <a:lnTo>
                    <a:pt x="1895640" y="1820921"/>
                  </a:lnTo>
                  <a:lnTo>
                    <a:pt x="1891141" y="1822508"/>
                  </a:lnTo>
                  <a:lnTo>
                    <a:pt x="1886379" y="1823831"/>
                  </a:lnTo>
                  <a:lnTo>
                    <a:pt x="1881086" y="1824889"/>
                  </a:lnTo>
                  <a:lnTo>
                    <a:pt x="1876323" y="1825683"/>
                  </a:lnTo>
                  <a:lnTo>
                    <a:pt x="1871296" y="1826476"/>
                  </a:lnTo>
                  <a:lnTo>
                    <a:pt x="1866268" y="1826741"/>
                  </a:lnTo>
                  <a:lnTo>
                    <a:pt x="1860976" y="1827005"/>
                  </a:lnTo>
                  <a:lnTo>
                    <a:pt x="1855949" y="1826741"/>
                  </a:lnTo>
                  <a:lnTo>
                    <a:pt x="1850657" y="1826476"/>
                  </a:lnTo>
                  <a:lnTo>
                    <a:pt x="1845629" y="1825683"/>
                  </a:lnTo>
                  <a:lnTo>
                    <a:pt x="1840866" y="1824889"/>
                  </a:lnTo>
                  <a:lnTo>
                    <a:pt x="1835839" y="1823831"/>
                  </a:lnTo>
                  <a:lnTo>
                    <a:pt x="1831076" y="1822508"/>
                  </a:lnTo>
                  <a:lnTo>
                    <a:pt x="1826313" y="1820921"/>
                  </a:lnTo>
                  <a:lnTo>
                    <a:pt x="1821815" y="1819070"/>
                  </a:lnTo>
                  <a:lnTo>
                    <a:pt x="1817316" y="1816954"/>
                  </a:lnTo>
                  <a:lnTo>
                    <a:pt x="1813083" y="1814837"/>
                  </a:lnTo>
                  <a:lnTo>
                    <a:pt x="1808849" y="1812457"/>
                  </a:lnTo>
                  <a:lnTo>
                    <a:pt x="1804615" y="1809812"/>
                  </a:lnTo>
                  <a:lnTo>
                    <a:pt x="1800911" y="1806902"/>
                  </a:lnTo>
                  <a:lnTo>
                    <a:pt x="1796942" y="1803992"/>
                  </a:lnTo>
                  <a:lnTo>
                    <a:pt x="1793237" y="1800818"/>
                  </a:lnTo>
                  <a:lnTo>
                    <a:pt x="1789797" y="1797644"/>
                  </a:lnTo>
                  <a:lnTo>
                    <a:pt x="1786622" y="1794205"/>
                  </a:lnTo>
                  <a:lnTo>
                    <a:pt x="1783182" y="1790502"/>
                  </a:lnTo>
                  <a:lnTo>
                    <a:pt x="1780271" y="1786799"/>
                  </a:lnTo>
                  <a:lnTo>
                    <a:pt x="1777361" y="1782567"/>
                  </a:lnTo>
                  <a:lnTo>
                    <a:pt x="1774715" y="1778334"/>
                  </a:lnTo>
                  <a:lnTo>
                    <a:pt x="1772333" y="1774102"/>
                  </a:lnTo>
                  <a:lnTo>
                    <a:pt x="1770216" y="1769870"/>
                  </a:lnTo>
                  <a:lnTo>
                    <a:pt x="1768100" y="1765373"/>
                  </a:lnTo>
                  <a:lnTo>
                    <a:pt x="1766247" y="1760876"/>
                  </a:lnTo>
                  <a:lnTo>
                    <a:pt x="1764660" y="1756380"/>
                  </a:lnTo>
                  <a:lnTo>
                    <a:pt x="1763337" y="1751618"/>
                  </a:lnTo>
                  <a:lnTo>
                    <a:pt x="1762278" y="1746593"/>
                  </a:lnTo>
                  <a:lnTo>
                    <a:pt x="1761484" y="1741831"/>
                  </a:lnTo>
                  <a:lnTo>
                    <a:pt x="1760691" y="1736806"/>
                  </a:lnTo>
                  <a:lnTo>
                    <a:pt x="1760426" y="1731251"/>
                  </a:lnTo>
                  <a:lnTo>
                    <a:pt x="1760161" y="1726225"/>
                  </a:lnTo>
                  <a:lnTo>
                    <a:pt x="1760426" y="1724373"/>
                  </a:lnTo>
                  <a:lnTo>
                    <a:pt x="1760691" y="1722522"/>
                  </a:lnTo>
                  <a:lnTo>
                    <a:pt x="1338379" y="1433407"/>
                  </a:lnTo>
                  <a:lnTo>
                    <a:pt x="1331764" y="1438168"/>
                  </a:lnTo>
                  <a:lnTo>
                    <a:pt x="1324619" y="1442400"/>
                  </a:lnTo>
                  <a:lnTo>
                    <a:pt x="1317475" y="1445839"/>
                  </a:lnTo>
                  <a:lnTo>
                    <a:pt x="1314035" y="1447426"/>
                  </a:lnTo>
                  <a:lnTo>
                    <a:pt x="1310066" y="1448749"/>
                  </a:lnTo>
                  <a:lnTo>
                    <a:pt x="1306362" y="1450071"/>
                  </a:lnTo>
                  <a:lnTo>
                    <a:pt x="1302392" y="1451129"/>
                  </a:lnTo>
                  <a:lnTo>
                    <a:pt x="1298423" y="1452187"/>
                  </a:lnTo>
                  <a:lnTo>
                    <a:pt x="1294454" y="1452981"/>
                  </a:lnTo>
                  <a:lnTo>
                    <a:pt x="1290485" y="1453510"/>
                  </a:lnTo>
                  <a:lnTo>
                    <a:pt x="1286251" y="1454039"/>
                  </a:lnTo>
                  <a:lnTo>
                    <a:pt x="1282018" y="1454304"/>
                  </a:lnTo>
                  <a:lnTo>
                    <a:pt x="1277784" y="1454304"/>
                  </a:lnTo>
                  <a:lnTo>
                    <a:pt x="1271698" y="1454039"/>
                  </a:lnTo>
                  <a:lnTo>
                    <a:pt x="1265877" y="1453510"/>
                  </a:lnTo>
                  <a:lnTo>
                    <a:pt x="1260320" y="1452716"/>
                  </a:lnTo>
                  <a:lnTo>
                    <a:pt x="1254763" y="1451394"/>
                  </a:lnTo>
                  <a:lnTo>
                    <a:pt x="1249207" y="1449807"/>
                  </a:lnTo>
                  <a:lnTo>
                    <a:pt x="1243914" y="1448220"/>
                  </a:lnTo>
                  <a:lnTo>
                    <a:pt x="1238622" y="1446104"/>
                  </a:lnTo>
                  <a:lnTo>
                    <a:pt x="1233595" y="1443723"/>
                  </a:lnTo>
                  <a:lnTo>
                    <a:pt x="779795" y="1902127"/>
                  </a:lnTo>
                  <a:lnTo>
                    <a:pt x="782176" y="1907153"/>
                  </a:lnTo>
                  <a:lnTo>
                    <a:pt x="784293" y="1912444"/>
                  </a:lnTo>
                  <a:lnTo>
                    <a:pt x="786410" y="1917998"/>
                  </a:lnTo>
                  <a:lnTo>
                    <a:pt x="787998" y="1923553"/>
                  </a:lnTo>
                  <a:lnTo>
                    <a:pt x="789056" y="1929108"/>
                  </a:lnTo>
                  <a:lnTo>
                    <a:pt x="790115" y="1935192"/>
                  </a:lnTo>
                  <a:lnTo>
                    <a:pt x="790644" y="1941011"/>
                  </a:lnTo>
                  <a:lnTo>
                    <a:pt x="790908" y="1947095"/>
                  </a:lnTo>
                  <a:lnTo>
                    <a:pt x="790644" y="1952385"/>
                  </a:lnTo>
                  <a:lnTo>
                    <a:pt x="790379" y="1957411"/>
                  </a:lnTo>
                  <a:lnTo>
                    <a:pt x="789585" y="1962437"/>
                  </a:lnTo>
                  <a:lnTo>
                    <a:pt x="788792" y="1967463"/>
                  </a:lnTo>
                  <a:lnTo>
                    <a:pt x="787733" y="1972224"/>
                  </a:lnTo>
                  <a:lnTo>
                    <a:pt x="786410" y="1976985"/>
                  </a:lnTo>
                  <a:lnTo>
                    <a:pt x="784823" y="1981482"/>
                  </a:lnTo>
                  <a:lnTo>
                    <a:pt x="782970" y="1986508"/>
                  </a:lnTo>
                  <a:lnTo>
                    <a:pt x="780853" y="1990740"/>
                  </a:lnTo>
                  <a:lnTo>
                    <a:pt x="778737" y="1995237"/>
                  </a:lnTo>
                  <a:lnTo>
                    <a:pt x="776355" y="1999469"/>
                  </a:lnTo>
                  <a:lnTo>
                    <a:pt x="773709" y="2003437"/>
                  </a:lnTo>
                  <a:lnTo>
                    <a:pt x="771063" y="2007404"/>
                  </a:lnTo>
                  <a:lnTo>
                    <a:pt x="767623" y="2011108"/>
                  </a:lnTo>
                  <a:lnTo>
                    <a:pt x="764448" y="2014811"/>
                  </a:lnTo>
                  <a:lnTo>
                    <a:pt x="761273" y="2018250"/>
                  </a:lnTo>
                  <a:lnTo>
                    <a:pt x="757833" y="2021688"/>
                  </a:lnTo>
                  <a:lnTo>
                    <a:pt x="754128" y="2024598"/>
                  </a:lnTo>
                  <a:lnTo>
                    <a:pt x="750424" y="2027772"/>
                  </a:lnTo>
                  <a:lnTo>
                    <a:pt x="746455" y="2030417"/>
                  </a:lnTo>
                  <a:lnTo>
                    <a:pt x="742221" y="2033327"/>
                  </a:lnTo>
                  <a:lnTo>
                    <a:pt x="738252" y="2035707"/>
                  </a:lnTo>
                  <a:lnTo>
                    <a:pt x="733753" y="2038088"/>
                  </a:lnTo>
                  <a:lnTo>
                    <a:pt x="729255" y="2039940"/>
                  </a:lnTo>
                  <a:lnTo>
                    <a:pt x="724757" y="2041791"/>
                  </a:lnTo>
                  <a:lnTo>
                    <a:pt x="720259" y="2043378"/>
                  </a:lnTo>
                  <a:lnTo>
                    <a:pt x="715231" y="2044701"/>
                  </a:lnTo>
                  <a:lnTo>
                    <a:pt x="710204" y="2045759"/>
                  </a:lnTo>
                  <a:lnTo>
                    <a:pt x="705441" y="2046553"/>
                  </a:lnTo>
                  <a:lnTo>
                    <a:pt x="700413" y="2047346"/>
                  </a:lnTo>
                  <a:lnTo>
                    <a:pt x="695386" y="2047611"/>
                  </a:lnTo>
                  <a:lnTo>
                    <a:pt x="690093" y="2047875"/>
                  </a:lnTo>
                  <a:lnTo>
                    <a:pt x="685066" y="2047611"/>
                  </a:lnTo>
                  <a:lnTo>
                    <a:pt x="679774" y="2047346"/>
                  </a:lnTo>
                  <a:lnTo>
                    <a:pt x="674746" y="2046553"/>
                  </a:lnTo>
                  <a:lnTo>
                    <a:pt x="669983" y="2045759"/>
                  </a:lnTo>
                  <a:lnTo>
                    <a:pt x="664691" y="2044701"/>
                  </a:lnTo>
                  <a:lnTo>
                    <a:pt x="659928" y="2043378"/>
                  </a:lnTo>
                  <a:lnTo>
                    <a:pt x="655430" y="2041791"/>
                  </a:lnTo>
                  <a:lnTo>
                    <a:pt x="650932" y="2039940"/>
                  </a:lnTo>
                  <a:lnTo>
                    <a:pt x="646433" y="2038088"/>
                  </a:lnTo>
                  <a:lnTo>
                    <a:pt x="642200" y="2035707"/>
                  </a:lnTo>
                  <a:lnTo>
                    <a:pt x="637966" y="2033327"/>
                  </a:lnTo>
                  <a:lnTo>
                    <a:pt x="633732" y="2030417"/>
                  </a:lnTo>
                  <a:lnTo>
                    <a:pt x="630028" y="2027772"/>
                  </a:lnTo>
                  <a:lnTo>
                    <a:pt x="626059" y="2024598"/>
                  </a:lnTo>
                  <a:lnTo>
                    <a:pt x="622619" y="2021688"/>
                  </a:lnTo>
                  <a:lnTo>
                    <a:pt x="618914" y="2018250"/>
                  </a:lnTo>
                  <a:lnTo>
                    <a:pt x="615474" y="2014811"/>
                  </a:lnTo>
                  <a:lnTo>
                    <a:pt x="612299" y="2011108"/>
                  </a:lnTo>
                  <a:lnTo>
                    <a:pt x="609389" y="2007404"/>
                  </a:lnTo>
                  <a:lnTo>
                    <a:pt x="606478" y="2003437"/>
                  </a:lnTo>
                  <a:lnTo>
                    <a:pt x="603832" y="1999469"/>
                  </a:lnTo>
                  <a:lnTo>
                    <a:pt x="601450" y="1995237"/>
                  </a:lnTo>
                  <a:lnTo>
                    <a:pt x="599333" y="1990740"/>
                  </a:lnTo>
                  <a:lnTo>
                    <a:pt x="597217" y="1986508"/>
                  </a:lnTo>
                  <a:lnTo>
                    <a:pt x="595364" y="1981482"/>
                  </a:lnTo>
                  <a:lnTo>
                    <a:pt x="593777" y="1976985"/>
                  </a:lnTo>
                  <a:lnTo>
                    <a:pt x="592454" y="1972224"/>
                  </a:lnTo>
                  <a:lnTo>
                    <a:pt x="591395" y="1967463"/>
                  </a:lnTo>
                  <a:lnTo>
                    <a:pt x="590601" y="1962437"/>
                  </a:lnTo>
                  <a:lnTo>
                    <a:pt x="589808" y="1957411"/>
                  </a:lnTo>
                  <a:lnTo>
                    <a:pt x="589543" y="1952385"/>
                  </a:lnTo>
                  <a:lnTo>
                    <a:pt x="589278" y="1947095"/>
                  </a:lnTo>
                  <a:lnTo>
                    <a:pt x="589808" y="1943921"/>
                  </a:lnTo>
                  <a:lnTo>
                    <a:pt x="177551" y="1791031"/>
                  </a:lnTo>
                  <a:lnTo>
                    <a:pt x="173847" y="1794999"/>
                  </a:lnTo>
                  <a:lnTo>
                    <a:pt x="170142" y="1798967"/>
                  </a:lnTo>
                  <a:lnTo>
                    <a:pt x="166173" y="1802405"/>
                  </a:lnTo>
                  <a:lnTo>
                    <a:pt x="162204" y="1805844"/>
                  </a:lnTo>
                  <a:lnTo>
                    <a:pt x="157441" y="1809018"/>
                  </a:lnTo>
                  <a:lnTo>
                    <a:pt x="153207" y="1811928"/>
                  </a:lnTo>
                  <a:lnTo>
                    <a:pt x="148444" y="1814573"/>
                  </a:lnTo>
                  <a:lnTo>
                    <a:pt x="143681" y="1817218"/>
                  </a:lnTo>
                  <a:lnTo>
                    <a:pt x="138654" y="1819334"/>
                  </a:lnTo>
                  <a:lnTo>
                    <a:pt x="133626" y="1821186"/>
                  </a:lnTo>
                  <a:lnTo>
                    <a:pt x="128599" y="1823037"/>
                  </a:lnTo>
                  <a:lnTo>
                    <a:pt x="123307" y="1824360"/>
                  </a:lnTo>
                  <a:lnTo>
                    <a:pt x="117750" y="1825418"/>
                  </a:lnTo>
                  <a:lnTo>
                    <a:pt x="112193" y="1826212"/>
                  </a:lnTo>
                  <a:lnTo>
                    <a:pt x="106372" y="1826741"/>
                  </a:lnTo>
                  <a:lnTo>
                    <a:pt x="100815" y="1827005"/>
                  </a:lnTo>
                  <a:lnTo>
                    <a:pt x="95523" y="1826741"/>
                  </a:lnTo>
                  <a:lnTo>
                    <a:pt x="90496" y="1826476"/>
                  </a:lnTo>
                  <a:lnTo>
                    <a:pt x="85468" y="1825683"/>
                  </a:lnTo>
                  <a:lnTo>
                    <a:pt x="80441" y="1824889"/>
                  </a:lnTo>
                  <a:lnTo>
                    <a:pt x="75678" y="1823831"/>
                  </a:lnTo>
                  <a:lnTo>
                    <a:pt x="70915" y="1822508"/>
                  </a:lnTo>
                  <a:lnTo>
                    <a:pt x="66152" y="1820921"/>
                  </a:lnTo>
                  <a:lnTo>
                    <a:pt x="61654" y="1819070"/>
                  </a:lnTo>
                  <a:lnTo>
                    <a:pt x="56891" y="1816954"/>
                  </a:lnTo>
                  <a:lnTo>
                    <a:pt x="52657" y="1814837"/>
                  </a:lnTo>
                  <a:lnTo>
                    <a:pt x="48423" y="1812457"/>
                  </a:lnTo>
                  <a:lnTo>
                    <a:pt x="44454" y="1809812"/>
                  </a:lnTo>
                  <a:lnTo>
                    <a:pt x="40485" y="1806902"/>
                  </a:lnTo>
                  <a:lnTo>
                    <a:pt x="36781" y="1803992"/>
                  </a:lnTo>
                  <a:lnTo>
                    <a:pt x="33076" y="1800818"/>
                  </a:lnTo>
                  <a:lnTo>
                    <a:pt x="29636" y="1797644"/>
                  </a:lnTo>
                  <a:lnTo>
                    <a:pt x="26196" y="1794205"/>
                  </a:lnTo>
                  <a:lnTo>
                    <a:pt x="23021" y="1790502"/>
                  </a:lnTo>
                  <a:lnTo>
                    <a:pt x="20110" y="1786799"/>
                  </a:lnTo>
                  <a:lnTo>
                    <a:pt x="17464" y="1782567"/>
                  </a:lnTo>
                  <a:lnTo>
                    <a:pt x="14818" y="1778334"/>
                  </a:lnTo>
                  <a:lnTo>
                    <a:pt x="12437" y="1774102"/>
                  </a:lnTo>
                  <a:lnTo>
                    <a:pt x="10055" y="1769870"/>
                  </a:lnTo>
                  <a:lnTo>
                    <a:pt x="7938" y="1765373"/>
                  </a:lnTo>
                  <a:lnTo>
                    <a:pt x="6086" y="1760876"/>
                  </a:lnTo>
                  <a:lnTo>
                    <a:pt x="4499" y="1756380"/>
                  </a:lnTo>
                  <a:lnTo>
                    <a:pt x="3176" y="1751618"/>
                  </a:lnTo>
                  <a:lnTo>
                    <a:pt x="2117" y="1746593"/>
                  </a:lnTo>
                  <a:lnTo>
                    <a:pt x="1059" y="1741831"/>
                  </a:lnTo>
                  <a:lnTo>
                    <a:pt x="529" y="1736806"/>
                  </a:lnTo>
                  <a:lnTo>
                    <a:pt x="0" y="1731251"/>
                  </a:lnTo>
                  <a:lnTo>
                    <a:pt x="0" y="1726225"/>
                  </a:lnTo>
                  <a:lnTo>
                    <a:pt x="0" y="1720935"/>
                  </a:lnTo>
                  <a:lnTo>
                    <a:pt x="529" y="1715909"/>
                  </a:lnTo>
                  <a:lnTo>
                    <a:pt x="1059" y="1710883"/>
                  </a:lnTo>
                  <a:lnTo>
                    <a:pt x="2117" y="1706122"/>
                  </a:lnTo>
                  <a:lnTo>
                    <a:pt x="3176" y="1701096"/>
                  </a:lnTo>
                  <a:lnTo>
                    <a:pt x="4499" y="1696335"/>
                  </a:lnTo>
                  <a:lnTo>
                    <a:pt x="6086" y="1691838"/>
                  </a:lnTo>
                  <a:lnTo>
                    <a:pt x="7938" y="1687341"/>
                  </a:lnTo>
                  <a:lnTo>
                    <a:pt x="10055" y="1682580"/>
                  </a:lnTo>
                  <a:lnTo>
                    <a:pt x="12437" y="1678348"/>
                  </a:lnTo>
                  <a:lnTo>
                    <a:pt x="14818" y="1674116"/>
                  </a:lnTo>
                  <a:lnTo>
                    <a:pt x="17464" y="1669883"/>
                  </a:lnTo>
                  <a:lnTo>
                    <a:pt x="20110" y="1665916"/>
                  </a:lnTo>
                  <a:lnTo>
                    <a:pt x="23021" y="1662212"/>
                  </a:lnTo>
                  <a:lnTo>
                    <a:pt x="26196" y="1658509"/>
                  </a:lnTo>
                  <a:lnTo>
                    <a:pt x="29636" y="1655070"/>
                  </a:lnTo>
                  <a:lnTo>
                    <a:pt x="33076" y="1651896"/>
                  </a:lnTo>
                  <a:lnTo>
                    <a:pt x="36781" y="1648722"/>
                  </a:lnTo>
                  <a:lnTo>
                    <a:pt x="40485" y="1645812"/>
                  </a:lnTo>
                  <a:lnTo>
                    <a:pt x="44454" y="1642903"/>
                  </a:lnTo>
                  <a:lnTo>
                    <a:pt x="48423" y="1640258"/>
                  </a:lnTo>
                  <a:lnTo>
                    <a:pt x="52657" y="1637877"/>
                  </a:lnTo>
                  <a:lnTo>
                    <a:pt x="56891" y="1635761"/>
                  </a:lnTo>
                  <a:lnTo>
                    <a:pt x="61654" y="1633380"/>
                  </a:lnTo>
                  <a:lnTo>
                    <a:pt x="66152" y="1631529"/>
                  </a:lnTo>
                  <a:lnTo>
                    <a:pt x="70915" y="1629942"/>
                  </a:lnTo>
                  <a:lnTo>
                    <a:pt x="75678" y="1628619"/>
                  </a:lnTo>
                  <a:lnTo>
                    <a:pt x="80441" y="1627561"/>
                  </a:lnTo>
                  <a:lnTo>
                    <a:pt x="85468" y="1626767"/>
                  </a:lnTo>
                  <a:lnTo>
                    <a:pt x="90496" y="1625974"/>
                  </a:lnTo>
                  <a:lnTo>
                    <a:pt x="95523" y="1625709"/>
                  </a:lnTo>
                  <a:lnTo>
                    <a:pt x="100815" y="1625445"/>
                  </a:lnTo>
                  <a:lnTo>
                    <a:pt x="105843" y="1625709"/>
                  </a:lnTo>
                  <a:lnTo>
                    <a:pt x="111135" y="1625974"/>
                  </a:lnTo>
                  <a:lnTo>
                    <a:pt x="116162" y="1626767"/>
                  </a:lnTo>
                  <a:lnTo>
                    <a:pt x="121190" y="1627561"/>
                  </a:lnTo>
                  <a:lnTo>
                    <a:pt x="125953" y="1628619"/>
                  </a:lnTo>
                  <a:lnTo>
                    <a:pt x="130716" y="1629942"/>
                  </a:lnTo>
                  <a:lnTo>
                    <a:pt x="135479" y="1631529"/>
                  </a:lnTo>
                  <a:lnTo>
                    <a:pt x="139977" y="1633380"/>
                  </a:lnTo>
                  <a:lnTo>
                    <a:pt x="144475" y="1635761"/>
                  </a:lnTo>
                  <a:lnTo>
                    <a:pt x="148709" y="1637877"/>
                  </a:lnTo>
                  <a:lnTo>
                    <a:pt x="152943" y="1640258"/>
                  </a:lnTo>
                  <a:lnTo>
                    <a:pt x="156912" y="1642903"/>
                  </a:lnTo>
                  <a:lnTo>
                    <a:pt x="161145" y="1645812"/>
                  </a:lnTo>
                  <a:lnTo>
                    <a:pt x="164850" y="1648722"/>
                  </a:lnTo>
                  <a:lnTo>
                    <a:pt x="168554" y="1651896"/>
                  </a:lnTo>
                  <a:lnTo>
                    <a:pt x="171994" y="1655070"/>
                  </a:lnTo>
                  <a:lnTo>
                    <a:pt x="175434" y="1658509"/>
                  </a:lnTo>
                  <a:lnTo>
                    <a:pt x="178609" y="1662212"/>
                  </a:lnTo>
                  <a:lnTo>
                    <a:pt x="181520" y="1665916"/>
                  </a:lnTo>
                  <a:lnTo>
                    <a:pt x="184431" y="1669883"/>
                  </a:lnTo>
                  <a:lnTo>
                    <a:pt x="186812" y="1674116"/>
                  </a:lnTo>
                  <a:lnTo>
                    <a:pt x="189458" y="1678348"/>
                  </a:lnTo>
                  <a:lnTo>
                    <a:pt x="191575" y="1682580"/>
                  </a:lnTo>
                  <a:lnTo>
                    <a:pt x="193427" y="1687341"/>
                  </a:lnTo>
                  <a:lnTo>
                    <a:pt x="195280" y="1691838"/>
                  </a:lnTo>
                  <a:lnTo>
                    <a:pt x="196867" y="1696335"/>
                  </a:lnTo>
                  <a:lnTo>
                    <a:pt x="198190" y="1701096"/>
                  </a:lnTo>
                  <a:lnTo>
                    <a:pt x="199513" y="1706122"/>
                  </a:lnTo>
                  <a:lnTo>
                    <a:pt x="200307" y="1710883"/>
                  </a:lnTo>
                  <a:lnTo>
                    <a:pt x="200836" y="1715909"/>
                  </a:lnTo>
                  <a:lnTo>
                    <a:pt x="201366" y="1720935"/>
                  </a:lnTo>
                  <a:lnTo>
                    <a:pt x="201366" y="1726225"/>
                  </a:lnTo>
                  <a:lnTo>
                    <a:pt x="201101" y="1728870"/>
                  </a:lnTo>
                  <a:lnTo>
                    <a:pt x="200836" y="1731515"/>
                  </a:lnTo>
                  <a:lnTo>
                    <a:pt x="612035" y="1884140"/>
                  </a:lnTo>
                  <a:lnTo>
                    <a:pt x="615474" y="1879908"/>
                  </a:lnTo>
                  <a:lnTo>
                    <a:pt x="619708" y="1875940"/>
                  </a:lnTo>
                  <a:lnTo>
                    <a:pt x="623677" y="1871973"/>
                  </a:lnTo>
                  <a:lnTo>
                    <a:pt x="627646" y="1868534"/>
                  </a:lnTo>
                  <a:lnTo>
                    <a:pt x="632145" y="1865095"/>
                  </a:lnTo>
                  <a:lnTo>
                    <a:pt x="636643" y="1862186"/>
                  </a:lnTo>
                  <a:lnTo>
                    <a:pt x="641406" y="1859276"/>
                  </a:lnTo>
                  <a:lnTo>
                    <a:pt x="646169" y="1856631"/>
                  </a:lnTo>
                  <a:lnTo>
                    <a:pt x="651196" y="1854515"/>
                  </a:lnTo>
                  <a:lnTo>
                    <a:pt x="656224" y="1852399"/>
                  </a:lnTo>
                  <a:lnTo>
                    <a:pt x="661516" y="1850547"/>
                  </a:lnTo>
                  <a:lnTo>
                    <a:pt x="667073" y="1849224"/>
                  </a:lnTo>
                  <a:lnTo>
                    <a:pt x="672894" y="1847902"/>
                  </a:lnTo>
                  <a:lnTo>
                    <a:pt x="678451" y="1847108"/>
                  </a:lnTo>
                  <a:lnTo>
                    <a:pt x="684272" y="1846579"/>
                  </a:lnTo>
                  <a:lnTo>
                    <a:pt x="690093" y="1846579"/>
                  </a:lnTo>
                  <a:lnTo>
                    <a:pt x="695915" y="1846579"/>
                  </a:lnTo>
                  <a:lnTo>
                    <a:pt x="701736" y="1847108"/>
                  </a:lnTo>
                  <a:lnTo>
                    <a:pt x="707557" y="1848166"/>
                  </a:lnTo>
                  <a:lnTo>
                    <a:pt x="713114" y="1849224"/>
                  </a:lnTo>
                  <a:lnTo>
                    <a:pt x="718406" y="1850812"/>
                  </a:lnTo>
                  <a:lnTo>
                    <a:pt x="723963" y="1852663"/>
                  </a:lnTo>
                  <a:lnTo>
                    <a:pt x="729255" y="1854779"/>
                  </a:lnTo>
                  <a:lnTo>
                    <a:pt x="734283" y="1856895"/>
                  </a:lnTo>
                  <a:lnTo>
                    <a:pt x="1188082" y="1398755"/>
                  </a:lnTo>
                  <a:lnTo>
                    <a:pt x="1185701" y="1393465"/>
                  </a:lnTo>
                  <a:lnTo>
                    <a:pt x="1183584" y="1388175"/>
                  </a:lnTo>
                  <a:lnTo>
                    <a:pt x="1181732" y="1382620"/>
                  </a:lnTo>
                  <a:lnTo>
                    <a:pt x="1180144" y="1377065"/>
                  </a:lnTo>
                  <a:lnTo>
                    <a:pt x="1178821" y="1371246"/>
                  </a:lnTo>
                  <a:lnTo>
                    <a:pt x="1178027" y="1365427"/>
                  </a:lnTo>
                  <a:lnTo>
                    <a:pt x="1177234" y="1359607"/>
                  </a:lnTo>
                  <a:lnTo>
                    <a:pt x="1177234" y="1353523"/>
                  </a:lnTo>
                  <a:lnTo>
                    <a:pt x="1177234" y="1348498"/>
                  </a:lnTo>
                  <a:lnTo>
                    <a:pt x="1177763" y="1343472"/>
                  </a:lnTo>
                  <a:lnTo>
                    <a:pt x="1178292" y="1338446"/>
                  </a:lnTo>
                  <a:lnTo>
                    <a:pt x="1179086" y="1333156"/>
                  </a:lnTo>
                  <a:lnTo>
                    <a:pt x="1180409" y="1328394"/>
                  </a:lnTo>
                  <a:lnTo>
                    <a:pt x="1181732" y="1323633"/>
                  </a:lnTo>
                  <a:lnTo>
                    <a:pt x="1183320" y="1318872"/>
                  </a:lnTo>
                  <a:lnTo>
                    <a:pt x="1184907" y="1314375"/>
                  </a:lnTo>
                  <a:lnTo>
                    <a:pt x="1187024" y="1309878"/>
                  </a:lnTo>
                  <a:lnTo>
                    <a:pt x="1189141" y="1305646"/>
                  </a:lnTo>
                  <a:lnTo>
                    <a:pt x="1191522" y="1301414"/>
                  </a:lnTo>
                  <a:lnTo>
                    <a:pt x="1194168" y="1297446"/>
                  </a:lnTo>
                  <a:lnTo>
                    <a:pt x="1197079" y="1293478"/>
                  </a:lnTo>
                  <a:lnTo>
                    <a:pt x="1199990" y="1289511"/>
                  </a:lnTo>
                  <a:lnTo>
                    <a:pt x="1203165" y="1285808"/>
                  </a:lnTo>
                  <a:lnTo>
                    <a:pt x="1206605" y="1282369"/>
                  </a:lnTo>
                  <a:lnTo>
                    <a:pt x="1210045" y="1278930"/>
                  </a:lnTo>
                  <a:lnTo>
                    <a:pt x="1213485" y="1275756"/>
                  </a:lnTo>
                  <a:lnTo>
                    <a:pt x="1217454" y="1272846"/>
                  </a:lnTo>
                  <a:lnTo>
                    <a:pt x="1221423" y="1269937"/>
                  </a:lnTo>
                  <a:lnTo>
                    <a:pt x="1225392" y="1267291"/>
                  </a:lnTo>
                  <a:lnTo>
                    <a:pt x="1229890" y="1264911"/>
                  </a:lnTo>
                  <a:lnTo>
                    <a:pt x="1234124" y="1262795"/>
                  </a:lnTo>
                  <a:lnTo>
                    <a:pt x="1238622" y="1260679"/>
                  </a:lnTo>
                  <a:lnTo>
                    <a:pt x="1243121" y="1259092"/>
                  </a:lnTo>
                  <a:lnTo>
                    <a:pt x="1247884" y="1257504"/>
                  </a:lnTo>
                  <a:lnTo>
                    <a:pt x="1252646" y="1256182"/>
                  </a:lnTo>
                  <a:lnTo>
                    <a:pt x="1257409" y="1254859"/>
                  </a:lnTo>
                  <a:lnTo>
                    <a:pt x="1262437" y="1254066"/>
                  </a:lnTo>
                  <a:lnTo>
                    <a:pt x="1267464" y="1253537"/>
                  </a:lnTo>
                  <a:lnTo>
                    <a:pt x="1272492" y="1253008"/>
                  </a:lnTo>
                  <a:lnTo>
                    <a:pt x="1277784" y="1253008"/>
                  </a:lnTo>
                  <a:lnTo>
                    <a:pt x="1283076" y="1253008"/>
                  </a:lnTo>
                  <a:lnTo>
                    <a:pt x="1288104" y="1253537"/>
                  </a:lnTo>
                  <a:lnTo>
                    <a:pt x="1293131" y="1254066"/>
                  </a:lnTo>
                  <a:lnTo>
                    <a:pt x="1298159" y="1254859"/>
                  </a:lnTo>
                  <a:lnTo>
                    <a:pt x="1302922" y="1256182"/>
                  </a:lnTo>
                  <a:lnTo>
                    <a:pt x="1307685" y="1257504"/>
                  </a:lnTo>
                  <a:lnTo>
                    <a:pt x="1312183" y="1259092"/>
                  </a:lnTo>
                  <a:lnTo>
                    <a:pt x="1316946" y="1260679"/>
                  </a:lnTo>
                  <a:lnTo>
                    <a:pt x="1321179" y="1262795"/>
                  </a:lnTo>
                  <a:lnTo>
                    <a:pt x="1325678" y="1264911"/>
                  </a:lnTo>
                  <a:lnTo>
                    <a:pt x="1330176" y="1267291"/>
                  </a:lnTo>
                  <a:lnTo>
                    <a:pt x="1334145" y="1269937"/>
                  </a:lnTo>
                  <a:lnTo>
                    <a:pt x="1338114" y="1272846"/>
                  </a:lnTo>
                  <a:lnTo>
                    <a:pt x="1341819" y="1275756"/>
                  </a:lnTo>
                  <a:lnTo>
                    <a:pt x="1345523" y="1278930"/>
                  </a:lnTo>
                  <a:lnTo>
                    <a:pt x="1348963" y="1282369"/>
                  </a:lnTo>
                  <a:lnTo>
                    <a:pt x="1352403" y="1285808"/>
                  </a:lnTo>
                  <a:lnTo>
                    <a:pt x="1355314" y="1289511"/>
                  </a:lnTo>
                  <a:lnTo>
                    <a:pt x="1358489" y="1293478"/>
                  </a:lnTo>
                  <a:lnTo>
                    <a:pt x="1361135" y="1297446"/>
                  </a:lnTo>
                  <a:lnTo>
                    <a:pt x="1363781" y="1301414"/>
                  </a:lnTo>
                  <a:lnTo>
                    <a:pt x="1366163" y="1305646"/>
                  </a:lnTo>
                  <a:lnTo>
                    <a:pt x="1368544" y="1309878"/>
                  </a:lnTo>
                  <a:lnTo>
                    <a:pt x="1370396" y="1314375"/>
                  </a:lnTo>
                  <a:lnTo>
                    <a:pt x="1372248" y="1318872"/>
                  </a:lnTo>
                  <a:lnTo>
                    <a:pt x="1373836" y="1323633"/>
                  </a:lnTo>
                  <a:lnTo>
                    <a:pt x="1375159" y="1328394"/>
                  </a:lnTo>
                  <a:lnTo>
                    <a:pt x="1376218" y="1333156"/>
                  </a:lnTo>
                  <a:lnTo>
                    <a:pt x="1377276" y="1338446"/>
                  </a:lnTo>
                  <a:lnTo>
                    <a:pt x="1377805" y="1343472"/>
                  </a:lnTo>
                  <a:lnTo>
                    <a:pt x="1378070" y="1348498"/>
                  </a:lnTo>
                  <a:lnTo>
                    <a:pt x="1378599" y="1353523"/>
                  </a:lnTo>
                  <a:lnTo>
                    <a:pt x="1378070" y="1360665"/>
                  </a:lnTo>
                  <a:lnTo>
                    <a:pt x="1377011" y="1367543"/>
                  </a:lnTo>
                  <a:lnTo>
                    <a:pt x="1375688" y="1374156"/>
                  </a:lnTo>
                  <a:lnTo>
                    <a:pt x="1374101" y="1380768"/>
                  </a:lnTo>
                  <a:lnTo>
                    <a:pt x="1784505" y="1661419"/>
                  </a:lnTo>
                  <a:lnTo>
                    <a:pt x="1788210" y="1657451"/>
                  </a:lnTo>
                  <a:lnTo>
                    <a:pt x="1791914" y="1653748"/>
                  </a:lnTo>
                  <a:lnTo>
                    <a:pt x="1795883" y="1650045"/>
                  </a:lnTo>
                  <a:lnTo>
                    <a:pt x="1799852" y="1646870"/>
                  </a:lnTo>
                  <a:lnTo>
                    <a:pt x="1804351" y="1643696"/>
                  </a:lnTo>
                  <a:lnTo>
                    <a:pt x="1808584" y="1640787"/>
                  </a:lnTo>
                  <a:lnTo>
                    <a:pt x="1813347" y="1637877"/>
                  </a:lnTo>
                  <a:lnTo>
                    <a:pt x="1818110" y="1635496"/>
                  </a:lnTo>
                  <a:lnTo>
                    <a:pt x="1822873" y="1633116"/>
                  </a:lnTo>
                  <a:lnTo>
                    <a:pt x="1828165" y="1631000"/>
                  </a:lnTo>
                  <a:lnTo>
                    <a:pt x="1833193" y="1629412"/>
                  </a:lnTo>
                  <a:lnTo>
                    <a:pt x="1838749" y="1628090"/>
                  </a:lnTo>
                  <a:lnTo>
                    <a:pt x="1844306" y="1627032"/>
                  </a:lnTo>
                  <a:lnTo>
                    <a:pt x="1849598" y="1626238"/>
                  </a:lnTo>
                  <a:lnTo>
                    <a:pt x="1855420" y="1625709"/>
                  </a:lnTo>
                  <a:lnTo>
                    <a:pt x="1860976" y="1625445"/>
                  </a:lnTo>
                  <a:lnTo>
                    <a:pt x="1865210" y="1625709"/>
                  </a:lnTo>
                  <a:lnTo>
                    <a:pt x="1869444" y="1625974"/>
                  </a:lnTo>
                  <a:lnTo>
                    <a:pt x="1877647" y="1627296"/>
                  </a:lnTo>
                  <a:lnTo>
                    <a:pt x="2333563" y="822377"/>
                  </a:lnTo>
                  <a:lnTo>
                    <a:pt x="2593671" y="822377"/>
                  </a:lnTo>
                  <a:lnTo>
                    <a:pt x="2596846" y="814971"/>
                  </a:lnTo>
                  <a:lnTo>
                    <a:pt x="2600022" y="807829"/>
                  </a:lnTo>
                  <a:lnTo>
                    <a:pt x="2603991" y="801216"/>
                  </a:lnTo>
                  <a:lnTo>
                    <a:pt x="2608224" y="794868"/>
                  </a:lnTo>
                  <a:lnTo>
                    <a:pt x="2612987" y="788519"/>
                  </a:lnTo>
                  <a:lnTo>
                    <a:pt x="2618015" y="782965"/>
                  </a:lnTo>
                  <a:lnTo>
                    <a:pt x="2623836" y="777674"/>
                  </a:lnTo>
                  <a:lnTo>
                    <a:pt x="2629658" y="772913"/>
                  </a:lnTo>
                  <a:lnTo>
                    <a:pt x="2636008" y="768681"/>
                  </a:lnTo>
                  <a:lnTo>
                    <a:pt x="2642888" y="764713"/>
                  </a:lnTo>
                  <a:lnTo>
                    <a:pt x="2650032" y="761539"/>
                  </a:lnTo>
                  <a:lnTo>
                    <a:pt x="2657177" y="758629"/>
                  </a:lnTo>
                  <a:lnTo>
                    <a:pt x="2664850" y="756513"/>
                  </a:lnTo>
                  <a:lnTo>
                    <a:pt x="2668819" y="755720"/>
                  </a:lnTo>
                  <a:lnTo>
                    <a:pt x="2672524" y="754926"/>
                  </a:lnTo>
                  <a:lnTo>
                    <a:pt x="2676757" y="754397"/>
                  </a:lnTo>
                  <a:lnTo>
                    <a:pt x="2680727" y="753868"/>
                  </a:lnTo>
                  <a:lnTo>
                    <a:pt x="2684696" y="753603"/>
                  </a:lnTo>
                  <a:lnTo>
                    <a:pt x="2688929" y="753603"/>
                  </a:lnTo>
                  <a:lnTo>
                    <a:pt x="2689723" y="753603"/>
                  </a:lnTo>
                  <a:lnTo>
                    <a:pt x="2891353" y="184367"/>
                  </a:lnTo>
                  <a:lnTo>
                    <a:pt x="2886326" y="180928"/>
                  </a:lnTo>
                  <a:lnTo>
                    <a:pt x="2881563" y="176961"/>
                  </a:lnTo>
                  <a:lnTo>
                    <a:pt x="2877329" y="172993"/>
                  </a:lnTo>
                  <a:lnTo>
                    <a:pt x="2873095" y="168761"/>
                  </a:lnTo>
                  <a:lnTo>
                    <a:pt x="2869126" y="163999"/>
                  </a:lnTo>
                  <a:lnTo>
                    <a:pt x="2865422" y="159238"/>
                  </a:lnTo>
                  <a:lnTo>
                    <a:pt x="2861982" y="154212"/>
                  </a:lnTo>
                  <a:lnTo>
                    <a:pt x="2859071" y="148922"/>
                  </a:lnTo>
                  <a:lnTo>
                    <a:pt x="2856160" y="143367"/>
                  </a:lnTo>
                  <a:lnTo>
                    <a:pt x="2853779" y="137812"/>
                  </a:lnTo>
                  <a:lnTo>
                    <a:pt x="2851662" y="131993"/>
                  </a:lnTo>
                  <a:lnTo>
                    <a:pt x="2850074" y="125909"/>
                  </a:lnTo>
                  <a:lnTo>
                    <a:pt x="2848222" y="119825"/>
                  </a:lnTo>
                  <a:lnTo>
                    <a:pt x="2847428" y="113742"/>
                  </a:lnTo>
                  <a:lnTo>
                    <a:pt x="2846634" y="107393"/>
                  </a:lnTo>
                  <a:lnTo>
                    <a:pt x="2846634" y="100780"/>
                  </a:lnTo>
                  <a:lnTo>
                    <a:pt x="2846634" y="95755"/>
                  </a:lnTo>
                  <a:lnTo>
                    <a:pt x="2847164" y="90200"/>
                  </a:lnTo>
                  <a:lnTo>
                    <a:pt x="2847693" y="85174"/>
                  </a:lnTo>
                  <a:lnTo>
                    <a:pt x="2848487" y="80413"/>
                  </a:lnTo>
                  <a:lnTo>
                    <a:pt x="2850074" y="75651"/>
                  </a:lnTo>
                  <a:lnTo>
                    <a:pt x="2851398" y="70890"/>
                  </a:lnTo>
                  <a:lnTo>
                    <a:pt x="2852985" y="66129"/>
                  </a:lnTo>
                  <a:lnTo>
                    <a:pt x="2854573" y="61632"/>
                  </a:lnTo>
                  <a:lnTo>
                    <a:pt x="2856690" y="57135"/>
                  </a:lnTo>
                  <a:lnTo>
                    <a:pt x="2858806" y="52903"/>
                  </a:lnTo>
                  <a:lnTo>
                    <a:pt x="2861188" y="48671"/>
                  </a:lnTo>
                  <a:lnTo>
                    <a:pt x="2863834" y="44174"/>
                  </a:lnTo>
                  <a:lnTo>
                    <a:pt x="2866745" y="40471"/>
                  </a:lnTo>
                  <a:lnTo>
                    <a:pt x="2869655" y="36503"/>
                  </a:lnTo>
                  <a:lnTo>
                    <a:pt x="2872831" y="33064"/>
                  </a:lnTo>
                  <a:lnTo>
                    <a:pt x="2876006" y="29361"/>
                  </a:lnTo>
                  <a:lnTo>
                    <a:pt x="2879710" y="26187"/>
                  </a:lnTo>
                  <a:lnTo>
                    <a:pt x="2883150" y="23013"/>
                  </a:lnTo>
                  <a:lnTo>
                    <a:pt x="2887119" y="20103"/>
                  </a:lnTo>
                  <a:lnTo>
                    <a:pt x="2891088" y="17194"/>
                  </a:lnTo>
                  <a:lnTo>
                    <a:pt x="2895058" y="14548"/>
                  </a:lnTo>
                  <a:lnTo>
                    <a:pt x="2899291" y="12168"/>
                  </a:lnTo>
                  <a:lnTo>
                    <a:pt x="2903790" y="10052"/>
                  </a:lnTo>
                  <a:lnTo>
                    <a:pt x="2908288" y="7936"/>
                  </a:lnTo>
                  <a:lnTo>
                    <a:pt x="2912786" y="6084"/>
                  </a:lnTo>
                  <a:lnTo>
                    <a:pt x="2917549" y="4497"/>
                  </a:lnTo>
                  <a:lnTo>
                    <a:pt x="2922312" y="3174"/>
                  </a:lnTo>
                  <a:lnTo>
                    <a:pt x="2927075" y="2116"/>
                  </a:lnTo>
                  <a:lnTo>
                    <a:pt x="2932102" y="1323"/>
                  </a:lnTo>
                  <a:lnTo>
                    <a:pt x="2937130" y="529"/>
                  </a:lnTo>
                  <a:lnTo>
                    <a:pt x="2942158" y="265"/>
                  </a:lnTo>
                  <a:lnTo>
                    <a:pt x="2947185" y="0"/>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500"/>
                            </p:stCondLst>
                            <p:childTnLst>
                              <p:par>
                                <p:cTn id="26" presetID="37"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900" decel="100000" fill="hold"/>
                                        <p:tgtEl>
                                          <p:spTgt spid="3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37"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900" decel="100000" fill="hold"/>
                                        <p:tgtEl>
                                          <p:spTgt spid="3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37"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900" decel="100000" fill="hold"/>
                                        <p:tgtEl>
                                          <p:spTgt spid="3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2" presetClass="entr" presetSubtype="2"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1+#ppt_w/2"/>
                                          </p:val>
                                        </p:tav>
                                        <p:tav tm="100000">
                                          <p:val>
                                            <p:strVal val="#ppt_x"/>
                                          </p:val>
                                        </p:tav>
                                      </p:tavLst>
                                    </p:anim>
                                    <p:anim calcmode="lin" valueType="num">
                                      <p:cBhvr additive="base">
                                        <p:cTn id="60" dur="500" fill="hold"/>
                                        <p:tgtEl>
                                          <p:spTgt spid="35"/>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37"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900" decel="100000" fill="hold"/>
                                        <p:tgtEl>
                                          <p:spTgt spid="36"/>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68" fill="hold">
                            <p:stCondLst>
                              <p:cond delay="6000"/>
                            </p:stCondLst>
                            <p:childTnLst>
                              <p:par>
                                <p:cTn id="69" presetID="2" presetClass="entr" presetSubtype="2"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1+#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animBg="1"/>
      <p:bldP spid="35" grpId="0"/>
      <p:bldP spid="36"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16200000">
            <a:off x="1406754" y="1887111"/>
            <a:ext cx="1015663" cy="1309907"/>
          </a:xfrm>
          <a:prstGeom prst="rect">
            <a:avLst/>
          </a:prstGeom>
          <a:ln w="28575">
            <a:solidFill>
              <a:schemeClr val="accent1"/>
            </a:solidFill>
          </a:ln>
        </p:spPr>
        <p:txBody>
          <a:bodyPr vert="eaVert" wrap="square">
            <a:spAutoFit/>
          </a:bodyPr>
          <a:lstStyle/>
          <a:p>
            <a:pPr algn="ctr"/>
            <a:r>
              <a:rPr lang="en-US" altLang="zh-CN" sz="5400" b="1" spc="-225" dirty="0">
                <a:solidFill>
                  <a:schemeClr val="accent1"/>
                </a:solidFill>
                <a:latin typeface="Agency FB" panose="020B0503020202020204" pitchFamily="34" charset="0"/>
                <a:ea typeface="造字工房俊雅（非商用）常规体" pitchFamily="50" charset="-122"/>
              </a:rPr>
              <a:t>01</a:t>
            </a:r>
            <a:endParaRPr lang="zh-CN" altLang="en-US" sz="5400" b="1" spc="-225" dirty="0">
              <a:solidFill>
                <a:schemeClr val="accent1"/>
              </a:solidFill>
              <a:latin typeface="Agency FB" panose="020B0503020202020204" pitchFamily="34" charset="0"/>
              <a:ea typeface="造字工房俊雅（非商用）常规体" pitchFamily="50" charset="-122"/>
            </a:endParaRPr>
          </a:p>
        </p:txBody>
      </p:sp>
      <p:sp>
        <p:nvSpPr>
          <p:cNvPr id="15" name="TextBox 15"/>
          <p:cNvSpPr txBox="1"/>
          <p:nvPr/>
        </p:nvSpPr>
        <p:spPr>
          <a:xfrm>
            <a:off x="3057052" y="1894061"/>
            <a:ext cx="4611292" cy="461665"/>
          </a:xfrm>
          <a:prstGeom prst="rect">
            <a:avLst/>
          </a:prstGeom>
          <a:noFill/>
        </p:spPr>
        <p:txBody>
          <a:bodyPr wrap="square" rtlCol="0">
            <a:spAutoFit/>
          </a:bodyPr>
          <a:lstStyle/>
          <a:p>
            <a:pPr defTabSz="799465"/>
            <a:r>
              <a:rPr lang="zh-CN" altLang="en-US" sz="2400" b="1" dirty="0">
                <a:solidFill>
                  <a:schemeClr val="accent1"/>
                </a:solidFill>
                <a:latin typeface="+mj-ea"/>
                <a:ea typeface="+mj-ea"/>
              </a:rPr>
              <a:t>我们是谁 </a:t>
            </a:r>
            <a:r>
              <a:rPr lang="en-US" altLang="zh-CN" sz="2400" b="1" dirty="0">
                <a:solidFill>
                  <a:schemeClr val="accent1"/>
                </a:solidFill>
                <a:latin typeface="+mj-ea"/>
                <a:ea typeface="+mj-ea"/>
              </a:rPr>
              <a:t>- </a:t>
            </a:r>
            <a:r>
              <a:rPr lang="zh-CN" altLang="en-US" sz="2400" b="1" dirty="0">
                <a:solidFill>
                  <a:schemeClr val="accent1"/>
                </a:solidFill>
                <a:latin typeface="+mj-ea"/>
                <a:ea typeface="+mj-ea"/>
              </a:rPr>
              <a:t>公司介绍</a:t>
            </a:r>
          </a:p>
        </p:txBody>
      </p:sp>
      <p:sp>
        <p:nvSpPr>
          <p:cNvPr id="16" name="矩形 15"/>
          <p:cNvSpPr/>
          <p:nvPr/>
        </p:nvSpPr>
        <p:spPr>
          <a:xfrm>
            <a:off x="3145343"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7" name="矩形 16"/>
          <p:cNvSpPr/>
          <p:nvPr/>
        </p:nvSpPr>
        <p:spPr>
          <a:xfrm>
            <a:off x="431308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8" name="矩形 17"/>
          <p:cNvSpPr/>
          <p:nvPr/>
        </p:nvSpPr>
        <p:spPr>
          <a:xfrm>
            <a:off x="5498007" y="2764970"/>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19" name="矩形 18"/>
          <p:cNvSpPr/>
          <p:nvPr/>
        </p:nvSpPr>
        <p:spPr>
          <a:xfrm>
            <a:off x="3145521"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0" name="矩形 19"/>
          <p:cNvSpPr/>
          <p:nvPr/>
        </p:nvSpPr>
        <p:spPr>
          <a:xfrm>
            <a:off x="4313086"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1" name="矩形 20"/>
          <p:cNvSpPr/>
          <p:nvPr/>
        </p:nvSpPr>
        <p:spPr>
          <a:xfrm>
            <a:off x="5498007" y="3068702"/>
            <a:ext cx="1081047" cy="223128"/>
          </a:xfrm>
          <a:prstGeom prst="rect">
            <a:avLst/>
          </a:prstGeom>
        </p:spPr>
        <p:txBody>
          <a:bodyPr wrap="none" lIns="68571" tIns="34285" rIns="68571" bIns="34285">
            <a:spAutoFit/>
          </a:bodyPr>
          <a:lstStyle/>
          <a:p>
            <a:pPr marL="171450" indent="-171450" defTabSz="913765">
              <a:buClr>
                <a:schemeClr val="accent2"/>
              </a:buClr>
              <a:buFont typeface="Wingdings" panose="05000000000000000000" pitchFamily="2" charset="2"/>
              <a:buChar char="l"/>
              <a:defRPr/>
            </a:pPr>
            <a:r>
              <a:rPr lang="zh-CN" altLang="en-US" sz="1000" kern="0" dirty="0">
                <a:solidFill>
                  <a:schemeClr val="tx2"/>
                </a:solidFill>
                <a:latin typeface="李旭科书法"/>
                <a:ea typeface="微软雅黑" panose="020B0503020204020204" pitchFamily="34" charset="-122"/>
              </a:rPr>
              <a:t>添加标题内容</a:t>
            </a:r>
          </a:p>
        </p:txBody>
      </p:sp>
      <p:sp>
        <p:nvSpPr>
          <p:cNvPr id="22" name="矩形 21"/>
          <p:cNvSpPr/>
          <p:nvPr/>
        </p:nvSpPr>
        <p:spPr>
          <a:xfrm>
            <a:off x="3121743" y="2323630"/>
            <a:ext cx="4896544" cy="338554"/>
          </a:xfrm>
          <a:prstGeom prst="rect">
            <a:avLst/>
          </a:prstGeom>
        </p:spPr>
        <p:txBody>
          <a:bodyPr wrap="square">
            <a:spAutoFit/>
          </a:bodyPr>
          <a:lstStyle/>
          <a:p>
            <a:r>
              <a:rPr lang="zh-CN" altLang="en-US" sz="800" dirty="0">
                <a:solidFill>
                  <a:schemeClr val="tx2"/>
                </a:solidFill>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000"/>
                                </p:stCondLst>
                                <p:childTnLst>
                                  <p:par>
                                    <p:cTn id="20" presetID="2" presetClass="entr" presetSubtype="4" accel="46000" fill="hold" grpId="0" nodeType="afterEffect" p14:presetBounceEnd="48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48000">
                                          <p:cBhvr additive="base">
                                            <p:cTn id="22"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14:presetBounceEnd="46000">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14:bounceEnd="46000">
                                          <p:cBhvr additive="base">
                                            <p:cTn id="26" dur="500" fill="hold"/>
                                            <p:tgtEl>
                                              <p:spTgt spid="17"/>
                                            </p:tgtEl>
                                            <p:attrNameLst>
                                              <p:attrName>ppt_x</p:attrName>
                                            </p:attrNameLst>
                                          </p:cBhvr>
                                          <p:tavLst>
                                            <p:tav tm="0">
                                              <p:val>
                                                <p:strVal val="#ppt_x"/>
                                              </p:val>
                                            </p:tav>
                                            <p:tav tm="100000">
                                              <p:val>
                                                <p:strVal val="#ppt_x"/>
                                              </p:val>
                                            </p:tav>
                                          </p:tavLst>
                                        </p:anim>
                                        <p:anim calcmode="lin" valueType="num" p14:bounceEnd="46000">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14:presetBounceEnd="46000">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14:bounceEnd="46000">
                                          <p:cBhvr additive="base">
                                            <p:cTn id="30" dur="500" fill="hold"/>
                                            <p:tgtEl>
                                              <p:spTgt spid="18"/>
                                            </p:tgtEl>
                                            <p:attrNameLst>
                                              <p:attrName>ppt_x</p:attrName>
                                            </p:attrNameLst>
                                          </p:cBhvr>
                                          <p:tavLst>
                                            <p:tav tm="0">
                                              <p:val>
                                                <p:strVal val="#ppt_x"/>
                                              </p:val>
                                            </p:tav>
                                            <p:tav tm="100000">
                                              <p:val>
                                                <p:strVal val="#ppt_x"/>
                                              </p:val>
                                            </p:tav>
                                          </p:tavLst>
                                        </p:anim>
                                        <p:anim calcmode="lin" valueType="num" p14:bounceEnd="46000">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14:presetBounceEnd="48000">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14:bounceEnd="48000">
                                          <p:cBhvr additive="base">
                                            <p:cTn id="34"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14:presetBounceEnd="46000">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14:bounceEnd="46000">
                                          <p:cBhvr additive="base">
                                            <p:cTn id="38" dur="500" fill="hold"/>
                                            <p:tgtEl>
                                              <p:spTgt spid="20"/>
                                            </p:tgtEl>
                                            <p:attrNameLst>
                                              <p:attrName>ppt_x</p:attrName>
                                            </p:attrNameLst>
                                          </p:cBhvr>
                                          <p:tavLst>
                                            <p:tav tm="0">
                                              <p:val>
                                                <p:strVal val="#ppt_x"/>
                                              </p:val>
                                            </p:tav>
                                            <p:tav tm="100000">
                                              <p:val>
                                                <p:strVal val="#ppt_x"/>
                                              </p:val>
                                            </p:tav>
                                          </p:tavLst>
                                        </p:anim>
                                        <p:anim calcmode="lin" valueType="num" p14:bounceEnd="46000">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14:presetBounceEnd="46000">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14:bounceEnd="46000">
                                          <p:cBhvr additive="base">
                                            <p:cTn id="42" dur="500" fill="hold"/>
                                            <p:tgtEl>
                                              <p:spTgt spid="21"/>
                                            </p:tgtEl>
                                            <p:attrNameLst>
                                              <p:attrName>ppt_x</p:attrName>
                                            </p:attrNameLst>
                                          </p:cBhvr>
                                          <p:tavLst>
                                            <p:tav tm="0">
                                              <p:val>
                                                <p:strVal val="#ppt_x"/>
                                              </p:val>
                                            </p:tav>
                                            <p:tav tm="100000">
                                              <p:val>
                                                <p:strVal val="#ppt_x"/>
                                              </p:val>
                                            </p:tav>
                                          </p:tavLst>
                                        </p:anim>
                                        <p:anim calcmode="lin" valueType="num" p14:bounceEnd="46000">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by="(-#ppt_w*2)" calcmode="lin" valueType="num">
                                          <p:cBhvr rctx="PPT">
                                            <p:cTn id="11" dur="500" autoRev="1" fill="hold">
                                              <p:stCondLst>
                                                <p:cond delay="0"/>
                                              </p:stCondLst>
                                            </p:cTn>
                                            <p:tgtEl>
                                              <p:spTgt spid="15"/>
                                            </p:tgtEl>
                                            <p:attrNameLst>
                                              <p:attrName>ppt_w</p:attrName>
                                            </p:attrNameLst>
                                          </p:cBhvr>
                                        </p:anim>
                                        <p:anim by="(#ppt_w*0.50)" calcmode="lin" valueType="num">
                                          <p:cBhvr>
                                            <p:cTn id="12" dur="500" decel="50000" autoRev="1" fill="hold">
                                              <p:stCondLst>
                                                <p:cond delay="0"/>
                                              </p:stCondLst>
                                            </p:cTn>
                                            <p:tgtEl>
                                              <p:spTgt spid="15"/>
                                            </p:tgtEl>
                                            <p:attrNameLst>
                                              <p:attrName>ppt_x</p:attrName>
                                            </p:attrNameLst>
                                          </p:cBhvr>
                                        </p:anim>
                                        <p:anim from="(-#ppt_h/2)" to="(#ppt_y)" calcmode="lin" valueType="num">
                                          <p:cBhvr>
                                            <p:cTn id="13" dur="1000" fill="hold">
                                              <p:stCondLst>
                                                <p:cond delay="0"/>
                                              </p:stCondLst>
                                            </p:cTn>
                                            <p:tgtEl>
                                              <p:spTgt spid="15"/>
                                            </p:tgtEl>
                                            <p:attrNameLst>
                                              <p:attrName>ppt_y</p:attrName>
                                            </p:attrNameLst>
                                          </p:cBhvr>
                                        </p:anim>
                                        <p:animRot by="21600000">
                                          <p:cBhvr>
                                            <p:cTn id="14" dur="1000" fill="hold">
                                              <p:stCondLst>
                                                <p:cond delay="0"/>
                                              </p:stCondLst>
                                            </p:cTn>
                                            <p:tgtEl>
                                              <p:spTgt spid="15"/>
                                            </p:tgtEl>
                                            <p:attrNameLst>
                                              <p:attrName>r</p:attrName>
                                            </p:attrNameLst>
                                          </p:cBhvr>
                                        </p:animRo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3000"/>
                                </p:stCondLst>
                                <p:childTnLst>
                                  <p:par>
                                    <p:cTn id="20" presetID="2" presetClass="entr" presetSubtype="4" accel="4600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accel="46000" fill="hold" grpId="0" nodeType="withEffect">
                                      <p:stCondLst>
                                        <p:cond delay="1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accel="46000" fill="hold" grpId="0"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accel="46000"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accel="46000" fill="hold" grpId="0" nodeType="withEffect">
                                      <p:stCondLst>
                                        <p:cond delay="40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accel="4600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P spid="21" grpId="0"/>
          <p:bldP spid="2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联系方式</a:t>
            </a:r>
          </a:p>
        </p:txBody>
      </p:sp>
      <p:grpSp>
        <p:nvGrpSpPr>
          <p:cNvPr id="23" name="组合 22"/>
          <p:cNvGrpSpPr/>
          <p:nvPr/>
        </p:nvGrpSpPr>
        <p:grpSpPr>
          <a:xfrm>
            <a:off x="1547664" y="1851675"/>
            <a:ext cx="1169410" cy="1008112"/>
            <a:chOff x="1403648" y="1851670"/>
            <a:chExt cx="1169410" cy="1008112"/>
          </a:xfrm>
          <a:solidFill>
            <a:schemeClr val="accent2"/>
          </a:solidFill>
        </p:grpSpPr>
        <p:sp>
          <p:nvSpPr>
            <p:cNvPr id="24" name="六边形 23"/>
            <p:cNvSpPr/>
            <p:nvPr/>
          </p:nvSpPr>
          <p:spPr>
            <a:xfrm>
              <a:off x="1403648" y="1851670"/>
              <a:ext cx="1169410" cy="10081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 15"/>
            <p:cNvSpPr>
              <a:spLocks noChangeArrowheads="1"/>
            </p:cNvSpPr>
            <p:nvPr/>
          </p:nvSpPr>
          <p:spPr bwMode="auto">
            <a:xfrm>
              <a:off x="1658141" y="2119988"/>
              <a:ext cx="646331" cy="417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地址</a:t>
              </a:r>
              <a:endParaRPr lang="en-US" altLang="zh-CN"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2" name="组合 41"/>
          <p:cNvGrpSpPr/>
          <p:nvPr/>
        </p:nvGrpSpPr>
        <p:grpSpPr>
          <a:xfrm>
            <a:off x="3995934" y="1851675"/>
            <a:ext cx="1169410" cy="1008112"/>
            <a:chOff x="1403648" y="1851670"/>
            <a:chExt cx="1169410" cy="1008112"/>
          </a:xfrm>
          <a:solidFill>
            <a:schemeClr val="accent2"/>
          </a:solidFill>
        </p:grpSpPr>
        <p:sp>
          <p:nvSpPr>
            <p:cNvPr id="43" name="六边形 42"/>
            <p:cNvSpPr/>
            <p:nvPr/>
          </p:nvSpPr>
          <p:spPr>
            <a:xfrm>
              <a:off x="1403648" y="1851670"/>
              <a:ext cx="1169410" cy="10081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矩形 15"/>
            <p:cNvSpPr>
              <a:spLocks noChangeArrowheads="1"/>
            </p:cNvSpPr>
            <p:nvPr/>
          </p:nvSpPr>
          <p:spPr bwMode="auto">
            <a:xfrm>
              <a:off x="1658141" y="2119988"/>
              <a:ext cx="646331" cy="417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邮箱</a:t>
              </a:r>
              <a:endParaRPr lang="en-US" altLang="zh-CN"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5" name="组合 44"/>
          <p:cNvGrpSpPr/>
          <p:nvPr/>
        </p:nvGrpSpPr>
        <p:grpSpPr>
          <a:xfrm>
            <a:off x="6444207" y="1851675"/>
            <a:ext cx="1169410" cy="1008112"/>
            <a:chOff x="1403648" y="1851670"/>
            <a:chExt cx="1169410" cy="1008112"/>
          </a:xfrm>
          <a:solidFill>
            <a:schemeClr val="accent2"/>
          </a:solidFill>
        </p:grpSpPr>
        <p:sp>
          <p:nvSpPr>
            <p:cNvPr id="46" name="六边形 45"/>
            <p:cNvSpPr/>
            <p:nvPr/>
          </p:nvSpPr>
          <p:spPr>
            <a:xfrm>
              <a:off x="1403648" y="1851670"/>
              <a:ext cx="1169410" cy="1008112"/>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矩形 15"/>
            <p:cNvSpPr>
              <a:spLocks noChangeArrowheads="1"/>
            </p:cNvSpPr>
            <p:nvPr/>
          </p:nvSpPr>
          <p:spPr bwMode="auto">
            <a:xfrm>
              <a:off x="1542727" y="2119988"/>
              <a:ext cx="877163" cy="417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联系人</a:t>
              </a:r>
              <a:endParaRPr lang="en-US" altLang="zh-CN"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8" name="组合 47"/>
          <p:cNvGrpSpPr/>
          <p:nvPr/>
        </p:nvGrpSpPr>
        <p:grpSpPr>
          <a:xfrm>
            <a:off x="2771799" y="2591469"/>
            <a:ext cx="1169410" cy="1008112"/>
            <a:chOff x="1403648" y="1851670"/>
            <a:chExt cx="1169410" cy="1008112"/>
          </a:xfrm>
          <a:solidFill>
            <a:schemeClr val="accent2"/>
          </a:solidFill>
        </p:grpSpPr>
        <p:sp>
          <p:nvSpPr>
            <p:cNvPr id="49" name="六边形 48"/>
            <p:cNvSpPr/>
            <p:nvPr/>
          </p:nvSpPr>
          <p:spPr>
            <a:xfrm>
              <a:off x="1403648" y="1851670"/>
              <a:ext cx="1169410" cy="10081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矩形 49"/>
            <p:cNvSpPr>
              <a:spLocks noChangeArrowheads="1"/>
            </p:cNvSpPr>
            <p:nvPr/>
          </p:nvSpPr>
          <p:spPr bwMode="auto">
            <a:xfrm>
              <a:off x="1658141" y="2119988"/>
              <a:ext cx="646331" cy="417358"/>
            </a:xfrm>
            <a:prstGeom prst="rect">
              <a:avLst/>
            </a:prstGeom>
            <a:noFill/>
            <a:ln w="9525">
              <a:noFill/>
              <a:miter lim="800000"/>
            </a:ln>
          </p:spPr>
          <p:txBody>
            <a:bodyPr wrap="none">
              <a:spAutoFit/>
            </a:bodyPr>
            <a:lstStyle/>
            <a:p>
              <a:pPr algn="ctr">
                <a:lnSpc>
                  <a:spcPct val="130000"/>
                </a:lnSpc>
              </a:pP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电话</a:t>
              </a:r>
              <a:endParaRPr lang="en-US" altLang="zh-CN"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1" name="组合 50"/>
          <p:cNvGrpSpPr/>
          <p:nvPr/>
        </p:nvGrpSpPr>
        <p:grpSpPr>
          <a:xfrm>
            <a:off x="5220072" y="2591469"/>
            <a:ext cx="1169410" cy="1008112"/>
            <a:chOff x="1403648" y="1851670"/>
            <a:chExt cx="1169410" cy="1008112"/>
          </a:xfrm>
          <a:solidFill>
            <a:schemeClr val="accent2"/>
          </a:solidFill>
        </p:grpSpPr>
        <p:sp>
          <p:nvSpPr>
            <p:cNvPr id="57" name="六边形 56"/>
            <p:cNvSpPr/>
            <p:nvPr/>
          </p:nvSpPr>
          <p:spPr>
            <a:xfrm>
              <a:off x="1403648" y="1851670"/>
              <a:ext cx="1169410" cy="100811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矩形 15"/>
            <p:cNvSpPr>
              <a:spLocks noChangeArrowheads="1"/>
            </p:cNvSpPr>
            <p:nvPr/>
          </p:nvSpPr>
          <p:spPr bwMode="auto">
            <a:xfrm>
              <a:off x="1658141" y="2119988"/>
              <a:ext cx="646331" cy="417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0000"/>
                </a:lnSpc>
              </a:pPr>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官网</a:t>
              </a:r>
              <a:endParaRPr lang="en-US" altLang="zh-CN"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9" name="文本框 347"/>
          <p:cNvSpPr txBox="1"/>
          <p:nvPr/>
        </p:nvSpPr>
        <p:spPr>
          <a:xfrm>
            <a:off x="1668815" y="3145855"/>
            <a:ext cx="1048257" cy="392413"/>
          </a:xfrm>
          <a:prstGeom prst="rect">
            <a:avLst/>
          </a:prstGeom>
          <a:noFill/>
        </p:spPr>
        <p:txBody>
          <a:bodyPr wrap="square" lIns="91438" tIns="45719" rIns="91438" bIns="45719" rtlCol="0">
            <a:spAutoFit/>
          </a:bodyPr>
          <a:lstStyle/>
          <a:p>
            <a:pPr>
              <a:spcBef>
                <a:spcPts val="450"/>
              </a:spcBef>
            </a:pPr>
            <a:r>
              <a:rPr lang="zh-CN" altLang="en-US" sz="975" dirty="0">
                <a:solidFill>
                  <a:schemeClr val="tx2"/>
                </a:solidFill>
                <a:latin typeface="微软雅黑" panose="020B0503020204020204" pitchFamily="34" charset="-122"/>
                <a:ea typeface="微软雅黑" panose="020B0503020204020204" pitchFamily="34" charset="-122"/>
              </a:rPr>
              <a:t>在此处添加文字在此处添加</a:t>
            </a:r>
          </a:p>
        </p:txBody>
      </p:sp>
      <p:sp>
        <p:nvSpPr>
          <p:cNvPr id="60" name="文本框 347"/>
          <p:cNvSpPr txBox="1"/>
          <p:nvPr/>
        </p:nvSpPr>
        <p:spPr>
          <a:xfrm>
            <a:off x="4144451" y="3145855"/>
            <a:ext cx="1048257" cy="392413"/>
          </a:xfrm>
          <a:prstGeom prst="rect">
            <a:avLst/>
          </a:prstGeom>
          <a:noFill/>
        </p:spPr>
        <p:txBody>
          <a:bodyPr wrap="square" lIns="91438" tIns="45719" rIns="91438" bIns="45719" rtlCol="0">
            <a:spAutoFit/>
          </a:bodyPr>
          <a:lstStyle/>
          <a:p>
            <a:pPr>
              <a:spcBef>
                <a:spcPts val="450"/>
              </a:spcBef>
            </a:pPr>
            <a:r>
              <a:rPr lang="zh-CN" altLang="en-US" sz="975" dirty="0">
                <a:solidFill>
                  <a:schemeClr val="tx2"/>
                </a:solidFill>
                <a:latin typeface="微软雅黑" panose="020B0503020204020204" pitchFamily="34" charset="-122"/>
                <a:ea typeface="微软雅黑" panose="020B0503020204020204" pitchFamily="34" charset="-122"/>
              </a:rPr>
              <a:t>在此处添加文字在此处添加</a:t>
            </a:r>
          </a:p>
        </p:txBody>
      </p:sp>
      <p:sp>
        <p:nvSpPr>
          <p:cNvPr id="61" name="文本框 347"/>
          <p:cNvSpPr txBox="1"/>
          <p:nvPr/>
        </p:nvSpPr>
        <p:spPr>
          <a:xfrm>
            <a:off x="6620087" y="3145855"/>
            <a:ext cx="1048257" cy="392413"/>
          </a:xfrm>
          <a:prstGeom prst="rect">
            <a:avLst/>
          </a:prstGeom>
          <a:noFill/>
        </p:spPr>
        <p:txBody>
          <a:bodyPr wrap="square" lIns="91438" tIns="45719" rIns="91438" bIns="45719" rtlCol="0">
            <a:spAutoFit/>
          </a:bodyPr>
          <a:lstStyle/>
          <a:p>
            <a:pPr>
              <a:spcBef>
                <a:spcPts val="450"/>
              </a:spcBef>
            </a:pPr>
            <a:r>
              <a:rPr lang="zh-CN" altLang="en-US" sz="975" dirty="0">
                <a:solidFill>
                  <a:schemeClr val="tx2"/>
                </a:solidFill>
                <a:latin typeface="微软雅黑" panose="020B0503020204020204" pitchFamily="34" charset="-122"/>
                <a:ea typeface="微软雅黑" panose="020B0503020204020204" pitchFamily="34" charset="-122"/>
              </a:rPr>
              <a:t>在此处添加文字在此处添加</a:t>
            </a:r>
          </a:p>
        </p:txBody>
      </p:sp>
      <p:sp>
        <p:nvSpPr>
          <p:cNvPr id="62" name="文本框 347"/>
          <p:cNvSpPr txBox="1"/>
          <p:nvPr/>
        </p:nvSpPr>
        <p:spPr>
          <a:xfrm>
            <a:off x="2865590" y="1883611"/>
            <a:ext cx="1048257" cy="392413"/>
          </a:xfrm>
          <a:prstGeom prst="rect">
            <a:avLst/>
          </a:prstGeom>
          <a:noFill/>
        </p:spPr>
        <p:txBody>
          <a:bodyPr wrap="square" lIns="91438" tIns="45719" rIns="91438" bIns="45719" rtlCol="0">
            <a:spAutoFit/>
          </a:bodyPr>
          <a:lstStyle/>
          <a:p>
            <a:pPr>
              <a:spcBef>
                <a:spcPts val="450"/>
              </a:spcBef>
            </a:pPr>
            <a:r>
              <a:rPr lang="zh-CN" altLang="en-US" sz="975" dirty="0">
                <a:solidFill>
                  <a:schemeClr val="tx2"/>
                </a:solidFill>
                <a:latin typeface="微软雅黑" panose="020B0503020204020204" pitchFamily="34" charset="-122"/>
                <a:ea typeface="微软雅黑" panose="020B0503020204020204" pitchFamily="34" charset="-122"/>
              </a:rPr>
              <a:t>在此处添加文字在此处添加</a:t>
            </a:r>
          </a:p>
        </p:txBody>
      </p:sp>
      <p:sp>
        <p:nvSpPr>
          <p:cNvPr id="63" name="文本框 347"/>
          <p:cNvSpPr txBox="1"/>
          <p:nvPr/>
        </p:nvSpPr>
        <p:spPr>
          <a:xfrm>
            <a:off x="5341223" y="1883611"/>
            <a:ext cx="1048257" cy="392413"/>
          </a:xfrm>
          <a:prstGeom prst="rect">
            <a:avLst/>
          </a:prstGeom>
          <a:noFill/>
        </p:spPr>
        <p:txBody>
          <a:bodyPr wrap="square" lIns="91438" tIns="45719" rIns="91438" bIns="45719" rtlCol="0">
            <a:spAutoFit/>
          </a:bodyPr>
          <a:lstStyle/>
          <a:p>
            <a:pPr>
              <a:spcBef>
                <a:spcPts val="450"/>
              </a:spcBef>
            </a:pPr>
            <a:r>
              <a:rPr lang="zh-CN" altLang="en-US" sz="975" dirty="0">
                <a:solidFill>
                  <a:schemeClr val="tx2"/>
                </a:solidFill>
                <a:latin typeface="微软雅黑" panose="020B0503020204020204" pitchFamily="34" charset="-122"/>
                <a:ea typeface="微软雅黑" panose="020B0503020204020204" pitchFamily="34" charset="-122"/>
              </a:rPr>
              <a:t>在此处添加文字在此处添加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anim calcmode="lin" valueType="num">
                                      <p:cBhvr>
                                        <p:cTn id="28" dur="500" fill="hold"/>
                                        <p:tgtEl>
                                          <p:spTgt spid="62"/>
                                        </p:tgtEl>
                                        <p:attrNameLst>
                                          <p:attrName>ppt_x</p:attrName>
                                        </p:attrNameLst>
                                      </p:cBhvr>
                                      <p:tavLst>
                                        <p:tav tm="0">
                                          <p:val>
                                            <p:strVal val="#ppt_x"/>
                                          </p:val>
                                        </p:tav>
                                        <p:tav tm="100000">
                                          <p:val>
                                            <p:strVal val="#ppt_x"/>
                                          </p:val>
                                        </p:tav>
                                      </p:tavLst>
                                    </p:anim>
                                    <p:anim calcmode="lin" valueType="num">
                                      <p:cBhvr>
                                        <p:cTn id="29" dur="500" fill="hold"/>
                                        <p:tgtEl>
                                          <p:spTgt spid="62"/>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anim calcmode="lin" valueType="num">
                                      <p:cBhvr>
                                        <p:cTn id="40" dur="500" fill="hold"/>
                                        <p:tgtEl>
                                          <p:spTgt spid="59"/>
                                        </p:tgtEl>
                                        <p:attrNameLst>
                                          <p:attrName>ppt_x</p:attrName>
                                        </p:attrNameLst>
                                      </p:cBhvr>
                                      <p:tavLst>
                                        <p:tav tm="0">
                                          <p:val>
                                            <p:strVal val="#ppt_x"/>
                                          </p:val>
                                        </p:tav>
                                        <p:tav tm="100000">
                                          <p:val>
                                            <p:strVal val="#ppt_x"/>
                                          </p:val>
                                        </p:tav>
                                      </p:tavLst>
                                    </p:anim>
                                    <p:anim calcmode="lin" valueType="num">
                                      <p:cBhvr>
                                        <p:cTn id="41" dur="500" fill="hold"/>
                                        <p:tgtEl>
                                          <p:spTgt spid="59"/>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anim calcmode="lin" valueType="num">
                                      <p:cBhvr>
                                        <p:cTn id="46" dur="500" fill="hold"/>
                                        <p:tgtEl>
                                          <p:spTgt spid="60"/>
                                        </p:tgtEl>
                                        <p:attrNameLst>
                                          <p:attrName>ppt_x</p:attrName>
                                        </p:attrNameLst>
                                      </p:cBhvr>
                                      <p:tavLst>
                                        <p:tav tm="0">
                                          <p:val>
                                            <p:strVal val="#ppt_x"/>
                                          </p:val>
                                        </p:tav>
                                        <p:tav tm="100000">
                                          <p:val>
                                            <p:strVal val="#ppt_x"/>
                                          </p:val>
                                        </p:tav>
                                      </p:tavLst>
                                    </p:anim>
                                    <p:anim calcmode="lin" valueType="num">
                                      <p:cBhvr>
                                        <p:cTn id="47" dur="500" fill="hold"/>
                                        <p:tgtEl>
                                          <p:spTgt spid="60"/>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anim calcmode="lin" valueType="num">
                                      <p:cBhvr>
                                        <p:cTn id="52" dur="500" fill="hold"/>
                                        <p:tgtEl>
                                          <p:spTgt spid="61"/>
                                        </p:tgtEl>
                                        <p:attrNameLst>
                                          <p:attrName>ppt_x</p:attrName>
                                        </p:attrNameLst>
                                      </p:cBhvr>
                                      <p:tavLst>
                                        <p:tav tm="0">
                                          <p:val>
                                            <p:strVal val="#ppt_x"/>
                                          </p:val>
                                        </p:tav>
                                        <p:tav tm="100000">
                                          <p:val>
                                            <p:strVal val="#ppt_x"/>
                                          </p:val>
                                        </p:tav>
                                      </p:tavLst>
                                    </p:anim>
                                    <p:anim calcmode="lin" valueType="num">
                                      <p:cBhvr>
                                        <p:cTn id="53"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疑问时间</a:t>
            </a:r>
          </a:p>
        </p:txBody>
      </p:sp>
      <p:sp>
        <p:nvSpPr>
          <p:cNvPr id="27" name="燕尾形箭头 2"/>
          <p:cNvSpPr>
            <a:spLocks noChangeArrowheads="1"/>
          </p:cNvSpPr>
          <p:nvPr/>
        </p:nvSpPr>
        <p:spPr bwMode="auto">
          <a:xfrm>
            <a:off x="1078708" y="2718197"/>
            <a:ext cx="7054454" cy="171450"/>
          </a:xfrm>
          <a:prstGeom prst="notchedRightArrow">
            <a:avLst>
              <a:gd name="adj1" fmla="val 50000"/>
              <a:gd name="adj2" fmla="val 49908"/>
            </a:avLst>
          </a:prstGeom>
          <a:solidFill>
            <a:schemeClr val="accent1"/>
          </a:solidFill>
          <a:ln>
            <a:solidFill>
              <a:schemeClr val="bg1"/>
            </a:solidFill>
          </a:ln>
          <a:effectLst/>
        </p:spPr>
        <p:txBody>
          <a:bodyPr lIns="68570" tIns="34286" rIns="68570"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椭圆 8"/>
          <p:cNvSpPr>
            <a:spLocks noChangeArrowheads="1"/>
          </p:cNvSpPr>
          <p:nvPr/>
        </p:nvSpPr>
        <p:spPr bwMode="auto">
          <a:xfrm>
            <a:off x="3584978" y="2740819"/>
            <a:ext cx="125015" cy="125016"/>
          </a:xfrm>
          <a:prstGeom prst="ellipse">
            <a:avLst/>
          </a:prstGeom>
          <a:solidFill>
            <a:schemeClr val="accent2"/>
          </a:solidFill>
          <a:ln>
            <a:noFill/>
          </a:ln>
          <a:effectLst/>
        </p:spPr>
        <p:txBody>
          <a:bodyPr lIns="68570" tIns="34286" rIns="68570"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椭圆 9"/>
          <p:cNvSpPr>
            <a:spLocks noChangeArrowheads="1"/>
          </p:cNvSpPr>
          <p:nvPr/>
        </p:nvSpPr>
        <p:spPr bwMode="auto">
          <a:xfrm>
            <a:off x="5456640" y="2740819"/>
            <a:ext cx="125015" cy="125016"/>
          </a:xfrm>
          <a:prstGeom prst="ellipse">
            <a:avLst/>
          </a:prstGeom>
          <a:solidFill>
            <a:schemeClr val="accent2"/>
          </a:solidFill>
          <a:ln>
            <a:noFill/>
          </a:ln>
          <a:effectLst/>
        </p:spPr>
        <p:txBody>
          <a:bodyPr lIns="68570" tIns="34286" rIns="68570"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椭圆 10"/>
          <p:cNvSpPr>
            <a:spLocks noChangeArrowheads="1"/>
          </p:cNvSpPr>
          <p:nvPr/>
        </p:nvSpPr>
        <p:spPr bwMode="auto">
          <a:xfrm>
            <a:off x="7316396" y="2740819"/>
            <a:ext cx="125015" cy="125016"/>
          </a:xfrm>
          <a:prstGeom prst="ellipse">
            <a:avLst/>
          </a:prstGeom>
          <a:solidFill>
            <a:schemeClr val="accent2"/>
          </a:solidFill>
          <a:ln>
            <a:noFill/>
          </a:ln>
          <a:effectLst/>
        </p:spPr>
        <p:txBody>
          <a:bodyPr lIns="68570" tIns="34286" rIns="68570"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椭圆 11"/>
          <p:cNvSpPr>
            <a:spLocks noChangeArrowheads="1"/>
          </p:cNvSpPr>
          <p:nvPr/>
        </p:nvSpPr>
        <p:spPr bwMode="auto">
          <a:xfrm>
            <a:off x="1724025" y="2740819"/>
            <a:ext cx="125016" cy="125016"/>
          </a:xfrm>
          <a:prstGeom prst="ellipse">
            <a:avLst/>
          </a:prstGeom>
          <a:solidFill>
            <a:schemeClr val="accent2"/>
          </a:solidFill>
          <a:ln>
            <a:noFill/>
          </a:ln>
          <a:effectLst/>
        </p:spPr>
        <p:txBody>
          <a:bodyPr lIns="68570" tIns="34286" rIns="68570" bIns="34286"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2" name="组合 12"/>
          <p:cNvGrpSpPr/>
          <p:nvPr/>
        </p:nvGrpSpPr>
        <p:grpSpPr bwMode="auto">
          <a:xfrm>
            <a:off x="3266038" y="2001646"/>
            <a:ext cx="718825" cy="323165"/>
            <a:chOff x="70647" y="280955"/>
            <a:chExt cx="958429" cy="430884"/>
          </a:xfrm>
        </p:grpSpPr>
        <p:sp>
          <p:nvSpPr>
            <p:cNvPr id="33" name="文本框 38"/>
            <p:cNvSpPr>
              <a:spLocks noChangeArrowheads="1"/>
            </p:cNvSpPr>
            <p:nvPr/>
          </p:nvSpPr>
          <p:spPr bwMode="auto">
            <a:xfrm>
              <a:off x="70647" y="280955"/>
              <a:ext cx="958429" cy="43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grpSp>
        <p:nvGrpSpPr>
          <p:cNvPr id="34" name="组合 4"/>
          <p:cNvGrpSpPr/>
          <p:nvPr/>
        </p:nvGrpSpPr>
        <p:grpSpPr bwMode="auto">
          <a:xfrm>
            <a:off x="1427309" y="2001647"/>
            <a:ext cx="640301" cy="345864"/>
            <a:chOff x="54145" y="252681"/>
            <a:chExt cx="853730" cy="461149"/>
          </a:xfrm>
        </p:grpSpPr>
        <p:sp>
          <p:nvSpPr>
            <p:cNvPr id="35" name="文本框 39"/>
            <p:cNvSpPr>
              <a:spLocks noChangeArrowheads="1"/>
            </p:cNvSpPr>
            <p:nvPr/>
          </p:nvSpPr>
          <p:spPr bwMode="auto">
            <a:xfrm>
              <a:off x="54145" y="252681"/>
              <a:ext cx="853730" cy="46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5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500" baseline="-3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6" name="组合 14"/>
          <p:cNvGrpSpPr/>
          <p:nvPr/>
        </p:nvGrpSpPr>
        <p:grpSpPr bwMode="auto">
          <a:xfrm>
            <a:off x="7022019" y="2001646"/>
            <a:ext cx="747279" cy="323165"/>
            <a:chOff x="70649" y="309227"/>
            <a:chExt cx="996367" cy="430884"/>
          </a:xfrm>
        </p:grpSpPr>
        <p:sp>
          <p:nvSpPr>
            <p:cNvPr id="37" name="文本框 40"/>
            <p:cNvSpPr>
              <a:spLocks noChangeArrowheads="1"/>
            </p:cNvSpPr>
            <p:nvPr/>
          </p:nvSpPr>
          <p:spPr bwMode="auto">
            <a:xfrm>
              <a:off x="70649" y="309227"/>
              <a:ext cx="996367" cy="43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grpSp>
        <p:nvGrpSpPr>
          <p:cNvPr id="38" name="组合 13"/>
          <p:cNvGrpSpPr/>
          <p:nvPr/>
        </p:nvGrpSpPr>
        <p:grpSpPr bwMode="auto">
          <a:xfrm>
            <a:off x="5183291" y="2001647"/>
            <a:ext cx="640301" cy="345864"/>
            <a:chOff x="54145" y="280955"/>
            <a:chExt cx="853730" cy="461150"/>
          </a:xfrm>
        </p:grpSpPr>
        <p:sp>
          <p:nvSpPr>
            <p:cNvPr id="39" name="文本框 41"/>
            <p:cNvSpPr>
              <a:spLocks noChangeArrowheads="1"/>
            </p:cNvSpPr>
            <p:nvPr/>
          </p:nvSpPr>
          <p:spPr bwMode="auto">
            <a:xfrm>
              <a:off x="54145" y="280955"/>
              <a:ext cx="853730" cy="4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5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标题</a:t>
              </a:r>
            </a:p>
          </p:txBody>
        </p:sp>
      </p:grpSp>
      <p:sp>
        <p:nvSpPr>
          <p:cNvPr id="40" name="矩形 39"/>
          <p:cNvSpPr>
            <a:spLocks noChangeArrowheads="1"/>
          </p:cNvSpPr>
          <p:nvPr/>
        </p:nvSpPr>
        <p:spPr bwMode="auto">
          <a:xfrm>
            <a:off x="1408915" y="3112298"/>
            <a:ext cx="677088" cy="23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05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1" name="矩形 47"/>
          <p:cNvSpPr>
            <a:spLocks noChangeArrowheads="1"/>
          </p:cNvSpPr>
          <p:nvPr/>
        </p:nvSpPr>
        <p:spPr bwMode="auto">
          <a:xfrm>
            <a:off x="939143" y="3404001"/>
            <a:ext cx="1616633" cy="56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82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1002512" y="1171580"/>
            <a:ext cx="7184231" cy="42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90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endParaRPr lang="zh-CN" altLang="en-US" sz="1050" dirty="0">
              <a:solidFill>
                <a:schemeClr val="tx2"/>
              </a:solidFill>
              <a:latin typeface="微软雅黑" panose="020B0503020204020204" pitchFamily="34" charset="-122"/>
              <a:ea typeface="微软雅黑" panose="020B0503020204020204" pitchFamily="34" charset="-122"/>
            </a:endParaRPr>
          </a:p>
        </p:txBody>
      </p:sp>
      <p:sp>
        <p:nvSpPr>
          <p:cNvPr id="53" name="矩形 45"/>
          <p:cNvSpPr>
            <a:spLocks noChangeArrowheads="1"/>
          </p:cNvSpPr>
          <p:nvPr/>
        </p:nvSpPr>
        <p:spPr bwMode="auto">
          <a:xfrm>
            <a:off x="3291648" y="3112298"/>
            <a:ext cx="677088" cy="23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05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矩形 47"/>
          <p:cNvSpPr>
            <a:spLocks noChangeArrowheads="1"/>
          </p:cNvSpPr>
          <p:nvPr/>
        </p:nvSpPr>
        <p:spPr bwMode="auto">
          <a:xfrm>
            <a:off x="2815967" y="3403999"/>
            <a:ext cx="1641436" cy="56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82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5174381" y="3112298"/>
            <a:ext cx="677088" cy="23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05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6" name="矩形 47"/>
          <p:cNvSpPr>
            <a:spLocks noChangeArrowheads="1"/>
          </p:cNvSpPr>
          <p:nvPr/>
        </p:nvSpPr>
        <p:spPr bwMode="auto">
          <a:xfrm>
            <a:off x="4717594" y="3404001"/>
            <a:ext cx="1610438" cy="56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82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825" dirty="0">
              <a:solidFill>
                <a:schemeClr val="tx2"/>
              </a:solidFill>
              <a:latin typeface="微软雅黑" panose="020B0503020204020204" pitchFamily="34" charset="-122"/>
              <a:ea typeface="微软雅黑" panose="020B0503020204020204" pitchFamily="34" charset="-122"/>
            </a:endParaRPr>
          </a:p>
        </p:txBody>
      </p:sp>
      <p:sp>
        <p:nvSpPr>
          <p:cNvPr id="64" name="矩形 49"/>
          <p:cNvSpPr>
            <a:spLocks noChangeArrowheads="1"/>
          </p:cNvSpPr>
          <p:nvPr/>
        </p:nvSpPr>
        <p:spPr bwMode="auto">
          <a:xfrm>
            <a:off x="7057114" y="3112298"/>
            <a:ext cx="677088" cy="23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1050"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5" name="矩形 47"/>
          <p:cNvSpPr>
            <a:spLocks noChangeArrowheads="1"/>
          </p:cNvSpPr>
          <p:nvPr/>
        </p:nvSpPr>
        <p:spPr bwMode="auto">
          <a:xfrm>
            <a:off x="6588224" y="3404001"/>
            <a:ext cx="1614869" cy="56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825" dirty="0">
                <a:solidFill>
                  <a:schemeClr val="tx2"/>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在此录入上述图表的描述说明，在此录入上述图表的描述说明，在此录入上述图表的描述说明。</a:t>
            </a:r>
            <a:endParaRPr lang="zh-CN" altLang="en-US" sz="825"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7"/>
                                        </p:tgtEl>
                                        <p:attrNameLst>
                                          <p:attrName>style.visibility</p:attrName>
                                        </p:attrNameLst>
                                      </p:cBhvr>
                                      <p:to>
                                        <p:strVal val="visible"/>
                                      </p:to>
                                    </p:set>
                                    <p:animEffect>
                                      <p:cBhvr>
                                        <p:cTn id="7" dur="400"/>
                                        <p:tgtEl>
                                          <p:spTgt spid="27"/>
                                        </p:tgtEl>
                                      </p:cBhvr>
                                    </p:animEffect>
                                  </p:childTnLst>
                                </p:cTn>
                              </p:par>
                              <p:par>
                                <p:cTn id="8" presetID="2" presetClass="entr" presetSubtype="1" fill="hold" nodeType="withEffect">
                                  <p:stCondLst>
                                    <p:cond delay="850"/>
                                  </p:stCondLst>
                                  <p:childTnLst>
                                    <p:set>
                                      <p:cBhvr>
                                        <p:cTn id="9" dur="1" fill="hold">
                                          <p:stCondLst>
                                            <p:cond delay="0"/>
                                          </p:stCondLst>
                                        </p:cTn>
                                        <p:tgtEl>
                                          <p:spTgt spid="34"/>
                                        </p:tgtEl>
                                        <p:attrNameLst>
                                          <p:attrName>style.visibility</p:attrName>
                                        </p:attrNameLst>
                                      </p:cBhvr>
                                      <p:to>
                                        <p:strVal val="visible"/>
                                      </p:to>
                                    </p:set>
                                    <p:anim calcmode="lin" valueType="num">
                                      <p:cBhvr>
                                        <p:cTn id="10" dur="250" fill="hold"/>
                                        <p:tgtEl>
                                          <p:spTgt spid="34"/>
                                        </p:tgtEl>
                                        <p:attrNameLst>
                                          <p:attrName>ppt_x</p:attrName>
                                        </p:attrNameLst>
                                      </p:cBhvr>
                                      <p:tavLst>
                                        <p:tav tm="0">
                                          <p:val>
                                            <p:strVal val="#ppt_x"/>
                                          </p:val>
                                        </p:tav>
                                        <p:tav tm="100000">
                                          <p:val>
                                            <p:strVal val="#ppt_x"/>
                                          </p:val>
                                        </p:tav>
                                      </p:tavLst>
                                    </p:anim>
                                    <p:anim calcmode="lin" valueType="num">
                                      <p:cBhvr>
                                        <p:cTn id="11" dur="250" fill="hold"/>
                                        <p:tgtEl>
                                          <p:spTgt spid="3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31"/>
                                        </p:tgtEl>
                                        <p:attrNameLst>
                                          <p:attrName>style.visibility</p:attrName>
                                        </p:attrNameLst>
                                      </p:cBhvr>
                                      <p:to>
                                        <p:strVal val="visible"/>
                                      </p:to>
                                    </p:set>
                                    <p:anim calcmode="lin" valueType="num">
                                      <p:cBhvr>
                                        <p:cTn id="14" dur="250" fill="hold"/>
                                        <p:tgtEl>
                                          <p:spTgt spid="31"/>
                                        </p:tgtEl>
                                        <p:attrNameLst>
                                          <p:attrName>ppt_w</p:attrName>
                                        </p:attrNameLst>
                                      </p:cBhvr>
                                      <p:tavLst>
                                        <p:tav tm="0">
                                          <p:val>
                                            <p:fltVal val="0"/>
                                          </p:val>
                                        </p:tav>
                                        <p:tav tm="100000">
                                          <p:val>
                                            <p:strVal val="#ppt_w"/>
                                          </p:val>
                                        </p:tav>
                                      </p:tavLst>
                                    </p:anim>
                                    <p:anim calcmode="lin" valueType="num">
                                      <p:cBhvr>
                                        <p:cTn id="15" dur="250" fill="hold"/>
                                        <p:tgtEl>
                                          <p:spTgt spid="31"/>
                                        </p:tgtEl>
                                        <p:attrNameLst>
                                          <p:attrName>ppt_h</p:attrName>
                                        </p:attrNameLst>
                                      </p:cBhvr>
                                      <p:tavLst>
                                        <p:tav tm="0">
                                          <p:val>
                                            <p:fltVal val="0"/>
                                          </p:val>
                                        </p:tav>
                                        <p:tav tm="100000">
                                          <p:val>
                                            <p:strVal val="#ppt_h"/>
                                          </p:val>
                                        </p:tav>
                                      </p:tavLst>
                                    </p:anim>
                                    <p:animEffect>
                                      <p:cBhvr>
                                        <p:cTn id="16" dur="250"/>
                                        <p:tgtEl>
                                          <p:spTgt spid="31"/>
                                        </p:tgtEl>
                                      </p:cBhvr>
                                    </p:animEffect>
                                  </p:childTnLst>
                                </p:cTn>
                              </p:par>
                              <p:par>
                                <p:cTn id="17" presetID="14" presetClass="entr" presetSubtype="10" fill="hold" grpId="0" nodeType="withEffect">
                                  <p:stCondLst>
                                    <p:cond delay="1750"/>
                                  </p:stCondLst>
                                  <p:childTnLst>
                                    <p:set>
                                      <p:cBhvr>
                                        <p:cTn id="18" dur="1" fill="hold">
                                          <p:stCondLst>
                                            <p:cond delay="0"/>
                                          </p:stCondLst>
                                        </p:cTn>
                                        <p:tgtEl>
                                          <p:spTgt spid="40"/>
                                        </p:tgtEl>
                                        <p:attrNameLst>
                                          <p:attrName>style.visibility</p:attrName>
                                        </p:attrNameLst>
                                      </p:cBhvr>
                                      <p:to>
                                        <p:strVal val="visible"/>
                                      </p:to>
                                    </p:set>
                                    <p:animEffect>
                                      <p:cBhvr>
                                        <p:cTn id="19" dur="400"/>
                                        <p:tgtEl>
                                          <p:spTgt spid="40"/>
                                        </p:tgtEl>
                                      </p:cBhvr>
                                    </p:animEffect>
                                  </p:childTnLst>
                                </p:cTn>
                              </p:par>
                              <p:par>
                                <p:cTn id="20" presetID="14" presetClass="entr" presetSubtype="10" fill="hold" grpId="0" nodeType="withEffect">
                                  <p:stCondLst>
                                    <p:cond delay="1750"/>
                                  </p:stCondLst>
                                  <p:childTnLst>
                                    <p:set>
                                      <p:cBhvr>
                                        <p:cTn id="21" dur="1" fill="hold">
                                          <p:stCondLst>
                                            <p:cond delay="0"/>
                                          </p:stCondLst>
                                        </p:cTn>
                                        <p:tgtEl>
                                          <p:spTgt spid="41"/>
                                        </p:tgtEl>
                                        <p:attrNameLst>
                                          <p:attrName>style.visibility</p:attrName>
                                        </p:attrNameLst>
                                      </p:cBhvr>
                                      <p:to>
                                        <p:strVal val="visible"/>
                                      </p:to>
                                    </p:set>
                                    <p:animEffect>
                                      <p:cBhvr>
                                        <p:cTn id="22" dur="400"/>
                                        <p:tgtEl>
                                          <p:spTgt spid="41"/>
                                        </p:tgtEl>
                                      </p:cBhvr>
                                    </p:animEffect>
                                  </p:childTnLst>
                                </p:cTn>
                              </p:par>
                              <p:par>
                                <p:cTn id="23" presetID="2" presetClass="entr" presetSubtype="1" fill="hold" nodeType="withEffect">
                                  <p:stCondLst>
                                    <p:cond delay="2500"/>
                                  </p:stCondLst>
                                  <p:childTnLst>
                                    <p:set>
                                      <p:cBhvr>
                                        <p:cTn id="24" dur="1" fill="hold">
                                          <p:stCondLst>
                                            <p:cond delay="0"/>
                                          </p:stCondLst>
                                        </p:cTn>
                                        <p:tgtEl>
                                          <p:spTgt spid="32"/>
                                        </p:tgtEl>
                                        <p:attrNameLst>
                                          <p:attrName>style.visibility</p:attrName>
                                        </p:attrNameLst>
                                      </p:cBhvr>
                                      <p:to>
                                        <p:strVal val="visible"/>
                                      </p:to>
                                    </p:set>
                                    <p:anim calcmode="lin" valueType="num">
                                      <p:cBhvr>
                                        <p:cTn id="25" dur="250" fill="hold"/>
                                        <p:tgtEl>
                                          <p:spTgt spid="32"/>
                                        </p:tgtEl>
                                        <p:attrNameLst>
                                          <p:attrName>ppt_x</p:attrName>
                                        </p:attrNameLst>
                                      </p:cBhvr>
                                      <p:tavLst>
                                        <p:tav tm="0">
                                          <p:val>
                                            <p:strVal val="#ppt_x"/>
                                          </p:val>
                                        </p:tav>
                                        <p:tav tm="100000">
                                          <p:val>
                                            <p:strVal val="#ppt_x"/>
                                          </p:val>
                                        </p:tav>
                                      </p:tavLst>
                                    </p:anim>
                                    <p:anim calcmode="lin" valueType="num">
                                      <p:cBhvr>
                                        <p:cTn id="26" dur="250" fill="hold"/>
                                        <p:tgtEl>
                                          <p:spTgt spid="32"/>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29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250" fill="hold"/>
                                        <p:tgtEl>
                                          <p:spTgt spid="28"/>
                                        </p:tgtEl>
                                        <p:attrNameLst>
                                          <p:attrName>ppt_w</p:attrName>
                                        </p:attrNameLst>
                                      </p:cBhvr>
                                      <p:tavLst>
                                        <p:tav tm="0">
                                          <p:val>
                                            <p:fltVal val="0"/>
                                          </p:val>
                                        </p:tav>
                                        <p:tav tm="100000">
                                          <p:val>
                                            <p:strVal val="#ppt_w"/>
                                          </p:val>
                                        </p:tav>
                                      </p:tavLst>
                                    </p:anim>
                                    <p:anim calcmode="lin" valueType="num">
                                      <p:cBhvr>
                                        <p:cTn id="30" dur="250" fill="hold"/>
                                        <p:tgtEl>
                                          <p:spTgt spid="28"/>
                                        </p:tgtEl>
                                        <p:attrNameLst>
                                          <p:attrName>ppt_h</p:attrName>
                                        </p:attrNameLst>
                                      </p:cBhvr>
                                      <p:tavLst>
                                        <p:tav tm="0">
                                          <p:val>
                                            <p:fltVal val="0"/>
                                          </p:val>
                                        </p:tav>
                                        <p:tav tm="100000">
                                          <p:val>
                                            <p:strVal val="#ppt_h"/>
                                          </p:val>
                                        </p:tav>
                                      </p:tavLst>
                                    </p:anim>
                                    <p:animEffect>
                                      <p:cBhvr>
                                        <p:cTn id="31" dur="250"/>
                                        <p:tgtEl>
                                          <p:spTgt spid="28"/>
                                        </p:tgtEl>
                                      </p:cBhvr>
                                    </p:animEffect>
                                  </p:childTnLst>
                                </p:cTn>
                              </p:par>
                              <p:par>
                                <p:cTn id="32" presetID="14" presetClass="entr" presetSubtype="10" fill="hold" grpId="0" nodeType="withEffect">
                                  <p:stCondLst>
                                    <p:cond delay="3500"/>
                                  </p:stCondLst>
                                  <p:childTnLst>
                                    <p:set>
                                      <p:cBhvr>
                                        <p:cTn id="33" dur="1" fill="hold">
                                          <p:stCondLst>
                                            <p:cond delay="0"/>
                                          </p:stCondLst>
                                        </p:cTn>
                                        <p:tgtEl>
                                          <p:spTgt spid="53"/>
                                        </p:tgtEl>
                                        <p:attrNameLst>
                                          <p:attrName>style.visibility</p:attrName>
                                        </p:attrNameLst>
                                      </p:cBhvr>
                                      <p:to>
                                        <p:strVal val="visible"/>
                                      </p:to>
                                    </p:set>
                                    <p:animEffect>
                                      <p:cBhvr>
                                        <p:cTn id="34" dur="400"/>
                                        <p:tgtEl>
                                          <p:spTgt spid="53"/>
                                        </p:tgtEl>
                                      </p:cBhvr>
                                    </p:animEffect>
                                  </p:childTnLst>
                                </p:cTn>
                              </p:par>
                              <p:par>
                                <p:cTn id="35" presetID="14" presetClass="entr" presetSubtype="10" fill="hold" grpId="0" nodeType="withEffect">
                                  <p:stCondLst>
                                    <p:cond delay="3500"/>
                                  </p:stCondLst>
                                  <p:childTnLst>
                                    <p:set>
                                      <p:cBhvr>
                                        <p:cTn id="36" dur="1" fill="hold">
                                          <p:stCondLst>
                                            <p:cond delay="0"/>
                                          </p:stCondLst>
                                        </p:cTn>
                                        <p:tgtEl>
                                          <p:spTgt spid="54"/>
                                        </p:tgtEl>
                                        <p:attrNameLst>
                                          <p:attrName>style.visibility</p:attrName>
                                        </p:attrNameLst>
                                      </p:cBhvr>
                                      <p:to>
                                        <p:strVal val="visible"/>
                                      </p:to>
                                    </p:set>
                                    <p:animEffect>
                                      <p:cBhvr>
                                        <p:cTn id="37" dur="400"/>
                                        <p:tgtEl>
                                          <p:spTgt spid="54"/>
                                        </p:tgtEl>
                                      </p:cBhvr>
                                    </p:animEffect>
                                  </p:childTnLst>
                                </p:cTn>
                              </p:par>
                              <p:par>
                                <p:cTn id="38" presetID="2" presetClass="entr" presetSubtype="1" fill="hold" nodeType="withEffect">
                                  <p:stCondLst>
                                    <p:cond delay="4100"/>
                                  </p:stCondLst>
                                  <p:childTnLst>
                                    <p:set>
                                      <p:cBhvr>
                                        <p:cTn id="39" dur="1" fill="hold">
                                          <p:stCondLst>
                                            <p:cond delay="0"/>
                                          </p:stCondLst>
                                        </p:cTn>
                                        <p:tgtEl>
                                          <p:spTgt spid="38"/>
                                        </p:tgtEl>
                                        <p:attrNameLst>
                                          <p:attrName>style.visibility</p:attrName>
                                        </p:attrNameLst>
                                      </p:cBhvr>
                                      <p:to>
                                        <p:strVal val="visible"/>
                                      </p:to>
                                    </p:se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0-#ppt_h/2"/>
                                          </p:val>
                                        </p:tav>
                                        <p:tav tm="100000">
                                          <p:val>
                                            <p:strVal val="#ppt_y"/>
                                          </p:val>
                                        </p:tav>
                                      </p:tavLst>
                                    </p:anim>
                                  </p:childTnLst>
                                </p:cTn>
                              </p:par>
                              <p:par>
                                <p:cTn id="42" presetID="10" presetClass="entr" presetSubtype="0" fill="hold" grpId="0" nodeType="withEffect">
                                  <p:stCondLst>
                                    <p:cond delay="4500"/>
                                  </p:stCondLst>
                                  <p:childTnLst>
                                    <p:set>
                                      <p:cBhvr>
                                        <p:cTn id="43" dur="1" fill="hold">
                                          <p:stCondLst>
                                            <p:cond delay="0"/>
                                          </p:stCondLst>
                                        </p:cTn>
                                        <p:tgtEl>
                                          <p:spTgt spid="29"/>
                                        </p:tgtEl>
                                        <p:attrNameLst>
                                          <p:attrName>style.visibility</p:attrName>
                                        </p:attrNameLst>
                                      </p:cBhvr>
                                      <p:to>
                                        <p:strVal val="visible"/>
                                      </p:to>
                                    </p:set>
                                    <p:anim calcmode="lin" valueType="num">
                                      <p:cBhvr>
                                        <p:cTn id="44" dur="250" fill="hold"/>
                                        <p:tgtEl>
                                          <p:spTgt spid="29"/>
                                        </p:tgtEl>
                                        <p:attrNameLst>
                                          <p:attrName>ppt_w</p:attrName>
                                        </p:attrNameLst>
                                      </p:cBhvr>
                                      <p:tavLst>
                                        <p:tav tm="0">
                                          <p:val>
                                            <p:fltVal val="0"/>
                                          </p:val>
                                        </p:tav>
                                        <p:tav tm="100000">
                                          <p:val>
                                            <p:strVal val="#ppt_w"/>
                                          </p:val>
                                        </p:tav>
                                      </p:tavLst>
                                    </p:anim>
                                    <p:anim calcmode="lin" valueType="num">
                                      <p:cBhvr>
                                        <p:cTn id="45" dur="250" fill="hold"/>
                                        <p:tgtEl>
                                          <p:spTgt spid="29"/>
                                        </p:tgtEl>
                                        <p:attrNameLst>
                                          <p:attrName>ppt_h</p:attrName>
                                        </p:attrNameLst>
                                      </p:cBhvr>
                                      <p:tavLst>
                                        <p:tav tm="0">
                                          <p:val>
                                            <p:fltVal val="0"/>
                                          </p:val>
                                        </p:tav>
                                        <p:tav tm="100000">
                                          <p:val>
                                            <p:strVal val="#ppt_h"/>
                                          </p:val>
                                        </p:tav>
                                      </p:tavLst>
                                    </p:anim>
                                    <p:animEffect>
                                      <p:cBhvr>
                                        <p:cTn id="46" dur="250"/>
                                        <p:tgtEl>
                                          <p:spTgt spid="29"/>
                                        </p:tgtEl>
                                      </p:cBhvr>
                                    </p:animEffect>
                                  </p:childTnLst>
                                </p:cTn>
                              </p:par>
                              <p:par>
                                <p:cTn id="47" presetID="14" presetClass="entr" presetSubtype="10" fill="hold" grpId="0" nodeType="withEffect">
                                  <p:stCondLst>
                                    <p:cond delay="5000"/>
                                  </p:stCondLst>
                                  <p:childTnLst>
                                    <p:set>
                                      <p:cBhvr>
                                        <p:cTn id="48" dur="1" fill="hold">
                                          <p:stCondLst>
                                            <p:cond delay="0"/>
                                          </p:stCondLst>
                                        </p:cTn>
                                        <p:tgtEl>
                                          <p:spTgt spid="55"/>
                                        </p:tgtEl>
                                        <p:attrNameLst>
                                          <p:attrName>style.visibility</p:attrName>
                                        </p:attrNameLst>
                                      </p:cBhvr>
                                      <p:to>
                                        <p:strVal val="visible"/>
                                      </p:to>
                                    </p:set>
                                    <p:animEffect>
                                      <p:cBhvr>
                                        <p:cTn id="49" dur="400"/>
                                        <p:tgtEl>
                                          <p:spTgt spid="55"/>
                                        </p:tgtEl>
                                      </p:cBhvr>
                                    </p:animEffect>
                                  </p:childTnLst>
                                </p:cTn>
                              </p:par>
                              <p:par>
                                <p:cTn id="50" presetID="14" presetClass="entr" presetSubtype="10" fill="hold" grpId="0" nodeType="withEffect">
                                  <p:stCondLst>
                                    <p:cond delay="5000"/>
                                  </p:stCondLst>
                                  <p:childTnLst>
                                    <p:set>
                                      <p:cBhvr>
                                        <p:cTn id="51" dur="1" fill="hold">
                                          <p:stCondLst>
                                            <p:cond delay="0"/>
                                          </p:stCondLst>
                                        </p:cTn>
                                        <p:tgtEl>
                                          <p:spTgt spid="56"/>
                                        </p:tgtEl>
                                        <p:attrNameLst>
                                          <p:attrName>style.visibility</p:attrName>
                                        </p:attrNameLst>
                                      </p:cBhvr>
                                      <p:to>
                                        <p:strVal val="visible"/>
                                      </p:to>
                                    </p:set>
                                    <p:animEffect>
                                      <p:cBhvr>
                                        <p:cTn id="52" dur="400"/>
                                        <p:tgtEl>
                                          <p:spTgt spid="56"/>
                                        </p:tgtEl>
                                      </p:cBhvr>
                                    </p:animEffect>
                                  </p:childTnLst>
                                </p:cTn>
                              </p:par>
                              <p:par>
                                <p:cTn id="53" presetID="2" presetClass="entr" presetSubtype="1" fill="hold" nodeType="withEffect">
                                  <p:stCondLst>
                                    <p:cond delay="56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250" fill="hold"/>
                                        <p:tgtEl>
                                          <p:spTgt spid="36"/>
                                        </p:tgtEl>
                                        <p:attrNameLst>
                                          <p:attrName>ppt_x</p:attrName>
                                        </p:attrNameLst>
                                      </p:cBhvr>
                                      <p:tavLst>
                                        <p:tav tm="0">
                                          <p:val>
                                            <p:strVal val="#ppt_x"/>
                                          </p:val>
                                        </p:tav>
                                        <p:tav tm="100000">
                                          <p:val>
                                            <p:strVal val="#ppt_x"/>
                                          </p:val>
                                        </p:tav>
                                      </p:tavLst>
                                    </p:anim>
                                    <p:anim calcmode="lin" valueType="num">
                                      <p:cBhvr>
                                        <p:cTn id="56" dur="250" fill="hold"/>
                                        <p:tgtEl>
                                          <p:spTgt spid="3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6050"/>
                                  </p:stCondLst>
                                  <p:childTnLst>
                                    <p:set>
                                      <p:cBhvr>
                                        <p:cTn id="58" dur="1" fill="hold">
                                          <p:stCondLst>
                                            <p:cond delay="0"/>
                                          </p:stCondLst>
                                        </p:cTn>
                                        <p:tgtEl>
                                          <p:spTgt spid="30"/>
                                        </p:tgtEl>
                                        <p:attrNameLst>
                                          <p:attrName>style.visibility</p:attrName>
                                        </p:attrNameLst>
                                      </p:cBhvr>
                                      <p:to>
                                        <p:strVal val="visible"/>
                                      </p:to>
                                    </p:set>
                                    <p:anim calcmode="lin" valueType="num">
                                      <p:cBhvr>
                                        <p:cTn id="59" dur="250" fill="hold"/>
                                        <p:tgtEl>
                                          <p:spTgt spid="30"/>
                                        </p:tgtEl>
                                        <p:attrNameLst>
                                          <p:attrName>ppt_w</p:attrName>
                                        </p:attrNameLst>
                                      </p:cBhvr>
                                      <p:tavLst>
                                        <p:tav tm="0">
                                          <p:val>
                                            <p:fltVal val="0"/>
                                          </p:val>
                                        </p:tav>
                                        <p:tav tm="100000">
                                          <p:val>
                                            <p:strVal val="#ppt_w"/>
                                          </p:val>
                                        </p:tav>
                                      </p:tavLst>
                                    </p:anim>
                                    <p:anim calcmode="lin" valueType="num">
                                      <p:cBhvr>
                                        <p:cTn id="60" dur="250" fill="hold"/>
                                        <p:tgtEl>
                                          <p:spTgt spid="30"/>
                                        </p:tgtEl>
                                        <p:attrNameLst>
                                          <p:attrName>ppt_h</p:attrName>
                                        </p:attrNameLst>
                                      </p:cBhvr>
                                      <p:tavLst>
                                        <p:tav tm="0">
                                          <p:val>
                                            <p:fltVal val="0"/>
                                          </p:val>
                                        </p:tav>
                                        <p:tav tm="100000">
                                          <p:val>
                                            <p:strVal val="#ppt_h"/>
                                          </p:val>
                                        </p:tav>
                                      </p:tavLst>
                                    </p:anim>
                                    <p:animEffect>
                                      <p:cBhvr>
                                        <p:cTn id="61" dur="250"/>
                                        <p:tgtEl>
                                          <p:spTgt spid="30"/>
                                        </p:tgtEl>
                                      </p:cBhvr>
                                    </p:animEffect>
                                  </p:childTnLst>
                                </p:cTn>
                              </p:par>
                              <p:par>
                                <p:cTn id="62" presetID="14" presetClass="entr" presetSubtype="10" fill="hold" grpId="0" nodeType="withEffect">
                                  <p:stCondLst>
                                    <p:cond delay="6500"/>
                                  </p:stCondLst>
                                  <p:childTnLst>
                                    <p:set>
                                      <p:cBhvr>
                                        <p:cTn id="63" dur="1" fill="hold">
                                          <p:stCondLst>
                                            <p:cond delay="0"/>
                                          </p:stCondLst>
                                        </p:cTn>
                                        <p:tgtEl>
                                          <p:spTgt spid="64"/>
                                        </p:tgtEl>
                                        <p:attrNameLst>
                                          <p:attrName>style.visibility</p:attrName>
                                        </p:attrNameLst>
                                      </p:cBhvr>
                                      <p:to>
                                        <p:strVal val="visible"/>
                                      </p:to>
                                    </p:set>
                                    <p:animEffect>
                                      <p:cBhvr>
                                        <p:cTn id="64" dur="400"/>
                                        <p:tgtEl>
                                          <p:spTgt spid="64"/>
                                        </p:tgtEl>
                                      </p:cBhvr>
                                    </p:animEffect>
                                  </p:childTnLst>
                                </p:cTn>
                              </p:par>
                              <p:par>
                                <p:cTn id="65" presetID="14" presetClass="entr" presetSubtype="10" fill="hold" grpId="0" nodeType="withEffect">
                                  <p:stCondLst>
                                    <p:cond delay="6500"/>
                                  </p:stCondLst>
                                  <p:childTnLst>
                                    <p:set>
                                      <p:cBhvr>
                                        <p:cTn id="66" dur="1" fill="hold">
                                          <p:stCondLst>
                                            <p:cond delay="0"/>
                                          </p:stCondLst>
                                        </p:cTn>
                                        <p:tgtEl>
                                          <p:spTgt spid="65"/>
                                        </p:tgtEl>
                                        <p:attrNameLst>
                                          <p:attrName>style.visibility</p:attrName>
                                        </p:attrNameLst>
                                      </p:cBhvr>
                                      <p:to>
                                        <p:strVal val="visible"/>
                                      </p:to>
                                    </p:set>
                                    <p:animEffect>
                                      <p:cBhvr>
                                        <p:cTn id="67" dur="400"/>
                                        <p:tgtEl>
                                          <p:spTgt spid="65"/>
                                        </p:tgtEl>
                                      </p:cBhvr>
                                    </p:animEffect>
                                  </p:childTnLst>
                                </p:cTn>
                              </p:par>
                            </p:childTnLst>
                          </p:cTn>
                        </p:par>
                        <p:par>
                          <p:cTn id="68" fill="hold">
                            <p:stCondLst>
                              <p:cond delay="750"/>
                            </p:stCondLst>
                            <p:childTnLst>
                              <p:par>
                                <p:cTn id="69" presetID="16" presetClass="entr" presetSubtype="37"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40" grpId="0" bldLvl="0" autoUpdateAnimBg="0"/>
      <p:bldP spid="41" grpId="0" bldLvl="0" autoUpdateAnimBg="0"/>
      <p:bldP spid="52" grpId="0" bldLvl="0" autoUpdateAnimBg="0"/>
      <p:bldP spid="53" grpId="0" bldLvl="0" autoUpdateAnimBg="0"/>
      <p:bldP spid="54" grpId="0" bldLvl="0" autoUpdateAnimBg="0"/>
      <p:bldP spid="55" grpId="0" bldLvl="0" autoUpdateAnimBg="0"/>
      <p:bldP spid="56" grpId="0" bldLvl="0" autoUpdateAnimBg="0"/>
      <p:bldP spid="64" grpId="0" bldLvl="0" autoUpdateAnimBg="0"/>
      <p:bldP spid="65"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59"/>
          <p:cNvSpPr>
            <a:spLocks noChangeArrowheads="1"/>
          </p:cNvSpPr>
          <p:nvPr/>
        </p:nvSpPr>
        <p:spPr bwMode="auto">
          <a:xfrm>
            <a:off x="3851920" y="1923678"/>
            <a:ext cx="49269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dirty="0">
                <a:solidFill>
                  <a:schemeClr val="accent1"/>
                </a:solidFill>
                <a:cs typeface="Arial" panose="020B0604020202020204" pitchFamily="34" charset="0"/>
              </a:rPr>
              <a:t>演讲完毕  </a:t>
            </a:r>
            <a:r>
              <a:rPr lang="en-US" altLang="zh-CN" sz="3600" dirty="0">
                <a:solidFill>
                  <a:schemeClr val="accent1"/>
                </a:solidFill>
                <a:cs typeface="Arial" panose="020B0604020202020204" pitchFamily="34" charset="0"/>
              </a:rPr>
              <a:t> </a:t>
            </a:r>
            <a:r>
              <a:rPr lang="zh-CN" altLang="en-US" sz="3600" dirty="0">
                <a:solidFill>
                  <a:schemeClr val="accent1"/>
                </a:solidFill>
                <a:cs typeface="Arial" panose="020B0604020202020204" pitchFamily="34" charset="0"/>
              </a:rPr>
              <a:t>感谢聆听</a:t>
            </a:r>
            <a:endParaRPr lang="zh-CN" altLang="en-US" sz="1800" dirty="0">
              <a:solidFill>
                <a:schemeClr val="accent1"/>
              </a:solidFill>
              <a:cs typeface="Arial" panose="020B0604020202020204" pitchFamily="34" charset="0"/>
            </a:endParaRPr>
          </a:p>
        </p:txBody>
      </p:sp>
      <p:sp>
        <p:nvSpPr>
          <p:cNvPr id="13" name="矩形 259"/>
          <p:cNvSpPr>
            <a:spLocks noChangeArrowheads="1"/>
          </p:cNvSpPr>
          <p:nvPr/>
        </p:nvSpPr>
        <p:spPr bwMode="auto">
          <a:xfrm>
            <a:off x="3879123" y="3003798"/>
            <a:ext cx="1392181" cy="170180"/>
          </a:xfrm>
          <a:prstGeom prst="rect">
            <a:avLst/>
          </a:prstGeom>
          <a:solidFill>
            <a:schemeClr val="bg1"/>
          </a:solid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0">
                <a:solidFill>
                  <a:schemeClr val="accent1"/>
                </a:solidFill>
                <a:latin typeface="Arial" panose="020B0604020202020204" pitchFamily="34" charset="0"/>
                <a:cs typeface="Arial" panose="020B0604020202020204" pitchFamily="34" charset="0"/>
                <a:sym typeface="Arial" panose="020B0604020202020204" pitchFamily="34" charset="0"/>
              </a:rPr>
              <a:t>汇报人</a:t>
            </a:r>
            <a:r>
              <a:rPr lang="en-US" altLang="zh-CN" sz="780">
                <a:solidFill>
                  <a:schemeClr val="accent1"/>
                </a:solidFill>
                <a:latin typeface="Arial" panose="020B0604020202020204" pitchFamily="34" charset="0"/>
                <a:cs typeface="Arial" panose="020B0604020202020204" pitchFamily="34" charset="0"/>
                <a:sym typeface="Arial" panose="020B0604020202020204" pitchFamily="34" charset="0"/>
              </a:rPr>
              <a:t>:xiazaii</a:t>
            </a:r>
            <a:endPar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15" name="矩形 259"/>
          <p:cNvSpPr>
            <a:spLocks noChangeArrowheads="1"/>
          </p:cNvSpPr>
          <p:nvPr/>
        </p:nvSpPr>
        <p:spPr bwMode="auto">
          <a:xfrm>
            <a:off x="5535307" y="3003798"/>
            <a:ext cx="1484965" cy="170180"/>
          </a:xfrm>
          <a:prstGeom prst="rect">
            <a:avLst/>
          </a:prstGeom>
          <a:solidFill>
            <a:schemeClr val="bg1"/>
          </a:solidFill>
          <a:ln w="9525">
            <a:solidFill>
              <a:schemeClr val="accent1"/>
            </a:solidFill>
            <a:miter lim="800000"/>
          </a:ln>
          <a:effectLst/>
        </p:spPr>
        <p:txBody>
          <a:bodyPr wrap="square" lIns="25600" tIns="25600" rIns="25600" bIns="256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日期：</a:t>
            </a:r>
            <a:r>
              <a:rPr lang="en-US" sz="780" dirty="0">
                <a:solidFill>
                  <a:schemeClr val="accent1"/>
                </a:solidFill>
                <a:latin typeface="Arial" panose="020B0604020202020204" pitchFamily="34" charset="0"/>
                <a:cs typeface="Arial" panose="020B0604020202020204" pitchFamily="34" charset="0"/>
                <a:sym typeface="Arial" panose="020B0604020202020204" pitchFamily="34" charset="0"/>
              </a:rPr>
              <a:t>4.17</a:t>
            </a:r>
          </a:p>
        </p:txBody>
      </p:sp>
      <p:sp>
        <p:nvSpPr>
          <p:cNvPr id="8" name="文本框 66"/>
          <p:cNvSpPr txBox="1">
            <a:spLocks noChangeArrowheads="1"/>
          </p:cNvSpPr>
          <p:nvPr/>
        </p:nvSpPr>
        <p:spPr bwMode="auto">
          <a:xfrm>
            <a:off x="3779912" y="2499742"/>
            <a:ext cx="4608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ts val="900"/>
              </a:lnSpc>
            </a:pPr>
            <a:r>
              <a:rPr lang="en-US" altLang="zh-CN" sz="640" dirty="0">
                <a:solidFill>
                  <a:schemeClr val="tx1">
                    <a:lumMod val="85000"/>
                    <a:lumOff val="15000"/>
                  </a:schemeClr>
                </a:solidFill>
                <a:latin typeface="+mn-lt"/>
                <a:ea typeface="微软雅黑" panose="020B0503020204020204" pitchFamily="34" charset="-122"/>
                <a:cs typeface="Arial" panose="020B0604020202020204" pitchFamily="34" charset="0"/>
              </a:rPr>
              <a:t>Your content to play here, or through your copy, paste in this box, and select only the text.</a:t>
            </a:r>
            <a:r>
              <a:rPr lang="en-US" altLang="zh-CN" sz="640" dirty="0">
                <a:solidFill>
                  <a:schemeClr val="tx1">
                    <a:lumMod val="85000"/>
                    <a:lumOff val="15000"/>
                  </a:schemeClr>
                </a:solidFill>
                <a:ea typeface="微软雅黑" panose="020B0503020204020204" pitchFamily="34" charset="-122"/>
                <a:cs typeface="Arial" panose="020B0604020202020204" pitchFamily="34" charset="0"/>
              </a:rPr>
              <a:t> Your content to play here, or through your copy, paste in this box, and select only the text.</a:t>
            </a:r>
            <a:endParaRPr lang="zh-CN" altLang="en-US" sz="640" dirty="0">
              <a:solidFill>
                <a:schemeClr val="tx1">
                  <a:lumMod val="85000"/>
                  <a:lumOff val="15000"/>
                </a:schemeClr>
              </a:solidFill>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par>
                          <p:cTn id="10" fill="hold">
                            <p:stCondLst>
                              <p:cond delay="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98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03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ldLvl="0" animBg="1"/>
      <p:bldP spid="15" grpId="0" bldLvl="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1083875"/>
            <a:ext cx="8595428" cy="231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14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485099" y="830757"/>
            <a:ext cx="2642261" cy="3839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14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3320817" y="2622956"/>
            <a:ext cx="2551451" cy="2047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14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6045586" y="2622956"/>
            <a:ext cx="2549843" cy="204724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1425"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9"/>
          <p:cNvSpPr txBox="1"/>
          <p:nvPr/>
        </p:nvSpPr>
        <p:spPr>
          <a:xfrm>
            <a:off x="660388" y="1563638"/>
            <a:ext cx="1688724" cy="215444"/>
          </a:xfrm>
          <a:prstGeom prst="rect">
            <a:avLst/>
          </a:prstGeom>
          <a:noFill/>
        </p:spPr>
        <p:txBody>
          <a:bodyPr wrap="square" lIns="0" tIns="0" rIns="0" bIns="0" rtlCol="0">
            <a:spAutoFit/>
          </a:bodyPr>
          <a:lstStyle/>
          <a:p>
            <a:pPr algn="just"/>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3" name="TextBox 39"/>
          <p:cNvSpPr txBox="1"/>
          <p:nvPr/>
        </p:nvSpPr>
        <p:spPr>
          <a:xfrm>
            <a:off x="660388" y="1949072"/>
            <a:ext cx="2324235" cy="2052741"/>
          </a:xfrm>
          <a:prstGeom prst="rect">
            <a:avLst/>
          </a:prstGeom>
          <a:noFill/>
        </p:spPr>
        <p:txBody>
          <a:bodyPr wrap="square" lIns="0" tIns="0" rIns="0" bIns="0" rtlCol="0">
            <a:spAutoFit/>
          </a:bodyPr>
          <a:lstStyle/>
          <a:p>
            <a:pPr algn="just">
              <a:lnSpc>
                <a:spcPct val="150000"/>
              </a:lnSpc>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a:p>
            <a:pPr algn="just">
              <a:lnSpc>
                <a:spcPct val="150000"/>
              </a:lnSpc>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7" name="TextBox 39"/>
          <p:cNvSpPr txBox="1"/>
          <p:nvPr/>
        </p:nvSpPr>
        <p:spPr>
          <a:xfrm>
            <a:off x="5340085" y="1284411"/>
            <a:ext cx="2971746" cy="1269450"/>
          </a:xfrm>
          <a:prstGeom prst="rect">
            <a:avLst/>
          </a:prstGeom>
          <a:noFill/>
        </p:spPr>
        <p:txBody>
          <a:bodyPr wrap="square" lIns="0" tIns="0" rIns="0" bIns="0" rtlCol="0">
            <a:spAutoFit/>
          </a:bodyPr>
          <a:lstStyle/>
          <a:p>
            <a:pPr algn="r"/>
            <a:r>
              <a:rPr lang="zh-CN" altLang="en-US" sz="199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en-US" altLang="zh-CN" sz="199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313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313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公司简介</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P spid="11" grpId="0" animBg="1"/>
      <p:bldP spid="7" grpId="0"/>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descr="bigstock-Part-of-body-of-business-man-w-50977628.jpg"/>
          <p:cNvPicPr>
            <a:picLocks noGrp="1" noChangeAspect="1"/>
          </p:cNvPicPr>
          <p:nvPr>
            <p:ph type="pic" sz="quarter" idx="4294967295"/>
          </p:nvPr>
        </p:nvPicPr>
        <p:blipFill>
          <a:blip r:embed="rId3" cstate="print"/>
          <a:srcRect t="2501" b="2501"/>
          <a:stretch>
            <a:fillRect/>
          </a:stretch>
        </p:blipFill>
        <p:spPr>
          <a:xfrm>
            <a:off x="1005681" y="1234017"/>
            <a:ext cx="2359378" cy="1645368"/>
          </a:xfrm>
          <a:prstGeom prst="rect">
            <a:avLst/>
          </a:prstGeom>
          <a:solidFill>
            <a:schemeClr val="accent2"/>
          </a:solidFill>
        </p:spPr>
      </p:pic>
      <p:sp>
        <p:nvSpPr>
          <p:cNvPr id="6" name="Rectangle 5"/>
          <p:cNvSpPr/>
          <p:nvPr/>
        </p:nvSpPr>
        <p:spPr>
          <a:xfrm>
            <a:off x="3392490" y="1234513"/>
            <a:ext cx="2359022" cy="16444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28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5778942" y="1234513"/>
            <a:ext cx="2359022" cy="16444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280">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32"/>
          <p:cNvSpPr txBox="1"/>
          <p:nvPr/>
        </p:nvSpPr>
        <p:spPr>
          <a:xfrm>
            <a:off x="3614731" y="1745854"/>
            <a:ext cx="1905907" cy="86562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75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7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33"/>
          <p:cNvSpPr txBox="1"/>
          <p:nvPr/>
        </p:nvSpPr>
        <p:spPr>
          <a:xfrm>
            <a:off x="3614731" y="1515164"/>
            <a:ext cx="1905907" cy="15004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9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p:nvPr/>
        </p:nvSpPr>
        <p:spPr>
          <a:xfrm>
            <a:off x="5883124" y="1392862"/>
            <a:ext cx="2134588" cy="121058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Placeholder 32"/>
          <p:cNvSpPr txBox="1"/>
          <p:nvPr/>
        </p:nvSpPr>
        <p:spPr>
          <a:xfrm>
            <a:off x="1006036" y="3446658"/>
            <a:ext cx="3770788" cy="92333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32"/>
          <p:cNvSpPr txBox="1"/>
          <p:nvPr/>
        </p:nvSpPr>
        <p:spPr>
          <a:xfrm>
            <a:off x="5886980" y="3395599"/>
            <a:ext cx="2250984" cy="34740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sz="8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3"/>
          <p:cNvSpPr txBox="1"/>
          <p:nvPr/>
        </p:nvSpPr>
        <p:spPr>
          <a:xfrm>
            <a:off x="5883125" y="3196472"/>
            <a:ext cx="1752855" cy="15324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995"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9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2"/>
          <p:cNvSpPr txBox="1"/>
          <p:nvPr/>
        </p:nvSpPr>
        <p:spPr>
          <a:xfrm>
            <a:off x="5886980" y="4135629"/>
            <a:ext cx="2250984" cy="34740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sz="8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5883125" y="3936501"/>
            <a:ext cx="1752855" cy="15324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995"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95"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2"/>
          <p:cNvSpPr txBox="1"/>
          <p:nvPr/>
        </p:nvSpPr>
        <p:spPr>
          <a:xfrm>
            <a:off x="1006036" y="3075806"/>
            <a:ext cx="3355664" cy="369332"/>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60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6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公司简介</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296530" y="3229681"/>
            <a:ext cx="439316" cy="439316"/>
            <a:chOff x="5296530" y="3229681"/>
            <a:chExt cx="439316" cy="439316"/>
          </a:xfrm>
        </p:grpSpPr>
        <p:sp>
          <p:nvSpPr>
            <p:cNvPr id="23" name="Oval 22"/>
            <p:cNvSpPr/>
            <p:nvPr/>
          </p:nvSpPr>
          <p:spPr>
            <a:xfrm>
              <a:off x="5296530" y="3229681"/>
              <a:ext cx="439316" cy="4393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文本框 1"/>
            <p:cNvSpPr txBox="1"/>
            <p:nvPr/>
          </p:nvSpPr>
          <p:spPr>
            <a:xfrm>
              <a:off x="5300164" y="3280062"/>
              <a:ext cx="432048" cy="338554"/>
            </a:xfrm>
            <a:prstGeom prst="rect">
              <a:avLst/>
            </a:prstGeom>
            <a:noFill/>
          </p:spPr>
          <p:txBody>
            <a:bodyPr wrap="square" rtlCol="0">
              <a:spAutoFit/>
            </a:bodyPr>
            <a:lstStyle/>
            <a:p>
              <a:pPr algn="ctr"/>
              <a:r>
                <a:rPr lang="en-US" altLang="zh-CN" sz="1600" dirty="0">
                  <a:solidFill>
                    <a:schemeClr val="bg1"/>
                  </a:solidFill>
                </a:rPr>
                <a:t>01</a:t>
              </a:r>
              <a:endParaRPr lang="zh-CN" altLang="en-US" sz="1600" dirty="0">
                <a:solidFill>
                  <a:schemeClr val="bg1"/>
                </a:solidFill>
              </a:endParaRPr>
            </a:p>
          </p:txBody>
        </p:sp>
      </p:grpSp>
      <p:grpSp>
        <p:nvGrpSpPr>
          <p:cNvPr id="3" name="组合 2"/>
          <p:cNvGrpSpPr/>
          <p:nvPr/>
        </p:nvGrpSpPr>
        <p:grpSpPr>
          <a:xfrm>
            <a:off x="5296530" y="3969710"/>
            <a:ext cx="439316" cy="439316"/>
            <a:chOff x="5296530" y="3969710"/>
            <a:chExt cx="439316" cy="439316"/>
          </a:xfrm>
        </p:grpSpPr>
        <p:sp>
          <p:nvSpPr>
            <p:cNvPr id="26" name="Oval 25"/>
            <p:cNvSpPr/>
            <p:nvPr/>
          </p:nvSpPr>
          <p:spPr>
            <a:xfrm>
              <a:off x="5296530" y="3969710"/>
              <a:ext cx="439316" cy="4393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en-US" sz="11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5300164" y="4020091"/>
              <a:ext cx="432048" cy="338554"/>
            </a:xfrm>
            <a:prstGeom prst="rect">
              <a:avLst/>
            </a:prstGeom>
            <a:noFill/>
          </p:spPr>
          <p:txBody>
            <a:bodyPr wrap="square" rtlCol="0">
              <a:spAutoFit/>
            </a:bodyPr>
            <a:lstStyle/>
            <a:p>
              <a:pPr algn="ctr"/>
              <a:r>
                <a:rPr lang="en-US" altLang="zh-CN" sz="1600" dirty="0">
                  <a:solidFill>
                    <a:schemeClr val="bg1"/>
                  </a:solidFill>
                </a:rPr>
                <a:t>02</a:t>
              </a:r>
              <a:endParaRPr lang="zh-CN" altLang="en-US" sz="1600"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childTnLst>
                          </p:cTn>
                        </p:par>
                        <p:par>
                          <p:cTn id="24" fill="hold">
                            <p:stCondLst>
                              <p:cond delay="3000"/>
                            </p:stCondLst>
                            <p:childTnLst>
                              <p:par>
                                <p:cTn id="25" presetID="49" presetClass="entr" presetSubtype="0"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500"/>
                            </p:stCondLst>
                            <p:childTnLst>
                              <p:par>
                                <p:cTn id="40" presetID="49" presetClass="entr" presetSubtype="0" decel="10000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 calcmode="lin" valueType="num">
                                      <p:cBhvr>
                                        <p:cTn id="44" dur="500" fill="hold"/>
                                        <p:tgtEl>
                                          <p:spTgt spid="3"/>
                                        </p:tgtEl>
                                        <p:attrNameLst>
                                          <p:attrName>style.rotation</p:attrName>
                                        </p:attrNameLst>
                                      </p:cBhvr>
                                      <p:tavLst>
                                        <p:tav tm="0">
                                          <p:val>
                                            <p:fltVal val="360"/>
                                          </p:val>
                                        </p:tav>
                                        <p:tav tm="100000">
                                          <p:val>
                                            <p:fltVal val="0"/>
                                          </p:val>
                                        </p:tav>
                                      </p:tavLst>
                                    </p:anim>
                                    <p:animEffect transition="in" filter="fade">
                                      <p:cBhvr>
                                        <p:cTn id="45" dur="500"/>
                                        <p:tgtEl>
                                          <p:spTgt spid="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24" grpId="0"/>
      <p:bldP spid="25" grpId="0"/>
      <p:bldP spid="27"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发展历程</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grpSp>
        <p:nvGrpSpPr>
          <p:cNvPr id="81" name="Group 14"/>
          <p:cNvGrpSpPr/>
          <p:nvPr/>
        </p:nvGrpSpPr>
        <p:grpSpPr>
          <a:xfrm>
            <a:off x="4034359" y="2296724"/>
            <a:ext cx="1061000" cy="1214343"/>
            <a:chOff x="5379142" y="2991066"/>
            <a:chExt cx="1414667" cy="1619124"/>
          </a:xfrm>
          <a:solidFill>
            <a:schemeClr val="accent1"/>
          </a:solidFill>
        </p:grpSpPr>
        <p:sp>
          <p:nvSpPr>
            <p:cNvPr id="82" name="Shape 1723"/>
            <p:cNvSpPr/>
            <p:nvPr/>
          </p:nvSpPr>
          <p:spPr>
            <a:xfrm rot="18900000">
              <a:off x="5379143" y="2991066"/>
              <a:ext cx="1414666" cy="1414666"/>
            </a:xfrm>
            <a:prstGeom prst="roundRect">
              <a:avLst>
                <a:gd name="adj" fmla="val 15000"/>
              </a:avLst>
            </a:prstGeom>
            <a:solidFill>
              <a:schemeClr val="bg1">
                <a:lumMod val="85000"/>
              </a:schemeClr>
            </a:solidFill>
            <a:ln w="12700">
              <a:noFill/>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sp>
          <p:nvSpPr>
            <p:cNvPr id="83" name="Shape 1726"/>
            <p:cNvSpPr/>
            <p:nvPr/>
          </p:nvSpPr>
          <p:spPr>
            <a:xfrm rot="18900000">
              <a:off x="5379142" y="3195523"/>
              <a:ext cx="1414666" cy="1414667"/>
            </a:xfrm>
            <a:prstGeom prst="roundRect">
              <a:avLst>
                <a:gd name="adj" fmla="val 15000"/>
              </a:avLst>
            </a:prstGeom>
            <a:solidFill>
              <a:schemeClr val="accent3"/>
            </a:solidFill>
            <a:ln w="381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grpSp>
      <p:grpSp>
        <p:nvGrpSpPr>
          <p:cNvPr id="84" name="Group 12"/>
          <p:cNvGrpSpPr/>
          <p:nvPr/>
        </p:nvGrpSpPr>
        <p:grpSpPr>
          <a:xfrm>
            <a:off x="2672905" y="2452982"/>
            <a:ext cx="1061000" cy="1214343"/>
            <a:chOff x="3563871" y="3199409"/>
            <a:chExt cx="1414666" cy="1619124"/>
          </a:xfrm>
          <a:solidFill>
            <a:schemeClr val="accent1"/>
          </a:solidFill>
        </p:grpSpPr>
        <p:sp>
          <p:nvSpPr>
            <p:cNvPr id="85" name="Shape 1722"/>
            <p:cNvSpPr/>
            <p:nvPr/>
          </p:nvSpPr>
          <p:spPr>
            <a:xfrm rot="8100000">
              <a:off x="3563871" y="3403867"/>
              <a:ext cx="1414666" cy="1414666"/>
            </a:xfrm>
            <a:prstGeom prst="roundRect">
              <a:avLst>
                <a:gd name="adj" fmla="val 15000"/>
              </a:avLst>
            </a:prstGeom>
            <a:solidFill>
              <a:schemeClr val="bg1">
                <a:lumMod val="8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sp>
          <p:nvSpPr>
            <p:cNvPr id="86" name="Shape 1729"/>
            <p:cNvSpPr/>
            <p:nvPr/>
          </p:nvSpPr>
          <p:spPr>
            <a:xfrm rot="8100000">
              <a:off x="3563871" y="3199409"/>
              <a:ext cx="1414666" cy="1414667"/>
            </a:xfrm>
            <a:prstGeom prst="roundRect">
              <a:avLst>
                <a:gd name="adj" fmla="val 15000"/>
              </a:avLst>
            </a:prstGeom>
            <a:solidFill>
              <a:schemeClr val="accent2"/>
            </a:solidFill>
            <a:ln w="381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grpSp>
      <p:grpSp>
        <p:nvGrpSpPr>
          <p:cNvPr id="87" name="Group 11"/>
          <p:cNvGrpSpPr/>
          <p:nvPr/>
        </p:nvGrpSpPr>
        <p:grpSpPr>
          <a:xfrm>
            <a:off x="1255833" y="2283983"/>
            <a:ext cx="1061000" cy="1214343"/>
            <a:chOff x="1743076" y="2991066"/>
            <a:chExt cx="1414666" cy="1619124"/>
          </a:xfrm>
          <a:solidFill>
            <a:schemeClr val="accent1"/>
          </a:solidFill>
        </p:grpSpPr>
        <p:sp>
          <p:nvSpPr>
            <p:cNvPr id="88" name="Shape 1721"/>
            <p:cNvSpPr/>
            <p:nvPr/>
          </p:nvSpPr>
          <p:spPr>
            <a:xfrm rot="18900000">
              <a:off x="1743076" y="2991066"/>
              <a:ext cx="1414666" cy="1414666"/>
            </a:xfrm>
            <a:prstGeom prst="roundRect">
              <a:avLst>
                <a:gd name="adj" fmla="val 15000"/>
              </a:avLst>
            </a:prstGeom>
            <a:solidFill>
              <a:schemeClr val="bg1">
                <a:lumMod val="8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sp>
          <p:nvSpPr>
            <p:cNvPr id="89" name="Shape 1732"/>
            <p:cNvSpPr/>
            <p:nvPr/>
          </p:nvSpPr>
          <p:spPr>
            <a:xfrm rot="18900000">
              <a:off x="1743076" y="3195523"/>
              <a:ext cx="1414666" cy="1414667"/>
            </a:xfrm>
            <a:prstGeom prst="roundRect">
              <a:avLst>
                <a:gd name="adj" fmla="val 15000"/>
              </a:avLst>
            </a:prstGeom>
            <a:solidFill>
              <a:schemeClr val="accent1"/>
            </a:solidFill>
            <a:ln w="508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grpSp>
      <p:grpSp>
        <p:nvGrpSpPr>
          <p:cNvPr id="90" name="Group 15"/>
          <p:cNvGrpSpPr/>
          <p:nvPr/>
        </p:nvGrpSpPr>
        <p:grpSpPr>
          <a:xfrm>
            <a:off x="5399953" y="2452983"/>
            <a:ext cx="1061000" cy="1214344"/>
            <a:chOff x="7199937" y="3199409"/>
            <a:chExt cx="1414666" cy="1619125"/>
          </a:xfrm>
          <a:solidFill>
            <a:schemeClr val="accent1"/>
          </a:solidFill>
        </p:grpSpPr>
        <p:sp>
          <p:nvSpPr>
            <p:cNvPr id="91" name="Shape 1724"/>
            <p:cNvSpPr/>
            <p:nvPr/>
          </p:nvSpPr>
          <p:spPr>
            <a:xfrm rot="8100000">
              <a:off x="7199937" y="3403868"/>
              <a:ext cx="1414666" cy="1414666"/>
            </a:xfrm>
            <a:prstGeom prst="roundRect">
              <a:avLst>
                <a:gd name="adj" fmla="val 15000"/>
              </a:avLst>
            </a:prstGeom>
            <a:solidFill>
              <a:schemeClr val="bg1">
                <a:lumMod val="85000"/>
              </a:schemeClr>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sp>
          <p:nvSpPr>
            <p:cNvPr id="92" name="Shape 1735"/>
            <p:cNvSpPr/>
            <p:nvPr/>
          </p:nvSpPr>
          <p:spPr>
            <a:xfrm rot="8100000">
              <a:off x="7199937" y="3199409"/>
              <a:ext cx="1414666" cy="1414667"/>
            </a:xfrm>
            <a:prstGeom prst="roundRect">
              <a:avLst>
                <a:gd name="adj" fmla="val 15000"/>
              </a:avLst>
            </a:prstGeom>
            <a:solidFill>
              <a:schemeClr val="accent2"/>
            </a:solidFill>
            <a:ln w="381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grpSp>
      <p:grpSp>
        <p:nvGrpSpPr>
          <p:cNvPr id="93" name="Group 16"/>
          <p:cNvGrpSpPr/>
          <p:nvPr/>
        </p:nvGrpSpPr>
        <p:grpSpPr>
          <a:xfrm>
            <a:off x="6761407" y="2296724"/>
            <a:ext cx="1061000" cy="1214343"/>
            <a:chOff x="9015209" y="2991066"/>
            <a:chExt cx="1414666" cy="1619124"/>
          </a:xfrm>
          <a:solidFill>
            <a:schemeClr val="accent1"/>
          </a:solidFill>
        </p:grpSpPr>
        <p:sp>
          <p:nvSpPr>
            <p:cNvPr id="94" name="Shape 1725"/>
            <p:cNvSpPr/>
            <p:nvPr/>
          </p:nvSpPr>
          <p:spPr>
            <a:xfrm rot="18900000">
              <a:off x="9015209" y="2991066"/>
              <a:ext cx="1414666" cy="1414666"/>
            </a:xfrm>
            <a:prstGeom prst="roundRect">
              <a:avLst>
                <a:gd name="adj" fmla="val 15000"/>
              </a:avLst>
            </a:prstGeom>
            <a:solidFill>
              <a:schemeClr val="bg1">
                <a:lumMod val="85000"/>
              </a:schemeClr>
            </a:solidFill>
            <a:ln w="12700">
              <a:noFill/>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sp>
          <p:nvSpPr>
            <p:cNvPr id="95" name="Shape 1738"/>
            <p:cNvSpPr/>
            <p:nvPr/>
          </p:nvSpPr>
          <p:spPr>
            <a:xfrm rot="18900000">
              <a:off x="9015209" y="3195523"/>
              <a:ext cx="1414666" cy="1414667"/>
            </a:xfrm>
            <a:prstGeom prst="roundRect">
              <a:avLst>
                <a:gd name="adj" fmla="val 15000"/>
              </a:avLst>
            </a:prstGeom>
            <a:solidFill>
              <a:schemeClr val="accent1"/>
            </a:solidFill>
            <a:ln w="381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sz="2500">
                <a:solidFill>
                  <a:schemeClr val="bg1"/>
                </a:solidFill>
                <a:latin typeface="微软雅黑" panose="020B0503020204020204" pitchFamily="34" charset="-122"/>
                <a:ea typeface="微软雅黑" panose="020B0503020204020204" pitchFamily="34" charset="-122"/>
              </a:endParaRPr>
            </a:p>
          </p:txBody>
        </p:sp>
      </p:grpSp>
      <p:sp>
        <p:nvSpPr>
          <p:cNvPr id="96" name="Text Placeholder 4"/>
          <p:cNvSpPr txBox="1"/>
          <p:nvPr/>
        </p:nvSpPr>
        <p:spPr>
          <a:xfrm>
            <a:off x="1336075" y="2880155"/>
            <a:ext cx="908114" cy="200824"/>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400" dirty="0">
                <a:solidFill>
                  <a:schemeClr val="bg1"/>
                </a:solidFill>
                <a:latin typeface="微软雅黑" panose="020B0503020204020204" pitchFamily="34" charset="-122"/>
                <a:ea typeface="微软雅黑" panose="020B0503020204020204" pitchFamily="34" charset="-122"/>
              </a:rPr>
              <a:t>2014</a:t>
            </a:r>
            <a:endParaRPr lang="en-GB" altLang="zh-CN" sz="2400" dirty="0">
              <a:solidFill>
                <a:schemeClr val="bg1"/>
              </a:solidFill>
              <a:latin typeface="微软雅黑" panose="020B0503020204020204" pitchFamily="34" charset="-122"/>
              <a:ea typeface="微软雅黑" panose="020B0503020204020204" pitchFamily="34" charset="-122"/>
            </a:endParaRPr>
          </a:p>
        </p:txBody>
      </p:sp>
      <p:sp>
        <p:nvSpPr>
          <p:cNvPr id="97" name="Text Placeholder 4"/>
          <p:cNvSpPr txBox="1"/>
          <p:nvPr/>
        </p:nvSpPr>
        <p:spPr>
          <a:xfrm>
            <a:off x="2747275" y="2880155"/>
            <a:ext cx="908114" cy="200824"/>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400" dirty="0">
                <a:solidFill>
                  <a:schemeClr val="bg1"/>
                </a:solidFill>
                <a:latin typeface="微软雅黑" panose="020B0503020204020204" pitchFamily="34" charset="-122"/>
                <a:ea typeface="微软雅黑" panose="020B0503020204020204" pitchFamily="34" charset="-122"/>
              </a:rPr>
              <a:t>2015</a:t>
            </a:r>
            <a:endParaRPr lang="en-GB" altLang="zh-CN" sz="2400" dirty="0">
              <a:solidFill>
                <a:schemeClr val="bg1"/>
              </a:solidFill>
              <a:latin typeface="微软雅黑" panose="020B0503020204020204" pitchFamily="34" charset="-122"/>
              <a:ea typeface="微软雅黑" panose="020B0503020204020204" pitchFamily="34" charset="-122"/>
            </a:endParaRPr>
          </a:p>
        </p:txBody>
      </p:sp>
      <p:sp>
        <p:nvSpPr>
          <p:cNvPr id="98" name="Text Placeholder 4"/>
          <p:cNvSpPr txBox="1"/>
          <p:nvPr/>
        </p:nvSpPr>
        <p:spPr>
          <a:xfrm>
            <a:off x="4110265" y="2880155"/>
            <a:ext cx="908114" cy="200824"/>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400" dirty="0">
                <a:solidFill>
                  <a:schemeClr val="bg1"/>
                </a:solidFill>
                <a:latin typeface="微软雅黑" panose="020B0503020204020204" pitchFamily="34" charset="-122"/>
                <a:ea typeface="微软雅黑" panose="020B0503020204020204" pitchFamily="34" charset="-122"/>
              </a:rPr>
              <a:t>2016</a:t>
            </a:r>
            <a:endParaRPr lang="en-GB" altLang="zh-CN" sz="2400" dirty="0">
              <a:solidFill>
                <a:schemeClr val="bg1"/>
              </a:solidFill>
              <a:latin typeface="微软雅黑" panose="020B0503020204020204" pitchFamily="34" charset="-122"/>
              <a:ea typeface="微软雅黑" panose="020B0503020204020204" pitchFamily="34" charset="-122"/>
            </a:endParaRPr>
          </a:p>
        </p:txBody>
      </p:sp>
      <p:sp>
        <p:nvSpPr>
          <p:cNvPr id="99" name="Text Placeholder 4"/>
          <p:cNvSpPr txBox="1"/>
          <p:nvPr/>
        </p:nvSpPr>
        <p:spPr>
          <a:xfrm>
            <a:off x="5473789" y="2880155"/>
            <a:ext cx="908114" cy="200824"/>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400" dirty="0">
                <a:solidFill>
                  <a:schemeClr val="bg1"/>
                </a:solidFill>
                <a:latin typeface="微软雅黑" panose="020B0503020204020204" pitchFamily="34" charset="-122"/>
                <a:ea typeface="微软雅黑" panose="020B0503020204020204" pitchFamily="34" charset="-122"/>
              </a:rPr>
              <a:t>2017</a:t>
            </a:r>
            <a:endParaRPr lang="en-GB" altLang="zh-CN" sz="2400" dirty="0">
              <a:solidFill>
                <a:schemeClr val="bg1"/>
              </a:solidFill>
              <a:latin typeface="微软雅黑" panose="020B0503020204020204" pitchFamily="34" charset="-122"/>
              <a:ea typeface="微软雅黑" panose="020B0503020204020204" pitchFamily="34" charset="-122"/>
            </a:endParaRPr>
          </a:p>
        </p:txBody>
      </p:sp>
      <p:sp>
        <p:nvSpPr>
          <p:cNvPr id="100" name="Text Placeholder 4"/>
          <p:cNvSpPr txBox="1"/>
          <p:nvPr/>
        </p:nvSpPr>
        <p:spPr>
          <a:xfrm>
            <a:off x="6837850" y="2880155"/>
            <a:ext cx="908114" cy="200824"/>
          </a:xfrm>
          <a:prstGeom prst="rect">
            <a:avLst/>
          </a:prstGeom>
        </p:spPr>
        <p:txBody>
          <a:bodyPr lIns="91438" tIns="45719" rIns="91438" bIns="45719"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400" dirty="0">
                <a:solidFill>
                  <a:schemeClr val="bg1"/>
                </a:solidFill>
                <a:latin typeface="微软雅黑" panose="020B0503020204020204" pitchFamily="34" charset="-122"/>
                <a:ea typeface="微软雅黑" panose="020B0503020204020204" pitchFamily="34" charset="-122"/>
              </a:rPr>
              <a:t>2018</a:t>
            </a:r>
            <a:endParaRPr lang="en-GB" altLang="zh-CN" sz="2400" dirty="0">
              <a:solidFill>
                <a:schemeClr val="bg1"/>
              </a:solidFill>
              <a:latin typeface="微软雅黑" panose="020B0503020204020204" pitchFamily="34" charset="-122"/>
              <a:ea typeface="微软雅黑" panose="020B0503020204020204" pitchFamily="34" charset="-122"/>
            </a:endParaRPr>
          </a:p>
        </p:txBody>
      </p:sp>
      <p:sp>
        <p:nvSpPr>
          <p:cNvPr id="101" name="TextBox 127"/>
          <p:cNvSpPr txBox="1"/>
          <p:nvPr/>
        </p:nvSpPr>
        <p:spPr>
          <a:xfrm>
            <a:off x="971602" y="1310447"/>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2"/>
                </a:solidFill>
                <a:latin typeface="微软雅黑" panose="020B0503020204020204" pitchFamily="34" charset="-122"/>
                <a:ea typeface="微软雅黑" panose="020B0503020204020204" pitchFamily="34" charset="-122"/>
              </a:rPr>
              <a:t>详写内容</a:t>
            </a:r>
            <a:r>
              <a:rPr lang="en-US" altLang="zh-CN" sz="1000" dirty="0">
                <a:solidFill>
                  <a:schemeClr val="tx2"/>
                </a:solidFill>
                <a:latin typeface="微软雅黑" panose="020B0503020204020204" pitchFamily="34" charset="-122"/>
                <a:ea typeface="微软雅黑" panose="020B0503020204020204" pitchFamily="34" charset="-122"/>
              </a:rPr>
              <a:t>……</a:t>
            </a:r>
            <a:r>
              <a:rPr lang="zh-CN" altLang="en-US" sz="10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2"/>
              </a:solidFill>
              <a:latin typeface="微软雅黑" panose="020B0503020204020204" pitchFamily="34" charset="-122"/>
              <a:ea typeface="微软雅黑" panose="020B0503020204020204" pitchFamily="34" charset="-122"/>
            </a:endParaRPr>
          </a:p>
        </p:txBody>
      </p:sp>
      <p:sp>
        <p:nvSpPr>
          <p:cNvPr id="102" name="TextBox 128"/>
          <p:cNvSpPr txBox="1"/>
          <p:nvPr/>
        </p:nvSpPr>
        <p:spPr>
          <a:xfrm>
            <a:off x="2339754"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2"/>
                </a:solidFill>
                <a:latin typeface="微软雅黑" panose="020B0503020204020204" pitchFamily="34" charset="-122"/>
                <a:ea typeface="微软雅黑" panose="020B0503020204020204" pitchFamily="34" charset="-122"/>
              </a:rPr>
              <a:t>详写内容</a:t>
            </a:r>
            <a:r>
              <a:rPr lang="en-US" altLang="zh-CN" sz="1000" dirty="0">
                <a:solidFill>
                  <a:schemeClr val="tx2"/>
                </a:solidFill>
                <a:latin typeface="微软雅黑" panose="020B0503020204020204" pitchFamily="34" charset="-122"/>
                <a:ea typeface="微软雅黑" panose="020B0503020204020204" pitchFamily="34" charset="-122"/>
              </a:rPr>
              <a:t>……</a:t>
            </a:r>
            <a:r>
              <a:rPr lang="zh-CN" altLang="en-US" sz="10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2"/>
              </a:solidFill>
              <a:latin typeface="微软雅黑" panose="020B0503020204020204" pitchFamily="34" charset="-122"/>
              <a:ea typeface="微软雅黑" panose="020B0503020204020204" pitchFamily="34" charset="-122"/>
            </a:endParaRPr>
          </a:p>
        </p:txBody>
      </p:sp>
      <p:sp>
        <p:nvSpPr>
          <p:cNvPr id="103" name="TextBox 129"/>
          <p:cNvSpPr txBox="1"/>
          <p:nvPr/>
        </p:nvSpPr>
        <p:spPr>
          <a:xfrm>
            <a:off x="3702067" y="1310447"/>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2"/>
                </a:solidFill>
                <a:latin typeface="微软雅黑" panose="020B0503020204020204" pitchFamily="34" charset="-122"/>
                <a:ea typeface="微软雅黑" panose="020B0503020204020204" pitchFamily="34" charset="-122"/>
              </a:rPr>
              <a:t>详写内容</a:t>
            </a:r>
            <a:r>
              <a:rPr lang="en-US" altLang="zh-CN" sz="1000" dirty="0">
                <a:solidFill>
                  <a:schemeClr val="tx2"/>
                </a:solidFill>
                <a:latin typeface="微软雅黑" panose="020B0503020204020204" pitchFamily="34" charset="-122"/>
                <a:ea typeface="微软雅黑" panose="020B0503020204020204" pitchFamily="34" charset="-122"/>
              </a:rPr>
              <a:t>……</a:t>
            </a:r>
            <a:r>
              <a:rPr lang="zh-CN" altLang="en-US" sz="10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2"/>
              </a:solidFill>
              <a:latin typeface="微软雅黑" panose="020B0503020204020204" pitchFamily="34" charset="-122"/>
              <a:ea typeface="微软雅黑" panose="020B0503020204020204" pitchFamily="34" charset="-122"/>
            </a:endParaRPr>
          </a:p>
        </p:txBody>
      </p:sp>
      <p:sp>
        <p:nvSpPr>
          <p:cNvPr id="104" name="TextBox 130"/>
          <p:cNvSpPr txBox="1"/>
          <p:nvPr/>
        </p:nvSpPr>
        <p:spPr>
          <a:xfrm>
            <a:off x="5065407"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2"/>
                </a:solidFill>
                <a:latin typeface="微软雅黑" panose="020B0503020204020204" pitchFamily="34" charset="-122"/>
                <a:ea typeface="微软雅黑" panose="020B0503020204020204" pitchFamily="34" charset="-122"/>
              </a:rPr>
              <a:t>详写内容</a:t>
            </a:r>
            <a:r>
              <a:rPr lang="en-US" altLang="zh-CN" sz="1000" dirty="0">
                <a:solidFill>
                  <a:schemeClr val="tx2"/>
                </a:solidFill>
                <a:latin typeface="微软雅黑" panose="020B0503020204020204" pitchFamily="34" charset="-122"/>
                <a:ea typeface="微软雅黑" panose="020B0503020204020204" pitchFamily="34" charset="-122"/>
              </a:rPr>
              <a:t>……</a:t>
            </a:r>
            <a:r>
              <a:rPr lang="zh-CN" altLang="en-US" sz="10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2"/>
              </a:solidFill>
              <a:latin typeface="微软雅黑" panose="020B0503020204020204" pitchFamily="34" charset="-122"/>
              <a:ea typeface="微软雅黑" panose="020B0503020204020204" pitchFamily="34" charset="-122"/>
            </a:endParaRPr>
          </a:p>
        </p:txBody>
      </p:sp>
      <p:sp>
        <p:nvSpPr>
          <p:cNvPr id="105" name="TextBox 131"/>
          <p:cNvSpPr txBox="1"/>
          <p:nvPr/>
        </p:nvSpPr>
        <p:spPr>
          <a:xfrm>
            <a:off x="6414569" y="1310447"/>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2"/>
                </a:solidFill>
                <a:latin typeface="微软雅黑" panose="020B0503020204020204" pitchFamily="34" charset="-122"/>
                <a:ea typeface="微软雅黑" panose="020B0503020204020204" pitchFamily="34" charset="-122"/>
              </a:rPr>
              <a:t>详写内容</a:t>
            </a:r>
            <a:r>
              <a:rPr lang="en-US" altLang="zh-CN" sz="1000" dirty="0">
                <a:solidFill>
                  <a:schemeClr val="tx2"/>
                </a:solidFill>
                <a:latin typeface="微软雅黑" panose="020B0503020204020204" pitchFamily="34" charset="-122"/>
                <a:ea typeface="微软雅黑" panose="020B0503020204020204" pitchFamily="34" charset="-122"/>
              </a:rPr>
              <a:t>……</a:t>
            </a:r>
            <a:r>
              <a:rPr lang="zh-CN" altLang="en-US" sz="1000" dirty="0">
                <a:solidFill>
                  <a:schemeClr val="tx2"/>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xEl>
                                              <p:pRg st="0" end="0"/>
                                            </p:txEl>
                                          </p:spTgt>
                                        </p:tgtEl>
                                        <p:attrNameLst>
                                          <p:attrName>style.visibility</p:attrName>
                                        </p:attrNameLst>
                                      </p:cBhvr>
                                      <p:to>
                                        <p:strVal val="visible"/>
                                      </p:to>
                                    </p:set>
                                    <p:animEffect transition="in" filter="fade">
                                      <p:cBhvr>
                                        <p:cTn id="10" dur="500"/>
                                        <p:tgtEl>
                                          <p:spTgt spid="96">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strips(downRight)">
                                      <p:cBhvr>
                                        <p:cTn id="14" dur="500"/>
                                        <p:tgtEl>
                                          <p:spTgt spid="101"/>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dissolve">
                                      <p:cBhvr>
                                        <p:cTn id="18" dur="500"/>
                                        <p:tgtEl>
                                          <p:spTgt spid="8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7">
                                            <p:txEl>
                                              <p:pRg st="0" end="0"/>
                                            </p:txEl>
                                          </p:spTgt>
                                        </p:tgtEl>
                                        <p:attrNameLst>
                                          <p:attrName>style.visibility</p:attrName>
                                        </p:attrNameLst>
                                      </p:cBhvr>
                                      <p:to>
                                        <p:strVal val="visible"/>
                                      </p:to>
                                    </p:set>
                                    <p:animEffect transition="in" filter="fade">
                                      <p:cBhvr>
                                        <p:cTn id="21" dur="500"/>
                                        <p:tgtEl>
                                          <p:spTgt spid="97">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strips(downRight)">
                                      <p:cBhvr>
                                        <p:cTn id="25" dur="500"/>
                                        <p:tgtEl>
                                          <p:spTgt spid="102"/>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dissolv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8">
                                            <p:txEl>
                                              <p:pRg st="0" end="0"/>
                                            </p:txEl>
                                          </p:spTgt>
                                        </p:tgtEl>
                                        <p:attrNameLst>
                                          <p:attrName>style.visibility</p:attrName>
                                        </p:attrNameLst>
                                      </p:cBhvr>
                                      <p:to>
                                        <p:strVal val="visible"/>
                                      </p:to>
                                    </p:set>
                                    <p:animEffect transition="in" filter="fade">
                                      <p:cBhvr>
                                        <p:cTn id="32" dur="500"/>
                                        <p:tgtEl>
                                          <p:spTgt spid="98">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strips(downRight)">
                                      <p:cBhvr>
                                        <p:cTn id="36" dur="500"/>
                                        <p:tgtEl>
                                          <p:spTgt spid="103"/>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dissolve">
                                      <p:cBhvr>
                                        <p:cTn id="40" dur="500"/>
                                        <p:tgtEl>
                                          <p:spTgt spid="9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9">
                                            <p:txEl>
                                              <p:pRg st="0" end="0"/>
                                            </p:txEl>
                                          </p:spTgt>
                                        </p:tgtEl>
                                        <p:attrNameLst>
                                          <p:attrName>style.visibility</p:attrName>
                                        </p:attrNameLst>
                                      </p:cBhvr>
                                      <p:to>
                                        <p:strVal val="visible"/>
                                      </p:to>
                                    </p:set>
                                    <p:animEffect transition="in" filter="fade">
                                      <p:cBhvr>
                                        <p:cTn id="43" dur="500"/>
                                        <p:tgtEl>
                                          <p:spTgt spid="99">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strips(downRight)">
                                      <p:cBhvr>
                                        <p:cTn id="47" dur="500"/>
                                        <p:tgtEl>
                                          <p:spTgt spid="104"/>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dissolv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0">
                                            <p:txEl>
                                              <p:pRg st="0" end="0"/>
                                            </p:txEl>
                                          </p:spTgt>
                                        </p:tgtEl>
                                        <p:attrNameLst>
                                          <p:attrName>style.visibility</p:attrName>
                                        </p:attrNameLst>
                                      </p:cBhvr>
                                      <p:to>
                                        <p:strVal val="visible"/>
                                      </p:to>
                                    </p:set>
                                    <p:animEffect transition="in" filter="fade">
                                      <p:cBhvr>
                                        <p:cTn id="54" dur="500"/>
                                        <p:tgtEl>
                                          <p:spTgt spid="100">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strips(downRight)">
                                      <p:cBhvr>
                                        <p:cTn id="5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uild="p"/>
      <p:bldP spid="97" grpId="0" build="p"/>
      <p:bldP spid="98" grpId="0" build="p"/>
      <p:bldP spid="99" grpId="0" build="p"/>
      <p:bldP spid="100" grpId="0" build="p"/>
      <p:bldP spid="101" grpId="0"/>
      <p:bldP spid="102" grpId="0"/>
      <p:bldP spid="103" grpId="0"/>
      <p:bldP spid="104" grpId="0"/>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H_Text_1"/>
          <p:cNvSpPr/>
          <p:nvPr>
            <p:custDataLst>
              <p:tags r:id="rId1"/>
            </p:custDataLst>
          </p:nvPr>
        </p:nvSpPr>
        <p:spPr>
          <a:xfrm>
            <a:off x="1196003" y="1333228"/>
            <a:ext cx="6910137" cy="1241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67500" rIns="135000" bIns="67500" anchor="ctr">
            <a:normAutofit/>
          </a:bodyPr>
          <a:lstStyle/>
          <a:p>
            <a:pPr algn="just">
              <a:lnSpc>
                <a:spcPct val="120000"/>
              </a:lnSpc>
              <a:spcBef>
                <a:spcPts val="450"/>
              </a:spcBef>
              <a:spcAft>
                <a:spcPts val="450"/>
              </a:spcAft>
              <a:defRPr/>
            </a:pPr>
            <a:r>
              <a:rPr lang="zh-CN" altLang="en-US" sz="1050" dirty="0">
                <a:solidFill>
                  <a:srgbClr val="FFFFFF"/>
                </a:solidFill>
                <a:latin typeface="微软雅黑" panose="020B0503020204020204" pitchFamily="34" charset="-122"/>
                <a:ea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27" name="MH_Picture_1"/>
          <p:cNvSpPr/>
          <p:nvPr>
            <p:custDataLst>
              <p:tags r:id="rId2"/>
            </p:custDataLst>
          </p:nvPr>
        </p:nvSpPr>
        <p:spPr>
          <a:xfrm>
            <a:off x="1208553" y="2767645"/>
            <a:ext cx="1675501" cy="1134161"/>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MH_Picture_2"/>
          <p:cNvSpPr/>
          <p:nvPr>
            <p:custDataLst>
              <p:tags r:id="rId3"/>
            </p:custDataLst>
          </p:nvPr>
        </p:nvSpPr>
        <p:spPr>
          <a:xfrm>
            <a:off x="2949248" y="2767645"/>
            <a:ext cx="1675501" cy="1134161"/>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MH_Picture_3"/>
          <p:cNvSpPr/>
          <p:nvPr>
            <p:custDataLst>
              <p:tags r:id="rId4"/>
            </p:custDataLst>
          </p:nvPr>
        </p:nvSpPr>
        <p:spPr>
          <a:xfrm>
            <a:off x="4689943" y="2767645"/>
            <a:ext cx="1675501" cy="1134161"/>
          </a:xfrm>
          <a:prstGeom prst="rect">
            <a:avLst/>
          </a:prstGeom>
          <a:blipFill dpi="0" rotWithShape="1">
            <a:blip r:embed="rId1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MH_Picture_4"/>
          <p:cNvSpPr/>
          <p:nvPr>
            <p:custDataLst>
              <p:tags r:id="rId5"/>
            </p:custDataLst>
          </p:nvPr>
        </p:nvSpPr>
        <p:spPr>
          <a:xfrm>
            <a:off x="6430639" y="2767645"/>
            <a:ext cx="1675501" cy="1134161"/>
          </a:xfrm>
          <a:prstGeom prst="rect">
            <a:avLst/>
          </a:prstGeom>
          <a:blipFill dpi="0" rotWithShape="1">
            <a:blip r:embed="rId1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旗下产业</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0-#ppt_w/2"/>
                                          </p:val>
                                        </p:tav>
                                        <p:tav tm="100000">
                                          <p:val>
                                            <p:strVal val="#ppt_x"/>
                                          </p:val>
                                        </p:tav>
                                      </p:tavLst>
                                    </p:anim>
                                    <p:anim calcmode="lin" valueType="num">
                                      <p:cBhvr additive="base">
                                        <p:cTn id="2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230282"/>
            <a:ext cx="1815516" cy="2976632"/>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7" name="Rectangle 6"/>
          <p:cNvSpPr/>
          <p:nvPr/>
        </p:nvSpPr>
        <p:spPr>
          <a:xfrm>
            <a:off x="2692483" y="1230282"/>
            <a:ext cx="1815516" cy="297663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8" name="Rectangle 7"/>
          <p:cNvSpPr/>
          <p:nvPr/>
        </p:nvSpPr>
        <p:spPr>
          <a:xfrm>
            <a:off x="4634736" y="1230282"/>
            <a:ext cx="1815516" cy="2976632"/>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9" name="Rectangle 8"/>
          <p:cNvSpPr/>
          <p:nvPr/>
        </p:nvSpPr>
        <p:spPr>
          <a:xfrm>
            <a:off x="6598334" y="1230280"/>
            <a:ext cx="1815516" cy="2976632"/>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14" name="Rounded Rectangle 13"/>
          <p:cNvSpPr/>
          <p:nvPr/>
        </p:nvSpPr>
        <p:spPr>
          <a:xfrm>
            <a:off x="1085841" y="1527943"/>
            <a:ext cx="1154984" cy="1116238"/>
          </a:xfrm>
          <a:prstGeom prst="roundRect">
            <a:avLst>
              <a:gd name="adj" fmla="val 7442"/>
            </a:avLst>
          </a:prstGeom>
          <a:blipFill>
            <a:blip r:embed="rId3">
              <a:alphaModFix amt="80000"/>
            </a:blip>
            <a:stretch>
              <a:fillRect t="-6191" b="-61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15" name="Rounded Rectangle 14"/>
          <p:cNvSpPr/>
          <p:nvPr/>
        </p:nvSpPr>
        <p:spPr>
          <a:xfrm>
            <a:off x="3022748" y="1527943"/>
            <a:ext cx="1154984" cy="1116238"/>
          </a:xfrm>
          <a:prstGeom prst="roundRect">
            <a:avLst>
              <a:gd name="adj" fmla="val 7442"/>
            </a:avLst>
          </a:prstGeom>
          <a:blipFill>
            <a:blip r:embed="rId4">
              <a:alphaModFix amt="80000"/>
            </a:blip>
            <a:stretch>
              <a:fillRect t="-6191" b="-61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16" name="Rounded Rectangle 15"/>
          <p:cNvSpPr/>
          <p:nvPr/>
        </p:nvSpPr>
        <p:spPr>
          <a:xfrm>
            <a:off x="4965001" y="1527943"/>
            <a:ext cx="1154984" cy="1116238"/>
          </a:xfrm>
          <a:prstGeom prst="roundRect">
            <a:avLst>
              <a:gd name="adj" fmla="val 7442"/>
            </a:avLst>
          </a:prstGeom>
          <a:blipFill>
            <a:blip r:embed="rId5">
              <a:alphaModFix amt="80000"/>
            </a:blip>
            <a:stretch>
              <a:fillRect t="-6191" b="-61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17" name="Rounded Rectangle 16"/>
          <p:cNvSpPr/>
          <p:nvPr/>
        </p:nvSpPr>
        <p:spPr>
          <a:xfrm>
            <a:off x="6928600" y="1527943"/>
            <a:ext cx="1154984" cy="1116238"/>
          </a:xfrm>
          <a:prstGeom prst="roundRect">
            <a:avLst>
              <a:gd name="adj" fmla="val 7442"/>
            </a:avLst>
          </a:prstGeom>
          <a:blipFill>
            <a:blip r:embed="rId6">
              <a:alphaModFix amt="80000"/>
            </a:blip>
            <a:stretch>
              <a:fillRect t="-6191" b="-61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p>
        </p:txBody>
      </p:sp>
      <p:sp>
        <p:nvSpPr>
          <p:cNvPr id="18" name="Rectangle 17"/>
          <p:cNvSpPr/>
          <p:nvPr/>
        </p:nvSpPr>
        <p:spPr>
          <a:xfrm>
            <a:off x="844760" y="2815802"/>
            <a:ext cx="1637148" cy="723788"/>
          </a:xfrm>
          <a:prstGeom prst="rect">
            <a:avLst/>
          </a:prstGeom>
        </p:spPr>
        <p:txBody>
          <a:bodyPr wrap="square">
            <a:spAutoFit/>
          </a:bodyPr>
          <a:lstStyle/>
          <a:p>
            <a:pPr algn="ctr"/>
            <a:r>
              <a:rPr lang="zh-CN" altLang="en-US" sz="1025" dirty="0">
                <a:solidFill>
                  <a:schemeClr val="bg1">
                    <a:lumMod val="65000"/>
                  </a:schemeClr>
                </a:solidFill>
                <a:latin typeface="Open Sans" pitchFamily="34" charset="0"/>
                <a:ea typeface="Open Sans" pitchFamily="34" charset="0"/>
                <a:cs typeface="Open Sans" pitchFamily="34" charset="0"/>
              </a:rPr>
              <a:t>在此录入上述图表的综合描述说明，在此录入上述图表的上述图表的综合描述说明入。</a:t>
            </a:r>
            <a:endParaRPr lang="en-US" sz="1025" dirty="0">
              <a:solidFill>
                <a:schemeClr val="bg1">
                  <a:lumMod val="65000"/>
                </a:schemeClr>
              </a:solidFill>
              <a:latin typeface="Open Sans" pitchFamily="34" charset="0"/>
              <a:ea typeface="Open Sans" pitchFamily="34" charset="0"/>
              <a:cs typeface="Open Sans" pitchFamily="34" charset="0"/>
            </a:endParaRPr>
          </a:p>
        </p:txBody>
      </p:sp>
      <p:sp>
        <p:nvSpPr>
          <p:cNvPr id="19" name="Rounded Rectangle 18"/>
          <p:cNvSpPr/>
          <p:nvPr/>
        </p:nvSpPr>
        <p:spPr>
          <a:xfrm>
            <a:off x="1096225" y="3653136"/>
            <a:ext cx="1154984" cy="363396"/>
          </a:xfrm>
          <a:prstGeom prst="roundRect">
            <a:avLst>
              <a:gd name="adj" fmla="val 74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65" b="1" dirty="0">
                <a:latin typeface="Open Sans" pitchFamily="34" charset="0"/>
                <a:ea typeface="Open Sans" pitchFamily="34" charset="0"/>
                <a:cs typeface="Open Sans" pitchFamily="34" charset="0"/>
              </a:rPr>
              <a:t>添加标题</a:t>
            </a:r>
            <a:endParaRPr lang="en-US" sz="1365" b="1" dirty="0">
              <a:latin typeface="Open Sans" pitchFamily="34" charset="0"/>
              <a:ea typeface="Open Sans" pitchFamily="34" charset="0"/>
              <a:cs typeface="Open Sans" pitchFamily="34" charset="0"/>
            </a:endParaRPr>
          </a:p>
        </p:txBody>
      </p:sp>
      <p:sp>
        <p:nvSpPr>
          <p:cNvPr id="21" name="Rectangle 20"/>
          <p:cNvSpPr/>
          <p:nvPr/>
        </p:nvSpPr>
        <p:spPr>
          <a:xfrm>
            <a:off x="2781667" y="2815802"/>
            <a:ext cx="1637148" cy="723788"/>
          </a:xfrm>
          <a:prstGeom prst="rect">
            <a:avLst/>
          </a:prstGeom>
        </p:spPr>
        <p:txBody>
          <a:bodyPr wrap="square">
            <a:spAutoFit/>
          </a:bodyPr>
          <a:lstStyle/>
          <a:p>
            <a:pPr algn="ctr"/>
            <a:r>
              <a:rPr lang="zh-CN" altLang="en-US" sz="1025" dirty="0">
                <a:solidFill>
                  <a:schemeClr val="bg1">
                    <a:lumMod val="65000"/>
                  </a:schemeClr>
                </a:solidFill>
                <a:latin typeface="Open Sans" pitchFamily="34" charset="0"/>
                <a:ea typeface="Open Sans" pitchFamily="34" charset="0"/>
                <a:cs typeface="Open Sans" pitchFamily="34" charset="0"/>
              </a:rPr>
              <a:t>在此录入上述图表的综合描述说明，在此录入上述图表的上述图表的综合描述说明入。</a:t>
            </a:r>
            <a:endParaRPr lang="en-US" altLang="zh-CN" sz="1025" dirty="0">
              <a:solidFill>
                <a:schemeClr val="bg1">
                  <a:lumMod val="65000"/>
                </a:schemeClr>
              </a:solidFill>
              <a:latin typeface="Open Sans" pitchFamily="34" charset="0"/>
              <a:ea typeface="Open Sans" pitchFamily="34" charset="0"/>
              <a:cs typeface="Open Sans" pitchFamily="34" charset="0"/>
            </a:endParaRPr>
          </a:p>
        </p:txBody>
      </p:sp>
      <p:sp>
        <p:nvSpPr>
          <p:cNvPr id="22" name="Rounded Rectangle 21"/>
          <p:cNvSpPr/>
          <p:nvPr/>
        </p:nvSpPr>
        <p:spPr>
          <a:xfrm>
            <a:off x="3022748" y="3653136"/>
            <a:ext cx="1154984" cy="363396"/>
          </a:xfrm>
          <a:prstGeom prst="roundRect">
            <a:avLst>
              <a:gd name="adj" fmla="val 74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65" b="1" dirty="0">
                <a:latin typeface="Open Sans" pitchFamily="34" charset="0"/>
                <a:ea typeface="Open Sans" pitchFamily="34" charset="0"/>
                <a:cs typeface="Open Sans" pitchFamily="34" charset="0"/>
              </a:rPr>
              <a:t>添加标题</a:t>
            </a:r>
            <a:endParaRPr lang="en-US" altLang="zh-CN" sz="1365" b="1" dirty="0">
              <a:latin typeface="Open Sans" pitchFamily="34" charset="0"/>
              <a:ea typeface="Open Sans" pitchFamily="34" charset="0"/>
              <a:cs typeface="Open Sans" pitchFamily="34" charset="0"/>
            </a:endParaRPr>
          </a:p>
        </p:txBody>
      </p:sp>
      <p:sp>
        <p:nvSpPr>
          <p:cNvPr id="23" name="Rectangle 22"/>
          <p:cNvSpPr/>
          <p:nvPr/>
        </p:nvSpPr>
        <p:spPr>
          <a:xfrm>
            <a:off x="4723920" y="2815802"/>
            <a:ext cx="1637148" cy="723788"/>
          </a:xfrm>
          <a:prstGeom prst="rect">
            <a:avLst/>
          </a:prstGeom>
        </p:spPr>
        <p:txBody>
          <a:bodyPr wrap="square">
            <a:spAutoFit/>
          </a:bodyPr>
          <a:lstStyle/>
          <a:p>
            <a:pPr algn="ctr"/>
            <a:r>
              <a:rPr lang="zh-CN" altLang="en-US" sz="1025" dirty="0">
                <a:solidFill>
                  <a:schemeClr val="bg1">
                    <a:lumMod val="65000"/>
                  </a:schemeClr>
                </a:solidFill>
                <a:latin typeface="Open Sans" pitchFamily="34" charset="0"/>
                <a:ea typeface="Open Sans" pitchFamily="34" charset="0"/>
                <a:cs typeface="Open Sans" pitchFamily="34" charset="0"/>
              </a:rPr>
              <a:t>在此录入上述图表的综合描述说明，在此录入上述图表的上述图表的综合描述说明入。</a:t>
            </a:r>
            <a:endParaRPr lang="en-US" altLang="zh-CN" sz="1025" dirty="0">
              <a:solidFill>
                <a:schemeClr val="bg1">
                  <a:lumMod val="65000"/>
                </a:schemeClr>
              </a:solidFill>
              <a:latin typeface="Open Sans" pitchFamily="34" charset="0"/>
              <a:ea typeface="Open Sans" pitchFamily="34" charset="0"/>
              <a:cs typeface="Open Sans" pitchFamily="34" charset="0"/>
            </a:endParaRPr>
          </a:p>
        </p:txBody>
      </p:sp>
      <p:sp>
        <p:nvSpPr>
          <p:cNvPr id="24" name="Rounded Rectangle 23"/>
          <p:cNvSpPr/>
          <p:nvPr/>
        </p:nvSpPr>
        <p:spPr>
          <a:xfrm>
            <a:off x="4965001" y="3653136"/>
            <a:ext cx="1154984" cy="363396"/>
          </a:xfrm>
          <a:prstGeom prst="roundRect">
            <a:avLst>
              <a:gd name="adj" fmla="val 74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65" b="1" dirty="0">
                <a:latin typeface="Open Sans" pitchFamily="34" charset="0"/>
                <a:ea typeface="Open Sans" pitchFamily="34" charset="0"/>
                <a:cs typeface="Open Sans" pitchFamily="34" charset="0"/>
              </a:rPr>
              <a:t>添加标题</a:t>
            </a:r>
            <a:endParaRPr lang="en-US" altLang="zh-CN" sz="1365" b="1" dirty="0">
              <a:latin typeface="Open Sans" pitchFamily="34" charset="0"/>
              <a:ea typeface="Open Sans" pitchFamily="34" charset="0"/>
              <a:cs typeface="Open Sans" pitchFamily="34" charset="0"/>
            </a:endParaRPr>
          </a:p>
        </p:txBody>
      </p:sp>
      <p:sp>
        <p:nvSpPr>
          <p:cNvPr id="25" name="Rectangle 24"/>
          <p:cNvSpPr/>
          <p:nvPr/>
        </p:nvSpPr>
        <p:spPr>
          <a:xfrm>
            <a:off x="6687518" y="2815802"/>
            <a:ext cx="1637148" cy="723788"/>
          </a:xfrm>
          <a:prstGeom prst="rect">
            <a:avLst/>
          </a:prstGeom>
        </p:spPr>
        <p:txBody>
          <a:bodyPr wrap="square">
            <a:spAutoFit/>
          </a:bodyPr>
          <a:lstStyle/>
          <a:p>
            <a:pPr algn="ctr"/>
            <a:r>
              <a:rPr lang="zh-CN" altLang="en-US" sz="1025" dirty="0">
                <a:solidFill>
                  <a:schemeClr val="bg1">
                    <a:lumMod val="65000"/>
                  </a:schemeClr>
                </a:solidFill>
                <a:latin typeface="Open Sans" pitchFamily="34" charset="0"/>
                <a:ea typeface="Open Sans" pitchFamily="34" charset="0"/>
                <a:cs typeface="Open Sans" pitchFamily="34" charset="0"/>
              </a:rPr>
              <a:t>在此录入上述图表的综合描述说明，在此录入上述图表的上述图表的综合描述说明入。</a:t>
            </a:r>
            <a:endParaRPr lang="en-US" altLang="zh-CN" sz="1025" dirty="0">
              <a:solidFill>
                <a:schemeClr val="bg1">
                  <a:lumMod val="65000"/>
                </a:schemeClr>
              </a:solidFill>
              <a:latin typeface="Open Sans" pitchFamily="34" charset="0"/>
              <a:ea typeface="Open Sans" pitchFamily="34" charset="0"/>
              <a:cs typeface="Open Sans" pitchFamily="34" charset="0"/>
            </a:endParaRPr>
          </a:p>
        </p:txBody>
      </p:sp>
      <p:sp>
        <p:nvSpPr>
          <p:cNvPr id="26" name="Rounded Rectangle 25"/>
          <p:cNvSpPr/>
          <p:nvPr/>
        </p:nvSpPr>
        <p:spPr>
          <a:xfrm>
            <a:off x="6808059" y="3653136"/>
            <a:ext cx="1396066" cy="363396"/>
          </a:xfrm>
          <a:prstGeom prst="roundRect">
            <a:avLst>
              <a:gd name="adj" fmla="val 7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65" b="1" dirty="0">
                <a:latin typeface="Open Sans" pitchFamily="34" charset="0"/>
                <a:ea typeface="Open Sans" pitchFamily="34" charset="0"/>
                <a:cs typeface="Open Sans" pitchFamily="34" charset="0"/>
              </a:rPr>
              <a:t>添加标题</a:t>
            </a:r>
            <a:endParaRPr lang="en-US" altLang="zh-CN" sz="1365" b="1" dirty="0">
              <a:latin typeface="Open Sans" pitchFamily="34" charset="0"/>
              <a:ea typeface="Open Sans" pitchFamily="34" charset="0"/>
              <a:cs typeface="Open Sans" pitchFamily="34" charset="0"/>
            </a:endParaRPr>
          </a:p>
        </p:txBody>
      </p:sp>
      <p:sp>
        <p:nvSpPr>
          <p:cNvPr id="20"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核心产品</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50" fill="hold"/>
                                        <p:tgtEl>
                                          <p:spTgt spid="14"/>
                                        </p:tgtEl>
                                        <p:attrNameLst>
                                          <p:attrName>ppt_x</p:attrName>
                                        </p:attrNameLst>
                                      </p:cBhvr>
                                      <p:tavLst>
                                        <p:tav tm="0">
                                          <p:val>
                                            <p:strVal val="#ppt_x"/>
                                          </p:val>
                                        </p:tav>
                                        <p:tav tm="100000">
                                          <p:val>
                                            <p:strVal val="#ppt_x"/>
                                          </p:val>
                                        </p:tav>
                                      </p:tavLst>
                                    </p:anim>
                                    <p:anim calcmode="lin" valueType="num">
                                      <p:cBhvr additive="base">
                                        <p:cTn id="13" dur="25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50" fill="hold"/>
                                        <p:tgtEl>
                                          <p:spTgt spid="18"/>
                                        </p:tgtEl>
                                        <p:attrNameLst>
                                          <p:attrName>ppt_x</p:attrName>
                                        </p:attrNameLst>
                                      </p:cBhvr>
                                      <p:tavLst>
                                        <p:tav tm="0">
                                          <p:val>
                                            <p:strVal val="#ppt_x"/>
                                          </p:val>
                                        </p:tav>
                                        <p:tav tm="100000">
                                          <p:val>
                                            <p:strVal val="#ppt_x"/>
                                          </p:val>
                                        </p:tav>
                                      </p:tavLst>
                                    </p:anim>
                                    <p:anim calcmode="lin" valueType="num">
                                      <p:cBhvr additive="base">
                                        <p:cTn id="18" dur="25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250" fill="hold"/>
                                        <p:tgtEl>
                                          <p:spTgt spid="19"/>
                                        </p:tgtEl>
                                        <p:attrNameLst>
                                          <p:attrName>ppt_x</p:attrName>
                                        </p:attrNameLst>
                                      </p:cBhvr>
                                      <p:tavLst>
                                        <p:tav tm="0">
                                          <p:val>
                                            <p:strVal val="#ppt_x"/>
                                          </p:val>
                                        </p:tav>
                                        <p:tav tm="100000">
                                          <p:val>
                                            <p:strVal val="#ppt_x"/>
                                          </p:val>
                                        </p:tav>
                                      </p:tavLst>
                                    </p:anim>
                                    <p:anim calcmode="lin" valueType="num">
                                      <p:cBhvr additive="base">
                                        <p:cTn id="23" dur="25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50" fill="hold"/>
                                        <p:tgtEl>
                                          <p:spTgt spid="15"/>
                                        </p:tgtEl>
                                        <p:attrNameLst>
                                          <p:attrName>ppt_x</p:attrName>
                                        </p:attrNameLst>
                                      </p:cBhvr>
                                      <p:tavLst>
                                        <p:tav tm="0">
                                          <p:val>
                                            <p:strVal val="#ppt_x"/>
                                          </p:val>
                                        </p:tav>
                                        <p:tav tm="100000">
                                          <p:val>
                                            <p:strVal val="#ppt_x"/>
                                          </p:val>
                                        </p:tav>
                                      </p:tavLst>
                                    </p:anim>
                                    <p:anim calcmode="lin" valueType="num">
                                      <p:cBhvr additive="base">
                                        <p:cTn id="33" dur="25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250" fill="hold"/>
                                        <p:tgtEl>
                                          <p:spTgt spid="21"/>
                                        </p:tgtEl>
                                        <p:attrNameLst>
                                          <p:attrName>ppt_x</p:attrName>
                                        </p:attrNameLst>
                                      </p:cBhvr>
                                      <p:tavLst>
                                        <p:tav tm="0">
                                          <p:val>
                                            <p:strVal val="#ppt_x"/>
                                          </p:val>
                                        </p:tav>
                                        <p:tav tm="100000">
                                          <p:val>
                                            <p:strVal val="#ppt_x"/>
                                          </p:val>
                                        </p:tav>
                                      </p:tavLst>
                                    </p:anim>
                                    <p:anim calcmode="lin" valueType="num">
                                      <p:cBhvr additive="base">
                                        <p:cTn id="38" dur="25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50" fill="hold"/>
                                        <p:tgtEl>
                                          <p:spTgt spid="22"/>
                                        </p:tgtEl>
                                        <p:attrNameLst>
                                          <p:attrName>ppt_x</p:attrName>
                                        </p:attrNameLst>
                                      </p:cBhvr>
                                      <p:tavLst>
                                        <p:tav tm="0">
                                          <p:val>
                                            <p:strVal val="#ppt_x"/>
                                          </p:val>
                                        </p:tav>
                                        <p:tav tm="100000">
                                          <p:val>
                                            <p:strVal val="#ppt_x"/>
                                          </p:val>
                                        </p:tav>
                                      </p:tavLst>
                                    </p:anim>
                                    <p:anim calcmode="lin" valueType="num">
                                      <p:cBhvr additive="base">
                                        <p:cTn id="43" dur="25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250" fill="hold"/>
                                        <p:tgtEl>
                                          <p:spTgt spid="8"/>
                                        </p:tgtEl>
                                        <p:attrNameLst>
                                          <p:attrName>ppt_x</p:attrName>
                                        </p:attrNameLst>
                                      </p:cBhvr>
                                      <p:tavLst>
                                        <p:tav tm="0">
                                          <p:val>
                                            <p:strVal val="#ppt_x"/>
                                          </p:val>
                                        </p:tav>
                                        <p:tav tm="100000">
                                          <p:val>
                                            <p:strVal val="#ppt_x"/>
                                          </p:val>
                                        </p:tav>
                                      </p:tavLst>
                                    </p:anim>
                                    <p:anim calcmode="lin" valueType="num">
                                      <p:cBhvr additive="base">
                                        <p:cTn id="48" dur="25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250" fill="hold"/>
                                        <p:tgtEl>
                                          <p:spTgt spid="23"/>
                                        </p:tgtEl>
                                        <p:attrNameLst>
                                          <p:attrName>ppt_x</p:attrName>
                                        </p:attrNameLst>
                                      </p:cBhvr>
                                      <p:tavLst>
                                        <p:tav tm="0">
                                          <p:val>
                                            <p:strVal val="#ppt_x"/>
                                          </p:val>
                                        </p:tav>
                                        <p:tav tm="100000">
                                          <p:val>
                                            <p:strVal val="#ppt_x"/>
                                          </p:val>
                                        </p:tav>
                                      </p:tavLst>
                                    </p:anim>
                                    <p:anim calcmode="lin" valueType="num">
                                      <p:cBhvr additive="base">
                                        <p:cTn id="58" dur="250" fill="hold"/>
                                        <p:tgtEl>
                                          <p:spTgt spid="2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250" fill="hold"/>
                                        <p:tgtEl>
                                          <p:spTgt spid="24"/>
                                        </p:tgtEl>
                                        <p:attrNameLst>
                                          <p:attrName>ppt_x</p:attrName>
                                        </p:attrNameLst>
                                      </p:cBhvr>
                                      <p:tavLst>
                                        <p:tav tm="0">
                                          <p:val>
                                            <p:strVal val="#ppt_x"/>
                                          </p:val>
                                        </p:tav>
                                        <p:tav tm="100000">
                                          <p:val>
                                            <p:strVal val="#ppt_x"/>
                                          </p:val>
                                        </p:tav>
                                      </p:tavLst>
                                    </p:anim>
                                    <p:anim calcmode="lin" valueType="num">
                                      <p:cBhvr additive="base">
                                        <p:cTn id="63" dur="250" fill="hold"/>
                                        <p:tgtEl>
                                          <p:spTgt spid="2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250" fill="hold"/>
                                        <p:tgtEl>
                                          <p:spTgt spid="9"/>
                                        </p:tgtEl>
                                        <p:attrNameLst>
                                          <p:attrName>ppt_x</p:attrName>
                                        </p:attrNameLst>
                                      </p:cBhvr>
                                      <p:tavLst>
                                        <p:tav tm="0">
                                          <p:val>
                                            <p:strVal val="#ppt_x"/>
                                          </p:val>
                                        </p:tav>
                                        <p:tav tm="100000">
                                          <p:val>
                                            <p:strVal val="#ppt_x"/>
                                          </p:val>
                                        </p:tav>
                                      </p:tavLst>
                                    </p:anim>
                                    <p:anim calcmode="lin" valueType="num">
                                      <p:cBhvr additive="base">
                                        <p:cTn id="68" dur="250" fill="hold"/>
                                        <p:tgtEl>
                                          <p:spTgt spid="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ppt_x"/>
                                          </p:val>
                                        </p:tav>
                                        <p:tav tm="100000">
                                          <p:val>
                                            <p:strVal val="#ppt_x"/>
                                          </p:val>
                                        </p:tav>
                                      </p:tavLst>
                                    </p:anim>
                                    <p:anim calcmode="lin" valueType="num">
                                      <p:cBhvr additive="base">
                                        <p:cTn id="73" dur="250" fill="hold"/>
                                        <p:tgtEl>
                                          <p:spTgt spid="1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250" fill="hold"/>
                                        <p:tgtEl>
                                          <p:spTgt spid="25"/>
                                        </p:tgtEl>
                                        <p:attrNameLst>
                                          <p:attrName>ppt_x</p:attrName>
                                        </p:attrNameLst>
                                      </p:cBhvr>
                                      <p:tavLst>
                                        <p:tav tm="0">
                                          <p:val>
                                            <p:strVal val="#ppt_x"/>
                                          </p:val>
                                        </p:tav>
                                        <p:tav tm="100000">
                                          <p:val>
                                            <p:strVal val="#ppt_x"/>
                                          </p:val>
                                        </p:tav>
                                      </p:tavLst>
                                    </p:anim>
                                    <p:anim calcmode="lin" valueType="num">
                                      <p:cBhvr additive="base">
                                        <p:cTn id="78" dur="250" fill="hold"/>
                                        <p:tgtEl>
                                          <p:spTgt spid="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250" fill="hold"/>
                                        <p:tgtEl>
                                          <p:spTgt spid="26"/>
                                        </p:tgtEl>
                                        <p:attrNameLst>
                                          <p:attrName>ppt_x</p:attrName>
                                        </p:attrNameLst>
                                      </p:cBhvr>
                                      <p:tavLst>
                                        <p:tav tm="0">
                                          <p:val>
                                            <p:strVal val="#ppt_x"/>
                                          </p:val>
                                        </p:tav>
                                        <p:tav tm="100000">
                                          <p:val>
                                            <p:strVal val="#ppt_x"/>
                                          </p:val>
                                        </p:tav>
                                      </p:tavLst>
                                    </p:anim>
                                    <p:anim calcmode="lin" valueType="num">
                                      <p:cBhvr additive="base">
                                        <p:cTn id="83"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4" grpId="0" animBg="1"/>
      <p:bldP spid="15" grpId="0" animBg="1"/>
      <p:bldP spid="16" grpId="0" animBg="1"/>
      <p:bldP spid="17" grpId="0" animBg="1"/>
      <p:bldP spid="18" grpId="0"/>
      <p:bldP spid="19" grpId="0" animBg="1"/>
      <p:bldP spid="21" grpId="0"/>
      <p:bldP spid="22" grpId="0" animBg="1"/>
      <p:bldP spid="23" grpId="0"/>
      <p:bldP spid="24" grpId="0" animBg="1"/>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62877" y="1161299"/>
            <a:ext cx="1525106" cy="1595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30" dirty="0">
                <a:latin typeface="Arial" panose="020B0604020202020204" pitchFamily="34" charset="0"/>
                <a:ea typeface="微软雅黑" panose="020B0503020204020204" pitchFamily="34" charset="-122"/>
                <a:sym typeface="Arial" panose="020B0604020202020204" pitchFamily="34" charset="0"/>
              </a:rPr>
              <a:t>2017</a:t>
            </a:r>
          </a:p>
        </p:txBody>
      </p:sp>
      <p:sp>
        <p:nvSpPr>
          <p:cNvPr id="35" name="Rectangle 34"/>
          <p:cNvSpPr/>
          <p:nvPr/>
        </p:nvSpPr>
        <p:spPr>
          <a:xfrm>
            <a:off x="2236163" y="1161299"/>
            <a:ext cx="1525106" cy="15957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6956021" y="1161299"/>
            <a:ext cx="1525106" cy="1595753"/>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5">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3809450" y="2801486"/>
            <a:ext cx="1525106" cy="159575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6956021" y="2801486"/>
            <a:ext cx="1525106" cy="1595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solidFill>
                  <a:schemeClr val="bg1"/>
                </a:solidFill>
                <a:latin typeface="Arial" panose="020B0604020202020204" pitchFamily="34" charset="0"/>
                <a:ea typeface="微软雅黑" panose="020B0503020204020204" pitchFamily="34" charset="-122"/>
                <a:sym typeface="Arial" panose="020B0604020202020204" pitchFamily="34" charset="0"/>
              </a:rPr>
              <a:t>201</a:t>
            </a:r>
            <a:r>
              <a:rPr lang="en-US" altLang="en-AU" sz="3130"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p>
        </p:txBody>
      </p:sp>
      <p:grpSp>
        <p:nvGrpSpPr>
          <p:cNvPr id="4" name="组合 3"/>
          <p:cNvGrpSpPr/>
          <p:nvPr/>
        </p:nvGrpSpPr>
        <p:grpSpPr>
          <a:xfrm>
            <a:off x="3809450" y="1161299"/>
            <a:ext cx="1525106" cy="1595753"/>
            <a:chOff x="3809450" y="1161299"/>
            <a:chExt cx="1525106" cy="1595753"/>
          </a:xfrm>
        </p:grpSpPr>
        <p:sp>
          <p:nvSpPr>
            <p:cNvPr id="36" name="Rectangle 35"/>
            <p:cNvSpPr/>
            <p:nvPr/>
          </p:nvSpPr>
          <p:spPr>
            <a:xfrm>
              <a:off x="3809450" y="1161299"/>
              <a:ext cx="1525106" cy="1595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5">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4006368" y="1588497"/>
              <a:ext cx="1131268" cy="161583"/>
            </a:xfrm>
            <a:prstGeom prst="rect">
              <a:avLst/>
            </a:prstGeom>
            <a:noFill/>
          </p:spPr>
          <p:txBody>
            <a:bodyPr wrap="square" lIns="0" tIns="0" rIns="0" bIns="0" rtlCol="0" anchor="ctr">
              <a:spAutoFit/>
            </a:bodyPr>
            <a:lstStyle/>
            <a:p>
              <a:pPr algn="ctr"/>
              <a:r>
                <a:rPr lang="zh-CN" altLang="en-US" sz="105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4006368" y="1822462"/>
              <a:ext cx="1131268" cy="53206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662878" y="2801487"/>
            <a:ext cx="3098391" cy="1595753"/>
            <a:chOff x="662878" y="2801487"/>
            <a:chExt cx="3098391" cy="1595753"/>
          </a:xfrm>
        </p:grpSpPr>
        <p:sp>
          <p:nvSpPr>
            <p:cNvPr id="42" name="Rectangle 41"/>
            <p:cNvSpPr/>
            <p:nvPr/>
          </p:nvSpPr>
          <p:spPr>
            <a:xfrm>
              <a:off x="662878" y="2801487"/>
              <a:ext cx="3098391" cy="15957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05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047525" y="2994069"/>
              <a:ext cx="2329096" cy="121058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marL="0" indent="0">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5382734" y="1161299"/>
            <a:ext cx="1525106" cy="3235940"/>
            <a:chOff x="5382734" y="1161299"/>
            <a:chExt cx="1525106" cy="3235940"/>
          </a:xfrm>
        </p:grpSpPr>
        <p:sp>
          <p:nvSpPr>
            <p:cNvPr id="46" name="Rectangle 45"/>
            <p:cNvSpPr/>
            <p:nvPr/>
          </p:nvSpPr>
          <p:spPr>
            <a:xfrm>
              <a:off x="5382734" y="1161299"/>
              <a:ext cx="1525106" cy="32359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055">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2"/>
            <p:cNvSpPr txBox="1"/>
            <p:nvPr/>
          </p:nvSpPr>
          <p:spPr>
            <a:xfrm>
              <a:off x="5541562" y="1312906"/>
              <a:ext cx="1207450" cy="2585323"/>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13"/>
          <p:cNvSpPr txBox="1"/>
          <p:nvPr/>
        </p:nvSpPr>
        <p:spPr>
          <a:xfrm>
            <a:off x="4041086" y="339502"/>
            <a:ext cx="106182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主要项目</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strVal val="2/3*#ppt_w"/>
                                          </p:val>
                                        </p:tav>
                                        <p:tav tm="100000">
                                          <p:val>
                                            <p:strVal val="#ppt_w"/>
                                          </p:val>
                                        </p:tav>
                                      </p:tavLst>
                                    </p:anim>
                                    <p:anim calcmode="lin" valueType="num">
                                      <p:cBhvr>
                                        <p:cTn id="8" dur="500" fill="hold"/>
                                        <p:tgtEl>
                                          <p:spTgt spid="34"/>
                                        </p:tgtEl>
                                        <p:attrNameLst>
                                          <p:attrName>ppt_h</p:attrName>
                                        </p:attrNameLst>
                                      </p:cBhvr>
                                      <p:tavLst>
                                        <p:tav tm="0">
                                          <p:val>
                                            <p:strVal val="2/3*#ppt_h"/>
                                          </p:val>
                                        </p:tav>
                                        <p:tav tm="100000">
                                          <p:val>
                                            <p:strVal val="#ppt_h"/>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 calcmode="lin" valueType="num">
                                      <p:cBhvr>
                                        <p:cTn id="14" dur="500" fill="hold"/>
                                        <p:tgtEl>
                                          <p:spTgt spid="35"/>
                                        </p:tgtEl>
                                        <p:attrNameLst>
                                          <p:attrName>style.rotation</p:attrName>
                                        </p:attrNameLst>
                                      </p:cBhvr>
                                      <p:tavLst>
                                        <p:tav tm="0">
                                          <p:val>
                                            <p:fltVal val="360"/>
                                          </p:val>
                                        </p:tav>
                                        <p:tav tm="100000">
                                          <p:val>
                                            <p:fltVal val="0"/>
                                          </p:val>
                                        </p:tav>
                                      </p:tavLst>
                                    </p:anim>
                                    <p:animEffect transition="in" filter="fade">
                                      <p:cBhvr>
                                        <p:cTn id="15" dur="500"/>
                                        <p:tgtEl>
                                          <p:spTgt spid="35"/>
                                        </p:tgtEl>
                                      </p:cBhvr>
                                    </p:animEffect>
                                  </p:childTnLst>
                                </p:cTn>
                              </p:par>
                            </p:childTnLst>
                          </p:cTn>
                        </p:par>
                        <p:par>
                          <p:cTn id="16" fill="hold">
                            <p:stCondLst>
                              <p:cond delay="1000"/>
                            </p:stCondLst>
                            <p:childTnLst>
                              <p:par>
                                <p:cTn id="17" presetID="23" presetClass="entr" presetSubtype="272"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strVal val="2/3*#ppt_w"/>
                                          </p:val>
                                        </p:tav>
                                        <p:tav tm="100000">
                                          <p:val>
                                            <p:strVal val="#ppt_w"/>
                                          </p:val>
                                        </p:tav>
                                      </p:tavLst>
                                    </p:anim>
                                    <p:anim calcmode="lin" valueType="num">
                                      <p:cBhvr>
                                        <p:cTn id="20" dur="500" fill="hold"/>
                                        <p:tgtEl>
                                          <p:spTgt spid="48"/>
                                        </p:tgtEl>
                                        <p:attrNameLst>
                                          <p:attrName>ppt_h</p:attrName>
                                        </p:attrNameLst>
                                      </p:cBhvr>
                                      <p:tavLst>
                                        <p:tav tm="0">
                                          <p:val>
                                            <p:strVal val="2/3*#ppt_h"/>
                                          </p:val>
                                        </p:tav>
                                        <p:tav tm="100000">
                                          <p:val>
                                            <p:strVal val="#ppt_h"/>
                                          </p:val>
                                        </p:tav>
                                      </p:tavLst>
                                    </p:anim>
                                  </p:childTnLst>
                                </p:cTn>
                              </p:par>
                            </p:childTnLst>
                          </p:cTn>
                        </p:par>
                        <p:par>
                          <p:cTn id="21" fill="hold">
                            <p:stCondLst>
                              <p:cond delay="1500"/>
                            </p:stCondLst>
                            <p:childTnLst>
                              <p:par>
                                <p:cTn id="22" presetID="49" presetClass="entr" presetSubtype="0" decel="10000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 calcmode="lin" valueType="num">
                                      <p:cBhvr>
                                        <p:cTn id="26" dur="500" fill="hold"/>
                                        <p:tgtEl>
                                          <p:spTgt spid="39"/>
                                        </p:tgtEl>
                                        <p:attrNameLst>
                                          <p:attrName>style.rotation</p:attrName>
                                        </p:attrNameLst>
                                      </p:cBhvr>
                                      <p:tavLst>
                                        <p:tav tm="0">
                                          <p:val>
                                            <p:fltVal val="360"/>
                                          </p:val>
                                        </p:tav>
                                        <p:tav tm="100000">
                                          <p:val>
                                            <p:fltVal val="0"/>
                                          </p:val>
                                        </p:tav>
                                      </p:tavLst>
                                    </p:anim>
                                    <p:animEffect transition="in" filter="fade">
                                      <p:cBhvr>
                                        <p:cTn id="27" dur="500"/>
                                        <p:tgtEl>
                                          <p:spTgt spid="39"/>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style.rotation</p:attrName>
                                        </p:attrNameLst>
                                      </p:cBhvr>
                                      <p:tavLst>
                                        <p:tav tm="0">
                                          <p:val>
                                            <p:fltVal val="360"/>
                                          </p:val>
                                        </p:tav>
                                        <p:tav tm="100000">
                                          <p:val>
                                            <p:fltVal val="0"/>
                                          </p:val>
                                        </p:tav>
                                      </p:tavLst>
                                    </p:anim>
                                    <p:animEffect transition="in" filter="fade">
                                      <p:cBhvr>
                                        <p:cTn id="34" dur="500"/>
                                        <p:tgtEl>
                                          <p:spTgt spid="44"/>
                                        </p:tgtEl>
                                      </p:cBhvr>
                                    </p:animEffect>
                                  </p:childTnLst>
                                </p:cTn>
                              </p:par>
                            </p:childTnLst>
                          </p:cTn>
                        </p:par>
                        <p:par>
                          <p:cTn id="35" fill="hold">
                            <p:stCondLst>
                              <p:cond delay="2500"/>
                            </p:stCondLst>
                            <p:childTnLst>
                              <p:par>
                                <p:cTn id="36" presetID="14" presetClass="entr" presetSubtype="1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par>
                          <p:cTn id="39" fill="hold">
                            <p:stCondLst>
                              <p:cond delay="3000"/>
                            </p:stCondLst>
                            <p:childTnLst>
                              <p:par>
                                <p:cTn id="40" presetID="14" presetClass="entr" presetSubtype="5"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vertical)">
                                      <p:cBhvr>
                                        <p:cTn id="42" dur="500"/>
                                        <p:tgtEl>
                                          <p:spTgt spid="3"/>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randombar(horizontal)">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9" grpId="0" animBg="1"/>
      <p:bldP spid="44"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1011234546"/>
  <p:tag name="MH_LIBRARY" val="GRAPHIC"/>
  <p:tag name="MH_TYPE" val="Pictur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heme/theme1.xml><?xml version="1.0" encoding="utf-8"?>
<a:theme xmlns:a="http://schemas.openxmlformats.org/drawingml/2006/main" name="Office 主题">
  <a:themeElements>
    <a:clrScheme name="自定义 325">
      <a:dk1>
        <a:srgbClr val="333333"/>
      </a:dk1>
      <a:lt1>
        <a:srgbClr val="FFFFFF"/>
      </a:lt1>
      <a:dk2>
        <a:srgbClr val="7F7F7F"/>
      </a:dk2>
      <a:lt2>
        <a:srgbClr val="FFFFFF"/>
      </a:lt2>
      <a:accent1>
        <a:srgbClr val="C00000"/>
      </a:accent1>
      <a:accent2>
        <a:srgbClr val="473F3B"/>
      </a:accent2>
      <a:accent3>
        <a:srgbClr val="C00000"/>
      </a:accent3>
      <a:accent4>
        <a:srgbClr val="473F3B"/>
      </a:accent4>
      <a:accent5>
        <a:srgbClr val="C00000"/>
      </a:accent5>
      <a:accent6>
        <a:srgbClr val="473F3B"/>
      </a:accent6>
      <a:hlink>
        <a:srgbClr val="C00000"/>
      </a:hlink>
      <a:folHlink>
        <a:srgbClr val="473F3B"/>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3610</Words>
  <Application>Microsoft Office PowerPoint</Application>
  <PresentationFormat>全屏显示(16:9)</PresentationFormat>
  <Paragraphs>345</Paragraphs>
  <Slides>32</Slides>
  <Notes>32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Open Sans</vt:lpstr>
      <vt:lpstr>等线</vt:lpstr>
      <vt:lpstr>李旭科书法</vt:lpstr>
      <vt:lpstr>微软雅黑</vt:lpstr>
      <vt:lpstr>Agency FB</vt:lpstr>
      <vt:lpstr>Arial</vt:lpstr>
      <vt:lpstr>Arial Black</vt:lpstr>
      <vt:lpstr>Calibri</vt:lpstr>
      <vt:lpstr>Impact</vt:lpstr>
      <vt:lpstr>Palatino Linotype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181</cp:revision>
  <dcterms:created xsi:type="dcterms:W3CDTF">2016-03-09T10:16:00Z</dcterms:created>
  <dcterms:modified xsi:type="dcterms:W3CDTF">2021-01-05T11:21:35Z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