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69" r:id="rId3"/>
    <p:sldMasterId id="2147483681" r:id="rId4"/>
    <p:sldMasterId id="2147483688" r:id="rId5"/>
  </p:sldMasterIdLst>
  <p:notesMasterIdLst>
    <p:notesMasterId r:id="rId25"/>
  </p:notesMasterIdLst>
  <p:sldIdLst>
    <p:sldId id="283" r:id="rId6"/>
    <p:sldId id="285" r:id="rId7"/>
    <p:sldId id="288" r:id="rId8"/>
    <p:sldId id="334" r:id="rId9"/>
    <p:sldId id="311" r:id="rId10"/>
    <p:sldId id="310" r:id="rId11"/>
    <p:sldId id="303" r:id="rId12"/>
    <p:sldId id="312" r:id="rId13"/>
    <p:sldId id="321" r:id="rId14"/>
    <p:sldId id="313" r:id="rId15"/>
    <p:sldId id="306" r:id="rId16"/>
    <p:sldId id="325" r:id="rId17"/>
    <p:sldId id="322" r:id="rId18"/>
    <p:sldId id="308" r:id="rId19"/>
    <p:sldId id="323" r:id="rId20"/>
    <p:sldId id="314" r:id="rId21"/>
    <p:sldId id="326" r:id="rId22"/>
    <p:sldId id="335" r:id="rId23"/>
    <p:sldId id="33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A9"/>
    <a:srgbClr val="FFB850"/>
    <a:srgbClr val="E66061"/>
    <a:srgbClr val="00AF92"/>
    <a:srgbClr val="01C3D8"/>
    <a:srgbClr val="00DDB8"/>
    <a:srgbClr val="00DEB9"/>
    <a:srgbClr val="00D2AF"/>
    <a:srgbClr val="01C2D6"/>
    <a:srgbClr val="EA61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37" autoAdjust="0"/>
    <p:restoredTop sz="94660"/>
  </p:normalViewPr>
  <p:slideViewPr>
    <p:cSldViewPr snapToGrid="0">
      <p:cViewPr>
        <p:scale>
          <a:sx n="75" d="100"/>
          <a:sy n="75" d="100"/>
        </p:scale>
        <p:origin x="1512" y="660"/>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2F923-1E60-43D8-9230-6D537DB59E3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54D2F-6B4E-4664-9434-C6D6CA9376A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454D2F-6B4E-4664-9434-C6D6CA9376AF}"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4468C12-CAD1-41A5-9E56-662319D7139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EF880-7710-4E5E-A339-119E6F840C5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Main Title+ SubTitle+Numb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6"/>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130" indent="0" algn="ctr">
              <a:buNone/>
              <a:defRPr>
                <a:solidFill>
                  <a:schemeClr val="tx1">
                    <a:tint val="75000"/>
                  </a:schemeClr>
                </a:solidFill>
              </a:defRPr>
            </a:lvl5pPr>
            <a:lvl6pPr marL="3046730" indent="0" algn="ctr">
              <a:buNone/>
              <a:defRPr>
                <a:solidFill>
                  <a:schemeClr val="tx1">
                    <a:tint val="75000"/>
                  </a:schemeClr>
                </a:solidFill>
              </a:defRPr>
            </a:lvl6pPr>
            <a:lvl7pPr marL="3655695" indent="0" algn="ctr">
              <a:buNone/>
              <a:defRPr>
                <a:solidFill>
                  <a:schemeClr val="tx1">
                    <a:tint val="75000"/>
                  </a:schemeClr>
                </a:solidFill>
              </a:defRPr>
            </a:lvl7pPr>
            <a:lvl8pPr marL="4265295" indent="0" algn="ctr">
              <a:buNone/>
              <a:defRPr>
                <a:solidFill>
                  <a:schemeClr val="tx1">
                    <a:tint val="75000"/>
                  </a:schemeClr>
                </a:solidFill>
              </a:defRPr>
            </a:lvl8pPr>
            <a:lvl9pPr marL="487426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77" y="6356746"/>
            <a:ext cx="2845151" cy="365780"/>
          </a:xfrm>
          <a:prstGeom prst="rect">
            <a:avLst/>
          </a:prstGeom>
        </p:spPr>
        <p:txBody>
          <a:bodyPr/>
          <a:lstStyle>
            <a:lvl1pPr>
              <a:defRPr/>
            </a:lvl1pPr>
          </a:lstStyle>
          <a:p>
            <a:pPr>
              <a:defRPr/>
            </a:pPr>
            <a:fld id="{8B4E67A1-5C53-42BD-AB2C-709FEF61F269}" type="datetimeFigureOut">
              <a:rPr lang="zh-CN" altLang="en-US"/>
              <a:t>2021/1/5</a:t>
            </a:fld>
            <a:endParaRPr lang="zh-CN" altLang="en-US"/>
          </a:p>
        </p:txBody>
      </p:sp>
      <p:sp>
        <p:nvSpPr>
          <p:cNvPr id="5" name="页脚占位符 4"/>
          <p:cNvSpPr>
            <a:spLocks noGrp="1"/>
          </p:cNvSpPr>
          <p:nvPr>
            <p:ph type="ftr" sz="quarter" idx="11"/>
          </p:nvPr>
        </p:nvSpPr>
        <p:spPr>
          <a:xfrm>
            <a:off x="4165363" y="6356746"/>
            <a:ext cx="3861276" cy="365780"/>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7174" y="6356746"/>
            <a:ext cx="2845151" cy="365780"/>
          </a:xfrm>
          <a:prstGeom prst="rect">
            <a:avLst/>
          </a:prstGeom>
        </p:spPr>
        <p:txBody>
          <a:bodyPr/>
          <a:lstStyle>
            <a:lvl1pPr>
              <a:defRPr/>
            </a:lvl1pPr>
          </a:lstStyle>
          <a:p>
            <a:fld id="{5A80EFF5-4C64-44AF-903C-4654B01C43E2}"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77" y="275464"/>
            <a:ext cx="10972648" cy="1142498"/>
          </a:xfrm>
          <a:prstGeom prst="rect">
            <a:avLst/>
          </a:prstGeom>
        </p:spPr>
        <p:txBody>
          <a:bodyPr/>
          <a:lstStyle/>
          <a:p>
            <a:r>
              <a:rPr lang="zh-CN" altLang="en-US"/>
              <a:t>单击此处编辑母版标题样式</a:t>
            </a:r>
          </a:p>
        </p:txBody>
      </p:sp>
      <p:sp>
        <p:nvSpPr>
          <p:cNvPr id="3" name="日期占位符 3"/>
          <p:cNvSpPr>
            <a:spLocks noGrp="1"/>
          </p:cNvSpPr>
          <p:nvPr>
            <p:ph type="dt" sz="half" idx="10"/>
          </p:nvPr>
        </p:nvSpPr>
        <p:spPr>
          <a:xfrm>
            <a:off x="609677" y="6356746"/>
            <a:ext cx="2845151" cy="365780"/>
          </a:xfrm>
          <a:prstGeom prst="rect">
            <a:avLst/>
          </a:prstGeom>
        </p:spPr>
        <p:txBody>
          <a:bodyPr/>
          <a:lstStyle>
            <a:lvl1pPr>
              <a:defRPr/>
            </a:lvl1pPr>
          </a:lstStyle>
          <a:p>
            <a:pPr>
              <a:defRPr/>
            </a:pPr>
            <a:fld id="{9E773E08-A71B-4FDC-B054-E26753AAFF0B}" type="datetimeFigureOut">
              <a:rPr lang="zh-CN" altLang="en-US"/>
              <a:t>2021/1/5</a:t>
            </a:fld>
            <a:endParaRPr lang="zh-CN" altLang="en-US"/>
          </a:p>
        </p:txBody>
      </p:sp>
      <p:sp>
        <p:nvSpPr>
          <p:cNvPr id="4" name="页脚占位符 4"/>
          <p:cNvSpPr>
            <a:spLocks noGrp="1"/>
          </p:cNvSpPr>
          <p:nvPr>
            <p:ph type="ftr" sz="quarter" idx="11"/>
          </p:nvPr>
        </p:nvSpPr>
        <p:spPr>
          <a:xfrm>
            <a:off x="4165363" y="6356746"/>
            <a:ext cx="3861276" cy="365780"/>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8737174" y="6356746"/>
            <a:ext cx="2845151" cy="365780"/>
          </a:xfrm>
          <a:prstGeom prst="rect">
            <a:avLst/>
          </a:prstGeom>
        </p:spPr>
        <p:txBody>
          <a:bodyPr/>
          <a:lstStyle>
            <a:lvl1pPr>
              <a:defRPr/>
            </a:lvl1pPr>
          </a:lstStyle>
          <a:p>
            <a:fld id="{CC93CDD0-E3EC-4FB5-9135-935862A1CC92}"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EF08EFC-7D94-413E-A9DD-4B457B09E705}"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D1579DB7-20A5-4116-A6D7-555C79E36870}"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950384" y="1927412"/>
            <a:ext cx="3172883" cy="4257488"/>
          </a:xfrm>
          <a:prstGeom prst="rect">
            <a:avLst/>
          </a:prstGeom>
        </p:spPr>
        <p:txBody>
          <a:bodyPr>
            <a:normAutofit/>
          </a:bodyPr>
          <a:lstStyle>
            <a:lvl1pPr marL="0" indent="0" algn="ctr">
              <a:buFontTx/>
              <a:buNone/>
              <a:defRPr sz="1865">
                <a:solidFill>
                  <a:schemeClr val="bg1"/>
                </a:solidFill>
              </a:defRPr>
            </a:lvl1pPr>
          </a:lstStyle>
          <a:p>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2021/1/5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2021/1/5</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2021/1/5</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2021/1/5</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2021/1/5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2021/1/5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2021/1/5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矩形 5"/>
          <p:cNvSpPr/>
          <p:nvPr userDrawn="1"/>
        </p:nvSpPr>
        <p:spPr>
          <a:xfrm>
            <a:off x="144498" y="161467"/>
            <a:ext cx="11903004" cy="6535068"/>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970992"/>
            <a:ext cx="12192001" cy="588700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E406C227-3E6F-4078-BB08-2654D0AE050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1427EB-AB73-4860-A1B1-B2B84940B1DF}"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5BECFE5-95DF-455C-839C-8976732A2BD4}" type="datetimeFigureOut">
              <a:rPr lang="zh-CN" altLang="en-US" smtClean="0"/>
              <a:t>2021/1/5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B44B862-539C-478D-866A-B8EF22731302}"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12192000" cy="6858000"/>
          </a:xfrm>
          <a:prstGeom prst="rect">
            <a:avLst/>
          </a:prstGeom>
          <a:solidFill>
            <a:srgbClr val="3B3C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1FB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内容页_1">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12191999" cy="68580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36EC894D-09CB-4DE7-A121-44A8E704B94B}" type="datetimeFigureOut">
              <a:rPr lang="zh-CN" altLang="en-US" smtClean="0"/>
              <a:t>2021/1/5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36EC894D-09CB-4DE7-A121-44A8E704B94B}" type="datetimeFigureOut">
              <a:rPr lang="zh-CN" altLang="en-US" smtClean="0"/>
              <a:t>2021/1/5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36EC894D-09CB-4DE7-A121-44A8E704B94B}" type="datetimeFigureOut">
              <a:rPr lang="zh-CN" altLang="en-US" smtClean="0"/>
              <a:t>2021/1/5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406C227-3E6F-4078-BB08-2654D0AE050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1427EB-AB73-4860-A1B1-B2B84940B1DF}"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36EC894D-09CB-4DE7-A121-44A8E704B94B}" type="datetimeFigureOut">
              <a:rPr lang="zh-CN" altLang="en-US" smtClean="0"/>
              <a:t>2021/1/5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36EC894D-09CB-4DE7-A121-44A8E704B94B}" type="datetimeFigureOut">
              <a:rPr lang="zh-CN" altLang="en-US" smtClean="0"/>
              <a:t>2021/1/5</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36EC894D-09CB-4DE7-A121-44A8E704B94B}" type="datetimeFigureOut">
              <a:rPr lang="zh-CN" altLang="en-US" smtClean="0"/>
              <a:t>2021/1/5</a:t>
            </a:fld>
            <a:endParaRPr lang="zh-CN" alt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36EC894D-09CB-4DE7-A121-44A8E704B94B}" type="datetimeFigureOut">
              <a:rPr lang="zh-CN" altLang="en-US" smtClean="0"/>
              <a:t>2021/1/5</a:t>
            </a:fld>
            <a:endParaRPr lang="zh-CN" alt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36EC894D-09CB-4DE7-A121-44A8E704B94B}" type="datetimeFigureOut">
              <a:rPr lang="zh-CN" altLang="en-US" smtClean="0"/>
              <a:t>2021/1/5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36EC894D-09CB-4DE7-A121-44A8E704B94B}" type="datetimeFigureOut">
              <a:rPr lang="zh-CN" altLang="en-US" smtClean="0"/>
              <a:t>2021/1/5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36EC894D-09CB-4DE7-A121-44A8E704B94B}" type="datetimeFigureOut">
              <a:rPr lang="zh-CN" altLang="en-US" smtClean="0"/>
              <a:t>2021/1/5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36EC894D-09CB-4DE7-A121-44A8E704B94B}" type="datetimeFigureOut">
              <a:rPr lang="zh-CN" altLang="en-US" smtClean="0"/>
              <a:t>2021/1/5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FAB2F72D-0145-4728-BBF6-AFA599DFD9D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Placeholder-Imag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36801"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1"/>
            <a:ext cx="5486400" cy="267662"/>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6565" indent="0">
              <a:buNone/>
              <a:defRPr sz="1200"/>
            </a:lvl8pPr>
            <a:lvl9pPr marL="4876165"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1"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1"/>
            <a:ext cx="5486400" cy="267662"/>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6565" indent="0">
              <a:buNone/>
              <a:defRPr sz="1200"/>
            </a:lvl8pPr>
            <a:lvl9pPr marL="4876165"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4">
            <a:extLst>
              <a:ext uri="{28A0092B-C50C-407E-A947-70E740481C1C}">
                <a14:useLocalDpi xmlns:a14="http://schemas.microsoft.com/office/drawing/2010/main" val="0"/>
              </a:ext>
            </a:extLst>
          </a:blip>
          <a:srcRect l="45647" r="18448" b="35370"/>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E406C227-3E6F-4078-BB08-2654D0AE0502}" type="datetimeFigureOut">
              <a:rPr lang="zh-CN" altLang="en-US" smtClean="0"/>
              <a:t>2021/1/5</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CD1427EB-AB73-4860-A1B1-B2B84940B1D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100000">
              <a:srgbClr val="E7E7E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ECFE5-95DF-455C-839C-8976732A2BD4}" type="datetimeFigureOut">
              <a:rPr lang="zh-CN" altLang="en-US" smtClean="0"/>
              <a:t>2021/1/5</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4B862-539C-478D-866A-B8EF22731302}" type="slidenum">
              <a:rPr lang="zh-CN" altLang="en-US" smtClean="0"/>
              <a:t>‹#›</a:t>
            </a:fld>
            <a:endParaRPr lang="zh-CN" altLang="en-US"/>
          </a:p>
        </p:txBody>
      </p:sp>
      <p:sp>
        <p:nvSpPr>
          <p:cNvPr id="7" name="箭头: 五边形 6"/>
          <p:cNvSpPr/>
          <p:nvPr userDrawn="1"/>
        </p:nvSpPr>
        <p:spPr bwMode="auto">
          <a:xfrm>
            <a:off x="0" y="331914"/>
            <a:ext cx="955040" cy="511367"/>
          </a:xfrm>
          <a:prstGeom prst="homePlate">
            <a:avLst>
              <a:gd name="adj" fmla="val 36000"/>
            </a:avLst>
          </a:prstGeom>
          <a:solidFill>
            <a:srgbClr val="A57331"/>
          </a:solidFill>
          <a:ln>
            <a:noFill/>
          </a:ln>
        </p:spPr>
        <p:txBody>
          <a:bodyPr rtlCol="0" anchor="ctr"/>
          <a:lstStyle/>
          <a:p>
            <a:pPr algn="ctr" eaLnBrk="1" hangingPunct="1"/>
            <a:endParaRPr lang="zh-CN" altLang="en-US"/>
          </a:p>
        </p:txBody>
      </p:sp>
      <p:sp>
        <p:nvSpPr>
          <p:cNvPr id="8" name="矩形 7"/>
          <p:cNvSpPr/>
          <p:nvPr userDrawn="1"/>
        </p:nvSpPr>
        <p:spPr bwMode="auto">
          <a:xfrm>
            <a:off x="1" y="331914"/>
            <a:ext cx="174172" cy="511367"/>
          </a:xfrm>
          <a:prstGeom prst="rect">
            <a:avLst/>
          </a:prstGeom>
          <a:solidFill>
            <a:srgbClr val="85503C"/>
          </a:solidFill>
          <a:ln>
            <a:noFill/>
          </a:ln>
        </p:spPr>
        <p:txBody>
          <a:bodyPr rtlCol="0" anchor="ctr"/>
          <a:lstStyle/>
          <a:p>
            <a:pPr algn="ctr" eaLnBrk="1" hangingPunct="1"/>
            <a:endParaRPr lang="zh-CN"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rot="10800000">
            <a:off x="-6899" y="-10666"/>
            <a:ext cx="12198898"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1959674" y="5445224"/>
            <a:ext cx="246842"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1959674" y="6165304"/>
            <a:ext cx="246842" cy="7200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349125" y="764704"/>
            <a:ext cx="11450763" cy="0"/>
          </a:xfrm>
          <a:prstGeom prst="line">
            <a:avLst/>
          </a:prstGeom>
          <a:ln w="28575">
            <a:solidFill>
              <a:schemeClr val="bg1">
                <a:lumMod val="75000"/>
              </a:schemeClr>
            </a:solidFill>
          </a:ln>
          <a:effectLst>
            <a:outerShdw dist="254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313611" y="168029"/>
            <a:ext cx="246842" cy="2468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60453" y="414839"/>
            <a:ext cx="246842" cy="2468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22222" r="22222"/>
          <a:stretch>
            <a:fillRect/>
          </a:stretch>
        </p:blipFill>
        <p:spPr>
          <a:xfrm>
            <a:off x="0"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21416" b="40758"/>
          <a:stretch>
            <a:fillRect/>
          </a:stretch>
        </p:blipFill>
        <p:spPr>
          <a:xfrm>
            <a:off x="2496456" y="1030515"/>
            <a:ext cx="7199085" cy="3628571"/>
          </a:xfrm>
          <a:custGeom>
            <a:avLst/>
            <a:gdLst>
              <a:gd name="connsiteX0" fmla="*/ 0 w 7199085"/>
              <a:gd name="connsiteY0" fmla="*/ 0 h 3628571"/>
              <a:gd name="connsiteX1" fmla="*/ 7199085 w 7199085"/>
              <a:gd name="connsiteY1" fmla="*/ 0 h 3628571"/>
              <a:gd name="connsiteX2" fmla="*/ 7199085 w 7199085"/>
              <a:gd name="connsiteY2" fmla="*/ 3628571 h 3628571"/>
              <a:gd name="connsiteX3" fmla="*/ 0 w 7199085"/>
              <a:gd name="connsiteY3" fmla="*/ 3628571 h 3628571"/>
              <a:gd name="connsiteX4" fmla="*/ 0 w 7199085"/>
              <a:gd name="connsiteY4" fmla="*/ 1819124 h 3628571"/>
              <a:gd name="connsiteX5" fmla="*/ 174171 w 7199085"/>
              <a:gd name="connsiteY5" fmla="*/ 2119085 h 3628571"/>
              <a:gd name="connsiteX6" fmla="*/ 304800 w 7199085"/>
              <a:gd name="connsiteY6" fmla="*/ 2249713 h 3628571"/>
              <a:gd name="connsiteX7" fmla="*/ 1103086 w 7199085"/>
              <a:gd name="connsiteY7" fmla="*/ 2061028 h 3628571"/>
              <a:gd name="connsiteX8" fmla="*/ 1016000 w 7199085"/>
              <a:gd name="connsiteY8" fmla="*/ 1828799 h 3628571"/>
              <a:gd name="connsiteX9" fmla="*/ 972457 w 7199085"/>
              <a:gd name="connsiteY9" fmla="*/ 1553028 h 3628571"/>
              <a:gd name="connsiteX10" fmla="*/ 1306286 w 7199085"/>
              <a:gd name="connsiteY10" fmla="*/ 1349828 h 3628571"/>
              <a:gd name="connsiteX11" fmla="*/ 1422400 w 7199085"/>
              <a:gd name="connsiteY11" fmla="*/ 1117599 h 3628571"/>
              <a:gd name="connsiteX12" fmla="*/ 1335314 w 7199085"/>
              <a:gd name="connsiteY12" fmla="*/ 870856 h 3628571"/>
              <a:gd name="connsiteX13" fmla="*/ 885371 w 7199085"/>
              <a:gd name="connsiteY13" fmla="*/ 478971 h 3628571"/>
              <a:gd name="connsiteX14" fmla="*/ 609600 w 7199085"/>
              <a:gd name="connsiteY14" fmla="*/ 493485 h 3628571"/>
              <a:gd name="connsiteX15" fmla="*/ 580571 w 7199085"/>
              <a:gd name="connsiteY15" fmla="*/ 725713 h 3628571"/>
              <a:gd name="connsiteX16" fmla="*/ 0 w 7199085"/>
              <a:gd name="connsiteY16" fmla="*/ 1546086 h 362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99085" h="3628571">
                <a:moveTo>
                  <a:pt x="0" y="0"/>
                </a:moveTo>
                <a:lnTo>
                  <a:pt x="7199085" y="0"/>
                </a:lnTo>
                <a:lnTo>
                  <a:pt x="7199085" y="3628571"/>
                </a:lnTo>
                <a:lnTo>
                  <a:pt x="0" y="3628571"/>
                </a:lnTo>
                <a:lnTo>
                  <a:pt x="0" y="1819124"/>
                </a:lnTo>
                <a:lnTo>
                  <a:pt x="174171" y="2119085"/>
                </a:lnTo>
                <a:cubicBezTo>
                  <a:pt x="211687" y="2194112"/>
                  <a:pt x="180544" y="2140989"/>
                  <a:pt x="304800" y="2249713"/>
                </a:cubicBezTo>
                <a:lnTo>
                  <a:pt x="1103086" y="2061028"/>
                </a:lnTo>
                <a:lnTo>
                  <a:pt x="1016000" y="1828799"/>
                </a:lnTo>
                <a:lnTo>
                  <a:pt x="972457" y="1553028"/>
                </a:lnTo>
                <a:lnTo>
                  <a:pt x="1306286" y="1349828"/>
                </a:lnTo>
                <a:lnTo>
                  <a:pt x="1422400" y="1117599"/>
                </a:lnTo>
                <a:lnTo>
                  <a:pt x="1335314" y="870856"/>
                </a:lnTo>
                <a:lnTo>
                  <a:pt x="885371" y="478971"/>
                </a:lnTo>
                <a:cubicBezTo>
                  <a:pt x="725513" y="478971"/>
                  <a:pt x="817521" y="476159"/>
                  <a:pt x="609600" y="493485"/>
                </a:cubicBezTo>
                <a:lnTo>
                  <a:pt x="580571" y="725713"/>
                </a:lnTo>
                <a:lnTo>
                  <a:pt x="0" y="1546086"/>
                </a:lnTo>
                <a:close/>
              </a:path>
            </a:pathLst>
          </a:custGeom>
        </p:spPr>
      </p:pic>
      <p:sp>
        <p:nvSpPr>
          <p:cNvPr id="12" name="文本框 6"/>
          <p:cNvSpPr>
            <a:spLocks noChangeArrowheads="1"/>
          </p:cNvSpPr>
          <p:nvPr/>
        </p:nvSpPr>
        <p:spPr bwMode="auto">
          <a:xfrm>
            <a:off x="2347059" y="7033875"/>
            <a:ext cx="7497882"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7200" b="1">
                <a:solidFill>
                  <a:srgbClr val="1FB4C2"/>
                </a:solidFill>
                <a:latin typeface="Agency FB" panose="020B0503020202020204" pitchFamily="34" charset="0"/>
              </a:rPr>
              <a:t>LOGO</a:t>
            </a:r>
            <a:endParaRPr lang="zh-CN" altLang="en-US" sz="7200" b="1" dirty="0">
              <a:solidFill>
                <a:srgbClr val="1FB4C2"/>
              </a:solidFill>
              <a:latin typeface="Agency FB" panose="020B0503020202020204" pitchFamily="34" charset="0"/>
            </a:endParaRPr>
          </a:p>
        </p:txBody>
      </p:sp>
      <p:sp>
        <p:nvSpPr>
          <p:cNvPr id="14" name="矩形 187"/>
          <p:cNvSpPr>
            <a:spLocks noChangeArrowheads="1"/>
          </p:cNvSpPr>
          <p:nvPr/>
        </p:nvSpPr>
        <p:spPr bwMode="auto">
          <a:xfrm>
            <a:off x="3939085" y="9522352"/>
            <a:ext cx="43875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ctr">
              <a:buNone/>
            </a:pPr>
            <a:r>
              <a:rPr lang="en-US" altLang="zh-CN" sz="2000" spc="300" dirty="0">
                <a:solidFill>
                  <a:srgbClr val="1FB4C2"/>
                </a:solidFill>
                <a:latin typeface="Agency FB" panose="020B0503020202020204" pitchFamily="34" charset="0"/>
                <a:ea typeface="+mn-ea"/>
                <a:cs typeface="+mn-ea"/>
                <a:sym typeface="+mn-lt"/>
              </a:rPr>
              <a:t>DESIGNED BY:</a:t>
            </a:r>
          </a:p>
        </p:txBody>
      </p:sp>
      <p:sp>
        <p:nvSpPr>
          <p:cNvPr id="15" name="文本框 6"/>
          <p:cNvSpPr>
            <a:spLocks noChangeArrowheads="1"/>
          </p:cNvSpPr>
          <p:nvPr/>
        </p:nvSpPr>
        <p:spPr bwMode="auto">
          <a:xfrm>
            <a:off x="1749462" y="7969112"/>
            <a:ext cx="8693076"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6600" b="1">
                <a:solidFill>
                  <a:srgbClr val="167D88"/>
                </a:solidFill>
                <a:latin typeface="Agency FB" panose="020B0503020202020204" pitchFamily="34" charset="0"/>
                <a:ea typeface="冬青黑体简体中文 W3" panose="02010600030101010101" charset="-122"/>
                <a:cs typeface="Open Sans Light" panose="020B0306030504020204" charset="0"/>
              </a:rPr>
              <a:t>校园企业招聘会模板</a:t>
            </a:r>
            <a:endParaRPr lang="zh-CN" altLang="en-US" sz="6600" b="1" dirty="0">
              <a:solidFill>
                <a:srgbClr val="167D88"/>
              </a:solidFill>
              <a:latin typeface="Agency FB" panose="020B0503020202020204" pitchFamily="34" charset="0"/>
              <a:ea typeface="冬青黑体简体中文 W3" panose="02010600030101010101" charset="-122"/>
              <a:cs typeface="Open Sans Light" panose="020B0306030504020204" charset="0"/>
            </a:endParaRPr>
          </a:p>
        </p:txBody>
      </p:sp>
      <p:sp>
        <p:nvSpPr>
          <p:cNvPr id="16" name="矩形 187"/>
          <p:cNvSpPr>
            <a:spLocks noChangeArrowheads="1"/>
          </p:cNvSpPr>
          <p:nvPr/>
        </p:nvSpPr>
        <p:spPr bwMode="auto">
          <a:xfrm>
            <a:off x="4000244" y="8954318"/>
            <a:ext cx="43875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ctr">
              <a:buNone/>
            </a:pPr>
            <a:r>
              <a:rPr lang="zh-CN" altLang="en-US" sz="4000" spc="300" dirty="0">
                <a:solidFill>
                  <a:srgbClr val="1FB4C2"/>
                </a:solidFill>
                <a:latin typeface="Agency FB" panose="020B0503020202020204" pitchFamily="34" charset="0"/>
                <a:ea typeface="+mn-ea"/>
                <a:cs typeface="+mn-ea"/>
                <a:sym typeface="+mn-lt"/>
              </a:rPr>
              <a:t>为理想而奋斗！</a:t>
            </a:r>
            <a:endParaRPr lang="en-US" altLang="zh-CN" sz="4000" spc="300" dirty="0">
              <a:solidFill>
                <a:srgbClr val="1FB4C2"/>
              </a:solidFill>
              <a:latin typeface="Agency FB" panose="020B0503020202020204" pitchFamily="34" charset="0"/>
              <a:ea typeface="+mn-ea"/>
              <a:cs typeface="+mn-ea"/>
              <a:sym typeface="+mn-lt"/>
            </a:endParaRPr>
          </a:p>
        </p:txBody>
      </p:sp>
      <p:sp>
        <p:nvSpPr>
          <p:cNvPr id="2" name="文本框 1"/>
          <p:cNvSpPr txBox="1"/>
          <p:nvPr/>
        </p:nvSpPr>
        <p:spPr>
          <a:xfrm>
            <a:off x="4868545" y="5043805"/>
            <a:ext cx="2651760" cy="345094"/>
          </a:xfrm>
          <a:prstGeom prst="rect">
            <a:avLst/>
          </a:prstGeom>
          <a:noFill/>
        </p:spPr>
        <p:txBody>
          <a:bodyPr wrap="square" rtlCol="0">
            <a:spAutoFit/>
          </a:bodyPr>
          <a:lstStyle/>
          <a:p>
            <a:pPr algn="ctr">
              <a:lnSpc>
                <a:spcPct val="130000"/>
              </a:lnSpc>
              <a:spcBef>
                <a:spcPts val="600"/>
              </a:spcBef>
            </a:pPr>
            <a:r>
              <a:rPr lang="en-US" altLang="zh-CN" sz="1400" kern="0">
                <a:latin typeface="微软雅黑" panose="020B0503020204020204" pitchFamily="34" charset="-122"/>
                <a:ea typeface="微软雅黑" panose="020B0503020204020204" pitchFamily="34" charset="-122"/>
                <a:cs typeface="+mn-ea"/>
                <a:sym typeface="+mn-lt"/>
              </a:rPr>
              <a:t>xiazaii</a:t>
            </a:r>
            <a:endParaRPr lang="zh-CN" altLang="en-US" sz="1400"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50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2" presetClass="entr" presetSubtype="2" fill="hold" grpId="0" nodeType="withEffect">
                                  <p:stCondLst>
                                    <p:cond delay="300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375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47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0" y="179784"/>
            <a:ext cx="2844186" cy="726119"/>
            <a:chOff x="0" y="179784"/>
            <a:chExt cx="2844186" cy="726119"/>
          </a:xfrm>
        </p:grpSpPr>
        <p:cxnSp>
          <p:nvCxnSpPr>
            <p:cNvPr id="87" name="直接连接符 86"/>
            <p:cNvCxnSpPr/>
            <p:nvPr/>
          </p:nvCxnSpPr>
          <p:spPr>
            <a:xfrm>
              <a:off x="0" y="627801"/>
              <a:ext cx="2769399" cy="0"/>
            </a:xfrm>
            <a:prstGeom prst="line">
              <a:avLst/>
            </a:prstGeom>
            <a:ln>
              <a:solidFill>
                <a:srgbClr val="EA6103"/>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537700" y="179784"/>
              <a:ext cx="2231699" cy="461665"/>
            </a:xfrm>
            <a:prstGeom prst="rect">
              <a:avLst/>
            </a:prstGeom>
            <a:noFill/>
          </p:spPr>
          <p:txBody>
            <a:bodyPr wrap="square" rtlCol="0">
              <a:spAutoFit/>
            </a:bodyPr>
            <a:lstStyle/>
            <a:p>
              <a:pPr algn="dist"/>
              <a:r>
                <a:rPr lang="zh-CN" altLang="en-US" sz="2400" b="1">
                  <a:solidFill>
                    <a:srgbClr val="EA6103"/>
                  </a:solidFill>
                  <a:latin typeface="汉仪铸字美心体W" panose="00000500000000000000" pitchFamily="2" charset="-122"/>
                  <a:ea typeface="汉仪铸字美心体W" panose="00000500000000000000" pitchFamily="2" charset="-122"/>
                </a:rPr>
                <a:t>职业发展</a:t>
              </a:r>
            </a:p>
          </p:txBody>
        </p:sp>
        <p:sp>
          <p:nvSpPr>
            <p:cNvPr id="89" name="文本框 88"/>
            <p:cNvSpPr txBox="1"/>
            <p:nvPr/>
          </p:nvSpPr>
          <p:spPr>
            <a:xfrm>
              <a:off x="508290" y="644293"/>
              <a:ext cx="2335896" cy="261610"/>
            </a:xfrm>
            <a:prstGeom prst="rect">
              <a:avLst/>
            </a:prstGeom>
            <a:noFill/>
          </p:spPr>
          <p:txBody>
            <a:bodyPr wrap="none" rtlCol="0">
              <a:spAutoFit/>
            </a:bodyPr>
            <a:lstStyle/>
            <a:p>
              <a:pPr algn="r"/>
              <a:r>
                <a:rPr lang="en-US" altLang="zh-CN" sz="1100" spc="800" dirty="0">
                  <a:solidFill>
                    <a:srgbClr val="EA6103"/>
                  </a:solidFill>
                  <a:latin typeface="HelveticaNeueLT Pro 35 Th" panose="020B0403020202020204" pitchFamily="34" charset="0"/>
                </a:rPr>
                <a:t>CHAPTER ONE</a:t>
              </a:r>
              <a:endParaRPr lang="zh-CN" altLang="en-US" sz="1100" spc="800" dirty="0">
                <a:solidFill>
                  <a:srgbClr val="EA6103"/>
                </a:solidFill>
                <a:latin typeface="HelveticaNeueLT Pro 35 Th" panose="020B0403020202020204" pitchFamily="34" charset="0"/>
              </a:endParaRPr>
            </a:p>
          </p:txBody>
        </p:sp>
      </p:grpSp>
      <p:sp>
        <p:nvSpPr>
          <p:cNvPr id="6" name="Bent Arrow 49"/>
          <p:cNvSpPr/>
          <p:nvPr/>
        </p:nvSpPr>
        <p:spPr>
          <a:xfrm flipH="1">
            <a:off x="0" y="2877510"/>
            <a:ext cx="10016166" cy="772140"/>
          </a:xfrm>
          <a:prstGeom prst="bentArrow">
            <a:avLst>
              <a:gd name="adj1" fmla="val 17673"/>
              <a:gd name="adj2" fmla="val 2457"/>
              <a:gd name="adj3" fmla="val 0"/>
              <a:gd name="adj4" fmla="val 51336"/>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marL="0" marR="0" lvl="0" indent="0" algn="ctr"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705" b="0" i="0" u="none" strike="noStrike" kern="1200" cap="none" spc="0" normalizeH="0" baseline="0" noProof="0" dirty="0">
              <a:ln>
                <a:noFill/>
              </a:ln>
              <a:solidFill>
                <a:prstClr val="black"/>
              </a:solidFill>
              <a:effectLst/>
              <a:uLnTx/>
              <a:uFillTx/>
              <a:latin typeface="Corbel" panose="020B0503020204020204"/>
              <a:ea typeface="微软雅黑" panose="020B0503020204020204" pitchFamily="34" charset="-122"/>
              <a:cs typeface="+mn-cs"/>
            </a:endParaRPr>
          </a:p>
        </p:txBody>
      </p:sp>
      <p:sp>
        <p:nvSpPr>
          <p:cNvPr id="7" name="Oval 34"/>
          <p:cNvSpPr/>
          <p:nvPr/>
        </p:nvSpPr>
        <p:spPr>
          <a:xfrm>
            <a:off x="1991015" y="2751253"/>
            <a:ext cx="252519" cy="252519"/>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marL="0" marR="0" lvl="0" indent="0" algn="ctr"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705" b="0" i="0" u="none" strike="noStrike" kern="1200" cap="none" spc="0" normalizeH="0" baseline="0" noProof="0" dirty="0">
              <a:ln>
                <a:noFill/>
              </a:ln>
              <a:solidFill>
                <a:prstClr val="white"/>
              </a:solidFill>
              <a:effectLst/>
              <a:uLnTx/>
              <a:uFillTx/>
              <a:latin typeface="Corbel" panose="020B0503020204020204"/>
              <a:ea typeface="微软雅黑" panose="020B0503020204020204" pitchFamily="34" charset="-122"/>
              <a:cs typeface="+mn-cs"/>
            </a:endParaRPr>
          </a:p>
        </p:txBody>
      </p:sp>
      <p:sp>
        <p:nvSpPr>
          <p:cNvPr id="8" name="Oval 34"/>
          <p:cNvSpPr/>
          <p:nvPr/>
        </p:nvSpPr>
        <p:spPr>
          <a:xfrm>
            <a:off x="4825924" y="2751253"/>
            <a:ext cx="252519" cy="252519"/>
          </a:xfrm>
          <a:prstGeom prst="ellipse">
            <a:avLst/>
          </a:prstGeom>
          <a:solidFill>
            <a:schemeClr val="bg1"/>
          </a:solidFill>
          <a:ln w="57150">
            <a:solidFill>
              <a:srgbClr val="E6606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marL="0" marR="0" lvl="0" indent="0" algn="ctr"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705" b="0" i="0" u="none" strike="noStrike" kern="1200" cap="none" spc="0" normalizeH="0" baseline="0" noProof="0" dirty="0">
              <a:ln>
                <a:noFill/>
              </a:ln>
              <a:solidFill>
                <a:prstClr val="white"/>
              </a:solidFill>
              <a:effectLst/>
              <a:uLnTx/>
              <a:uFillTx/>
              <a:latin typeface="Corbel" panose="020B0503020204020204"/>
              <a:ea typeface="微软雅黑" panose="020B0503020204020204" pitchFamily="34" charset="-122"/>
              <a:cs typeface="+mn-cs"/>
            </a:endParaRPr>
          </a:p>
        </p:txBody>
      </p:sp>
      <p:sp>
        <p:nvSpPr>
          <p:cNvPr id="9" name="Oval 34"/>
          <p:cNvSpPr/>
          <p:nvPr/>
        </p:nvSpPr>
        <p:spPr>
          <a:xfrm>
            <a:off x="7592024" y="2751253"/>
            <a:ext cx="252519" cy="252519"/>
          </a:xfrm>
          <a:prstGeom prst="ellipse">
            <a:avLst/>
          </a:prstGeom>
          <a:solidFill>
            <a:schemeClr val="bg1"/>
          </a:solidFill>
          <a:ln w="57150">
            <a:solidFill>
              <a:srgbClr val="01C3D8"/>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marL="0" marR="0" lvl="0" indent="0" algn="ctr"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705" b="0" i="0" u="none" strike="noStrike" kern="1200" cap="none" spc="0" normalizeH="0" baseline="0" noProof="0" dirty="0">
              <a:ln>
                <a:noFill/>
              </a:ln>
              <a:solidFill>
                <a:prstClr val="white"/>
              </a:solidFill>
              <a:effectLst/>
              <a:uLnTx/>
              <a:uFillTx/>
              <a:latin typeface="Corbel" panose="020B0503020204020204"/>
              <a:ea typeface="微软雅黑" panose="020B0503020204020204" pitchFamily="34" charset="-122"/>
              <a:cs typeface="+mn-cs"/>
            </a:endParaRPr>
          </a:p>
        </p:txBody>
      </p:sp>
      <p:sp>
        <p:nvSpPr>
          <p:cNvPr id="10" name="Oval 34"/>
          <p:cNvSpPr/>
          <p:nvPr/>
        </p:nvSpPr>
        <p:spPr>
          <a:xfrm>
            <a:off x="9901276" y="3514156"/>
            <a:ext cx="172637" cy="172635"/>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marL="0" marR="0" lvl="0" indent="0" algn="ctr"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705" b="0" i="0" u="none" strike="noStrike" kern="1200" cap="none" spc="0" normalizeH="0" baseline="0" noProof="0" dirty="0">
              <a:ln>
                <a:noFill/>
              </a:ln>
              <a:solidFill>
                <a:prstClr val="white"/>
              </a:solidFill>
              <a:effectLst/>
              <a:uLnTx/>
              <a:uFillTx/>
              <a:latin typeface="Corbel" panose="020B0503020204020204"/>
              <a:ea typeface="微软雅黑" panose="020B0503020204020204" pitchFamily="34" charset="-122"/>
              <a:cs typeface="+mn-cs"/>
            </a:endParaRPr>
          </a:p>
        </p:txBody>
      </p:sp>
      <p:cxnSp>
        <p:nvCxnSpPr>
          <p:cNvPr id="11" name="Straight Connector 32"/>
          <p:cNvCxnSpPr/>
          <p:nvPr/>
        </p:nvCxnSpPr>
        <p:spPr>
          <a:xfrm flipV="1">
            <a:off x="2117274" y="2877510"/>
            <a:ext cx="0" cy="722963"/>
          </a:xfrm>
          <a:prstGeom prst="line">
            <a:avLst/>
          </a:prstGeom>
          <a:ln w="9525">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32"/>
          <p:cNvCxnSpPr/>
          <p:nvPr/>
        </p:nvCxnSpPr>
        <p:spPr>
          <a:xfrm flipV="1">
            <a:off x="4952183" y="2877510"/>
            <a:ext cx="0" cy="722963"/>
          </a:xfrm>
          <a:prstGeom prst="line">
            <a:avLst/>
          </a:prstGeom>
          <a:ln w="9525">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32"/>
          <p:cNvCxnSpPr/>
          <p:nvPr/>
        </p:nvCxnSpPr>
        <p:spPr>
          <a:xfrm flipV="1">
            <a:off x="7718283" y="2877510"/>
            <a:ext cx="0" cy="722963"/>
          </a:xfrm>
          <a:prstGeom prst="line">
            <a:avLst/>
          </a:prstGeom>
          <a:ln w="9525">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4" name="圆角矩形 47"/>
          <p:cNvSpPr/>
          <p:nvPr/>
        </p:nvSpPr>
        <p:spPr>
          <a:xfrm>
            <a:off x="1149205" y="3726734"/>
            <a:ext cx="1936138" cy="414875"/>
          </a:xfrm>
          <a:prstGeom prst="roundRect">
            <a:avLst/>
          </a:prstGeom>
          <a:solidFill>
            <a:srgbClr val="FFB850"/>
          </a:soli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b="1">
              <a:solidFill>
                <a:prstClr val="black"/>
              </a:solidFill>
            </a:endParaRPr>
          </a:p>
        </p:txBody>
      </p:sp>
      <p:sp>
        <p:nvSpPr>
          <p:cNvPr id="15" name="圆角矩形 48"/>
          <p:cNvSpPr/>
          <p:nvPr/>
        </p:nvSpPr>
        <p:spPr>
          <a:xfrm>
            <a:off x="3984114" y="3726734"/>
            <a:ext cx="1936138" cy="414875"/>
          </a:xfrm>
          <a:prstGeom prst="roundRect">
            <a:avLst/>
          </a:prstGeom>
          <a:solidFill>
            <a:srgbClr val="E66061"/>
          </a:soli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b="1">
              <a:solidFill>
                <a:prstClr val="black"/>
              </a:solidFill>
            </a:endParaRPr>
          </a:p>
        </p:txBody>
      </p:sp>
      <p:sp>
        <p:nvSpPr>
          <p:cNvPr id="16" name="圆角矩形 49"/>
          <p:cNvSpPr/>
          <p:nvPr/>
        </p:nvSpPr>
        <p:spPr>
          <a:xfrm>
            <a:off x="6750214" y="3726734"/>
            <a:ext cx="1936138" cy="414875"/>
          </a:xfrm>
          <a:prstGeom prst="roundRect">
            <a:avLst/>
          </a:prstGeom>
          <a:solidFill>
            <a:srgbClr val="01C3D8"/>
          </a:soli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b="1">
              <a:solidFill>
                <a:prstClr val="black"/>
              </a:solidFill>
            </a:endParaRPr>
          </a:p>
        </p:txBody>
      </p:sp>
      <p:sp>
        <p:nvSpPr>
          <p:cNvPr id="17" name="文本框 16"/>
          <p:cNvSpPr txBox="1"/>
          <p:nvPr/>
        </p:nvSpPr>
        <p:spPr>
          <a:xfrm>
            <a:off x="1310016" y="3741484"/>
            <a:ext cx="1614517" cy="369320"/>
          </a:xfrm>
          <a:prstGeom prst="rect">
            <a:avLst/>
          </a:prstGeom>
          <a:noFill/>
        </p:spPr>
        <p:txBody>
          <a:bodyPr wrap="square" lIns="91429" tIns="45714" rIns="91429" bIns="45714" rtlCol="0">
            <a:spAutoFit/>
          </a:bodyPr>
          <a:lstStyle/>
          <a:p>
            <a:pPr lvl="0" algn="ctr" defTabSz="866775" fontAlgn="base">
              <a:spcBef>
                <a:spcPct val="0"/>
              </a:spcBef>
              <a:spcAft>
                <a:spcPct val="0"/>
              </a:spcAft>
              <a:defRPr/>
            </a:pPr>
            <a:r>
              <a:rPr lang="zh-CN" altLang="en-US" b="1">
                <a:solidFill>
                  <a:prstClr val="white"/>
                </a:solidFill>
                <a:latin typeface="Calibri" panose="020F0502020204030204" pitchFamily="34" charset="0"/>
                <a:ea typeface="微软雅黑" panose="020B0503020204020204" pitchFamily="34" charset="-122"/>
              </a:rPr>
              <a:t>初级职业机会</a:t>
            </a:r>
            <a:endParaRPr lang="zh-CN" altLang="en-US" b="1" dirty="0">
              <a:solidFill>
                <a:prstClr val="white"/>
              </a:solidFill>
              <a:latin typeface="Calibri" panose="020F0502020204030204" pitchFamily="34" charset="0"/>
              <a:ea typeface="微软雅黑" panose="020B0503020204020204" pitchFamily="34" charset="-122"/>
            </a:endParaRPr>
          </a:p>
        </p:txBody>
      </p:sp>
      <p:sp>
        <p:nvSpPr>
          <p:cNvPr id="18" name="文本框 17"/>
          <p:cNvSpPr txBox="1"/>
          <p:nvPr/>
        </p:nvSpPr>
        <p:spPr>
          <a:xfrm>
            <a:off x="4144925" y="3741484"/>
            <a:ext cx="1614517" cy="369320"/>
          </a:xfrm>
          <a:prstGeom prst="rect">
            <a:avLst/>
          </a:prstGeom>
          <a:noFill/>
        </p:spPr>
        <p:txBody>
          <a:bodyPr wrap="square" lIns="91429" tIns="45714" rIns="91429" bIns="45714" rtlCol="0">
            <a:spAutoFit/>
          </a:bodyPr>
          <a:lstStyle/>
          <a:p>
            <a:pPr lvl="0" algn="ctr" defTabSz="866775" fontAlgn="base">
              <a:spcBef>
                <a:spcPct val="0"/>
              </a:spcBef>
              <a:spcAft>
                <a:spcPct val="0"/>
              </a:spcAft>
              <a:defRPr/>
            </a:pPr>
            <a:r>
              <a:rPr lang="zh-CN" altLang="en-US" b="1">
                <a:solidFill>
                  <a:prstClr val="white"/>
                </a:solidFill>
                <a:latin typeface="Calibri" panose="020F0502020204030204" pitchFamily="34" charset="0"/>
                <a:ea typeface="微软雅黑" panose="020B0503020204020204" pitchFamily="34" charset="-122"/>
              </a:rPr>
              <a:t>中级职业机会</a:t>
            </a:r>
            <a:endParaRPr lang="zh-CN" altLang="en-US" b="1" dirty="0">
              <a:solidFill>
                <a:prstClr val="white"/>
              </a:solidFill>
              <a:latin typeface="Calibri" panose="020F0502020204030204" pitchFamily="34" charset="0"/>
              <a:ea typeface="微软雅黑" panose="020B0503020204020204" pitchFamily="34" charset="-122"/>
            </a:endParaRPr>
          </a:p>
        </p:txBody>
      </p:sp>
      <p:sp>
        <p:nvSpPr>
          <p:cNvPr id="19" name="文本框 18"/>
          <p:cNvSpPr txBox="1"/>
          <p:nvPr/>
        </p:nvSpPr>
        <p:spPr>
          <a:xfrm>
            <a:off x="6911025" y="3741484"/>
            <a:ext cx="1614517" cy="369320"/>
          </a:xfrm>
          <a:prstGeom prst="rect">
            <a:avLst/>
          </a:prstGeom>
          <a:noFill/>
        </p:spPr>
        <p:txBody>
          <a:bodyPr wrap="square" lIns="91429" tIns="45714" rIns="91429" bIns="45714" rtlCol="0">
            <a:spAutoFit/>
          </a:bodyPr>
          <a:lstStyle/>
          <a:p>
            <a:pPr lvl="0" algn="ctr" defTabSz="866775" fontAlgn="base">
              <a:spcBef>
                <a:spcPct val="0"/>
              </a:spcBef>
              <a:spcAft>
                <a:spcPct val="0"/>
              </a:spcAft>
              <a:defRPr/>
            </a:pPr>
            <a:r>
              <a:rPr lang="zh-CN" altLang="en-US" b="1">
                <a:solidFill>
                  <a:prstClr val="white"/>
                </a:solidFill>
                <a:latin typeface="Calibri" panose="020F0502020204030204" pitchFamily="34" charset="0"/>
                <a:ea typeface="微软雅黑" panose="020B0503020204020204" pitchFamily="34" charset="-122"/>
              </a:rPr>
              <a:t>高级职业机会</a:t>
            </a:r>
            <a:endParaRPr lang="zh-CN" altLang="en-US" b="1" dirty="0">
              <a:solidFill>
                <a:prstClr val="white"/>
              </a:solidFill>
              <a:latin typeface="Calibri" panose="020F0502020204030204" pitchFamily="34" charset="0"/>
              <a:ea typeface="微软雅黑" panose="020B0503020204020204" pitchFamily="34" charset="-122"/>
            </a:endParaRPr>
          </a:p>
        </p:txBody>
      </p:sp>
      <p:grpSp>
        <p:nvGrpSpPr>
          <p:cNvPr id="20" name="组合 19"/>
          <p:cNvGrpSpPr/>
          <p:nvPr/>
        </p:nvGrpSpPr>
        <p:grpSpPr>
          <a:xfrm>
            <a:off x="7406075" y="1996265"/>
            <a:ext cx="624417" cy="624415"/>
            <a:chOff x="7473695" y="1743073"/>
            <a:chExt cx="815598" cy="815596"/>
          </a:xfrm>
        </p:grpSpPr>
        <p:sp>
          <p:nvSpPr>
            <p:cNvPr id="21" name="Sev01"/>
            <p:cNvSpPr>
              <a:spLocks noChangeAspect="1"/>
            </p:cNvSpPr>
            <p:nvPr/>
          </p:nvSpPr>
          <p:spPr>
            <a:xfrm>
              <a:off x="7473695" y="1743073"/>
              <a:ext cx="815598" cy="815596"/>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4000" b="0" i="0" u="none" strike="noStrike" kern="1200" cap="none" spc="0" normalizeH="0" baseline="0" noProof="0" dirty="0">
                <a:ln>
                  <a:noFill/>
                </a:ln>
                <a:solidFill>
                  <a:prstClr val="white"/>
                </a:solidFill>
                <a:effectLst/>
                <a:uLnTx/>
                <a:uFillTx/>
                <a:latin typeface="FontAwesome" pitchFamily="2" charset="0"/>
                <a:ea typeface="微软雅黑" panose="020B0503020204020204" pitchFamily="34" charset="-122"/>
                <a:cs typeface="+mn-cs"/>
              </a:endParaRPr>
            </a:p>
          </p:txBody>
        </p:sp>
        <p:sp>
          <p:nvSpPr>
            <p:cNvPr id="22" name="Freeform 105"/>
            <p:cNvSpPr>
              <a:spLocks noEditPoints="1"/>
            </p:cNvSpPr>
            <p:nvPr/>
          </p:nvSpPr>
          <p:spPr bwMode="auto">
            <a:xfrm>
              <a:off x="7653542" y="1926222"/>
              <a:ext cx="455905" cy="44929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05" tIns="60953" rIns="121905" bIns="60953" numCol="1" anchor="t" anchorCtr="0" compatLnSpc="1"/>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705" b="0" i="0" u="none" strike="noStrike" kern="1200" cap="none" spc="0" normalizeH="0" baseline="0" noProof="0" dirty="0">
                <a:ln>
                  <a:noFill/>
                </a:ln>
                <a:solidFill>
                  <a:srgbClr val="C58132">
                    <a:lumMod val="50000"/>
                  </a:srgbClr>
                </a:solidFill>
                <a:effectLst/>
                <a:uLnTx/>
                <a:uFillTx/>
                <a:latin typeface="Calibri" panose="020F0502020204030204" pitchFamily="34" charset="0"/>
                <a:ea typeface="微软雅黑" panose="020B0503020204020204" pitchFamily="34" charset="-122"/>
                <a:cs typeface="+mn-cs"/>
              </a:endParaRPr>
            </a:p>
          </p:txBody>
        </p:sp>
      </p:grpSp>
      <p:grpSp>
        <p:nvGrpSpPr>
          <p:cNvPr id="23" name="组合 22"/>
          <p:cNvGrpSpPr/>
          <p:nvPr/>
        </p:nvGrpSpPr>
        <p:grpSpPr>
          <a:xfrm>
            <a:off x="1805066" y="1996265"/>
            <a:ext cx="624417" cy="624415"/>
            <a:chOff x="1972263" y="1791342"/>
            <a:chExt cx="815598" cy="815596"/>
          </a:xfrm>
        </p:grpSpPr>
        <p:sp>
          <p:nvSpPr>
            <p:cNvPr id="24" name="Sev01"/>
            <p:cNvSpPr>
              <a:spLocks noChangeAspect="1"/>
            </p:cNvSpPr>
            <p:nvPr/>
          </p:nvSpPr>
          <p:spPr>
            <a:xfrm>
              <a:off x="1972263" y="1791342"/>
              <a:ext cx="815598" cy="815596"/>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4000" b="0" i="0" u="none" strike="noStrike" kern="1200" cap="none" spc="0" normalizeH="0" baseline="0" noProof="0" dirty="0">
                <a:ln>
                  <a:noFill/>
                </a:ln>
                <a:solidFill>
                  <a:prstClr val="white"/>
                </a:solidFill>
                <a:effectLst/>
                <a:uLnTx/>
                <a:uFillTx/>
                <a:latin typeface="FontAwesome" pitchFamily="2" charset="0"/>
                <a:ea typeface="微软雅黑" panose="020B0503020204020204" pitchFamily="34" charset="-122"/>
                <a:cs typeface="+mn-cs"/>
              </a:endParaRPr>
            </a:p>
          </p:txBody>
        </p:sp>
        <p:sp>
          <p:nvSpPr>
            <p:cNvPr id="25" name="Freeform 62"/>
            <p:cNvSpPr>
              <a:spLocks noEditPoints="1"/>
            </p:cNvSpPr>
            <p:nvPr/>
          </p:nvSpPr>
          <p:spPr bwMode="auto">
            <a:xfrm>
              <a:off x="2149946" y="1967184"/>
              <a:ext cx="460232" cy="46391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05" tIns="60953" rIns="121905" bIns="60953" numCol="1" anchor="t" anchorCtr="0" compatLnSpc="1"/>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grpSp>
      <p:grpSp>
        <p:nvGrpSpPr>
          <p:cNvPr id="26" name="组合 25"/>
          <p:cNvGrpSpPr/>
          <p:nvPr/>
        </p:nvGrpSpPr>
        <p:grpSpPr>
          <a:xfrm>
            <a:off x="4639975" y="1996265"/>
            <a:ext cx="624417" cy="624415"/>
            <a:chOff x="4722979" y="1746592"/>
            <a:chExt cx="815598" cy="815596"/>
          </a:xfrm>
        </p:grpSpPr>
        <p:sp>
          <p:nvSpPr>
            <p:cNvPr id="27" name="Sev01"/>
            <p:cNvSpPr>
              <a:spLocks noChangeAspect="1"/>
            </p:cNvSpPr>
            <p:nvPr/>
          </p:nvSpPr>
          <p:spPr>
            <a:xfrm>
              <a:off x="4722979" y="1746592"/>
              <a:ext cx="815598" cy="815596"/>
            </a:xfrm>
            <a:prstGeom prst="ellipse">
              <a:avLst/>
            </a:prstGeom>
            <a:solidFill>
              <a:srgbClr val="E6606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4000" b="0" i="0" u="none" strike="noStrike" kern="1200" cap="none" spc="0" normalizeH="0" baseline="0" noProof="0" dirty="0">
                <a:ln>
                  <a:noFill/>
                </a:ln>
                <a:solidFill>
                  <a:prstClr val="white"/>
                </a:solidFill>
                <a:effectLst/>
                <a:uLnTx/>
                <a:uFillTx/>
                <a:latin typeface="FontAwesome" pitchFamily="2" charset="0"/>
                <a:ea typeface="微软雅黑" panose="020B0503020204020204" pitchFamily="34" charset="-122"/>
                <a:cs typeface="+mn-cs"/>
              </a:endParaRPr>
            </a:p>
          </p:txBody>
        </p:sp>
        <p:sp>
          <p:nvSpPr>
            <p:cNvPr id="28" name="Freeform 135"/>
            <p:cNvSpPr>
              <a:spLocks noEditPoints="1"/>
            </p:cNvSpPr>
            <p:nvPr/>
          </p:nvSpPr>
          <p:spPr bwMode="auto">
            <a:xfrm>
              <a:off x="4887193" y="1926222"/>
              <a:ext cx="487170" cy="45633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05" tIns="60953" rIns="121905" bIns="60953" numCol="1" anchor="t" anchorCtr="0" compatLnSpc="1"/>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grpSp>
      <p:sp>
        <p:nvSpPr>
          <p:cNvPr id="29" name="文本框 28"/>
          <p:cNvSpPr txBox="1"/>
          <p:nvPr/>
        </p:nvSpPr>
        <p:spPr>
          <a:xfrm>
            <a:off x="9768425" y="3727292"/>
            <a:ext cx="883738" cy="400097"/>
          </a:xfrm>
          <a:prstGeom prst="rect">
            <a:avLst/>
          </a:prstGeom>
          <a:noFill/>
        </p:spPr>
        <p:txBody>
          <a:bodyPr wrap="square" lIns="91429" tIns="45714" rIns="91429" bIns="45714" rtlCol="0">
            <a:spAutoFit/>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2015</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文本框 29"/>
          <p:cNvSpPr txBox="1">
            <a:spLocks noChangeArrowheads="1"/>
          </p:cNvSpPr>
          <p:nvPr/>
        </p:nvSpPr>
        <p:spPr bwMode="auto">
          <a:xfrm>
            <a:off x="970957" y="4500763"/>
            <a:ext cx="2318034" cy="75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66775" fontAlgn="base">
              <a:lnSpc>
                <a:spcPct val="130000"/>
              </a:lnSpc>
              <a:spcBef>
                <a:spcPct val="0"/>
              </a:spcBef>
              <a:spcAft>
                <a:spcPct val="0"/>
              </a:spcAft>
            </a:pPr>
            <a:r>
              <a:rPr lang="zh-CN" altLang="en-US" sz="114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请替换文字击添加相关标题文字容也可以直接复制你的内容到字容也可以直接复制你的内容到此。</a:t>
            </a:r>
            <a:endParaRPr lang="en-GB" altLang="zh-CN" sz="114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sp>
        <p:nvSpPr>
          <p:cNvPr id="31" name="文本框 30"/>
          <p:cNvSpPr txBox="1">
            <a:spLocks noChangeArrowheads="1"/>
          </p:cNvSpPr>
          <p:nvPr/>
        </p:nvSpPr>
        <p:spPr bwMode="auto">
          <a:xfrm>
            <a:off x="3805866" y="4500763"/>
            <a:ext cx="2318034" cy="75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66775" fontAlgn="base">
              <a:lnSpc>
                <a:spcPct val="130000"/>
              </a:lnSpc>
              <a:spcBef>
                <a:spcPct val="0"/>
              </a:spcBef>
              <a:spcAft>
                <a:spcPct val="0"/>
              </a:spcAft>
            </a:pPr>
            <a:r>
              <a:rPr lang="zh-CN" altLang="en-US" sz="114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请替换文字击添加相关标题文字容也可以直接复制你的内容到字容也可以直接复制你的内容到此。</a:t>
            </a:r>
            <a:endParaRPr lang="en-GB" altLang="zh-CN" sz="114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sp>
        <p:nvSpPr>
          <p:cNvPr id="32" name="文本框 31"/>
          <p:cNvSpPr txBox="1">
            <a:spLocks noChangeArrowheads="1"/>
          </p:cNvSpPr>
          <p:nvPr/>
        </p:nvSpPr>
        <p:spPr bwMode="auto">
          <a:xfrm>
            <a:off x="6571966" y="4500763"/>
            <a:ext cx="2318034" cy="75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66775" fontAlgn="base">
              <a:lnSpc>
                <a:spcPct val="130000"/>
              </a:lnSpc>
              <a:spcBef>
                <a:spcPct val="0"/>
              </a:spcBef>
              <a:spcAft>
                <a:spcPct val="0"/>
              </a:spcAft>
            </a:pPr>
            <a:r>
              <a:rPr kumimoji="0" lang="zh-CN" altLang="en-US" sz="114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ea"/>
                <a:sym typeface="+mn-lt"/>
              </a:rPr>
              <a:t>请替换文字击添加相关标题文字容也可以直接复制你的内容到</a:t>
            </a:r>
            <a:r>
              <a:rPr lang="zh-CN" altLang="en-US" sz="114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字容也可以直接复制你的内容到此。</a:t>
            </a:r>
            <a:endParaRPr lang="en-GB" altLang="zh-CN" sz="1140">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grpSp>
        <p:nvGrpSpPr>
          <p:cNvPr id="33" name="组合 41"/>
          <p:cNvGrpSpPr/>
          <p:nvPr/>
        </p:nvGrpSpPr>
        <p:grpSpPr bwMode="auto">
          <a:xfrm>
            <a:off x="9901276" y="2338237"/>
            <a:ext cx="2406009" cy="4490462"/>
            <a:chOff x="3054350" y="-398463"/>
            <a:chExt cx="387350" cy="636589"/>
          </a:xfrm>
        </p:grpSpPr>
        <p:sp>
          <p:nvSpPr>
            <p:cNvPr id="34" name="Freeform 712"/>
            <p:cNvSpPr/>
            <p:nvPr/>
          </p:nvSpPr>
          <p:spPr bwMode="auto">
            <a:xfrm>
              <a:off x="3309938" y="-320675"/>
              <a:ext cx="46038" cy="39688"/>
            </a:xfrm>
            <a:custGeom>
              <a:avLst/>
              <a:gdLst>
                <a:gd name="T0" fmla="*/ 30692 w 6"/>
                <a:gd name="T1" fmla="*/ 39688 h 5"/>
                <a:gd name="T2" fmla="*/ 23019 w 6"/>
                <a:gd name="T3" fmla="*/ 39688 h 5"/>
                <a:gd name="T4" fmla="*/ 7673 w 6"/>
                <a:gd name="T5" fmla="*/ 31750 h 5"/>
                <a:gd name="T6" fmla="*/ 0 w 6"/>
                <a:gd name="T7" fmla="*/ 31750 h 5"/>
                <a:gd name="T8" fmla="*/ 0 w 6"/>
                <a:gd name="T9" fmla="*/ 7938 h 5"/>
                <a:gd name="T10" fmla="*/ 38365 w 6"/>
                <a:gd name="T11" fmla="*/ 0 h 5"/>
                <a:gd name="T12" fmla="*/ 46038 w 6"/>
                <a:gd name="T13" fmla="*/ 15875 h 5"/>
                <a:gd name="T14" fmla="*/ 30692 w 6"/>
                <a:gd name="T15" fmla="*/ 39688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4" y="5"/>
                  </a:moveTo>
                  <a:cubicBezTo>
                    <a:pt x="4" y="5"/>
                    <a:pt x="3" y="4"/>
                    <a:pt x="3" y="5"/>
                  </a:cubicBezTo>
                  <a:cubicBezTo>
                    <a:pt x="3" y="5"/>
                    <a:pt x="1" y="5"/>
                    <a:pt x="1" y="4"/>
                  </a:cubicBezTo>
                  <a:cubicBezTo>
                    <a:pt x="0" y="4"/>
                    <a:pt x="0" y="4"/>
                    <a:pt x="0" y="4"/>
                  </a:cubicBezTo>
                  <a:cubicBezTo>
                    <a:pt x="0" y="1"/>
                    <a:pt x="0" y="1"/>
                    <a:pt x="0" y="1"/>
                  </a:cubicBezTo>
                  <a:cubicBezTo>
                    <a:pt x="0" y="1"/>
                    <a:pt x="3" y="3"/>
                    <a:pt x="5" y="0"/>
                  </a:cubicBezTo>
                  <a:cubicBezTo>
                    <a:pt x="5" y="0"/>
                    <a:pt x="5" y="1"/>
                    <a:pt x="6" y="2"/>
                  </a:cubicBezTo>
                  <a:cubicBezTo>
                    <a:pt x="6" y="2"/>
                    <a:pt x="5" y="4"/>
                    <a:pt x="4" y="5"/>
                  </a:cubicBezTo>
                  <a:close/>
                </a:path>
              </a:pathLst>
            </a:custGeom>
            <a:solidFill>
              <a:srgbClr val="D69B6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35" name="Freeform 713"/>
            <p:cNvSpPr/>
            <p:nvPr/>
          </p:nvSpPr>
          <p:spPr bwMode="auto">
            <a:xfrm>
              <a:off x="3294063" y="-390525"/>
              <a:ext cx="61913" cy="93663"/>
            </a:xfrm>
            <a:custGeom>
              <a:avLst/>
              <a:gdLst>
                <a:gd name="T0" fmla="*/ 61913 w 8"/>
                <a:gd name="T1" fmla="*/ 39026 h 12"/>
                <a:gd name="T2" fmla="*/ 61913 w 8"/>
                <a:gd name="T3" fmla="*/ 46832 h 12"/>
                <a:gd name="T4" fmla="*/ 61913 w 8"/>
                <a:gd name="T5" fmla="*/ 54637 h 12"/>
                <a:gd name="T6" fmla="*/ 61913 w 8"/>
                <a:gd name="T7" fmla="*/ 62442 h 12"/>
                <a:gd name="T8" fmla="*/ 61913 w 8"/>
                <a:gd name="T9" fmla="*/ 70247 h 12"/>
                <a:gd name="T10" fmla="*/ 46435 w 8"/>
                <a:gd name="T11" fmla="*/ 93663 h 12"/>
                <a:gd name="T12" fmla="*/ 30957 w 8"/>
                <a:gd name="T13" fmla="*/ 93663 h 12"/>
                <a:gd name="T14" fmla="*/ 7739 w 8"/>
                <a:gd name="T15" fmla="*/ 70247 h 12"/>
                <a:gd name="T16" fmla="*/ 7739 w 8"/>
                <a:gd name="T17" fmla="*/ 62442 h 12"/>
                <a:gd name="T18" fmla="*/ 7739 w 8"/>
                <a:gd name="T19" fmla="*/ 62442 h 12"/>
                <a:gd name="T20" fmla="*/ 0 w 8"/>
                <a:gd name="T21" fmla="*/ 54637 h 12"/>
                <a:gd name="T22" fmla="*/ 0 w 8"/>
                <a:gd name="T23" fmla="*/ 46832 h 12"/>
                <a:gd name="T24" fmla="*/ 0 w 8"/>
                <a:gd name="T25" fmla="*/ 31221 h 12"/>
                <a:gd name="T26" fmla="*/ 23217 w 8"/>
                <a:gd name="T27" fmla="*/ 7805 h 12"/>
                <a:gd name="T28" fmla="*/ 61913 w 8"/>
                <a:gd name="T29" fmla="*/ 23416 h 12"/>
                <a:gd name="T30" fmla="*/ 61913 w 8"/>
                <a:gd name="T31" fmla="*/ 39026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2"/>
                <a:gd name="T50" fmla="*/ 8 w 8"/>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2">
                  <a:moveTo>
                    <a:pt x="8" y="5"/>
                  </a:moveTo>
                  <a:cubicBezTo>
                    <a:pt x="8" y="6"/>
                    <a:pt x="8" y="6"/>
                    <a:pt x="8" y="6"/>
                  </a:cubicBezTo>
                  <a:cubicBezTo>
                    <a:pt x="8" y="7"/>
                    <a:pt x="8" y="7"/>
                    <a:pt x="8" y="7"/>
                  </a:cubicBezTo>
                  <a:cubicBezTo>
                    <a:pt x="8" y="8"/>
                    <a:pt x="8" y="8"/>
                    <a:pt x="8" y="8"/>
                  </a:cubicBezTo>
                  <a:cubicBezTo>
                    <a:pt x="8" y="9"/>
                    <a:pt x="8" y="9"/>
                    <a:pt x="8" y="9"/>
                  </a:cubicBezTo>
                  <a:cubicBezTo>
                    <a:pt x="7" y="9"/>
                    <a:pt x="7" y="11"/>
                    <a:pt x="6" y="12"/>
                  </a:cubicBezTo>
                  <a:cubicBezTo>
                    <a:pt x="5" y="12"/>
                    <a:pt x="4" y="12"/>
                    <a:pt x="4" y="12"/>
                  </a:cubicBezTo>
                  <a:cubicBezTo>
                    <a:pt x="3" y="11"/>
                    <a:pt x="2" y="10"/>
                    <a:pt x="1" y="9"/>
                  </a:cubicBezTo>
                  <a:cubicBezTo>
                    <a:pt x="1" y="8"/>
                    <a:pt x="1" y="8"/>
                    <a:pt x="1" y="8"/>
                  </a:cubicBezTo>
                  <a:cubicBezTo>
                    <a:pt x="1" y="8"/>
                    <a:pt x="1" y="8"/>
                    <a:pt x="1" y="8"/>
                  </a:cubicBezTo>
                  <a:cubicBezTo>
                    <a:pt x="1" y="8"/>
                    <a:pt x="1" y="8"/>
                    <a:pt x="0" y="7"/>
                  </a:cubicBezTo>
                  <a:cubicBezTo>
                    <a:pt x="0" y="7"/>
                    <a:pt x="0" y="6"/>
                    <a:pt x="0" y="6"/>
                  </a:cubicBezTo>
                  <a:cubicBezTo>
                    <a:pt x="0" y="4"/>
                    <a:pt x="0" y="4"/>
                    <a:pt x="0" y="4"/>
                  </a:cubicBezTo>
                  <a:cubicBezTo>
                    <a:pt x="0" y="4"/>
                    <a:pt x="1" y="1"/>
                    <a:pt x="3" y="1"/>
                  </a:cubicBezTo>
                  <a:cubicBezTo>
                    <a:pt x="6" y="0"/>
                    <a:pt x="7" y="2"/>
                    <a:pt x="8" y="3"/>
                  </a:cubicBezTo>
                  <a:cubicBezTo>
                    <a:pt x="8" y="3"/>
                    <a:pt x="8" y="4"/>
                    <a:pt x="8" y="5"/>
                  </a:cubicBezTo>
                  <a:close/>
                </a:path>
              </a:pathLst>
            </a:custGeom>
            <a:solidFill>
              <a:srgbClr val="F2C279"/>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36" name="Freeform 714"/>
            <p:cNvSpPr/>
            <p:nvPr/>
          </p:nvSpPr>
          <p:spPr bwMode="auto">
            <a:xfrm>
              <a:off x="3294063" y="-382588"/>
              <a:ext cx="61913" cy="85725"/>
            </a:xfrm>
            <a:custGeom>
              <a:avLst/>
              <a:gdLst>
                <a:gd name="T0" fmla="*/ 0 w 8"/>
                <a:gd name="T1" fmla="*/ 38966 h 11"/>
                <a:gd name="T2" fmla="*/ 0 w 8"/>
                <a:gd name="T3" fmla="*/ 23380 h 11"/>
                <a:gd name="T4" fmla="*/ 7739 w 8"/>
                <a:gd name="T5" fmla="*/ 0 h 11"/>
                <a:gd name="T6" fmla="*/ 15478 w 8"/>
                <a:gd name="T7" fmla="*/ 7793 h 11"/>
                <a:gd name="T8" fmla="*/ 15478 w 8"/>
                <a:gd name="T9" fmla="*/ 31173 h 11"/>
                <a:gd name="T10" fmla="*/ 15478 w 8"/>
                <a:gd name="T11" fmla="*/ 46759 h 11"/>
                <a:gd name="T12" fmla="*/ 15478 w 8"/>
                <a:gd name="T13" fmla="*/ 54552 h 11"/>
                <a:gd name="T14" fmla="*/ 30957 w 8"/>
                <a:gd name="T15" fmla="*/ 70139 h 11"/>
                <a:gd name="T16" fmla="*/ 30957 w 8"/>
                <a:gd name="T17" fmla="*/ 77932 h 11"/>
                <a:gd name="T18" fmla="*/ 46435 w 8"/>
                <a:gd name="T19" fmla="*/ 77932 h 11"/>
                <a:gd name="T20" fmla="*/ 54174 w 8"/>
                <a:gd name="T21" fmla="*/ 62345 h 11"/>
                <a:gd name="T22" fmla="*/ 54174 w 8"/>
                <a:gd name="T23" fmla="*/ 54552 h 11"/>
                <a:gd name="T24" fmla="*/ 54174 w 8"/>
                <a:gd name="T25" fmla="*/ 54552 h 11"/>
                <a:gd name="T26" fmla="*/ 54174 w 8"/>
                <a:gd name="T27" fmla="*/ 38966 h 11"/>
                <a:gd name="T28" fmla="*/ 46435 w 8"/>
                <a:gd name="T29" fmla="*/ 31173 h 11"/>
                <a:gd name="T30" fmla="*/ 46435 w 8"/>
                <a:gd name="T31" fmla="*/ 23380 h 11"/>
                <a:gd name="T32" fmla="*/ 46435 w 8"/>
                <a:gd name="T33" fmla="*/ 7793 h 11"/>
                <a:gd name="T34" fmla="*/ 46435 w 8"/>
                <a:gd name="T35" fmla="*/ 0 h 11"/>
                <a:gd name="T36" fmla="*/ 61913 w 8"/>
                <a:gd name="T37" fmla="*/ 15586 h 11"/>
                <a:gd name="T38" fmla="*/ 61913 w 8"/>
                <a:gd name="T39" fmla="*/ 31173 h 11"/>
                <a:gd name="T40" fmla="*/ 61913 w 8"/>
                <a:gd name="T41" fmla="*/ 38966 h 11"/>
                <a:gd name="T42" fmla="*/ 61913 w 8"/>
                <a:gd name="T43" fmla="*/ 46759 h 11"/>
                <a:gd name="T44" fmla="*/ 61913 w 8"/>
                <a:gd name="T45" fmla="*/ 54552 h 11"/>
                <a:gd name="T46" fmla="*/ 61913 w 8"/>
                <a:gd name="T47" fmla="*/ 62345 h 11"/>
                <a:gd name="T48" fmla="*/ 46435 w 8"/>
                <a:gd name="T49" fmla="*/ 85725 h 11"/>
                <a:gd name="T50" fmla="*/ 30957 w 8"/>
                <a:gd name="T51" fmla="*/ 85725 h 11"/>
                <a:gd name="T52" fmla="*/ 7739 w 8"/>
                <a:gd name="T53" fmla="*/ 62345 h 11"/>
                <a:gd name="T54" fmla="*/ 7739 w 8"/>
                <a:gd name="T55" fmla="*/ 54552 h 11"/>
                <a:gd name="T56" fmla="*/ 7739 w 8"/>
                <a:gd name="T57" fmla="*/ 54552 h 11"/>
                <a:gd name="T58" fmla="*/ 0 w 8"/>
                <a:gd name="T59" fmla="*/ 46759 h 11"/>
                <a:gd name="T60" fmla="*/ 0 w 8"/>
                <a:gd name="T61" fmla="*/ 38966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
                <a:gd name="T94" fmla="*/ 0 h 11"/>
                <a:gd name="T95" fmla="*/ 8 w 8"/>
                <a:gd name="T96" fmla="*/ 11 h 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 h="11">
                  <a:moveTo>
                    <a:pt x="0" y="5"/>
                  </a:moveTo>
                  <a:cubicBezTo>
                    <a:pt x="0" y="3"/>
                    <a:pt x="0" y="3"/>
                    <a:pt x="0" y="3"/>
                  </a:cubicBezTo>
                  <a:cubicBezTo>
                    <a:pt x="0" y="3"/>
                    <a:pt x="0" y="1"/>
                    <a:pt x="1" y="0"/>
                  </a:cubicBezTo>
                  <a:cubicBezTo>
                    <a:pt x="2" y="1"/>
                    <a:pt x="2" y="1"/>
                    <a:pt x="2" y="1"/>
                  </a:cubicBezTo>
                  <a:cubicBezTo>
                    <a:pt x="2" y="1"/>
                    <a:pt x="2" y="4"/>
                    <a:pt x="2" y="4"/>
                  </a:cubicBezTo>
                  <a:cubicBezTo>
                    <a:pt x="2" y="4"/>
                    <a:pt x="2" y="5"/>
                    <a:pt x="2" y="6"/>
                  </a:cubicBezTo>
                  <a:cubicBezTo>
                    <a:pt x="2" y="6"/>
                    <a:pt x="2" y="6"/>
                    <a:pt x="2" y="7"/>
                  </a:cubicBezTo>
                  <a:cubicBezTo>
                    <a:pt x="2" y="8"/>
                    <a:pt x="2" y="9"/>
                    <a:pt x="4" y="9"/>
                  </a:cubicBezTo>
                  <a:cubicBezTo>
                    <a:pt x="4" y="10"/>
                    <a:pt x="4" y="10"/>
                    <a:pt x="4" y="10"/>
                  </a:cubicBezTo>
                  <a:cubicBezTo>
                    <a:pt x="4" y="10"/>
                    <a:pt x="5" y="11"/>
                    <a:pt x="6" y="10"/>
                  </a:cubicBezTo>
                  <a:cubicBezTo>
                    <a:pt x="6" y="10"/>
                    <a:pt x="7" y="8"/>
                    <a:pt x="7" y="8"/>
                  </a:cubicBezTo>
                  <a:cubicBezTo>
                    <a:pt x="7" y="7"/>
                    <a:pt x="7" y="7"/>
                    <a:pt x="7" y="7"/>
                  </a:cubicBezTo>
                  <a:cubicBezTo>
                    <a:pt x="7" y="7"/>
                    <a:pt x="7" y="7"/>
                    <a:pt x="7" y="7"/>
                  </a:cubicBezTo>
                  <a:cubicBezTo>
                    <a:pt x="7" y="6"/>
                    <a:pt x="7" y="5"/>
                    <a:pt x="7" y="5"/>
                  </a:cubicBezTo>
                  <a:cubicBezTo>
                    <a:pt x="7" y="5"/>
                    <a:pt x="7" y="4"/>
                    <a:pt x="6" y="4"/>
                  </a:cubicBezTo>
                  <a:cubicBezTo>
                    <a:pt x="6" y="4"/>
                    <a:pt x="6" y="3"/>
                    <a:pt x="6" y="3"/>
                  </a:cubicBezTo>
                  <a:cubicBezTo>
                    <a:pt x="6" y="2"/>
                    <a:pt x="6" y="1"/>
                    <a:pt x="6" y="1"/>
                  </a:cubicBezTo>
                  <a:cubicBezTo>
                    <a:pt x="6" y="1"/>
                    <a:pt x="6" y="1"/>
                    <a:pt x="6" y="0"/>
                  </a:cubicBezTo>
                  <a:cubicBezTo>
                    <a:pt x="7" y="1"/>
                    <a:pt x="7" y="2"/>
                    <a:pt x="8" y="2"/>
                  </a:cubicBezTo>
                  <a:cubicBezTo>
                    <a:pt x="8" y="2"/>
                    <a:pt x="8" y="3"/>
                    <a:pt x="8" y="4"/>
                  </a:cubicBezTo>
                  <a:cubicBezTo>
                    <a:pt x="8" y="5"/>
                    <a:pt x="8" y="5"/>
                    <a:pt x="8" y="5"/>
                  </a:cubicBezTo>
                  <a:cubicBezTo>
                    <a:pt x="8" y="6"/>
                    <a:pt x="8" y="6"/>
                    <a:pt x="8" y="6"/>
                  </a:cubicBezTo>
                  <a:cubicBezTo>
                    <a:pt x="8" y="7"/>
                    <a:pt x="8" y="7"/>
                    <a:pt x="8" y="7"/>
                  </a:cubicBezTo>
                  <a:cubicBezTo>
                    <a:pt x="8" y="8"/>
                    <a:pt x="8" y="8"/>
                    <a:pt x="8" y="8"/>
                  </a:cubicBezTo>
                  <a:cubicBezTo>
                    <a:pt x="7" y="8"/>
                    <a:pt x="7" y="10"/>
                    <a:pt x="6" y="11"/>
                  </a:cubicBezTo>
                  <a:cubicBezTo>
                    <a:pt x="5" y="11"/>
                    <a:pt x="4" y="11"/>
                    <a:pt x="4" y="11"/>
                  </a:cubicBezTo>
                  <a:cubicBezTo>
                    <a:pt x="3" y="10"/>
                    <a:pt x="2" y="9"/>
                    <a:pt x="1" y="8"/>
                  </a:cubicBezTo>
                  <a:cubicBezTo>
                    <a:pt x="1" y="7"/>
                    <a:pt x="1" y="7"/>
                    <a:pt x="1" y="7"/>
                  </a:cubicBezTo>
                  <a:cubicBezTo>
                    <a:pt x="1" y="7"/>
                    <a:pt x="1" y="7"/>
                    <a:pt x="1" y="7"/>
                  </a:cubicBezTo>
                  <a:cubicBezTo>
                    <a:pt x="1" y="7"/>
                    <a:pt x="1" y="7"/>
                    <a:pt x="0" y="6"/>
                  </a:cubicBezTo>
                  <a:cubicBezTo>
                    <a:pt x="0" y="6"/>
                    <a:pt x="0" y="5"/>
                    <a:pt x="0" y="5"/>
                  </a:cubicBezTo>
                  <a:close/>
                </a:path>
              </a:pathLst>
            </a:custGeom>
            <a:solidFill>
              <a:srgbClr val="EBB273"/>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37" name="Freeform 715"/>
            <p:cNvSpPr/>
            <p:nvPr/>
          </p:nvSpPr>
          <p:spPr bwMode="auto">
            <a:xfrm>
              <a:off x="3294063" y="-398463"/>
              <a:ext cx="61913" cy="69850"/>
            </a:xfrm>
            <a:custGeom>
              <a:avLst/>
              <a:gdLst>
                <a:gd name="T0" fmla="*/ 61913 w 8"/>
                <a:gd name="T1" fmla="*/ 54328 h 9"/>
                <a:gd name="T2" fmla="*/ 61913 w 8"/>
                <a:gd name="T3" fmla="*/ 54328 h 9"/>
                <a:gd name="T4" fmla="*/ 54174 w 8"/>
                <a:gd name="T5" fmla="*/ 46567 h 9"/>
                <a:gd name="T6" fmla="*/ 54174 w 8"/>
                <a:gd name="T7" fmla="*/ 31044 h 9"/>
                <a:gd name="T8" fmla="*/ 23217 w 8"/>
                <a:gd name="T9" fmla="*/ 31044 h 9"/>
                <a:gd name="T10" fmla="*/ 15478 w 8"/>
                <a:gd name="T11" fmla="*/ 31044 h 9"/>
                <a:gd name="T12" fmla="*/ 7739 w 8"/>
                <a:gd name="T13" fmla="*/ 46567 h 9"/>
                <a:gd name="T14" fmla="*/ 7739 w 8"/>
                <a:gd name="T15" fmla="*/ 62089 h 9"/>
                <a:gd name="T16" fmla="*/ 7739 w 8"/>
                <a:gd name="T17" fmla="*/ 69850 h 9"/>
                <a:gd name="T18" fmla="*/ 7739 w 8"/>
                <a:gd name="T19" fmla="*/ 69850 h 9"/>
                <a:gd name="T20" fmla="*/ 7739 w 8"/>
                <a:gd name="T21" fmla="*/ 54328 h 9"/>
                <a:gd name="T22" fmla="*/ 0 w 8"/>
                <a:gd name="T23" fmla="*/ 54328 h 9"/>
                <a:gd name="T24" fmla="*/ 0 w 8"/>
                <a:gd name="T25" fmla="*/ 46567 h 9"/>
                <a:gd name="T26" fmla="*/ 0 w 8"/>
                <a:gd name="T27" fmla="*/ 38806 h 9"/>
                <a:gd name="T28" fmla="*/ 15478 w 8"/>
                <a:gd name="T29" fmla="*/ 7761 h 9"/>
                <a:gd name="T30" fmla="*/ 30957 w 8"/>
                <a:gd name="T31" fmla="*/ 7761 h 9"/>
                <a:gd name="T32" fmla="*/ 54174 w 8"/>
                <a:gd name="T33" fmla="*/ 15522 h 9"/>
                <a:gd name="T34" fmla="*/ 61913 w 8"/>
                <a:gd name="T35" fmla="*/ 31044 h 9"/>
                <a:gd name="T36" fmla="*/ 61913 w 8"/>
                <a:gd name="T37" fmla="*/ 46567 h 9"/>
                <a:gd name="T38" fmla="*/ 61913 w 8"/>
                <a:gd name="T39" fmla="*/ 46567 h 9"/>
                <a:gd name="T40" fmla="*/ 61913 w 8"/>
                <a:gd name="T41" fmla="*/ 54328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9"/>
                <a:gd name="T65" fmla="*/ 8 w 8"/>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9">
                  <a:moveTo>
                    <a:pt x="8" y="7"/>
                  </a:moveTo>
                  <a:cubicBezTo>
                    <a:pt x="8" y="7"/>
                    <a:pt x="8" y="7"/>
                    <a:pt x="8" y="7"/>
                  </a:cubicBezTo>
                  <a:cubicBezTo>
                    <a:pt x="8" y="7"/>
                    <a:pt x="7" y="6"/>
                    <a:pt x="7" y="6"/>
                  </a:cubicBezTo>
                  <a:cubicBezTo>
                    <a:pt x="7" y="5"/>
                    <a:pt x="6" y="4"/>
                    <a:pt x="7" y="4"/>
                  </a:cubicBezTo>
                  <a:cubicBezTo>
                    <a:pt x="7" y="4"/>
                    <a:pt x="4" y="3"/>
                    <a:pt x="3" y="4"/>
                  </a:cubicBezTo>
                  <a:cubicBezTo>
                    <a:pt x="2" y="4"/>
                    <a:pt x="2" y="4"/>
                    <a:pt x="2" y="4"/>
                  </a:cubicBezTo>
                  <a:cubicBezTo>
                    <a:pt x="2" y="4"/>
                    <a:pt x="1" y="5"/>
                    <a:pt x="1" y="6"/>
                  </a:cubicBezTo>
                  <a:cubicBezTo>
                    <a:pt x="1" y="8"/>
                    <a:pt x="1" y="8"/>
                    <a:pt x="1" y="8"/>
                  </a:cubicBezTo>
                  <a:cubicBezTo>
                    <a:pt x="1" y="9"/>
                    <a:pt x="1" y="9"/>
                    <a:pt x="1" y="9"/>
                  </a:cubicBezTo>
                  <a:cubicBezTo>
                    <a:pt x="1" y="9"/>
                    <a:pt x="1" y="9"/>
                    <a:pt x="1" y="9"/>
                  </a:cubicBezTo>
                  <a:cubicBezTo>
                    <a:pt x="1" y="7"/>
                    <a:pt x="1" y="7"/>
                    <a:pt x="1" y="7"/>
                  </a:cubicBezTo>
                  <a:cubicBezTo>
                    <a:pt x="0" y="7"/>
                    <a:pt x="0" y="7"/>
                    <a:pt x="0" y="7"/>
                  </a:cubicBezTo>
                  <a:cubicBezTo>
                    <a:pt x="0" y="6"/>
                    <a:pt x="0" y="6"/>
                    <a:pt x="0" y="6"/>
                  </a:cubicBezTo>
                  <a:cubicBezTo>
                    <a:pt x="0" y="5"/>
                    <a:pt x="0" y="5"/>
                    <a:pt x="0" y="5"/>
                  </a:cubicBezTo>
                  <a:cubicBezTo>
                    <a:pt x="0" y="5"/>
                    <a:pt x="0" y="3"/>
                    <a:pt x="2" y="1"/>
                  </a:cubicBezTo>
                  <a:cubicBezTo>
                    <a:pt x="3" y="0"/>
                    <a:pt x="4" y="1"/>
                    <a:pt x="4" y="1"/>
                  </a:cubicBezTo>
                  <a:cubicBezTo>
                    <a:pt x="4" y="1"/>
                    <a:pt x="6" y="1"/>
                    <a:pt x="7" y="2"/>
                  </a:cubicBezTo>
                  <a:cubicBezTo>
                    <a:pt x="8" y="4"/>
                    <a:pt x="8" y="4"/>
                    <a:pt x="8" y="4"/>
                  </a:cubicBezTo>
                  <a:cubicBezTo>
                    <a:pt x="8" y="4"/>
                    <a:pt x="8" y="6"/>
                    <a:pt x="8" y="6"/>
                  </a:cubicBezTo>
                  <a:cubicBezTo>
                    <a:pt x="8" y="6"/>
                    <a:pt x="8" y="6"/>
                    <a:pt x="8" y="6"/>
                  </a:cubicBezTo>
                  <a:cubicBezTo>
                    <a:pt x="8" y="7"/>
                    <a:pt x="8" y="7"/>
                    <a:pt x="8" y="7"/>
                  </a:cubicBezTo>
                </a:path>
              </a:pathLst>
            </a:custGeom>
            <a:solidFill>
              <a:srgbClr val="412727"/>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38" name="Freeform 716"/>
            <p:cNvSpPr/>
            <p:nvPr/>
          </p:nvSpPr>
          <p:spPr bwMode="auto">
            <a:xfrm>
              <a:off x="3387725" y="-103188"/>
              <a:ext cx="31750" cy="53975"/>
            </a:xfrm>
            <a:custGeom>
              <a:avLst/>
              <a:gdLst>
                <a:gd name="T0" fmla="*/ 23812 w 4"/>
                <a:gd name="T1" fmla="*/ 0 h 7"/>
                <a:gd name="T2" fmla="*/ 23812 w 4"/>
                <a:gd name="T3" fmla="*/ 46264 h 7"/>
                <a:gd name="T4" fmla="*/ 0 w 4"/>
                <a:gd name="T5" fmla="*/ 53975 h 7"/>
                <a:gd name="T6" fmla="*/ 15875 w 4"/>
                <a:gd name="T7" fmla="*/ 0 h 7"/>
                <a:gd name="T8" fmla="*/ 23812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0"/>
                  </a:moveTo>
                  <a:cubicBezTo>
                    <a:pt x="3" y="0"/>
                    <a:pt x="4" y="5"/>
                    <a:pt x="3" y="6"/>
                  </a:cubicBezTo>
                  <a:cubicBezTo>
                    <a:pt x="3" y="6"/>
                    <a:pt x="0" y="7"/>
                    <a:pt x="0" y="7"/>
                  </a:cubicBezTo>
                  <a:cubicBezTo>
                    <a:pt x="2" y="0"/>
                    <a:pt x="2" y="0"/>
                    <a:pt x="2" y="0"/>
                  </a:cubicBezTo>
                  <a:lnTo>
                    <a:pt x="3" y="0"/>
                  </a:lnTo>
                  <a:close/>
                </a:path>
              </a:pathLst>
            </a:custGeom>
            <a:solidFill>
              <a:srgbClr val="00000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39" name="Freeform 717"/>
            <p:cNvSpPr/>
            <p:nvPr/>
          </p:nvSpPr>
          <p:spPr bwMode="auto">
            <a:xfrm>
              <a:off x="3379788" y="-103188"/>
              <a:ext cx="23813" cy="38100"/>
            </a:xfrm>
            <a:custGeom>
              <a:avLst/>
              <a:gdLst>
                <a:gd name="T0" fmla="*/ 23813 w 3"/>
                <a:gd name="T1" fmla="*/ 15240 h 5"/>
                <a:gd name="T2" fmla="*/ 15875 w 3"/>
                <a:gd name="T3" fmla="*/ 38100 h 5"/>
                <a:gd name="T4" fmla="*/ 15875 w 3"/>
                <a:gd name="T5" fmla="*/ 22860 h 5"/>
                <a:gd name="T6" fmla="*/ 7938 w 3"/>
                <a:gd name="T7" fmla="*/ 0 h 5"/>
                <a:gd name="T8" fmla="*/ 23813 w 3"/>
                <a:gd name="T9" fmla="*/ 1524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2"/>
                  </a:moveTo>
                  <a:cubicBezTo>
                    <a:pt x="3" y="2"/>
                    <a:pt x="3" y="5"/>
                    <a:pt x="2" y="5"/>
                  </a:cubicBezTo>
                  <a:cubicBezTo>
                    <a:pt x="2" y="5"/>
                    <a:pt x="2" y="3"/>
                    <a:pt x="2" y="3"/>
                  </a:cubicBezTo>
                  <a:cubicBezTo>
                    <a:pt x="2" y="3"/>
                    <a:pt x="0" y="2"/>
                    <a:pt x="1" y="0"/>
                  </a:cubicBezTo>
                  <a:lnTo>
                    <a:pt x="3" y="2"/>
                  </a:lnTo>
                  <a:close/>
                </a:path>
              </a:pathLst>
            </a:custGeom>
            <a:solidFill>
              <a:srgbClr val="EBB273"/>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0" name="Freeform 718"/>
            <p:cNvSpPr/>
            <p:nvPr/>
          </p:nvSpPr>
          <p:spPr bwMode="auto">
            <a:xfrm>
              <a:off x="3263900" y="-312738"/>
              <a:ext cx="131763" cy="217488"/>
            </a:xfrm>
            <a:custGeom>
              <a:avLst/>
              <a:gdLst>
                <a:gd name="T0" fmla="*/ 93009 w 17"/>
                <a:gd name="T1" fmla="*/ 0 h 28"/>
                <a:gd name="T2" fmla="*/ 77508 w 17"/>
                <a:gd name="T3" fmla="*/ 23302 h 28"/>
                <a:gd name="T4" fmla="*/ 46505 w 17"/>
                <a:gd name="T5" fmla="*/ 15535 h 28"/>
                <a:gd name="T6" fmla="*/ 23252 w 17"/>
                <a:gd name="T7" fmla="*/ 132046 h 28"/>
                <a:gd name="T8" fmla="*/ 0 w 17"/>
                <a:gd name="T9" fmla="*/ 186418 h 28"/>
                <a:gd name="T10" fmla="*/ 62006 w 17"/>
                <a:gd name="T11" fmla="*/ 217488 h 28"/>
                <a:gd name="T12" fmla="*/ 124012 w 17"/>
                <a:gd name="T13" fmla="*/ 194186 h 28"/>
                <a:gd name="T14" fmla="*/ 131763 w 17"/>
                <a:gd name="T15" fmla="*/ 54372 h 28"/>
                <a:gd name="T16" fmla="*/ 93009 w 1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8"/>
                <a:gd name="T29" fmla="*/ 17 w 1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8">
                  <a:moveTo>
                    <a:pt x="12" y="0"/>
                  </a:moveTo>
                  <a:cubicBezTo>
                    <a:pt x="12" y="0"/>
                    <a:pt x="11" y="3"/>
                    <a:pt x="10" y="3"/>
                  </a:cubicBezTo>
                  <a:cubicBezTo>
                    <a:pt x="10" y="3"/>
                    <a:pt x="8" y="3"/>
                    <a:pt x="6" y="2"/>
                  </a:cubicBezTo>
                  <a:cubicBezTo>
                    <a:pt x="3" y="17"/>
                    <a:pt x="3" y="17"/>
                    <a:pt x="3" y="17"/>
                  </a:cubicBezTo>
                  <a:cubicBezTo>
                    <a:pt x="0" y="24"/>
                    <a:pt x="0" y="24"/>
                    <a:pt x="0" y="24"/>
                  </a:cubicBezTo>
                  <a:cubicBezTo>
                    <a:pt x="8" y="28"/>
                    <a:pt x="8" y="28"/>
                    <a:pt x="8" y="28"/>
                  </a:cubicBezTo>
                  <a:cubicBezTo>
                    <a:pt x="16" y="25"/>
                    <a:pt x="16" y="25"/>
                    <a:pt x="16" y="25"/>
                  </a:cubicBezTo>
                  <a:cubicBezTo>
                    <a:pt x="17" y="7"/>
                    <a:pt x="17" y="7"/>
                    <a:pt x="17" y="7"/>
                  </a:cubicBezTo>
                  <a:lnTo>
                    <a:pt x="12" y="0"/>
                  </a:lnTo>
                  <a:close/>
                </a:path>
              </a:pathLst>
            </a:custGeom>
            <a:solidFill>
              <a:srgbClr val="F5F7FC"/>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1" name="Freeform 719"/>
            <p:cNvSpPr/>
            <p:nvPr/>
          </p:nvSpPr>
          <p:spPr bwMode="auto">
            <a:xfrm>
              <a:off x="3263900" y="-134938"/>
              <a:ext cx="139700" cy="327025"/>
            </a:xfrm>
            <a:custGeom>
              <a:avLst/>
              <a:gdLst>
                <a:gd name="T0" fmla="*/ 0 w 18"/>
                <a:gd name="T1" fmla="*/ 23359 h 42"/>
                <a:gd name="T2" fmla="*/ 0 w 18"/>
                <a:gd name="T3" fmla="*/ 132367 h 42"/>
                <a:gd name="T4" fmla="*/ 31044 w 18"/>
                <a:gd name="T5" fmla="*/ 225803 h 42"/>
                <a:gd name="T6" fmla="*/ 0 w 18"/>
                <a:gd name="T7" fmla="*/ 303666 h 42"/>
                <a:gd name="T8" fmla="*/ 7761 w 18"/>
                <a:gd name="T9" fmla="*/ 319239 h 42"/>
                <a:gd name="T10" fmla="*/ 38806 w 18"/>
                <a:gd name="T11" fmla="*/ 319239 h 42"/>
                <a:gd name="T12" fmla="*/ 38806 w 18"/>
                <a:gd name="T13" fmla="*/ 303666 h 42"/>
                <a:gd name="T14" fmla="*/ 54328 w 18"/>
                <a:gd name="T15" fmla="*/ 295880 h 42"/>
                <a:gd name="T16" fmla="*/ 54328 w 18"/>
                <a:gd name="T17" fmla="*/ 303666 h 42"/>
                <a:gd name="T18" fmla="*/ 85372 w 18"/>
                <a:gd name="T19" fmla="*/ 311452 h 42"/>
                <a:gd name="T20" fmla="*/ 85372 w 18"/>
                <a:gd name="T21" fmla="*/ 288093 h 42"/>
                <a:gd name="T22" fmla="*/ 77611 w 18"/>
                <a:gd name="T23" fmla="*/ 264735 h 42"/>
                <a:gd name="T24" fmla="*/ 69850 w 18"/>
                <a:gd name="T25" fmla="*/ 256948 h 42"/>
                <a:gd name="T26" fmla="*/ 100894 w 18"/>
                <a:gd name="T27" fmla="*/ 147940 h 42"/>
                <a:gd name="T28" fmla="*/ 131939 w 18"/>
                <a:gd name="T29" fmla="*/ 70077 h 42"/>
                <a:gd name="T30" fmla="*/ 131939 w 18"/>
                <a:gd name="T31" fmla="*/ 54504 h 42"/>
                <a:gd name="T32" fmla="*/ 124178 w 18"/>
                <a:gd name="T33" fmla="*/ 38932 h 42"/>
                <a:gd name="T34" fmla="*/ 108656 w 18"/>
                <a:gd name="T35" fmla="*/ 7786 h 42"/>
                <a:gd name="T36" fmla="*/ 7761 w 18"/>
                <a:gd name="T37" fmla="*/ 0 h 42"/>
                <a:gd name="T38" fmla="*/ 0 w 18"/>
                <a:gd name="T39" fmla="*/ 23359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42"/>
                <a:gd name="T62" fmla="*/ 18 w 18"/>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42">
                  <a:moveTo>
                    <a:pt x="0" y="3"/>
                  </a:moveTo>
                  <a:cubicBezTo>
                    <a:pt x="0" y="3"/>
                    <a:pt x="0" y="15"/>
                    <a:pt x="0" y="17"/>
                  </a:cubicBezTo>
                  <a:cubicBezTo>
                    <a:pt x="1" y="18"/>
                    <a:pt x="4" y="29"/>
                    <a:pt x="4" y="29"/>
                  </a:cubicBezTo>
                  <a:cubicBezTo>
                    <a:pt x="4" y="29"/>
                    <a:pt x="0" y="38"/>
                    <a:pt x="0" y="39"/>
                  </a:cubicBezTo>
                  <a:cubicBezTo>
                    <a:pt x="0" y="39"/>
                    <a:pt x="0" y="41"/>
                    <a:pt x="1" y="41"/>
                  </a:cubicBezTo>
                  <a:cubicBezTo>
                    <a:pt x="1" y="41"/>
                    <a:pt x="4" y="42"/>
                    <a:pt x="5" y="41"/>
                  </a:cubicBezTo>
                  <a:cubicBezTo>
                    <a:pt x="5" y="39"/>
                    <a:pt x="5" y="39"/>
                    <a:pt x="5" y="39"/>
                  </a:cubicBezTo>
                  <a:cubicBezTo>
                    <a:pt x="5" y="39"/>
                    <a:pt x="6" y="40"/>
                    <a:pt x="7" y="38"/>
                  </a:cubicBezTo>
                  <a:cubicBezTo>
                    <a:pt x="7" y="39"/>
                    <a:pt x="7" y="39"/>
                    <a:pt x="7" y="39"/>
                  </a:cubicBezTo>
                  <a:cubicBezTo>
                    <a:pt x="7" y="39"/>
                    <a:pt x="10" y="40"/>
                    <a:pt x="11" y="40"/>
                  </a:cubicBezTo>
                  <a:cubicBezTo>
                    <a:pt x="11" y="39"/>
                    <a:pt x="11" y="38"/>
                    <a:pt x="11" y="37"/>
                  </a:cubicBezTo>
                  <a:cubicBezTo>
                    <a:pt x="11" y="37"/>
                    <a:pt x="10" y="35"/>
                    <a:pt x="10" y="34"/>
                  </a:cubicBezTo>
                  <a:cubicBezTo>
                    <a:pt x="9" y="33"/>
                    <a:pt x="9" y="33"/>
                    <a:pt x="9" y="33"/>
                  </a:cubicBezTo>
                  <a:cubicBezTo>
                    <a:pt x="9" y="33"/>
                    <a:pt x="13" y="22"/>
                    <a:pt x="13" y="19"/>
                  </a:cubicBezTo>
                  <a:cubicBezTo>
                    <a:pt x="14" y="17"/>
                    <a:pt x="16" y="9"/>
                    <a:pt x="17" y="9"/>
                  </a:cubicBezTo>
                  <a:cubicBezTo>
                    <a:pt x="18" y="8"/>
                    <a:pt x="17" y="7"/>
                    <a:pt x="17" y="7"/>
                  </a:cubicBezTo>
                  <a:cubicBezTo>
                    <a:pt x="16" y="6"/>
                    <a:pt x="16" y="5"/>
                    <a:pt x="16" y="5"/>
                  </a:cubicBezTo>
                  <a:cubicBezTo>
                    <a:pt x="15" y="4"/>
                    <a:pt x="14" y="1"/>
                    <a:pt x="14" y="1"/>
                  </a:cubicBezTo>
                  <a:cubicBezTo>
                    <a:pt x="14" y="1"/>
                    <a:pt x="7" y="2"/>
                    <a:pt x="1" y="0"/>
                  </a:cubicBezTo>
                  <a:lnTo>
                    <a:pt x="0" y="3"/>
                  </a:lnTo>
                  <a:close/>
                </a:path>
              </a:pathLst>
            </a:custGeom>
            <a:solidFill>
              <a:srgbClr val="262423"/>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2" name="Freeform 720"/>
            <p:cNvSpPr/>
            <p:nvPr/>
          </p:nvSpPr>
          <p:spPr bwMode="auto">
            <a:xfrm>
              <a:off x="3309938" y="130175"/>
              <a:ext cx="39688" cy="46038"/>
            </a:xfrm>
            <a:custGeom>
              <a:avLst/>
              <a:gdLst>
                <a:gd name="T0" fmla="*/ 0 w 5"/>
                <a:gd name="T1" fmla="*/ 46038 h 6"/>
                <a:gd name="T2" fmla="*/ 7938 w 5"/>
                <a:gd name="T3" fmla="*/ 30692 h 6"/>
                <a:gd name="T4" fmla="*/ 15875 w 5"/>
                <a:gd name="T5" fmla="*/ 15346 h 6"/>
                <a:gd name="T6" fmla="*/ 23813 w 5"/>
                <a:gd name="T7" fmla="*/ 0 h 6"/>
                <a:gd name="T8" fmla="*/ 23813 w 5"/>
                <a:gd name="T9" fmla="*/ 15346 h 6"/>
                <a:gd name="T10" fmla="*/ 39688 w 5"/>
                <a:gd name="T11" fmla="*/ 46038 h 6"/>
                <a:gd name="T12" fmla="*/ 39688 w 5"/>
                <a:gd name="T13" fmla="*/ 46038 h 6"/>
                <a:gd name="T14" fmla="*/ 0 w 5"/>
                <a:gd name="T15" fmla="*/ 46038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0" y="6"/>
                  </a:moveTo>
                  <a:cubicBezTo>
                    <a:pt x="1" y="4"/>
                    <a:pt x="1" y="4"/>
                    <a:pt x="1" y="4"/>
                  </a:cubicBezTo>
                  <a:cubicBezTo>
                    <a:pt x="2" y="3"/>
                    <a:pt x="2" y="2"/>
                    <a:pt x="2" y="2"/>
                  </a:cubicBezTo>
                  <a:cubicBezTo>
                    <a:pt x="3" y="1"/>
                    <a:pt x="3" y="0"/>
                    <a:pt x="3" y="0"/>
                  </a:cubicBezTo>
                  <a:cubicBezTo>
                    <a:pt x="3" y="0"/>
                    <a:pt x="3" y="2"/>
                    <a:pt x="3" y="2"/>
                  </a:cubicBezTo>
                  <a:cubicBezTo>
                    <a:pt x="3" y="3"/>
                    <a:pt x="4" y="4"/>
                    <a:pt x="5" y="6"/>
                  </a:cubicBezTo>
                  <a:cubicBezTo>
                    <a:pt x="5" y="6"/>
                    <a:pt x="5" y="6"/>
                    <a:pt x="5" y="6"/>
                  </a:cubicBezTo>
                  <a:cubicBezTo>
                    <a:pt x="4" y="6"/>
                    <a:pt x="0" y="6"/>
                    <a:pt x="0" y="6"/>
                  </a:cubicBezTo>
                  <a:close/>
                </a:path>
              </a:pathLst>
            </a:custGeom>
            <a:solidFill>
              <a:srgbClr val="00000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3" name="Freeform 721"/>
            <p:cNvSpPr/>
            <p:nvPr/>
          </p:nvSpPr>
          <p:spPr bwMode="auto">
            <a:xfrm>
              <a:off x="3263900" y="-127000"/>
              <a:ext cx="115888" cy="319088"/>
            </a:xfrm>
            <a:custGeom>
              <a:avLst/>
              <a:gdLst>
                <a:gd name="T0" fmla="*/ 7726 w 15"/>
                <a:gd name="T1" fmla="*/ 311305 h 41"/>
                <a:gd name="T2" fmla="*/ 0 w 15"/>
                <a:gd name="T3" fmla="*/ 295740 h 41"/>
                <a:gd name="T4" fmla="*/ 30903 w 15"/>
                <a:gd name="T5" fmla="*/ 217914 h 41"/>
                <a:gd name="T6" fmla="*/ 0 w 15"/>
                <a:gd name="T7" fmla="*/ 124522 h 41"/>
                <a:gd name="T8" fmla="*/ 0 w 15"/>
                <a:gd name="T9" fmla="*/ 31131 h 41"/>
                <a:gd name="T10" fmla="*/ 7726 w 15"/>
                <a:gd name="T11" fmla="*/ 46696 h 41"/>
                <a:gd name="T12" fmla="*/ 7726 w 15"/>
                <a:gd name="T13" fmla="*/ 93392 h 41"/>
                <a:gd name="T14" fmla="*/ 23178 w 15"/>
                <a:gd name="T15" fmla="*/ 179001 h 41"/>
                <a:gd name="T16" fmla="*/ 38629 w 15"/>
                <a:gd name="T17" fmla="*/ 171218 h 41"/>
                <a:gd name="T18" fmla="*/ 30903 w 15"/>
                <a:gd name="T19" fmla="*/ 116739 h 41"/>
                <a:gd name="T20" fmla="*/ 38629 w 15"/>
                <a:gd name="T21" fmla="*/ 124522 h 41"/>
                <a:gd name="T22" fmla="*/ 30903 w 15"/>
                <a:gd name="T23" fmla="*/ 85609 h 41"/>
                <a:gd name="T24" fmla="*/ 46355 w 15"/>
                <a:gd name="T25" fmla="*/ 108957 h 41"/>
                <a:gd name="T26" fmla="*/ 38629 w 15"/>
                <a:gd name="T27" fmla="*/ 77826 h 41"/>
                <a:gd name="T28" fmla="*/ 38629 w 15"/>
                <a:gd name="T29" fmla="*/ 31131 h 41"/>
                <a:gd name="T30" fmla="*/ 46355 w 15"/>
                <a:gd name="T31" fmla="*/ 62261 h 41"/>
                <a:gd name="T32" fmla="*/ 61807 w 15"/>
                <a:gd name="T33" fmla="*/ 70044 h 41"/>
                <a:gd name="T34" fmla="*/ 69533 w 15"/>
                <a:gd name="T35" fmla="*/ 15565 h 41"/>
                <a:gd name="T36" fmla="*/ 92710 w 15"/>
                <a:gd name="T37" fmla="*/ 0 h 41"/>
                <a:gd name="T38" fmla="*/ 108162 w 15"/>
                <a:gd name="T39" fmla="*/ 0 h 41"/>
                <a:gd name="T40" fmla="*/ 115888 w 15"/>
                <a:gd name="T41" fmla="*/ 15565 h 41"/>
                <a:gd name="T42" fmla="*/ 84985 w 15"/>
                <a:gd name="T43" fmla="*/ 54478 h 41"/>
                <a:gd name="T44" fmla="*/ 69533 w 15"/>
                <a:gd name="T45" fmla="*/ 70044 h 41"/>
                <a:gd name="T46" fmla="*/ 108162 w 15"/>
                <a:gd name="T47" fmla="*/ 62261 h 41"/>
                <a:gd name="T48" fmla="*/ 61807 w 15"/>
                <a:gd name="T49" fmla="*/ 77826 h 41"/>
                <a:gd name="T50" fmla="*/ 92710 w 15"/>
                <a:gd name="T51" fmla="*/ 77826 h 41"/>
                <a:gd name="T52" fmla="*/ 54081 w 15"/>
                <a:gd name="T53" fmla="*/ 101174 h 41"/>
                <a:gd name="T54" fmla="*/ 54081 w 15"/>
                <a:gd name="T55" fmla="*/ 116739 h 41"/>
                <a:gd name="T56" fmla="*/ 30903 w 15"/>
                <a:gd name="T57" fmla="*/ 217914 h 41"/>
                <a:gd name="T58" fmla="*/ 7726 w 15"/>
                <a:gd name="T59" fmla="*/ 287957 h 41"/>
                <a:gd name="T60" fmla="*/ 30903 w 15"/>
                <a:gd name="T61" fmla="*/ 287957 h 41"/>
                <a:gd name="T62" fmla="*/ 46355 w 15"/>
                <a:gd name="T63" fmla="*/ 287957 h 41"/>
                <a:gd name="T64" fmla="*/ 46355 w 15"/>
                <a:gd name="T65" fmla="*/ 303523 h 41"/>
                <a:gd name="T66" fmla="*/ 38629 w 15"/>
                <a:gd name="T67" fmla="*/ 295740 h 41"/>
                <a:gd name="T68" fmla="*/ 38629 w 15"/>
                <a:gd name="T69" fmla="*/ 311305 h 41"/>
                <a:gd name="T70" fmla="*/ 7726 w 15"/>
                <a:gd name="T71" fmla="*/ 311305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
                <a:gd name="T109" fmla="*/ 0 h 41"/>
                <a:gd name="T110" fmla="*/ 15 w 15"/>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 h="41">
                  <a:moveTo>
                    <a:pt x="1" y="40"/>
                  </a:moveTo>
                  <a:cubicBezTo>
                    <a:pt x="0" y="40"/>
                    <a:pt x="0" y="38"/>
                    <a:pt x="0" y="38"/>
                  </a:cubicBezTo>
                  <a:cubicBezTo>
                    <a:pt x="0" y="37"/>
                    <a:pt x="4" y="28"/>
                    <a:pt x="4" y="28"/>
                  </a:cubicBezTo>
                  <a:cubicBezTo>
                    <a:pt x="4" y="28"/>
                    <a:pt x="1" y="17"/>
                    <a:pt x="0" y="16"/>
                  </a:cubicBezTo>
                  <a:cubicBezTo>
                    <a:pt x="0" y="14"/>
                    <a:pt x="0" y="8"/>
                    <a:pt x="0" y="4"/>
                  </a:cubicBezTo>
                  <a:cubicBezTo>
                    <a:pt x="0" y="4"/>
                    <a:pt x="2" y="6"/>
                    <a:pt x="1" y="6"/>
                  </a:cubicBezTo>
                  <a:cubicBezTo>
                    <a:pt x="1" y="7"/>
                    <a:pt x="1" y="12"/>
                    <a:pt x="1" y="12"/>
                  </a:cubicBezTo>
                  <a:cubicBezTo>
                    <a:pt x="3" y="14"/>
                    <a:pt x="3" y="21"/>
                    <a:pt x="3" y="23"/>
                  </a:cubicBezTo>
                  <a:cubicBezTo>
                    <a:pt x="4" y="24"/>
                    <a:pt x="5" y="23"/>
                    <a:pt x="5" y="22"/>
                  </a:cubicBezTo>
                  <a:cubicBezTo>
                    <a:pt x="5" y="20"/>
                    <a:pt x="4" y="15"/>
                    <a:pt x="4" y="15"/>
                  </a:cubicBezTo>
                  <a:cubicBezTo>
                    <a:pt x="5" y="16"/>
                    <a:pt x="5" y="16"/>
                    <a:pt x="5" y="16"/>
                  </a:cubicBezTo>
                  <a:cubicBezTo>
                    <a:pt x="4" y="15"/>
                    <a:pt x="4" y="11"/>
                    <a:pt x="4" y="11"/>
                  </a:cubicBezTo>
                  <a:cubicBezTo>
                    <a:pt x="4" y="11"/>
                    <a:pt x="5" y="14"/>
                    <a:pt x="6" y="14"/>
                  </a:cubicBezTo>
                  <a:cubicBezTo>
                    <a:pt x="7" y="13"/>
                    <a:pt x="6" y="11"/>
                    <a:pt x="5" y="10"/>
                  </a:cubicBezTo>
                  <a:cubicBezTo>
                    <a:pt x="5" y="9"/>
                    <a:pt x="5" y="4"/>
                    <a:pt x="5" y="4"/>
                  </a:cubicBezTo>
                  <a:cubicBezTo>
                    <a:pt x="5" y="4"/>
                    <a:pt x="5" y="6"/>
                    <a:pt x="6" y="8"/>
                  </a:cubicBezTo>
                  <a:cubicBezTo>
                    <a:pt x="7" y="11"/>
                    <a:pt x="8" y="10"/>
                    <a:pt x="8" y="9"/>
                  </a:cubicBezTo>
                  <a:cubicBezTo>
                    <a:pt x="8" y="9"/>
                    <a:pt x="9" y="2"/>
                    <a:pt x="9" y="2"/>
                  </a:cubicBezTo>
                  <a:cubicBezTo>
                    <a:pt x="9" y="2"/>
                    <a:pt x="11" y="1"/>
                    <a:pt x="12" y="0"/>
                  </a:cubicBezTo>
                  <a:cubicBezTo>
                    <a:pt x="13" y="0"/>
                    <a:pt x="14" y="0"/>
                    <a:pt x="14" y="0"/>
                  </a:cubicBezTo>
                  <a:cubicBezTo>
                    <a:pt x="14" y="0"/>
                    <a:pt x="15" y="1"/>
                    <a:pt x="15" y="2"/>
                  </a:cubicBezTo>
                  <a:cubicBezTo>
                    <a:pt x="14" y="3"/>
                    <a:pt x="11" y="6"/>
                    <a:pt x="11" y="7"/>
                  </a:cubicBezTo>
                  <a:cubicBezTo>
                    <a:pt x="9" y="7"/>
                    <a:pt x="8" y="9"/>
                    <a:pt x="9" y="9"/>
                  </a:cubicBezTo>
                  <a:cubicBezTo>
                    <a:pt x="11" y="8"/>
                    <a:pt x="14" y="8"/>
                    <a:pt x="14" y="8"/>
                  </a:cubicBezTo>
                  <a:cubicBezTo>
                    <a:pt x="10" y="9"/>
                    <a:pt x="8" y="10"/>
                    <a:pt x="8" y="10"/>
                  </a:cubicBezTo>
                  <a:cubicBezTo>
                    <a:pt x="10" y="10"/>
                    <a:pt x="12" y="10"/>
                    <a:pt x="12" y="10"/>
                  </a:cubicBezTo>
                  <a:cubicBezTo>
                    <a:pt x="8" y="11"/>
                    <a:pt x="7" y="13"/>
                    <a:pt x="7" y="13"/>
                  </a:cubicBezTo>
                  <a:cubicBezTo>
                    <a:pt x="8" y="14"/>
                    <a:pt x="7" y="15"/>
                    <a:pt x="7" y="15"/>
                  </a:cubicBezTo>
                  <a:cubicBezTo>
                    <a:pt x="7" y="16"/>
                    <a:pt x="5" y="27"/>
                    <a:pt x="4" y="28"/>
                  </a:cubicBezTo>
                  <a:cubicBezTo>
                    <a:pt x="3" y="30"/>
                    <a:pt x="1" y="37"/>
                    <a:pt x="1" y="37"/>
                  </a:cubicBezTo>
                  <a:cubicBezTo>
                    <a:pt x="2" y="36"/>
                    <a:pt x="4" y="37"/>
                    <a:pt x="4" y="37"/>
                  </a:cubicBezTo>
                  <a:cubicBezTo>
                    <a:pt x="5" y="38"/>
                    <a:pt x="5" y="37"/>
                    <a:pt x="6" y="37"/>
                  </a:cubicBezTo>
                  <a:cubicBezTo>
                    <a:pt x="6" y="37"/>
                    <a:pt x="6" y="38"/>
                    <a:pt x="6" y="39"/>
                  </a:cubicBezTo>
                  <a:cubicBezTo>
                    <a:pt x="5" y="39"/>
                    <a:pt x="5" y="38"/>
                    <a:pt x="5" y="38"/>
                  </a:cubicBezTo>
                  <a:cubicBezTo>
                    <a:pt x="5" y="40"/>
                    <a:pt x="5" y="40"/>
                    <a:pt x="5" y="40"/>
                  </a:cubicBezTo>
                  <a:cubicBezTo>
                    <a:pt x="4" y="41"/>
                    <a:pt x="1" y="40"/>
                    <a:pt x="1" y="40"/>
                  </a:cubicBezTo>
                  <a:close/>
                </a:path>
              </a:pathLst>
            </a:custGeom>
            <a:solidFill>
              <a:srgbClr val="00000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4" name="Freeform 722"/>
            <p:cNvSpPr/>
            <p:nvPr/>
          </p:nvSpPr>
          <p:spPr bwMode="auto">
            <a:xfrm>
              <a:off x="3054350" y="-320675"/>
              <a:ext cx="53975" cy="69850"/>
            </a:xfrm>
            <a:custGeom>
              <a:avLst/>
              <a:gdLst>
                <a:gd name="T0" fmla="*/ 46264 w 7"/>
                <a:gd name="T1" fmla="*/ 69850 h 9"/>
                <a:gd name="T2" fmla="*/ 38554 w 7"/>
                <a:gd name="T3" fmla="*/ 69850 h 9"/>
                <a:gd name="T4" fmla="*/ 15421 w 7"/>
                <a:gd name="T5" fmla="*/ 46567 h 9"/>
                <a:gd name="T6" fmla="*/ 15421 w 7"/>
                <a:gd name="T7" fmla="*/ 38806 h 9"/>
                <a:gd name="T8" fmla="*/ 7711 w 7"/>
                <a:gd name="T9" fmla="*/ 23283 h 9"/>
                <a:gd name="T10" fmla="*/ 15421 w 7"/>
                <a:gd name="T11" fmla="*/ 23283 h 9"/>
                <a:gd name="T12" fmla="*/ 7711 w 7"/>
                <a:gd name="T13" fmla="*/ 15522 h 9"/>
                <a:gd name="T14" fmla="*/ 7711 w 7"/>
                <a:gd name="T15" fmla="*/ 0 h 9"/>
                <a:gd name="T16" fmla="*/ 7711 w 7"/>
                <a:gd name="T17" fmla="*/ 0 h 9"/>
                <a:gd name="T18" fmla="*/ 15421 w 7"/>
                <a:gd name="T19" fmla="*/ 7761 h 9"/>
                <a:gd name="T20" fmla="*/ 23132 w 7"/>
                <a:gd name="T21" fmla="*/ 15522 h 9"/>
                <a:gd name="T22" fmla="*/ 30843 w 7"/>
                <a:gd name="T23" fmla="*/ 31044 h 9"/>
                <a:gd name="T24" fmla="*/ 46264 w 7"/>
                <a:gd name="T25" fmla="*/ 46567 h 9"/>
                <a:gd name="T26" fmla="*/ 53975 w 7"/>
                <a:gd name="T27" fmla="*/ 54328 h 9"/>
                <a:gd name="T28" fmla="*/ 46264 w 7"/>
                <a:gd name="T29" fmla="*/ 6985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9"/>
                <a:gd name="T47" fmla="*/ 7 w 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9">
                  <a:moveTo>
                    <a:pt x="6" y="9"/>
                  </a:moveTo>
                  <a:cubicBezTo>
                    <a:pt x="5" y="9"/>
                    <a:pt x="5" y="9"/>
                    <a:pt x="5" y="9"/>
                  </a:cubicBezTo>
                  <a:cubicBezTo>
                    <a:pt x="2" y="6"/>
                    <a:pt x="2" y="6"/>
                    <a:pt x="2" y="6"/>
                  </a:cubicBezTo>
                  <a:cubicBezTo>
                    <a:pt x="2" y="6"/>
                    <a:pt x="2" y="5"/>
                    <a:pt x="2" y="5"/>
                  </a:cubicBezTo>
                  <a:cubicBezTo>
                    <a:pt x="1" y="4"/>
                    <a:pt x="1" y="3"/>
                    <a:pt x="1" y="3"/>
                  </a:cubicBezTo>
                  <a:cubicBezTo>
                    <a:pt x="2" y="3"/>
                    <a:pt x="2" y="3"/>
                    <a:pt x="2" y="3"/>
                  </a:cubicBezTo>
                  <a:cubicBezTo>
                    <a:pt x="2" y="3"/>
                    <a:pt x="1" y="3"/>
                    <a:pt x="1" y="2"/>
                  </a:cubicBezTo>
                  <a:cubicBezTo>
                    <a:pt x="1" y="2"/>
                    <a:pt x="0" y="1"/>
                    <a:pt x="1" y="0"/>
                  </a:cubicBezTo>
                  <a:cubicBezTo>
                    <a:pt x="1" y="0"/>
                    <a:pt x="1" y="0"/>
                    <a:pt x="1" y="0"/>
                  </a:cubicBezTo>
                  <a:cubicBezTo>
                    <a:pt x="2" y="1"/>
                    <a:pt x="2" y="1"/>
                    <a:pt x="2" y="1"/>
                  </a:cubicBezTo>
                  <a:cubicBezTo>
                    <a:pt x="2" y="1"/>
                    <a:pt x="3" y="2"/>
                    <a:pt x="3" y="2"/>
                  </a:cubicBezTo>
                  <a:cubicBezTo>
                    <a:pt x="3" y="2"/>
                    <a:pt x="3" y="4"/>
                    <a:pt x="4" y="4"/>
                  </a:cubicBezTo>
                  <a:cubicBezTo>
                    <a:pt x="4" y="4"/>
                    <a:pt x="5" y="5"/>
                    <a:pt x="6" y="6"/>
                  </a:cubicBezTo>
                  <a:cubicBezTo>
                    <a:pt x="6" y="7"/>
                    <a:pt x="7" y="7"/>
                    <a:pt x="7" y="7"/>
                  </a:cubicBezTo>
                  <a:cubicBezTo>
                    <a:pt x="7" y="7"/>
                    <a:pt x="7" y="8"/>
                    <a:pt x="6" y="9"/>
                  </a:cubicBezTo>
                  <a:close/>
                </a:path>
              </a:pathLst>
            </a:custGeom>
            <a:solidFill>
              <a:srgbClr val="F2C279"/>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5" name="Freeform 723"/>
            <p:cNvSpPr/>
            <p:nvPr/>
          </p:nvSpPr>
          <p:spPr bwMode="auto">
            <a:xfrm>
              <a:off x="3341688" y="-288925"/>
              <a:ext cx="30163" cy="22225"/>
            </a:xfrm>
            <a:custGeom>
              <a:avLst/>
              <a:gdLst>
                <a:gd name="T0" fmla="*/ 30163 w 19"/>
                <a:gd name="T1" fmla="*/ 22225 h 14"/>
                <a:gd name="T2" fmla="*/ 0 w 19"/>
                <a:gd name="T3" fmla="*/ 0 h 14"/>
                <a:gd name="T4" fmla="*/ 30163 w 19"/>
                <a:gd name="T5" fmla="*/ 22225 h 14"/>
                <a:gd name="T6" fmla="*/ 30163 w 19"/>
                <a:gd name="T7" fmla="*/ 22225 h 14"/>
                <a:gd name="T8" fmla="*/ 0 60000 65536"/>
                <a:gd name="T9" fmla="*/ 0 60000 65536"/>
                <a:gd name="T10" fmla="*/ 0 60000 65536"/>
                <a:gd name="T11" fmla="*/ 0 60000 65536"/>
                <a:gd name="T12" fmla="*/ 0 w 19"/>
                <a:gd name="T13" fmla="*/ 0 h 14"/>
                <a:gd name="T14" fmla="*/ 19 w 19"/>
                <a:gd name="T15" fmla="*/ 14 h 14"/>
              </a:gdLst>
              <a:ahLst/>
              <a:cxnLst>
                <a:cxn ang="T8">
                  <a:pos x="T0" y="T1"/>
                </a:cxn>
                <a:cxn ang="T9">
                  <a:pos x="T2" y="T3"/>
                </a:cxn>
                <a:cxn ang="T10">
                  <a:pos x="T4" y="T5"/>
                </a:cxn>
                <a:cxn ang="T11">
                  <a:pos x="T6" y="T7"/>
                </a:cxn>
              </a:cxnLst>
              <a:rect l="T12" t="T13" r="T14" b="T15"/>
              <a:pathLst>
                <a:path w="19" h="14">
                  <a:moveTo>
                    <a:pt x="19" y="14"/>
                  </a:moveTo>
                  <a:lnTo>
                    <a:pt x="0" y="0"/>
                  </a:lnTo>
                  <a:lnTo>
                    <a:pt x="19" y="14"/>
                  </a:lnTo>
                  <a:close/>
                </a:path>
              </a:pathLst>
            </a:custGeom>
            <a:solidFill>
              <a:srgbClr val="CFD0D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6" name="Freeform 724"/>
            <p:cNvSpPr/>
            <p:nvPr/>
          </p:nvSpPr>
          <p:spPr bwMode="auto">
            <a:xfrm>
              <a:off x="3271838" y="-280988"/>
              <a:ext cx="61913" cy="146050"/>
            </a:xfrm>
            <a:custGeom>
              <a:avLst/>
              <a:gdLst>
                <a:gd name="T0" fmla="*/ 61913 w 8"/>
                <a:gd name="T1" fmla="*/ 0 h 19"/>
                <a:gd name="T2" fmla="*/ 38696 w 8"/>
                <a:gd name="T3" fmla="*/ 15374 h 19"/>
                <a:gd name="T4" fmla="*/ 15478 w 8"/>
                <a:gd name="T5" fmla="*/ 76868 h 19"/>
                <a:gd name="T6" fmla="*/ 0 w 8"/>
                <a:gd name="T7" fmla="*/ 138363 h 19"/>
                <a:gd name="T8" fmla="*/ 46435 w 8"/>
                <a:gd name="T9" fmla="*/ 138363 h 19"/>
                <a:gd name="T10" fmla="*/ 23217 w 8"/>
                <a:gd name="T11" fmla="*/ 122989 h 19"/>
                <a:gd name="T12" fmla="*/ 46435 w 8"/>
                <a:gd name="T13" fmla="*/ 92242 h 19"/>
                <a:gd name="T14" fmla="*/ 38696 w 8"/>
                <a:gd name="T15" fmla="*/ 76868 h 19"/>
                <a:gd name="T16" fmla="*/ 38696 w 8"/>
                <a:gd name="T17" fmla="*/ 23061 h 19"/>
                <a:gd name="T18" fmla="*/ 61913 w 8"/>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9"/>
                <a:gd name="T32" fmla="*/ 8 w 8"/>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9">
                  <a:moveTo>
                    <a:pt x="8" y="0"/>
                  </a:moveTo>
                  <a:cubicBezTo>
                    <a:pt x="5" y="2"/>
                    <a:pt x="5" y="2"/>
                    <a:pt x="5" y="2"/>
                  </a:cubicBezTo>
                  <a:cubicBezTo>
                    <a:pt x="2" y="10"/>
                    <a:pt x="2" y="10"/>
                    <a:pt x="2" y="10"/>
                  </a:cubicBezTo>
                  <a:cubicBezTo>
                    <a:pt x="0" y="18"/>
                    <a:pt x="0" y="18"/>
                    <a:pt x="0" y="18"/>
                  </a:cubicBezTo>
                  <a:cubicBezTo>
                    <a:pt x="0" y="18"/>
                    <a:pt x="5" y="19"/>
                    <a:pt x="6" y="18"/>
                  </a:cubicBezTo>
                  <a:cubicBezTo>
                    <a:pt x="6" y="18"/>
                    <a:pt x="3" y="19"/>
                    <a:pt x="3" y="16"/>
                  </a:cubicBezTo>
                  <a:cubicBezTo>
                    <a:pt x="3" y="13"/>
                    <a:pt x="5" y="13"/>
                    <a:pt x="6" y="12"/>
                  </a:cubicBezTo>
                  <a:cubicBezTo>
                    <a:pt x="6" y="12"/>
                    <a:pt x="5" y="12"/>
                    <a:pt x="5" y="10"/>
                  </a:cubicBezTo>
                  <a:cubicBezTo>
                    <a:pt x="5" y="8"/>
                    <a:pt x="5" y="3"/>
                    <a:pt x="5" y="3"/>
                  </a:cubicBezTo>
                  <a:cubicBezTo>
                    <a:pt x="5" y="3"/>
                    <a:pt x="6" y="1"/>
                    <a:pt x="8" y="0"/>
                  </a:cubicBezTo>
                  <a:close/>
                </a:path>
              </a:pathLst>
            </a:custGeom>
            <a:solidFill>
              <a:srgbClr val="CFD0D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7" name="Freeform 725"/>
            <p:cNvSpPr/>
            <p:nvPr/>
          </p:nvSpPr>
          <p:spPr bwMode="auto">
            <a:xfrm>
              <a:off x="3355975" y="-304800"/>
              <a:ext cx="85725" cy="233363"/>
            </a:xfrm>
            <a:custGeom>
              <a:avLst/>
              <a:gdLst>
                <a:gd name="T0" fmla="*/ 46759 w 11"/>
                <a:gd name="T1" fmla="*/ 233363 h 30"/>
                <a:gd name="T2" fmla="*/ 31173 w 11"/>
                <a:gd name="T3" fmla="*/ 210027 h 30"/>
                <a:gd name="T4" fmla="*/ 7793 w 11"/>
                <a:gd name="T5" fmla="*/ 124460 h 30"/>
                <a:gd name="T6" fmla="*/ 0 w 11"/>
                <a:gd name="T7" fmla="*/ 0 h 30"/>
                <a:gd name="T8" fmla="*/ 15586 w 11"/>
                <a:gd name="T9" fmla="*/ 7779 h 30"/>
                <a:gd name="T10" fmla="*/ 62345 w 11"/>
                <a:gd name="T11" fmla="*/ 23336 h 30"/>
                <a:gd name="T12" fmla="*/ 85725 w 11"/>
                <a:gd name="T13" fmla="*/ 132239 h 30"/>
                <a:gd name="T14" fmla="*/ 77932 w 11"/>
                <a:gd name="T15" fmla="*/ 178912 h 30"/>
                <a:gd name="T16" fmla="*/ 46759 w 11"/>
                <a:gd name="T17" fmla="*/ 23336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0"/>
                <a:gd name="T29" fmla="*/ 11 w 1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0">
                  <a:moveTo>
                    <a:pt x="6" y="30"/>
                  </a:moveTo>
                  <a:cubicBezTo>
                    <a:pt x="6" y="30"/>
                    <a:pt x="6" y="28"/>
                    <a:pt x="4" y="27"/>
                  </a:cubicBezTo>
                  <a:cubicBezTo>
                    <a:pt x="4" y="27"/>
                    <a:pt x="1" y="21"/>
                    <a:pt x="1" y="16"/>
                  </a:cubicBezTo>
                  <a:cubicBezTo>
                    <a:pt x="1" y="10"/>
                    <a:pt x="1" y="1"/>
                    <a:pt x="0" y="0"/>
                  </a:cubicBezTo>
                  <a:cubicBezTo>
                    <a:pt x="0" y="0"/>
                    <a:pt x="1" y="0"/>
                    <a:pt x="2" y="1"/>
                  </a:cubicBezTo>
                  <a:cubicBezTo>
                    <a:pt x="2" y="1"/>
                    <a:pt x="7" y="2"/>
                    <a:pt x="8" y="3"/>
                  </a:cubicBezTo>
                  <a:cubicBezTo>
                    <a:pt x="8" y="3"/>
                    <a:pt x="10" y="8"/>
                    <a:pt x="11" y="17"/>
                  </a:cubicBezTo>
                  <a:cubicBezTo>
                    <a:pt x="11" y="17"/>
                    <a:pt x="10" y="22"/>
                    <a:pt x="10" y="23"/>
                  </a:cubicBezTo>
                  <a:cubicBezTo>
                    <a:pt x="10" y="23"/>
                    <a:pt x="8" y="27"/>
                    <a:pt x="6" y="30"/>
                  </a:cubicBezTo>
                  <a:close/>
                </a:path>
              </a:pathLst>
            </a:custGeom>
            <a:solidFill>
              <a:srgbClr val="262423"/>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8" name="Freeform 726"/>
            <p:cNvSpPr/>
            <p:nvPr/>
          </p:nvSpPr>
          <p:spPr bwMode="auto">
            <a:xfrm>
              <a:off x="3054350" y="-320675"/>
              <a:ext cx="46038" cy="69850"/>
            </a:xfrm>
            <a:custGeom>
              <a:avLst/>
              <a:gdLst>
                <a:gd name="T0" fmla="*/ 7673 w 6"/>
                <a:gd name="T1" fmla="*/ 0 h 9"/>
                <a:gd name="T2" fmla="*/ 7673 w 6"/>
                <a:gd name="T3" fmla="*/ 0 h 9"/>
                <a:gd name="T4" fmla="*/ 15346 w 6"/>
                <a:gd name="T5" fmla="*/ 23283 h 9"/>
                <a:gd name="T6" fmla="*/ 15346 w 6"/>
                <a:gd name="T7" fmla="*/ 31044 h 9"/>
                <a:gd name="T8" fmla="*/ 7673 w 6"/>
                <a:gd name="T9" fmla="*/ 31044 h 9"/>
                <a:gd name="T10" fmla="*/ 15346 w 6"/>
                <a:gd name="T11" fmla="*/ 46567 h 9"/>
                <a:gd name="T12" fmla="*/ 38365 w 6"/>
                <a:gd name="T13" fmla="*/ 62089 h 9"/>
                <a:gd name="T14" fmla="*/ 46038 w 6"/>
                <a:gd name="T15" fmla="*/ 62089 h 9"/>
                <a:gd name="T16" fmla="*/ 46038 w 6"/>
                <a:gd name="T17" fmla="*/ 62089 h 9"/>
                <a:gd name="T18" fmla="*/ 46038 w 6"/>
                <a:gd name="T19" fmla="*/ 69850 h 9"/>
                <a:gd name="T20" fmla="*/ 38365 w 6"/>
                <a:gd name="T21" fmla="*/ 69850 h 9"/>
                <a:gd name="T22" fmla="*/ 15346 w 6"/>
                <a:gd name="T23" fmla="*/ 46567 h 9"/>
                <a:gd name="T24" fmla="*/ 15346 w 6"/>
                <a:gd name="T25" fmla="*/ 38806 h 9"/>
                <a:gd name="T26" fmla="*/ 7673 w 6"/>
                <a:gd name="T27" fmla="*/ 23283 h 9"/>
                <a:gd name="T28" fmla="*/ 15346 w 6"/>
                <a:gd name="T29" fmla="*/ 23283 h 9"/>
                <a:gd name="T30" fmla="*/ 7673 w 6"/>
                <a:gd name="T31" fmla="*/ 15522 h 9"/>
                <a:gd name="T32" fmla="*/ 7673 w 6"/>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1" y="0"/>
                  </a:moveTo>
                  <a:cubicBezTo>
                    <a:pt x="1" y="0"/>
                    <a:pt x="1" y="0"/>
                    <a:pt x="1" y="0"/>
                  </a:cubicBezTo>
                  <a:cubicBezTo>
                    <a:pt x="0" y="1"/>
                    <a:pt x="2" y="3"/>
                    <a:pt x="2" y="3"/>
                  </a:cubicBezTo>
                  <a:cubicBezTo>
                    <a:pt x="2" y="4"/>
                    <a:pt x="2" y="4"/>
                    <a:pt x="2" y="4"/>
                  </a:cubicBezTo>
                  <a:cubicBezTo>
                    <a:pt x="1" y="4"/>
                    <a:pt x="1" y="4"/>
                    <a:pt x="1" y="4"/>
                  </a:cubicBezTo>
                  <a:cubicBezTo>
                    <a:pt x="2" y="4"/>
                    <a:pt x="2" y="6"/>
                    <a:pt x="2" y="6"/>
                  </a:cubicBezTo>
                  <a:cubicBezTo>
                    <a:pt x="2" y="6"/>
                    <a:pt x="3" y="7"/>
                    <a:pt x="5" y="8"/>
                  </a:cubicBezTo>
                  <a:cubicBezTo>
                    <a:pt x="6" y="9"/>
                    <a:pt x="6" y="8"/>
                    <a:pt x="6" y="8"/>
                  </a:cubicBezTo>
                  <a:cubicBezTo>
                    <a:pt x="6" y="8"/>
                    <a:pt x="6" y="8"/>
                    <a:pt x="6" y="8"/>
                  </a:cubicBezTo>
                  <a:cubicBezTo>
                    <a:pt x="6" y="9"/>
                    <a:pt x="6" y="9"/>
                    <a:pt x="6" y="9"/>
                  </a:cubicBezTo>
                  <a:cubicBezTo>
                    <a:pt x="5" y="9"/>
                    <a:pt x="5" y="9"/>
                    <a:pt x="5" y="9"/>
                  </a:cubicBezTo>
                  <a:cubicBezTo>
                    <a:pt x="2" y="6"/>
                    <a:pt x="2" y="6"/>
                    <a:pt x="2" y="6"/>
                  </a:cubicBezTo>
                  <a:cubicBezTo>
                    <a:pt x="2" y="6"/>
                    <a:pt x="2" y="5"/>
                    <a:pt x="2" y="5"/>
                  </a:cubicBezTo>
                  <a:cubicBezTo>
                    <a:pt x="1" y="4"/>
                    <a:pt x="1" y="3"/>
                    <a:pt x="1" y="3"/>
                  </a:cubicBezTo>
                  <a:cubicBezTo>
                    <a:pt x="2" y="3"/>
                    <a:pt x="2" y="3"/>
                    <a:pt x="2" y="3"/>
                  </a:cubicBezTo>
                  <a:cubicBezTo>
                    <a:pt x="2" y="3"/>
                    <a:pt x="1" y="3"/>
                    <a:pt x="1" y="2"/>
                  </a:cubicBezTo>
                  <a:cubicBezTo>
                    <a:pt x="1" y="2"/>
                    <a:pt x="0" y="1"/>
                    <a:pt x="1" y="0"/>
                  </a:cubicBezTo>
                  <a:close/>
                </a:path>
              </a:pathLst>
            </a:custGeom>
            <a:solidFill>
              <a:srgbClr val="EBB273"/>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9" name="Freeform 727"/>
            <p:cNvSpPr/>
            <p:nvPr/>
          </p:nvSpPr>
          <p:spPr bwMode="auto">
            <a:xfrm>
              <a:off x="3271838" y="-134938"/>
              <a:ext cx="100013" cy="23813"/>
            </a:xfrm>
            <a:custGeom>
              <a:avLst/>
              <a:gdLst>
                <a:gd name="T0" fmla="*/ 7693 w 13"/>
                <a:gd name="T1" fmla="*/ 0 h 3"/>
                <a:gd name="T2" fmla="*/ 92320 w 13"/>
                <a:gd name="T3" fmla="*/ 7938 h 3"/>
                <a:gd name="T4" fmla="*/ 100013 w 13"/>
                <a:gd name="T5" fmla="*/ 15875 h 3"/>
                <a:gd name="T6" fmla="*/ 0 w 13"/>
                <a:gd name="T7" fmla="*/ 7938 h 3"/>
                <a:gd name="T8" fmla="*/ 7693 w 13"/>
                <a:gd name="T9" fmla="*/ 0 h 3"/>
                <a:gd name="T10" fmla="*/ 0 60000 65536"/>
                <a:gd name="T11" fmla="*/ 0 60000 65536"/>
                <a:gd name="T12" fmla="*/ 0 60000 65536"/>
                <a:gd name="T13" fmla="*/ 0 60000 65536"/>
                <a:gd name="T14" fmla="*/ 0 60000 65536"/>
                <a:gd name="T15" fmla="*/ 0 w 13"/>
                <a:gd name="T16" fmla="*/ 0 h 3"/>
                <a:gd name="T17" fmla="*/ 13 w 13"/>
                <a:gd name="T18" fmla="*/ 3 h 3"/>
              </a:gdLst>
              <a:ahLst/>
              <a:cxnLst>
                <a:cxn ang="T10">
                  <a:pos x="T0" y="T1"/>
                </a:cxn>
                <a:cxn ang="T11">
                  <a:pos x="T2" y="T3"/>
                </a:cxn>
                <a:cxn ang="T12">
                  <a:pos x="T4" y="T5"/>
                </a:cxn>
                <a:cxn ang="T13">
                  <a:pos x="T6" y="T7"/>
                </a:cxn>
                <a:cxn ang="T14">
                  <a:pos x="T8" y="T9"/>
                </a:cxn>
              </a:cxnLst>
              <a:rect l="T15" t="T16" r="T17" b="T18"/>
              <a:pathLst>
                <a:path w="13" h="3">
                  <a:moveTo>
                    <a:pt x="1" y="0"/>
                  </a:moveTo>
                  <a:cubicBezTo>
                    <a:pt x="5" y="2"/>
                    <a:pt x="10" y="2"/>
                    <a:pt x="12" y="1"/>
                  </a:cubicBezTo>
                  <a:cubicBezTo>
                    <a:pt x="13" y="2"/>
                    <a:pt x="13" y="2"/>
                    <a:pt x="13" y="2"/>
                  </a:cubicBezTo>
                  <a:cubicBezTo>
                    <a:pt x="13" y="2"/>
                    <a:pt x="5" y="3"/>
                    <a:pt x="0" y="1"/>
                  </a:cubicBezTo>
                  <a:lnTo>
                    <a:pt x="1" y="0"/>
                  </a:lnTo>
                  <a:close/>
                </a:path>
              </a:pathLst>
            </a:custGeom>
            <a:solidFill>
              <a:srgbClr val="00000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50" name="Freeform 728"/>
            <p:cNvSpPr/>
            <p:nvPr/>
          </p:nvSpPr>
          <p:spPr bwMode="auto">
            <a:xfrm>
              <a:off x="3363913" y="-280988"/>
              <a:ext cx="23813" cy="131763"/>
            </a:xfrm>
            <a:custGeom>
              <a:avLst/>
              <a:gdLst>
                <a:gd name="T0" fmla="*/ 0 w 3"/>
                <a:gd name="T1" fmla="*/ 131763 h 17"/>
                <a:gd name="T2" fmla="*/ 0 w 3"/>
                <a:gd name="T3" fmla="*/ 100760 h 17"/>
                <a:gd name="T4" fmla="*/ 0 w 3"/>
                <a:gd name="T5" fmla="*/ 93009 h 17"/>
                <a:gd name="T6" fmla="*/ 23813 w 3"/>
                <a:gd name="T7" fmla="*/ 15502 h 17"/>
                <a:gd name="T8" fmla="*/ 15875 w 3"/>
                <a:gd name="T9" fmla="*/ 7751 h 17"/>
                <a:gd name="T10" fmla="*/ 23813 w 3"/>
                <a:gd name="T11" fmla="*/ 0 h 17"/>
                <a:gd name="T12" fmla="*/ 15875 w 3"/>
                <a:gd name="T13" fmla="*/ 7751 h 17"/>
                <a:gd name="T14" fmla="*/ 23813 w 3"/>
                <a:gd name="T15" fmla="*/ 15502 h 17"/>
                <a:gd name="T16" fmla="*/ 0 w 3"/>
                <a:gd name="T17" fmla="*/ 13176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7"/>
                <a:gd name="T29" fmla="*/ 3 w 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7">
                  <a:moveTo>
                    <a:pt x="0" y="17"/>
                  </a:moveTo>
                  <a:cubicBezTo>
                    <a:pt x="0" y="15"/>
                    <a:pt x="0" y="14"/>
                    <a:pt x="0" y="13"/>
                  </a:cubicBezTo>
                  <a:cubicBezTo>
                    <a:pt x="0" y="12"/>
                    <a:pt x="0" y="12"/>
                    <a:pt x="0" y="12"/>
                  </a:cubicBezTo>
                  <a:cubicBezTo>
                    <a:pt x="1" y="8"/>
                    <a:pt x="3" y="2"/>
                    <a:pt x="3" y="2"/>
                  </a:cubicBezTo>
                  <a:cubicBezTo>
                    <a:pt x="2" y="1"/>
                    <a:pt x="2" y="1"/>
                    <a:pt x="2" y="1"/>
                  </a:cubicBezTo>
                  <a:cubicBezTo>
                    <a:pt x="2" y="0"/>
                    <a:pt x="3" y="0"/>
                    <a:pt x="3" y="0"/>
                  </a:cubicBezTo>
                  <a:cubicBezTo>
                    <a:pt x="2" y="1"/>
                    <a:pt x="2" y="1"/>
                    <a:pt x="2" y="1"/>
                  </a:cubicBezTo>
                  <a:cubicBezTo>
                    <a:pt x="3" y="1"/>
                    <a:pt x="3" y="2"/>
                    <a:pt x="3" y="2"/>
                  </a:cubicBezTo>
                  <a:cubicBezTo>
                    <a:pt x="2" y="8"/>
                    <a:pt x="1" y="14"/>
                    <a:pt x="0" y="17"/>
                  </a:cubicBezTo>
                  <a:close/>
                </a:path>
              </a:pathLst>
            </a:custGeom>
            <a:solidFill>
              <a:srgbClr val="00000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51" name="Freeform 729"/>
            <p:cNvSpPr/>
            <p:nvPr/>
          </p:nvSpPr>
          <p:spPr bwMode="auto">
            <a:xfrm>
              <a:off x="3092450" y="-274638"/>
              <a:ext cx="15875" cy="31750"/>
            </a:xfrm>
            <a:custGeom>
              <a:avLst/>
              <a:gdLst>
                <a:gd name="T0" fmla="*/ 0 w 2"/>
                <a:gd name="T1" fmla="*/ 0 h 4"/>
                <a:gd name="T2" fmla="*/ 15875 w 2"/>
                <a:gd name="T3" fmla="*/ 7938 h 4"/>
                <a:gd name="T4" fmla="*/ 7938 w 2"/>
                <a:gd name="T5" fmla="*/ 31750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cubicBezTo>
                    <a:pt x="2" y="1"/>
                    <a:pt x="2" y="1"/>
                    <a:pt x="2" y="1"/>
                  </a:cubicBezTo>
                  <a:cubicBezTo>
                    <a:pt x="1" y="4"/>
                    <a:pt x="1" y="4"/>
                    <a:pt x="1" y="4"/>
                  </a:cubicBezTo>
                  <a:cubicBezTo>
                    <a:pt x="1" y="4"/>
                    <a:pt x="0" y="2"/>
                    <a:pt x="0" y="0"/>
                  </a:cubicBezTo>
                  <a:close/>
                </a:path>
              </a:pathLst>
            </a:custGeom>
            <a:solidFill>
              <a:srgbClr val="CFD0D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52" name="Freeform 730"/>
            <p:cNvSpPr/>
            <p:nvPr/>
          </p:nvSpPr>
          <p:spPr bwMode="auto">
            <a:xfrm>
              <a:off x="3387725" y="-219075"/>
              <a:ext cx="0" cy="14288"/>
            </a:xfrm>
            <a:custGeom>
              <a:avLst/>
              <a:gdLst>
                <a:gd name="T0" fmla="*/ 0 h 2"/>
                <a:gd name="T1" fmla="*/ 14288 h 2"/>
                <a:gd name="T2" fmla="*/ 0 h 2"/>
                <a:gd name="T3" fmla="*/ 0 60000 65536"/>
                <a:gd name="T4" fmla="*/ 0 60000 65536"/>
                <a:gd name="T5" fmla="*/ 0 60000 65536"/>
                <a:gd name="T6" fmla="*/ 0 h 2"/>
                <a:gd name="T7" fmla="*/ 2 h 2"/>
              </a:gdLst>
              <a:ahLst/>
              <a:cxnLst>
                <a:cxn ang="T3">
                  <a:pos x="0" y="T0"/>
                </a:cxn>
                <a:cxn ang="T4">
                  <a:pos x="0" y="T1"/>
                </a:cxn>
                <a:cxn ang="T5">
                  <a:pos x="0" y="T2"/>
                </a:cxn>
              </a:cxnLst>
              <a:rect l="0" t="T6" r="0" b="T7"/>
              <a:pathLst>
                <a:path h="2">
                  <a:moveTo>
                    <a:pt x="0" y="0"/>
                  </a:moveTo>
                  <a:cubicBezTo>
                    <a:pt x="0" y="0"/>
                    <a:pt x="0" y="0"/>
                    <a:pt x="0" y="2"/>
                  </a:cubicBezTo>
                  <a:cubicBezTo>
                    <a:pt x="0" y="1"/>
                    <a:pt x="0" y="1"/>
                    <a:pt x="0" y="0"/>
                  </a:cubicBezTo>
                  <a:close/>
                </a:path>
              </a:pathLst>
            </a:custGeom>
            <a:solidFill>
              <a:srgbClr val="00000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53" name="Freeform 731"/>
            <p:cNvSpPr/>
            <p:nvPr/>
          </p:nvSpPr>
          <p:spPr bwMode="auto">
            <a:xfrm>
              <a:off x="3379788" y="-266700"/>
              <a:ext cx="53975" cy="171450"/>
            </a:xfrm>
            <a:custGeom>
              <a:avLst/>
              <a:gdLst>
                <a:gd name="T0" fmla="*/ 0 w 7"/>
                <a:gd name="T1" fmla="*/ 163657 h 22"/>
                <a:gd name="T2" fmla="*/ 7711 w 7"/>
                <a:gd name="T3" fmla="*/ 124691 h 22"/>
                <a:gd name="T4" fmla="*/ 7711 w 7"/>
                <a:gd name="T5" fmla="*/ 62345 h 22"/>
                <a:gd name="T6" fmla="*/ 15421 w 7"/>
                <a:gd name="T7" fmla="*/ 109105 h 22"/>
                <a:gd name="T8" fmla="*/ 15421 w 7"/>
                <a:gd name="T9" fmla="*/ 46759 h 22"/>
                <a:gd name="T10" fmla="*/ 15421 w 7"/>
                <a:gd name="T11" fmla="*/ 124691 h 22"/>
                <a:gd name="T12" fmla="*/ 30843 w 7"/>
                <a:gd name="T13" fmla="*/ 77932 h 22"/>
                <a:gd name="T14" fmla="*/ 30843 w 7"/>
                <a:gd name="T15" fmla="*/ 0 h 22"/>
                <a:gd name="T16" fmla="*/ 38554 w 7"/>
                <a:gd name="T17" fmla="*/ 70139 h 22"/>
                <a:gd name="T18" fmla="*/ 53975 w 7"/>
                <a:gd name="T19" fmla="*/ 54552 h 22"/>
                <a:gd name="T20" fmla="*/ 38554 w 7"/>
                <a:gd name="T21" fmla="*/ 77932 h 22"/>
                <a:gd name="T22" fmla="*/ 38554 w 7"/>
                <a:gd name="T23" fmla="*/ 85725 h 22"/>
                <a:gd name="T24" fmla="*/ 38554 w 7"/>
                <a:gd name="T25" fmla="*/ 93518 h 22"/>
                <a:gd name="T26" fmla="*/ 46264 w 7"/>
                <a:gd name="T27" fmla="*/ 101311 h 22"/>
                <a:gd name="T28" fmla="*/ 30843 w 7"/>
                <a:gd name="T29" fmla="*/ 101311 h 22"/>
                <a:gd name="T30" fmla="*/ 46264 w 7"/>
                <a:gd name="T31" fmla="*/ 101311 h 22"/>
                <a:gd name="T32" fmla="*/ 30843 w 7"/>
                <a:gd name="T33" fmla="*/ 116898 h 22"/>
                <a:gd name="T34" fmla="*/ 7711 w 7"/>
                <a:gd name="T35" fmla="*/ 171450 h 22"/>
                <a:gd name="T36" fmla="*/ 0 w 7"/>
                <a:gd name="T37" fmla="*/ 16365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22"/>
                <a:gd name="T59" fmla="*/ 7 w 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22">
                  <a:moveTo>
                    <a:pt x="0" y="21"/>
                  </a:moveTo>
                  <a:cubicBezTo>
                    <a:pt x="1" y="19"/>
                    <a:pt x="1" y="16"/>
                    <a:pt x="1" y="16"/>
                  </a:cubicBezTo>
                  <a:cubicBezTo>
                    <a:pt x="1" y="13"/>
                    <a:pt x="1" y="10"/>
                    <a:pt x="1" y="8"/>
                  </a:cubicBezTo>
                  <a:cubicBezTo>
                    <a:pt x="1" y="10"/>
                    <a:pt x="2" y="14"/>
                    <a:pt x="2" y="14"/>
                  </a:cubicBezTo>
                  <a:cubicBezTo>
                    <a:pt x="2" y="12"/>
                    <a:pt x="2" y="6"/>
                    <a:pt x="2" y="6"/>
                  </a:cubicBezTo>
                  <a:cubicBezTo>
                    <a:pt x="2" y="16"/>
                    <a:pt x="2" y="16"/>
                    <a:pt x="2" y="16"/>
                  </a:cubicBezTo>
                  <a:cubicBezTo>
                    <a:pt x="3" y="14"/>
                    <a:pt x="4" y="10"/>
                    <a:pt x="4" y="10"/>
                  </a:cubicBezTo>
                  <a:cubicBezTo>
                    <a:pt x="3" y="7"/>
                    <a:pt x="4" y="0"/>
                    <a:pt x="4" y="0"/>
                  </a:cubicBezTo>
                  <a:cubicBezTo>
                    <a:pt x="4" y="0"/>
                    <a:pt x="4" y="8"/>
                    <a:pt x="5" y="9"/>
                  </a:cubicBezTo>
                  <a:cubicBezTo>
                    <a:pt x="6" y="10"/>
                    <a:pt x="7" y="7"/>
                    <a:pt x="7" y="7"/>
                  </a:cubicBezTo>
                  <a:cubicBezTo>
                    <a:pt x="6" y="9"/>
                    <a:pt x="5" y="10"/>
                    <a:pt x="5" y="10"/>
                  </a:cubicBezTo>
                  <a:cubicBezTo>
                    <a:pt x="5" y="11"/>
                    <a:pt x="5" y="11"/>
                    <a:pt x="5" y="11"/>
                  </a:cubicBezTo>
                  <a:cubicBezTo>
                    <a:pt x="5" y="11"/>
                    <a:pt x="5" y="12"/>
                    <a:pt x="5" y="12"/>
                  </a:cubicBezTo>
                  <a:cubicBezTo>
                    <a:pt x="5" y="12"/>
                    <a:pt x="6" y="13"/>
                    <a:pt x="6" y="13"/>
                  </a:cubicBezTo>
                  <a:cubicBezTo>
                    <a:pt x="5" y="12"/>
                    <a:pt x="4" y="13"/>
                    <a:pt x="4" y="13"/>
                  </a:cubicBezTo>
                  <a:cubicBezTo>
                    <a:pt x="5" y="12"/>
                    <a:pt x="6" y="13"/>
                    <a:pt x="6" y="13"/>
                  </a:cubicBezTo>
                  <a:cubicBezTo>
                    <a:pt x="5" y="13"/>
                    <a:pt x="4" y="14"/>
                    <a:pt x="4" y="15"/>
                  </a:cubicBezTo>
                  <a:cubicBezTo>
                    <a:pt x="3" y="15"/>
                    <a:pt x="2" y="20"/>
                    <a:pt x="1" y="22"/>
                  </a:cubicBezTo>
                  <a:cubicBezTo>
                    <a:pt x="1" y="22"/>
                    <a:pt x="0" y="21"/>
                    <a:pt x="0" y="21"/>
                  </a:cubicBezTo>
                  <a:close/>
                </a:path>
              </a:pathLst>
            </a:custGeom>
            <a:solidFill>
              <a:srgbClr val="00000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54" name="Freeform 732"/>
            <p:cNvSpPr/>
            <p:nvPr/>
          </p:nvSpPr>
          <p:spPr bwMode="auto">
            <a:xfrm>
              <a:off x="3092450" y="-304800"/>
              <a:ext cx="225425" cy="255588"/>
            </a:xfrm>
            <a:custGeom>
              <a:avLst/>
              <a:gdLst>
                <a:gd name="T0" fmla="*/ 225425 w 29"/>
                <a:gd name="T1" fmla="*/ 7745 h 33"/>
                <a:gd name="T2" fmla="*/ 217652 w 29"/>
                <a:gd name="T3" fmla="*/ 108431 h 33"/>
                <a:gd name="T4" fmla="*/ 139919 w 29"/>
                <a:gd name="T5" fmla="*/ 255588 h 33"/>
                <a:gd name="T6" fmla="*/ 132146 w 29"/>
                <a:gd name="T7" fmla="*/ 247843 h 33"/>
                <a:gd name="T8" fmla="*/ 147692 w 29"/>
                <a:gd name="T9" fmla="*/ 123921 h 33"/>
                <a:gd name="T10" fmla="*/ 155466 w 29"/>
                <a:gd name="T11" fmla="*/ 77451 h 33"/>
                <a:gd name="T12" fmla="*/ 116599 w 29"/>
                <a:gd name="T13" fmla="*/ 77451 h 33"/>
                <a:gd name="T14" fmla="*/ 108826 w 29"/>
                <a:gd name="T15" fmla="*/ 85196 h 33"/>
                <a:gd name="T16" fmla="*/ 62186 w 29"/>
                <a:gd name="T17" fmla="*/ 77451 h 33"/>
                <a:gd name="T18" fmla="*/ 0 w 29"/>
                <a:gd name="T19" fmla="*/ 61961 h 33"/>
                <a:gd name="T20" fmla="*/ 7773 w 29"/>
                <a:gd name="T21" fmla="*/ 30980 h 33"/>
                <a:gd name="T22" fmla="*/ 101053 w 29"/>
                <a:gd name="T23" fmla="*/ 38725 h 33"/>
                <a:gd name="T24" fmla="*/ 132146 w 29"/>
                <a:gd name="T25" fmla="*/ 38725 h 33"/>
                <a:gd name="T26" fmla="*/ 147692 w 29"/>
                <a:gd name="T27" fmla="*/ 38725 h 33"/>
                <a:gd name="T28" fmla="*/ 147692 w 29"/>
                <a:gd name="T29" fmla="*/ 30980 h 33"/>
                <a:gd name="T30" fmla="*/ 163239 w 29"/>
                <a:gd name="T31" fmla="*/ 30980 h 33"/>
                <a:gd name="T32" fmla="*/ 163239 w 29"/>
                <a:gd name="T33" fmla="*/ 7745 h 33"/>
                <a:gd name="T34" fmla="*/ 194332 w 29"/>
                <a:gd name="T35" fmla="*/ 7745 h 33"/>
                <a:gd name="T36" fmla="*/ 217652 w 29"/>
                <a:gd name="T37" fmla="*/ 0 h 33"/>
                <a:gd name="T38" fmla="*/ 225425 w 29"/>
                <a:gd name="T39" fmla="*/ 7745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33"/>
                <a:gd name="T62" fmla="*/ 29 w 29"/>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33">
                  <a:moveTo>
                    <a:pt x="29" y="1"/>
                  </a:moveTo>
                  <a:cubicBezTo>
                    <a:pt x="29" y="1"/>
                    <a:pt x="29" y="10"/>
                    <a:pt x="28" y="14"/>
                  </a:cubicBezTo>
                  <a:cubicBezTo>
                    <a:pt x="28" y="14"/>
                    <a:pt x="24" y="31"/>
                    <a:pt x="18" y="33"/>
                  </a:cubicBezTo>
                  <a:cubicBezTo>
                    <a:pt x="18" y="33"/>
                    <a:pt x="17" y="32"/>
                    <a:pt x="17" y="32"/>
                  </a:cubicBezTo>
                  <a:cubicBezTo>
                    <a:pt x="16" y="31"/>
                    <a:pt x="19" y="17"/>
                    <a:pt x="19" y="16"/>
                  </a:cubicBezTo>
                  <a:cubicBezTo>
                    <a:pt x="19" y="15"/>
                    <a:pt x="20" y="10"/>
                    <a:pt x="20" y="10"/>
                  </a:cubicBezTo>
                  <a:cubicBezTo>
                    <a:pt x="20" y="10"/>
                    <a:pt x="16" y="10"/>
                    <a:pt x="15" y="10"/>
                  </a:cubicBezTo>
                  <a:cubicBezTo>
                    <a:pt x="15" y="10"/>
                    <a:pt x="15" y="11"/>
                    <a:pt x="14" y="11"/>
                  </a:cubicBezTo>
                  <a:cubicBezTo>
                    <a:pt x="13" y="11"/>
                    <a:pt x="9" y="10"/>
                    <a:pt x="8" y="10"/>
                  </a:cubicBezTo>
                  <a:cubicBezTo>
                    <a:pt x="7" y="10"/>
                    <a:pt x="1" y="9"/>
                    <a:pt x="0" y="8"/>
                  </a:cubicBezTo>
                  <a:cubicBezTo>
                    <a:pt x="0" y="8"/>
                    <a:pt x="1" y="5"/>
                    <a:pt x="1" y="4"/>
                  </a:cubicBezTo>
                  <a:cubicBezTo>
                    <a:pt x="1" y="4"/>
                    <a:pt x="11" y="5"/>
                    <a:pt x="13" y="5"/>
                  </a:cubicBezTo>
                  <a:cubicBezTo>
                    <a:pt x="17" y="5"/>
                    <a:pt x="17" y="5"/>
                    <a:pt x="17" y="5"/>
                  </a:cubicBezTo>
                  <a:cubicBezTo>
                    <a:pt x="19" y="5"/>
                    <a:pt x="19" y="5"/>
                    <a:pt x="19" y="5"/>
                  </a:cubicBezTo>
                  <a:cubicBezTo>
                    <a:pt x="19" y="4"/>
                    <a:pt x="19" y="4"/>
                    <a:pt x="19" y="4"/>
                  </a:cubicBezTo>
                  <a:cubicBezTo>
                    <a:pt x="21" y="4"/>
                    <a:pt x="21" y="4"/>
                    <a:pt x="21" y="4"/>
                  </a:cubicBezTo>
                  <a:cubicBezTo>
                    <a:pt x="21" y="4"/>
                    <a:pt x="20" y="2"/>
                    <a:pt x="21" y="1"/>
                  </a:cubicBezTo>
                  <a:cubicBezTo>
                    <a:pt x="23" y="1"/>
                    <a:pt x="25" y="1"/>
                    <a:pt x="25" y="1"/>
                  </a:cubicBezTo>
                  <a:cubicBezTo>
                    <a:pt x="26" y="1"/>
                    <a:pt x="28" y="0"/>
                    <a:pt x="28" y="0"/>
                  </a:cubicBezTo>
                  <a:lnTo>
                    <a:pt x="29" y="1"/>
                  </a:lnTo>
                  <a:close/>
                </a:path>
              </a:pathLst>
            </a:custGeom>
            <a:solidFill>
              <a:srgbClr val="00000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55" name="Freeform 733"/>
            <p:cNvSpPr/>
            <p:nvPr/>
          </p:nvSpPr>
          <p:spPr bwMode="auto">
            <a:xfrm>
              <a:off x="3100388" y="-296863"/>
              <a:ext cx="217488" cy="231775"/>
            </a:xfrm>
            <a:custGeom>
              <a:avLst/>
              <a:gdLst>
                <a:gd name="T0" fmla="*/ 7767 w 28"/>
                <a:gd name="T1" fmla="*/ 30903 h 30"/>
                <a:gd name="T2" fmla="*/ 85442 w 28"/>
                <a:gd name="T3" fmla="*/ 38629 h 30"/>
                <a:gd name="T4" fmla="*/ 124279 w 28"/>
                <a:gd name="T5" fmla="*/ 54081 h 30"/>
                <a:gd name="T6" fmla="*/ 100977 w 28"/>
                <a:gd name="T7" fmla="*/ 38629 h 30"/>
                <a:gd name="T8" fmla="*/ 132046 w 28"/>
                <a:gd name="T9" fmla="*/ 54081 h 30"/>
                <a:gd name="T10" fmla="*/ 116511 w 28"/>
                <a:gd name="T11" fmla="*/ 38629 h 30"/>
                <a:gd name="T12" fmla="*/ 139814 w 28"/>
                <a:gd name="T13" fmla="*/ 54081 h 30"/>
                <a:gd name="T14" fmla="*/ 132046 w 28"/>
                <a:gd name="T15" fmla="*/ 38629 h 30"/>
                <a:gd name="T16" fmla="*/ 132046 w 28"/>
                <a:gd name="T17" fmla="*/ 30903 h 30"/>
                <a:gd name="T18" fmla="*/ 139814 w 28"/>
                <a:gd name="T19" fmla="*/ 30903 h 30"/>
                <a:gd name="T20" fmla="*/ 147581 w 28"/>
                <a:gd name="T21" fmla="*/ 46355 h 30"/>
                <a:gd name="T22" fmla="*/ 147581 w 28"/>
                <a:gd name="T23" fmla="*/ 30903 h 30"/>
                <a:gd name="T24" fmla="*/ 155349 w 28"/>
                <a:gd name="T25" fmla="*/ 38629 h 30"/>
                <a:gd name="T26" fmla="*/ 155349 w 28"/>
                <a:gd name="T27" fmla="*/ 38629 h 30"/>
                <a:gd name="T28" fmla="*/ 155349 w 28"/>
                <a:gd name="T29" fmla="*/ 7726 h 30"/>
                <a:gd name="T30" fmla="*/ 155349 w 28"/>
                <a:gd name="T31" fmla="*/ 0 h 30"/>
                <a:gd name="T32" fmla="*/ 170883 w 28"/>
                <a:gd name="T33" fmla="*/ 0 h 30"/>
                <a:gd name="T34" fmla="*/ 170883 w 28"/>
                <a:gd name="T35" fmla="*/ 0 h 30"/>
                <a:gd name="T36" fmla="*/ 186418 w 28"/>
                <a:gd name="T37" fmla="*/ 0 h 30"/>
                <a:gd name="T38" fmla="*/ 178651 w 28"/>
                <a:gd name="T39" fmla="*/ 15452 h 30"/>
                <a:gd name="T40" fmla="*/ 209721 w 28"/>
                <a:gd name="T41" fmla="*/ 0 h 30"/>
                <a:gd name="T42" fmla="*/ 217488 w 28"/>
                <a:gd name="T43" fmla="*/ 0 h 30"/>
                <a:gd name="T44" fmla="*/ 217488 w 28"/>
                <a:gd name="T45" fmla="*/ 7726 h 30"/>
                <a:gd name="T46" fmla="*/ 201953 w 28"/>
                <a:gd name="T47" fmla="*/ 15452 h 30"/>
                <a:gd name="T48" fmla="*/ 209721 w 28"/>
                <a:gd name="T49" fmla="*/ 61807 h 30"/>
                <a:gd name="T50" fmla="*/ 209721 w 28"/>
                <a:gd name="T51" fmla="*/ 92710 h 30"/>
                <a:gd name="T52" fmla="*/ 209721 w 28"/>
                <a:gd name="T53" fmla="*/ 100436 h 30"/>
                <a:gd name="T54" fmla="*/ 201953 w 28"/>
                <a:gd name="T55" fmla="*/ 115888 h 30"/>
                <a:gd name="T56" fmla="*/ 194186 w 28"/>
                <a:gd name="T57" fmla="*/ 61807 h 30"/>
                <a:gd name="T58" fmla="*/ 194186 w 28"/>
                <a:gd name="T59" fmla="*/ 23178 h 30"/>
                <a:gd name="T60" fmla="*/ 194186 w 28"/>
                <a:gd name="T61" fmla="*/ 69533 h 30"/>
                <a:gd name="T62" fmla="*/ 194186 w 28"/>
                <a:gd name="T63" fmla="*/ 115888 h 30"/>
                <a:gd name="T64" fmla="*/ 155349 w 28"/>
                <a:gd name="T65" fmla="*/ 208598 h 30"/>
                <a:gd name="T66" fmla="*/ 132046 w 28"/>
                <a:gd name="T67" fmla="*/ 231775 h 30"/>
                <a:gd name="T68" fmla="*/ 147581 w 28"/>
                <a:gd name="T69" fmla="*/ 146791 h 30"/>
                <a:gd name="T70" fmla="*/ 147581 w 28"/>
                <a:gd name="T71" fmla="*/ 61807 h 30"/>
                <a:gd name="T72" fmla="*/ 116511 w 28"/>
                <a:gd name="T73" fmla="*/ 61807 h 30"/>
                <a:gd name="T74" fmla="*/ 93209 w 28"/>
                <a:gd name="T75" fmla="*/ 61807 h 30"/>
                <a:gd name="T76" fmla="*/ 100977 w 28"/>
                <a:gd name="T77" fmla="*/ 61807 h 30"/>
                <a:gd name="T78" fmla="*/ 69907 w 28"/>
                <a:gd name="T79" fmla="*/ 61807 h 30"/>
                <a:gd name="T80" fmla="*/ 0 w 28"/>
                <a:gd name="T81" fmla="*/ 54081 h 30"/>
                <a:gd name="T82" fmla="*/ 7767 w 28"/>
                <a:gd name="T83" fmla="*/ 30903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
                <a:gd name="T127" fmla="*/ 0 h 30"/>
                <a:gd name="T128" fmla="*/ 28 w 28"/>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 h="30">
                  <a:moveTo>
                    <a:pt x="1" y="4"/>
                  </a:moveTo>
                  <a:cubicBezTo>
                    <a:pt x="2" y="3"/>
                    <a:pt x="11" y="5"/>
                    <a:pt x="11" y="5"/>
                  </a:cubicBezTo>
                  <a:cubicBezTo>
                    <a:pt x="11" y="5"/>
                    <a:pt x="15" y="8"/>
                    <a:pt x="16" y="7"/>
                  </a:cubicBezTo>
                  <a:cubicBezTo>
                    <a:pt x="16" y="7"/>
                    <a:pt x="13" y="6"/>
                    <a:pt x="13" y="5"/>
                  </a:cubicBezTo>
                  <a:cubicBezTo>
                    <a:pt x="14" y="4"/>
                    <a:pt x="17" y="7"/>
                    <a:pt x="17" y="7"/>
                  </a:cubicBezTo>
                  <a:cubicBezTo>
                    <a:pt x="17" y="7"/>
                    <a:pt x="16" y="5"/>
                    <a:pt x="15" y="5"/>
                  </a:cubicBezTo>
                  <a:cubicBezTo>
                    <a:pt x="15" y="5"/>
                    <a:pt x="17" y="4"/>
                    <a:pt x="18" y="7"/>
                  </a:cubicBezTo>
                  <a:cubicBezTo>
                    <a:pt x="18" y="7"/>
                    <a:pt x="18" y="6"/>
                    <a:pt x="17" y="5"/>
                  </a:cubicBezTo>
                  <a:cubicBezTo>
                    <a:pt x="17" y="4"/>
                    <a:pt x="17" y="4"/>
                    <a:pt x="17" y="4"/>
                  </a:cubicBezTo>
                  <a:cubicBezTo>
                    <a:pt x="16" y="4"/>
                    <a:pt x="17" y="4"/>
                    <a:pt x="18" y="4"/>
                  </a:cubicBezTo>
                  <a:cubicBezTo>
                    <a:pt x="19" y="5"/>
                    <a:pt x="19" y="6"/>
                    <a:pt x="19" y="6"/>
                  </a:cubicBezTo>
                  <a:cubicBezTo>
                    <a:pt x="19" y="6"/>
                    <a:pt x="19" y="4"/>
                    <a:pt x="19" y="4"/>
                  </a:cubicBezTo>
                  <a:cubicBezTo>
                    <a:pt x="19" y="4"/>
                    <a:pt x="20" y="3"/>
                    <a:pt x="20" y="5"/>
                  </a:cubicBezTo>
                  <a:cubicBezTo>
                    <a:pt x="20" y="5"/>
                    <a:pt x="20" y="5"/>
                    <a:pt x="20" y="5"/>
                  </a:cubicBezTo>
                  <a:cubicBezTo>
                    <a:pt x="20" y="8"/>
                    <a:pt x="22" y="2"/>
                    <a:pt x="20" y="1"/>
                  </a:cubicBezTo>
                  <a:cubicBezTo>
                    <a:pt x="20" y="0"/>
                    <a:pt x="20" y="0"/>
                    <a:pt x="20" y="0"/>
                  </a:cubicBezTo>
                  <a:cubicBezTo>
                    <a:pt x="21" y="0"/>
                    <a:pt x="21" y="0"/>
                    <a:pt x="22" y="0"/>
                  </a:cubicBezTo>
                  <a:cubicBezTo>
                    <a:pt x="22" y="0"/>
                    <a:pt x="22" y="0"/>
                    <a:pt x="22" y="0"/>
                  </a:cubicBezTo>
                  <a:cubicBezTo>
                    <a:pt x="24" y="0"/>
                    <a:pt x="24" y="0"/>
                    <a:pt x="24" y="0"/>
                  </a:cubicBezTo>
                  <a:cubicBezTo>
                    <a:pt x="24" y="0"/>
                    <a:pt x="23" y="2"/>
                    <a:pt x="23" y="2"/>
                  </a:cubicBezTo>
                  <a:cubicBezTo>
                    <a:pt x="23" y="2"/>
                    <a:pt x="26" y="1"/>
                    <a:pt x="27" y="0"/>
                  </a:cubicBezTo>
                  <a:cubicBezTo>
                    <a:pt x="28" y="0"/>
                    <a:pt x="28" y="0"/>
                    <a:pt x="28" y="0"/>
                  </a:cubicBezTo>
                  <a:cubicBezTo>
                    <a:pt x="28" y="1"/>
                    <a:pt x="28" y="1"/>
                    <a:pt x="28" y="1"/>
                  </a:cubicBezTo>
                  <a:cubicBezTo>
                    <a:pt x="27" y="1"/>
                    <a:pt x="26" y="2"/>
                    <a:pt x="26" y="2"/>
                  </a:cubicBezTo>
                  <a:cubicBezTo>
                    <a:pt x="25" y="2"/>
                    <a:pt x="27" y="4"/>
                    <a:pt x="27" y="8"/>
                  </a:cubicBezTo>
                  <a:cubicBezTo>
                    <a:pt x="27" y="9"/>
                    <a:pt x="27" y="11"/>
                    <a:pt x="27" y="12"/>
                  </a:cubicBezTo>
                  <a:cubicBezTo>
                    <a:pt x="27" y="12"/>
                    <a:pt x="27" y="13"/>
                    <a:pt x="27" y="13"/>
                  </a:cubicBezTo>
                  <a:cubicBezTo>
                    <a:pt x="27" y="13"/>
                    <a:pt x="27" y="14"/>
                    <a:pt x="26" y="15"/>
                  </a:cubicBezTo>
                  <a:cubicBezTo>
                    <a:pt x="25" y="8"/>
                    <a:pt x="25" y="8"/>
                    <a:pt x="25" y="8"/>
                  </a:cubicBezTo>
                  <a:cubicBezTo>
                    <a:pt x="25" y="3"/>
                    <a:pt x="25" y="3"/>
                    <a:pt x="25" y="3"/>
                  </a:cubicBezTo>
                  <a:cubicBezTo>
                    <a:pt x="25" y="9"/>
                    <a:pt x="25" y="9"/>
                    <a:pt x="25" y="9"/>
                  </a:cubicBezTo>
                  <a:cubicBezTo>
                    <a:pt x="25" y="9"/>
                    <a:pt x="25" y="15"/>
                    <a:pt x="25" y="15"/>
                  </a:cubicBezTo>
                  <a:cubicBezTo>
                    <a:pt x="24" y="16"/>
                    <a:pt x="20" y="27"/>
                    <a:pt x="20" y="27"/>
                  </a:cubicBezTo>
                  <a:cubicBezTo>
                    <a:pt x="17" y="30"/>
                    <a:pt x="17" y="30"/>
                    <a:pt x="17" y="30"/>
                  </a:cubicBezTo>
                  <a:cubicBezTo>
                    <a:pt x="17" y="30"/>
                    <a:pt x="19" y="19"/>
                    <a:pt x="19" y="19"/>
                  </a:cubicBezTo>
                  <a:cubicBezTo>
                    <a:pt x="19" y="18"/>
                    <a:pt x="19" y="8"/>
                    <a:pt x="19" y="8"/>
                  </a:cubicBezTo>
                  <a:cubicBezTo>
                    <a:pt x="19" y="8"/>
                    <a:pt x="16" y="8"/>
                    <a:pt x="15" y="8"/>
                  </a:cubicBezTo>
                  <a:cubicBezTo>
                    <a:pt x="15" y="8"/>
                    <a:pt x="13" y="8"/>
                    <a:pt x="12" y="8"/>
                  </a:cubicBezTo>
                  <a:cubicBezTo>
                    <a:pt x="12" y="8"/>
                    <a:pt x="13" y="8"/>
                    <a:pt x="13" y="8"/>
                  </a:cubicBezTo>
                  <a:cubicBezTo>
                    <a:pt x="12" y="9"/>
                    <a:pt x="10" y="8"/>
                    <a:pt x="9" y="8"/>
                  </a:cubicBezTo>
                  <a:cubicBezTo>
                    <a:pt x="8" y="8"/>
                    <a:pt x="0" y="7"/>
                    <a:pt x="0" y="7"/>
                  </a:cubicBezTo>
                  <a:cubicBezTo>
                    <a:pt x="0" y="7"/>
                    <a:pt x="0" y="4"/>
                    <a:pt x="1" y="4"/>
                  </a:cubicBezTo>
                  <a:close/>
                </a:path>
              </a:pathLst>
            </a:custGeom>
            <a:solidFill>
              <a:srgbClr val="262423"/>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56" name="Freeform 734"/>
            <p:cNvSpPr/>
            <p:nvPr/>
          </p:nvSpPr>
          <p:spPr bwMode="auto">
            <a:xfrm>
              <a:off x="3263900" y="160338"/>
              <a:ext cx="69850" cy="77788"/>
            </a:xfrm>
            <a:custGeom>
              <a:avLst/>
              <a:gdLst>
                <a:gd name="T0" fmla="*/ 31044 w 9"/>
                <a:gd name="T1" fmla="*/ 15558 h 10"/>
                <a:gd name="T2" fmla="*/ 46567 w 9"/>
                <a:gd name="T3" fmla="*/ 38894 h 10"/>
                <a:gd name="T4" fmla="*/ 62089 w 9"/>
                <a:gd name="T5" fmla="*/ 70009 h 10"/>
                <a:gd name="T6" fmla="*/ 31044 w 9"/>
                <a:gd name="T7" fmla="*/ 70009 h 10"/>
                <a:gd name="T8" fmla="*/ 15522 w 9"/>
                <a:gd name="T9" fmla="*/ 54452 h 10"/>
                <a:gd name="T10" fmla="*/ 0 w 9"/>
                <a:gd name="T11" fmla="*/ 38894 h 10"/>
                <a:gd name="T12" fmla="*/ 0 w 9"/>
                <a:gd name="T13" fmla="*/ 15558 h 10"/>
                <a:gd name="T14" fmla="*/ 31044 w 9"/>
                <a:gd name="T15" fmla="*/ 15558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4" y="2"/>
                  </a:moveTo>
                  <a:cubicBezTo>
                    <a:pt x="4" y="2"/>
                    <a:pt x="5" y="4"/>
                    <a:pt x="6" y="5"/>
                  </a:cubicBezTo>
                  <a:cubicBezTo>
                    <a:pt x="6" y="5"/>
                    <a:pt x="9" y="8"/>
                    <a:pt x="8" y="9"/>
                  </a:cubicBezTo>
                  <a:cubicBezTo>
                    <a:pt x="8" y="9"/>
                    <a:pt x="6" y="10"/>
                    <a:pt x="4" y="9"/>
                  </a:cubicBezTo>
                  <a:cubicBezTo>
                    <a:pt x="2" y="8"/>
                    <a:pt x="3" y="7"/>
                    <a:pt x="2" y="7"/>
                  </a:cubicBezTo>
                  <a:cubicBezTo>
                    <a:pt x="2" y="7"/>
                    <a:pt x="0" y="6"/>
                    <a:pt x="0" y="5"/>
                  </a:cubicBezTo>
                  <a:cubicBezTo>
                    <a:pt x="0" y="4"/>
                    <a:pt x="0" y="3"/>
                    <a:pt x="0" y="2"/>
                  </a:cubicBezTo>
                  <a:cubicBezTo>
                    <a:pt x="1" y="0"/>
                    <a:pt x="4" y="2"/>
                    <a:pt x="4" y="2"/>
                  </a:cubicBezTo>
                  <a:close/>
                </a:path>
              </a:pathLst>
            </a:custGeom>
            <a:solidFill>
              <a:srgbClr val="00000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57" name="Freeform 735"/>
            <p:cNvSpPr/>
            <p:nvPr/>
          </p:nvSpPr>
          <p:spPr bwMode="auto">
            <a:xfrm>
              <a:off x="3309938" y="160338"/>
              <a:ext cx="46038" cy="61913"/>
            </a:xfrm>
            <a:custGeom>
              <a:avLst/>
              <a:gdLst>
                <a:gd name="T0" fmla="*/ 30692 w 6"/>
                <a:gd name="T1" fmla="*/ 7739 h 8"/>
                <a:gd name="T2" fmla="*/ 38365 w 6"/>
                <a:gd name="T3" fmla="*/ 30957 h 8"/>
                <a:gd name="T4" fmla="*/ 38365 w 6"/>
                <a:gd name="T5" fmla="*/ 54174 h 8"/>
                <a:gd name="T6" fmla="*/ 7673 w 6"/>
                <a:gd name="T7" fmla="*/ 54174 h 8"/>
                <a:gd name="T8" fmla="*/ 7673 w 6"/>
                <a:gd name="T9" fmla="*/ 30957 h 8"/>
                <a:gd name="T10" fmla="*/ 7673 w 6"/>
                <a:gd name="T11" fmla="*/ 0 h 8"/>
                <a:gd name="T12" fmla="*/ 30692 w 6"/>
                <a:gd name="T13" fmla="*/ 7739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4" y="1"/>
                  </a:moveTo>
                  <a:cubicBezTo>
                    <a:pt x="4" y="1"/>
                    <a:pt x="4" y="3"/>
                    <a:pt x="5" y="4"/>
                  </a:cubicBezTo>
                  <a:cubicBezTo>
                    <a:pt x="5" y="4"/>
                    <a:pt x="6" y="7"/>
                    <a:pt x="5" y="7"/>
                  </a:cubicBezTo>
                  <a:cubicBezTo>
                    <a:pt x="5" y="7"/>
                    <a:pt x="1" y="8"/>
                    <a:pt x="1" y="7"/>
                  </a:cubicBezTo>
                  <a:cubicBezTo>
                    <a:pt x="0" y="6"/>
                    <a:pt x="1" y="4"/>
                    <a:pt x="1" y="4"/>
                  </a:cubicBezTo>
                  <a:cubicBezTo>
                    <a:pt x="1" y="4"/>
                    <a:pt x="1" y="1"/>
                    <a:pt x="1" y="0"/>
                  </a:cubicBezTo>
                  <a:cubicBezTo>
                    <a:pt x="1" y="0"/>
                    <a:pt x="3" y="0"/>
                    <a:pt x="4" y="1"/>
                  </a:cubicBezTo>
                  <a:close/>
                </a:path>
              </a:pathLst>
            </a:custGeom>
            <a:solidFill>
              <a:srgbClr val="00000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58" name="Freeform 736"/>
            <p:cNvSpPr/>
            <p:nvPr/>
          </p:nvSpPr>
          <p:spPr bwMode="auto">
            <a:xfrm>
              <a:off x="3309938" y="-95250"/>
              <a:ext cx="93663" cy="239713"/>
            </a:xfrm>
            <a:custGeom>
              <a:avLst/>
              <a:gdLst>
                <a:gd name="T0" fmla="*/ 23416 w 12"/>
                <a:gd name="T1" fmla="*/ 146921 h 31"/>
                <a:gd name="T2" fmla="*/ 23416 w 12"/>
                <a:gd name="T3" fmla="*/ 100525 h 31"/>
                <a:gd name="T4" fmla="*/ 39026 w 12"/>
                <a:gd name="T5" fmla="*/ 139188 h 31"/>
                <a:gd name="T6" fmla="*/ 39026 w 12"/>
                <a:gd name="T7" fmla="*/ 92792 h 31"/>
                <a:gd name="T8" fmla="*/ 62442 w 12"/>
                <a:gd name="T9" fmla="*/ 61861 h 31"/>
                <a:gd name="T10" fmla="*/ 78053 w 12"/>
                <a:gd name="T11" fmla="*/ 15465 h 31"/>
                <a:gd name="T12" fmla="*/ 78053 w 12"/>
                <a:gd name="T13" fmla="*/ 0 h 31"/>
                <a:gd name="T14" fmla="*/ 78053 w 12"/>
                <a:gd name="T15" fmla="*/ 0 h 31"/>
                <a:gd name="T16" fmla="*/ 85858 w 12"/>
                <a:gd name="T17" fmla="*/ 15465 h 31"/>
                <a:gd name="T18" fmla="*/ 85858 w 12"/>
                <a:gd name="T19" fmla="*/ 30931 h 31"/>
                <a:gd name="T20" fmla="*/ 54637 w 12"/>
                <a:gd name="T21" fmla="*/ 108257 h 31"/>
                <a:gd name="T22" fmla="*/ 23416 w 12"/>
                <a:gd name="T23" fmla="*/ 216515 h 31"/>
                <a:gd name="T24" fmla="*/ 7805 w 12"/>
                <a:gd name="T25" fmla="*/ 239713 h 31"/>
                <a:gd name="T26" fmla="*/ 23416 w 12"/>
                <a:gd name="T27" fmla="*/ 208782 h 31"/>
                <a:gd name="T28" fmla="*/ 7805 w 12"/>
                <a:gd name="T29" fmla="*/ 224248 h 31"/>
                <a:gd name="T30" fmla="*/ 15611 w 12"/>
                <a:gd name="T31" fmla="*/ 193317 h 31"/>
                <a:gd name="T32" fmla="*/ 23416 w 12"/>
                <a:gd name="T33" fmla="*/ 14692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1"/>
                <a:gd name="T53" fmla="*/ 12 w 12"/>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1">
                  <a:moveTo>
                    <a:pt x="3" y="19"/>
                  </a:moveTo>
                  <a:cubicBezTo>
                    <a:pt x="3" y="18"/>
                    <a:pt x="3" y="13"/>
                    <a:pt x="3" y="13"/>
                  </a:cubicBezTo>
                  <a:cubicBezTo>
                    <a:pt x="3" y="13"/>
                    <a:pt x="3" y="18"/>
                    <a:pt x="5" y="18"/>
                  </a:cubicBezTo>
                  <a:cubicBezTo>
                    <a:pt x="6" y="18"/>
                    <a:pt x="5" y="13"/>
                    <a:pt x="5" y="12"/>
                  </a:cubicBezTo>
                  <a:cubicBezTo>
                    <a:pt x="5" y="11"/>
                    <a:pt x="8" y="8"/>
                    <a:pt x="8" y="8"/>
                  </a:cubicBezTo>
                  <a:cubicBezTo>
                    <a:pt x="9" y="7"/>
                    <a:pt x="10" y="3"/>
                    <a:pt x="10" y="2"/>
                  </a:cubicBezTo>
                  <a:cubicBezTo>
                    <a:pt x="9" y="2"/>
                    <a:pt x="10" y="1"/>
                    <a:pt x="10" y="0"/>
                  </a:cubicBezTo>
                  <a:cubicBezTo>
                    <a:pt x="10" y="0"/>
                    <a:pt x="10" y="0"/>
                    <a:pt x="10" y="0"/>
                  </a:cubicBezTo>
                  <a:cubicBezTo>
                    <a:pt x="10" y="0"/>
                    <a:pt x="10" y="1"/>
                    <a:pt x="11" y="2"/>
                  </a:cubicBezTo>
                  <a:cubicBezTo>
                    <a:pt x="11" y="2"/>
                    <a:pt x="12" y="3"/>
                    <a:pt x="11" y="4"/>
                  </a:cubicBezTo>
                  <a:cubicBezTo>
                    <a:pt x="10" y="4"/>
                    <a:pt x="8" y="12"/>
                    <a:pt x="7" y="14"/>
                  </a:cubicBezTo>
                  <a:cubicBezTo>
                    <a:pt x="7" y="17"/>
                    <a:pt x="3" y="28"/>
                    <a:pt x="3" y="28"/>
                  </a:cubicBezTo>
                  <a:cubicBezTo>
                    <a:pt x="2" y="30"/>
                    <a:pt x="1" y="31"/>
                    <a:pt x="1" y="31"/>
                  </a:cubicBezTo>
                  <a:cubicBezTo>
                    <a:pt x="2" y="30"/>
                    <a:pt x="3" y="27"/>
                    <a:pt x="3" y="27"/>
                  </a:cubicBezTo>
                  <a:cubicBezTo>
                    <a:pt x="2" y="27"/>
                    <a:pt x="1" y="29"/>
                    <a:pt x="1" y="29"/>
                  </a:cubicBezTo>
                  <a:cubicBezTo>
                    <a:pt x="0" y="28"/>
                    <a:pt x="1" y="25"/>
                    <a:pt x="2" y="25"/>
                  </a:cubicBezTo>
                  <a:cubicBezTo>
                    <a:pt x="2" y="24"/>
                    <a:pt x="4" y="20"/>
                    <a:pt x="3" y="19"/>
                  </a:cubicBezTo>
                  <a:close/>
                </a:path>
              </a:pathLst>
            </a:custGeom>
            <a:solidFill>
              <a:srgbClr val="000000"/>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59" name="Freeform 737"/>
            <p:cNvSpPr/>
            <p:nvPr/>
          </p:nvSpPr>
          <p:spPr bwMode="auto">
            <a:xfrm>
              <a:off x="3325813" y="-296863"/>
              <a:ext cx="30163" cy="155575"/>
            </a:xfrm>
            <a:custGeom>
              <a:avLst/>
              <a:gdLst>
                <a:gd name="T0" fmla="*/ 30163 w 4"/>
                <a:gd name="T1" fmla="*/ 140018 h 20"/>
                <a:gd name="T2" fmla="*/ 15082 w 4"/>
                <a:gd name="T3" fmla="*/ 155575 h 20"/>
                <a:gd name="T4" fmla="*/ 0 w 4"/>
                <a:gd name="T5" fmla="*/ 140018 h 20"/>
                <a:gd name="T6" fmla="*/ 0 w 4"/>
                <a:gd name="T7" fmla="*/ 38894 h 20"/>
                <a:gd name="T8" fmla="*/ 7541 w 4"/>
                <a:gd name="T9" fmla="*/ 23336 h 20"/>
                <a:gd name="T10" fmla="*/ 7541 w 4"/>
                <a:gd name="T11" fmla="*/ 15558 h 20"/>
                <a:gd name="T12" fmla="*/ 15082 w 4"/>
                <a:gd name="T13" fmla="*/ 7779 h 20"/>
                <a:gd name="T14" fmla="*/ 22622 w 4"/>
                <a:gd name="T15" fmla="*/ 23336 h 20"/>
                <a:gd name="T16" fmla="*/ 30163 w 4"/>
                <a:gd name="T17" fmla="*/ 31115 h 20"/>
                <a:gd name="T18" fmla="*/ 30163 w 4"/>
                <a:gd name="T19" fmla="*/ 14001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0"/>
                <a:gd name="T32" fmla="*/ 4 w 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0">
                  <a:moveTo>
                    <a:pt x="4" y="18"/>
                  </a:moveTo>
                  <a:cubicBezTo>
                    <a:pt x="2" y="20"/>
                    <a:pt x="2" y="20"/>
                    <a:pt x="2" y="20"/>
                  </a:cubicBezTo>
                  <a:cubicBezTo>
                    <a:pt x="0" y="18"/>
                    <a:pt x="0" y="18"/>
                    <a:pt x="0" y="18"/>
                  </a:cubicBezTo>
                  <a:cubicBezTo>
                    <a:pt x="0" y="18"/>
                    <a:pt x="0" y="5"/>
                    <a:pt x="0" y="5"/>
                  </a:cubicBezTo>
                  <a:cubicBezTo>
                    <a:pt x="0" y="4"/>
                    <a:pt x="1" y="3"/>
                    <a:pt x="1" y="3"/>
                  </a:cubicBezTo>
                  <a:cubicBezTo>
                    <a:pt x="1" y="2"/>
                    <a:pt x="1" y="2"/>
                    <a:pt x="1" y="2"/>
                  </a:cubicBezTo>
                  <a:cubicBezTo>
                    <a:pt x="1" y="2"/>
                    <a:pt x="1" y="0"/>
                    <a:pt x="2" y="1"/>
                  </a:cubicBezTo>
                  <a:cubicBezTo>
                    <a:pt x="3" y="1"/>
                    <a:pt x="3" y="3"/>
                    <a:pt x="3" y="3"/>
                  </a:cubicBezTo>
                  <a:cubicBezTo>
                    <a:pt x="4" y="4"/>
                    <a:pt x="4" y="4"/>
                    <a:pt x="4" y="4"/>
                  </a:cubicBezTo>
                  <a:lnTo>
                    <a:pt x="4" y="18"/>
                  </a:lnTo>
                  <a:close/>
                </a:path>
              </a:pathLst>
            </a:custGeom>
            <a:solidFill>
              <a:srgbClr val="262423"/>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60" name="Freeform 738"/>
            <p:cNvSpPr/>
            <p:nvPr/>
          </p:nvSpPr>
          <p:spPr bwMode="auto">
            <a:xfrm>
              <a:off x="3062288" y="-296863"/>
              <a:ext cx="14288" cy="15875"/>
            </a:xfrm>
            <a:custGeom>
              <a:avLst/>
              <a:gdLst>
                <a:gd name="T0" fmla="*/ 14288 w 2"/>
                <a:gd name="T1" fmla="*/ 15875 h 2"/>
                <a:gd name="T2" fmla="*/ 0 w 2"/>
                <a:gd name="T3" fmla="*/ 7938 h 2"/>
                <a:gd name="T4" fmla="*/ 7144 w 2"/>
                <a:gd name="T5" fmla="*/ 0 h 2"/>
                <a:gd name="T6" fmla="*/ 14288 w 2"/>
                <a:gd name="T7" fmla="*/ 15875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cubicBezTo>
                    <a:pt x="2" y="2"/>
                    <a:pt x="1" y="1"/>
                    <a:pt x="0" y="1"/>
                  </a:cubicBezTo>
                  <a:cubicBezTo>
                    <a:pt x="1" y="0"/>
                    <a:pt x="1" y="0"/>
                    <a:pt x="1" y="0"/>
                  </a:cubicBezTo>
                  <a:lnTo>
                    <a:pt x="2" y="2"/>
                  </a:lnTo>
                  <a:close/>
                </a:path>
              </a:pathLst>
            </a:custGeom>
            <a:solidFill>
              <a:srgbClr val="EBB273"/>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61" name="Freeform 739"/>
            <p:cNvSpPr/>
            <p:nvPr/>
          </p:nvSpPr>
          <p:spPr bwMode="auto">
            <a:xfrm>
              <a:off x="3062288" y="-312738"/>
              <a:ext cx="14288" cy="15875"/>
            </a:xfrm>
            <a:custGeom>
              <a:avLst/>
              <a:gdLst>
                <a:gd name="T0" fmla="*/ 14288 w 9"/>
                <a:gd name="T1" fmla="*/ 15875 h 10"/>
                <a:gd name="T2" fmla="*/ 6350 w 9"/>
                <a:gd name="T3" fmla="*/ 7938 h 10"/>
                <a:gd name="T4" fmla="*/ 0 w 9"/>
                <a:gd name="T5" fmla="*/ 0 h 10"/>
                <a:gd name="T6" fmla="*/ 6350 w 9"/>
                <a:gd name="T7" fmla="*/ 7938 h 10"/>
                <a:gd name="T8" fmla="*/ 14288 w 9"/>
                <a:gd name="T9" fmla="*/ 1587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9" y="10"/>
                  </a:moveTo>
                  <a:lnTo>
                    <a:pt x="4" y="5"/>
                  </a:lnTo>
                  <a:lnTo>
                    <a:pt x="0" y="0"/>
                  </a:lnTo>
                  <a:lnTo>
                    <a:pt x="4" y="5"/>
                  </a:lnTo>
                  <a:lnTo>
                    <a:pt x="9" y="10"/>
                  </a:lnTo>
                  <a:close/>
                </a:path>
              </a:pathLst>
            </a:custGeom>
            <a:solidFill>
              <a:srgbClr val="EBB273"/>
            </a:solidFill>
            <a:ln w="9525">
              <a:noFill/>
              <a:round/>
            </a:ln>
          </p:spPr>
          <p:txBody>
            <a:bodyPr/>
            <a:lstStyle/>
            <a:p>
              <a:pPr marL="0" marR="0" lvl="0" indent="0" algn="l" defTabSz="86677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705"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26175" y="1565063"/>
            <a:ext cx="4339650" cy="3143351"/>
            <a:chOff x="3869961" y="1565063"/>
            <a:chExt cx="4339650" cy="3143351"/>
          </a:xfrm>
        </p:grpSpPr>
        <p:sp>
          <p:nvSpPr>
            <p:cNvPr id="19" name="矩形 18"/>
            <p:cNvSpPr/>
            <p:nvPr/>
          </p:nvSpPr>
          <p:spPr>
            <a:xfrm>
              <a:off x="3869961" y="3148020"/>
              <a:ext cx="4339650" cy="923330"/>
            </a:xfrm>
            <a:prstGeom prst="rect">
              <a:avLst/>
            </a:prstGeom>
          </p:spPr>
          <p:txBody>
            <a:bodyPr wrap="none">
              <a:spAutoFit/>
            </a:bodyPr>
            <a:lstStyle/>
            <a:p>
              <a:pPr lvl="0">
                <a:defRPr/>
              </a:pPr>
              <a:r>
                <a:rPr lang="zh-CN" altLang="en-US" sz="5400">
                  <a:solidFill>
                    <a:srgbClr val="0099A9"/>
                  </a:solidFill>
                  <a:latin typeface="汉仪铸字美心体W" panose="00000500000000000000" pitchFamily="2" charset="-122"/>
                  <a:ea typeface="汉仪铸字美心体W" panose="00000500000000000000" pitchFamily="2" charset="-122"/>
                </a:rPr>
                <a:t>晋升发展空间</a:t>
              </a:r>
            </a:p>
          </p:txBody>
        </p:sp>
        <p:sp>
          <p:nvSpPr>
            <p:cNvPr id="20" name="矩形 19"/>
            <p:cNvSpPr/>
            <p:nvPr/>
          </p:nvSpPr>
          <p:spPr>
            <a:xfrm>
              <a:off x="3884132" y="4062083"/>
              <a:ext cx="4311308" cy="646331"/>
            </a:xfrm>
            <a:prstGeom prst="rect">
              <a:avLst/>
            </a:prstGeom>
          </p:spPr>
          <p:txBody>
            <a:bodyPr wrap="none">
              <a:spAutoFit/>
            </a:bodyPr>
            <a:lstStyle/>
            <a:p>
              <a:pPr lvl="0">
                <a:defRPr/>
              </a:pPr>
              <a:r>
                <a:rPr lang="en-US" altLang="zh-CN" sz="3600">
                  <a:solidFill>
                    <a:schemeClr val="bg1">
                      <a:lumMod val="65000"/>
                    </a:schemeClr>
                  </a:solidFill>
                  <a:latin typeface="Montserrat Medium"/>
                  <a:ea typeface="方正兰亭黑简体"/>
                </a:rPr>
                <a:t>DEVELOPMENT SPACE</a:t>
              </a:r>
              <a:endParaRPr kumimoji="0" lang="zh-CN" altLang="en-US" sz="3600" b="0" i="0" u="none" strike="noStrike" kern="1200" cap="none" spc="0" normalizeH="0" baseline="0" noProof="0" dirty="0">
                <a:ln>
                  <a:noFill/>
                </a:ln>
                <a:solidFill>
                  <a:schemeClr val="bg1">
                    <a:lumMod val="65000"/>
                  </a:schemeClr>
                </a:solidFill>
                <a:effectLst/>
                <a:uLnTx/>
                <a:uFillTx/>
                <a:latin typeface="Montserrat Medium"/>
                <a:ea typeface="方正兰亭黑简体"/>
                <a:cs typeface="+mn-cs"/>
              </a:endParaRPr>
            </a:p>
          </p:txBody>
        </p:sp>
        <p:grpSp>
          <p:nvGrpSpPr>
            <p:cNvPr id="26" name="组合 25"/>
            <p:cNvGrpSpPr/>
            <p:nvPr/>
          </p:nvGrpSpPr>
          <p:grpSpPr>
            <a:xfrm rot="14400000">
              <a:off x="5320188" y="1660661"/>
              <a:ext cx="1439196" cy="1248000"/>
              <a:chOff x="1511944" y="2420246"/>
              <a:chExt cx="2627152" cy="2294453"/>
            </a:xfrm>
            <a:effectLst>
              <a:outerShdw blurRad="203200" dist="38100" dir="3780000" sx="103000" sy="103000" algn="t" rotWithShape="0">
                <a:prstClr val="black">
                  <a:alpha val="25000"/>
                </a:prstClr>
              </a:outerShdw>
            </a:effectLst>
          </p:grpSpPr>
          <p:sp>
            <p:nvSpPr>
              <p:cNvPr id="3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28" name="Freeform 5"/>
            <p:cNvSpPr/>
            <p:nvPr/>
          </p:nvSpPr>
          <p:spPr bwMode="auto">
            <a:xfrm>
              <a:off x="5499499" y="1797354"/>
              <a:ext cx="1080575" cy="97461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99A9"/>
            </a:solidFill>
            <a:ln w="9525" cap="flat">
              <a:noFill/>
              <a:prstDash val="solid"/>
              <a:miter lim="800000"/>
            </a:ln>
            <a:effectLst>
              <a:innerShdw blurRad="63500" dist="50800" dir="13500000">
                <a:prstClr val="black">
                  <a:alpha val="50000"/>
                </a:prstClr>
              </a:innerShdw>
            </a:effectLst>
          </p:spPr>
          <p:txBody>
            <a:bodyPr vert="horz" wrap="square" lIns="91418" tIns="45709" rIns="91418" bIns="45709" numCol="1" anchor="t" anchorCtr="0" compatLnSpc="1"/>
            <a:lstStyle/>
            <a:p>
              <a:pPr defTabSz="685800"/>
              <a:endParaRPr lang="zh-CN" altLang="en-US" dirty="0">
                <a:solidFill>
                  <a:prstClr val="black"/>
                </a:solidFill>
                <a:latin typeface="Arial" panose="020B0604020202020204"/>
                <a:ea typeface="微软雅黑" panose="020B0503020204020204" pitchFamily="34" charset="-122"/>
                <a:sym typeface="+mn-lt"/>
              </a:endParaRPr>
            </a:p>
          </p:txBody>
        </p:sp>
        <p:sp>
          <p:nvSpPr>
            <p:cNvPr id="2" name="矩形 1"/>
            <p:cNvSpPr/>
            <p:nvPr/>
          </p:nvSpPr>
          <p:spPr>
            <a:xfrm>
              <a:off x="5681354" y="1869161"/>
              <a:ext cx="716864" cy="830997"/>
            </a:xfrm>
            <a:prstGeom prst="rect">
              <a:avLst/>
            </a:prstGeom>
          </p:spPr>
          <p:txBody>
            <a:bodyPr wrap="none">
              <a:spAutoFit/>
            </a:bodyPr>
            <a:lstStyle/>
            <a:p>
              <a:pPr lvl="0" algn="ctr">
                <a:defRPr/>
              </a:pPr>
              <a:r>
                <a:rPr lang="en-US" altLang="zh-CN" sz="4800" spc="-300">
                  <a:solidFill>
                    <a:schemeClr val="bg1"/>
                  </a:solidFill>
                  <a:latin typeface="Agency FB" panose="020B0503020202020204" pitchFamily="34" charset="0"/>
                  <a:ea typeface="方正兰亭黑简体"/>
                </a:rPr>
                <a:t>0 3</a:t>
              </a:r>
              <a:endParaRPr lang="zh-CN" altLang="en-US" sz="4800" spc="-300" dirty="0">
                <a:solidFill>
                  <a:schemeClr val="bg1"/>
                </a:solidFill>
                <a:latin typeface="Agency FB" panose="020B0503020202020204" pitchFamily="34" charset="0"/>
                <a:ea typeface="方正兰亭黑简体"/>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0" y="179784"/>
            <a:ext cx="2844186" cy="726119"/>
            <a:chOff x="0" y="179784"/>
            <a:chExt cx="2844186" cy="726119"/>
          </a:xfrm>
        </p:grpSpPr>
        <p:cxnSp>
          <p:nvCxnSpPr>
            <p:cNvPr id="87" name="直接连接符 86"/>
            <p:cNvCxnSpPr/>
            <p:nvPr/>
          </p:nvCxnSpPr>
          <p:spPr>
            <a:xfrm>
              <a:off x="0" y="627801"/>
              <a:ext cx="2769399" cy="0"/>
            </a:xfrm>
            <a:prstGeom prst="line">
              <a:avLst/>
            </a:prstGeom>
            <a:ln>
              <a:solidFill>
                <a:srgbClr val="0099A9"/>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537700" y="179784"/>
              <a:ext cx="2231699" cy="461665"/>
            </a:xfrm>
            <a:prstGeom prst="rect">
              <a:avLst/>
            </a:prstGeom>
            <a:noFill/>
          </p:spPr>
          <p:txBody>
            <a:bodyPr wrap="square" rtlCol="0">
              <a:spAutoFit/>
            </a:bodyPr>
            <a:lstStyle/>
            <a:p>
              <a:pPr algn="dist"/>
              <a:r>
                <a:rPr lang="zh-CN" altLang="en-US" sz="2400" b="1">
                  <a:solidFill>
                    <a:srgbClr val="0099A9"/>
                  </a:solidFill>
                  <a:latin typeface="汉仪铸字美心体W" panose="00000500000000000000" pitchFamily="2" charset="-122"/>
                  <a:ea typeface="汉仪铸字美心体W" panose="00000500000000000000" pitchFamily="2" charset="-122"/>
                </a:rPr>
                <a:t>晋升发展空间</a:t>
              </a:r>
            </a:p>
          </p:txBody>
        </p:sp>
        <p:sp>
          <p:nvSpPr>
            <p:cNvPr id="89" name="文本框 88"/>
            <p:cNvSpPr txBox="1"/>
            <p:nvPr/>
          </p:nvSpPr>
          <p:spPr>
            <a:xfrm>
              <a:off x="508290" y="644293"/>
              <a:ext cx="2335896" cy="261610"/>
            </a:xfrm>
            <a:prstGeom prst="rect">
              <a:avLst/>
            </a:prstGeom>
            <a:noFill/>
          </p:spPr>
          <p:txBody>
            <a:bodyPr wrap="square" rtlCol="0">
              <a:spAutoFit/>
            </a:bodyPr>
            <a:lstStyle/>
            <a:p>
              <a:pPr algn="r"/>
              <a:r>
                <a:rPr lang="en-US" altLang="zh-CN" sz="1100" spc="800">
                  <a:solidFill>
                    <a:srgbClr val="0099A9"/>
                  </a:solidFill>
                  <a:latin typeface="HelveticaNeueLT Pro 35 Th" panose="020B0403020202020204" pitchFamily="34" charset="0"/>
                </a:rPr>
                <a:t>CHAPTER TWO</a:t>
              </a:r>
              <a:endParaRPr lang="zh-CN" altLang="en-US" sz="1100" spc="800" dirty="0">
                <a:solidFill>
                  <a:srgbClr val="0099A9"/>
                </a:solidFill>
                <a:latin typeface="HelveticaNeueLT Pro 35 Th" panose="020B0403020202020204" pitchFamily="34" charset="0"/>
              </a:endParaRPr>
            </a:p>
          </p:txBody>
        </p:sp>
      </p:grpSp>
      <p:sp>
        <p:nvSpPr>
          <p:cNvPr id="27" name="Freeform 50"/>
          <p:cNvSpPr/>
          <p:nvPr/>
        </p:nvSpPr>
        <p:spPr bwMode="auto">
          <a:xfrm>
            <a:off x="1533094" y="2306525"/>
            <a:ext cx="1836129" cy="1607460"/>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gradFill>
            <a:gsLst>
              <a:gs pos="0">
                <a:srgbClr val="FFA725"/>
              </a:gs>
              <a:gs pos="100000">
                <a:srgbClr val="FFC775"/>
              </a:gs>
            </a:gsLst>
            <a:lin ang="2700000" scaled="1"/>
          </a:gra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1"/>
            <a:r>
              <a:rPr lang="en-US">
                <a:solidFill>
                  <a:schemeClr val="lt1"/>
                </a:solidFill>
                <a:sym typeface="Arial" panose="020B0604020202020204" pitchFamily="34" charset="0"/>
              </a:rPr>
              <a:t> </a:t>
            </a:r>
            <a:endParaRPr lang="en-US" dirty="0">
              <a:solidFill>
                <a:schemeClr val="lt1"/>
              </a:solidFill>
              <a:sym typeface="Arial" panose="020B0604020202020204" pitchFamily="34" charset="0"/>
            </a:endParaRPr>
          </a:p>
        </p:txBody>
      </p:sp>
      <p:sp>
        <p:nvSpPr>
          <p:cNvPr id="28" name="Oval 32"/>
          <p:cNvSpPr>
            <a:spLocks noChangeAspect="1"/>
          </p:cNvSpPr>
          <p:nvPr/>
        </p:nvSpPr>
        <p:spPr bwMode="auto">
          <a:xfrm>
            <a:off x="1077577" y="2653893"/>
            <a:ext cx="909628" cy="911316"/>
          </a:xfrm>
          <a:prstGeom prst="ellipse">
            <a:avLst/>
          </a:pr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477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9" name="Oval 33"/>
          <p:cNvSpPr>
            <a:spLocks noChangeAspect="1"/>
          </p:cNvSpPr>
          <p:nvPr/>
        </p:nvSpPr>
        <p:spPr bwMode="auto">
          <a:xfrm>
            <a:off x="1183020" y="2759370"/>
            <a:ext cx="698741" cy="7017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477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86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01</a:t>
            </a:r>
            <a:endParaRPr kumimoji="0" lang="en-US" sz="186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0" name="TextBox 13"/>
          <p:cNvSpPr txBox="1"/>
          <p:nvPr/>
        </p:nvSpPr>
        <p:spPr bwMode="auto">
          <a:xfrm>
            <a:off x="2054503" y="2961885"/>
            <a:ext cx="1187213" cy="276999"/>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b="1">
                <a:solidFill>
                  <a:prstClr val="white">
                    <a:lumMod val="95000"/>
                  </a:prstClr>
                </a:solidFill>
                <a:latin typeface="微软雅黑" panose="020B0503020204020204" pitchFamily="34" charset="-122"/>
                <a:ea typeface="微软雅黑" panose="020B0503020204020204" pitchFamily="34" charset="-122"/>
                <a:cs typeface="+mn-ea"/>
                <a:sym typeface="Arial" panose="020B0604020202020204" pitchFamily="34" charset="0"/>
              </a:rPr>
              <a:t>职能助理</a:t>
            </a:r>
            <a:endParaRPr lang="zh-CN" altLang="en-US" b="1" dirty="0">
              <a:solidFill>
                <a:prstClr val="white">
                  <a:lumMod val="9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TextBox 13"/>
          <p:cNvSpPr txBox="1"/>
          <p:nvPr/>
        </p:nvSpPr>
        <p:spPr bwMode="auto">
          <a:xfrm>
            <a:off x="1533094" y="4181191"/>
            <a:ext cx="2034363" cy="24609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助理工程师</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TextBox 13"/>
          <p:cNvSpPr txBox="1"/>
          <p:nvPr/>
        </p:nvSpPr>
        <p:spPr bwMode="auto">
          <a:xfrm>
            <a:off x="1533094" y="4544030"/>
            <a:ext cx="1871274" cy="553998"/>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6025"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a:t>
            </a:r>
            <a:r>
              <a:rPr kumimoji="0" lang="zh-CN" altLang="en-US" sz="12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文本框大</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Freeform 50"/>
          <p:cNvSpPr/>
          <p:nvPr/>
        </p:nvSpPr>
        <p:spPr bwMode="auto">
          <a:xfrm>
            <a:off x="4041253" y="2306523"/>
            <a:ext cx="1837533" cy="1607460"/>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00AF92"/>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1"/>
            <a:r>
              <a:rPr lang="en-US" dirty="0">
                <a:solidFill>
                  <a:schemeClr val="lt1"/>
                </a:solidFill>
                <a:sym typeface="Arial" panose="020B0604020202020204" pitchFamily="34" charset="0"/>
              </a:rPr>
              <a:t> </a:t>
            </a:r>
          </a:p>
        </p:txBody>
      </p:sp>
      <p:sp>
        <p:nvSpPr>
          <p:cNvPr id="35" name="Oval 32"/>
          <p:cNvSpPr>
            <a:spLocks noChangeAspect="1"/>
          </p:cNvSpPr>
          <p:nvPr/>
        </p:nvSpPr>
        <p:spPr bwMode="auto">
          <a:xfrm>
            <a:off x="3585736" y="2653891"/>
            <a:ext cx="909628" cy="911316"/>
          </a:xfrm>
          <a:prstGeom prst="ellipse">
            <a:avLst/>
          </a:prstGeom>
          <a:solidFill>
            <a:srgbClr val="00AF9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477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6" name="Oval 33"/>
          <p:cNvSpPr>
            <a:spLocks noChangeAspect="1"/>
          </p:cNvSpPr>
          <p:nvPr/>
        </p:nvSpPr>
        <p:spPr bwMode="auto">
          <a:xfrm>
            <a:off x="3691180" y="2759368"/>
            <a:ext cx="700147" cy="70177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477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86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02</a:t>
            </a:r>
          </a:p>
        </p:txBody>
      </p:sp>
      <p:sp>
        <p:nvSpPr>
          <p:cNvPr id="37" name="TextBox 13"/>
          <p:cNvSpPr txBox="1"/>
          <p:nvPr/>
        </p:nvSpPr>
        <p:spPr bwMode="auto">
          <a:xfrm>
            <a:off x="3992046" y="4181191"/>
            <a:ext cx="2035768" cy="24609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初级工程师</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TextBox 13"/>
          <p:cNvSpPr txBox="1"/>
          <p:nvPr/>
        </p:nvSpPr>
        <p:spPr bwMode="auto">
          <a:xfrm>
            <a:off x="3990641" y="4562313"/>
            <a:ext cx="1874086" cy="553998"/>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6025"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a:t>
            </a:r>
            <a:r>
              <a:rPr kumimoji="0" lang="zh-CN" altLang="en-US" sz="12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文本框大</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TextBox 13"/>
          <p:cNvSpPr txBox="1"/>
          <p:nvPr/>
        </p:nvSpPr>
        <p:spPr bwMode="auto">
          <a:xfrm>
            <a:off x="4597809" y="2961883"/>
            <a:ext cx="1189420" cy="276999"/>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b="1">
                <a:solidFill>
                  <a:prstClr val="white">
                    <a:lumMod val="95000"/>
                  </a:prstClr>
                </a:solidFill>
                <a:latin typeface="微软雅黑" panose="020B0503020204020204" pitchFamily="34" charset="-122"/>
                <a:ea typeface="微软雅黑" panose="020B0503020204020204" pitchFamily="34" charset="-122"/>
                <a:cs typeface="+mn-ea"/>
                <a:sym typeface="Arial" panose="020B0604020202020204" pitchFamily="34" charset="0"/>
              </a:rPr>
              <a:t>职能专员</a:t>
            </a:r>
            <a:endParaRPr lang="zh-CN" altLang="en-US" b="1" dirty="0">
              <a:solidFill>
                <a:prstClr val="white">
                  <a:lumMod val="9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Freeform 50"/>
          <p:cNvSpPr/>
          <p:nvPr/>
        </p:nvSpPr>
        <p:spPr bwMode="auto">
          <a:xfrm>
            <a:off x="6605645" y="2306525"/>
            <a:ext cx="1836128" cy="1607460"/>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01C3D8"/>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1"/>
            <a:r>
              <a:rPr lang="en-US" dirty="0">
                <a:solidFill>
                  <a:schemeClr val="lt1"/>
                </a:solidFill>
                <a:sym typeface="Arial" panose="020B0604020202020204" pitchFamily="34" charset="0"/>
              </a:rPr>
              <a:t> </a:t>
            </a:r>
          </a:p>
        </p:txBody>
      </p:sp>
      <p:sp>
        <p:nvSpPr>
          <p:cNvPr id="42" name="Oval 32"/>
          <p:cNvSpPr>
            <a:spLocks noChangeAspect="1"/>
          </p:cNvSpPr>
          <p:nvPr/>
        </p:nvSpPr>
        <p:spPr bwMode="auto">
          <a:xfrm>
            <a:off x="6150128" y="2653893"/>
            <a:ext cx="909628" cy="911316"/>
          </a:xfrm>
          <a:prstGeom prst="ellipse">
            <a:avLst/>
          </a:prstGeom>
          <a:solidFill>
            <a:srgbClr val="01C3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477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43" name="Oval 33"/>
          <p:cNvSpPr>
            <a:spLocks noChangeAspect="1"/>
          </p:cNvSpPr>
          <p:nvPr/>
        </p:nvSpPr>
        <p:spPr bwMode="auto">
          <a:xfrm>
            <a:off x="6255571" y="2759370"/>
            <a:ext cx="698741" cy="7017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477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86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03</a:t>
            </a:r>
          </a:p>
        </p:txBody>
      </p:sp>
      <p:sp>
        <p:nvSpPr>
          <p:cNvPr id="44" name="TextBox 13"/>
          <p:cNvSpPr txBox="1"/>
          <p:nvPr/>
        </p:nvSpPr>
        <p:spPr bwMode="auto">
          <a:xfrm>
            <a:off x="6605644" y="4181191"/>
            <a:ext cx="2034364" cy="24609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中级工程师</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TextBox 13"/>
          <p:cNvSpPr txBox="1"/>
          <p:nvPr/>
        </p:nvSpPr>
        <p:spPr bwMode="auto">
          <a:xfrm>
            <a:off x="6619705" y="4544030"/>
            <a:ext cx="1872680" cy="553998"/>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6025"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a:t>
            </a:r>
            <a:r>
              <a:rPr kumimoji="0" lang="zh-CN" altLang="en-US" sz="12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文本框大</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TextBox 13"/>
          <p:cNvSpPr txBox="1"/>
          <p:nvPr/>
        </p:nvSpPr>
        <p:spPr bwMode="auto">
          <a:xfrm>
            <a:off x="7127052" y="2961885"/>
            <a:ext cx="1187214" cy="276999"/>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b="1">
                <a:solidFill>
                  <a:prstClr val="white">
                    <a:lumMod val="95000"/>
                  </a:prstClr>
                </a:solidFill>
                <a:latin typeface="微软雅黑" panose="020B0503020204020204" pitchFamily="34" charset="-122"/>
                <a:ea typeface="微软雅黑" panose="020B0503020204020204" pitchFamily="34" charset="-122"/>
                <a:cs typeface="+mn-ea"/>
                <a:sym typeface="Arial" panose="020B0604020202020204" pitchFamily="34" charset="0"/>
              </a:rPr>
              <a:t>职能主管</a:t>
            </a:r>
            <a:endParaRPr lang="zh-CN" altLang="en-US" b="1" dirty="0">
              <a:solidFill>
                <a:prstClr val="white">
                  <a:lumMod val="9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Freeform 50"/>
          <p:cNvSpPr/>
          <p:nvPr/>
        </p:nvSpPr>
        <p:spPr bwMode="auto">
          <a:xfrm>
            <a:off x="9113801" y="2306525"/>
            <a:ext cx="1837534" cy="1607460"/>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E6606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1"/>
            <a:r>
              <a:rPr lang="en-US">
                <a:solidFill>
                  <a:schemeClr val="lt1"/>
                </a:solidFill>
                <a:sym typeface="Arial" panose="020B0604020202020204" pitchFamily="34" charset="0"/>
              </a:rPr>
              <a:t> </a:t>
            </a:r>
            <a:endParaRPr lang="en-US" dirty="0">
              <a:solidFill>
                <a:schemeClr val="lt1"/>
              </a:solidFill>
              <a:sym typeface="Arial" panose="020B0604020202020204" pitchFamily="34" charset="0"/>
            </a:endParaRPr>
          </a:p>
        </p:txBody>
      </p:sp>
      <p:sp>
        <p:nvSpPr>
          <p:cNvPr id="49" name="Oval 32"/>
          <p:cNvSpPr>
            <a:spLocks noChangeAspect="1"/>
          </p:cNvSpPr>
          <p:nvPr/>
        </p:nvSpPr>
        <p:spPr bwMode="auto">
          <a:xfrm>
            <a:off x="8658284" y="2653893"/>
            <a:ext cx="909629" cy="911316"/>
          </a:xfrm>
          <a:prstGeom prst="ellipse">
            <a:avLst/>
          </a:prstGeom>
          <a:solidFill>
            <a:srgbClr val="E66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477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50" name="Oval 33"/>
          <p:cNvSpPr>
            <a:spLocks noChangeAspect="1"/>
          </p:cNvSpPr>
          <p:nvPr/>
        </p:nvSpPr>
        <p:spPr bwMode="auto">
          <a:xfrm>
            <a:off x="8763728" y="2759370"/>
            <a:ext cx="700147" cy="7017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477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86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04</a:t>
            </a:r>
          </a:p>
        </p:txBody>
      </p:sp>
      <p:sp>
        <p:nvSpPr>
          <p:cNvPr id="51" name="TextBox 13"/>
          <p:cNvSpPr txBox="1"/>
          <p:nvPr/>
        </p:nvSpPr>
        <p:spPr bwMode="auto">
          <a:xfrm>
            <a:off x="9078654" y="4181191"/>
            <a:ext cx="2035768" cy="24609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rPr>
              <a:t>中级工程师</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TextBox 13"/>
          <p:cNvSpPr txBox="1"/>
          <p:nvPr/>
        </p:nvSpPr>
        <p:spPr bwMode="auto">
          <a:xfrm>
            <a:off x="9078654" y="4544030"/>
            <a:ext cx="1872681" cy="553998"/>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6025"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a:t>
            </a:r>
            <a:r>
              <a:rPr kumimoji="0" lang="zh-CN" altLang="en-US" sz="1200" b="0" i="0" u="none" strike="noStrike" kern="120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文本框大</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13"/>
          <p:cNvSpPr txBox="1"/>
          <p:nvPr/>
        </p:nvSpPr>
        <p:spPr bwMode="auto">
          <a:xfrm>
            <a:off x="9719566" y="2961885"/>
            <a:ext cx="1187213" cy="276999"/>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216025">
              <a:spcBef>
                <a:spcPct val="20000"/>
              </a:spcBef>
              <a:defRPr/>
            </a:pPr>
            <a:r>
              <a:rPr lang="zh-CN" altLang="en-US" b="1">
                <a:solidFill>
                  <a:prstClr val="white">
                    <a:lumMod val="95000"/>
                  </a:prstClr>
                </a:solidFill>
                <a:latin typeface="微软雅黑" panose="020B0503020204020204" pitchFamily="34" charset="-122"/>
                <a:ea typeface="微软雅黑" panose="020B0503020204020204" pitchFamily="34" charset="-122"/>
                <a:cs typeface="+mn-ea"/>
                <a:sym typeface="Arial" panose="020B0604020202020204" pitchFamily="34" charset="0"/>
              </a:rPr>
              <a:t>职能经理</a:t>
            </a:r>
            <a:endParaRPr lang="zh-CN" altLang="en-US" b="1" dirty="0">
              <a:solidFill>
                <a:prstClr val="white">
                  <a:lumMod val="9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28"/>
          <p:cNvSpPr txBox="1"/>
          <p:nvPr/>
        </p:nvSpPr>
        <p:spPr>
          <a:xfrm>
            <a:off x="983432" y="1179736"/>
            <a:ext cx="10225136" cy="824200"/>
          </a:xfrm>
          <a:prstGeom prst="rect">
            <a:avLst/>
          </a:prstGeom>
          <a:noFill/>
        </p:spPr>
        <p:txBody>
          <a:bodyPr wrap="square" rtlCol="0">
            <a:spAutoFit/>
          </a:bodyPr>
          <a:lstStyle/>
          <a:p>
            <a:pPr>
              <a:lnSpc>
                <a:spcPct val="150000"/>
              </a:lnSpc>
              <a:defRPr/>
            </a:pPr>
            <a:r>
              <a:rPr lang="zh-CN" altLang="en-US" sz="1100">
                <a:solidFill>
                  <a:srgbClr val="4C4C4C"/>
                </a:solidFill>
                <a:latin typeface="微软雅黑" panose="020B0503020204020204" pitchFamily="34" charset="-122"/>
                <a:ea typeface="微软雅黑" panose="020B0503020204020204" pitchFamily="34" charset="-122"/>
              </a:rPr>
              <a:t>输入您的内容或者通过右键复制并选择只保留文或者通输入您的内容或者通过右键</a:t>
            </a:r>
            <a:r>
              <a:rPr lang="zh-CN" altLang="en-US" sz="11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输入您的内容或者通过右键复制并选择只保留文或者通输入您的内容或者通过右键输入您的内容或者通过右键复制并选择只保留文或者通输入您的内容或者通过右键</a:t>
            </a:r>
          </a:p>
          <a:p>
            <a:pPr lvl="0">
              <a:lnSpc>
                <a:spcPct val="150000"/>
              </a:lnSpc>
              <a:defRPr/>
            </a:pPr>
            <a:endParaRPr lang="zh-CN" altLang="en-US" sz="1100" dirty="0">
              <a:solidFill>
                <a:srgbClr val="4C4C4C"/>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1769882" y="3377727"/>
            <a:ext cx="1733831" cy="1734433"/>
            <a:chOff x="1516445" y="2452101"/>
            <a:chExt cx="1733831" cy="1734433"/>
          </a:xfrm>
        </p:grpSpPr>
        <p:sp>
          <p:nvSpPr>
            <p:cNvPr id="64" name="Freeform 7"/>
            <p:cNvSpPr/>
            <p:nvPr/>
          </p:nvSpPr>
          <p:spPr bwMode="auto">
            <a:xfrm>
              <a:off x="2430066" y="2452101"/>
              <a:ext cx="820210" cy="820210"/>
            </a:xfrm>
            <a:custGeom>
              <a:avLst/>
              <a:gdLst>
                <a:gd name="T0" fmla="*/ 0 w 576"/>
                <a:gd name="T1" fmla="*/ 0 h 576"/>
                <a:gd name="T2" fmla="*/ 576 w 576"/>
                <a:gd name="T3" fmla="*/ 576 h 576"/>
                <a:gd name="T4" fmla="*/ 471 w 576"/>
                <a:gd name="T5" fmla="*/ 576 h 576"/>
                <a:gd name="T6" fmla="*/ 0 w 576"/>
                <a:gd name="T7" fmla="*/ 105 h 576"/>
                <a:gd name="T8" fmla="*/ 0 w 576"/>
                <a:gd name="T9" fmla="*/ 0 h 576"/>
              </a:gdLst>
              <a:ahLst/>
              <a:cxnLst>
                <a:cxn ang="0">
                  <a:pos x="T0" y="T1"/>
                </a:cxn>
                <a:cxn ang="0">
                  <a:pos x="T2" y="T3"/>
                </a:cxn>
                <a:cxn ang="0">
                  <a:pos x="T4" y="T5"/>
                </a:cxn>
                <a:cxn ang="0">
                  <a:pos x="T6" y="T7"/>
                </a:cxn>
                <a:cxn ang="0">
                  <a:pos x="T8" y="T9"/>
                </a:cxn>
              </a:cxnLst>
              <a:rect l="0" t="0" r="r" b="b"/>
              <a:pathLst>
                <a:path w="576" h="576">
                  <a:moveTo>
                    <a:pt x="0" y="0"/>
                  </a:moveTo>
                  <a:cubicBezTo>
                    <a:pt x="310" y="17"/>
                    <a:pt x="559" y="265"/>
                    <a:pt x="576" y="576"/>
                  </a:cubicBezTo>
                  <a:cubicBezTo>
                    <a:pt x="471" y="576"/>
                    <a:pt x="471" y="576"/>
                    <a:pt x="471" y="576"/>
                  </a:cubicBezTo>
                  <a:cubicBezTo>
                    <a:pt x="455" y="323"/>
                    <a:pt x="253" y="121"/>
                    <a:pt x="0" y="105"/>
                  </a:cubicBezTo>
                  <a:lnTo>
                    <a:pt x="0" y="0"/>
                  </a:ln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8"/>
            <p:cNvSpPr/>
            <p:nvPr/>
          </p:nvSpPr>
          <p:spPr bwMode="auto">
            <a:xfrm>
              <a:off x="1516445" y="2452101"/>
              <a:ext cx="1733831" cy="1734433"/>
            </a:xfrm>
            <a:custGeom>
              <a:avLst/>
              <a:gdLst>
                <a:gd name="T0" fmla="*/ 1218 w 1218"/>
                <a:gd name="T1" fmla="*/ 641 h 1218"/>
                <a:gd name="T2" fmla="*/ 609 w 1218"/>
                <a:gd name="T3" fmla="*/ 1218 h 1218"/>
                <a:gd name="T4" fmla="*/ 0 w 1218"/>
                <a:gd name="T5" fmla="*/ 609 h 1218"/>
                <a:gd name="T6" fmla="*/ 576 w 1218"/>
                <a:gd name="T7" fmla="*/ 0 h 1218"/>
                <a:gd name="T8" fmla="*/ 576 w 1218"/>
                <a:gd name="T9" fmla="*/ 105 h 1218"/>
                <a:gd name="T10" fmla="*/ 104 w 1218"/>
                <a:gd name="T11" fmla="*/ 609 h 1218"/>
                <a:gd name="T12" fmla="*/ 609 w 1218"/>
                <a:gd name="T13" fmla="*/ 1114 h 1218"/>
                <a:gd name="T14" fmla="*/ 1113 w 1218"/>
                <a:gd name="T15" fmla="*/ 641 h 1218"/>
                <a:gd name="T16" fmla="*/ 1218 w 1218"/>
                <a:gd name="T17" fmla="*/ 641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8" h="1218">
                  <a:moveTo>
                    <a:pt x="1218" y="641"/>
                  </a:moveTo>
                  <a:cubicBezTo>
                    <a:pt x="1201" y="963"/>
                    <a:pt x="935" y="1218"/>
                    <a:pt x="609" y="1218"/>
                  </a:cubicBezTo>
                  <a:cubicBezTo>
                    <a:pt x="273" y="1218"/>
                    <a:pt x="0" y="945"/>
                    <a:pt x="0" y="609"/>
                  </a:cubicBezTo>
                  <a:cubicBezTo>
                    <a:pt x="0" y="283"/>
                    <a:pt x="255" y="17"/>
                    <a:pt x="576" y="0"/>
                  </a:cubicBezTo>
                  <a:cubicBezTo>
                    <a:pt x="576" y="105"/>
                    <a:pt x="576" y="105"/>
                    <a:pt x="576" y="105"/>
                  </a:cubicBezTo>
                  <a:cubicBezTo>
                    <a:pt x="313" y="122"/>
                    <a:pt x="104" y="341"/>
                    <a:pt x="104" y="609"/>
                  </a:cubicBezTo>
                  <a:cubicBezTo>
                    <a:pt x="104" y="887"/>
                    <a:pt x="330" y="1114"/>
                    <a:pt x="609" y="1114"/>
                  </a:cubicBezTo>
                  <a:cubicBezTo>
                    <a:pt x="877" y="1114"/>
                    <a:pt x="1096" y="905"/>
                    <a:pt x="1113" y="641"/>
                  </a:cubicBezTo>
                  <a:lnTo>
                    <a:pt x="1218" y="641"/>
                  </a:lnTo>
                  <a:close/>
                </a:path>
              </a:pathLst>
            </a:custGeom>
            <a:solidFill>
              <a:srgbClr val="BAB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66" name="组合 65"/>
          <p:cNvGrpSpPr/>
          <p:nvPr/>
        </p:nvGrpSpPr>
        <p:grpSpPr>
          <a:xfrm>
            <a:off x="3991338" y="2874575"/>
            <a:ext cx="1735036" cy="1732625"/>
            <a:chOff x="3677556" y="2452101"/>
            <a:chExt cx="1735036" cy="1732625"/>
          </a:xfrm>
        </p:grpSpPr>
        <p:sp>
          <p:nvSpPr>
            <p:cNvPr id="67" name="Freeform 9"/>
            <p:cNvSpPr/>
            <p:nvPr/>
          </p:nvSpPr>
          <p:spPr bwMode="auto">
            <a:xfrm>
              <a:off x="3677556" y="2452101"/>
              <a:ext cx="821415" cy="1732625"/>
            </a:xfrm>
            <a:custGeom>
              <a:avLst/>
              <a:gdLst>
                <a:gd name="T0" fmla="*/ 577 w 577"/>
                <a:gd name="T1" fmla="*/ 1217 h 1217"/>
                <a:gd name="T2" fmla="*/ 0 w 577"/>
                <a:gd name="T3" fmla="*/ 609 h 1217"/>
                <a:gd name="T4" fmla="*/ 577 w 577"/>
                <a:gd name="T5" fmla="*/ 0 h 1217"/>
                <a:gd name="T6" fmla="*/ 577 w 577"/>
                <a:gd name="T7" fmla="*/ 105 h 1217"/>
                <a:gd name="T8" fmla="*/ 104 w 577"/>
                <a:gd name="T9" fmla="*/ 609 h 1217"/>
                <a:gd name="T10" fmla="*/ 577 w 577"/>
                <a:gd name="T11" fmla="*/ 1113 h 1217"/>
                <a:gd name="T12" fmla="*/ 577 w 577"/>
                <a:gd name="T13" fmla="*/ 1217 h 1217"/>
              </a:gdLst>
              <a:ahLst/>
              <a:cxnLst>
                <a:cxn ang="0">
                  <a:pos x="T0" y="T1"/>
                </a:cxn>
                <a:cxn ang="0">
                  <a:pos x="T2" y="T3"/>
                </a:cxn>
                <a:cxn ang="0">
                  <a:pos x="T4" y="T5"/>
                </a:cxn>
                <a:cxn ang="0">
                  <a:pos x="T6" y="T7"/>
                </a:cxn>
                <a:cxn ang="0">
                  <a:pos x="T8" y="T9"/>
                </a:cxn>
                <a:cxn ang="0">
                  <a:pos x="T10" y="T11"/>
                </a:cxn>
                <a:cxn ang="0">
                  <a:pos x="T12" y="T13"/>
                </a:cxn>
              </a:cxnLst>
              <a:rect l="0" t="0" r="r" b="b"/>
              <a:pathLst>
                <a:path w="577" h="1217">
                  <a:moveTo>
                    <a:pt x="577" y="1217"/>
                  </a:moveTo>
                  <a:cubicBezTo>
                    <a:pt x="255" y="1200"/>
                    <a:pt x="0" y="934"/>
                    <a:pt x="0" y="609"/>
                  </a:cubicBezTo>
                  <a:cubicBezTo>
                    <a:pt x="0" y="283"/>
                    <a:pt x="255" y="17"/>
                    <a:pt x="577" y="0"/>
                  </a:cubicBezTo>
                  <a:cubicBezTo>
                    <a:pt x="577" y="105"/>
                    <a:pt x="577" y="105"/>
                    <a:pt x="577" y="105"/>
                  </a:cubicBezTo>
                  <a:cubicBezTo>
                    <a:pt x="313" y="122"/>
                    <a:pt x="104" y="341"/>
                    <a:pt x="104" y="609"/>
                  </a:cubicBezTo>
                  <a:cubicBezTo>
                    <a:pt x="104" y="876"/>
                    <a:pt x="313" y="1096"/>
                    <a:pt x="577" y="1113"/>
                  </a:cubicBezTo>
                  <a:lnTo>
                    <a:pt x="577" y="1217"/>
                  </a:lnTo>
                  <a:close/>
                </a:path>
              </a:pathLst>
            </a:custGeom>
            <a:solidFill>
              <a:srgbClr val="BAB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10"/>
            <p:cNvSpPr/>
            <p:nvPr/>
          </p:nvSpPr>
          <p:spPr bwMode="auto">
            <a:xfrm>
              <a:off x="4591177" y="2452101"/>
              <a:ext cx="821415" cy="1732625"/>
            </a:xfrm>
            <a:custGeom>
              <a:avLst/>
              <a:gdLst>
                <a:gd name="T0" fmla="*/ 0 w 577"/>
                <a:gd name="T1" fmla="*/ 0 h 1217"/>
                <a:gd name="T2" fmla="*/ 577 w 577"/>
                <a:gd name="T3" fmla="*/ 609 h 1217"/>
                <a:gd name="T4" fmla="*/ 0 w 577"/>
                <a:gd name="T5" fmla="*/ 1217 h 1217"/>
                <a:gd name="T6" fmla="*/ 0 w 577"/>
                <a:gd name="T7" fmla="*/ 1113 h 1217"/>
                <a:gd name="T8" fmla="*/ 473 w 577"/>
                <a:gd name="T9" fmla="*/ 609 h 1217"/>
                <a:gd name="T10" fmla="*/ 0 w 577"/>
                <a:gd name="T11" fmla="*/ 105 h 1217"/>
                <a:gd name="T12" fmla="*/ 0 w 577"/>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577" h="1217">
                  <a:moveTo>
                    <a:pt x="0" y="0"/>
                  </a:moveTo>
                  <a:cubicBezTo>
                    <a:pt x="322" y="17"/>
                    <a:pt x="577" y="283"/>
                    <a:pt x="577" y="609"/>
                  </a:cubicBezTo>
                  <a:cubicBezTo>
                    <a:pt x="577" y="934"/>
                    <a:pt x="322" y="1200"/>
                    <a:pt x="0" y="1217"/>
                  </a:cubicBezTo>
                  <a:cubicBezTo>
                    <a:pt x="0" y="1113"/>
                    <a:pt x="0" y="1113"/>
                    <a:pt x="0" y="1113"/>
                  </a:cubicBezTo>
                  <a:cubicBezTo>
                    <a:pt x="264" y="1096"/>
                    <a:pt x="473" y="876"/>
                    <a:pt x="473" y="609"/>
                  </a:cubicBezTo>
                  <a:cubicBezTo>
                    <a:pt x="473" y="341"/>
                    <a:pt x="264" y="122"/>
                    <a:pt x="0" y="105"/>
                  </a:cubicBezTo>
                  <a:lnTo>
                    <a:pt x="0" y="0"/>
                  </a:lnTo>
                  <a:close/>
                </a:path>
              </a:pathLst>
            </a:custGeom>
            <a:solidFill>
              <a:srgbClr val="00A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69" name="Freeform 11"/>
          <p:cNvSpPr>
            <a:spLocks noEditPoints="1"/>
          </p:cNvSpPr>
          <p:nvPr/>
        </p:nvSpPr>
        <p:spPr bwMode="auto">
          <a:xfrm>
            <a:off x="8939315" y="1988840"/>
            <a:ext cx="1735639" cy="1735638"/>
          </a:xfrm>
          <a:custGeom>
            <a:avLst/>
            <a:gdLst>
              <a:gd name="T0" fmla="*/ 609 w 1219"/>
              <a:gd name="T1" fmla="*/ 0 h 1219"/>
              <a:gd name="T2" fmla="*/ 1219 w 1219"/>
              <a:gd name="T3" fmla="*/ 610 h 1219"/>
              <a:gd name="T4" fmla="*/ 609 w 1219"/>
              <a:gd name="T5" fmla="*/ 1219 h 1219"/>
              <a:gd name="T6" fmla="*/ 0 w 1219"/>
              <a:gd name="T7" fmla="*/ 610 h 1219"/>
              <a:gd name="T8" fmla="*/ 609 w 1219"/>
              <a:gd name="T9" fmla="*/ 0 h 1219"/>
              <a:gd name="T10" fmla="*/ 609 w 1219"/>
              <a:gd name="T11" fmla="*/ 105 h 1219"/>
              <a:gd name="T12" fmla="*/ 104 w 1219"/>
              <a:gd name="T13" fmla="*/ 610 h 1219"/>
              <a:gd name="T14" fmla="*/ 609 w 1219"/>
              <a:gd name="T15" fmla="*/ 1115 h 1219"/>
              <a:gd name="T16" fmla="*/ 1114 w 1219"/>
              <a:gd name="T17" fmla="*/ 610 h 1219"/>
              <a:gd name="T18" fmla="*/ 609 w 1219"/>
              <a:gd name="T19" fmla="*/ 10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9" h="1219">
                <a:moveTo>
                  <a:pt x="609" y="0"/>
                </a:moveTo>
                <a:cubicBezTo>
                  <a:pt x="946" y="0"/>
                  <a:pt x="1219" y="273"/>
                  <a:pt x="1219" y="610"/>
                </a:cubicBezTo>
                <a:cubicBezTo>
                  <a:pt x="1219" y="946"/>
                  <a:pt x="946" y="1219"/>
                  <a:pt x="609" y="1219"/>
                </a:cubicBezTo>
                <a:cubicBezTo>
                  <a:pt x="273" y="1219"/>
                  <a:pt x="0" y="946"/>
                  <a:pt x="0" y="610"/>
                </a:cubicBezTo>
                <a:cubicBezTo>
                  <a:pt x="0" y="273"/>
                  <a:pt x="273" y="0"/>
                  <a:pt x="609" y="0"/>
                </a:cubicBezTo>
                <a:close/>
                <a:moveTo>
                  <a:pt x="609" y="105"/>
                </a:moveTo>
                <a:cubicBezTo>
                  <a:pt x="330" y="105"/>
                  <a:pt x="104" y="331"/>
                  <a:pt x="104" y="610"/>
                </a:cubicBezTo>
                <a:cubicBezTo>
                  <a:pt x="104" y="889"/>
                  <a:pt x="330" y="1115"/>
                  <a:pt x="609" y="1115"/>
                </a:cubicBezTo>
                <a:cubicBezTo>
                  <a:pt x="888" y="1115"/>
                  <a:pt x="1114" y="889"/>
                  <a:pt x="1114" y="610"/>
                </a:cubicBezTo>
                <a:cubicBezTo>
                  <a:pt x="1114" y="331"/>
                  <a:pt x="888" y="105"/>
                  <a:pt x="609" y="105"/>
                </a:cubicBezTo>
                <a:close/>
              </a:path>
            </a:pathLst>
          </a:custGeom>
          <a:solidFill>
            <a:srgbClr val="E6606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70" name="组合 69"/>
          <p:cNvGrpSpPr/>
          <p:nvPr/>
        </p:nvGrpSpPr>
        <p:grpSpPr>
          <a:xfrm>
            <a:off x="6466834" y="2348881"/>
            <a:ext cx="1732023" cy="1734433"/>
            <a:chOff x="6102027" y="2400875"/>
            <a:chExt cx="1732023" cy="1734433"/>
          </a:xfrm>
        </p:grpSpPr>
        <p:sp>
          <p:nvSpPr>
            <p:cNvPr id="71" name="Freeform 12"/>
            <p:cNvSpPr/>
            <p:nvPr/>
          </p:nvSpPr>
          <p:spPr bwMode="auto">
            <a:xfrm>
              <a:off x="6102027" y="2400875"/>
              <a:ext cx="818402" cy="819004"/>
            </a:xfrm>
            <a:custGeom>
              <a:avLst/>
              <a:gdLst>
                <a:gd name="T0" fmla="*/ 0 w 575"/>
                <a:gd name="T1" fmla="*/ 575 h 575"/>
                <a:gd name="T2" fmla="*/ 575 w 575"/>
                <a:gd name="T3" fmla="*/ 0 h 575"/>
                <a:gd name="T4" fmla="*/ 575 w 575"/>
                <a:gd name="T5" fmla="*/ 104 h 575"/>
                <a:gd name="T6" fmla="*/ 104 w 575"/>
                <a:gd name="T7" fmla="*/ 575 h 575"/>
                <a:gd name="T8" fmla="*/ 0 w 575"/>
                <a:gd name="T9" fmla="*/ 575 h 575"/>
              </a:gdLst>
              <a:ahLst/>
              <a:cxnLst>
                <a:cxn ang="0">
                  <a:pos x="T0" y="T1"/>
                </a:cxn>
                <a:cxn ang="0">
                  <a:pos x="T2" y="T3"/>
                </a:cxn>
                <a:cxn ang="0">
                  <a:pos x="T4" y="T5"/>
                </a:cxn>
                <a:cxn ang="0">
                  <a:pos x="T6" y="T7"/>
                </a:cxn>
                <a:cxn ang="0">
                  <a:pos x="T8" y="T9"/>
                </a:cxn>
              </a:cxnLst>
              <a:rect l="0" t="0" r="r" b="b"/>
              <a:pathLst>
                <a:path w="575" h="575">
                  <a:moveTo>
                    <a:pt x="0" y="575"/>
                  </a:moveTo>
                  <a:cubicBezTo>
                    <a:pt x="16" y="265"/>
                    <a:pt x="265" y="16"/>
                    <a:pt x="575" y="0"/>
                  </a:cubicBezTo>
                  <a:cubicBezTo>
                    <a:pt x="575" y="104"/>
                    <a:pt x="575" y="104"/>
                    <a:pt x="575" y="104"/>
                  </a:cubicBezTo>
                  <a:cubicBezTo>
                    <a:pt x="322" y="120"/>
                    <a:pt x="120" y="323"/>
                    <a:pt x="104" y="575"/>
                  </a:cubicBezTo>
                  <a:lnTo>
                    <a:pt x="0" y="575"/>
                  </a:lnTo>
                  <a:close/>
                </a:path>
              </a:pathLst>
            </a:custGeom>
            <a:solidFill>
              <a:srgbClr val="BAB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13"/>
            <p:cNvSpPr/>
            <p:nvPr/>
          </p:nvSpPr>
          <p:spPr bwMode="auto">
            <a:xfrm>
              <a:off x="6102027" y="2400875"/>
              <a:ext cx="1732023" cy="1734433"/>
            </a:xfrm>
            <a:custGeom>
              <a:avLst/>
              <a:gdLst>
                <a:gd name="T0" fmla="*/ 641 w 1217"/>
                <a:gd name="T1" fmla="*/ 0 h 1218"/>
                <a:gd name="T2" fmla="*/ 1217 w 1217"/>
                <a:gd name="T3" fmla="*/ 608 h 1218"/>
                <a:gd name="T4" fmla="*/ 608 w 1217"/>
                <a:gd name="T5" fmla="*/ 1218 h 1218"/>
                <a:gd name="T6" fmla="*/ 0 w 1217"/>
                <a:gd name="T7" fmla="*/ 641 h 1218"/>
                <a:gd name="T8" fmla="*/ 104 w 1217"/>
                <a:gd name="T9" fmla="*/ 641 h 1218"/>
                <a:gd name="T10" fmla="*/ 608 w 1217"/>
                <a:gd name="T11" fmla="*/ 1113 h 1218"/>
                <a:gd name="T12" fmla="*/ 1113 w 1217"/>
                <a:gd name="T13" fmla="*/ 608 h 1218"/>
                <a:gd name="T14" fmla="*/ 641 w 1217"/>
                <a:gd name="T15" fmla="*/ 104 h 1218"/>
                <a:gd name="T16" fmla="*/ 641 w 1217"/>
                <a:gd name="T17"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7" h="1218">
                  <a:moveTo>
                    <a:pt x="641" y="0"/>
                  </a:moveTo>
                  <a:cubicBezTo>
                    <a:pt x="962" y="17"/>
                    <a:pt x="1217" y="283"/>
                    <a:pt x="1217" y="608"/>
                  </a:cubicBezTo>
                  <a:cubicBezTo>
                    <a:pt x="1217" y="945"/>
                    <a:pt x="944" y="1218"/>
                    <a:pt x="608" y="1218"/>
                  </a:cubicBezTo>
                  <a:cubicBezTo>
                    <a:pt x="283" y="1218"/>
                    <a:pt x="17" y="962"/>
                    <a:pt x="0" y="641"/>
                  </a:cubicBezTo>
                  <a:cubicBezTo>
                    <a:pt x="104" y="641"/>
                    <a:pt x="104" y="641"/>
                    <a:pt x="104" y="641"/>
                  </a:cubicBezTo>
                  <a:cubicBezTo>
                    <a:pt x="121" y="905"/>
                    <a:pt x="340" y="1113"/>
                    <a:pt x="608" y="1113"/>
                  </a:cubicBezTo>
                  <a:cubicBezTo>
                    <a:pt x="887" y="1113"/>
                    <a:pt x="1113" y="887"/>
                    <a:pt x="1113" y="608"/>
                  </a:cubicBezTo>
                  <a:cubicBezTo>
                    <a:pt x="1113" y="340"/>
                    <a:pt x="904" y="121"/>
                    <a:pt x="641" y="104"/>
                  </a:cubicBezTo>
                  <a:lnTo>
                    <a:pt x="641" y="0"/>
                  </a:lnTo>
                  <a:close/>
                </a:path>
              </a:pathLst>
            </a:custGeom>
            <a:solidFill>
              <a:srgbClr val="01C3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3" name="TextBox 21"/>
          <p:cNvSpPr txBox="1"/>
          <p:nvPr/>
        </p:nvSpPr>
        <p:spPr>
          <a:xfrm>
            <a:off x="2082798" y="5363924"/>
            <a:ext cx="1338828" cy="369332"/>
          </a:xfrm>
          <a:prstGeom prst="rect">
            <a:avLst/>
          </a:prstGeom>
          <a:noFill/>
        </p:spPr>
        <p:txBody>
          <a:bodyPr wrap="none" rtlCol="0">
            <a:spAutoFit/>
          </a:bodyPr>
          <a:lstStyle/>
          <a:p>
            <a:pPr lvl="0">
              <a:defRPr/>
            </a:pPr>
            <a:r>
              <a:rPr lang="zh-CN" altLang="en-US">
                <a:solidFill>
                  <a:srgbClr val="4C4C4C"/>
                </a:solidFill>
                <a:latin typeface="Museo Sans 500" pitchFamily="50" charset="0"/>
                <a:ea typeface="微软雅黑" panose="020B0503020204020204" pitchFamily="34" charset="-122"/>
              </a:rPr>
              <a:t>助理工程师</a:t>
            </a:r>
            <a:endParaRPr lang="zh-CN" altLang="en-US" dirty="0">
              <a:solidFill>
                <a:srgbClr val="4C4C4C"/>
              </a:solidFill>
              <a:latin typeface="Museo Sans 500" pitchFamily="50" charset="0"/>
              <a:ea typeface="微软雅黑" panose="020B0503020204020204" pitchFamily="34" charset="-122"/>
            </a:endParaRPr>
          </a:p>
        </p:txBody>
      </p:sp>
      <p:sp>
        <p:nvSpPr>
          <p:cNvPr id="74" name="TextBox 65"/>
          <p:cNvSpPr txBox="1"/>
          <p:nvPr/>
        </p:nvSpPr>
        <p:spPr>
          <a:xfrm>
            <a:off x="4304858" y="4859868"/>
            <a:ext cx="1338828" cy="369332"/>
          </a:xfrm>
          <a:prstGeom prst="rect">
            <a:avLst/>
          </a:prstGeom>
          <a:noFill/>
        </p:spPr>
        <p:txBody>
          <a:bodyPr wrap="none" rtlCol="0">
            <a:spAutoFit/>
          </a:bodyPr>
          <a:lstStyle/>
          <a:p>
            <a:pPr lvl="0">
              <a:defRPr/>
            </a:pPr>
            <a:r>
              <a:rPr lang="zh-CN" altLang="en-US">
                <a:solidFill>
                  <a:srgbClr val="4C4C4C"/>
                </a:solidFill>
                <a:latin typeface="Museo Sans 500" pitchFamily="50" charset="0"/>
                <a:ea typeface="微软雅黑" panose="020B0503020204020204" pitchFamily="34" charset="-122"/>
              </a:rPr>
              <a:t>初级工程师</a:t>
            </a:r>
            <a:endParaRPr lang="zh-CN" altLang="en-US" dirty="0">
              <a:solidFill>
                <a:srgbClr val="4C4C4C"/>
              </a:solidFill>
              <a:latin typeface="Museo Sans 500" pitchFamily="50" charset="0"/>
              <a:ea typeface="微软雅黑" panose="020B0503020204020204" pitchFamily="34" charset="-122"/>
            </a:endParaRPr>
          </a:p>
        </p:txBody>
      </p:sp>
      <p:sp>
        <p:nvSpPr>
          <p:cNvPr id="75" name="TextBox 66"/>
          <p:cNvSpPr txBox="1"/>
          <p:nvPr/>
        </p:nvSpPr>
        <p:spPr>
          <a:xfrm>
            <a:off x="6778846" y="4335078"/>
            <a:ext cx="1338828" cy="369332"/>
          </a:xfrm>
          <a:prstGeom prst="rect">
            <a:avLst/>
          </a:prstGeom>
          <a:noFill/>
        </p:spPr>
        <p:txBody>
          <a:bodyPr wrap="none" rtlCol="0">
            <a:spAutoFit/>
          </a:bodyPr>
          <a:lstStyle/>
          <a:p>
            <a:pPr lvl="0">
              <a:defRPr/>
            </a:pPr>
            <a:r>
              <a:rPr lang="zh-CN" altLang="en-US">
                <a:solidFill>
                  <a:srgbClr val="4C4C4C"/>
                </a:solidFill>
                <a:latin typeface="Museo Sans 500" pitchFamily="50" charset="0"/>
                <a:ea typeface="微软雅黑" panose="020B0503020204020204" pitchFamily="34" charset="-122"/>
              </a:rPr>
              <a:t>中级工程师</a:t>
            </a:r>
            <a:endParaRPr lang="zh-CN" altLang="en-US" dirty="0">
              <a:solidFill>
                <a:srgbClr val="4C4C4C"/>
              </a:solidFill>
              <a:latin typeface="Museo Sans 500" pitchFamily="50" charset="0"/>
              <a:ea typeface="微软雅黑" panose="020B0503020204020204" pitchFamily="34" charset="-122"/>
            </a:endParaRPr>
          </a:p>
        </p:txBody>
      </p:sp>
      <p:sp>
        <p:nvSpPr>
          <p:cNvPr id="76" name="TextBox 67"/>
          <p:cNvSpPr txBox="1"/>
          <p:nvPr/>
        </p:nvSpPr>
        <p:spPr>
          <a:xfrm>
            <a:off x="9253135" y="3975641"/>
            <a:ext cx="1338828" cy="369332"/>
          </a:xfrm>
          <a:prstGeom prst="rect">
            <a:avLst/>
          </a:prstGeom>
          <a:noFill/>
        </p:spPr>
        <p:txBody>
          <a:bodyPr wrap="none" rtlCol="0">
            <a:spAutoFit/>
          </a:bodyPr>
          <a:lstStyle/>
          <a:p>
            <a:pPr lvl="0">
              <a:defRPr/>
            </a:pPr>
            <a:r>
              <a:rPr lang="zh-CN" altLang="en-US">
                <a:solidFill>
                  <a:srgbClr val="4C4C4C"/>
                </a:solidFill>
                <a:latin typeface="Museo Sans 500" pitchFamily="50" charset="0"/>
                <a:ea typeface="微软雅黑" panose="020B0503020204020204" pitchFamily="34" charset="-122"/>
              </a:rPr>
              <a:t>高级工程师</a:t>
            </a:r>
            <a:endParaRPr lang="zh-CN" altLang="en-US" dirty="0">
              <a:solidFill>
                <a:srgbClr val="4C4C4C"/>
              </a:solidFill>
              <a:latin typeface="Museo Sans 500" pitchFamily="50" charset="0"/>
              <a:ea typeface="微软雅黑" panose="020B0503020204020204" pitchFamily="34" charset="-122"/>
            </a:endParaRPr>
          </a:p>
        </p:txBody>
      </p:sp>
      <p:sp>
        <p:nvSpPr>
          <p:cNvPr id="77" name="Freeform 37"/>
          <p:cNvSpPr>
            <a:spLocks noEditPoints="1"/>
          </p:cNvSpPr>
          <p:nvPr/>
        </p:nvSpPr>
        <p:spPr bwMode="auto">
          <a:xfrm>
            <a:off x="9573900" y="2495903"/>
            <a:ext cx="466466" cy="721512"/>
          </a:xfrm>
          <a:custGeom>
            <a:avLst/>
            <a:gdLst>
              <a:gd name="T0" fmla="*/ 177 w 353"/>
              <a:gd name="T1" fmla="*/ 0 h 546"/>
              <a:gd name="T2" fmla="*/ 2 w 353"/>
              <a:gd name="T3" fmla="*/ 193 h 546"/>
              <a:gd name="T4" fmla="*/ 82 w 353"/>
              <a:gd name="T5" fmla="*/ 427 h 546"/>
              <a:gd name="T6" fmla="*/ 135 w 353"/>
              <a:gd name="T7" fmla="*/ 441 h 546"/>
              <a:gd name="T8" fmla="*/ 84 w 353"/>
              <a:gd name="T9" fmla="*/ 456 h 546"/>
              <a:gd name="T10" fmla="*/ 92 w 353"/>
              <a:gd name="T11" fmla="*/ 470 h 546"/>
              <a:gd name="T12" fmla="*/ 84 w 353"/>
              <a:gd name="T13" fmla="*/ 484 h 546"/>
              <a:gd name="T14" fmla="*/ 92 w 353"/>
              <a:gd name="T15" fmla="*/ 498 h 546"/>
              <a:gd name="T16" fmla="*/ 124 w 353"/>
              <a:gd name="T17" fmla="*/ 531 h 546"/>
              <a:gd name="T18" fmla="*/ 206 w 353"/>
              <a:gd name="T19" fmla="*/ 546 h 546"/>
              <a:gd name="T20" fmla="*/ 269 w 353"/>
              <a:gd name="T21" fmla="*/ 498 h 546"/>
              <a:gd name="T22" fmla="*/ 262 w 353"/>
              <a:gd name="T23" fmla="*/ 484 h 546"/>
              <a:gd name="T24" fmla="*/ 269 w 353"/>
              <a:gd name="T25" fmla="*/ 470 h 546"/>
              <a:gd name="T26" fmla="*/ 262 w 353"/>
              <a:gd name="T27" fmla="*/ 456 h 546"/>
              <a:gd name="T28" fmla="*/ 269 w 353"/>
              <a:gd name="T29" fmla="*/ 441 h 546"/>
              <a:gd name="T30" fmla="*/ 223 w 353"/>
              <a:gd name="T31" fmla="*/ 427 h 546"/>
              <a:gd name="T32" fmla="*/ 282 w 353"/>
              <a:gd name="T33" fmla="*/ 349 h 546"/>
              <a:gd name="T34" fmla="*/ 353 w 353"/>
              <a:gd name="T35" fmla="*/ 176 h 546"/>
              <a:gd name="T36" fmla="*/ 178 w 353"/>
              <a:gd name="T37" fmla="*/ 308 h 546"/>
              <a:gd name="T38" fmla="*/ 175 w 353"/>
              <a:gd name="T39" fmla="*/ 396 h 546"/>
              <a:gd name="T40" fmla="*/ 174 w 353"/>
              <a:gd name="T41" fmla="*/ 441 h 546"/>
              <a:gd name="T42" fmla="*/ 182 w 353"/>
              <a:gd name="T43" fmla="*/ 427 h 546"/>
              <a:gd name="T44" fmla="*/ 174 w 353"/>
              <a:gd name="T45" fmla="*/ 441 h 546"/>
              <a:gd name="T46" fmla="*/ 320 w 353"/>
              <a:gd name="T47" fmla="*/ 204 h 546"/>
              <a:gd name="T48" fmla="*/ 258 w 353"/>
              <a:gd name="T49" fmla="*/ 330 h 546"/>
              <a:gd name="T50" fmla="*/ 223 w 353"/>
              <a:gd name="T51" fmla="*/ 396 h 546"/>
              <a:gd name="T52" fmla="*/ 225 w 353"/>
              <a:gd name="T53" fmla="*/ 308 h 546"/>
              <a:gd name="T54" fmla="*/ 226 w 353"/>
              <a:gd name="T55" fmla="*/ 308 h 546"/>
              <a:gd name="T56" fmla="*/ 235 w 353"/>
              <a:gd name="T57" fmla="*/ 172 h 546"/>
              <a:gd name="T58" fmla="*/ 200 w 353"/>
              <a:gd name="T59" fmla="*/ 154 h 546"/>
              <a:gd name="T60" fmla="*/ 213 w 353"/>
              <a:gd name="T61" fmla="*/ 165 h 546"/>
              <a:gd name="T62" fmla="*/ 205 w 353"/>
              <a:gd name="T63" fmla="*/ 184 h 546"/>
              <a:gd name="T64" fmla="*/ 183 w 353"/>
              <a:gd name="T65" fmla="*/ 169 h 546"/>
              <a:gd name="T66" fmla="*/ 182 w 353"/>
              <a:gd name="T67" fmla="*/ 153 h 546"/>
              <a:gd name="T68" fmla="*/ 167 w 353"/>
              <a:gd name="T69" fmla="*/ 167 h 546"/>
              <a:gd name="T70" fmla="*/ 167 w 353"/>
              <a:gd name="T71" fmla="*/ 227 h 546"/>
              <a:gd name="T72" fmla="*/ 154 w 353"/>
              <a:gd name="T73" fmla="*/ 172 h 546"/>
              <a:gd name="T74" fmla="*/ 152 w 353"/>
              <a:gd name="T75" fmla="*/ 155 h 546"/>
              <a:gd name="T76" fmla="*/ 136 w 353"/>
              <a:gd name="T77" fmla="*/ 156 h 546"/>
              <a:gd name="T78" fmla="*/ 108 w 353"/>
              <a:gd name="T79" fmla="*/ 307 h 546"/>
              <a:gd name="T80" fmla="*/ 126 w 353"/>
              <a:gd name="T81" fmla="*/ 308 h 546"/>
              <a:gd name="T82" fmla="*/ 131 w 353"/>
              <a:gd name="T83" fmla="*/ 308 h 546"/>
              <a:gd name="T84" fmla="*/ 114 w 353"/>
              <a:gd name="T85" fmla="*/ 396 h 546"/>
              <a:gd name="T86" fmla="*/ 33 w 353"/>
              <a:gd name="T87" fmla="*/ 204 h 546"/>
              <a:gd name="T88" fmla="*/ 31 w 353"/>
              <a:gd name="T89" fmla="*/ 183 h 546"/>
              <a:gd name="T90" fmla="*/ 177 w 353"/>
              <a:gd name="T91" fmla="*/ 30 h 546"/>
              <a:gd name="T92" fmla="*/ 322 w 353"/>
              <a:gd name="T93" fmla="*/ 183 h 546"/>
              <a:gd name="T94" fmla="*/ 177 w 353"/>
              <a:gd name="T95" fmla="*/ 147 h 546"/>
              <a:gd name="T96" fmla="*/ 177 w 353"/>
              <a:gd name="T97" fmla="*/ 7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3" h="546">
                <a:moveTo>
                  <a:pt x="353" y="176"/>
                </a:moveTo>
                <a:cubicBezTo>
                  <a:pt x="353" y="79"/>
                  <a:pt x="274" y="0"/>
                  <a:pt x="177" y="0"/>
                </a:cubicBezTo>
                <a:cubicBezTo>
                  <a:pt x="79" y="0"/>
                  <a:pt x="0" y="79"/>
                  <a:pt x="0" y="176"/>
                </a:cubicBezTo>
                <a:cubicBezTo>
                  <a:pt x="0" y="182"/>
                  <a:pt x="1" y="188"/>
                  <a:pt x="2" y="193"/>
                </a:cubicBezTo>
                <a:cubicBezTo>
                  <a:pt x="0" y="195"/>
                  <a:pt x="4" y="263"/>
                  <a:pt x="71" y="349"/>
                </a:cubicBezTo>
                <a:cubicBezTo>
                  <a:pt x="90" y="375"/>
                  <a:pt x="82" y="427"/>
                  <a:pt x="82" y="427"/>
                </a:cubicBezTo>
                <a:cubicBezTo>
                  <a:pt x="99" y="427"/>
                  <a:pt x="117" y="427"/>
                  <a:pt x="134" y="427"/>
                </a:cubicBezTo>
                <a:cubicBezTo>
                  <a:pt x="135" y="441"/>
                  <a:pt x="135" y="441"/>
                  <a:pt x="135" y="441"/>
                </a:cubicBezTo>
                <a:cubicBezTo>
                  <a:pt x="84" y="441"/>
                  <a:pt x="84" y="441"/>
                  <a:pt x="84" y="441"/>
                </a:cubicBezTo>
                <a:cubicBezTo>
                  <a:pt x="84" y="456"/>
                  <a:pt x="84" y="456"/>
                  <a:pt x="84" y="456"/>
                </a:cubicBezTo>
                <a:cubicBezTo>
                  <a:pt x="92" y="456"/>
                  <a:pt x="92" y="456"/>
                  <a:pt x="92" y="456"/>
                </a:cubicBezTo>
                <a:cubicBezTo>
                  <a:pt x="92" y="470"/>
                  <a:pt x="92" y="470"/>
                  <a:pt x="92" y="470"/>
                </a:cubicBezTo>
                <a:cubicBezTo>
                  <a:pt x="84" y="470"/>
                  <a:pt x="84" y="470"/>
                  <a:pt x="84" y="470"/>
                </a:cubicBezTo>
                <a:cubicBezTo>
                  <a:pt x="84" y="484"/>
                  <a:pt x="84" y="484"/>
                  <a:pt x="84" y="484"/>
                </a:cubicBezTo>
                <a:cubicBezTo>
                  <a:pt x="92" y="484"/>
                  <a:pt x="92" y="484"/>
                  <a:pt x="92" y="484"/>
                </a:cubicBezTo>
                <a:cubicBezTo>
                  <a:pt x="92" y="498"/>
                  <a:pt x="92" y="498"/>
                  <a:pt x="92" y="498"/>
                </a:cubicBezTo>
                <a:cubicBezTo>
                  <a:pt x="84" y="498"/>
                  <a:pt x="84" y="498"/>
                  <a:pt x="84" y="498"/>
                </a:cubicBezTo>
                <a:cubicBezTo>
                  <a:pt x="85" y="515"/>
                  <a:pt x="102" y="530"/>
                  <a:pt x="124" y="531"/>
                </a:cubicBezTo>
                <a:cubicBezTo>
                  <a:pt x="128" y="540"/>
                  <a:pt x="137" y="546"/>
                  <a:pt x="147" y="546"/>
                </a:cubicBezTo>
                <a:cubicBezTo>
                  <a:pt x="206" y="546"/>
                  <a:pt x="206" y="546"/>
                  <a:pt x="206" y="546"/>
                </a:cubicBezTo>
                <a:cubicBezTo>
                  <a:pt x="216" y="546"/>
                  <a:pt x="225" y="540"/>
                  <a:pt x="229" y="531"/>
                </a:cubicBezTo>
                <a:cubicBezTo>
                  <a:pt x="251" y="530"/>
                  <a:pt x="268" y="515"/>
                  <a:pt x="269" y="498"/>
                </a:cubicBezTo>
                <a:cubicBezTo>
                  <a:pt x="262" y="498"/>
                  <a:pt x="262" y="498"/>
                  <a:pt x="262" y="498"/>
                </a:cubicBezTo>
                <a:cubicBezTo>
                  <a:pt x="262" y="484"/>
                  <a:pt x="262" y="484"/>
                  <a:pt x="262" y="484"/>
                </a:cubicBezTo>
                <a:cubicBezTo>
                  <a:pt x="269" y="484"/>
                  <a:pt x="269" y="484"/>
                  <a:pt x="269" y="484"/>
                </a:cubicBezTo>
                <a:cubicBezTo>
                  <a:pt x="269" y="470"/>
                  <a:pt x="269" y="470"/>
                  <a:pt x="269" y="470"/>
                </a:cubicBezTo>
                <a:cubicBezTo>
                  <a:pt x="262" y="470"/>
                  <a:pt x="262" y="470"/>
                  <a:pt x="262" y="470"/>
                </a:cubicBezTo>
                <a:cubicBezTo>
                  <a:pt x="262" y="456"/>
                  <a:pt x="262" y="456"/>
                  <a:pt x="262" y="456"/>
                </a:cubicBezTo>
                <a:cubicBezTo>
                  <a:pt x="269" y="456"/>
                  <a:pt x="269" y="456"/>
                  <a:pt x="269" y="456"/>
                </a:cubicBezTo>
                <a:cubicBezTo>
                  <a:pt x="269" y="441"/>
                  <a:pt x="269" y="441"/>
                  <a:pt x="269" y="441"/>
                </a:cubicBezTo>
                <a:cubicBezTo>
                  <a:pt x="222" y="441"/>
                  <a:pt x="222" y="441"/>
                  <a:pt x="222" y="441"/>
                </a:cubicBezTo>
                <a:cubicBezTo>
                  <a:pt x="222" y="437"/>
                  <a:pt x="222" y="432"/>
                  <a:pt x="223" y="427"/>
                </a:cubicBezTo>
                <a:cubicBezTo>
                  <a:pt x="239" y="427"/>
                  <a:pt x="255" y="427"/>
                  <a:pt x="271" y="427"/>
                </a:cubicBezTo>
                <a:cubicBezTo>
                  <a:pt x="271" y="427"/>
                  <a:pt x="263" y="375"/>
                  <a:pt x="282" y="349"/>
                </a:cubicBezTo>
                <a:cubicBezTo>
                  <a:pt x="349" y="263"/>
                  <a:pt x="353" y="195"/>
                  <a:pt x="351" y="193"/>
                </a:cubicBezTo>
                <a:cubicBezTo>
                  <a:pt x="352" y="188"/>
                  <a:pt x="353" y="182"/>
                  <a:pt x="353" y="176"/>
                </a:cubicBezTo>
                <a:close/>
                <a:moveTo>
                  <a:pt x="174" y="308"/>
                </a:moveTo>
                <a:cubicBezTo>
                  <a:pt x="176" y="308"/>
                  <a:pt x="177" y="308"/>
                  <a:pt x="178" y="308"/>
                </a:cubicBezTo>
                <a:cubicBezTo>
                  <a:pt x="181" y="396"/>
                  <a:pt x="181" y="396"/>
                  <a:pt x="181" y="396"/>
                </a:cubicBezTo>
                <a:cubicBezTo>
                  <a:pt x="175" y="396"/>
                  <a:pt x="175" y="396"/>
                  <a:pt x="175" y="396"/>
                </a:cubicBezTo>
                <a:cubicBezTo>
                  <a:pt x="175" y="362"/>
                  <a:pt x="175" y="326"/>
                  <a:pt x="174" y="308"/>
                </a:cubicBezTo>
                <a:close/>
                <a:moveTo>
                  <a:pt x="174" y="441"/>
                </a:moveTo>
                <a:cubicBezTo>
                  <a:pt x="175" y="437"/>
                  <a:pt x="175" y="432"/>
                  <a:pt x="175" y="427"/>
                </a:cubicBezTo>
                <a:cubicBezTo>
                  <a:pt x="177" y="427"/>
                  <a:pt x="180" y="427"/>
                  <a:pt x="182" y="427"/>
                </a:cubicBezTo>
                <a:cubicBezTo>
                  <a:pt x="183" y="441"/>
                  <a:pt x="183" y="441"/>
                  <a:pt x="183" y="441"/>
                </a:cubicBezTo>
                <a:lnTo>
                  <a:pt x="174" y="441"/>
                </a:lnTo>
                <a:close/>
                <a:moveTo>
                  <a:pt x="322" y="183"/>
                </a:moveTo>
                <a:cubicBezTo>
                  <a:pt x="320" y="204"/>
                  <a:pt x="320" y="204"/>
                  <a:pt x="320" y="204"/>
                </a:cubicBezTo>
                <a:cubicBezTo>
                  <a:pt x="320" y="204"/>
                  <a:pt x="320" y="204"/>
                  <a:pt x="320" y="204"/>
                </a:cubicBezTo>
                <a:cubicBezTo>
                  <a:pt x="317" y="223"/>
                  <a:pt x="304" y="271"/>
                  <a:pt x="258" y="330"/>
                </a:cubicBezTo>
                <a:cubicBezTo>
                  <a:pt x="244" y="349"/>
                  <a:pt x="239" y="374"/>
                  <a:pt x="239" y="396"/>
                </a:cubicBezTo>
                <a:cubicBezTo>
                  <a:pt x="223" y="396"/>
                  <a:pt x="223" y="396"/>
                  <a:pt x="223" y="396"/>
                </a:cubicBezTo>
                <a:cubicBezTo>
                  <a:pt x="223" y="362"/>
                  <a:pt x="222" y="326"/>
                  <a:pt x="222" y="308"/>
                </a:cubicBezTo>
                <a:cubicBezTo>
                  <a:pt x="223" y="308"/>
                  <a:pt x="224" y="308"/>
                  <a:pt x="225" y="308"/>
                </a:cubicBezTo>
                <a:cubicBezTo>
                  <a:pt x="225" y="308"/>
                  <a:pt x="225" y="308"/>
                  <a:pt x="226" y="308"/>
                </a:cubicBezTo>
                <a:cubicBezTo>
                  <a:pt x="226" y="308"/>
                  <a:pt x="226" y="308"/>
                  <a:pt x="226" y="308"/>
                </a:cubicBezTo>
                <a:cubicBezTo>
                  <a:pt x="232" y="308"/>
                  <a:pt x="239" y="307"/>
                  <a:pt x="245" y="307"/>
                </a:cubicBezTo>
                <a:cubicBezTo>
                  <a:pt x="235" y="172"/>
                  <a:pt x="235" y="172"/>
                  <a:pt x="235" y="172"/>
                </a:cubicBezTo>
                <a:cubicBezTo>
                  <a:pt x="234" y="163"/>
                  <a:pt x="226" y="156"/>
                  <a:pt x="217" y="156"/>
                </a:cubicBezTo>
                <a:cubicBezTo>
                  <a:pt x="217" y="156"/>
                  <a:pt x="205" y="154"/>
                  <a:pt x="200" y="154"/>
                </a:cubicBezTo>
                <a:cubicBezTo>
                  <a:pt x="200" y="155"/>
                  <a:pt x="200" y="155"/>
                  <a:pt x="200" y="155"/>
                </a:cubicBezTo>
                <a:cubicBezTo>
                  <a:pt x="213" y="165"/>
                  <a:pt x="213" y="165"/>
                  <a:pt x="213" y="165"/>
                </a:cubicBezTo>
                <a:cubicBezTo>
                  <a:pt x="198" y="172"/>
                  <a:pt x="198" y="172"/>
                  <a:pt x="198" y="172"/>
                </a:cubicBezTo>
                <a:cubicBezTo>
                  <a:pt x="205" y="184"/>
                  <a:pt x="205" y="184"/>
                  <a:pt x="205" y="184"/>
                </a:cubicBezTo>
                <a:cubicBezTo>
                  <a:pt x="186" y="225"/>
                  <a:pt x="186" y="225"/>
                  <a:pt x="186" y="225"/>
                </a:cubicBezTo>
                <a:cubicBezTo>
                  <a:pt x="183" y="169"/>
                  <a:pt x="183" y="169"/>
                  <a:pt x="183" y="169"/>
                </a:cubicBezTo>
                <a:cubicBezTo>
                  <a:pt x="186" y="167"/>
                  <a:pt x="186" y="167"/>
                  <a:pt x="186" y="167"/>
                </a:cubicBezTo>
                <a:cubicBezTo>
                  <a:pt x="182" y="153"/>
                  <a:pt x="182" y="153"/>
                  <a:pt x="182" y="153"/>
                </a:cubicBezTo>
                <a:cubicBezTo>
                  <a:pt x="171" y="153"/>
                  <a:pt x="171" y="153"/>
                  <a:pt x="171" y="153"/>
                </a:cubicBezTo>
                <a:cubicBezTo>
                  <a:pt x="167" y="167"/>
                  <a:pt x="167" y="167"/>
                  <a:pt x="167" y="167"/>
                </a:cubicBezTo>
                <a:cubicBezTo>
                  <a:pt x="170" y="169"/>
                  <a:pt x="170" y="169"/>
                  <a:pt x="170" y="169"/>
                </a:cubicBezTo>
                <a:cubicBezTo>
                  <a:pt x="167" y="227"/>
                  <a:pt x="167" y="227"/>
                  <a:pt x="167" y="227"/>
                </a:cubicBezTo>
                <a:cubicBezTo>
                  <a:pt x="147" y="184"/>
                  <a:pt x="147" y="184"/>
                  <a:pt x="147" y="184"/>
                </a:cubicBezTo>
                <a:cubicBezTo>
                  <a:pt x="154" y="172"/>
                  <a:pt x="154" y="172"/>
                  <a:pt x="154" y="172"/>
                </a:cubicBezTo>
                <a:cubicBezTo>
                  <a:pt x="139" y="165"/>
                  <a:pt x="139" y="165"/>
                  <a:pt x="139" y="165"/>
                </a:cubicBezTo>
                <a:cubicBezTo>
                  <a:pt x="152" y="155"/>
                  <a:pt x="152" y="155"/>
                  <a:pt x="152" y="155"/>
                </a:cubicBezTo>
                <a:cubicBezTo>
                  <a:pt x="152" y="154"/>
                  <a:pt x="152" y="154"/>
                  <a:pt x="152" y="154"/>
                </a:cubicBezTo>
                <a:cubicBezTo>
                  <a:pt x="147" y="154"/>
                  <a:pt x="136" y="156"/>
                  <a:pt x="136" y="156"/>
                </a:cubicBezTo>
                <a:cubicBezTo>
                  <a:pt x="127" y="156"/>
                  <a:pt x="119" y="163"/>
                  <a:pt x="118" y="172"/>
                </a:cubicBezTo>
                <a:cubicBezTo>
                  <a:pt x="108" y="307"/>
                  <a:pt x="108" y="307"/>
                  <a:pt x="108" y="307"/>
                </a:cubicBezTo>
                <a:cubicBezTo>
                  <a:pt x="114" y="307"/>
                  <a:pt x="120" y="308"/>
                  <a:pt x="126" y="308"/>
                </a:cubicBezTo>
                <a:cubicBezTo>
                  <a:pt x="126" y="308"/>
                  <a:pt x="126" y="308"/>
                  <a:pt x="126" y="308"/>
                </a:cubicBezTo>
                <a:cubicBezTo>
                  <a:pt x="127" y="308"/>
                  <a:pt x="128" y="308"/>
                  <a:pt x="128" y="308"/>
                </a:cubicBezTo>
                <a:cubicBezTo>
                  <a:pt x="129" y="308"/>
                  <a:pt x="130" y="308"/>
                  <a:pt x="131" y="308"/>
                </a:cubicBezTo>
                <a:cubicBezTo>
                  <a:pt x="133" y="396"/>
                  <a:pt x="133" y="396"/>
                  <a:pt x="133" y="396"/>
                </a:cubicBezTo>
                <a:cubicBezTo>
                  <a:pt x="114" y="396"/>
                  <a:pt x="114" y="396"/>
                  <a:pt x="114" y="396"/>
                </a:cubicBezTo>
                <a:cubicBezTo>
                  <a:pt x="114" y="375"/>
                  <a:pt x="109" y="349"/>
                  <a:pt x="95" y="331"/>
                </a:cubicBezTo>
                <a:cubicBezTo>
                  <a:pt x="49" y="271"/>
                  <a:pt x="36" y="223"/>
                  <a:pt x="33" y="204"/>
                </a:cubicBezTo>
                <a:cubicBezTo>
                  <a:pt x="33" y="204"/>
                  <a:pt x="33" y="204"/>
                  <a:pt x="33" y="204"/>
                </a:cubicBezTo>
                <a:cubicBezTo>
                  <a:pt x="31" y="183"/>
                  <a:pt x="31" y="183"/>
                  <a:pt x="31" y="183"/>
                </a:cubicBezTo>
                <a:cubicBezTo>
                  <a:pt x="31" y="181"/>
                  <a:pt x="31" y="179"/>
                  <a:pt x="31" y="176"/>
                </a:cubicBezTo>
                <a:cubicBezTo>
                  <a:pt x="31" y="96"/>
                  <a:pt x="96" y="30"/>
                  <a:pt x="177" y="30"/>
                </a:cubicBezTo>
                <a:cubicBezTo>
                  <a:pt x="257" y="30"/>
                  <a:pt x="322" y="96"/>
                  <a:pt x="322" y="176"/>
                </a:cubicBezTo>
                <a:cubicBezTo>
                  <a:pt x="322" y="179"/>
                  <a:pt x="322" y="181"/>
                  <a:pt x="322" y="183"/>
                </a:cubicBezTo>
                <a:close/>
                <a:moveTo>
                  <a:pt x="205" y="111"/>
                </a:moveTo>
                <a:cubicBezTo>
                  <a:pt x="205" y="131"/>
                  <a:pt x="192" y="147"/>
                  <a:pt x="177" y="147"/>
                </a:cubicBezTo>
                <a:cubicBezTo>
                  <a:pt x="161" y="147"/>
                  <a:pt x="148" y="131"/>
                  <a:pt x="148" y="111"/>
                </a:cubicBezTo>
                <a:cubicBezTo>
                  <a:pt x="148" y="91"/>
                  <a:pt x="161" y="75"/>
                  <a:pt x="177" y="75"/>
                </a:cubicBezTo>
                <a:cubicBezTo>
                  <a:pt x="192" y="75"/>
                  <a:pt x="205" y="91"/>
                  <a:pt x="205" y="111"/>
                </a:cubicBezTo>
                <a:close/>
              </a:path>
            </a:pathLst>
          </a:custGeom>
          <a:solidFill>
            <a:srgbClr val="56505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35"/>
          <p:cNvSpPr>
            <a:spLocks noEditPoints="1"/>
          </p:cNvSpPr>
          <p:nvPr/>
        </p:nvSpPr>
        <p:spPr bwMode="auto">
          <a:xfrm>
            <a:off x="4653309" y="3354962"/>
            <a:ext cx="411094" cy="771848"/>
          </a:xfrm>
          <a:custGeom>
            <a:avLst/>
            <a:gdLst>
              <a:gd name="T0" fmla="*/ 177 w 311"/>
              <a:gd name="T1" fmla="*/ 218 h 584"/>
              <a:gd name="T2" fmla="*/ 177 w 311"/>
              <a:gd name="T3" fmla="*/ 288 h 584"/>
              <a:gd name="T4" fmla="*/ 304 w 311"/>
              <a:gd name="T5" fmla="*/ 240 h 584"/>
              <a:gd name="T6" fmla="*/ 282 w 311"/>
              <a:gd name="T7" fmla="*/ 250 h 584"/>
              <a:gd name="T8" fmla="*/ 282 w 311"/>
              <a:gd name="T9" fmla="*/ 273 h 584"/>
              <a:gd name="T10" fmla="*/ 282 w 311"/>
              <a:gd name="T11" fmla="*/ 280 h 584"/>
              <a:gd name="T12" fmla="*/ 282 w 311"/>
              <a:gd name="T13" fmla="*/ 281 h 584"/>
              <a:gd name="T14" fmla="*/ 282 w 311"/>
              <a:gd name="T15" fmla="*/ 281 h 584"/>
              <a:gd name="T16" fmla="*/ 271 w 311"/>
              <a:gd name="T17" fmla="*/ 299 h 584"/>
              <a:gd name="T18" fmla="*/ 222 w 311"/>
              <a:gd name="T19" fmla="*/ 319 h 584"/>
              <a:gd name="T20" fmla="*/ 226 w 311"/>
              <a:gd name="T21" fmla="*/ 448 h 584"/>
              <a:gd name="T22" fmla="*/ 222 w 311"/>
              <a:gd name="T23" fmla="*/ 584 h 584"/>
              <a:gd name="T24" fmla="*/ 179 w 311"/>
              <a:gd name="T25" fmla="*/ 448 h 584"/>
              <a:gd name="T26" fmla="*/ 174 w 311"/>
              <a:gd name="T27" fmla="*/ 584 h 584"/>
              <a:gd name="T28" fmla="*/ 131 w 311"/>
              <a:gd name="T29" fmla="*/ 448 h 584"/>
              <a:gd name="T30" fmla="*/ 128 w 311"/>
              <a:gd name="T31" fmla="*/ 447 h 584"/>
              <a:gd name="T32" fmla="*/ 106 w 311"/>
              <a:gd name="T33" fmla="*/ 438 h 584"/>
              <a:gd name="T34" fmla="*/ 83 w 311"/>
              <a:gd name="T35" fmla="*/ 391 h 584"/>
              <a:gd name="T36" fmla="*/ 77 w 311"/>
              <a:gd name="T37" fmla="*/ 379 h 584"/>
              <a:gd name="T38" fmla="*/ 75 w 311"/>
              <a:gd name="T39" fmla="*/ 376 h 584"/>
              <a:gd name="T40" fmla="*/ 75 w 311"/>
              <a:gd name="T41" fmla="*/ 376 h 584"/>
              <a:gd name="T42" fmla="*/ 77 w 311"/>
              <a:gd name="T43" fmla="*/ 355 h 584"/>
              <a:gd name="T44" fmla="*/ 77 w 311"/>
              <a:gd name="T45" fmla="*/ 355 h 584"/>
              <a:gd name="T46" fmla="*/ 137 w 311"/>
              <a:gd name="T47" fmla="*/ 297 h 584"/>
              <a:gd name="T48" fmla="*/ 153 w 311"/>
              <a:gd name="T49" fmla="*/ 296 h 584"/>
              <a:gd name="T50" fmla="*/ 141 w 311"/>
              <a:gd name="T51" fmla="*/ 306 h 584"/>
              <a:gd name="T52" fmla="*/ 148 w 311"/>
              <a:gd name="T53" fmla="*/ 325 h 584"/>
              <a:gd name="T54" fmla="*/ 170 w 311"/>
              <a:gd name="T55" fmla="*/ 308 h 584"/>
              <a:gd name="T56" fmla="*/ 171 w 311"/>
              <a:gd name="T57" fmla="*/ 293 h 584"/>
              <a:gd name="T58" fmla="*/ 186 w 311"/>
              <a:gd name="T59" fmla="*/ 306 h 584"/>
              <a:gd name="T60" fmla="*/ 186 w 311"/>
              <a:gd name="T61" fmla="*/ 366 h 584"/>
              <a:gd name="T62" fmla="*/ 198 w 311"/>
              <a:gd name="T63" fmla="*/ 314 h 584"/>
              <a:gd name="T64" fmla="*/ 198 w 311"/>
              <a:gd name="T65" fmla="*/ 294 h 584"/>
              <a:gd name="T66" fmla="*/ 245 w 311"/>
              <a:gd name="T67" fmla="*/ 266 h 584"/>
              <a:gd name="T68" fmla="*/ 242 w 311"/>
              <a:gd name="T69" fmla="*/ 227 h 584"/>
              <a:gd name="T70" fmla="*/ 203 w 311"/>
              <a:gd name="T71" fmla="*/ 188 h 584"/>
              <a:gd name="T72" fmla="*/ 138 w 311"/>
              <a:gd name="T73" fmla="*/ 214 h 584"/>
              <a:gd name="T74" fmla="*/ 90 w 311"/>
              <a:gd name="T75" fmla="*/ 13 h 584"/>
              <a:gd name="T76" fmla="*/ 205 w 311"/>
              <a:gd name="T77" fmla="*/ 163 h 584"/>
              <a:gd name="T78" fmla="*/ 220 w 311"/>
              <a:gd name="T79" fmla="*/ 167 h 584"/>
              <a:gd name="T80" fmla="*/ 298 w 311"/>
              <a:gd name="T81" fmla="*/ 209 h 584"/>
              <a:gd name="T82" fmla="*/ 178 w 311"/>
              <a:gd name="T83" fmla="*/ 98 h 584"/>
              <a:gd name="T84" fmla="*/ 50 w 311"/>
              <a:gd name="T85" fmla="*/ 129 h 584"/>
              <a:gd name="T86" fmla="*/ 178 w 311"/>
              <a:gd name="T87" fmla="*/ 98 h 584"/>
              <a:gd name="T88" fmla="*/ 113 w 311"/>
              <a:gd name="T89" fmla="*/ 369 h 584"/>
              <a:gd name="T90" fmla="*/ 124 w 311"/>
              <a:gd name="T91" fmla="*/ 389 h 584"/>
              <a:gd name="T92" fmla="*/ 130 w 311"/>
              <a:gd name="T93" fmla="*/ 348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1" h="584">
                <a:moveTo>
                  <a:pt x="148" y="253"/>
                </a:moveTo>
                <a:cubicBezTo>
                  <a:pt x="148" y="234"/>
                  <a:pt x="161" y="218"/>
                  <a:pt x="177" y="218"/>
                </a:cubicBezTo>
                <a:cubicBezTo>
                  <a:pt x="192" y="218"/>
                  <a:pt x="205" y="234"/>
                  <a:pt x="205" y="253"/>
                </a:cubicBezTo>
                <a:cubicBezTo>
                  <a:pt x="205" y="273"/>
                  <a:pt x="192" y="288"/>
                  <a:pt x="177" y="288"/>
                </a:cubicBezTo>
                <a:cubicBezTo>
                  <a:pt x="161" y="288"/>
                  <a:pt x="148" y="273"/>
                  <a:pt x="148" y="253"/>
                </a:cubicBezTo>
                <a:close/>
                <a:moveTo>
                  <a:pt x="304" y="240"/>
                </a:moveTo>
                <a:cubicBezTo>
                  <a:pt x="301" y="245"/>
                  <a:pt x="296" y="249"/>
                  <a:pt x="291" y="250"/>
                </a:cubicBezTo>
                <a:cubicBezTo>
                  <a:pt x="288" y="251"/>
                  <a:pt x="285" y="251"/>
                  <a:pt x="282" y="250"/>
                </a:cubicBezTo>
                <a:cubicBezTo>
                  <a:pt x="282" y="264"/>
                  <a:pt x="282" y="264"/>
                  <a:pt x="282" y="264"/>
                </a:cubicBezTo>
                <a:cubicBezTo>
                  <a:pt x="282" y="273"/>
                  <a:pt x="282" y="273"/>
                  <a:pt x="282" y="273"/>
                </a:cubicBezTo>
                <a:cubicBezTo>
                  <a:pt x="282" y="277"/>
                  <a:pt x="282" y="277"/>
                  <a:pt x="282" y="277"/>
                </a:cubicBezTo>
                <a:cubicBezTo>
                  <a:pt x="282" y="280"/>
                  <a:pt x="282" y="280"/>
                  <a:pt x="282" y="280"/>
                </a:cubicBezTo>
                <a:cubicBezTo>
                  <a:pt x="282" y="281"/>
                  <a:pt x="282" y="281"/>
                  <a:pt x="282" y="281"/>
                </a:cubicBezTo>
                <a:cubicBezTo>
                  <a:pt x="282" y="281"/>
                  <a:pt x="282" y="281"/>
                  <a:pt x="282" y="281"/>
                </a:cubicBezTo>
                <a:cubicBezTo>
                  <a:pt x="282" y="281"/>
                  <a:pt x="282" y="281"/>
                  <a:pt x="282" y="281"/>
                </a:cubicBezTo>
                <a:cubicBezTo>
                  <a:pt x="282" y="281"/>
                  <a:pt x="282" y="281"/>
                  <a:pt x="282" y="281"/>
                </a:cubicBezTo>
                <a:cubicBezTo>
                  <a:pt x="284" y="279"/>
                  <a:pt x="286" y="276"/>
                  <a:pt x="271" y="299"/>
                </a:cubicBezTo>
                <a:cubicBezTo>
                  <a:pt x="271" y="299"/>
                  <a:pt x="271" y="299"/>
                  <a:pt x="271" y="299"/>
                </a:cubicBezTo>
                <a:cubicBezTo>
                  <a:pt x="271" y="299"/>
                  <a:pt x="271" y="299"/>
                  <a:pt x="271" y="299"/>
                </a:cubicBezTo>
                <a:cubicBezTo>
                  <a:pt x="222" y="319"/>
                  <a:pt x="222" y="319"/>
                  <a:pt x="222" y="319"/>
                </a:cubicBezTo>
                <a:cubicBezTo>
                  <a:pt x="224" y="361"/>
                  <a:pt x="225" y="404"/>
                  <a:pt x="226" y="447"/>
                </a:cubicBezTo>
                <a:cubicBezTo>
                  <a:pt x="226" y="447"/>
                  <a:pt x="226" y="447"/>
                  <a:pt x="226" y="448"/>
                </a:cubicBezTo>
                <a:cubicBezTo>
                  <a:pt x="224" y="448"/>
                  <a:pt x="223" y="448"/>
                  <a:pt x="222" y="448"/>
                </a:cubicBezTo>
                <a:cubicBezTo>
                  <a:pt x="222" y="475"/>
                  <a:pt x="223" y="544"/>
                  <a:pt x="222" y="584"/>
                </a:cubicBezTo>
                <a:cubicBezTo>
                  <a:pt x="183" y="584"/>
                  <a:pt x="183" y="584"/>
                  <a:pt x="183" y="584"/>
                </a:cubicBezTo>
                <a:cubicBezTo>
                  <a:pt x="179" y="448"/>
                  <a:pt x="179" y="448"/>
                  <a:pt x="179" y="448"/>
                </a:cubicBezTo>
                <a:cubicBezTo>
                  <a:pt x="177" y="448"/>
                  <a:pt x="176" y="448"/>
                  <a:pt x="175" y="448"/>
                </a:cubicBezTo>
                <a:cubicBezTo>
                  <a:pt x="175" y="475"/>
                  <a:pt x="176" y="544"/>
                  <a:pt x="174" y="584"/>
                </a:cubicBezTo>
                <a:cubicBezTo>
                  <a:pt x="136" y="584"/>
                  <a:pt x="136" y="584"/>
                  <a:pt x="136" y="584"/>
                </a:cubicBezTo>
                <a:cubicBezTo>
                  <a:pt x="131" y="448"/>
                  <a:pt x="131" y="448"/>
                  <a:pt x="131" y="448"/>
                </a:cubicBezTo>
                <a:cubicBezTo>
                  <a:pt x="130" y="448"/>
                  <a:pt x="129" y="448"/>
                  <a:pt x="128" y="448"/>
                </a:cubicBezTo>
                <a:cubicBezTo>
                  <a:pt x="128" y="447"/>
                  <a:pt x="128" y="447"/>
                  <a:pt x="128" y="447"/>
                </a:cubicBezTo>
                <a:cubicBezTo>
                  <a:pt x="128" y="440"/>
                  <a:pt x="128" y="433"/>
                  <a:pt x="128" y="427"/>
                </a:cubicBezTo>
                <a:cubicBezTo>
                  <a:pt x="121" y="431"/>
                  <a:pt x="114" y="435"/>
                  <a:pt x="106" y="438"/>
                </a:cubicBezTo>
                <a:cubicBezTo>
                  <a:pt x="91" y="407"/>
                  <a:pt x="91" y="407"/>
                  <a:pt x="91" y="407"/>
                </a:cubicBezTo>
                <a:cubicBezTo>
                  <a:pt x="83" y="391"/>
                  <a:pt x="83" y="391"/>
                  <a:pt x="83" y="391"/>
                </a:cubicBezTo>
                <a:cubicBezTo>
                  <a:pt x="79" y="383"/>
                  <a:pt x="79" y="383"/>
                  <a:pt x="79" y="383"/>
                </a:cubicBezTo>
                <a:cubicBezTo>
                  <a:pt x="77" y="379"/>
                  <a:pt x="77" y="379"/>
                  <a:pt x="77" y="379"/>
                </a:cubicBezTo>
                <a:cubicBezTo>
                  <a:pt x="76" y="377"/>
                  <a:pt x="76" y="377"/>
                  <a:pt x="76" y="377"/>
                </a:cubicBezTo>
                <a:cubicBezTo>
                  <a:pt x="75" y="376"/>
                  <a:pt x="75" y="376"/>
                  <a:pt x="75" y="376"/>
                </a:cubicBezTo>
                <a:cubicBezTo>
                  <a:pt x="75" y="376"/>
                  <a:pt x="75" y="376"/>
                  <a:pt x="75" y="376"/>
                </a:cubicBezTo>
                <a:cubicBezTo>
                  <a:pt x="75" y="376"/>
                  <a:pt x="75" y="376"/>
                  <a:pt x="75" y="376"/>
                </a:cubicBezTo>
                <a:cubicBezTo>
                  <a:pt x="75" y="376"/>
                  <a:pt x="75" y="376"/>
                  <a:pt x="75" y="376"/>
                </a:cubicBezTo>
                <a:cubicBezTo>
                  <a:pt x="76" y="367"/>
                  <a:pt x="72" y="396"/>
                  <a:pt x="77" y="355"/>
                </a:cubicBezTo>
                <a:cubicBezTo>
                  <a:pt x="77" y="355"/>
                  <a:pt x="77" y="355"/>
                  <a:pt x="77" y="355"/>
                </a:cubicBezTo>
                <a:cubicBezTo>
                  <a:pt x="77" y="355"/>
                  <a:pt x="77" y="355"/>
                  <a:pt x="77" y="355"/>
                </a:cubicBezTo>
                <a:cubicBezTo>
                  <a:pt x="125" y="303"/>
                  <a:pt x="125" y="303"/>
                  <a:pt x="125" y="303"/>
                </a:cubicBezTo>
                <a:cubicBezTo>
                  <a:pt x="129" y="300"/>
                  <a:pt x="133" y="298"/>
                  <a:pt x="137" y="297"/>
                </a:cubicBezTo>
                <a:cubicBezTo>
                  <a:pt x="138" y="297"/>
                  <a:pt x="138" y="297"/>
                  <a:pt x="139" y="297"/>
                </a:cubicBezTo>
                <a:cubicBezTo>
                  <a:pt x="143" y="296"/>
                  <a:pt x="148" y="296"/>
                  <a:pt x="153" y="296"/>
                </a:cubicBezTo>
                <a:cubicBezTo>
                  <a:pt x="153" y="296"/>
                  <a:pt x="153" y="296"/>
                  <a:pt x="153" y="296"/>
                </a:cubicBezTo>
                <a:cubicBezTo>
                  <a:pt x="141" y="306"/>
                  <a:pt x="141" y="306"/>
                  <a:pt x="141" y="306"/>
                </a:cubicBezTo>
                <a:cubicBezTo>
                  <a:pt x="155" y="314"/>
                  <a:pt x="155" y="314"/>
                  <a:pt x="155" y="314"/>
                </a:cubicBezTo>
                <a:cubicBezTo>
                  <a:pt x="148" y="325"/>
                  <a:pt x="148" y="325"/>
                  <a:pt x="148" y="325"/>
                </a:cubicBezTo>
                <a:cubicBezTo>
                  <a:pt x="167" y="366"/>
                  <a:pt x="167" y="366"/>
                  <a:pt x="167" y="366"/>
                </a:cubicBezTo>
                <a:cubicBezTo>
                  <a:pt x="170" y="308"/>
                  <a:pt x="170" y="308"/>
                  <a:pt x="170" y="308"/>
                </a:cubicBezTo>
                <a:cubicBezTo>
                  <a:pt x="167" y="306"/>
                  <a:pt x="167" y="306"/>
                  <a:pt x="167" y="306"/>
                </a:cubicBezTo>
                <a:cubicBezTo>
                  <a:pt x="171" y="293"/>
                  <a:pt x="171" y="293"/>
                  <a:pt x="171" y="293"/>
                </a:cubicBezTo>
                <a:cubicBezTo>
                  <a:pt x="182" y="293"/>
                  <a:pt x="182" y="293"/>
                  <a:pt x="182" y="293"/>
                </a:cubicBezTo>
                <a:cubicBezTo>
                  <a:pt x="186" y="306"/>
                  <a:pt x="186" y="306"/>
                  <a:pt x="186" y="306"/>
                </a:cubicBezTo>
                <a:cubicBezTo>
                  <a:pt x="183" y="308"/>
                  <a:pt x="183" y="308"/>
                  <a:pt x="183" y="308"/>
                </a:cubicBezTo>
                <a:cubicBezTo>
                  <a:pt x="186" y="366"/>
                  <a:pt x="186" y="366"/>
                  <a:pt x="186" y="366"/>
                </a:cubicBezTo>
                <a:cubicBezTo>
                  <a:pt x="205" y="325"/>
                  <a:pt x="205" y="325"/>
                  <a:pt x="205" y="325"/>
                </a:cubicBezTo>
                <a:cubicBezTo>
                  <a:pt x="198" y="314"/>
                  <a:pt x="198" y="314"/>
                  <a:pt x="198" y="314"/>
                </a:cubicBezTo>
                <a:cubicBezTo>
                  <a:pt x="213" y="306"/>
                  <a:pt x="213" y="306"/>
                  <a:pt x="213" y="306"/>
                </a:cubicBezTo>
                <a:cubicBezTo>
                  <a:pt x="198" y="294"/>
                  <a:pt x="198" y="294"/>
                  <a:pt x="198" y="294"/>
                </a:cubicBezTo>
                <a:cubicBezTo>
                  <a:pt x="245" y="271"/>
                  <a:pt x="245" y="271"/>
                  <a:pt x="245" y="271"/>
                </a:cubicBezTo>
                <a:cubicBezTo>
                  <a:pt x="245" y="266"/>
                  <a:pt x="245" y="266"/>
                  <a:pt x="245" y="266"/>
                </a:cubicBezTo>
                <a:cubicBezTo>
                  <a:pt x="243" y="249"/>
                  <a:pt x="243" y="249"/>
                  <a:pt x="243" y="249"/>
                </a:cubicBezTo>
                <a:cubicBezTo>
                  <a:pt x="242" y="227"/>
                  <a:pt x="242" y="227"/>
                  <a:pt x="242" y="227"/>
                </a:cubicBezTo>
                <a:cubicBezTo>
                  <a:pt x="213" y="208"/>
                  <a:pt x="213" y="208"/>
                  <a:pt x="213" y="208"/>
                </a:cubicBezTo>
                <a:cubicBezTo>
                  <a:pt x="206" y="203"/>
                  <a:pt x="202" y="195"/>
                  <a:pt x="203" y="188"/>
                </a:cubicBezTo>
                <a:cubicBezTo>
                  <a:pt x="192" y="181"/>
                  <a:pt x="192" y="181"/>
                  <a:pt x="192" y="181"/>
                </a:cubicBezTo>
                <a:cubicBezTo>
                  <a:pt x="179" y="197"/>
                  <a:pt x="160" y="209"/>
                  <a:pt x="138" y="214"/>
                </a:cubicBezTo>
                <a:cubicBezTo>
                  <a:pt x="83" y="228"/>
                  <a:pt x="27" y="194"/>
                  <a:pt x="13" y="138"/>
                </a:cubicBezTo>
                <a:cubicBezTo>
                  <a:pt x="0" y="83"/>
                  <a:pt x="34" y="27"/>
                  <a:pt x="90" y="13"/>
                </a:cubicBezTo>
                <a:cubicBezTo>
                  <a:pt x="145" y="0"/>
                  <a:pt x="201" y="34"/>
                  <a:pt x="214" y="89"/>
                </a:cubicBezTo>
                <a:cubicBezTo>
                  <a:pt x="221" y="115"/>
                  <a:pt x="217" y="141"/>
                  <a:pt x="205" y="163"/>
                </a:cubicBezTo>
                <a:cubicBezTo>
                  <a:pt x="215" y="169"/>
                  <a:pt x="215" y="169"/>
                  <a:pt x="215" y="169"/>
                </a:cubicBezTo>
                <a:cubicBezTo>
                  <a:pt x="216" y="168"/>
                  <a:pt x="218" y="168"/>
                  <a:pt x="220" y="167"/>
                </a:cubicBezTo>
                <a:cubicBezTo>
                  <a:pt x="226" y="166"/>
                  <a:pt x="232" y="167"/>
                  <a:pt x="237" y="170"/>
                </a:cubicBezTo>
                <a:cubicBezTo>
                  <a:pt x="298" y="209"/>
                  <a:pt x="298" y="209"/>
                  <a:pt x="298" y="209"/>
                </a:cubicBezTo>
                <a:cubicBezTo>
                  <a:pt x="308" y="216"/>
                  <a:pt x="311" y="230"/>
                  <a:pt x="304" y="240"/>
                </a:cubicBezTo>
                <a:close/>
                <a:moveTo>
                  <a:pt x="178" y="98"/>
                </a:moveTo>
                <a:cubicBezTo>
                  <a:pt x="170" y="63"/>
                  <a:pt x="134" y="41"/>
                  <a:pt x="98" y="49"/>
                </a:cubicBezTo>
                <a:cubicBezTo>
                  <a:pt x="63" y="58"/>
                  <a:pt x="41" y="94"/>
                  <a:pt x="50" y="129"/>
                </a:cubicBezTo>
                <a:cubicBezTo>
                  <a:pt x="58" y="165"/>
                  <a:pt x="94" y="187"/>
                  <a:pt x="130" y="178"/>
                </a:cubicBezTo>
                <a:cubicBezTo>
                  <a:pt x="165" y="170"/>
                  <a:pt x="187" y="134"/>
                  <a:pt x="178" y="98"/>
                </a:cubicBezTo>
                <a:close/>
                <a:moveTo>
                  <a:pt x="130" y="348"/>
                </a:moveTo>
                <a:cubicBezTo>
                  <a:pt x="113" y="369"/>
                  <a:pt x="113" y="369"/>
                  <a:pt x="113" y="369"/>
                </a:cubicBezTo>
                <a:cubicBezTo>
                  <a:pt x="115" y="373"/>
                  <a:pt x="115" y="373"/>
                  <a:pt x="115" y="373"/>
                </a:cubicBezTo>
                <a:cubicBezTo>
                  <a:pt x="124" y="389"/>
                  <a:pt x="124" y="389"/>
                  <a:pt x="124" y="389"/>
                </a:cubicBezTo>
                <a:cubicBezTo>
                  <a:pt x="129" y="397"/>
                  <a:pt x="129" y="397"/>
                  <a:pt x="129" y="397"/>
                </a:cubicBezTo>
                <a:cubicBezTo>
                  <a:pt x="129" y="380"/>
                  <a:pt x="129" y="364"/>
                  <a:pt x="130" y="348"/>
                </a:cubicBezTo>
                <a:close/>
              </a:path>
            </a:pathLst>
          </a:custGeom>
          <a:solidFill>
            <a:srgbClr val="56505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38"/>
          <p:cNvSpPr>
            <a:spLocks noEditPoints="1"/>
          </p:cNvSpPr>
          <p:nvPr/>
        </p:nvSpPr>
        <p:spPr bwMode="auto">
          <a:xfrm>
            <a:off x="2286109" y="3901526"/>
            <a:ext cx="701374" cy="686834"/>
          </a:xfrm>
          <a:custGeom>
            <a:avLst/>
            <a:gdLst>
              <a:gd name="T0" fmla="*/ 262 w 531"/>
              <a:gd name="T1" fmla="*/ 4 h 520"/>
              <a:gd name="T2" fmla="*/ 246 w 531"/>
              <a:gd name="T3" fmla="*/ 83 h 520"/>
              <a:gd name="T4" fmla="*/ 130 w 531"/>
              <a:gd name="T5" fmla="*/ 160 h 520"/>
              <a:gd name="T6" fmla="*/ 128 w 531"/>
              <a:gd name="T7" fmla="*/ 239 h 520"/>
              <a:gd name="T8" fmla="*/ 156 w 531"/>
              <a:gd name="T9" fmla="*/ 249 h 520"/>
              <a:gd name="T10" fmla="*/ 105 w 531"/>
              <a:gd name="T11" fmla="*/ 399 h 520"/>
              <a:gd name="T12" fmla="*/ 194 w 531"/>
              <a:gd name="T13" fmla="*/ 307 h 520"/>
              <a:gd name="T14" fmla="*/ 256 w 531"/>
              <a:gd name="T15" fmla="*/ 272 h 520"/>
              <a:gd name="T16" fmla="*/ 243 w 531"/>
              <a:gd name="T17" fmla="*/ 327 h 520"/>
              <a:gd name="T18" fmla="*/ 301 w 531"/>
              <a:gd name="T19" fmla="*/ 287 h 520"/>
              <a:gd name="T20" fmla="*/ 286 w 531"/>
              <a:gd name="T21" fmla="*/ 225 h 520"/>
              <a:gd name="T22" fmla="*/ 284 w 531"/>
              <a:gd name="T23" fmla="*/ 225 h 520"/>
              <a:gd name="T24" fmla="*/ 273 w 531"/>
              <a:gd name="T25" fmla="*/ 224 h 520"/>
              <a:gd name="T26" fmla="*/ 233 w 531"/>
              <a:gd name="T27" fmla="*/ 221 h 520"/>
              <a:gd name="T28" fmla="*/ 266 w 531"/>
              <a:gd name="T29" fmla="*/ 162 h 520"/>
              <a:gd name="T30" fmla="*/ 280 w 531"/>
              <a:gd name="T31" fmla="*/ 183 h 520"/>
              <a:gd name="T32" fmla="*/ 298 w 531"/>
              <a:gd name="T33" fmla="*/ 194 h 520"/>
              <a:gd name="T34" fmla="*/ 300 w 531"/>
              <a:gd name="T35" fmla="*/ 194 h 520"/>
              <a:gd name="T36" fmla="*/ 390 w 531"/>
              <a:gd name="T37" fmla="*/ 195 h 520"/>
              <a:gd name="T38" fmla="*/ 310 w 531"/>
              <a:gd name="T39" fmla="*/ 152 h 520"/>
              <a:gd name="T40" fmla="*/ 298 w 531"/>
              <a:gd name="T41" fmla="*/ 139 h 520"/>
              <a:gd name="T42" fmla="*/ 258 w 531"/>
              <a:gd name="T43" fmla="*/ 99 h 520"/>
              <a:gd name="T44" fmla="*/ 259 w 531"/>
              <a:gd name="T45" fmla="*/ 112 h 520"/>
              <a:gd name="T46" fmla="*/ 247 w 531"/>
              <a:gd name="T47" fmla="*/ 132 h 520"/>
              <a:gd name="T48" fmla="*/ 240 w 531"/>
              <a:gd name="T49" fmla="*/ 109 h 520"/>
              <a:gd name="T50" fmla="*/ 245 w 531"/>
              <a:gd name="T51" fmla="*/ 92 h 520"/>
              <a:gd name="T52" fmla="*/ 231 w 531"/>
              <a:gd name="T53" fmla="*/ 103 h 520"/>
              <a:gd name="T54" fmla="*/ 209 w 531"/>
              <a:gd name="T55" fmla="*/ 169 h 520"/>
              <a:gd name="T56" fmla="*/ 220 w 531"/>
              <a:gd name="T57" fmla="*/ 109 h 520"/>
              <a:gd name="T58" fmla="*/ 226 w 531"/>
              <a:gd name="T59" fmla="*/ 86 h 520"/>
              <a:gd name="T60" fmla="*/ 176 w 531"/>
              <a:gd name="T61" fmla="*/ 80 h 520"/>
              <a:gd name="T62" fmla="*/ 60 w 531"/>
              <a:gd name="T63" fmla="*/ 206 h 520"/>
              <a:gd name="T64" fmla="*/ 130 w 531"/>
              <a:gd name="T65" fmla="*/ 160 h 520"/>
              <a:gd name="T66" fmla="*/ 7 w 531"/>
              <a:gd name="T67" fmla="*/ 301 h 520"/>
              <a:gd name="T68" fmla="*/ 2 w 531"/>
              <a:gd name="T69" fmla="*/ 287 h 520"/>
              <a:gd name="T70" fmla="*/ 31 w 531"/>
              <a:gd name="T71" fmla="*/ 231 h 520"/>
              <a:gd name="T72" fmla="*/ 46 w 531"/>
              <a:gd name="T73" fmla="*/ 233 h 520"/>
              <a:gd name="T74" fmla="*/ 85 w 531"/>
              <a:gd name="T75" fmla="*/ 230 h 520"/>
              <a:gd name="T76" fmla="*/ 94 w 531"/>
              <a:gd name="T77" fmla="*/ 250 h 520"/>
              <a:gd name="T78" fmla="*/ 115 w 531"/>
              <a:gd name="T79" fmla="*/ 269 h 520"/>
              <a:gd name="T80" fmla="*/ 87 w 531"/>
              <a:gd name="T81" fmla="*/ 325 h 520"/>
              <a:gd name="T82" fmla="*/ 83 w 531"/>
              <a:gd name="T83" fmla="*/ 328 h 520"/>
              <a:gd name="T84" fmla="*/ 76 w 531"/>
              <a:gd name="T85" fmla="*/ 323 h 520"/>
              <a:gd name="T86" fmla="*/ 18 w 531"/>
              <a:gd name="T87" fmla="*/ 304 h 520"/>
              <a:gd name="T88" fmla="*/ 14 w 531"/>
              <a:gd name="T89" fmla="*/ 306 h 520"/>
              <a:gd name="T90" fmla="*/ 53 w 531"/>
              <a:gd name="T91" fmla="*/ 237 h 520"/>
              <a:gd name="T92" fmla="*/ 87 w 531"/>
              <a:gd name="T93" fmla="*/ 246 h 520"/>
              <a:gd name="T94" fmla="*/ 62 w 531"/>
              <a:gd name="T95" fmla="*/ 231 h 520"/>
              <a:gd name="T96" fmla="*/ 53 w 531"/>
              <a:gd name="T97" fmla="*/ 237 h 520"/>
              <a:gd name="T98" fmla="*/ 460 w 531"/>
              <a:gd name="T99" fmla="*/ 251 h 520"/>
              <a:gd name="T100" fmla="*/ 240 w 531"/>
              <a:gd name="T101" fmla="*/ 361 h 520"/>
              <a:gd name="T102" fmla="*/ 76 w 531"/>
              <a:gd name="T103" fmla="*/ 404 h 520"/>
              <a:gd name="T104" fmla="*/ 46 w 531"/>
              <a:gd name="T105" fmla="*/ 520 h 520"/>
              <a:gd name="T106" fmla="*/ 171 w 531"/>
              <a:gd name="T107" fmla="*/ 502 h 520"/>
              <a:gd name="T108" fmla="*/ 362 w 531"/>
              <a:gd name="T109" fmla="*/ 423 h 520"/>
              <a:gd name="T110" fmla="*/ 523 w 531"/>
              <a:gd name="T111" fmla="*/ 296 h 520"/>
              <a:gd name="T112" fmla="*/ 441 w 531"/>
              <a:gd name="T113" fmla="*/ 23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1" h="520">
                <a:moveTo>
                  <a:pt x="222" y="37"/>
                </a:moveTo>
                <a:cubicBezTo>
                  <a:pt x="226" y="15"/>
                  <a:pt x="244" y="0"/>
                  <a:pt x="262" y="4"/>
                </a:cubicBezTo>
                <a:cubicBezTo>
                  <a:pt x="280" y="7"/>
                  <a:pt x="290" y="28"/>
                  <a:pt x="286" y="50"/>
                </a:cubicBezTo>
                <a:cubicBezTo>
                  <a:pt x="282" y="72"/>
                  <a:pt x="264" y="87"/>
                  <a:pt x="246" y="83"/>
                </a:cubicBezTo>
                <a:cubicBezTo>
                  <a:pt x="228" y="80"/>
                  <a:pt x="217" y="59"/>
                  <a:pt x="222" y="37"/>
                </a:cubicBezTo>
                <a:close/>
                <a:moveTo>
                  <a:pt x="130" y="160"/>
                </a:moveTo>
                <a:cubicBezTo>
                  <a:pt x="164" y="135"/>
                  <a:pt x="164" y="135"/>
                  <a:pt x="164" y="135"/>
                </a:cubicBezTo>
                <a:cubicBezTo>
                  <a:pt x="152" y="170"/>
                  <a:pt x="140" y="204"/>
                  <a:pt x="128" y="239"/>
                </a:cubicBezTo>
                <a:cubicBezTo>
                  <a:pt x="128" y="239"/>
                  <a:pt x="128" y="239"/>
                  <a:pt x="128" y="240"/>
                </a:cubicBezTo>
                <a:cubicBezTo>
                  <a:pt x="137" y="243"/>
                  <a:pt x="147" y="246"/>
                  <a:pt x="156" y="249"/>
                </a:cubicBezTo>
                <a:cubicBezTo>
                  <a:pt x="151" y="273"/>
                  <a:pt x="146" y="299"/>
                  <a:pt x="143" y="314"/>
                </a:cubicBezTo>
                <a:cubicBezTo>
                  <a:pt x="105" y="399"/>
                  <a:pt x="105" y="399"/>
                  <a:pt x="105" y="399"/>
                </a:cubicBezTo>
                <a:cubicBezTo>
                  <a:pt x="145" y="418"/>
                  <a:pt x="145" y="418"/>
                  <a:pt x="145" y="418"/>
                </a:cubicBezTo>
                <a:cubicBezTo>
                  <a:pt x="159" y="387"/>
                  <a:pt x="182" y="356"/>
                  <a:pt x="194" y="307"/>
                </a:cubicBezTo>
                <a:cubicBezTo>
                  <a:pt x="197" y="293"/>
                  <a:pt x="200" y="280"/>
                  <a:pt x="203" y="269"/>
                </a:cubicBezTo>
                <a:cubicBezTo>
                  <a:pt x="256" y="272"/>
                  <a:pt x="256" y="272"/>
                  <a:pt x="256" y="272"/>
                </a:cubicBezTo>
                <a:cubicBezTo>
                  <a:pt x="253" y="284"/>
                  <a:pt x="253" y="284"/>
                  <a:pt x="253" y="284"/>
                </a:cubicBezTo>
                <a:cubicBezTo>
                  <a:pt x="243" y="327"/>
                  <a:pt x="243" y="327"/>
                  <a:pt x="243" y="327"/>
                </a:cubicBezTo>
                <a:cubicBezTo>
                  <a:pt x="286" y="339"/>
                  <a:pt x="286" y="339"/>
                  <a:pt x="286" y="339"/>
                </a:cubicBezTo>
                <a:cubicBezTo>
                  <a:pt x="290" y="324"/>
                  <a:pt x="295" y="306"/>
                  <a:pt x="301" y="287"/>
                </a:cubicBezTo>
                <a:cubicBezTo>
                  <a:pt x="308" y="258"/>
                  <a:pt x="308" y="258"/>
                  <a:pt x="308" y="258"/>
                </a:cubicBezTo>
                <a:cubicBezTo>
                  <a:pt x="286" y="225"/>
                  <a:pt x="286" y="225"/>
                  <a:pt x="286" y="225"/>
                </a:cubicBezTo>
                <a:cubicBezTo>
                  <a:pt x="286" y="225"/>
                  <a:pt x="286" y="225"/>
                  <a:pt x="286" y="225"/>
                </a:cubicBezTo>
                <a:cubicBezTo>
                  <a:pt x="284" y="225"/>
                  <a:pt x="284" y="225"/>
                  <a:pt x="284" y="225"/>
                </a:cubicBezTo>
                <a:cubicBezTo>
                  <a:pt x="280" y="225"/>
                  <a:pt x="280" y="225"/>
                  <a:pt x="280" y="225"/>
                </a:cubicBezTo>
                <a:cubicBezTo>
                  <a:pt x="273" y="224"/>
                  <a:pt x="273" y="224"/>
                  <a:pt x="273" y="224"/>
                </a:cubicBezTo>
                <a:cubicBezTo>
                  <a:pt x="259" y="223"/>
                  <a:pt x="259" y="223"/>
                  <a:pt x="259" y="223"/>
                </a:cubicBezTo>
                <a:cubicBezTo>
                  <a:pt x="250" y="222"/>
                  <a:pt x="241" y="222"/>
                  <a:pt x="233" y="221"/>
                </a:cubicBezTo>
                <a:cubicBezTo>
                  <a:pt x="241" y="196"/>
                  <a:pt x="248" y="171"/>
                  <a:pt x="255" y="146"/>
                </a:cubicBezTo>
                <a:cubicBezTo>
                  <a:pt x="266" y="162"/>
                  <a:pt x="266" y="162"/>
                  <a:pt x="266" y="162"/>
                </a:cubicBezTo>
                <a:cubicBezTo>
                  <a:pt x="277" y="178"/>
                  <a:pt x="277" y="178"/>
                  <a:pt x="277" y="178"/>
                </a:cubicBezTo>
                <a:cubicBezTo>
                  <a:pt x="280" y="183"/>
                  <a:pt x="280" y="183"/>
                  <a:pt x="280" y="183"/>
                </a:cubicBezTo>
                <a:cubicBezTo>
                  <a:pt x="298" y="194"/>
                  <a:pt x="298" y="194"/>
                  <a:pt x="298" y="194"/>
                </a:cubicBezTo>
                <a:cubicBezTo>
                  <a:pt x="298" y="194"/>
                  <a:pt x="298" y="194"/>
                  <a:pt x="298" y="194"/>
                </a:cubicBezTo>
                <a:cubicBezTo>
                  <a:pt x="299" y="194"/>
                  <a:pt x="299" y="194"/>
                  <a:pt x="299" y="194"/>
                </a:cubicBezTo>
                <a:cubicBezTo>
                  <a:pt x="300" y="194"/>
                  <a:pt x="300" y="194"/>
                  <a:pt x="300" y="194"/>
                </a:cubicBezTo>
                <a:cubicBezTo>
                  <a:pt x="310" y="194"/>
                  <a:pt x="310" y="194"/>
                  <a:pt x="310" y="194"/>
                </a:cubicBezTo>
                <a:cubicBezTo>
                  <a:pt x="390" y="195"/>
                  <a:pt x="390" y="195"/>
                  <a:pt x="390" y="195"/>
                </a:cubicBezTo>
                <a:cubicBezTo>
                  <a:pt x="390" y="180"/>
                  <a:pt x="390" y="164"/>
                  <a:pt x="389" y="149"/>
                </a:cubicBezTo>
                <a:cubicBezTo>
                  <a:pt x="310" y="152"/>
                  <a:pt x="310" y="152"/>
                  <a:pt x="310" y="152"/>
                </a:cubicBezTo>
                <a:cubicBezTo>
                  <a:pt x="308" y="152"/>
                  <a:pt x="308" y="152"/>
                  <a:pt x="308" y="152"/>
                </a:cubicBezTo>
                <a:cubicBezTo>
                  <a:pt x="298" y="139"/>
                  <a:pt x="298" y="139"/>
                  <a:pt x="298" y="139"/>
                </a:cubicBezTo>
                <a:cubicBezTo>
                  <a:pt x="274" y="107"/>
                  <a:pt x="274" y="107"/>
                  <a:pt x="274" y="107"/>
                </a:cubicBezTo>
                <a:cubicBezTo>
                  <a:pt x="270" y="102"/>
                  <a:pt x="265" y="101"/>
                  <a:pt x="258" y="99"/>
                </a:cubicBezTo>
                <a:cubicBezTo>
                  <a:pt x="257" y="98"/>
                  <a:pt x="256" y="98"/>
                  <a:pt x="255" y="98"/>
                </a:cubicBezTo>
                <a:cubicBezTo>
                  <a:pt x="259" y="112"/>
                  <a:pt x="259" y="112"/>
                  <a:pt x="259" y="112"/>
                </a:cubicBezTo>
                <a:cubicBezTo>
                  <a:pt x="247" y="117"/>
                  <a:pt x="247" y="117"/>
                  <a:pt x="247" y="117"/>
                </a:cubicBezTo>
                <a:cubicBezTo>
                  <a:pt x="247" y="132"/>
                  <a:pt x="247" y="132"/>
                  <a:pt x="247" y="132"/>
                </a:cubicBezTo>
                <a:cubicBezTo>
                  <a:pt x="221" y="173"/>
                  <a:pt x="221" y="173"/>
                  <a:pt x="221" y="173"/>
                </a:cubicBezTo>
                <a:cubicBezTo>
                  <a:pt x="240" y="109"/>
                  <a:pt x="240" y="109"/>
                  <a:pt x="240" y="109"/>
                </a:cubicBezTo>
                <a:cubicBezTo>
                  <a:pt x="242" y="107"/>
                  <a:pt x="242" y="107"/>
                  <a:pt x="242" y="107"/>
                </a:cubicBezTo>
                <a:cubicBezTo>
                  <a:pt x="245" y="92"/>
                  <a:pt x="245" y="92"/>
                  <a:pt x="245" y="92"/>
                </a:cubicBezTo>
                <a:cubicBezTo>
                  <a:pt x="237" y="89"/>
                  <a:pt x="237" y="89"/>
                  <a:pt x="237" y="89"/>
                </a:cubicBezTo>
                <a:cubicBezTo>
                  <a:pt x="231" y="103"/>
                  <a:pt x="231" y="103"/>
                  <a:pt x="231" y="103"/>
                </a:cubicBezTo>
                <a:cubicBezTo>
                  <a:pt x="232" y="106"/>
                  <a:pt x="232" y="106"/>
                  <a:pt x="232" y="106"/>
                </a:cubicBezTo>
                <a:cubicBezTo>
                  <a:pt x="209" y="169"/>
                  <a:pt x="209" y="169"/>
                  <a:pt x="209" y="169"/>
                </a:cubicBezTo>
                <a:cubicBezTo>
                  <a:pt x="212" y="120"/>
                  <a:pt x="212" y="120"/>
                  <a:pt x="212" y="120"/>
                </a:cubicBezTo>
                <a:cubicBezTo>
                  <a:pt x="220" y="109"/>
                  <a:pt x="220" y="109"/>
                  <a:pt x="220" y="109"/>
                </a:cubicBezTo>
                <a:cubicBezTo>
                  <a:pt x="214" y="98"/>
                  <a:pt x="214" y="98"/>
                  <a:pt x="214" y="98"/>
                </a:cubicBezTo>
                <a:cubicBezTo>
                  <a:pt x="226" y="86"/>
                  <a:pt x="226" y="86"/>
                  <a:pt x="226" y="86"/>
                </a:cubicBezTo>
                <a:cubicBezTo>
                  <a:pt x="217" y="84"/>
                  <a:pt x="208" y="81"/>
                  <a:pt x="199" y="79"/>
                </a:cubicBezTo>
                <a:cubicBezTo>
                  <a:pt x="187" y="77"/>
                  <a:pt x="183" y="75"/>
                  <a:pt x="176" y="80"/>
                </a:cubicBezTo>
                <a:cubicBezTo>
                  <a:pt x="107" y="126"/>
                  <a:pt x="107" y="126"/>
                  <a:pt x="107" y="126"/>
                </a:cubicBezTo>
                <a:cubicBezTo>
                  <a:pt x="79" y="165"/>
                  <a:pt x="76" y="179"/>
                  <a:pt x="60" y="206"/>
                </a:cubicBezTo>
                <a:cubicBezTo>
                  <a:pt x="73" y="214"/>
                  <a:pt x="87" y="220"/>
                  <a:pt x="101" y="227"/>
                </a:cubicBezTo>
                <a:cubicBezTo>
                  <a:pt x="110" y="206"/>
                  <a:pt x="131" y="169"/>
                  <a:pt x="130" y="160"/>
                </a:cubicBezTo>
                <a:close/>
                <a:moveTo>
                  <a:pt x="9" y="305"/>
                </a:moveTo>
                <a:cubicBezTo>
                  <a:pt x="8" y="304"/>
                  <a:pt x="7" y="303"/>
                  <a:pt x="7" y="301"/>
                </a:cubicBezTo>
                <a:cubicBezTo>
                  <a:pt x="7" y="301"/>
                  <a:pt x="8" y="301"/>
                  <a:pt x="8" y="300"/>
                </a:cubicBezTo>
                <a:cubicBezTo>
                  <a:pt x="3" y="298"/>
                  <a:pt x="0" y="292"/>
                  <a:pt x="2" y="287"/>
                </a:cubicBezTo>
                <a:cubicBezTo>
                  <a:pt x="17" y="238"/>
                  <a:pt x="17" y="238"/>
                  <a:pt x="17" y="238"/>
                </a:cubicBezTo>
                <a:cubicBezTo>
                  <a:pt x="19" y="232"/>
                  <a:pt x="25" y="229"/>
                  <a:pt x="31" y="231"/>
                </a:cubicBezTo>
                <a:cubicBezTo>
                  <a:pt x="45" y="235"/>
                  <a:pt x="45" y="235"/>
                  <a:pt x="45" y="235"/>
                </a:cubicBezTo>
                <a:cubicBezTo>
                  <a:pt x="46" y="233"/>
                  <a:pt x="46" y="233"/>
                  <a:pt x="46" y="233"/>
                </a:cubicBezTo>
                <a:cubicBezTo>
                  <a:pt x="48" y="225"/>
                  <a:pt x="57" y="221"/>
                  <a:pt x="65" y="224"/>
                </a:cubicBezTo>
                <a:cubicBezTo>
                  <a:pt x="85" y="230"/>
                  <a:pt x="85" y="230"/>
                  <a:pt x="85" y="230"/>
                </a:cubicBezTo>
                <a:cubicBezTo>
                  <a:pt x="93" y="232"/>
                  <a:pt x="97" y="241"/>
                  <a:pt x="94" y="249"/>
                </a:cubicBezTo>
                <a:cubicBezTo>
                  <a:pt x="94" y="250"/>
                  <a:pt x="94" y="250"/>
                  <a:pt x="94" y="250"/>
                </a:cubicBezTo>
                <a:cubicBezTo>
                  <a:pt x="108" y="255"/>
                  <a:pt x="108" y="255"/>
                  <a:pt x="108" y="255"/>
                </a:cubicBezTo>
                <a:cubicBezTo>
                  <a:pt x="114" y="257"/>
                  <a:pt x="117" y="263"/>
                  <a:pt x="115" y="269"/>
                </a:cubicBezTo>
                <a:cubicBezTo>
                  <a:pt x="100" y="318"/>
                  <a:pt x="100" y="318"/>
                  <a:pt x="100" y="318"/>
                </a:cubicBezTo>
                <a:cubicBezTo>
                  <a:pt x="98" y="323"/>
                  <a:pt x="93" y="326"/>
                  <a:pt x="87" y="325"/>
                </a:cubicBezTo>
                <a:cubicBezTo>
                  <a:pt x="87" y="326"/>
                  <a:pt x="87" y="326"/>
                  <a:pt x="87" y="326"/>
                </a:cubicBezTo>
                <a:cubicBezTo>
                  <a:pt x="87" y="328"/>
                  <a:pt x="85" y="329"/>
                  <a:pt x="83" y="328"/>
                </a:cubicBezTo>
                <a:cubicBezTo>
                  <a:pt x="78" y="327"/>
                  <a:pt x="78" y="327"/>
                  <a:pt x="78" y="327"/>
                </a:cubicBezTo>
                <a:cubicBezTo>
                  <a:pt x="77" y="326"/>
                  <a:pt x="76" y="325"/>
                  <a:pt x="76" y="323"/>
                </a:cubicBezTo>
                <a:cubicBezTo>
                  <a:pt x="77" y="323"/>
                  <a:pt x="77" y="322"/>
                  <a:pt x="77" y="322"/>
                </a:cubicBezTo>
                <a:cubicBezTo>
                  <a:pt x="18" y="304"/>
                  <a:pt x="18" y="304"/>
                  <a:pt x="18" y="304"/>
                </a:cubicBezTo>
                <a:cubicBezTo>
                  <a:pt x="18" y="304"/>
                  <a:pt x="18" y="304"/>
                  <a:pt x="18" y="304"/>
                </a:cubicBezTo>
                <a:cubicBezTo>
                  <a:pt x="17" y="306"/>
                  <a:pt x="16" y="307"/>
                  <a:pt x="14" y="306"/>
                </a:cubicBezTo>
                <a:lnTo>
                  <a:pt x="9" y="305"/>
                </a:lnTo>
                <a:close/>
                <a:moveTo>
                  <a:pt x="53" y="237"/>
                </a:moveTo>
                <a:cubicBezTo>
                  <a:pt x="86" y="248"/>
                  <a:pt x="86" y="248"/>
                  <a:pt x="86" y="248"/>
                </a:cubicBezTo>
                <a:cubicBezTo>
                  <a:pt x="87" y="246"/>
                  <a:pt x="87" y="246"/>
                  <a:pt x="87" y="246"/>
                </a:cubicBezTo>
                <a:cubicBezTo>
                  <a:pt x="88" y="243"/>
                  <a:pt x="86" y="239"/>
                  <a:pt x="82" y="238"/>
                </a:cubicBezTo>
                <a:cubicBezTo>
                  <a:pt x="62" y="231"/>
                  <a:pt x="62" y="231"/>
                  <a:pt x="62" y="231"/>
                </a:cubicBezTo>
                <a:cubicBezTo>
                  <a:pt x="59" y="230"/>
                  <a:pt x="55" y="232"/>
                  <a:pt x="54" y="236"/>
                </a:cubicBezTo>
                <a:lnTo>
                  <a:pt x="53" y="237"/>
                </a:lnTo>
                <a:close/>
                <a:moveTo>
                  <a:pt x="441" y="237"/>
                </a:moveTo>
                <a:cubicBezTo>
                  <a:pt x="460" y="251"/>
                  <a:pt x="460" y="251"/>
                  <a:pt x="460" y="251"/>
                </a:cubicBezTo>
                <a:cubicBezTo>
                  <a:pt x="343" y="373"/>
                  <a:pt x="343" y="373"/>
                  <a:pt x="343" y="373"/>
                </a:cubicBezTo>
                <a:cubicBezTo>
                  <a:pt x="240" y="361"/>
                  <a:pt x="240" y="361"/>
                  <a:pt x="240" y="361"/>
                </a:cubicBezTo>
                <a:cubicBezTo>
                  <a:pt x="161" y="445"/>
                  <a:pt x="161" y="445"/>
                  <a:pt x="161" y="445"/>
                </a:cubicBezTo>
                <a:cubicBezTo>
                  <a:pt x="76" y="404"/>
                  <a:pt x="76" y="404"/>
                  <a:pt x="76" y="404"/>
                </a:cubicBezTo>
                <a:cubicBezTo>
                  <a:pt x="8" y="491"/>
                  <a:pt x="8" y="491"/>
                  <a:pt x="8" y="491"/>
                </a:cubicBezTo>
                <a:cubicBezTo>
                  <a:pt x="46" y="520"/>
                  <a:pt x="46" y="520"/>
                  <a:pt x="46" y="520"/>
                </a:cubicBezTo>
                <a:cubicBezTo>
                  <a:pt x="90" y="464"/>
                  <a:pt x="90" y="464"/>
                  <a:pt x="90" y="464"/>
                </a:cubicBezTo>
                <a:cubicBezTo>
                  <a:pt x="171" y="502"/>
                  <a:pt x="171" y="502"/>
                  <a:pt x="171" y="502"/>
                </a:cubicBezTo>
                <a:cubicBezTo>
                  <a:pt x="258" y="411"/>
                  <a:pt x="258" y="411"/>
                  <a:pt x="258" y="411"/>
                </a:cubicBezTo>
                <a:cubicBezTo>
                  <a:pt x="362" y="423"/>
                  <a:pt x="362" y="423"/>
                  <a:pt x="362" y="423"/>
                </a:cubicBezTo>
                <a:cubicBezTo>
                  <a:pt x="499" y="279"/>
                  <a:pt x="499" y="279"/>
                  <a:pt x="499" y="279"/>
                </a:cubicBezTo>
                <a:cubicBezTo>
                  <a:pt x="523" y="296"/>
                  <a:pt x="523" y="296"/>
                  <a:pt x="523" y="296"/>
                </a:cubicBezTo>
                <a:cubicBezTo>
                  <a:pt x="531" y="199"/>
                  <a:pt x="531" y="199"/>
                  <a:pt x="531" y="199"/>
                </a:cubicBezTo>
                <a:lnTo>
                  <a:pt x="441" y="237"/>
                </a:lnTo>
                <a:close/>
              </a:path>
            </a:pathLst>
          </a:custGeom>
          <a:solidFill>
            <a:srgbClr val="56505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9"/>
          <p:cNvSpPr>
            <a:spLocks noEditPoints="1"/>
          </p:cNvSpPr>
          <p:nvPr/>
        </p:nvSpPr>
        <p:spPr bwMode="auto">
          <a:xfrm>
            <a:off x="6985511" y="2840799"/>
            <a:ext cx="694666" cy="750596"/>
          </a:xfrm>
          <a:custGeom>
            <a:avLst/>
            <a:gdLst>
              <a:gd name="T0" fmla="*/ 223 w 526"/>
              <a:gd name="T1" fmla="*/ 306 h 568"/>
              <a:gd name="T2" fmla="*/ 290 w 526"/>
              <a:gd name="T3" fmla="*/ 531 h 568"/>
              <a:gd name="T4" fmla="*/ 233 w 526"/>
              <a:gd name="T5" fmla="*/ 568 h 568"/>
              <a:gd name="T6" fmla="*/ 90 w 526"/>
              <a:gd name="T7" fmla="*/ 478 h 568"/>
              <a:gd name="T8" fmla="*/ 48 w 526"/>
              <a:gd name="T9" fmla="*/ 491 h 568"/>
              <a:gd name="T10" fmla="*/ 8 w 526"/>
              <a:gd name="T11" fmla="*/ 450 h 568"/>
              <a:gd name="T12" fmla="*/ 9 w 526"/>
              <a:gd name="T13" fmla="*/ 447 h 568"/>
              <a:gd name="T14" fmla="*/ 46 w 526"/>
              <a:gd name="T15" fmla="*/ 324 h 568"/>
              <a:gd name="T16" fmla="*/ 167 w 526"/>
              <a:gd name="T17" fmla="*/ 400 h 568"/>
              <a:gd name="T18" fmla="*/ 169 w 526"/>
              <a:gd name="T19" fmla="*/ 456 h 568"/>
              <a:gd name="T20" fmla="*/ 187 w 526"/>
              <a:gd name="T21" fmla="*/ 422 h 568"/>
              <a:gd name="T22" fmla="*/ 206 w 526"/>
              <a:gd name="T23" fmla="*/ 421 h 568"/>
              <a:gd name="T24" fmla="*/ 228 w 526"/>
              <a:gd name="T25" fmla="*/ 451 h 568"/>
              <a:gd name="T26" fmla="*/ 219 w 526"/>
              <a:gd name="T27" fmla="*/ 398 h 568"/>
              <a:gd name="T28" fmla="*/ 290 w 526"/>
              <a:gd name="T29" fmla="*/ 531 h 568"/>
              <a:gd name="T30" fmla="*/ 208 w 526"/>
              <a:gd name="T31" fmla="*/ 568 h 568"/>
              <a:gd name="T32" fmla="*/ 208 w 526"/>
              <a:gd name="T33" fmla="*/ 568 h 568"/>
              <a:gd name="T34" fmla="*/ 310 w 526"/>
              <a:gd name="T35" fmla="*/ 204 h 568"/>
              <a:gd name="T36" fmla="*/ 368 w 526"/>
              <a:gd name="T37" fmla="*/ 204 h 568"/>
              <a:gd name="T38" fmla="*/ 350 w 526"/>
              <a:gd name="T39" fmla="*/ 175 h 568"/>
              <a:gd name="T40" fmla="*/ 319 w 526"/>
              <a:gd name="T41" fmla="*/ 145 h 568"/>
              <a:gd name="T42" fmla="*/ 300 w 526"/>
              <a:gd name="T43" fmla="*/ 235 h 568"/>
              <a:gd name="T44" fmla="*/ 330 w 526"/>
              <a:gd name="T45" fmla="*/ 286 h 568"/>
              <a:gd name="T46" fmla="*/ 286 w 526"/>
              <a:gd name="T47" fmla="*/ 305 h 568"/>
              <a:gd name="T48" fmla="*/ 317 w 526"/>
              <a:gd name="T49" fmla="*/ 305 h 568"/>
              <a:gd name="T50" fmla="*/ 339 w 526"/>
              <a:gd name="T51" fmla="*/ 328 h 568"/>
              <a:gd name="T52" fmla="*/ 359 w 526"/>
              <a:gd name="T53" fmla="*/ 234 h 568"/>
              <a:gd name="T54" fmla="*/ 391 w 526"/>
              <a:gd name="T55" fmla="*/ 311 h 568"/>
              <a:gd name="T56" fmla="*/ 318 w 526"/>
              <a:gd name="T57" fmla="*/ 358 h 568"/>
              <a:gd name="T58" fmla="*/ 218 w 526"/>
              <a:gd name="T59" fmla="*/ 215 h 568"/>
              <a:gd name="T60" fmla="*/ 434 w 526"/>
              <a:gd name="T61" fmla="*/ 204 h 568"/>
              <a:gd name="T62" fmla="*/ 236 w 526"/>
              <a:gd name="T63" fmla="*/ 204 h 568"/>
              <a:gd name="T64" fmla="*/ 237 w 526"/>
              <a:gd name="T65" fmla="*/ 221 h 568"/>
              <a:gd name="T66" fmla="*/ 364 w 526"/>
              <a:gd name="T67" fmla="*/ 340 h 568"/>
              <a:gd name="T68" fmla="*/ 414 w 526"/>
              <a:gd name="T69" fmla="*/ 221 h 568"/>
              <a:gd name="T70" fmla="*/ 268 w 526"/>
              <a:gd name="T71" fmla="*/ 377 h 568"/>
              <a:gd name="T72" fmla="*/ 268 w 526"/>
              <a:gd name="T73" fmla="*/ 385 h 568"/>
              <a:gd name="T74" fmla="*/ 273 w 526"/>
              <a:gd name="T75" fmla="*/ 402 h 568"/>
              <a:gd name="T76" fmla="*/ 308 w 526"/>
              <a:gd name="T77" fmla="*/ 432 h 568"/>
              <a:gd name="T78" fmla="*/ 383 w 526"/>
              <a:gd name="T79" fmla="*/ 402 h 568"/>
              <a:gd name="T80" fmla="*/ 383 w 526"/>
              <a:gd name="T81" fmla="*/ 394 h 568"/>
              <a:gd name="T82" fmla="*/ 379 w 526"/>
              <a:gd name="T83" fmla="*/ 377 h 568"/>
              <a:gd name="T84" fmla="*/ 268 w 526"/>
              <a:gd name="T85" fmla="*/ 368 h 568"/>
              <a:gd name="T86" fmla="*/ 343 w 526"/>
              <a:gd name="T87" fmla="*/ 49 h 568"/>
              <a:gd name="T88" fmla="*/ 320 w 526"/>
              <a:gd name="T89" fmla="*/ 12 h 568"/>
              <a:gd name="T90" fmla="*/ 245 w 526"/>
              <a:gd name="T91" fmla="*/ 72 h 568"/>
              <a:gd name="T92" fmla="*/ 265 w 526"/>
              <a:gd name="T93" fmla="*/ 60 h 568"/>
              <a:gd name="T94" fmla="*/ 226 w 526"/>
              <a:gd name="T95" fmla="*/ 40 h 568"/>
              <a:gd name="T96" fmla="*/ 191 w 526"/>
              <a:gd name="T97" fmla="*/ 130 h 568"/>
              <a:gd name="T98" fmla="*/ 203 w 526"/>
              <a:gd name="T99" fmla="*/ 110 h 568"/>
              <a:gd name="T100" fmla="*/ 159 w 526"/>
              <a:gd name="T101" fmla="*/ 111 h 568"/>
              <a:gd name="T102" fmla="*/ 185 w 526"/>
              <a:gd name="T103" fmla="*/ 195 h 568"/>
              <a:gd name="T104" fmla="*/ 125 w 526"/>
              <a:gd name="T105" fmla="*/ 195 h 568"/>
              <a:gd name="T106" fmla="*/ 460 w 526"/>
              <a:gd name="T107" fmla="*/ 272 h 568"/>
              <a:gd name="T108" fmla="*/ 481 w 526"/>
              <a:gd name="T109" fmla="*/ 310 h 568"/>
              <a:gd name="T110" fmla="*/ 492 w 526"/>
              <a:gd name="T111" fmla="*/ 290 h 568"/>
              <a:gd name="T112" fmla="*/ 466 w 526"/>
              <a:gd name="T113" fmla="*/ 207 h 568"/>
              <a:gd name="T114" fmla="*/ 526 w 526"/>
              <a:gd name="T115" fmla="*/ 207 h 568"/>
              <a:gd name="T116" fmla="*/ 466 w 526"/>
              <a:gd name="T117" fmla="*/ 140 h 568"/>
              <a:gd name="T118" fmla="*/ 487 w 526"/>
              <a:gd name="T119" fmla="*/ 101 h 568"/>
              <a:gd name="T120" fmla="*/ 460 w 526"/>
              <a:gd name="T121" fmla="*/ 141 h 568"/>
              <a:gd name="T122" fmla="*/ 397 w 526"/>
              <a:gd name="T123" fmla="*/ 66 h 568"/>
              <a:gd name="T124" fmla="*/ 417 w 526"/>
              <a:gd name="T125" fmla="*/ 7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6" h="568">
                <a:moveTo>
                  <a:pt x="127" y="346"/>
                </a:moveTo>
                <a:cubicBezTo>
                  <a:pt x="114" y="313"/>
                  <a:pt x="124" y="278"/>
                  <a:pt x="151" y="267"/>
                </a:cubicBezTo>
                <a:cubicBezTo>
                  <a:pt x="177" y="256"/>
                  <a:pt x="209" y="274"/>
                  <a:pt x="223" y="306"/>
                </a:cubicBezTo>
                <a:cubicBezTo>
                  <a:pt x="236" y="339"/>
                  <a:pt x="226" y="374"/>
                  <a:pt x="199" y="385"/>
                </a:cubicBezTo>
                <a:cubicBezTo>
                  <a:pt x="173" y="396"/>
                  <a:pt x="141" y="378"/>
                  <a:pt x="127" y="346"/>
                </a:cubicBezTo>
                <a:close/>
                <a:moveTo>
                  <a:pt x="290" y="531"/>
                </a:moveTo>
                <a:cubicBezTo>
                  <a:pt x="305" y="568"/>
                  <a:pt x="305" y="568"/>
                  <a:pt x="305" y="568"/>
                </a:cubicBezTo>
                <a:cubicBezTo>
                  <a:pt x="259" y="568"/>
                  <a:pt x="259" y="568"/>
                  <a:pt x="259" y="568"/>
                </a:cubicBezTo>
                <a:cubicBezTo>
                  <a:pt x="233" y="568"/>
                  <a:pt x="233" y="568"/>
                  <a:pt x="233" y="568"/>
                </a:cubicBezTo>
                <a:cubicBezTo>
                  <a:pt x="113" y="568"/>
                  <a:pt x="113" y="568"/>
                  <a:pt x="113" y="568"/>
                </a:cubicBezTo>
                <a:cubicBezTo>
                  <a:pt x="111" y="536"/>
                  <a:pt x="109" y="505"/>
                  <a:pt x="108" y="473"/>
                </a:cubicBezTo>
                <a:cubicBezTo>
                  <a:pt x="90" y="478"/>
                  <a:pt x="90" y="478"/>
                  <a:pt x="90" y="478"/>
                </a:cubicBezTo>
                <a:cubicBezTo>
                  <a:pt x="62" y="487"/>
                  <a:pt x="62" y="487"/>
                  <a:pt x="62" y="487"/>
                </a:cubicBezTo>
                <a:cubicBezTo>
                  <a:pt x="48" y="491"/>
                  <a:pt x="48" y="491"/>
                  <a:pt x="48" y="491"/>
                </a:cubicBezTo>
                <a:cubicBezTo>
                  <a:pt x="48" y="491"/>
                  <a:pt x="48" y="491"/>
                  <a:pt x="48" y="491"/>
                </a:cubicBezTo>
                <a:cubicBezTo>
                  <a:pt x="48" y="491"/>
                  <a:pt x="48" y="491"/>
                  <a:pt x="48" y="491"/>
                </a:cubicBezTo>
                <a:cubicBezTo>
                  <a:pt x="83" y="528"/>
                  <a:pt x="0" y="441"/>
                  <a:pt x="8" y="450"/>
                </a:cubicBezTo>
                <a:cubicBezTo>
                  <a:pt x="8" y="450"/>
                  <a:pt x="8" y="450"/>
                  <a:pt x="8" y="450"/>
                </a:cubicBezTo>
                <a:cubicBezTo>
                  <a:pt x="8" y="450"/>
                  <a:pt x="8" y="450"/>
                  <a:pt x="8" y="450"/>
                </a:cubicBezTo>
                <a:cubicBezTo>
                  <a:pt x="9" y="449"/>
                  <a:pt x="9" y="449"/>
                  <a:pt x="9" y="449"/>
                </a:cubicBezTo>
                <a:cubicBezTo>
                  <a:pt x="9" y="447"/>
                  <a:pt x="9" y="447"/>
                  <a:pt x="9" y="447"/>
                </a:cubicBezTo>
                <a:cubicBezTo>
                  <a:pt x="10" y="443"/>
                  <a:pt x="10" y="443"/>
                  <a:pt x="10" y="443"/>
                </a:cubicBezTo>
                <a:cubicBezTo>
                  <a:pt x="12" y="436"/>
                  <a:pt x="12" y="436"/>
                  <a:pt x="12" y="436"/>
                </a:cubicBezTo>
                <a:cubicBezTo>
                  <a:pt x="46" y="324"/>
                  <a:pt x="46" y="324"/>
                  <a:pt x="46" y="324"/>
                </a:cubicBezTo>
                <a:cubicBezTo>
                  <a:pt x="69" y="331"/>
                  <a:pt x="92" y="338"/>
                  <a:pt x="115" y="347"/>
                </a:cubicBezTo>
                <a:cubicBezTo>
                  <a:pt x="90" y="414"/>
                  <a:pt x="90" y="414"/>
                  <a:pt x="90" y="414"/>
                </a:cubicBezTo>
                <a:cubicBezTo>
                  <a:pt x="90" y="414"/>
                  <a:pt x="148" y="399"/>
                  <a:pt x="167" y="400"/>
                </a:cubicBezTo>
                <a:cubicBezTo>
                  <a:pt x="158" y="422"/>
                  <a:pt x="158" y="422"/>
                  <a:pt x="158" y="422"/>
                </a:cubicBezTo>
                <a:cubicBezTo>
                  <a:pt x="174" y="434"/>
                  <a:pt x="174" y="434"/>
                  <a:pt x="174" y="434"/>
                </a:cubicBezTo>
                <a:cubicBezTo>
                  <a:pt x="169" y="456"/>
                  <a:pt x="169" y="456"/>
                  <a:pt x="169" y="456"/>
                </a:cubicBezTo>
                <a:cubicBezTo>
                  <a:pt x="195" y="531"/>
                  <a:pt x="195" y="531"/>
                  <a:pt x="195" y="531"/>
                </a:cubicBezTo>
                <a:cubicBezTo>
                  <a:pt x="190" y="426"/>
                  <a:pt x="190" y="426"/>
                  <a:pt x="190" y="426"/>
                </a:cubicBezTo>
                <a:cubicBezTo>
                  <a:pt x="187" y="422"/>
                  <a:pt x="187" y="422"/>
                  <a:pt x="187" y="422"/>
                </a:cubicBezTo>
                <a:cubicBezTo>
                  <a:pt x="188" y="399"/>
                  <a:pt x="188" y="399"/>
                  <a:pt x="188" y="399"/>
                </a:cubicBezTo>
                <a:cubicBezTo>
                  <a:pt x="200" y="398"/>
                  <a:pt x="200" y="398"/>
                  <a:pt x="200" y="398"/>
                </a:cubicBezTo>
                <a:cubicBezTo>
                  <a:pt x="206" y="421"/>
                  <a:pt x="206" y="421"/>
                  <a:pt x="206" y="421"/>
                </a:cubicBezTo>
                <a:cubicBezTo>
                  <a:pt x="203" y="425"/>
                  <a:pt x="203" y="425"/>
                  <a:pt x="203" y="425"/>
                </a:cubicBezTo>
                <a:cubicBezTo>
                  <a:pt x="215" y="527"/>
                  <a:pt x="215" y="527"/>
                  <a:pt x="215" y="527"/>
                </a:cubicBezTo>
                <a:cubicBezTo>
                  <a:pt x="228" y="451"/>
                  <a:pt x="228" y="451"/>
                  <a:pt x="228" y="451"/>
                </a:cubicBezTo>
                <a:cubicBezTo>
                  <a:pt x="219" y="430"/>
                  <a:pt x="219" y="430"/>
                  <a:pt x="219" y="430"/>
                </a:cubicBezTo>
                <a:cubicBezTo>
                  <a:pt x="233" y="415"/>
                  <a:pt x="233" y="415"/>
                  <a:pt x="233" y="415"/>
                </a:cubicBezTo>
                <a:cubicBezTo>
                  <a:pt x="219" y="398"/>
                  <a:pt x="219" y="398"/>
                  <a:pt x="219" y="398"/>
                </a:cubicBezTo>
                <a:cubicBezTo>
                  <a:pt x="223" y="398"/>
                  <a:pt x="232" y="399"/>
                  <a:pt x="233" y="400"/>
                </a:cubicBezTo>
                <a:cubicBezTo>
                  <a:pt x="252" y="401"/>
                  <a:pt x="262" y="408"/>
                  <a:pt x="266" y="423"/>
                </a:cubicBezTo>
                <a:cubicBezTo>
                  <a:pt x="274" y="458"/>
                  <a:pt x="279" y="506"/>
                  <a:pt x="290" y="531"/>
                </a:cubicBezTo>
                <a:close/>
                <a:moveTo>
                  <a:pt x="208" y="568"/>
                </a:moveTo>
                <a:cubicBezTo>
                  <a:pt x="208" y="568"/>
                  <a:pt x="208" y="568"/>
                  <a:pt x="208" y="568"/>
                </a:cubicBezTo>
                <a:cubicBezTo>
                  <a:pt x="208" y="568"/>
                  <a:pt x="208" y="568"/>
                  <a:pt x="208" y="568"/>
                </a:cubicBezTo>
                <a:close/>
                <a:moveTo>
                  <a:pt x="208" y="568"/>
                </a:moveTo>
                <a:cubicBezTo>
                  <a:pt x="208" y="568"/>
                  <a:pt x="208" y="568"/>
                  <a:pt x="208" y="568"/>
                </a:cubicBezTo>
                <a:cubicBezTo>
                  <a:pt x="208" y="568"/>
                  <a:pt x="208" y="568"/>
                  <a:pt x="208" y="568"/>
                </a:cubicBezTo>
                <a:close/>
                <a:moveTo>
                  <a:pt x="359" y="234"/>
                </a:moveTo>
                <a:cubicBezTo>
                  <a:pt x="351" y="228"/>
                  <a:pt x="339" y="224"/>
                  <a:pt x="329" y="222"/>
                </a:cubicBezTo>
                <a:cubicBezTo>
                  <a:pt x="319" y="219"/>
                  <a:pt x="310" y="215"/>
                  <a:pt x="310" y="204"/>
                </a:cubicBezTo>
                <a:cubicBezTo>
                  <a:pt x="310" y="193"/>
                  <a:pt x="319" y="187"/>
                  <a:pt x="328" y="187"/>
                </a:cubicBezTo>
                <a:cubicBezTo>
                  <a:pt x="339" y="187"/>
                  <a:pt x="346" y="194"/>
                  <a:pt x="347" y="204"/>
                </a:cubicBezTo>
                <a:cubicBezTo>
                  <a:pt x="368" y="204"/>
                  <a:pt x="368" y="204"/>
                  <a:pt x="368" y="204"/>
                </a:cubicBezTo>
                <a:cubicBezTo>
                  <a:pt x="368" y="166"/>
                  <a:pt x="368" y="166"/>
                  <a:pt x="368" y="166"/>
                </a:cubicBezTo>
                <a:cubicBezTo>
                  <a:pt x="350" y="166"/>
                  <a:pt x="350" y="166"/>
                  <a:pt x="350" y="166"/>
                </a:cubicBezTo>
                <a:cubicBezTo>
                  <a:pt x="350" y="175"/>
                  <a:pt x="350" y="175"/>
                  <a:pt x="350" y="175"/>
                </a:cubicBezTo>
                <a:cubicBezTo>
                  <a:pt x="347" y="171"/>
                  <a:pt x="344" y="168"/>
                  <a:pt x="339" y="167"/>
                </a:cubicBezTo>
                <a:cubicBezTo>
                  <a:pt x="339" y="145"/>
                  <a:pt x="339" y="145"/>
                  <a:pt x="339" y="145"/>
                </a:cubicBezTo>
                <a:cubicBezTo>
                  <a:pt x="319" y="145"/>
                  <a:pt x="319" y="145"/>
                  <a:pt x="319" y="145"/>
                </a:cubicBezTo>
                <a:cubicBezTo>
                  <a:pt x="319" y="165"/>
                  <a:pt x="319" y="165"/>
                  <a:pt x="319" y="165"/>
                </a:cubicBezTo>
                <a:cubicBezTo>
                  <a:pt x="299" y="168"/>
                  <a:pt x="284" y="185"/>
                  <a:pt x="284" y="204"/>
                </a:cubicBezTo>
                <a:cubicBezTo>
                  <a:pt x="284" y="216"/>
                  <a:pt x="290" y="228"/>
                  <a:pt x="300" y="235"/>
                </a:cubicBezTo>
                <a:cubicBezTo>
                  <a:pt x="308" y="241"/>
                  <a:pt x="319" y="244"/>
                  <a:pt x="328" y="247"/>
                </a:cubicBezTo>
                <a:cubicBezTo>
                  <a:pt x="339" y="250"/>
                  <a:pt x="350" y="254"/>
                  <a:pt x="350" y="267"/>
                </a:cubicBezTo>
                <a:cubicBezTo>
                  <a:pt x="350" y="279"/>
                  <a:pt x="341" y="286"/>
                  <a:pt x="330" y="286"/>
                </a:cubicBezTo>
                <a:cubicBezTo>
                  <a:pt x="318" y="286"/>
                  <a:pt x="308" y="276"/>
                  <a:pt x="309" y="264"/>
                </a:cubicBezTo>
                <a:cubicBezTo>
                  <a:pt x="286" y="264"/>
                  <a:pt x="286" y="264"/>
                  <a:pt x="286" y="264"/>
                </a:cubicBezTo>
                <a:cubicBezTo>
                  <a:pt x="286" y="305"/>
                  <a:pt x="286" y="305"/>
                  <a:pt x="286" y="305"/>
                </a:cubicBezTo>
                <a:cubicBezTo>
                  <a:pt x="306" y="305"/>
                  <a:pt x="306" y="305"/>
                  <a:pt x="306" y="305"/>
                </a:cubicBezTo>
                <a:cubicBezTo>
                  <a:pt x="306" y="297"/>
                  <a:pt x="306" y="297"/>
                  <a:pt x="306" y="297"/>
                </a:cubicBezTo>
                <a:cubicBezTo>
                  <a:pt x="309" y="302"/>
                  <a:pt x="311" y="303"/>
                  <a:pt x="317" y="305"/>
                </a:cubicBezTo>
                <a:cubicBezTo>
                  <a:pt x="319" y="305"/>
                  <a:pt x="319" y="305"/>
                  <a:pt x="319" y="305"/>
                </a:cubicBezTo>
                <a:cubicBezTo>
                  <a:pt x="319" y="328"/>
                  <a:pt x="319" y="328"/>
                  <a:pt x="319" y="328"/>
                </a:cubicBezTo>
                <a:cubicBezTo>
                  <a:pt x="339" y="328"/>
                  <a:pt x="339" y="328"/>
                  <a:pt x="339" y="328"/>
                </a:cubicBezTo>
                <a:cubicBezTo>
                  <a:pt x="339" y="308"/>
                  <a:pt x="339" y="308"/>
                  <a:pt x="339" y="308"/>
                </a:cubicBezTo>
                <a:cubicBezTo>
                  <a:pt x="360" y="305"/>
                  <a:pt x="376" y="288"/>
                  <a:pt x="376" y="266"/>
                </a:cubicBezTo>
                <a:cubicBezTo>
                  <a:pt x="376" y="253"/>
                  <a:pt x="370" y="241"/>
                  <a:pt x="359" y="234"/>
                </a:cubicBezTo>
                <a:close/>
                <a:moveTo>
                  <a:pt x="434" y="204"/>
                </a:moveTo>
                <a:cubicBezTo>
                  <a:pt x="434" y="208"/>
                  <a:pt x="434" y="211"/>
                  <a:pt x="433" y="215"/>
                </a:cubicBezTo>
                <a:cubicBezTo>
                  <a:pt x="434" y="216"/>
                  <a:pt x="432" y="258"/>
                  <a:pt x="391" y="311"/>
                </a:cubicBezTo>
                <a:cubicBezTo>
                  <a:pt x="379" y="327"/>
                  <a:pt x="384" y="358"/>
                  <a:pt x="384" y="358"/>
                </a:cubicBezTo>
                <a:cubicBezTo>
                  <a:pt x="367" y="358"/>
                  <a:pt x="350" y="358"/>
                  <a:pt x="333" y="358"/>
                </a:cubicBezTo>
                <a:cubicBezTo>
                  <a:pt x="328" y="358"/>
                  <a:pt x="323" y="358"/>
                  <a:pt x="318" y="358"/>
                </a:cubicBezTo>
                <a:cubicBezTo>
                  <a:pt x="301" y="358"/>
                  <a:pt x="284" y="358"/>
                  <a:pt x="268" y="358"/>
                </a:cubicBezTo>
                <a:cubicBezTo>
                  <a:pt x="268" y="358"/>
                  <a:pt x="273" y="327"/>
                  <a:pt x="261" y="311"/>
                </a:cubicBezTo>
                <a:cubicBezTo>
                  <a:pt x="220" y="258"/>
                  <a:pt x="217" y="216"/>
                  <a:pt x="218" y="215"/>
                </a:cubicBezTo>
                <a:cubicBezTo>
                  <a:pt x="218" y="211"/>
                  <a:pt x="217" y="208"/>
                  <a:pt x="217" y="204"/>
                </a:cubicBezTo>
                <a:cubicBezTo>
                  <a:pt x="217" y="144"/>
                  <a:pt x="266" y="96"/>
                  <a:pt x="326" y="96"/>
                </a:cubicBezTo>
                <a:cubicBezTo>
                  <a:pt x="386" y="96"/>
                  <a:pt x="434" y="144"/>
                  <a:pt x="434" y="204"/>
                </a:cubicBezTo>
                <a:close/>
                <a:moveTo>
                  <a:pt x="416" y="204"/>
                </a:moveTo>
                <a:cubicBezTo>
                  <a:pt x="416" y="155"/>
                  <a:pt x="375" y="114"/>
                  <a:pt x="326" y="114"/>
                </a:cubicBezTo>
                <a:cubicBezTo>
                  <a:pt x="276" y="114"/>
                  <a:pt x="236" y="155"/>
                  <a:pt x="236" y="204"/>
                </a:cubicBezTo>
                <a:cubicBezTo>
                  <a:pt x="236" y="206"/>
                  <a:pt x="236" y="207"/>
                  <a:pt x="236" y="209"/>
                </a:cubicBezTo>
                <a:cubicBezTo>
                  <a:pt x="238" y="221"/>
                  <a:pt x="238" y="221"/>
                  <a:pt x="238" y="221"/>
                </a:cubicBezTo>
                <a:cubicBezTo>
                  <a:pt x="237" y="221"/>
                  <a:pt x="237" y="221"/>
                  <a:pt x="237" y="221"/>
                </a:cubicBezTo>
                <a:cubicBezTo>
                  <a:pt x="239" y="233"/>
                  <a:pt x="247" y="263"/>
                  <a:pt x="276" y="299"/>
                </a:cubicBezTo>
                <a:cubicBezTo>
                  <a:pt x="284" y="311"/>
                  <a:pt x="287" y="326"/>
                  <a:pt x="287" y="340"/>
                </a:cubicBezTo>
                <a:cubicBezTo>
                  <a:pt x="364" y="340"/>
                  <a:pt x="364" y="340"/>
                  <a:pt x="364" y="340"/>
                </a:cubicBezTo>
                <a:cubicBezTo>
                  <a:pt x="364" y="326"/>
                  <a:pt x="367" y="311"/>
                  <a:pt x="376" y="299"/>
                </a:cubicBezTo>
                <a:cubicBezTo>
                  <a:pt x="404" y="263"/>
                  <a:pt x="412" y="233"/>
                  <a:pt x="414" y="221"/>
                </a:cubicBezTo>
                <a:cubicBezTo>
                  <a:pt x="414" y="221"/>
                  <a:pt x="414" y="221"/>
                  <a:pt x="414" y="221"/>
                </a:cubicBezTo>
                <a:cubicBezTo>
                  <a:pt x="415" y="209"/>
                  <a:pt x="415" y="209"/>
                  <a:pt x="415" y="209"/>
                </a:cubicBezTo>
                <a:cubicBezTo>
                  <a:pt x="415" y="207"/>
                  <a:pt x="416" y="206"/>
                  <a:pt x="416" y="204"/>
                </a:cubicBezTo>
                <a:close/>
                <a:moveTo>
                  <a:pt x="268" y="377"/>
                </a:moveTo>
                <a:cubicBezTo>
                  <a:pt x="273" y="377"/>
                  <a:pt x="273" y="377"/>
                  <a:pt x="273" y="377"/>
                </a:cubicBezTo>
                <a:cubicBezTo>
                  <a:pt x="273" y="385"/>
                  <a:pt x="273" y="385"/>
                  <a:pt x="273" y="385"/>
                </a:cubicBezTo>
                <a:cubicBezTo>
                  <a:pt x="268" y="385"/>
                  <a:pt x="268" y="385"/>
                  <a:pt x="268" y="385"/>
                </a:cubicBezTo>
                <a:cubicBezTo>
                  <a:pt x="268" y="394"/>
                  <a:pt x="268" y="394"/>
                  <a:pt x="268" y="394"/>
                </a:cubicBezTo>
                <a:cubicBezTo>
                  <a:pt x="273" y="394"/>
                  <a:pt x="273" y="394"/>
                  <a:pt x="273" y="394"/>
                </a:cubicBezTo>
                <a:cubicBezTo>
                  <a:pt x="273" y="402"/>
                  <a:pt x="273" y="402"/>
                  <a:pt x="273" y="402"/>
                </a:cubicBezTo>
                <a:cubicBezTo>
                  <a:pt x="269" y="402"/>
                  <a:pt x="269" y="402"/>
                  <a:pt x="269" y="402"/>
                </a:cubicBezTo>
                <a:cubicBezTo>
                  <a:pt x="269" y="413"/>
                  <a:pt x="280" y="422"/>
                  <a:pt x="293" y="423"/>
                </a:cubicBezTo>
                <a:cubicBezTo>
                  <a:pt x="296" y="428"/>
                  <a:pt x="301" y="432"/>
                  <a:pt x="308" y="432"/>
                </a:cubicBezTo>
                <a:cubicBezTo>
                  <a:pt x="344" y="432"/>
                  <a:pt x="344" y="432"/>
                  <a:pt x="344" y="432"/>
                </a:cubicBezTo>
                <a:cubicBezTo>
                  <a:pt x="350" y="432"/>
                  <a:pt x="356" y="428"/>
                  <a:pt x="358" y="423"/>
                </a:cubicBezTo>
                <a:cubicBezTo>
                  <a:pt x="371" y="422"/>
                  <a:pt x="382" y="413"/>
                  <a:pt x="383" y="402"/>
                </a:cubicBezTo>
                <a:cubicBezTo>
                  <a:pt x="379" y="402"/>
                  <a:pt x="379" y="402"/>
                  <a:pt x="379" y="402"/>
                </a:cubicBezTo>
                <a:cubicBezTo>
                  <a:pt x="379" y="394"/>
                  <a:pt x="379" y="394"/>
                  <a:pt x="379" y="394"/>
                </a:cubicBezTo>
                <a:cubicBezTo>
                  <a:pt x="383" y="394"/>
                  <a:pt x="383" y="394"/>
                  <a:pt x="383" y="394"/>
                </a:cubicBezTo>
                <a:cubicBezTo>
                  <a:pt x="383" y="385"/>
                  <a:pt x="383" y="385"/>
                  <a:pt x="383" y="385"/>
                </a:cubicBezTo>
                <a:cubicBezTo>
                  <a:pt x="379" y="385"/>
                  <a:pt x="379" y="385"/>
                  <a:pt x="379" y="385"/>
                </a:cubicBezTo>
                <a:cubicBezTo>
                  <a:pt x="379" y="377"/>
                  <a:pt x="379" y="377"/>
                  <a:pt x="379" y="377"/>
                </a:cubicBezTo>
                <a:cubicBezTo>
                  <a:pt x="383" y="377"/>
                  <a:pt x="383" y="377"/>
                  <a:pt x="383" y="377"/>
                </a:cubicBezTo>
                <a:cubicBezTo>
                  <a:pt x="383" y="368"/>
                  <a:pt x="383" y="368"/>
                  <a:pt x="383" y="368"/>
                </a:cubicBezTo>
                <a:cubicBezTo>
                  <a:pt x="268" y="368"/>
                  <a:pt x="268" y="368"/>
                  <a:pt x="268" y="368"/>
                </a:cubicBezTo>
                <a:lnTo>
                  <a:pt x="268" y="377"/>
                </a:lnTo>
                <a:close/>
                <a:moveTo>
                  <a:pt x="332" y="60"/>
                </a:moveTo>
                <a:cubicBezTo>
                  <a:pt x="338" y="60"/>
                  <a:pt x="343" y="55"/>
                  <a:pt x="343" y="49"/>
                </a:cubicBezTo>
                <a:cubicBezTo>
                  <a:pt x="343" y="12"/>
                  <a:pt x="343" y="12"/>
                  <a:pt x="343" y="12"/>
                </a:cubicBezTo>
                <a:cubicBezTo>
                  <a:pt x="343" y="5"/>
                  <a:pt x="338" y="0"/>
                  <a:pt x="332" y="0"/>
                </a:cubicBezTo>
                <a:cubicBezTo>
                  <a:pt x="325" y="0"/>
                  <a:pt x="320" y="5"/>
                  <a:pt x="320" y="12"/>
                </a:cubicBezTo>
                <a:cubicBezTo>
                  <a:pt x="320" y="49"/>
                  <a:pt x="320" y="49"/>
                  <a:pt x="320" y="49"/>
                </a:cubicBezTo>
                <a:cubicBezTo>
                  <a:pt x="320" y="55"/>
                  <a:pt x="325" y="60"/>
                  <a:pt x="332" y="60"/>
                </a:cubicBezTo>
                <a:close/>
                <a:moveTo>
                  <a:pt x="245" y="72"/>
                </a:moveTo>
                <a:cubicBezTo>
                  <a:pt x="247" y="75"/>
                  <a:pt x="251" y="78"/>
                  <a:pt x="255" y="78"/>
                </a:cubicBezTo>
                <a:cubicBezTo>
                  <a:pt x="257" y="78"/>
                  <a:pt x="259" y="77"/>
                  <a:pt x="260" y="76"/>
                </a:cubicBezTo>
                <a:cubicBezTo>
                  <a:pt x="266" y="73"/>
                  <a:pt x="268" y="66"/>
                  <a:pt x="265" y="60"/>
                </a:cubicBezTo>
                <a:cubicBezTo>
                  <a:pt x="246" y="28"/>
                  <a:pt x="246" y="28"/>
                  <a:pt x="246" y="28"/>
                </a:cubicBezTo>
                <a:cubicBezTo>
                  <a:pt x="243" y="23"/>
                  <a:pt x="236" y="21"/>
                  <a:pt x="230" y="24"/>
                </a:cubicBezTo>
                <a:cubicBezTo>
                  <a:pt x="225" y="27"/>
                  <a:pt x="223" y="34"/>
                  <a:pt x="226" y="40"/>
                </a:cubicBezTo>
                <a:lnTo>
                  <a:pt x="245" y="72"/>
                </a:lnTo>
                <a:close/>
                <a:moveTo>
                  <a:pt x="159" y="111"/>
                </a:moveTo>
                <a:cubicBezTo>
                  <a:pt x="191" y="130"/>
                  <a:pt x="191" y="130"/>
                  <a:pt x="191" y="130"/>
                </a:cubicBezTo>
                <a:cubicBezTo>
                  <a:pt x="193" y="131"/>
                  <a:pt x="195" y="131"/>
                  <a:pt x="197" y="131"/>
                </a:cubicBezTo>
                <a:cubicBezTo>
                  <a:pt x="201" y="131"/>
                  <a:pt x="205" y="129"/>
                  <a:pt x="207" y="125"/>
                </a:cubicBezTo>
                <a:cubicBezTo>
                  <a:pt x="210" y="120"/>
                  <a:pt x="208" y="113"/>
                  <a:pt x="203" y="110"/>
                </a:cubicBezTo>
                <a:cubicBezTo>
                  <a:pt x="171" y="91"/>
                  <a:pt x="171" y="91"/>
                  <a:pt x="171" y="91"/>
                </a:cubicBezTo>
                <a:cubicBezTo>
                  <a:pt x="165" y="88"/>
                  <a:pt x="158" y="90"/>
                  <a:pt x="155" y="95"/>
                </a:cubicBezTo>
                <a:cubicBezTo>
                  <a:pt x="152" y="101"/>
                  <a:pt x="154" y="108"/>
                  <a:pt x="159" y="111"/>
                </a:cubicBezTo>
                <a:close/>
                <a:moveTo>
                  <a:pt x="137" y="206"/>
                </a:moveTo>
                <a:cubicBezTo>
                  <a:pt x="174" y="206"/>
                  <a:pt x="174" y="206"/>
                  <a:pt x="174" y="206"/>
                </a:cubicBezTo>
                <a:cubicBezTo>
                  <a:pt x="180" y="206"/>
                  <a:pt x="185" y="201"/>
                  <a:pt x="185" y="195"/>
                </a:cubicBezTo>
                <a:cubicBezTo>
                  <a:pt x="185" y="188"/>
                  <a:pt x="180" y="183"/>
                  <a:pt x="174" y="183"/>
                </a:cubicBezTo>
                <a:cubicBezTo>
                  <a:pt x="137" y="183"/>
                  <a:pt x="137" y="183"/>
                  <a:pt x="137" y="183"/>
                </a:cubicBezTo>
                <a:cubicBezTo>
                  <a:pt x="130" y="183"/>
                  <a:pt x="125" y="188"/>
                  <a:pt x="125" y="195"/>
                </a:cubicBezTo>
                <a:cubicBezTo>
                  <a:pt x="125" y="201"/>
                  <a:pt x="130" y="206"/>
                  <a:pt x="137" y="206"/>
                </a:cubicBezTo>
                <a:close/>
                <a:moveTo>
                  <a:pt x="492" y="290"/>
                </a:moveTo>
                <a:cubicBezTo>
                  <a:pt x="460" y="272"/>
                  <a:pt x="460" y="272"/>
                  <a:pt x="460" y="272"/>
                </a:cubicBezTo>
                <a:cubicBezTo>
                  <a:pt x="455" y="269"/>
                  <a:pt x="448" y="271"/>
                  <a:pt x="444" y="276"/>
                </a:cubicBezTo>
                <a:cubicBezTo>
                  <a:pt x="441" y="282"/>
                  <a:pt x="443" y="289"/>
                  <a:pt x="449" y="292"/>
                </a:cubicBezTo>
                <a:cubicBezTo>
                  <a:pt x="481" y="310"/>
                  <a:pt x="481" y="310"/>
                  <a:pt x="481" y="310"/>
                </a:cubicBezTo>
                <a:cubicBezTo>
                  <a:pt x="483" y="311"/>
                  <a:pt x="485" y="312"/>
                  <a:pt x="486" y="312"/>
                </a:cubicBezTo>
                <a:cubicBezTo>
                  <a:pt x="490" y="312"/>
                  <a:pt x="494" y="310"/>
                  <a:pt x="496" y="306"/>
                </a:cubicBezTo>
                <a:cubicBezTo>
                  <a:pt x="500" y="301"/>
                  <a:pt x="498" y="294"/>
                  <a:pt x="492" y="290"/>
                </a:cubicBezTo>
                <a:close/>
                <a:moveTo>
                  <a:pt x="515" y="195"/>
                </a:moveTo>
                <a:cubicBezTo>
                  <a:pt x="478" y="195"/>
                  <a:pt x="478" y="195"/>
                  <a:pt x="478" y="195"/>
                </a:cubicBezTo>
                <a:cubicBezTo>
                  <a:pt x="471" y="195"/>
                  <a:pt x="466" y="200"/>
                  <a:pt x="466" y="207"/>
                </a:cubicBezTo>
                <a:cubicBezTo>
                  <a:pt x="466" y="213"/>
                  <a:pt x="471" y="218"/>
                  <a:pt x="478" y="218"/>
                </a:cubicBezTo>
                <a:cubicBezTo>
                  <a:pt x="515" y="218"/>
                  <a:pt x="515" y="218"/>
                  <a:pt x="515" y="218"/>
                </a:cubicBezTo>
                <a:cubicBezTo>
                  <a:pt x="521" y="218"/>
                  <a:pt x="526" y="213"/>
                  <a:pt x="526" y="207"/>
                </a:cubicBezTo>
                <a:cubicBezTo>
                  <a:pt x="526" y="200"/>
                  <a:pt x="521" y="195"/>
                  <a:pt x="515" y="195"/>
                </a:cubicBezTo>
                <a:close/>
                <a:moveTo>
                  <a:pt x="460" y="141"/>
                </a:moveTo>
                <a:cubicBezTo>
                  <a:pt x="462" y="141"/>
                  <a:pt x="464" y="141"/>
                  <a:pt x="466" y="140"/>
                </a:cubicBezTo>
                <a:cubicBezTo>
                  <a:pt x="498" y="121"/>
                  <a:pt x="498" y="121"/>
                  <a:pt x="498" y="121"/>
                </a:cubicBezTo>
                <a:cubicBezTo>
                  <a:pt x="504" y="118"/>
                  <a:pt x="506" y="111"/>
                  <a:pt x="502" y="105"/>
                </a:cubicBezTo>
                <a:cubicBezTo>
                  <a:pt x="499" y="100"/>
                  <a:pt x="492" y="98"/>
                  <a:pt x="487" y="101"/>
                </a:cubicBezTo>
                <a:cubicBezTo>
                  <a:pt x="455" y="120"/>
                  <a:pt x="455" y="120"/>
                  <a:pt x="455" y="120"/>
                </a:cubicBezTo>
                <a:cubicBezTo>
                  <a:pt x="449" y="123"/>
                  <a:pt x="447" y="130"/>
                  <a:pt x="450" y="136"/>
                </a:cubicBezTo>
                <a:cubicBezTo>
                  <a:pt x="452" y="139"/>
                  <a:pt x="456" y="141"/>
                  <a:pt x="460" y="141"/>
                </a:cubicBezTo>
                <a:close/>
                <a:moveTo>
                  <a:pt x="431" y="30"/>
                </a:moveTo>
                <a:cubicBezTo>
                  <a:pt x="426" y="27"/>
                  <a:pt x="419" y="29"/>
                  <a:pt x="415" y="34"/>
                </a:cubicBezTo>
                <a:cubicBezTo>
                  <a:pt x="397" y="66"/>
                  <a:pt x="397" y="66"/>
                  <a:pt x="397" y="66"/>
                </a:cubicBezTo>
                <a:cubicBezTo>
                  <a:pt x="394" y="72"/>
                  <a:pt x="396" y="79"/>
                  <a:pt x="401" y="82"/>
                </a:cubicBezTo>
                <a:cubicBezTo>
                  <a:pt x="403" y="83"/>
                  <a:pt x="405" y="83"/>
                  <a:pt x="407" y="83"/>
                </a:cubicBezTo>
                <a:cubicBezTo>
                  <a:pt x="411" y="83"/>
                  <a:pt x="415" y="81"/>
                  <a:pt x="417" y="78"/>
                </a:cubicBezTo>
                <a:cubicBezTo>
                  <a:pt x="435" y="46"/>
                  <a:pt x="435" y="46"/>
                  <a:pt x="435" y="46"/>
                </a:cubicBezTo>
                <a:cubicBezTo>
                  <a:pt x="438" y="40"/>
                  <a:pt x="437" y="33"/>
                  <a:pt x="431" y="30"/>
                </a:cubicBezTo>
                <a:close/>
              </a:path>
            </a:pathLst>
          </a:custGeom>
          <a:solidFill>
            <a:srgbClr val="56505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18"/>
          <p:cNvSpPr/>
          <p:nvPr/>
        </p:nvSpPr>
        <p:spPr bwMode="auto">
          <a:xfrm>
            <a:off x="1517046" y="4578122"/>
            <a:ext cx="9619514" cy="1622267"/>
          </a:xfrm>
          <a:custGeom>
            <a:avLst/>
            <a:gdLst>
              <a:gd name="T0" fmla="*/ 0 w 8853"/>
              <a:gd name="T1" fmla="*/ 1290 h 1493"/>
              <a:gd name="T2" fmla="*/ 1958 w 8853"/>
              <a:gd name="T3" fmla="*/ 1290 h 1493"/>
              <a:gd name="T4" fmla="*/ 1958 w 8853"/>
              <a:gd name="T5" fmla="*/ 1063 h 1493"/>
              <a:gd name="T6" fmla="*/ 1958 w 8853"/>
              <a:gd name="T7" fmla="*/ 860 h 1493"/>
              <a:gd name="T8" fmla="*/ 2163 w 8853"/>
              <a:gd name="T9" fmla="*/ 860 h 1493"/>
              <a:gd name="T10" fmla="*/ 4152 w 8853"/>
              <a:gd name="T11" fmla="*/ 860 h 1493"/>
              <a:gd name="T12" fmla="*/ 4152 w 8853"/>
              <a:gd name="T13" fmla="*/ 635 h 1493"/>
              <a:gd name="T14" fmla="*/ 4152 w 8853"/>
              <a:gd name="T15" fmla="*/ 430 h 1493"/>
              <a:gd name="T16" fmla="*/ 4358 w 8853"/>
              <a:gd name="T17" fmla="*/ 430 h 1493"/>
              <a:gd name="T18" fmla="*/ 6455 w 8853"/>
              <a:gd name="T19" fmla="*/ 430 h 1493"/>
              <a:gd name="T20" fmla="*/ 6455 w 8853"/>
              <a:gd name="T21" fmla="*/ 205 h 1493"/>
              <a:gd name="T22" fmla="*/ 6455 w 8853"/>
              <a:gd name="T23" fmla="*/ 0 h 1493"/>
              <a:gd name="T24" fmla="*/ 6659 w 8853"/>
              <a:gd name="T25" fmla="*/ 0 h 1493"/>
              <a:gd name="T26" fmla="*/ 8853 w 8853"/>
              <a:gd name="T27" fmla="*/ 0 h 1493"/>
              <a:gd name="T28" fmla="*/ 8853 w 8853"/>
              <a:gd name="T29" fmla="*/ 205 h 1493"/>
              <a:gd name="T30" fmla="*/ 6659 w 8853"/>
              <a:gd name="T31" fmla="*/ 205 h 1493"/>
              <a:gd name="T32" fmla="*/ 6659 w 8853"/>
              <a:gd name="T33" fmla="*/ 635 h 1493"/>
              <a:gd name="T34" fmla="*/ 6550 w 8853"/>
              <a:gd name="T35" fmla="*/ 635 h 1493"/>
              <a:gd name="T36" fmla="*/ 6455 w 8853"/>
              <a:gd name="T37" fmla="*/ 635 h 1493"/>
              <a:gd name="T38" fmla="*/ 4358 w 8853"/>
              <a:gd name="T39" fmla="*/ 635 h 1493"/>
              <a:gd name="T40" fmla="*/ 4358 w 8853"/>
              <a:gd name="T41" fmla="*/ 1063 h 1493"/>
              <a:gd name="T42" fmla="*/ 4358 w 8853"/>
              <a:gd name="T43" fmla="*/ 1063 h 1493"/>
              <a:gd name="T44" fmla="*/ 4152 w 8853"/>
              <a:gd name="T45" fmla="*/ 1063 h 1493"/>
              <a:gd name="T46" fmla="*/ 2163 w 8853"/>
              <a:gd name="T47" fmla="*/ 1063 h 1493"/>
              <a:gd name="T48" fmla="*/ 2163 w 8853"/>
              <a:gd name="T49" fmla="*/ 1290 h 1493"/>
              <a:gd name="T50" fmla="*/ 2163 w 8853"/>
              <a:gd name="T51" fmla="*/ 1493 h 1493"/>
              <a:gd name="T52" fmla="*/ 1958 w 8853"/>
              <a:gd name="T53" fmla="*/ 1493 h 1493"/>
              <a:gd name="T54" fmla="*/ 0 w 8853"/>
              <a:gd name="T55" fmla="*/ 1493 h 1493"/>
              <a:gd name="T56" fmla="*/ 0 w 8853"/>
              <a:gd name="T57" fmla="*/ 129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53" h="1493">
                <a:moveTo>
                  <a:pt x="0" y="1290"/>
                </a:moveTo>
                <a:lnTo>
                  <a:pt x="1958" y="1290"/>
                </a:lnTo>
                <a:lnTo>
                  <a:pt x="1958" y="1063"/>
                </a:lnTo>
                <a:lnTo>
                  <a:pt x="1958" y="860"/>
                </a:lnTo>
                <a:lnTo>
                  <a:pt x="2163" y="860"/>
                </a:lnTo>
                <a:lnTo>
                  <a:pt x="4152" y="860"/>
                </a:lnTo>
                <a:lnTo>
                  <a:pt x="4152" y="635"/>
                </a:lnTo>
                <a:lnTo>
                  <a:pt x="4152" y="430"/>
                </a:lnTo>
                <a:lnTo>
                  <a:pt x="4358" y="430"/>
                </a:lnTo>
                <a:lnTo>
                  <a:pt x="6455" y="430"/>
                </a:lnTo>
                <a:lnTo>
                  <a:pt x="6455" y="205"/>
                </a:lnTo>
                <a:lnTo>
                  <a:pt x="6455" y="0"/>
                </a:lnTo>
                <a:lnTo>
                  <a:pt x="6659" y="0"/>
                </a:lnTo>
                <a:lnTo>
                  <a:pt x="8853" y="0"/>
                </a:lnTo>
                <a:lnTo>
                  <a:pt x="8853" y="205"/>
                </a:lnTo>
                <a:lnTo>
                  <a:pt x="6659" y="205"/>
                </a:lnTo>
                <a:lnTo>
                  <a:pt x="6659" y="635"/>
                </a:lnTo>
                <a:lnTo>
                  <a:pt x="6550" y="635"/>
                </a:lnTo>
                <a:lnTo>
                  <a:pt x="6455" y="635"/>
                </a:lnTo>
                <a:lnTo>
                  <a:pt x="4358" y="635"/>
                </a:lnTo>
                <a:lnTo>
                  <a:pt x="4358" y="1063"/>
                </a:lnTo>
                <a:lnTo>
                  <a:pt x="4358" y="1063"/>
                </a:lnTo>
                <a:lnTo>
                  <a:pt x="4152" y="1063"/>
                </a:lnTo>
                <a:lnTo>
                  <a:pt x="2163" y="1063"/>
                </a:lnTo>
                <a:lnTo>
                  <a:pt x="2163" y="1290"/>
                </a:lnTo>
                <a:lnTo>
                  <a:pt x="2163" y="1493"/>
                </a:lnTo>
                <a:lnTo>
                  <a:pt x="1958" y="1493"/>
                </a:lnTo>
                <a:lnTo>
                  <a:pt x="0" y="1493"/>
                </a:lnTo>
                <a:lnTo>
                  <a:pt x="0" y="1290"/>
                </a:lnTo>
                <a:close/>
              </a:path>
            </a:pathLst>
          </a:custGeom>
          <a:solidFill>
            <a:schemeClr val="bg1">
              <a:lumMod val="75000"/>
            </a:schemeClr>
          </a:solidFill>
          <a:ln>
            <a:solidFill>
              <a:schemeClr val="bg1">
                <a:lumMod val="7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90" name="组合 89"/>
          <p:cNvGrpSpPr/>
          <p:nvPr/>
        </p:nvGrpSpPr>
        <p:grpSpPr>
          <a:xfrm>
            <a:off x="0" y="179784"/>
            <a:ext cx="2844186" cy="726119"/>
            <a:chOff x="0" y="179784"/>
            <a:chExt cx="2844186" cy="726119"/>
          </a:xfrm>
        </p:grpSpPr>
        <p:cxnSp>
          <p:nvCxnSpPr>
            <p:cNvPr id="91" name="直接连接符 90"/>
            <p:cNvCxnSpPr/>
            <p:nvPr/>
          </p:nvCxnSpPr>
          <p:spPr>
            <a:xfrm>
              <a:off x="0" y="627801"/>
              <a:ext cx="2769399" cy="0"/>
            </a:xfrm>
            <a:prstGeom prst="line">
              <a:avLst/>
            </a:prstGeom>
            <a:ln>
              <a:solidFill>
                <a:srgbClr val="0099A9"/>
              </a:solidFill>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537700" y="179784"/>
              <a:ext cx="2231699" cy="461665"/>
            </a:xfrm>
            <a:prstGeom prst="rect">
              <a:avLst/>
            </a:prstGeom>
            <a:noFill/>
          </p:spPr>
          <p:txBody>
            <a:bodyPr wrap="square" rtlCol="0">
              <a:spAutoFit/>
            </a:bodyPr>
            <a:lstStyle/>
            <a:p>
              <a:pPr algn="dist"/>
              <a:r>
                <a:rPr lang="zh-CN" altLang="en-US" sz="2400" b="1">
                  <a:solidFill>
                    <a:srgbClr val="0099A9"/>
                  </a:solidFill>
                  <a:latin typeface="汉仪铸字美心体W" panose="00000500000000000000" pitchFamily="2" charset="-122"/>
                  <a:ea typeface="汉仪铸字美心体W" panose="00000500000000000000" pitchFamily="2" charset="-122"/>
                </a:rPr>
                <a:t>晋升发展空间</a:t>
              </a:r>
            </a:p>
          </p:txBody>
        </p:sp>
        <p:sp>
          <p:nvSpPr>
            <p:cNvPr id="93" name="文本框 92"/>
            <p:cNvSpPr txBox="1"/>
            <p:nvPr/>
          </p:nvSpPr>
          <p:spPr>
            <a:xfrm>
              <a:off x="508290" y="644293"/>
              <a:ext cx="2335896" cy="261610"/>
            </a:xfrm>
            <a:prstGeom prst="rect">
              <a:avLst/>
            </a:prstGeom>
            <a:noFill/>
          </p:spPr>
          <p:txBody>
            <a:bodyPr wrap="square" rtlCol="0">
              <a:spAutoFit/>
            </a:bodyPr>
            <a:lstStyle/>
            <a:p>
              <a:pPr algn="r"/>
              <a:r>
                <a:rPr lang="en-US" altLang="zh-CN" sz="1100" spc="800">
                  <a:solidFill>
                    <a:srgbClr val="0099A9"/>
                  </a:solidFill>
                  <a:latin typeface="HelveticaNeueLT Pro 35 Th" panose="020B0403020202020204" pitchFamily="34" charset="0"/>
                </a:rPr>
                <a:t>CHAPTER TWO</a:t>
              </a:r>
              <a:endParaRPr lang="zh-CN" altLang="en-US" sz="1100" spc="800" dirty="0">
                <a:solidFill>
                  <a:srgbClr val="0099A9"/>
                </a:solidFill>
                <a:latin typeface="HelveticaNeueLT Pro 35 Th" panose="020B0403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3784710" y="3148020"/>
            <a:ext cx="4339650" cy="923330"/>
          </a:xfrm>
          <a:prstGeom prst="rect">
            <a:avLst/>
          </a:prstGeom>
        </p:spPr>
        <p:txBody>
          <a:bodyPr wrap="none">
            <a:spAutoFit/>
          </a:bodyPr>
          <a:lstStyle/>
          <a:p>
            <a:pPr lvl="0">
              <a:defRPr/>
            </a:pPr>
            <a:r>
              <a:rPr lang="zh-CN" altLang="en-US" sz="5400">
                <a:solidFill>
                  <a:srgbClr val="F69F1E"/>
                </a:solidFill>
                <a:latin typeface="汉仪铸字美心体W" panose="00000500000000000000" pitchFamily="2" charset="-122"/>
                <a:ea typeface="汉仪铸字美心体W" panose="00000500000000000000" pitchFamily="2" charset="-122"/>
              </a:rPr>
              <a:t>薪酬福利待遇</a:t>
            </a:r>
          </a:p>
        </p:txBody>
      </p:sp>
      <p:sp>
        <p:nvSpPr>
          <p:cNvPr id="20" name="矩形 19"/>
          <p:cNvSpPr/>
          <p:nvPr/>
        </p:nvSpPr>
        <p:spPr>
          <a:xfrm>
            <a:off x="4048052" y="4062083"/>
            <a:ext cx="3812967" cy="646331"/>
          </a:xfrm>
          <a:prstGeom prst="rect">
            <a:avLst/>
          </a:prstGeom>
        </p:spPr>
        <p:txBody>
          <a:bodyPr wrap="none">
            <a:spAutoFit/>
          </a:bodyPr>
          <a:lstStyle/>
          <a:p>
            <a:pPr lvl="0">
              <a:defRPr/>
            </a:pPr>
            <a:r>
              <a:rPr lang="en-US" altLang="zh-CN" sz="3600">
                <a:solidFill>
                  <a:schemeClr val="bg1">
                    <a:lumMod val="65000"/>
                  </a:schemeClr>
                </a:solidFill>
                <a:latin typeface="Montserrat Medium"/>
                <a:ea typeface="方正兰亭黑简体"/>
              </a:rPr>
              <a:t>WELFARE BENEFITS</a:t>
            </a:r>
            <a:endParaRPr kumimoji="0" lang="zh-CN" altLang="en-US" sz="3600" b="0" i="0" u="none" strike="noStrike" kern="1200" cap="none" spc="0" normalizeH="0" baseline="0" noProof="0" dirty="0">
              <a:ln>
                <a:noFill/>
              </a:ln>
              <a:solidFill>
                <a:schemeClr val="bg1">
                  <a:lumMod val="65000"/>
                </a:schemeClr>
              </a:solidFill>
              <a:effectLst/>
              <a:uLnTx/>
              <a:uFillTx/>
              <a:latin typeface="Montserrat Medium"/>
              <a:ea typeface="方正兰亭黑简体"/>
              <a:cs typeface="+mn-cs"/>
            </a:endParaRPr>
          </a:p>
        </p:txBody>
      </p:sp>
      <p:grpSp>
        <p:nvGrpSpPr>
          <p:cNvPr id="26" name="组合 25"/>
          <p:cNvGrpSpPr/>
          <p:nvPr/>
        </p:nvGrpSpPr>
        <p:grpSpPr>
          <a:xfrm rot="14400000">
            <a:off x="5234937" y="1660661"/>
            <a:ext cx="1439196" cy="1248000"/>
            <a:chOff x="1511944" y="2420246"/>
            <a:chExt cx="2627152" cy="2294453"/>
          </a:xfrm>
          <a:effectLst>
            <a:outerShdw blurRad="203200" dist="38100" dir="3780000" sx="103000" sy="103000" algn="t" rotWithShape="0">
              <a:prstClr val="black">
                <a:alpha val="25000"/>
              </a:prstClr>
            </a:outerShdw>
          </a:effectLst>
        </p:grpSpPr>
        <p:sp>
          <p:nvSpPr>
            <p:cNvPr id="3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28" name="Freeform 5"/>
          <p:cNvSpPr/>
          <p:nvPr/>
        </p:nvSpPr>
        <p:spPr bwMode="auto">
          <a:xfrm>
            <a:off x="5414248" y="1797354"/>
            <a:ext cx="1080575" cy="97461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1E"/>
          </a:solidFill>
          <a:ln w="9525" cap="flat">
            <a:noFill/>
            <a:prstDash val="solid"/>
            <a:miter lim="800000"/>
          </a:ln>
          <a:effectLst>
            <a:innerShdw blurRad="63500" dist="50800" dir="13500000">
              <a:prstClr val="black">
                <a:alpha val="50000"/>
              </a:prstClr>
            </a:innerShdw>
          </a:effectLst>
        </p:spPr>
        <p:txBody>
          <a:bodyPr vert="horz" wrap="square" lIns="91418" tIns="45709" rIns="91418" bIns="45709" numCol="1" anchor="t" anchorCtr="0" compatLnSpc="1"/>
          <a:lstStyle/>
          <a:p>
            <a:pPr defTabSz="685800"/>
            <a:endParaRPr lang="zh-CN" altLang="en-US" dirty="0">
              <a:solidFill>
                <a:prstClr val="black"/>
              </a:solidFill>
              <a:latin typeface="Arial" panose="020B0604020202020204"/>
              <a:ea typeface="微软雅黑" panose="020B0503020204020204" pitchFamily="34" charset="-122"/>
              <a:sym typeface="+mn-lt"/>
            </a:endParaRPr>
          </a:p>
        </p:txBody>
      </p:sp>
      <p:sp>
        <p:nvSpPr>
          <p:cNvPr id="2" name="矩形 1"/>
          <p:cNvSpPr/>
          <p:nvPr/>
        </p:nvSpPr>
        <p:spPr>
          <a:xfrm>
            <a:off x="5608126" y="1922748"/>
            <a:ext cx="692818" cy="830997"/>
          </a:xfrm>
          <a:prstGeom prst="rect">
            <a:avLst/>
          </a:prstGeom>
        </p:spPr>
        <p:txBody>
          <a:bodyPr wrap="none">
            <a:spAutoFit/>
          </a:bodyPr>
          <a:lstStyle/>
          <a:p>
            <a:pPr lvl="0" algn="ctr">
              <a:defRPr/>
            </a:pPr>
            <a:r>
              <a:rPr lang="en-US" altLang="zh-CN" sz="4800" spc="-300">
                <a:solidFill>
                  <a:schemeClr val="bg1"/>
                </a:solidFill>
                <a:latin typeface="Agency FB" panose="020B0503020202020204" pitchFamily="34" charset="0"/>
                <a:ea typeface="方正兰亭黑简体"/>
              </a:rPr>
              <a:t>0 4</a:t>
            </a:r>
            <a:endParaRPr lang="zh-CN" altLang="en-US" sz="4800" spc="-300" dirty="0">
              <a:solidFill>
                <a:schemeClr val="bg1"/>
              </a:solidFill>
              <a:latin typeface="Agency FB" panose="020B0503020202020204" pitchFamily="34" charset="0"/>
              <a:ea typeface="方正兰亭黑简体"/>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0" y="179784"/>
            <a:ext cx="2844186" cy="726119"/>
            <a:chOff x="0" y="179784"/>
            <a:chExt cx="2844186" cy="726119"/>
          </a:xfrm>
        </p:grpSpPr>
        <p:cxnSp>
          <p:nvCxnSpPr>
            <p:cNvPr id="87" name="直接连接符 86"/>
            <p:cNvCxnSpPr/>
            <p:nvPr/>
          </p:nvCxnSpPr>
          <p:spPr>
            <a:xfrm>
              <a:off x="0" y="627801"/>
              <a:ext cx="2769399" cy="0"/>
            </a:xfrm>
            <a:prstGeom prst="line">
              <a:avLst/>
            </a:prstGeom>
            <a:ln>
              <a:solidFill>
                <a:srgbClr val="FFB850"/>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537700" y="179784"/>
              <a:ext cx="2231699" cy="461665"/>
            </a:xfrm>
            <a:prstGeom prst="rect">
              <a:avLst/>
            </a:prstGeom>
            <a:noFill/>
          </p:spPr>
          <p:txBody>
            <a:bodyPr wrap="square" rtlCol="0">
              <a:spAutoFit/>
            </a:bodyPr>
            <a:lstStyle/>
            <a:p>
              <a:pPr algn="dist"/>
              <a:r>
                <a:rPr lang="zh-CN" altLang="en-US" sz="2400" b="1">
                  <a:solidFill>
                    <a:srgbClr val="F69F1E"/>
                  </a:solidFill>
                  <a:ea typeface="汉仪铸字美心体W" panose="00000500000000000000" pitchFamily="2" charset="-122"/>
                </a:rPr>
                <a:t>薪酬福利待遇</a:t>
              </a:r>
            </a:p>
          </p:txBody>
        </p:sp>
        <p:sp>
          <p:nvSpPr>
            <p:cNvPr id="89" name="文本框 88"/>
            <p:cNvSpPr txBox="1"/>
            <p:nvPr/>
          </p:nvSpPr>
          <p:spPr>
            <a:xfrm>
              <a:off x="508290" y="644293"/>
              <a:ext cx="2335896" cy="261610"/>
            </a:xfrm>
            <a:prstGeom prst="rect">
              <a:avLst/>
            </a:prstGeom>
            <a:noFill/>
          </p:spPr>
          <p:txBody>
            <a:bodyPr wrap="square" rtlCol="0">
              <a:spAutoFit/>
            </a:bodyPr>
            <a:lstStyle/>
            <a:p>
              <a:pPr algn="r"/>
              <a:r>
                <a:rPr lang="en-US" altLang="zh-CN" sz="1100" spc="800">
                  <a:solidFill>
                    <a:srgbClr val="FFB850"/>
                  </a:solidFill>
                  <a:latin typeface="HelveticaNeueLT Pro 35 Th" panose="020B0403020202020204" pitchFamily="34" charset="0"/>
                </a:rPr>
                <a:t>CHAPTER TWO</a:t>
              </a:r>
              <a:endParaRPr lang="zh-CN" altLang="en-US" sz="1100" spc="800" dirty="0">
                <a:solidFill>
                  <a:srgbClr val="FFB850"/>
                </a:solidFill>
                <a:latin typeface="HelveticaNeueLT Pro 35 Th" panose="020B0403020202020204" pitchFamily="34" charset="0"/>
              </a:endParaRPr>
            </a:p>
          </p:txBody>
        </p:sp>
      </p:grpSp>
      <p:cxnSp>
        <p:nvCxnSpPr>
          <p:cNvPr id="27" name="直接连接符 26"/>
          <p:cNvCxnSpPr/>
          <p:nvPr/>
        </p:nvCxnSpPr>
        <p:spPr>
          <a:xfrm>
            <a:off x="4929771" y="2374406"/>
            <a:ext cx="0" cy="576728"/>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4624389" y="1899693"/>
            <a:ext cx="609486" cy="609486"/>
          </a:xfrm>
          <a:prstGeom prst="ellipse">
            <a:avLst/>
          </a:prstGeom>
          <a:solidFill>
            <a:srgbClr val="FFB850"/>
          </a:soli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r>
              <a:rPr lang="en-US" altLang="zh-CN" b="1" dirty="0">
                <a:solidFill>
                  <a:schemeClr val="bg1"/>
                </a:solidFill>
              </a:rPr>
              <a:t>01</a:t>
            </a:r>
            <a:endParaRPr lang="zh-CN" altLang="en-US" b="1" dirty="0">
              <a:solidFill>
                <a:schemeClr val="bg1"/>
              </a:solidFill>
            </a:endParaRPr>
          </a:p>
        </p:txBody>
      </p:sp>
      <p:cxnSp>
        <p:nvCxnSpPr>
          <p:cNvPr id="30" name="直接连接符 29"/>
          <p:cNvCxnSpPr/>
          <p:nvPr/>
        </p:nvCxnSpPr>
        <p:spPr>
          <a:xfrm>
            <a:off x="7643502" y="2374406"/>
            <a:ext cx="0" cy="576728"/>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7338120" y="1899693"/>
            <a:ext cx="609486" cy="609486"/>
          </a:xfrm>
          <a:prstGeom prst="ellipse">
            <a:avLst/>
          </a:prstGeom>
          <a:solidFill>
            <a:srgbClr val="E66061"/>
          </a:soli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r>
              <a:rPr lang="en-US" altLang="zh-CN" b="1" dirty="0">
                <a:solidFill>
                  <a:schemeClr val="bg1"/>
                </a:solidFill>
              </a:rPr>
              <a:t>02</a:t>
            </a:r>
            <a:endParaRPr lang="zh-CN" altLang="en-US" b="1" dirty="0">
              <a:solidFill>
                <a:schemeClr val="bg1"/>
              </a:solidFill>
            </a:endParaRPr>
          </a:p>
        </p:txBody>
      </p:sp>
      <p:cxnSp>
        <p:nvCxnSpPr>
          <p:cNvPr id="33" name="直接连接符 32"/>
          <p:cNvCxnSpPr/>
          <p:nvPr/>
        </p:nvCxnSpPr>
        <p:spPr>
          <a:xfrm>
            <a:off x="10089539" y="2375497"/>
            <a:ext cx="0" cy="576728"/>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9784157" y="1900784"/>
            <a:ext cx="609486" cy="609486"/>
          </a:xfrm>
          <a:prstGeom prst="ellipse">
            <a:avLst/>
          </a:prstGeom>
          <a:solidFill>
            <a:srgbClr val="01C3D8"/>
          </a:soli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r>
              <a:rPr lang="en-US" altLang="zh-CN" b="1">
                <a:solidFill>
                  <a:schemeClr val="bg1"/>
                </a:solidFill>
              </a:rPr>
              <a:t>03</a:t>
            </a:r>
            <a:endParaRPr lang="zh-CN" altLang="en-US" b="1" dirty="0">
              <a:solidFill>
                <a:schemeClr val="bg1"/>
              </a:solidFill>
            </a:endParaRPr>
          </a:p>
        </p:txBody>
      </p:sp>
      <p:sp>
        <p:nvSpPr>
          <p:cNvPr id="36" name="圆角矩形 12"/>
          <p:cNvSpPr/>
          <p:nvPr/>
        </p:nvSpPr>
        <p:spPr>
          <a:xfrm>
            <a:off x="7642863" y="2951309"/>
            <a:ext cx="2944144" cy="754694"/>
          </a:xfrm>
          <a:prstGeom prst="roundRect">
            <a:avLst>
              <a:gd name="adj" fmla="val 50000"/>
            </a:avLst>
          </a:prstGeom>
          <a:solidFill>
            <a:srgbClr val="01C3D8"/>
          </a:soli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b="1">
              <a:solidFill>
                <a:prstClr val="black"/>
              </a:solidFill>
            </a:endParaRPr>
          </a:p>
        </p:txBody>
      </p:sp>
      <p:sp>
        <p:nvSpPr>
          <p:cNvPr id="37" name="TextBox 13"/>
          <p:cNvSpPr txBox="1"/>
          <p:nvPr/>
        </p:nvSpPr>
        <p:spPr>
          <a:xfrm>
            <a:off x="8129037" y="3161301"/>
            <a:ext cx="2264606" cy="345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zh-CN" altLang="en-US" b="1">
                <a:solidFill>
                  <a:prstClr val="white"/>
                </a:solidFill>
                <a:latin typeface="微软雅黑" panose="020B0503020204020204" pitchFamily="34" charset="-122"/>
                <a:ea typeface="微软雅黑" panose="020B0503020204020204" pitchFamily="34" charset="-122"/>
              </a:rPr>
              <a:t>签约实习</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39" name="圆角矩形 15"/>
          <p:cNvSpPr/>
          <p:nvPr/>
        </p:nvSpPr>
        <p:spPr>
          <a:xfrm>
            <a:off x="4624389" y="2951309"/>
            <a:ext cx="3481635" cy="754694"/>
          </a:xfrm>
          <a:prstGeom prst="roundRect">
            <a:avLst>
              <a:gd name="adj" fmla="val 50000"/>
            </a:avLst>
          </a:prstGeom>
          <a:solidFill>
            <a:srgbClr val="E66061"/>
          </a:soli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b="1">
              <a:solidFill>
                <a:prstClr val="black"/>
              </a:solidFill>
            </a:endParaRPr>
          </a:p>
        </p:txBody>
      </p:sp>
      <p:sp>
        <p:nvSpPr>
          <p:cNvPr id="40" name="TextBox 16"/>
          <p:cNvSpPr txBox="1"/>
          <p:nvPr/>
        </p:nvSpPr>
        <p:spPr>
          <a:xfrm>
            <a:off x="5682774" y="3161301"/>
            <a:ext cx="2106248" cy="345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zh-CN" altLang="en-US" b="1">
                <a:solidFill>
                  <a:prstClr val="white"/>
                </a:solidFill>
                <a:latin typeface="微软雅黑" panose="020B0503020204020204" pitchFamily="34" charset="-122"/>
                <a:ea typeface="微软雅黑" panose="020B0503020204020204" pitchFamily="34" charset="-122"/>
              </a:rPr>
              <a:t>面试阶段</a:t>
            </a:r>
            <a:endParaRPr lang="zh-CN" altLang="en-US" b="1" dirty="0">
              <a:solidFill>
                <a:prstClr val="white"/>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572184" y="2733009"/>
            <a:ext cx="3931429" cy="1191291"/>
            <a:chOff x="1246093" y="2792504"/>
            <a:chExt cx="6436659" cy="1272988"/>
          </a:xfrm>
          <a:effectLst>
            <a:outerShdw blurRad="50800" dist="38100" algn="l" rotWithShape="0">
              <a:prstClr val="black">
                <a:alpha val="40000"/>
              </a:prstClr>
            </a:outerShdw>
          </a:effectLst>
        </p:grpSpPr>
        <p:sp>
          <p:nvSpPr>
            <p:cNvPr id="45" name="圆角矩形 21"/>
            <p:cNvSpPr/>
            <p:nvPr/>
          </p:nvSpPr>
          <p:spPr>
            <a:xfrm>
              <a:off x="1440041" y="3025587"/>
              <a:ext cx="6242711" cy="806823"/>
            </a:xfrm>
            <a:prstGeom prst="roundRect">
              <a:avLst>
                <a:gd name="adj" fmla="val 50000"/>
              </a:avLst>
            </a:prstGeom>
            <a:solidFill>
              <a:srgbClr val="FFB850"/>
            </a:soli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b="1">
                <a:solidFill>
                  <a:prstClr val="black"/>
                </a:solidFill>
              </a:endParaRPr>
            </a:p>
          </p:txBody>
        </p:sp>
        <p:sp>
          <p:nvSpPr>
            <p:cNvPr id="46" name="椭圆 45"/>
            <p:cNvSpPr/>
            <p:nvPr/>
          </p:nvSpPr>
          <p:spPr>
            <a:xfrm>
              <a:off x="1246093" y="2792504"/>
              <a:ext cx="2023551" cy="1272988"/>
            </a:xfrm>
            <a:prstGeom prst="ellipse">
              <a:avLst/>
            </a:prstGeom>
            <a:solidFill>
              <a:srgbClr val="FFB850"/>
            </a:soli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800" b="1">
                <a:solidFill>
                  <a:prstClr val="black"/>
                </a:solidFill>
              </a:endParaRPr>
            </a:p>
          </p:txBody>
        </p:sp>
      </p:grpSp>
      <p:sp>
        <p:nvSpPr>
          <p:cNvPr id="43" name="TextBox 19"/>
          <p:cNvSpPr txBox="1"/>
          <p:nvPr/>
        </p:nvSpPr>
        <p:spPr>
          <a:xfrm>
            <a:off x="2969269" y="3146928"/>
            <a:ext cx="2347249" cy="345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zh-CN" altLang="en-US" b="1">
                <a:solidFill>
                  <a:prstClr val="white"/>
                </a:solidFill>
                <a:latin typeface="微软雅黑" panose="020B0503020204020204" pitchFamily="34" charset="-122"/>
                <a:ea typeface="微软雅黑" panose="020B0503020204020204" pitchFamily="34" charset="-122"/>
              </a:rPr>
              <a:t>宣传阶段</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44" name="Freeform 494"/>
          <p:cNvSpPr>
            <a:spLocks noEditPoints="1"/>
          </p:cNvSpPr>
          <p:nvPr/>
        </p:nvSpPr>
        <p:spPr bwMode="auto">
          <a:xfrm>
            <a:off x="1915927" y="3024777"/>
            <a:ext cx="548473" cy="618678"/>
          </a:xfrm>
          <a:custGeom>
            <a:avLst/>
            <a:gdLst>
              <a:gd name="T0" fmla="*/ 68 w 125"/>
              <a:gd name="T1" fmla="*/ 27 h 141"/>
              <a:gd name="T2" fmla="*/ 77 w 125"/>
              <a:gd name="T3" fmla="*/ 40 h 141"/>
              <a:gd name="T4" fmla="*/ 74 w 125"/>
              <a:gd name="T5" fmla="*/ 51 h 141"/>
              <a:gd name="T6" fmla="*/ 107 w 125"/>
              <a:gd name="T7" fmla="*/ 141 h 141"/>
              <a:gd name="T8" fmla="*/ 29 w 125"/>
              <a:gd name="T9" fmla="*/ 141 h 141"/>
              <a:gd name="T10" fmla="*/ 40 w 125"/>
              <a:gd name="T11" fmla="*/ 86 h 141"/>
              <a:gd name="T12" fmla="*/ 50 w 125"/>
              <a:gd name="T13" fmla="*/ 46 h 141"/>
              <a:gd name="T14" fmla="*/ 50 w 125"/>
              <a:gd name="T15" fmla="*/ 35 h 141"/>
              <a:gd name="T16" fmla="*/ 63 w 125"/>
              <a:gd name="T17" fmla="*/ 25 h 141"/>
              <a:gd name="T18" fmla="*/ 66 w 125"/>
              <a:gd name="T19" fmla="*/ 68 h 141"/>
              <a:gd name="T20" fmla="*/ 66 w 125"/>
              <a:gd name="T21" fmla="*/ 68 h 141"/>
              <a:gd name="T22" fmla="*/ 55 w 125"/>
              <a:gd name="T23" fmla="*/ 86 h 141"/>
              <a:gd name="T24" fmla="*/ 68 w 125"/>
              <a:gd name="T25" fmla="*/ 75 h 141"/>
              <a:gd name="T26" fmla="*/ 81 w 125"/>
              <a:gd name="T27" fmla="*/ 110 h 141"/>
              <a:gd name="T28" fmla="*/ 85 w 125"/>
              <a:gd name="T29" fmla="*/ 117 h 141"/>
              <a:gd name="T30" fmla="*/ 85 w 125"/>
              <a:gd name="T31" fmla="*/ 117 h 141"/>
              <a:gd name="T32" fmla="*/ 70 w 125"/>
              <a:gd name="T33" fmla="*/ 115 h 141"/>
              <a:gd name="T34" fmla="*/ 44 w 125"/>
              <a:gd name="T35" fmla="*/ 128 h 141"/>
              <a:gd name="T36" fmla="*/ 66 w 125"/>
              <a:gd name="T37" fmla="*/ 93 h 141"/>
              <a:gd name="T38" fmla="*/ 48 w 125"/>
              <a:gd name="T39" fmla="*/ 104 h 141"/>
              <a:gd name="T40" fmla="*/ 101 w 125"/>
              <a:gd name="T41" fmla="*/ 7 h 141"/>
              <a:gd name="T42" fmla="*/ 112 w 125"/>
              <a:gd name="T43" fmla="*/ 31 h 141"/>
              <a:gd name="T44" fmla="*/ 112 w 125"/>
              <a:gd name="T45" fmla="*/ 49 h 141"/>
              <a:gd name="T46" fmla="*/ 99 w 125"/>
              <a:gd name="T47" fmla="*/ 73 h 141"/>
              <a:gd name="T48" fmla="*/ 116 w 125"/>
              <a:gd name="T49" fmla="*/ 73 h 141"/>
              <a:gd name="T50" fmla="*/ 125 w 125"/>
              <a:gd name="T51" fmla="*/ 40 h 141"/>
              <a:gd name="T52" fmla="*/ 121 w 125"/>
              <a:gd name="T53" fmla="*/ 18 h 141"/>
              <a:gd name="T54" fmla="*/ 110 w 125"/>
              <a:gd name="T55" fmla="*/ 0 h 141"/>
              <a:gd name="T56" fmla="*/ 26 w 125"/>
              <a:gd name="T57" fmla="*/ 73 h 141"/>
              <a:gd name="T58" fmla="*/ 15 w 125"/>
              <a:gd name="T59" fmla="*/ 49 h 141"/>
              <a:gd name="T60" fmla="*/ 15 w 125"/>
              <a:gd name="T61" fmla="*/ 31 h 141"/>
              <a:gd name="T62" fmla="*/ 26 w 125"/>
              <a:gd name="T63" fmla="*/ 7 h 141"/>
              <a:gd name="T64" fmla="*/ 9 w 125"/>
              <a:gd name="T65" fmla="*/ 9 h 141"/>
              <a:gd name="T66" fmla="*/ 0 w 125"/>
              <a:gd name="T67" fmla="*/ 40 h 141"/>
              <a:gd name="T68" fmla="*/ 6 w 125"/>
              <a:gd name="T69" fmla="*/ 62 h 141"/>
              <a:gd name="T70" fmla="*/ 17 w 125"/>
              <a:gd name="T71" fmla="*/ 80 h 141"/>
              <a:gd name="T72" fmla="*/ 83 w 125"/>
              <a:gd name="T73" fmla="*/ 22 h 141"/>
              <a:gd name="T74" fmla="*/ 90 w 125"/>
              <a:gd name="T75" fmla="*/ 40 h 141"/>
              <a:gd name="T76" fmla="*/ 92 w 125"/>
              <a:gd name="T77" fmla="*/ 66 h 141"/>
              <a:gd name="T78" fmla="*/ 99 w 125"/>
              <a:gd name="T79" fmla="*/ 55 h 141"/>
              <a:gd name="T80" fmla="*/ 103 w 125"/>
              <a:gd name="T81" fmla="*/ 40 h 141"/>
              <a:gd name="T82" fmla="*/ 96 w 125"/>
              <a:gd name="T83" fmla="*/ 20 h 141"/>
              <a:gd name="T84" fmla="*/ 35 w 125"/>
              <a:gd name="T85" fmla="*/ 66 h 141"/>
              <a:gd name="T86" fmla="*/ 39 w 125"/>
              <a:gd name="T87" fmla="*/ 49 h 141"/>
              <a:gd name="T88" fmla="*/ 39 w 125"/>
              <a:gd name="T89" fmla="*/ 31 h 141"/>
              <a:gd name="T90" fmla="*/ 33 w 125"/>
              <a:gd name="T91" fmla="*/ 14 h 141"/>
              <a:gd name="T92" fmla="*/ 24 w 125"/>
              <a:gd name="T93" fmla="*/ 33 h 141"/>
              <a:gd name="T94" fmla="*/ 24 w 125"/>
              <a:gd name="T95" fmla="*/ 47 h 141"/>
              <a:gd name="T96" fmla="*/ 35 w 125"/>
              <a:gd name="T97" fmla="*/ 6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41">
                <a:moveTo>
                  <a:pt x="63" y="25"/>
                </a:moveTo>
                <a:lnTo>
                  <a:pt x="63" y="25"/>
                </a:lnTo>
                <a:lnTo>
                  <a:pt x="68" y="27"/>
                </a:lnTo>
                <a:lnTo>
                  <a:pt x="74" y="29"/>
                </a:lnTo>
                <a:lnTo>
                  <a:pt x="77" y="35"/>
                </a:lnTo>
                <a:lnTo>
                  <a:pt x="77" y="40"/>
                </a:lnTo>
                <a:lnTo>
                  <a:pt x="77" y="40"/>
                </a:lnTo>
                <a:lnTo>
                  <a:pt x="77" y="46"/>
                </a:lnTo>
                <a:lnTo>
                  <a:pt x="74" y="51"/>
                </a:lnTo>
                <a:lnTo>
                  <a:pt x="86" y="86"/>
                </a:lnTo>
                <a:lnTo>
                  <a:pt x="103" y="132"/>
                </a:lnTo>
                <a:lnTo>
                  <a:pt x="107" y="141"/>
                </a:lnTo>
                <a:lnTo>
                  <a:pt x="97" y="141"/>
                </a:lnTo>
                <a:lnTo>
                  <a:pt x="97" y="141"/>
                </a:lnTo>
                <a:lnTo>
                  <a:pt x="29" y="141"/>
                </a:lnTo>
                <a:lnTo>
                  <a:pt x="20" y="141"/>
                </a:lnTo>
                <a:lnTo>
                  <a:pt x="24" y="132"/>
                </a:lnTo>
                <a:lnTo>
                  <a:pt x="40" y="86"/>
                </a:lnTo>
                <a:lnTo>
                  <a:pt x="53" y="51"/>
                </a:lnTo>
                <a:lnTo>
                  <a:pt x="53" y="51"/>
                </a:lnTo>
                <a:lnTo>
                  <a:pt x="50" y="46"/>
                </a:lnTo>
                <a:lnTo>
                  <a:pt x="48" y="40"/>
                </a:lnTo>
                <a:lnTo>
                  <a:pt x="48" y="40"/>
                </a:lnTo>
                <a:lnTo>
                  <a:pt x="50" y="35"/>
                </a:lnTo>
                <a:lnTo>
                  <a:pt x="53" y="29"/>
                </a:lnTo>
                <a:lnTo>
                  <a:pt x="57" y="27"/>
                </a:lnTo>
                <a:lnTo>
                  <a:pt x="63" y="25"/>
                </a:lnTo>
                <a:lnTo>
                  <a:pt x="63" y="25"/>
                </a:lnTo>
                <a:close/>
                <a:moveTo>
                  <a:pt x="66" y="68"/>
                </a:moveTo>
                <a:lnTo>
                  <a:pt x="66" y="68"/>
                </a:lnTo>
                <a:lnTo>
                  <a:pt x="64" y="60"/>
                </a:lnTo>
                <a:lnTo>
                  <a:pt x="59" y="75"/>
                </a:lnTo>
                <a:lnTo>
                  <a:pt x="66" y="68"/>
                </a:lnTo>
                <a:lnTo>
                  <a:pt x="66" y="68"/>
                </a:lnTo>
                <a:close/>
                <a:moveTo>
                  <a:pt x="68" y="75"/>
                </a:moveTo>
                <a:lnTo>
                  <a:pt x="55" y="86"/>
                </a:lnTo>
                <a:lnTo>
                  <a:pt x="74" y="86"/>
                </a:lnTo>
                <a:lnTo>
                  <a:pt x="68" y="75"/>
                </a:lnTo>
                <a:lnTo>
                  <a:pt x="68" y="75"/>
                </a:lnTo>
                <a:close/>
                <a:moveTo>
                  <a:pt x="75" y="95"/>
                </a:moveTo>
                <a:lnTo>
                  <a:pt x="53" y="110"/>
                </a:lnTo>
                <a:lnTo>
                  <a:pt x="81" y="110"/>
                </a:lnTo>
                <a:lnTo>
                  <a:pt x="75" y="95"/>
                </a:lnTo>
                <a:lnTo>
                  <a:pt x="75" y="95"/>
                </a:lnTo>
                <a:close/>
                <a:moveTo>
                  <a:pt x="85" y="117"/>
                </a:moveTo>
                <a:lnTo>
                  <a:pt x="61" y="128"/>
                </a:lnTo>
                <a:lnTo>
                  <a:pt x="88" y="128"/>
                </a:lnTo>
                <a:lnTo>
                  <a:pt x="85" y="117"/>
                </a:lnTo>
                <a:lnTo>
                  <a:pt x="85" y="117"/>
                </a:lnTo>
                <a:close/>
                <a:moveTo>
                  <a:pt x="44" y="128"/>
                </a:moveTo>
                <a:lnTo>
                  <a:pt x="70" y="115"/>
                </a:lnTo>
                <a:lnTo>
                  <a:pt x="44" y="115"/>
                </a:lnTo>
                <a:lnTo>
                  <a:pt x="39" y="128"/>
                </a:lnTo>
                <a:lnTo>
                  <a:pt x="44" y="128"/>
                </a:lnTo>
                <a:lnTo>
                  <a:pt x="44" y="128"/>
                </a:lnTo>
                <a:close/>
                <a:moveTo>
                  <a:pt x="48" y="104"/>
                </a:moveTo>
                <a:lnTo>
                  <a:pt x="66" y="93"/>
                </a:lnTo>
                <a:lnTo>
                  <a:pt x="52" y="93"/>
                </a:lnTo>
                <a:lnTo>
                  <a:pt x="48" y="104"/>
                </a:lnTo>
                <a:lnTo>
                  <a:pt x="48" y="104"/>
                </a:lnTo>
                <a:close/>
                <a:moveTo>
                  <a:pt x="110" y="0"/>
                </a:moveTo>
                <a:lnTo>
                  <a:pt x="101" y="7"/>
                </a:lnTo>
                <a:lnTo>
                  <a:pt x="101" y="7"/>
                </a:lnTo>
                <a:lnTo>
                  <a:pt x="105" y="14"/>
                </a:lnTo>
                <a:lnTo>
                  <a:pt x="110" y="22"/>
                </a:lnTo>
                <a:lnTo>
                  <a:pt x="112" y="31"/>
                </a:lnTo>
                <a:lnTo>
                  <a:pt x="112" y="40"/>
                </a:lnTo>
                <a:lnTo>
                  <a:pt x="112" y="40"/>
                </a:lnTo>
                <a:lnTo>
                  <a:pt x="112" y="49"/>
                </a:lnTo>
                <a:lnTo>
                  <a:pt x="108" y="58"/>
                </a:lnTo>
                <a:lnTo>
                  <a:pt x="105" y="66"/>
                </a:lnTo>
                <a:lnTo>
                  <a:pt x="99" y="73"/>
                </a:lnTo>
                <a:lnTo>
                  <a:pt x="110" y="80"/>
                </a:lnTo>
                <a:lnTo>
                  <a:pt x="110" y="80"/>
                </a:lnTo>
                <a:lnTo>
                  <a:pt x="116" y="73"/>
                </a:lnTo>
                <a:lnTo>
                  <a:pt x="121" y="62"/>
                </a:lnTo>
                <a:lnTo>
                  <a:pt x="125" y="51"/>
                </a:lnTo>
                <a:lnTo>
                  <a:pt x="125" y="40"/>
                </a:lnTo>
                <a:lnTo>
                  <a:pt x="125" y="40"/>
                </a:lnTo>
                <a:lnTo>
                  <a:pt x="125" y="29"/>
                </a:lnTo>
                <a:lnTo>
                  <a:pt x="121" y="18"/>
                </a:lnTo>
                <a:lnTo>
                  <a:pt x="116" y="7"/>
                </a:lnTo>
                <a:lnTo>
                  <a:pt x="110" y="0"/>
                </a:lnTo>
                <a:lnTo>
                  <a:pt x="110" y="0"/>
                </a:lnTo>
                <a:close/>
                <a:moveTo>
                  <a:pt x="17" y="80"/>
                </a:moveTo>
                <a:lnTo>
                  <a:pt x="26" y="73"/>
                </a:lnTo>
                <a:lnTo>
                  <a:pt x="26" y="73"/>
                </a:lnTo>
                <a:lnTo>
                  <a:pt x="20" y="66"/>
                </a:lnTo>
                <a:lnTo>
                  <a:pt x="17" y="58"/>
                </a:lnTo>
                <a:lnTo>
                  <a:pt x="15" y="49"/>
                </a:lnTo>
                <a:lnTo>
                  <a:pt x="13" y="40"/>
                </a:lnTo>
                <a:lnTo>
                  <a:pt x="13" y="40"/>
                </a:lnTo>
                <a:lnTo>
                  <a:pt x="15" y="31"/>
                </a:lnTo>
                <a:lnTo>
                  <a:pt x="17" y="22"/>
                </a:lnTo>
                <a:lnTo>
                  <a:pt x="20" y="14"/>
                </a:lnTo>
                <a:lnTo>
                  <a:pt x="26" y="7"/>
                </a:lnTo>
                <a:lnTo>
                  <a:pt x="17" y="0"/>
                </a:lnTo>
                <a:lnTo>
                  <a:pt x="17" y="0"/>
                </a:lnTo>
                <a:lnTo>
                  <a:pt x="9" y="9"/>
                </a:lnTo>
                <a:lnTo>
                  <a:pt x="6" y="18"/>
                </a:lnTo>
                <a:lnTo>
                  <a:pt x="2" y="29"/>
                </a:lnTo>
                <a:lnTo>
                  <a:pt x="0" y="40"/>
                </a:lnTo>
                <a:lnTo>
                  <a:pt x="0" y="40"/>
                </a:lnTo>
                <a:lnTo>
                  <a:pt x="2" y="51"/>
                </a:lnTo>
                <a:lnTo>
                  <a:pt x="6" y="62"/>
                </a:lnTo>
                <a:lnTo>
                  <a:pt x="9" y="71"/>
                </a:lnTo>
                <a:lnTo>
                  <a:pt x="17" y="80"/>
                </a:lnTo>
                <a:lnTo>
                  <a:pt x="17" y="80"/>
                </a:lnTo>
                <a:close/>
                <a:moveTo>
                  <a:pt x="92" y="14"/>
                </a:moveTo>
                <a:lnTo>
                  <a:pt x="83" y="22"/>
                </a:lnTo>
                <a:lnTo>
                  <a:pt x="83" y="22"/>
                </a:lnTo>
                <a:lnTo>
                  <a:pt x="88" y="31"/>
                </a:lnTo>
                <a:lnTo>
                  <a:pt x="90" y="40"/>
                </a:lnTo>
                <a:lnTo>
                  <a:pt x="90" y="40"/>
                </a:lnTo>
                <a:lnTo>
                  <a:pt x="88" y="49"/>
                </a:lnTo>
                <a:lnTo>
                  <a:pt x="83" y="58"/>
                </a:lnTo>
                <a:lnTo>
                  <a:pt x="92" y="66"/>
                </a:lnTo>
                <a:lnTo>
                  <a:pt x="92" y="66"/>
                </a:lnTo>
                <a:lnTo>
                  <a:pt x="96" y="60"/>
                </a:lnTo>
                <a:lnTo>
                  <a:pt x="99" y="55"/>
                </a:lnTo>
                <a:lnTo>
                  <a:pt x="101" y="47"/>
                </a:lnTo>
                <a:lnTo>
                  <a:pt x="103" y="40"/>
                </a:lnTo>
                <a:lnTo>
                  <a:pt x="103" y="40"/>
                </a:lnTo>
                <a:lnTo>
                  <a:pt x="101" y="33"/>
                </a:lnTo>
                <a:lnTo>
                  <a:pt x="99" y="25"/>
                </a:lnTo>
                <a:lnTo>
                  <a:pt x="96" y="20"/>
                </a:lnTo>
                <a:lnTo>
                  <a:pt x="92" y="14"/>
                </a:lnTo>
                <a:lnTo>
                  <a:pt x="92" y="14"/>
                </a:lnTo>
                <a:close/>
                <a:moveTo>
                  <a:pt x="35" y="66"/>
                </a:moveTo>
                <a:lnTo>
                  <a:pt x="44" y="58"/>
                </a:lnTo>
                <a:lnTo>
                  <a:pt x="44" y="58"/>
                </a:lnTo>
                <a:lnTo>
                  <a:pt x="39" y="49"/>
                </a:lnTo>
                <a:lnTo>
                  <a:pt x="37" y="40"/>
                </a:lnTo>
                <a:lnTo>
                  <a:pt x="37" y="40"/>
                </a:lnTo>
                <a:lnTo>
                  <a:pt x="39" y="31"/>
                </a:lnTo>
                <a:lnTo>
                  <a:pt x="44" y="22"/>
                </a:lnTo>
                <a:lnTo>
                  <a:pt x="33" y="14"/>
                </a:lnTo>
                <a:lnTo>
                  <a:pt x="33" y="14"/>
                </a:lnTo>
                <a:lnTo>
                  <a:pt x="29" y="20"/>
                </a:lnTo>
                <a:lnTo>
                  <a:pt x="26" y="25"/>
                </a:lnTo>
                <a:lnTo>
                  <a:pt x="24" y="33"/>
                </a:lnTo>
                <a:lnTo>
                  <a:pt x="24" y="40"/>
                </a:lnTo>
                <a:lnTo>
                  <a:pt x="24" y="40"/>
                </a:lnTo>
                <a:lnTo>
                  <a:pt x="24" y="47"/>
                </a:lnTo>
                <a:lnTo>
                  <a:pt x="28" y="55"/>
                </a:lnTo>
                <a:lnTo>
                  <a:pt x="29" y="60"/>
                </a:lnTo>
                <a:lnTo>
                  <a:pt x="35" y="66"/>
                </a:lnTo>
                <a:lnTo>
                  <a:pt x="35" y="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nvSpPr>
        <p:spPr>
          <a:xfrm>
            <a:off x="2624660" y="3989226"/>
            <a:ext cx="2419909" cy="10618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输入您的内容或者通过</a:t>
            </a:r>
            <a:r>
              <a:rPr kumimoji="0" lang="zh-CN" altLang="en-US"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右键复制并</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选择只</a:t>
            </a:r>
            <a:r>
              <a:rPr kumimoji="0" lang="zh-CN" altLang="en-US"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保留文或者通输入</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您的内容或者</a:t>
            </a:r>
            <a:r>
              <a:rPr kumimoji="0" lang="zh-CN" altLang="en-US"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通过右键</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矩形 47"/>
          <p:cNvSpPr/>
          <p:nvPr/>
        </p:nvSpPr>
        <p:spPr>
          <a:xfrm>
            <a:off x="5355035" y="3989226"/>
            <a:ext cx="2419909" cy="1023357"/>
          </a:xfrm>
          <a:prstGeom prst="rect">
            <a:avLst/>
          </a:prstGeom>
        </p:spPr>
        <p:txBody>
          <a:bodyPr wrap="square">
            <a:spAutoFit/>
          </a:bodyPr>
          <a:lstStyle/>
          <a:p>
            <a:pPr lvl="0">
              <a:lnSpc>
                <a:spcPct val="150000"/>
              </a:lnSpc>
              <a:defRPr/>
            </a:pPr>
            <a:r>
              <a:rPr lang="zh-CN" altLang="en-US" sz="14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输入您的内容或者通过右键复制并选择只保留文或者通输入您的内容或者通过右键</a:t>
            </a:r>
            <a:endParaRPr lang="zh-CN" altLang="en-US" sz="14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矩形 48"/>
          <p:cNvSpPr/>
          <p:nvPr/>
        </p:nvSpPr>
        <p:spPr>
          <a:xfrm>
            <a:off x="8138276" y="3989226"/>
            <a:ext cx="2419909" cy="1023357"/>
          </a:xfrm>
          <a:prstGeom prst="rect">
            <a:avLst/>
          </a:prstGeom>
        </p:spPr>
        <p:txBody>
          <a:bodyPr wrap="square">
            <a:spAutoFit/>
          </a:bodyPr>
          <a:lstStyle/>
          <a:p>
            <a:pPr lvl="0">
              <a:lnSpc>
                <a:spcPct val="150000"/>
              </a:lnSpc>
              <a:defRPr/>
            </a:pPr>
            <a:r>
              <a:rPr lang="zh-CN" altLang="en-US" sz="14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输入您的内容或者通过右键复制并选择只保留文或者通输入您的内容或者通过右键</a:t>
            </a:r>
            <a:endParaRPr lang="zh-CN" altLang="en-US" sz="14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96"/>
          <p:cNvGrpSpPr/>
          <p:nvPr/>
        </p:nvGrpSpPr>
        <p:grpSpPr bwMode="auto">
          <a:xfrm>
            <a:off x="8061222" y="4879628"/>
            <a:ext cx="3339427" cy="765598"/>
            <a:chOff x="5651500" y="3654846"/>
            <a:chExt cx="2627313" cy="573088"/>
          </a:xfrm>
        </p:grpSpPr>
        <p:sp>
          <p:nvSpPr>
            <p:cNvPr id="80" name="文本框 17"/>
            <p:cNvSpPr txBox="1">
              <a:spLocks noChangeArrowheads="1"/>
            </p:cNvSpPr>
            <p:nvPr/>
          </p:nvSpPr>
          <p:spPr bwMode="auto">
            <a:xfrm>
              <a:off x="5651500" y="3654846"/>
              <a:ext cx="1129567" cy="320873"/>
            </a:xfrm>
            <a:prstGeom prst="rect">
              <a:avLst/>
            </a:prstGeom>
            <a:noFill/>
            <a:ln w="9525">
              <a:noFill/>
              <a:miter lim="800000"/>
            </a:ln>
          </p:spPr>
          <p:txBody>
            <a:bodyPr lIns="123971" tIns="61985" rIns="123971" bIns="61985" anchor="ctr"/>
            <a:lstStyle/>
            <a:p>
              <a:pPr marL="0" marR="0" lvl="0" indent="0" algn="l" defTabSz="123952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65"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81" name="文本框 18"/>
            <p:cNvSpPr txBox="1">
              <a:spLocks noChangeArrowheads="1"/>
            </p:cNvSpPr>
            <p:nvPr/>
          </p:nvSpPr>
          <p:spPr bwMode="auto">
            <a:xfrm>
              <a:off x="5651500" y="3940689"/>
              <a:ext cx="2627313" cy="287245"/>
            </a:xfrm>
            <a:prstGeom prst="rect">
              <a:avLst/>
            </a:prstGeom>
            <a:noFill/>
            <a:ln w="9525">
              <a:noFill/>
              <a:miter lim="800000"/>
            </a:ln>
          </p:spPr>
          <p:txBody>
            <a:bodyPr lIns="123971" tIns="61985" rIns="123971" bIns="61985" anchor="ctr"/>
            <a:lstStyle/>
            <a:p>
              <a:pPr lvl="0">
                <a:lnSpc>
                  <a:spcPct val="150000"/>
                </a:lnSpc>
                <a:defRPr/>
              </a:pPr>
              <a:r>
                <a:rPr lang="zh-CN" altLang="en-US" sz="12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输入您的内容或者通过右键复制并选择只保留文或者通输入您的内容或者通过右键</a:t>
              </a:r>
              <a:endParaRPr lang="zh-CN" altLang="en-US" sz="12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 name="组合 1"/>
          <p:cNvGrpSpPr/>
          <p:nvPr/>
        </p:nvGrpSpPr>
        <p:grpSpPr>
          <a:xfrm>
            <a:off x="1399213" y="1813494"/>
            <a:ext cx="9554057" cy="3768091"/>
            <a:chOff x="767878" y="1616763"/>
            <a:chExt cx="10800133" cy="4259540"/>
          </a:xfrm>
        </p:grpSpPr>
        <p:sp>
          <p:nvSpPr>
            <p:cNvPr id="62" name="对角圆角矩形 59"/>
            <p:cNvSpPr>
              <a:spLocks noChangeArrowheads="1"/>
            </p:cNvSpPr>
            <p:nvPr/>
          </p:nvSpPr>
          <p:spPr bwMode="auto">
            <a:xfrm>
              <a:off x="1891484" y="1697175"/>
              <a:ext cx="1788031" cy="799853"/>
            </a:xfrm>
            <a:custGeom>
              <a:avLst/>
              <a:gdLst>
                <a:gd name="T0" fmla="*/ 17661850 w 1343546"/>
                <a:gd name="T1" fmla="*/ 6024175 h 573340"/>
                <a:gd name="T2" fmla="*/ 8830949 w 1343546"/>
                <a:gd name="T3" fmla="*/ 12048308 h 573340"/>
                <a:gd name="T4" fmla="*/ 0 w 1343546"/>
                <a:gd name="T5" fmla="*/ 6024175 h 573340"/>
                <a:gd name="T6" fmla="*/ 8830949 w 1343546"/>
                <a:gd name="T7" fmla="*/ 0 h 573340"/>
                <a:gd name="T8" fmla="*/ 0 60000 65536"/>
                <a:gd name="T9" fmla="*/ 5898240 60000 65536"/>
                <a:gd name="T10" fmla="*/ 11796480 60000 65536"/>
                <a:gd name="T11" fmla="*/ 17694720 60000 65536"/>
                <a:gd name="T12" fmla="*/ 27988 w 1343546"/>
                <a:gd name="T13" fmla="*/ 27988 h 573340"/>
                <a:gd name="T14" fmla="*/ 1315558 w 1343546"/>
                <a:gd name="T15" fmla="*/ 545352 h 573340"/>
              </a:gdLst>
              <a:ahLst/>
              <a:cxnLst>
                <a:cxn ang="T8">
                  <a:pos x="T0" y="T1"/>
                </a:cxn>
                <a:cxn ang="T9">
                  <a:pos x="T2" y="T3"/>
                </a:cxn>
                <a:cxn ang="T10">
                  <a:pos x="T4" y="T5"/>
                </a:cxn>
                <a:cxn ang="T11">
                  <a:pos x="T6" y="T7"/>
                </a:cxn>
              </a:cxnLst>
              <a:rect l="T12" t="T13" r="T14" b="T15"/>
              <a:pathLst>
                <a:path w="1343546" h="573340">
                  <a:moveTo>
                    <a:pt x="95559" y="0"/>
                  </a:moveTo>
                  <a:lnTo>
                    <a:pt x="1343546" y="0"/>
                  </a:lnTo>
                  <a:lnTo>
                    <a:pt x="1343546" y="477781"/>
                  </a:lnTo>
                  <a:cubicBezTo>
                    <a:pt x="1343546" y="530556"/>
                    <a:pt x="1300762" y="573339"/>
                    <a:pt x="1247987" y="573340"/>
                  </a:cubicBezTo>
                  <a:lnTo>
                    <a:pt x="0" y="573340"/>
                  </a:lnTo>
                  <a:lnTo>
                    <a:pt x="0" y="95559"/>
                  </a:lnTo>
                  <a:cubicBezTo>
                    <a:pt x="0" y="42783"/>
                    <a:pt x="42783" y="0"/>
                    <a:pt x="95558" y="0"/>
                  </a:cubicBezTo>
                  <a:close/>
                </a:path>
              </a:pathLst>
            </a:custGeom>
            <a:solidFill>
              <a:schemeClr val="accent1"/>
            </a:solidFill>
            <a:ln w="25400" algn="ctr">
              <a:noFill/>
              <a:miter lim="800000"/>
            </a:ln>
          </p:spPr>
          <p:txBody>
            <a:bodyPr lIns="133652" tIns="66827" rIns="133652" bIns="66827" anchor="ctr"/>
            <a:lstStyle/>
            <a:p>
              <a:pPr lvl="0" algn="ctr" defTabSz="1239520"/>
              <a:r>
                <a:rPr lang="zh-CN" altLang="en-US" sz="2265" b="1">
                  <a:solidFill>
                    <a:prstClr val="white"/>
                  </a:solidFill>
                  <a:latin typeface="微软雅黑" panose="020B0503020204020204" pitchFamily="34" charset="-122"/>
                  <a:ea typeface="微软雅黑" panose="020B0503020204020204" pitchFamily="34" charset="-122"/>
                </a:rPr>
                <a:t>婚礼假日</a:t>
              </a:r>
            </a:p>
          </p:txBody>
        </p:sp>
        <p:sp>
          <p:nvSpPr>
            <p:cNvPr id="63" name="对角圆角矩形 80"/>
            <p:cNvSpPr>
              <a:spLocks noChangeArrowheads="1"/>
            </p:cNvSpPr>
            <p:nvPr/>
          </p:nvSpPr>
          <p:spPr bwMode="auto">
            <a:xfrm>
              <a:off x="3226688" y="2820779"/>
              <a:ext cx="1790147" cy="799853"/>
            </a:xfrm>
            <a:custGeom>
              <a:avLst/>
              <a:gdLst>
                <a:gd name="T0" fmla="*/ 17762482 w 1345257"/>
                <a:gd name="T1" fmla="*/ 6023982 h 573342"/>
                <a:gd name="T2" fmla="*/ 8881249 w 1345257"/>
                <a:gd name="T3" fmla="*/ 12047948 h 573342"/>
                <a:gd name="T4" fmla="*/ 0 w 1345257"/>
                <a:gd name="T5" fmla="*/ 6023982 h 573342"/>
                <a:gd name="T6" fmla="*/ 8881249 w 1345257"/>
                <a:gd name="T7" fmla="*/ 0 h 573342"/>
                <a:gd name="T8" fmla="*/ 0 60000 65536"/>
                <a:gd name="T9" fmla="*/ 5898240 60000 65536"/>
                <a:gd name="T10" fmla="*/ 11796480 60000 65536"/>
                <a:gd name="T11" fmla="*/ 17694720 60000 65536"/>
                <a:gd name="T12" fmla="*/ 27988 w 1345257"/>
                <a:gd name="T13" fmla="*/ 27988 h 573342"/>
                <a:gd name="T14" fmla="*/ 1317269 w 1345257"/>
                <a:gd name="T15" fmla="*/ 545354 h 573342"/>
              </a:gdLst>
              <a:ahLst/>
              <a:cxnLst>
                <a:cxn ang="T8">
                  <a:pos x="T0" y="T1"/>
                </a:cxn>
                <a:cxn ang="T9">
                  <a:pos x="T2" y="T3"/>
                </a:cxn>
                <a:cxn ang="T10">
                  <a:pos x="T4" y="T5"/>
                </a:cxn>
                <a:cxn ang="T11">
                  <a:pos x="T6" y="T7"/>
                </a:cxn>
              </a:cxnLst>
              <a:rect l="T12" t="T13" r="T14" b="T15"/>
              <a:pathLst>
                <a:path w="1345257" h="573342">
                  <a:moveTo>
                    <a:pt x="95559" y="0"/>
                  </a:moveTo>
                  <a:lnTo>
                    <a:pt x="1345257" y="0"/>
                  </a:lnTo>
                  <a:lnTo>
                    <a:pt x="1345257" y="477783"/>
                  </a:lnTo>
                  <a:cubicBezTo>
                    <a:pt x="1345257" y="530558"/>
                    <a:pt x="1302473" y="573341"/>
                    <a:pt x="1249698" y="573342"/>
                  </a:cubicBezTo>
                  <a:lnTo>
                    <a:pt x="0" y="573342"/>
                  </a:lnTo>
                  <a:lnTo>
                    <a:pt x="0" y="95559"/>
                  </a:lnTo>
                  <a:cubicBezTo>
                    <a:pt x="0" y="42783"/>
                    <a:pt x="42783" y="0"/>
                    <a:pt x="95558" y="0"/>
                  </a:cubicBezTo>
                  <a:close/>
                </a:path>
              </a:pathLst>
            </a:custGeom>
            <a:solidFill>
              <a:schemeClr val="accent2"/>
            </a:solidFill>
            <a:ln w="25400" algn="ctr">
              <a:noFill/>
              <a:miter lim="800000"/>
            </a:ln>
          </p:spPr>
          <p:txBody>
            <a:bodyPr lIns="133652" tIns="66827" rIns="133652" bIns="66827" anchor="ctr"/>
            <a:lstStyle/>
            <a:p>
              <a:pPr lvl="0" algn="ctr" defTabSz="1239520"/>
              <a:r>
                <a:rPr lang="zh-CN" altLang="en-US" sz="2265" b="1">
                  <a:solidFill>
                    <a:prstClr val="white"/>
                  </a:solidFill>
                  <a:latin typeface="微软雅黑" panose="020B0503020204020204" pitchFamily="34" charset="-122"/>
                  <a:ea typeface="微软雅黑" panose="020B0503020204020204" pitchFamily="34" charset="-122"/>
                </a:rPr>
                <a:t>工作补贴</a:t>
              </a:r>
            </a:p>
          </p:txBody>
        </p:sp>
        <p:sp>
          <p:nvSpPr>
            <p:cNvPr id="64" name="对角圆角矩形 81"/>
            <p:cNvSpPr>
              <a:spLocks noChangeArrowheads="1"/>
            </p:cNvSpPr>
            <p:nvPr/>
          </p:nvSpPr>
          <p:spPr bwMode="auto">
            <a:xfrm>
              <a:off x="4551310" y="3948614"/>
              <a:ext cx="1794380" cy="801970"/>
            </a:xfrm>
            <a:custGeom>
              <a:avLst/>
              <a:gdLst>
                <a:gd name="T0" fmla="*/ 17934383 w 1345257"/>
                <a:gd name="T1" fmla="*/ 5857612 h 573340"/>
                <a:gd name="T2" fmla="*/ 8967207 w 1345257"/>
                <a:gd name="T3" fmla="*/ 11715202 h 573340"/>
                <a:gd name="T4" fmla="*/ 0 w 1345257"/>
                <a:gd name="T5" fmla="*/ 5857612 h 573340"/>
                <a:gd name="T6" fmla="*/ 8967207 w 1345257"/>
                <a:gd name="T7" fmla="*/ 0 h 573340"/>
                <a:gd name="T8" fmla="*/ 0 60000 65536"/>
                <a:gd name="T9" fmla="*/ 5898240 60000 65536"/>
                <a:gd name="T10" fmla="*/ 11796480 60000 65536"/>
                <a:gd name="T11" fmla="*/ 17694720 60000 65536"/>
                <a:gd name="T12" fmla="*/ 27988 w 1345257"/>
                <a:gd name="T13" fmla="*/ 27988 h 573340"/>
                <a:gd name="T14" fmla="*/ 1317269 w 1345257"/>
                <a:gd name="T15" fmla="*/ 545352 h 573340"/>
              </a:gdLst>
              <a:ahLst/>
              <a:cxnLst>
                <a:cxn ang="T8">
                  <a:pos x="T0" y="T1"/>
                </a:cxn>
                <a:cxn ang="T9">
                  <a:pos x="T2" y="T3"/>
                </a:cxn>
                <a:cxn ang="T10">
                  <a:pos x="T4" y="T5"/>
                </a:cxn>
                <a:cxn ang="T11">
                  <a:pos x="T6" y="T7"/>
                </a:cxn>
              </a:cxnLst>
              <a:rect l="T12" t="T13" r="T14" b="T15"/>
              <a:pathLst>
                <a:path w="1345257" h="573340">
                  <a:moveTo>
                    <a:pt x="95559" y="0"/>
                  </a:moveTo>
                  <a:lnTo>
                    <a:pt x="1345257" y="0"/>
                  </a:lnTo>
                  <a:lnTo>
                    <a:pt x="1345257" y="477781"/>
                  </a:lnTo>
                  <a:cubicBezTo>
                    <a:pt x="1345257" y="530556"/>
                    <a:pt x="1302473" y="573339"/>
                    <a:pt x="1249698" y="573340"/>
                  </a:cubicBezTo>
                  <a:lnTo>
                    <a:pt x="0" y="573340"/>
                  </a:lnTo>
                  <a:lnTo>
                    <a:pt x="0" y="95559"/>
                  </a:lnTo>
                  <a:cubicBezTo>
                    <a:pt x="0" y="42783"/>
                    <a:pt x="42783" y="0"/>
                    <a:pt x="95558" y="0"/>
                  </a:cubicBezTo>
                  <a:close/>
                </a:path>
              </a:pathLst>
            </a:custGeom>
            <a:solidFill>
              <a:schemeClr val="accent3"/>
            </a:solidFill>
            <a:ln w="25400" algn="ctr">
              <a:noFill/>
              <a:miter lim="800000"/>
            </a:ln>
          </p:spPr>
          <p:txBody>
            <a:bodyPr lIns="133652" tIns="66827" rIns="133652" bIns="66827" anchor="ctr"/>
            <a:lstStyle/>
            <a:p>
              <a:pPr lvl="0" algn="ctr" defTabSz="1239520">
                <a:defRPr/>
              </a:pPr>
              <a:r>
                <a:rPr lang="zh-CN" altLang="en-US" sz="2265" b="1">
                  <a:solidFill>
                    <a:prstClr val="white"/>
                  </a:solidFill>
                  <a:latin typeface="微软雅黑" panose="020B0503020204020204" pitchFamily="34" charset="-122"/>
                  <a:ea typeface="微软雅黑" panose="020B0503020204020204" pitchFamily="34" charset="-122"/>
                </a:rPr>
                <a:t>生育假日</a:t>
              </a:r>
            </a:p>
          </p:txBody>
        </p:sp>
        <p:sp>
          <p:nvSpPr>
            <p:cNvPr id="65" name="对角圆角矩形 82"/>
            <p:cNvSpPr>
              <a:spLocks noChangeArrowheads="1"/>
            </p:cNvSpPr>
            <p:nvPr/>
          </p:nvSpPr>
          <p:spPr bwMode="auto">
            <a:xfrm>
              <a:off x="5886515" y="5076450"/>
              <a:ext cx="1792263" cy="799853"/>
            </a:xfrm>
            <a:custGeom>
              <a:avLst/>
              <a:gdLst>
                <a:gd name="T0" fmla="*/ 17831364 w 1343546"/>
                <a:gd name="T1" fmla="*/ 5753844 h 573342"/>
                <a:gd name="T2" fmla="*/ 8915682 w 1343546"/>
                <a:gd name="T3" fmla="*/ 11507677 h 573342"/>
                <a:gd name="T4" fmla="*/ 0 w 1343546"/>
                <a:gd name="T5" fmla="*/ 5753844 h 573342"/>
                <a:gd name="T6" fmla="*/ 8915682 w 1343546"/>
                <a:gd name="T7" fmla="*/ 0 h 573342"/>
                <a:gd name="T8" fmla="*/ 0 60000 65536"/>
                <a:gd name="T9" fmla="*/ 5898240 60000 65536"/>
                <a:gd name="T10" fmla="*/ 11796480 60000 65536"/>
                <a:gd name="T11" fmla="*/ 17694720 60000 65536"/>
                <a:gd name="T12" fmla="*/ 27988 w 1343546"/>
                <a:gd name="T13" fmla="*/ 27988 h 573342"/>
                <a:gd name="T14" fmla="*/ 1315558 w 1343546"/>
                <a:gd name="T15" fmla="*/ 545354 h 573342"/>
              </a:gdLst>
              <a:ahLst/>
              <a:cxnLst>
                <a:cxn ang="T8">
                  <a:pos x="T0" y="T1"/>
                </a:cxn>
                <a:cxn ang="T9">
                  <a:pos x="T2" y="T3"/>
                </a:cxn>
                <a:cxn ang="T10">
                  <a:pos x="T4" y="T5"/>
                </a:cxn>
                <a:cxn ang="T11">
                  <a:pos x="T6" y="T7"/>
                </a:cxn>
              </a:cxnLst>
              <a:rect l="T12" t="T13" r="T14" b="T15"/>
              <a:pathLst>
                <a:path w="1343546" h="573342">
                  <a:moveTo>
                    <a:pt x="95559" y="0"/>
                  </a:moveTo>
                  <a:lnTo>
                    <a:pt x="1343546" y="0"/>
                  </a:lnTo>
                  <a:lnTo>
                    <a:pt x="1343546" y="477783"/>
                  </a:lnTo>
                  <a:cubicBezTo>
                    <a:pt x="1343546" y="530558"/>
                    <a:pt x="1300762" y="573341"/>
                    <a:pt x="1247987" y="573342"/>
                  </a:cubicBezTo>
                  <a:lnTo>
                    <a:pt x="0" y="573342"/>
                  </a:lnTo>
                  <a:lnTo>
                    <a:pt x="0" y="95559"/>
                  </a:lnTo>
                  <a:cubicBezTo>
                    <a:pt x="0" y="42783"/>
                    <a:pt x="42783" y="0"/>
                    <a:pt x="95558" y="0"/>
                  </a:cubicBezTo>
                  <a:close/>
                </a:path>
              </a:pathLst>
            </a:custGeom>
            <a:solidFill>
              <a:schemeClr val="accent5"/>
            </a:solidFill>
            <a:ln w="25400" algn="ctr">
              <a:noFill/>
              <a:miter lim="800000"/>
            </a:ln>
          </p:spPr>
          <p:txBody>
            <a:bodyPr lIns="133652" tIns="66827" rIns="133652" bIns="66827" anchor="ctr"/>
            <a:lstStyle/>
            <a:p>
              <a:pPr lvl="0" algn="ctr" defTabSz="1239520">
                <a:defRPr/>
              </a:pPr>
              <a:r>
                <a:rPr lang="zh-CN" altLang="en-US" sz="2265" b="1">
                  <a:solidFill>
                    <a:prstClr val="white"/>
                  </a:solidFill>
                  <a:latin typeface="微软雅黑" panose="020B0503020204020204" pitchFamily="34" charset="-122"/>
                  <a:ea typeface="微软雅黑" panose="020B0503020204020204" pitchFamily="34" charset="-122"/>
                </a:rPr>
                <a:t>健康体检</a:t>
              </a:r>
            </a:p>
          </p:txBody>
        </p:sp>
        <p:cxnSp>
          <p:nvCxnSpPr>
            <p:cNvPr id="66" name="直接箭头连接符 83"/>
            <p:cNvCxnSpPr>
              <a:cxnSpLocks noChangeShapeType="1"/>
            </p:cNvCxnSpPr>
            <p:nvPr/>
          </p:nvCxnSpPr>
          <p:spPr bwMode="auto">
            <a:xfrm>
              <a:off x="3891115" y="2025155"/>
              <a:ext cx="1726667" cy="0"/>
            </a:xfrm>
            <a:prstGeom prst="straightConnector1">
              <a:avLst/>
            </a:prstGeom>
            <a:noFill/>
            <a:ln w="25400" cap="rnd" algn="ctr">
              <a:solidFill>
                <a:schemeClr val="bg1">
                  <a:lumMod val="65000"/>
                </a:schemeClr>
              </a:solidFill>
              <a:prstDash val="sysDash"/>
              <a:round/>
              <a:tailEnd type="stealth" w="med" len="med"/>
            </a:ln>
          </p:spPr>
        </p:cxnSp>
        <p:grpSp>
          <p:nvGrpSpPr>
            <p:cNvPr id="67" name="组合 84"/>
            <p:cNvGrpSpPr/>
            <p:nvPr/>
          </p:nvGrpSpPr>
          <p:grpSpPr bwMode="auto">
            <a:xfrm>
              <a:off x="5704540" y="1616763"/>
              <a:ext cx="3777084" cy="865450"/>
              <a:chOff x="3024807" y="1419622"/>
              <a:chExt cx="2627313" cy="574675"/>
            </a:xfrm>
          </p:grpSpPr>
          <p:sp>
            <p:nvSpPr>
              <p:cNvPr id="68" name="文本框 8"/>
              <p:cNvSpPr txBox="1">
                <a:spLocks noChangeArrowheads="1"/>
              </p:cNvSpPr>
              <p:nvPr/>
            </p:nvSpPr>
            <p:spPr bwMode="auto">
              <a:xfrm>
                <a:off x="3024807" y="1419622"/>
                <a:ext cx="1128935" cy="320356"/>
              </a:xfrm>
              <a:prstGeom prst="rect">
                <a:avLst/>
              </a:prstGeom>
              <a:noFill/>
              <a:ln w="9525">
                <a:noFill/>
                <a:miter lim="800000"/>
              </a:ln>
            </p:spPr>
            <p:txBody>
              <a:bodyPr lIns="123971" tIns="61985" rIns="123971" bIns="61985" anchor="ctr"/>
              <a:lstStyle/>
              <a:p>
                <a:pPr marL="0" marR="0" lvl="0" indent="0" algn="l" defTabSz="123952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65"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69" name="文本框 9"/>
              <p:cNvSpPr txBox="1">
                <a:spLocks noChangeArrowheads="1"/>
              </p:cNvSpPr>
              <p:nvPr/>
            </p:nvSpPr>
            <p:spPr bwMode="auto">
              <a:xfrm>
                <a:off x="3024807" y="1704852"/>
                <a:ext cx="2627313" cy="289445"/>
              </a:xfrm>
              <a:prstGeom prst="rect">
                <a:avLst/>
              </a:prstGeom>
              <a:noFill/>
              <a:ln w="9525">
                <a:noFill/>
                <a:miter lim="800000"/>
              </a:ln>
            </p:spPr>
            <p:txBody>
              <a:bodyPr lIns="123971" tIns="61985" rIns="123971" bIns="61985" anchor="ctr"/>
              <a:lstStyle/>
              <a:p>
                <a:pPr lvl="0">
                  <a:lnSpc>
                    <a:spcPct val="150000"/>
                  </a:lnSpc>
                  <a:defRPr/>
                </a:pPr>
                <a:r>
                  <a:rPr lang="zh-CN" altLang="en-US" sz="12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输入您的内容或者通过右键复制并选择只保留文或者通输入您的内容或者通过右键</a:t>
                </a:r>
                <a:endParaRPr lang="zh-CN" altLang="en-US" sz="12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70" name="直接箭头连接符 87"/>
            <p:cNvCxnSpPr>
              <a:cxnSpLocks noChangeShapeType="1"/>
            </p:cNvCxnSpPr>
            <p:nvPr/>
          </p:nvCxnSpPr>
          <p:spPr bwMode="auto">
            <a:xfrm>
              <a:off x="5137447" y="3271486"/>
              <a:ext cx="1438889" cy="0"/>
            </a:xfrm>
            <a:prstGeom prst="straightConnector1">
              <a:avLst/>
            </a:prstGeom>
            <a:noFill/>
            <a:ln w="25400" cap="rnd" algn="ctr">
              <a:solidFill>
                <a:schemeClr val="bg1">
                  <a:lumMod val="65000"/>
                </a:schemeClr>
              </a:solidFill>
              <a:prstDash val="sysDash"/>
              <a:round/>
              <a:tailEnd type="stealth" w="med" len="med"/>
            </a:ln>
          </p:spPr>
        </p:cxnSp>
        <p:grpSp>
          <p:nvGrpSpPr>
            <p:cNvPr id="71" name="组合 88"/>
            <p:cNvGrpSpPr/>
            <p:nvPr/>
          </p:nvGrpSpPr>
          <p:grpSpPr bwMode="auto">
            <a:xfrm>
              <a:off x="6673672" y="2695932"/>
              <a:ext cx="3774968" cy="861218"/>
              <a:chOff x="3888903" y="2139702"/>
              <a:chExt cx="2627313" cy="573088"/>
            </a:xfrm>
          </p:grpSpPr>
          <p:sp>
            <p:nvSpPr>
              <p:cNvPr id="72" name="文本框 11"/>
              <p:cNvSpPr txBox="1">
                <a:spLocks noChangeArrowheads="1"/>
              </p:cNvSpPr>
              <p:nvPr/>
            </p:nvSpPr>
            <p:spPr bwMode="auto">
              <a:xfrm>
                <a:off x="3888903" y="2139702"/>
                <a:ext cx="1129567" cy="319634"/>
              </a:xfrm>
              <a:prstGeom prst="rect">
                <a:avLst/>
              </a:prstGeom>
              <a:noFill/>
              <a:ln w="9525">
                <a:noFill/>
                <a:miter lim="800000"/>
              </a:ln>
            </p:spPr>
            <p:txBody>
              <a:bodyPr lIns="123971" tIns="61985" rIns="123971" bIns="61985" anchor="ctr"/>
              <a:lstStyle/>
              <a:p>
                <a:pPr marL="0" marR="0" lvl="0" indent="0" algn="l" defTabSz="123952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65"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73" name="文本框 12"/>
              <p:cNvSpPr txBox="1">
                <a:spLocks noChangeArrowheads="1"/>
              </p:cNvSpPr>
              <p:nvPr/>
            </p:nvSpPr>
            <p:spPr bwMode="auto">
              <a:xfrm>
                <a:off x="3888903" y="2425542"/>
                <a:ext cx="2627313" cy="287248"/>
              </a:xfrm>
              <a:prstGeom prst="rect">
                <a:avLst/>
              </a:prstGeom>
              <a:noFill/>
              <a:ln w="9525">
                <a:noFill/>
                <a:miter lim="800000"/>
              </a:ln>
            </p:spPr>
            <p:txBody>
              <a:bodyPr lIns="123971" tIns="61985" rIns="123971" bIns="61985" anchor="ctr"/>
              <a:lstStyle/>
              <a:p>
                <a:pPr lvl="0">
                  <a:lnSpc>
                    <a:spcPct val="150000"/>
                  </a:lnSpc>
                  <a:defRPr/>
                </a:pPr>
                <a:r>
                  <a:rPr lang="zh-CN" altLang="en-US" sz="12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输入您的内容或者通过右键复制并选择只保留文或者通输入您的内容或者通过右键</a:t>
                </a:r>
                <a:endParaRPr lang="zh-CN" altLang="en-US" sz="12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74" name="直接箭头连接符 91"/>
            <p:cNvCxnSpPr>
              <a:cxnSpLocks noChangeShapeType="1"/>
            </p:cNvCxnSpPr>
            <p:nvPr/>
          </p:nvCxnSpPr>
          <p:spPr bwMode="auto">
            <a:xfrm>
              <a:off x="6578451" y="4426829"/>
              <a:ext cx="1151111" cy="0"/>
            </a:xfrm>
            <a:prstGeom prst="straightConnector1">
              <a:avLst/>
            </a:prstGeom>
            <a:noFill/>
            <a:ln w="25400" cap="rnd" algn="ctr">
              <a:solidFill>
                <a:schemeClr val="bg1">
                  <a:lumMod val="65000"/>
                </a:schemeClr>
              </a:solidFill>
              <a:prstDash val="sysDash"/>
              <a:round/>
              <a:tailEnd type="stealth" w="med" len="med"/>
            </a:ln>
          </p:spPr>
        </p:cxnSp>
        <p:grpSp>
          <p:nvGrpSpPr>
            <p:cNvPr id="75" name="组合 92"/>
            <p:cNvGrpSpPr/>
            <p:nvPr/>
          </p:nvGrpSpPr>
          <p:grpSpPr bwMode="auto">
            <a:xfrm>
              <a:off x="7793043" y="3921103"/>
              <a:ext cx="3774968" cy="863334"/>
              <a:chOff x="4738688" y="2934767"/>
              <a:chExt cx="2627312" cy="573087"/>
            </a:xfrm>
          </p:grpSpPr>
          <p:sp>
            <p:nvSpPr>
              <p:cNvPr id="76" name="文本框 14"/>
              <p:cNvSpPr txBox="1">
                <a:spLocks noChangeArrowheads="1"/>
              </p:cNvSpPr>
              <p:nvPr/>
            </p:nvSpPr>
            <p:spPr bwMode="auto">
              <a:xfrm>
                <a:off x="4738688" y="2934767"/>
                <a:ext cx="1129568" cy="320255"/>
              </a:xfrm>
              <a:prstGeom prst="rect">
                <a:avLst/>
              </a:prstGeom>
              <a:noFill/>
              <a:ln w="9525">
                <a:noFill/>
                <a:miter lim="800000"/>
              </a:ln>
            </p:spPr>
            <p:txBody>
              <a:bodyPr lIns="123971" tIns="61985" rIns="123971" bIns="61985" anchor="ctr"/>
              <a:lstStyle/>
              <a:p>
                <a:pPr marL="0" marR="0" lvl="0" indent="0" algn="l" defTabSz="123952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65"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77" name="文本框 15"/>
              <p:cNvSpPr txBox="1">
                <a:spLocks noChangeArrowheads="1"/>
              </p:cNvSpPr>
              <p:nvPr/>
            </p:nvSpPr>
            <p:spPr bwMode="auto">
              <a:xfrm>
                <a:off x="4738688" y="3219905"/>
                <a:ext cx="2627312" cy="287949"/>
              </a:xfrm>
              <a:prstGeom prst="rect">
                <a:avLst/>
              </a:prstGeom>
              <a:noFill/>
              <a:ln w="9525">
                <a:noFill/>
                <a:miter lim="800000"/>
              </a:ln>
            </p:spPr>
            <p:txBody>
              <a:bodyPr lIns="123971" tIns="61985" rIns="123971" bIns="61985" anchor="ctr"/>
              <a:lstStyle/>
              <a:p>
                <a:pPr lvl="0">
                  <a:lnSpc>
                    <a:spcPct val="150000"/>
                  </a:lnSpc>
                  <a:defRPr/>
                </a:pPr>
                <a:r>
                  <a:rPr lang="zh-CN" altLang="en-US" sz="12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输入您的内容或者通过右键复制并选择只保留文或者通输入您的内容或者通过右键</a:t>
                </a:r>
                <a:endParaRPr lang="zh-CN" altLang="en-US" sz="12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78" name="直接箭头连接符 95"/>
            <p:cNvCxnSpPr>
              <a:cxnSpLocks noChangeShapeType="1"/>
            </p:cNvCxnSpPr>
            <p:nvPr/>
          </p:nvCxnSpPr>
          <p:spPr bwMode="auto">
            <a:xfrm>
              <a:off x="7896728" y="5577941"/>
              <a:ext cx="311053" cy="0"/>
            </a:xfrm>
            <a:prstGeom prst="straightConnector1">
              <a:avLst/>
            </a:prstGeom>
            <a:noFill/>
            <a:ln w="25400" cap="rnd" algn="ctr">
              <a:solidFill>
                <a:schemeClr val="bg1">
                  <a:lumMod val="65000"/>
                </a:schemeClr>
              </a:solidFill>
              <a:prstDash val="sysDash"/>
              <a:round/>
              <a:tailEnd type="stealth" w="med" len="med"/>
            </a:ln>
          </p:spPr>
        </p:cxnSp>
        <p:sp>
          <p:nvSpPr>
            <p:cNvPr id="82" name="直角上箭头 99"/>
            <p:cNvSpPr/>
            <p:nvPr/>
          </p:nvSpPr>
          <p:spPr bwMode="auto">
            <a:xfrm rot="5400000">
              <a:off x="2335847" y="2679004"/>
              <a:ext cx="808317" cy="757533"/>
            </a:xfrm>
            <a:custGeom>
              <a:avLst/>
              <a:gdLst>
                <a:gd name="T0" fmla="*/ 8782714 w 580186"/>
                <a:gd name="T1" fmla="*/ 0 h 569938"/>
                <a:gd name="T2" fmla="*/ 5923679 w 580186"/>
                <a:gd name="T3" fmla="*/ 1873245 h 569938"/>
                <a:gd name="T4" fmla="*/ 0 w 580186"/>
                <a:gd name="T5" fmla="*/ 6556338 h 569938"/>
                <a:gd name="T6" fmla="*/ 5106110 w 580186"/>
                <a:gd name="T7" fmla="*/ 7492947 h 569938"/>
                <a:gd name="T8" fmla="*/ 10212203 w 580186"/>
                <a:gd name="T9" fmla="*/ 4683093 h 569938"/>
                <a:gd name="T10" fmla="*/ 11641704 w 580186"/>
                <a:gd name="T11" fmla="*/ 1873245 h 569938"/>
                <a:gd name="T12" fmla="*/ 17694720 60000 65536"/>
                <a:gd name="T13" fmla="*/ 11796480 60000 65536"/>
                <a:gd name="T14" fmla="*/ 11796480 60000 65536"/>
                <a:gd name="T15" fmla="*/ 5898240 60000 65536"/>
                <a:gd name="T16" fmla="*/ 0 60000 65536"/>
                <a:gd name="T17" fmla="*/ 0 60000 65536"/>
                <a:gd name="T18" fmla="*/ 0 w 580186"/>
                <a:gd name="T19" fmla="*/ 427454 h 569938"/>
                <a:gd name="T20" fmla="*/ 508944 w 580186"/>
                <a:gd name="T21" fmla="*/ 569938 h 569938"/>
              </a:gdLst>
              <a:ahLst/>
              <a:cxnLst>
                <a:cxn ang="T12">
                  <a:pos x="T0" y="T1"/>
                </a:cxn>
                <a:cxn ang="T13">
                  <a:pos x="T2" y="T3"/>
                </a:cxn>
                <a:cxn ang="T14">
                  <a:pos x="T4" y="T5"/>
                </a:cxn>
                <a:cxn ang="T15">
                  <a:pos x="T6" y="T7"/>
                </a:cxn>
                <a:cxn ang="T16">
                  <a:pos x="T8" y="T9"/>
                </a:cxn>
                <a:cxn ang="T17">
                  <a:pos x="T10" y="T11"/>
                </a:cxn>
              </a:cxnLst>
              <a:rect l="T18" t="T19" r="T20" b="T21"/>
              <a:pathLst>
                <a:path w="580186" h="569938">
                  <a:moveTo>
                    <a:pt x="0" y="427454"/>
                  </a:moveTo>
                  <a:lnTo>
                    <a:pt x="366459" y="427454"/>
                  </a:lnTo>
                  <a:lnTo>
                    <a:pt x="366459" y="142485"/>
                  </a:lnTo>
                  <a:lnTo>
                    <a:pt x="295217" y="142485"/>
                  </a:lnTo>
                  <a:lnTo>
                    <a:pt x="437702" y="0"/>
                  </a:lnTo>
                  <a:lnTo>
                    <a:pt x="580186" y="142485"/>
                  </a:lnTo>
                  <a:lnTo>
                    <a:pt x="508944" y="142485"/>
                  </a:lnTo>
                  <a:lnTo>
                    <a:pt x="508944" y="569938"/>
                  </a:lnTo>
                  <a:lnTo>
                    <a:pt x="0" y="569938"/>
                  </a:lnTo>
                  <a:close/>
                </a:path>
              </a:pathLst>
            </a:custGeom>
            <a:solidFill>
              <a:schemeClr val="bg1">
                <a:lumMod val="65000"/>
              </a:schemeClr>
            </a:solidFill>
            <a:ln w="25400" cap="flat" cmpd="sng" algn="ctr">
              <a:noFill/>
              <a:prstDash val="solid"/>
              <a:round/>
            </a:ln>
          </p:spPr>
          <p:txBody>
            <a:bodyPr lIns="131401" tIns="65701" rIns="131401" bIns="65701" anchor="ctr"/>
            <a:lstStyle/>
            <a:p>
              <a:pPr marL="0" marR="0" lvl="0" indent="0" algn="l" defTabSz="12185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直角上箭头 100"/>
            <p:cNvSpPr/>
            <p:nvPr/>
          </p:nvSpPr>
          <p:spPr bwMode="auto">
            <a:xfrm rot="5400000">
              <a:off x="3674224" y="3788854"/>
              <a:ext cx="816781" cy="759648"/>
            </a:xfrm>
            <a:custGeom>
              <a:avLst/>
              <a:gdLst>
                <a:gd name="T0" fmla="*/ 9060597 w 581897"/>
                <a:gd name="T1" fmla="*/ 0 h 568226"/>
                <a:gd name="T2" fmla="*/ 6134276 w 581897"/>
                <a:gd name="T3" fmla="*/ 1918878 h 568226"/>
                <a:gd name="T4" fmla="*/ 0 w 581897"/>
                <a:gd name="T5" fmla="*/ 6716044 h 568226"/>
                <a:gd name="T6" fmla="*/ 5261884 w 581897"/>
                <a:gd name="T7" fmla="*/ 7675474 h 568226"/>
                <a:gd name="T8" fmla="*/ 10523758 w 581897"/>
                <a:gd name="T9" fmla="*/ 4797167 h 568226"/>
                <a:gd name="T10" fmla="*/ 11986932 w 581897"/>
                <a:gd name="T11" fmla="*/ 1918878 h 568226"/>
                <a:gd name="T12" fmla="*/ 17694720 60000 65536"/>
                <a:gd name="T13" fmla="*/ 11796480 60000 65536"/>
                <a:gd name="T14" fmla="*/ 11796480 60000 65536"/>
                <a:gd name="T15" fmla="*/ 5898240 60000 65536"/>
                <a:gd name="T16" fmla="*/ 0 60000 65536"/>
                <a:gd name="T17" fmla="*/ 0 60000 65536"/>
                <a:gd name="T18" fmla="*/ 0 w 581897"/>
                <a:gd name="T19" fmla="*/ 426170 h 568226"/>
                <a:gd name="T20" fmla="*/ 510869 w 581897"/>
                <a:gd name="T21" fmla="*/ 568226 h 568226"/>
              </a:gdLst>
              <a:ahLst/>
              <a:cxnLst>
                <a:cxn ang="T12">
                  <a:pos x="T0" y="T1"/>
                </a:cxn>
                <a:cxn ang="T13">
                  <a:pos x="T2" y="T3"/>
                </a:cxn>
                <a:cxn ang="T14">
                  <a:pos x="T4" y="T5"/>
                </a:cxn>
                <a:cxn ang="T15">
                  <a:pos x="T6" y="T7"/>
                </a:cxn>
                <a:cxn ang="T16">
                  <a:pos x="T8" y="T9"/>
                </a:cxn>
                <a:cxn ang="T17">
                  <a:pos x="T10" y="T11"/>
                </a:cxn>
              </a:cxnLst>
              <a:rect l="T18" t="T19" r="T20" b="T21"/>
              <a:pathLst>
                <a:path w="581897" h="568226">
                  <a:moveTo>
                    <a:pt x="0" y="426170"/>
                  </a:moveTo>
                  <a:lnTo>
                    <a:pt x="368812" y="426170"/>
                  </a:lnTo>
                  <a:lnTo>
                    <a:pt x="368812" y="142057"/>
                  </a:lnTo>
                  <a:lnTo>
                    <a:pt x="297784" y="142057"/>
                  </a:lnTo>
                  <a:lnTo>
                    <a:pt x="439841" y="0"/>
                  </a:lnTo>
                  <a:lnTo>
                    <a:pt x="581897" y="142057"/>
                  </a:lnTo>
                  <a:lnTo>
                    <a:pt x="510869" y="142057"/>
                  </a:lnTo>
                  <a:lnTo>
                    <a:pt x="510869" y="568226"/>
                  </a:lnTo>
                  <a:lnTo>
                    <a:pt x="0" y="568226"/>
                  </a:lnTo>
                  <a:close/>
                </a:path>
              </a:pathLst>
            </a:custGeom>
            <a:solidFill>
              <a:schemeClr val="bg1">
                <a:lumMod val="65000"/>
              </a:schemeClr>
            </a:solidFill>
            <a:ln w="25400" cap="flat" cmpd="sng" algn="ctr">
              <a:noFill/>
              <a:prstDash val="solid"/>
              <a:round/>
            </a:ln>
          </p:spPr>
          <p:txBody>
            <a:bodyPr lIns="131401" tIns="65701" rIns="131401" bIns="65701" anchor="ctr"/>
            <a:lstStyle/>
            <a:p>
              <a:pPr marL="0" marR="0" lvl="0" indent="0" algn="l" defTabSz="12185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直角上箭头 101"/>
            <p:cNvSpPr/>
            <p:nvPr/>
          </p:nvSpPr>
          <p:spPr bwMode="auto">
            <a:xfrm rot="5400000">
              <a:off x="5028473" y="4899759"/>
              <a:ext cx="814665" cy="761765"/>
            </a:xfrm>
            <a:custGeom>
              <a:avLst/>
              <a:gdLst>
                <a:gd name="T0" fmla="*/ 8894270 w 581897"/>
                <a:gd name="T1" fmla="*/ 0 h 569937"/>
                <a:gd name="T2" fmla="*/ 6010231 w 581897"/>
                <a:gd name="T3" fmla="*/ 1908837 h 569937"/>
                <a:gd name="T4" fmla="*/ 0 w 581897"/>
                <a:gd name="T5" fmla="*/ 6680948 h 569937"/>
                <a:gd name="T6" fmla="*/ 5168132 w 581897"/>
                <a:gd name="T7" fmla="*/ 7635374 h 569937"/>
                <a:gd name="T8" fmla="*/ 10336286 w 581897"/>
                <a:gd name="T9" fmla="*/ 4772097 h 569937"/>
                <a:gd name="T10" fmla="*/ 11778311 w 581897"/>
                <a:gd name="T11" fmla="*/ 1908837 h 569937"/>
                <a:gd name="T12" fmla="*/ 17694720 60000 65536"/>
                <a:gd name="T13" fmla="*/ 11796480 60000 65536"/>
                <a:gd name="T14" fmla="*/ 11796480 60000 65536"/>
                <a:gd name="T15" fmla="*/ 5898240 60000 65536"/>
                <a:gd name="T16" fmla="*/ 0 60000 65536"/>
                <a:gd name="T17" fmla="*/ 0 60000 65536"/>
                <a:gd name="T18" fmla="*/ 0 w 581897"/>
                <a:gd name="T19" fmla="*/ 427453 h 569937"/>
                <a:gd name="T20" fmla="*/ 510655 w 581897"/>
                <a:gd name="T21" fmla="*/ 569937 h 569937"/>
              </a:gdLst>
              <a:ahLst/>
              <a:cxnLst>
                <a:cxn ang="T12">
                  <a:pos x="T0" y="T1"/>
                </a:cxn>
                <a:cxn ang="T13">
                  <a:pos x="T2" y="T3"/>
                </a:cxn>
                <a:cxn ang="T14">
                  <a:pos x="T4" y="T5"/>
                </a:cxn>
                <a:cxn ang="T15">
                  <a:pos x="T6" y="T7"/>
                </a:cxn>
                <a:cxn ang="T16">
                  <a:pos x="T8" y="T9"/>
                </a:cxn>
                <a:cxn ang="T17">
                  <a:pos x="T10" y="T11"/>
                </a:cxn>
              </a:cxnLst>
              <a:rect l="T18" t="T19" r="T20" b="T21"/>
              <a:pathLst>
                <a:path w="581897" h="569937">
                  <a:moveTo>
                    <a:pt x="0" y="427453"/>
                  </a:moveTo>
                  <a:lnTo>
                    <a:pt x="368171" y="427453"/>
                  </a:lnTo>
                  <a:lnTo>
                    <a:pt x="368171" y="142484"/>
                  </a:lnTo>
                  <a:lnTo>
                    <a:pt x="296929" y="142484"/>
                  </a:lnTo>
                  <a:lnTo>
                    <a:pt x="439413" y="0"/>
                  </a:lnTo>
                  <a:lnTo>
                    <a:pt x="581897" y="142484"/>
                  </a:lnTo>
                  <a:lnTo>
                    <a:pt x="510655" y="142484"/>
                  </a:lnTo>
                  <a:lnTo>
                    <a:pt x="510655" y="569937"/>
                  </a:lnTo>
                  <a:lnTo>
                    <a:pt x="0" y="569937"/>
                  </a:lnTo>
                  <a:close/>
                </a:path>
              </a:pathLst>
            </a:custGeom>
            <a:solidFill>
              <a:schemeClr val="bg1">
                <a:lumMod val="65000"/>
              </a:schemeClr>
            </a:solidFill>
            <a:ln w="25400" cap="flat" cmpd="sng" algn="ctr">
              <a:noFill/>
              <a:prstDash val="solid"/>
              <a:round/>
            </a:ln>
          </p:spPr>
          <p:txBody>
            <a:bodyPr lIns="131401" tIns="65701" rIns="131401" bIns="65701" anchor="ctr"/>
            <a:lstStyle/>
            <a:p>
              <a:pPr marL="0" marR="0" lvl="0" indent="0" algn="l" defTabSz="12185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Rectangle 51"/>
            <p:cNvSpPr>
              <a:spLocks noChangeArrowheads="1"/>
            </p:cNvSpPr>
            <p:nvPr/>
          </p:nvSpPr>
          <p:spPr bwMode="auto">
            <a:xfrm>
              <a:off x="767880" y="4930441"/>
              <a:ext cx="3120639" cy="800051"/>
            </a:xfrm>
            <a:prstGeom prst="rect">
              <a:avLst/>
            </a:prstGeom>
            <a:noFill/>
            <a:ln w="9525">
              <a:noFill/>
              <a:miter lim="800000"/>
            </a:ln>
          </p:spPr>
          <p:txBody>
            <a:bodyPr wrap="square" lIns="91424" tIns="45713" rIns="91424" bIns="45713">
              <a:spAutoFit/>
            </a:bodyPr>
            <a:lstStyle/>
            <a:p>
              <a:pPr marL="0" marR="0" lvl="0" indent="0" algn="l" defTabSz="913765"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添加文本内容添加文本内容添加文本内容添加文本添加文本</a:t>
              </a:r>
              <a:r>
                <a:rPr kumimoji="0" lang="zh-CN" altLang="en-US" sz="1335"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内容添加</a:t>
              </a:r>
              <a:endParaRPr kumimoji="0" lang="zh-CN" altLang="en-US" sz="1335"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90" name="Rectangle 52"/>
            <p:cNvSpPr>
              <a:spLocks noChangeArrowheads="1"/>
            </p:cNvSpPr>
            <p:nvPr/>
          </p:nvSpPr>
          <p:spPr bwMode="auto">
            <a:xfrm>
              <a:off x="767878" y="4524169"/>
              <a:ext cx="1617718" cy="379449"/>
            </a:xfrm>
            <a:prstGeom prst="rect">
              <a:avLst/>
            </a:prstGeom>
            <a:noFill/>
            <a:ln w="9525">
              <a:noFill/>
              <a:miter lim="800000"/>
            </a:ln>
          </p:spPr>
          <p:txBody>
            <a:bodyPr wrap="none" lIns="91424" tIns="45713" rIns="91424" bIns="45713">
              <a:spAutoFit/>
            </a:bodyPr>
            <a:lstStyle/>
            <a:p>
              <a:pPr marL="0"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65"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点击输入标题</a:t>
              </a:r>
            </a:p>
          </p:txBody>
        </p:sp>
      </p:grpSp>
      <p:grpSp>
        <p:nvGrpSpPr>
          <p:cNvPr id="91" name="组合 90"/>
          <p:cNvGrpSpPr/>
          <p:nvPr/>
        </p:nvGrpSpPr>
        <p:grpSpPr>
          <a:xfrm>
            <a:off x="0" y="179784"/>
            <a:ext cx="2844186" cy="726119"/>
            <a:chOff x="0" y="179784"/>
            <a:chExt cx="2844186" cy="726119"/>
          </a:xfrm>
        </p:grpSpPr>
        <p:cxnSp>
          <p:nvCxnSpPr>
            <p:cNvPr id="92" name="直接连接符 91"/>
            <p:cNvCxnSpPr/>
            <p:nvPr/>
          </p:nvCxnSpPr>
          <p:spPr>
            <a:xfrm>
              <a:off x="0" y="627801"/>
              <a:ext cx="2769399" cy="0"/>
            </a:xfrm>
            <a:prstGeom prst="line">
              <a:avLst/>
            </a:prstGeom>
            <a:ln>
              <a:solidFill>
                <a:srgbClr val="FFB850"/>
              </a:solidFill>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537700" y="179784"/>
              <a:ext cx="2231699" cy="461665"/>
            </a:xfrm>
            <a:prstGeom prst="rect">
              <a:avLst/>
            </a:prstGeom>
            <a:noFill/>
          </p:spPr>
          <p:txBody>
            <a:bodyPr wrap="square" rtlCol="0">
              <a:spAutoFit/>
            </a:bodyPr>
            <a:lstStyle/>
            <a:p>
              <a:pPr algn="dist"/>
              <a:r>
                <a:rPr lang="zh-CN" altLang="en-US" sz="2400" b="1">
                  <a:solidFill>
                    <a:srgbClr val="F69F1E"/>
                  </a:solidFill>
                  <a:ea typeface="汉仪铸字美心体W" panose="00000500000000000000" pitchFamily="2" charset="-122"/>
                </a:rPr>
                <a:t>薪酬福利待遇</a:t>
              </a:r>
            </a:p>
          </p:txBody>
        </p:sp>
        <p:sp>
          <p:nvSpPr>
            <p:cNvPr id="94" name="文本框 93"/>
            <p:cNvSpPr txBox="1"/>
            <p:nvPr/>
          </p:nvSpPr>
          <p:spPr>
            <a:xfrm>
              <a:off x="508290" y="644293"/>
              <a:ext cx="2335896" cy="261610"/>
            </a:xfrm>
            <a:prstGeom prst="rect">
              <a:avLst/>
            </a:prstGeom>
            <a:noFill/>
          </p:spPr>
          <p:txBody>
            <a:bodyPr wrap="square" rtlCol="0">
              <a:spAutoFit/>
            </a:bodyPr>
            <a:lstStyle/>
            <a:p>
              <a:pPr algn="r"/>
              <a:r>
                <a:rPr lang="en-US" altLang="zh-CN" sz="1100" spc="800">
                  <a:solidFill>
                    <a:srgbClr val="FFB850"/>
                  </a:solidFill>
                  <a:latin typeface="HelveticaNeueLT Pro 35 Th" panose="020B0403020202020204" pitchFamily="34" charset="0"/>
                </a:rPr>
                <a:t>CHAPTER TWO</a:t>
              </a:r>
              <a:endParaRPr lang="zh-CN" altLang="en-US" sz="1100" spc="800" dirty="0">
                <a:solidFill>
                  <a:srgbClr val="FFB850"/>
                </a:solidFill>
                <a:latin typeface="HelveticaNeueLT Pro 35 Th" panose="020B0403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4"/>
          <p:cNvSpPr txBox="1"/>
          <p:nvPr/>
        </p:nvSpPr>
        <p:spPr>
          <a:xfrm>
            <a:off x="7998480" y="2062760"/>
            <a:ext cx="1842448" cy="461665"/>
          </a:xfrm>
          <a:prstGeom prst="rect">
            <a:avLst/>
          </a:prstGeom>
          <a:noFill/>
        </p:spPr>
        <p:txBody>
          <a:bodyPr wrap="square" rtlCol="0" anchor="ctr">
            <a:spAutoFit/>
          </a:bodyPr>
          <a:lstStyle>
            <a:defPPr>
              <a:defRPr lang="zh-CN"/>
            </a:defPPr>
            <a:lvl1pPr algn="ctr">
              <a:defRPr sz="3200">
                <a:solidFill>
                  <a:srgbClr val="48B1A7"/>
                </a:solidFill>
                <a:latin typeface="汉仪铸字美心体W" panose="00000500000000000000" pitchFamily="2" charset="-122"/>
                <a:ea typeface="汉仪铸字美心体W" panose="00000500000000000000" pitchFamily="2" charset="-122"/>
              </a:defRPr>
            </a:lvl1pPr>
          </a:lstStyle>
          <a:p>
            <a:pPr algn="l"/>
            <a:r>
              <a:rPr lang="zh-CN" altLang="en-US" sz="2400">
                <a:solidFill>
                  <a:schemeClr val="tx1">
                    <a:lumMod val="65000"/>
                    <a:lumOff val="35000"/>
                  </a:schemeClr>
                </a:solidFill>
              </a:rPr>
              <a:t>生育保险</a:t>
            </a:r>
            <a:endParaRPr lang="zh-CN" altLang="en-US" sz="2400" dirty="0">
              <a:solidFill>
                <a:schemeClr val="tx1">
                  <a:lumMod val="65000"/>
                  <a:lumOff val="35000"/>
                </a:schemeClr>
              </a:solidFill>
            </a:endParaRPr>
          </a:p>
        </p:txBody>
      </p:sp>
      <p:cxnSp>
        <p:nvCxnSpPr>
          <p:cNvPr id="67" name="直接连接符 66"/>
          <p:cNvCxnSpPr/>
          <p:nvPr/>
        </p:nvCxnSpPr>
        <p:spPr>
          <a:xfrm>
            <a:off x="7998480" y="2520066"/>
            <a:ext cx="24603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7998480" y="2531845"/>
            <a:ext cx="2689388" cy="700192"/>
          </a:xfrm>
          <a:prstGeom prst="rect">
            <a:avLst/>
          </a:prstGeom>
        </p:spPr>
        <p:txBody>
          <a:bodyPr wrap="square" anchor="ctr">
            <a:spAutoFit/>
          </a:bodyPr>
          <a:lstStyle/>
          <a:p>
            <a:pPr lvl="0">
              <a:lnSpc>
                <a:spcPct val="150000"/>
              </a:lnSpc>
              <a:defRPr/>
            </a:pPr>
            <a:r>
              <a:rPr lang="zh-CN" altLang="en-US" sz="14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a:t>
            </a:r>
            <a:endParaRPr lang="zh-CN" altLang="en-US" sz="14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TextBox 4"/>
          <p:cNvSpPr txBox="1"/>
          <p:nvPr/>
        </p:nvSpPr>
        <p:spPr>
          <a:xfrm>
            <a:off x="7998480" y="4024163"/>
            <a:ext cx="1842448" cy="461665"/>
          </a:xfrm>
          <a:prstGeom prst="rect">
            <a:avLst/>
          </a:prstGeom>
          <a:noFill/>
        </p:spPr>
        <p:txBody>
          <a:bodyPr wrap="square" rtlCol="0" anchor="ctr">
            <a:spAutoFit/>
          </a:bodyPr>
          <a:lstStyle>
            <a:defPPr>
              <a:defRPr lang="zh-CN"/>
            </a:defPPr>
            <a:lvl1pPr algn="ctr">
              <a:defRPr sz="3200">
                <a:solidFill>
                  <a:srgbClr val="48B1A7"/>
                </a:solidFill>
                <a:latin typeface="汉仪铸字美心体W" panose="00000500000000000000" pitchFamily="2" charset="-122"/>
                <a:ea typeface="汉仪铸字美心体W" panose="00000500000000000000" pitchFamily="2" charset="-122"/>
              </a:defRPr>
            </a:lvl1pPr>
          </a:lstStyle>
          <a:p>
            <a:pPr algn="l"/>
            <a:r>
              <a:rPr lang="zh-CN" altLang="en-US" sz="2400">
                <a:solidFill>
                  <a:schemeClr val="tx1">
                    <a:lumMod val="65000"/>
                    <a:lumOff val="35000"/>
                  </a:schemeClr>
                </a:solidFill>
              </a:rPr>
              <a:t>医疗保险</a:t>
            </a:r>
            <a:endParaRPr lang="zh-CN" altLang="en-US" sz="2400" dirty="0">
              <a:solidFill>
                <a:schemeClr val="tx1">
                  <a:lumMod val="65000"/>
                  <a:lumOff val="35000"/>
                </a:schemeClr>
              </a:solidFill>
            </a:endParaRPr>
          </a:p>
        </p:txBody>
      </p:sp>
      <p:cxnSp>
        <p:nvCxnSpPr>
          <p:cNvPr id="71" name="直接连接符 70"/>
          <p:cNvCxnSpPr/>
          <p:nvPr/>
        </p:nvCxnSpPr>
        <p:spPr>
          <a:xfrm>
            <a:off x="7998480" y="4481468"/>
            <a:ext cx="24603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7998480" y="4493247"/>
            <a:ext cx="2689388" cy="700192"/>
          </a:xfrm>
          <a:prstGeom prst="rect">
            <a:avLst/>
          </a:prstGeom>
        </p:spPr>
        <p:txBody>
          <a:bodyPr wrap="square" anchor="ctr">
            <a:spAutoFit/>
          </a:bodyPr>
          <a:lstStyle/>
          <a:p>
            <a:pPr lvl="0">
              <a:lnSpc>
                <a:spcPct val="150000"/>
              </a:lnSpc>
              <a:defRPr/>
            </a:pPr>
            <a:r>
              <a:rPr lang="zh-CN" altLang="en-US" sz="14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a:t>
            </a:r>
            <a:endParaRPr lang="zh-CN" altLang="en-US" sz="14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4355354" y="1930984"/>
            <a:ext cx="3378943" cy="3337984"/>
            <a:chOff x="4164854" y="1778584"/>
            <a:chExt cx="3545955" cy="3502972"/>
          </a:xfrm>
        </p:grpSpPr>
        <p:sp>
          <p:nvSpPr>
            <p:cNvPr id="33" name="空心弧 11"/>
            <p:cNvSpPr>
              <a:spLocks noChangeArrowheads="1"/>
            </p:cNvSpPr>
            <p:nvPr/>
          </p:nvSpPr>
          <p:spPr bwMode="auto">
            <a:xfrm>
              <a:off x="4460350" y="2070500"/>
              <a:ext cx="2954962" cy="2919144"/>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rgbClr val="FFB850"/>
            </a:solidFill>
            <a:ln w="12700" algn="ctr">
              <a:solidFill>
                <a:schemeClr val="bg1"/>
              </a:solidFill>
              <a:miter lim="800000"/>
            </a:ln>
          </p:spPr>
          <p:txBody>
            <a:bodyPr lIns="0" tIns="45515" rIns="430052" bIns="215027" anchor="ctr"/>
            <a:lstStyle/>
            <a:p>
              <a:pPr marL="0" marR="0" lvl="0" indent="0" algn="ctr" defTabSz="90932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A</a:t>
              </a:r>
              <a:endParaRPr kumimoji="0" lang="zh-CN" altLang="en-US"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空心弧 12"/>
            <p:cNvSpPr>
              <a:spLocks noChangeArrowheads="1"/>
            </p:cNvSpPr>
            <p:nvPr/>
          </p:nvSpPr>
          <p:spPr bwMode="auto">
            <a:xfrm flipH="1">
              <a:off x="4460350" y="2070500"/>
              <a:ext cx="2954962" cy="2919144"/>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rgbClr val="00AF92"/>
            </a:solidFill>
            <a:ln w="12700" algn="ctr">
              <a:solidFill>
                <a:schemeClr val="bg1"/>
              </a:solidFill>
              <a:miter lim="800000"/>
            </a:ln>
          </p:spPr>
          <p:txBody>
            <a:bodyPr lIns="430052" tIns="45515" rIns="0" bIns="215027" anchor="ctr"/>
            <a:lstStyle/>
            <a:p>
              <a:pPr marL="0" marR="0" lvl="0" indent="0" algn="ctr" defTabSz="90932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B</a:t>
              </a:r>
              <a:endParaRPr kumimoji="0" lang="zh-CN" altLang="en-US"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7" name="空心弧 13"/>
            <p:cNvSpPr>
              <a:spLocks noChangeArrowheads="1"/>
            </p:cNvSpPr>
            <p:nvPr/>
          </p:nvSpPr>
          <p:spPr bwMode="auto">
            <a:xfrm>
              <a:off x="4460350" y="2070500"/>
              <a:ext cx="2954962" cy="2919144"/>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rgbClr val="E66061"/>
            </a:solidFill>
            <a:ln w="12700" algn="ctr">
              <a:solidFill>
                <a:schemeClr val="bg1"/>
              </a:solidFill>
              <a:miter lim="800000"/>
            </a:ln>
          </p:spPr>
          <p:txBody>
            <a:bodyPr lIns="0" tIns="215027" rIns="430052" bIns="0" anchor="ctr"/>
            <a:lstStyle/>
            <a:p>
              <a:pPr marL="0" marR="0" lvl="0" indent="0" algn="ctr" defTabSz="90932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C</a:t>
              </a:r>
              <a:endParaRPr kumimoji="0" lang="zh-CN" altLang="en-US"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4" name="空心弧 14"/>
            <p:cNvSpPr>
              <a:spLocks noChangeArrowheads="1"/>
            </p:cNvSpPr>
            <p:nvPr/>
          </p:nvSpPr>
          <p:spPr bwMode="auto">
            <a:xfrm flipH="1">
              <a:off x="4472886" y="2070500"/>
              <a:ext cx="2954962" cy="2919144"/>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rgbClr val="01C3D8"/>
            </a:solidFill>
            <a:ln w="12700" algn="ctr">
              <a:solidFill>
                <a:schemeClr val="bg1"/>
              </a:solidFill>
              <a:miter lim="800000"/>
            </a:ln>
          </p:spPr>
          <p:txBody>
            <a:bodyPr lIns="430052" tIns="215027" rIns="0" bIns="0" anchor="ctr"/>
            <a:lstStyle/>
            <a:p>
              <a:pPr marL="0" marR="0" lvl="0" indent="0" algn="ctr" defTabSz="90932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D</a:t>
              </a:r>
              <a:endParaRPr kumimoji="0" lang="zh-CN" altLang="en-US"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5" name="等腰三角形 54"/>
            <p:cNvSpPr>
              <a:spLocks noChangeArrowheads="1"/>
            </p:cNvSpPr>
            <p:nvPr/>
          </p:nvSpPr>
          <p:spPr bwMode="auto">
            <a:xfrm rot="18900000">
              <a:off x="4659138" y="2373157"/>
              <a:ext cx="295497" cy="250724"/>
            </a:xfrm>
            <a:prstGeom prst="triangle">
              <a:avLst>
                <a:gd name="adj" fmla="val 50000"/>
              </a:avLst>
            </a:prstGeom>
            <a:solidFill>
              <a:srgbClr val="FFB850"/>
            </a:solidFill>
            <a:ln w="12700" algn="ctr">
              <a:noFill/>
              <a:miter lim="800000"/>
            </a:ln>
          </p:spPr>
          <p:txBody>
            <a:bodyPr lIns="91028" tIns="45515" rIns="91028" bIns="45515" anchor="ctr"/>
            <a:lstStyle/>
            <a:p>
              <a:pPr marL="0" marR="0" lvl="0" indent="0" algn="ctr" defTabSz="90932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6" name="等腰三角形 55"/>
            <p:cNvSpPr>
              <a:spLocks noChangeArrowheads="1"/>
            </p:cNvSpPr>
            <p:nvPr/>
          </p:nvSpPr>
          <p:spPr bwMode="auto">
            <a:xfrm rot="2700000" flipV="1">
              <a:off x="4659138" y="4427305"/>
              <a:ext cx="295497" cy="252515"/>
            </a:xfrm>
            <a:prstGeom prst="triangle">
              <a:avLst>
                <a:gd name="adj" fmla="val 50000"/>
              </a:avLst>
            </a:prstGeom>
            <a:solidFill>
              <a:srgbClr val="E66061"/>
            </a:solidFill>
            <a:ln w="12700" algn="ctr">
              <a:noFill/>
              <a:miter lim="800000"/>
            </a:ln>
          </p:spPr>
          <p:txBody>
            <a:bodyPr rot="10800000" lIns="91028" tIns="45515" rIns="91028" bIns="45515" anchor="ctr"/>
            <a:lstStyle/>
            <a:p>
              <a:pPr marL="0" marR="0" lvl="0" indent="0" algn="ctr" defTabSz="90932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9" name="椭圆 58"/>
            <p:cNvSpPr>
              <a:spLocks noChangeArrowheads="1"/>
            </p:cNvSpPr>
            <p:nvPr/>
          </p:nvSpPr>
          <p:spPr bwMode="auto">
            <a:xfrm>
              <a:off x="4164854" y="1778584"/>
              <a:ext cx="3545955" cy="3502972"/>
            </a:xfrm>
            <a:prstGeom prst="ellipse">
              <a:avLst/>
            </a:prstGeom>
            <a:noFill/>
            <a:ln w="12700" algn="ctr">
              <a:solidFill>
                <a:srgbClr val="7F7F7F"/>
              </a:solidFill>
              <a:prstDash val="dash"/>
              <a:miter lim="800000"/>
            </a:ln>
          </p:spPr>
          <p:txBody>
            <a:bodyPr lIns="91028" tIns="45515" rIns="91028" bIns="45515" anchor="ctr"/>
            <a:lstStyle/>
            <a:p>
              <a:pPr marL="0" marR="0" lvl="0" indent="0" algn="ctr" defTabSz="90932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0" name="文本框 59"/>
            <p:cNvSpPr txBox="1">
              <a:spLocks noChangeArrowheads="1"/>
            </p:cNvSpPr>
            <p:nvPr/>
          </p:nvSpPr>
          <p:spPr bwMode="auto">
            <a:xfrm>
              <a:off x="5058505" y="3057102"/>
              <a:ext cx="1760441" cy="1000832"/>
            </a:xfrm>
            <a:prstGeom prst="rect">
              <a:avLst/>
            </a:prstGeom>
            <a:noFill/>
            <a:ln w="9525">
              <a:noFill/>
              <a:miter lim="800000"/>
            </a:ln>
          </p:spPr>
          <p:txBody>
            <a:bodyPr lIns="91028" tIns="45515" rIns="91028" bIns="45515">
              <a:spAutoFit/>
            </a:bodyPr>
            <a:lstStyle/>
            <a:p>
              <a:pPr marL="0" marR="0" lvl="0" indent="0" algn="ctr" defTabSz="90932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五险</a:t>
              </a:r>
              <a:endParaRPr kumimoji="0" lang="en-US" altLang="zh-CN" sz="2800" b="1"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808080"/>
                  </a:solidFill>
                  <a:effectLst/>
                  <a:uLnTx/>
                  <a:uFillTx/>
                  <a:latin typeface="微软雅黑" panose="020B0503020204020204" pitchFamily="34" charset="-122"/>
                  <a:ea typeface="微软雅黑" panose="020B0503020204020204" pitchFamily="34" charset="-122"/>
                  <a:cs typeface="+mn-cs"/>
                </a:rPr>
                <a:t>一金</a:t>
              </a:r>
            </a:p>
          </p:txBody>
        </p:sp>
        <p:sp>
          <p:nvSpPr>
            <p:cNvPr id="73" name="等腰三角形 72"/>
            <p:cNvSpPr>
              <a:spLocks noChangeArrowheads="1"/>
            </p:cNvSpPr>
            <p:nvPr/>
          </p:nvSpPr>
          <p:spPr bwMode="auto">
            <a:xfrm rot="2700000" flipH="1">
              <a:off x="6959459" y="2355722"/>
              <a:ext cx="295497" cy="250724"/>
            </a:xfrm>
            <a:prstGeom prst="triangle">
              <a:avLst>
                <a:gd name="adj" fmla="val 50000"/>
              </a:avLst>
            </a:prstGeom>
            <a:solidFill>
              <a:srgbClr val="00AF92"/>
            </a:solidFill>
            <a:ln w="12700" algn="ctr">
              <a:noFill/>
              <a:miter lim="800000"/>
            </a:ln>
          </p:spPr>
          <p:txBody>
            <a:bodyPr lIns="91028" tIns="45515" rIns="91028" bIns="45515" anchor="ctr"/>
            <a:lstStyle/>
            <a:p>
              <a:pPr marL="0" marR="0" lvl="0" indent="0" algn="ctr" defTabSz="90932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4" name="等腰三角形 73"/>
            <p:cNvSpPr>
              <a:spLocks noChangeArrowheads="1"/>
            </p:cNvSpPr>
            <p:nvPr/>
          </p:nvSpPr>
          <p:spPr bwMode="auto">
            <a:xfrm rot="18900000" flipH="1" flipV="1">
              <a:off x="6959459" y="4432718"/>
              <a:ext cx="295497" cy="252515"/>
            </a:xfrm>
            <a:prstGeom prst="triangle">
              <a:avLst>
                <a:gd name="adj" fmla="val 50000"/>
              </a:avLst>
            </a:prstGeom>
            <a:solidFill>
              <a:srgbClr val="01C3D8"/>
            </a:solidFill>
            <a:ln w="12700" algn="ctr">
              <a:noFill/>
              <a:miter lim="800000"/>
            </a:ln>
          </p:spPr>
          <p:txBody>
            <a:bodyPr rot="10800000" lIns="91028" tIns="45515" rIns="91028" bIns="45515" anchor="ctr"/>
            <a:lstStyle/>
            <a:p>
              <a:pPr marL="0" marR="0" lvl="0" indent="0" algn="ctr" defTabSz="90932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75" name="TextBox 4"/>
          <p:cNvSpPr txBox="1"/>
          <p:nvPr/>
        </p:nvSpPr>
        <p:spPr>
          <a:xfrm>
            <a:off x="2194650" y="1979306"/>
            <a:ext cx="1842448" cy="461665"/>
          </a:xfrm>
          <a:prstGeom prst="rect">
            <a:avLst/>
          </a:prstGeom>
          <a:noFill/>
        </p:spPr>
        <p:txBody>
          <a:bodyPr wrap="square" rtlCol="0" anchor="ctr">
            <a:spAutoFit/>
          </a:bodyPr>
          <a:lstStyle>
            <a:defPPr>
              <a:defRPr lang="zh-CN"/>
            </a:defPPr>
            <a:lvl1pPr algn="ctr">
              <a:defRPr sz="3200">
                <a:solidFill>
                  <a:srgbClr val="48B1A7"/>
                </a:solidFill>
                <a:latin typeface="汉仪铸字美心体W" panose="00000500000000000000" pitchFamily="2" charset="-122"/>
                <a:ea typeface="汉仪铸字美心体W" panose="00000500000000000000" pitchFamily="2" charset="-122"/>
              </a:defRPr>
            </a:lvl1pPr>
          </a:lstStyle>
          <a:p>
            <a:pPr algn="r"/>
            <a:r>
              <a:rPr lang="zh-CN" altLang="en-US" sz="2400">
                <a:solidFill>
                  <a:schemeClr val="tx1">
                    <a:lumMod val="65000"/>
                    <a:lumOff val="35000"/>
                  </a:schemeClr>
                </a:solidFill>
              </a:rPr>
              <a:t>工作补贴</a:t>
            </a:r>
          </a:p>
        </p:txBody>
      </p:sp>
      <p:cxnSp>
        <p:nvCxnSpPr>
          <p:cNvPr id="76" name="直接连接符 75"/>
          <p:cNvCxnSpPr/>
          <p:nvPr/>
        </p:nvCxnSpPr>
        <p:spPr>
          <a:xfrm>
            <a:off x="1576779" y="2436612"/>
            <a:ext cx="24603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347710" y="2429155"/>
            <a:ext cx="2689388" cy="738664"/>
          </a:xfrm>
          <a:prstGeom prst="rect">
            <a:avLst/>
          </a:prstGeom>
        </p:spPr>
        <p:txBody>
          <a:bodyPr wrap="square" anchor="ctr">
            <a:spAutoFit/>
          </a:bodyPr>
          <a:lstStyle/>
          <a:p>
            <a:pPr lvl="0" algn="r">
              <a:lnSpc>
                <a:spcPct val="150000"/>
              </a:lnSpc>
              <a:defRPr/>
            </a:pPr>
            <a:r>
              <a:rPr lang="zh-CN" altLang="en-US" sz="14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a:t>
            </a:r>
            <a:endParaRPr lang="zh-CN" altLang="en-US" sz="14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4"/>
          <p:cNvSpPr txBox="1"/>
          <p:nvPr/>
        </p:nvSpPr>
        <p:spPr>
          <a:xfrm>
            <a:off x="2194650" y="3940709"/>
            <a:ext cx="1842448" cy="461665"/>
          </a:xfrm>
          <a:prstGeom prst="rect">
            <a:avLst/>
          </a:prstGeom>
          <a:noFill/>
        </p:spPr>
        <p:txBody>
          <a:bodyPr wrap="square" rtlCol="0" anchor="ctr">
            <a:spAutoFit/>
          </a:bodyPr>
          <a:lstStyle>
            <a:defPPr>
              <a:defRPr lang="zh-CN"/>
            </a:defPPr>
            <a:lvl1pPr algn="ctr">
              <a:defRPr sz="3200">
                <a:solidFill>
                  <a:srgbClr val="48B1A7"/>
                </a:solidFill>
                <a:latin typeface="汉仪铸字美心体W" panose="00000500000000000000" pitchFamily="2" charset="-122"/>
                <a:ea typeface="汉仪铸字美心体W" panose="00000500000000000000" pitchFamily="2" charset="-122"/>
              </a:defRPr>
            </a:lvl1pPr>
          </a:lstStyle>
          <a:p>
            <a:pPr algn="r"/>
            <a:r>
              <a:rPr lang="zh-CN" altLang="en-US" sz="2400">
                <a:solidFill>
                  <a:schemeClr val="tx1">
                    <a:lumMod val="65000"/>
                    <a:lumOff val="35000"/>
                  </a:schemeClr>
                </a:solidFill>
              </a:rPr>
              <a:t>养老保险</a:t>
            </a:r>
          </a:p>
        </p:txBody>
      </p:sp>
      <p:cxnSp>
        <p:nvCxnSpPr>
          <p:cNvPr id="79" name="直接连接符 78"/>
          <p:cNvCxnSpPr/>
          <p:nvPr/>
        </p:nvCxnSpPr>
        <p:spPr>
          <a:xfrm>
            <a:off x="1576779" y="4398014"/>
            <a:ext cx="24603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1347710" y="4390557"/>
            <a:ext cx="2689388" cy="738664"/>
          </a:xfrm>
          <a:prstGeom prst="rect">
            <a:avLst/>
          </a:prstGeom>
        </p:spPr>
        <p:txBody>
          <a:bodyPr wrap="square" anchor="ctr">
            <a:spAutoFit/>
          </a:bodyPr>
          <a:lstStyle/>
          <a:p>
            <a:pPr lvl="0" algn="r">
              <a:lnSpc>
                <a:spcPct val="150000"/>
              </a:lnSpc>
              <a:defRPr/>
            </a:pPr>
            <a:r>
              <a:rPr lang="zh-CN" altLang="en-US" sz="14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a:t>
            </a:r>
            <a:endParaRPr lang="zh-CN" altLang="en-US" sz="14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1" name="组合 80"/>
          <p:cNvGrpSpPr/>
          <p:nvPr/>
        </p:nvGrpSpPr>
        <p:grpSpPr>
          <a:xfrm>
            <a:off x="0" y="179784"/>
            <a:ext cx="2844186" cy="726119"/>
            <a:chOff x="0" y="179784"/>
            <a:chExt cx="2844186" cy="726119"/>
          </a:xfrm>
        </p:grpSpPr>
        <p:cxnSp>
          <p:nvCxnSpPr>
            <p:cNvPr id="82" name="直接连接符 81"/>
            <p:cNvCxnSpPr/>
            <p:nvPr/>
          </p:nvCxnSpPr>
          <p:spPr>
            <a:xfrm>
              <a:off x="0" y="627801"/>
              <a:ext cx="2769399" cy="0"/>
            </a:xfrm>
            <a:prstGeom prst="line">
              <a:avLst/>
            </a:prstGeom>
            <a:ln>
              <a:solidFill>
                <a:srgbClr val="FFB850"/>
              </a:solidFill>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537700" y="179784"/>
              <a:ext cx="2231699" cy="461665"/>
            </a:xfrm>
            <a:prstGeom prst="rect">
              <a:avLst/>
            </a:prstGeom>
            <a:noFill/>
          </p:spPr>
          <p:txBody>
            <a:bodyPr wrap="square" rtlCol="0">
              <a:spAutoFit/>
            </a:bodyPr>
            <a:lstStyle/>
            <a:p>
              <a:pPr algn="dist"/>
              <a:r>
                <a:rPr lang="zh-CN" altLang="en-US" sz="2400" b="1">
                  <a:solidFill>
                    <a:srgbClr val="F69F1E"/>
                  </a:solidFill>
                  <a:ea typeface="汉仪铸字美心体W" panose="00000500000000000000" pitchFamily="2" charset="-122"/>
                </a:rPr>
                <a:t>薪酬福利待遇</a:t>
              </a:r>
            </a:p>
          </p:txBody>
        </p:sp>
        <p:sp>
          <p:nvSpPr>
            <p:cNvPr id="84" name="文本框 83"/>
            <p:cNvSpPr txBox="1"/>
            <p:nvPr/>
          </p:nvSpPr>
          <p:spPr>
            <a:xfrm>
              <a:off x="508290" y="644293"/>
              <a:ext cx="2335896" cy="261610"/>
            </a:xfrm>
            <a:prstGeom prst="rect">
              <a:avLst/>
            </a:prstGeom>
            <a:noFill/>
          </p:spPr>
          <p:txBody>
            <a:bodyPr wrap="square" rtlCol="0">
              <a:spAutoFit/>
            </a:bodyPr>
            <a:lstStyle/>
            <a:p>
              <a:pPr algn="r"/>
              <a:r>
                <a:rPr lang="en-US" altLang="zh-CN" sz="1100" spc="800">
                  <a:solidFill>
                    <a:srgbClr val="FFB850"/>
                  </a:solidFill>
                  <a:latin typeface="HelveticaNeueLT Pro 35 Th" panose="020B0403020202020204" pitchFamily="34" charset="0"/>
                </a:rPr>
                <a:t>CHAPTER TWO</a:t>
              </a:r>
              <a:endParaRPr lang="zh-CN" altLang="en-US" sz="1100" spc="800" dirty="0">
                <a:solidFill>
                  <a:srgbClr val="FFB850"/>
                </a:solidFill>
                <a:latin typeface="HelveticaNeueLT Pro 35 Th" panose="020B0403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206895" y="1398332"/>
            <a:ext cx="5756223" cy="4886794"/>
          </a:xfrm>
          <a:prstGeom prst="rect">
            <a:avLst/>
          </a:prstGeom>
          <a:noFill/>
          <a:ln>
            <a:solidFill>
              <a:srgbClr val="E1B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30" name="矩形 29"/>
          <p:cNvSpPr/>
          <p:nvPr/>
        </p:nvSpPr>
        <p:spPr>
          <a:xfrm>
            <a:off x="1503857" y="773758"/>
            <a:ext cx="5756223" cy="5247530"/>
          </a:xfrm>
          <a:prstGeom prst="rect">
            <a:avLst/>
          </a:prstGeom>
          <a:solidFill>
            <a:srgbClr val="E66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等线" panose="02010600030101010101" charset="-122"/>
              <a:ea typeface="等线" panose="02010600030101010101" charset="-122"/>
              <a:cs typeface="+mn-cs"/>
            </a:endParaRPr>
          </a:p>
        </p:txBody>
      </p:sp>
      <p:sp>
        <p:nvSpPr>
          <p:cNvPr id="31" name="椭圆 30"/>
          <p:cNvSpPr/>
          <p:nvPr/>
        </p:nvSpPr>
        <p:spPr>
          <a:xfrm>
            <a:off x="1889594" y="2377792"/>
            <a:ext cx="704850" cy="704850"/>
          </a:xfrm>
          <a:prstGeom prst="ellipse">
            <a:avLst/>
          </a:prstGeom>
          <a:solidFill>
            <a:schemeClr val="bg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32" name="椭圆 31"/>
          <p:cNvSpPr/>
          <p:nvPr/>
        </p:nvSpPr>
        <p:spPr>
          <a:xfrm>
            <a:off x="1889594" y="3701665"/>
            <a:ext cx="704850" cy="704850"/>
          </a:xfrm>
          <a:prstGeom prst="ellipse">
            <a:avLst/>
          </a:prstGeom>
          <a:solidFill>
            <a:schemeClr val="bg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34" name="椭圆 33"/>
          <p:cNvSpPr/>
          <p:nvPr/>
        </p:nvSpPr>
        <p:spPr>
          <a:xfrm>
            <a:off x="1889594" y="5025538"/>
            <a:ext cx="704850" cy="704850"/>
          </a:xfrm>
          <a:prstGeom prst="ellipse">
            <a:avLst/>
          </a:prstGeom>
          <a:solidFill>
            <a:schemeClr val="bg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35" name="Freeform 13"/>
          <p:cNvSpPr>
            <a:spLocks noEditPoints="1"/>
          </p:cNvSpPr>
          <p:nvPr/>
        </p:nvSpPr>
        <p:spPr bwMode="auto">
          <a:xfrm>
            <a:off x="2128837" y="2557463"/>
            <a:ext cx="223838" cy="360363"/>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rgbClr val="E6606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grpSp>
        <p:nvGrpSpPr>
          <p:cNvPr id="36" name="组合 35"/>
          <p:cNvGrpSpPr/>
          <p:nvPr/>
        </p:nvGrpSpPr>
        <p:grpSpPr>
          <a:xfrm>
            <a:off x="2066334" y="3936179"/>
            <a:ext cx="349331" cy="235771"/>
            <a:chOff x="4031964" y="4054474"/>
            <a:chExt cx="860878" cy="581025"/>
          </a:xfrm>
          <a:solidFill>
            <a:srgbClr val="E66061"/>
          </a:solidFill>
        </p:grpSpPr>
        <p:sp>
          <p:nvSpPr>
            <p:cNvPr id="37" name="Freeform 17"/>
            <p:cNvSpPr/>
            <p:nvPr/>
          </p:nvSpPr>
          <p:spPr bwMode="auto">
            <a:xfrm>
              <a:off x="4056333" y="4054474"/>
              <a:ext cx="807664" cy="337901"/>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38" name="Freeform 18"/>
            <p:cNvSpPr/>
            <p:nvPr/>
          </p:nvSpPr>
          <p:spPr bwMode="auto">
            <a:xfrm>
              <a:off x="4604391" y="4079198"/>
              <a:ext cx="288451" cy="527455"/>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39" name="Freeform 19"/>
            <p:cNvSpPr/>
            <p:nvPr/>
          </p:nvSpPr>
          <p:spPr bwMode="auto">
            <a:xfrm>
              <a:off x="4031964" y="4079198"/>
              <a:ext cx="288451" cy="527455"/>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41" name="Freeform 20"/>
            <p:cNvSpPr/>
            <p:nvPr/>
          </p:nvSpPr>
          <p:spPr bwMode="auto">
            <a:xfrm>
              <a:off x="4056333" y="4347047"/>
              <a:ext cx="807664" cy="288452"/>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grpSp>
      <p:grpSp>
        <p:nvGrpSpPr>
          <p:cNvPr id="42" name="Group 23"/>
          <p:cNvGrpSpPr>
            <a:grpSpLocks noChangeAspect="1"/>
          </p:cNvGrpSpPr>
          <p:nvPr/>
        </p:nvGrpSpPr>
        <p:grpSpPr bwMode="auto">
          <a:xfrm>
            <a:off x="2104907" y="5242778"/>
            <a:ext cx="270369" cy="270369"/>
            <a:chOff x="2203" y="3107"/>
            <a:chExt cx="229" cy="229"/>
          </a:xfrm>
          <a:solidFill>
            <a:srgbClr val="E66061"/>
          </a:solidFill>
        </p:grpSpPr>
        <p:sp>
          <p:nvSpPr>
            <p:cNvPr id="43" name="Freeform 24"/>
            <p:cNvSpPr/>
            <p:nvPr/>
          </p:nvSpPr>
          <p:spPr bwMode="auto">
            <a:xfrm>
              <a:off x="2203" y="3129"/>
              <a:ext cx="207" cy="207"/>
            </a:xfrm>
            <a:custGeom>
              <a:avLst/>
              <a:gdLst>
                <a:gd name="T0" fmla="*/ 17 w 142"/>
                <a:gd name="T1" fmla="*/ 0 h 142"/>
                <a:gd name="T2" fmla="*/ 50 w 142"/>
                <a:gd name="T3" fmla="*/ 89 h 142"/>
                <a:gd name="T4" fmla="*/ 142 w 142"/>
                <a:gd name="T5" fmla="*/ 125 h 142"/>
                <a:gd name="T6" fmla="*/ 107 w 142"/>
                <a:gd name="T7" fmla="*/ 90 h 142"/>
                <a:gd name="T8" fmla="*/ 83 w 142"/>
                <a:gd name="T9" fmla="*/ 80 h 142"/>
                <a:gd name="T10" fmla="*/ 58 w 142"/>
                <a:gd name="T11" fmla="*/ 55 h 142"/>
                <a:gd name="T12" fmla="*/ 53 w 142"/>
                <a:gd name="T13" fmla="*/ 36 h 142"/>
                <a:gd name="T14" fmla="*/ 17 w 142"/>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42">
                  <a:moveTo>
                    <a:pt x="17" y="0"/>
                  </a:moveTo>
                  <a:cubicBezTo>
                    <a:pt x="12" y="7"/>
                    <a:pt x="0" y="38"/>
                    <a:pt x="50" y="89"/>
                  </a:cubicBezTo>
                  <a:cubicBezTo>
                    <a:pt x="102" y="142"/>
                    <a:pt x="136" y="131"/>
                    <a:pt x="142" y="125"/>
                  </a:cubicBezTo>
                  <a:cubicBezTo>
                    <a:pt x="107" y="90"/>
                    <a:pt x="107" y="90"/>
                    <a:pt x="107" y="90"/>
                  </a:cubicBezTo>
                  <a:cubicBezTo>
                    <a:pt x="102" y="95"/>
                    <a:pt x="96" y="90"/>
                    <a:pt x="83" y="80"/>
                  </a:cubicBezTo>
                  <a:cubicBezTo>
                    <a:pt x="76" y="74"/>
                    <a:pt x="66" y="65"/>
                    <a:pt x="58" y="55"/>
                  </a:cubicBezTo>
                  <a:cubicBezTo>
                    <a:pt x="53" y="48"/>
                    <a:pt x="48" y="41"/>
                    <a:pt x="53" y="36"/>
                  </a:cubicBez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44" name="Freeform 25"/>
            <p:cNvSpPr/>
            <p:nvPr/>
          </p:nvSpPr>
          <p:spPr bwMode="auto">
            <a:xfrm>
              <a:off x="2362" y="3238"/>
              <a:ext cx="70" cy="68"/>
            </a:xfrm>
            <a:custGeom>
              <a:avLst/>
              <a:gdLst>
                <a:gd name="T0" fmla="*/ 45 w 48"/>
                <a:gd name="T1" fmla="*/ 37 h 47"/>
                <a:gd name="T2" fmla="*/ 45 w 48"/>
                <a:gd name="T3" fmla="*/ 29 h 47"/>
                <a:gd name="T4" fmla="*/ 45 w 48"/>
                <a:gd name="T5" fmla="*/ 29 h 47"/>
                <a:gd name="T6" fmla="*/ 18 w 48"/>
                <a:gd name="T7" fmla="*/ 2 h 47"/>
                <a:gd name="T8" fmla="*/ 10 w 48"/>
                <a:gd name="T9" fmla="*/ 2 h 47"/>
                <a:gd name="T10" fmla="*/ 0 w 48"/>
                <a:gd name="T11" fmla="*/ 12 h 47"/>
                <a:gd name="T12" fmla="*/ 35 w 48"/>
                <a:gd name="T13" fmla="*/ 47 h 47"/>
                <a:gd name="T14" fmla="*/ 45 w 48"/>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5" y="37"/>
                  </a:moveTo>
                  <a:cubicBezTo>
                    <a:pt x="48" y="35"/>
                    <a:pt x="47" y="31"/>
                    <a:pt x="45" y="29"/>
                  </a:cubicBezTo>
                  <a:cubicBezTo>
                    <a:pt x="45" y="29"/>
                    <a:pt x="45" y="29"/>
                    <a:pt x="45" y="29"/>
                  </a:cubicBezTo>
                  <a:cubicBezTo>
                    <a:pt x="45" y="29"/>
                    <a:pt x="18" y="2"/>
                    <a:pt x="18" y="2"/>
                  </a:cubicBezTo>
                  <a:cubicBezTo>
                    <a:pt x="16" y="0"/>
                    <a:pt x="12" y="0"/>
                    <a:pt x="10" y="2"/>
                  </a:cubicBezTo>
                  <a:cubicBezTo>
                    <a:pt x="0" y="12"/>
                    <a:pt x="0" y="12"/>
                    <a:pt x="0" y="12"/>
                  </a:cubicBezTo>
                  <a:cubicBezTo>
                    <a:pt x="35" y="47"/>
                    <a:pt x="35" y="47"/>
                    <a:pt x="35" y="47"/>
                  </a:cubicBezTo>
                  <a:cubicBezTo>
                    <a:pt x="35" y="47"/>
                    <a:pt x="45" y="37"/>
                    <a:pt x="4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sp>
          <p:nvSpPr>
            <p:cNvPr id="45" name="Freeform 26"/>
            <p:cNvSpPr/>
            <p:nvPr/>
          </p:nvSpPr>
          <p:spPr bwMode="auto">
            <a:xfrm>
              <a:off x="2232" y="3107"/>
              <a:ext cx="70" cy="70"/>
            </a:xfrm>
            <a:custGeom>
              <a:avLst/>
              <a:gdLst>
                <a:gd name="T0" fmla="*/ 45 w 48"/>
                <a:gd name="T1" fmla="*/ 38 h 48"/>
                <a:gd name="T2" fmla="*/ 45 w 48"/>
                <a:gd name="T3" fmla="*/ 31 h 48"/>
                <a:gd name="T4" fmla="*/ 45 w 48"/>
                <a:gd name="T5" fmla="*/ 31 h 48"/>
                <a:gd name="T6" fmla="*/ 17 w 48"/>
                <a:gd name="T7" fmla="*/ 3 h 48"/>
                <a:gd name="T8" fmla="*/ 10 w 48"/>
                <a:gd name="T9" fmla="*/ 3 h 48"/>
                <a:gd name="T10" fmla="*/ 0 w 48"/>
                <a:gd name="T11" fmla="*/ 13 h 48"/>
                <a:gd name="T12" fmla="*/ 36 w 48"/>
                <a:gd name="T13" fmla="*/ 48 h 48"/>
                <a:gd name="T14" fmla="*/ 45 w 48"/>
                <a:gd name="T15" fmla="*/ 3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45" y="38"/>
                  </a:moveTo>
                  <a:cubicBezTo>
                    <a:pt x="48" y="36"/>
                    <a:pt x="48" y="33"/>
                    <a:pt x="45" y="31"/>
                  </a:cubicBezTo>
                  <a:cubicBezTo>
                    <a:pt x="45" y="31"/>
                    <a:pt x="45" y="31"/>
                    <a:pt x="45" y="31"/>
                  </a:cubicBezTo>
                  <a:cubicBezTo>
                    <a:pt x="45" y="31"/>
                    <a:pt x="17" y="3"/>
                    <a:pt x="17" y="3"/>
                  </a:cubicBezTo>
                  <a:cubicBezTo>
                    <a:pt x="15" y="0"/>
                    <a:pt x="12" y="0"/>
                    <a:pt x="10" y="3"/>
                  </a:cubicBezTo>
                  <a:cubicBezTo>
                    <a:pt x="0" y="13"/>
                    <a:pt x="0" y="13"/>
                    <a:pt x="0" y="13"/>
                  </a:cubicBezTo>
                  <a:cubicBezTo>
                    <a:pt x="36" y="48"/>
                    <a:pt x="36" y="48"/>
                    <a:pt x="36" y="48"/>
                  </a:cubicBezTo>
                  <a:cubicBezTo>
                    <a:pt x="36" y="48"/>
                    <a:pt x="45" y="38"/>
                    <a:pt x="4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等线" panose="02010600030101010101" charset="-122"/>
                <a:ea typeface="等线" panose="02010600030101010101" charset="-122"/>
                <a:cs typeface="+mn-cs"/>
              </a:endParaRPr>
            </a:p>
          </p:txBody>
        </p:sp>
      </p:grpSp>
      <p:sp>
        <p:nvSpPr>
          <p:cNvPr id="46" name="矩形 45"/>
          <p:cNvSpPr/>
          <p:nvPr/>
        </p:nvSpPr>
        <p:spPr>
          <a:xfrm>
            <a:off x="2833687" y="2343978"/>
            <a:ext cx="4224460" cy="73866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latin typeface="等线" panose="02010600030101010101" charset="-122"/>
                <a:ea typeface="等线" panose="02010600030101010101" charset="-122"/>
                <a:cs typeface="+mn-cs"/>
              </a:rPr>
              <a:t>Lorem ipsum dolor sit er elit lamet, consectetaur cillium adipisicing pecu, sed do eiusmod</a:t>
            </a:r>
          </a:p>
        </p:txBody>
      </p:sp>
      <p:sp>
        <p:nvSpPr>
          <p:cNvPr id="48" name="矩形 47"/>
          <p:cNvSpPr/>
          <p:nvPr/>
        </p:nvSpPr>
        <p:spPr>
          <a:xfrm>
            <a:off x="2833687" y="3635404"/>
            <a:ext cx="4224460" cy="73866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latin typeface="等线" panose="02010600030101010101" charset="-122"/>
                <a:ea typeface="等线" panose="02010600030101010101" charset="-122"/>
                <a:cs typeface="+mn-cs"/>
              </a:rPr>
              <a:t>QQmail:xxxxxxx@qq.com</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latin typeface="等线" panose="02010600030101010101" charset="-122"/>
                <a:ea typeface="等线" panose="02010600030101010101" charset="-122"/>
                <a:cs typeface="+mn-cs"/>
              </a:rPr>
              <a:t>163mail:xxxxxxx@163.com</a:t>
            </a:r>
          </a:p>
        </p:txBody>
      </p:sp>
      <p:sp>
        <p:nvSpPr>
          <p:cNvPr id="49" name="矩形 48"/>
          <p:cNvSpPr/>
          <p:nvPr/>
        </p:nvSpPr>
        <p:spPr>
          <a:xfrm>
            <a:off x="2833687" y="4991724"/>
            <a:ext cx="4224460" cy="10618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latin typeface="等线" panose="02010600030101010101" charset="-122"/>
                <a:ea typeface="等线" panose="02010600030101010101" charset="-122"/>
                <a:cs typeface="+mn-cs"/>
              </a:rPr>
              <a:t>Phone:182xxxx6657</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latin typeface="等线" panose="02010600030101010101" charset="-122"/>
                <a:ea typeface="等线" panose="02010600030101010101" charset="-122"/>
                <a:cs typeface="+mn-cs"/>
              </a:rPr>
              <a:t>Home:xxxx-888888</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400" b="0" i="0" u="none" strike="noStrike" kern="1200" cap="none" spc="0" normalizeH="0" baseline="0" noProof="1">
              <a:ln>
                <a:noFill/>
              </a:ln>
              <a:solidFill>
                <a:schemeClr val="bg1"/>
              </a:solidFill>
              <a:effectLst/>
              <a:uLnTx/>
              <a:uFillTx/>
              <a:latin typeface="等线" panose="02010600030101010101" charset="-122"/>
              <a:ea typeface="等线" panose="02010600030101010101" charset="-122"/>
              <a:cs typeface="+mn-cs"/>
            </a:endParaRPr>
          </a:p>
        </p:txBody>
      </p:sp>
      <p:sp>
        <p:nvSpPr>
          <p:cNvPr id="50" name="矩形 49"/>
          <p:cNvSpPr/>
          <p:nvPr/>
        </p:nvSpPr>
        <p:spPr>
          <a:xfrm>
            <a:off x="1714500" y="1347935"/>
            <a:ext cx="2463644" cy="523220"/>
          </a:xfrm>
          <a:prstGeom prst="rect">
            <a:avLst/>
          </a:prstGeom>
        </p:spPr>
        <p:txBody>
          <a:bodyPr wrap="square">
            <a:spAutoFit/>
          </a:bodyPr>
          <a:lstStyle/>
          <a:p>
            <a:pPr lvl="0" algn="ctr">
              <a:defRPr/>
            </a:pPr>
            <a:r>
              <a:rPr lang="zh-CN" altLang="en-US" sz="2800" b="1" spc="600">
                <a:solidFill>
                  <a:schemeClr val="bg1"/>
                </a:solidFill>
                <a:latin typeface="思源黑体 CN Heavy" panose="020B0A00000000000000" pitchFamily="34" charset="-122"/>
                <a:ea typeface="思源黑体 CN Heavy" panose="020B0A00000000000000" pitchFamily="34" charset="-122"/>
              </a:rPr>
              <a:t>联系信息</a:t>
            </a:r>
            <a:endParaRPr lang="zh-CN" altLang="en-US" sz="2800" b="1" spc="600" dirty="0">
              <a:solidFill>
                <a:schemeClr val="bg1"/>
              </a:solidFill>
              <a:latin typeface="思源黑体 CN Heavy" panose="020B0A00000000000000" pitchFamily="34" charset="-122"/>
              <a:ea typeface="思源黑体 CN Heavy" panose="020B0A00000000000000" pitchFamily="34" charset="-122"/>
            </a:endParaRPr>
          </a:p>
        </p:txBody>
      </p:sp>
      <p:pic>
        <p:nvPicPr>
          <p:cNvPr id="52" name="图片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61555" y="1190293"/>
            <a:ext cx="3937661" cy="54917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22222" r="22222"/>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962" y="1130617"/>
            <a:ext cx="6784076" cy="4596765"/>
          </a:xfrm>
          <a:prstGeom prst="rect">
            <a:avLst/>
          </a:prstGeom>
        </p:spPr>
      </p:pic>
      <p:sp>
        <p:nvSpPr>
          <p:cNvPr id="6" name="Rectangle 10"/>
          <p:cNvSpPr>
            <a:spLocks noChangeArrowheads="1"/>
          </p:cNvSpPr>
          <p:nvPr/>
        </p:nvSpPr>
        <p:spPr bwMode="auto">
          <a:xfrm>
            <a:off x="4277885" y="4255138"/>
            <a:ext cx="36362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2800" dirty="0">
                <a:solidFill>
                  <a:schemeClr val="tx1">
                    <a:lumMod val="75000"/>
                    <a:lumOff val="25000"/>
                  </a:schemeClr>
                </a:solidFill>
                <a:latin typeface="Bebas" pitchFamily="2" charset="0"/>
              </a:rPr>
              <a:t>若有疑惑，皆可提问！</a:t>
            </a:r>
            <a:endParaRPr kumimoji="0" lang="zh-CN" altLang="zh-CN" sz="1100" b="0" i="0" u="none" strike="noStrike" cap="none" normalizeH="0" baseline="0" dirty="0">
              <a:ln>
                <a:noFill/>
              </a:ln>
              <a:solidFill>
                <a:schemeClr val="tx1">
                  <a:lumMod val="75000"/>
                  <a:lumOff val="25000"/>
                </a:schemeClr>
              </a:solidFill>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508530" y="886246"/>
            <a:ext cx="517494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srgbClr val="0099A9"/>
                </a:solidFill>
                <a:effectLst/>
                <a:uLnTx/>
                <a:uFillTx/>
                <a:latin typeface="方正兰亭粗黑简体"/>
                <a:ea typeface="方正兰亭粗黑简体"/>
                <a:cs typeface="+mn-cs"/>
              </a:rPr>
              <a:t>目录 </a:t>
            </a:r>
            <a:r>
              <a:rPr kumimoji="0" lang="en-US" altLang="zh-CN" sz="5400" b="0" i="0" u="none" strike="noStrike" kern="1200" cap="none" spc="0" normalizeH="0" baseline="0" noProof="0">
                <a:ln>
                  <a:noFill/>
                </a:ln>
                <a:solidFill>
                  <a:srgbClr val="0099A9"/>
                </a:solidFill>
                <a:effectLst/>
                <a:uLnTx/>
                <a:uFillTx/>
                <a:latin typeface="方正兰亭粗黑简体"/>
                <a:ea typeface="方正兰亭粗黑简体"/>
                <a:cs typeface="+mn-cs"/>
              </a:rPr>
              <a:t>|</a:t>
            </a:r>
            <a:r>
              <a:rPr kumimoji="0" lang="zh-CN" altLang="en-US" sz="5400" b="0" i="0" u="none" strike="noStrike" kern="1200" cap="none" spc="0" normalizeH="0" baseline="0" noProof="0">
                <a:ln>
                  <a:noFill/>
                </a:ln>
                <a:solidFill>
                  <a:srgbClr val="0099A9"/>
                </a:solidFill>
                <a:effectLst/>
                <a:uLnTx/>
                <a:uFillTx/>
                <a:latin typeface="Montserrat ExtraLight"/>
                <a:ea typeface="方正兰亭黑简体"/>
                <a:cs typeface="+mn-cs"/>
              </a:rPr>
              <a:t> </a:t>
            </a:r>
            <a:r>
              <a:rPr kumimoji="0" lang="en-US" altLang="zh-CN" sz="5400" b="0" i="0" u="none" strike="noStrike" kern="1200" cap="none" spc="0" normalizeH="0" baseline="0" noProof="0">
                <a:ln>
                  <a:noFill/>
                </a:ln>
                <a:solidFill>
                  <a:srgbClr val="0099A9"/>
                </a:solidFill>
                <a:effectLst/>
                <a:uLnTx/>
                <a:uFillTx/>
                <a:latin typeface="Montserrat Medium"/>
                <a:ea typeface="方正兰亭黑简体"/>
                <a:cs typeface="+mn-cs"/>
              </a:rPr>
              <a:t>CONTENTS</a:t>
            </a:r>
            <a:endParaRPr kumimoji="0" lang="zh-CN" altLang="en-US" sz="5400" b="0" i="0" u="none" strike="noStrike" kern="1200" cap="none" spc="0" normalizeH="0" baseline="0" noProof="0" dirty="0">
              <a:ln>
                <a:noFill/>
              </a:ln>
              <a:solidFill>
                <a:srgbClr val="0099A9"/>
              </a:solidFill>
              <a:effectLst/>
              <a:uLnTx/>
              <a:uFillTx/>
              <a:latin typeface="Montserrat Medium"/>
              <a:ea typeface="方正兰亭黑简体"/>
              <a:cs typeface="+mn-cs"/>
            </a:endParaRPr>
          </a:p>
        </p:txBody>
      </p:sp>
      <p:sp>
        <p:nvSpPr>
          <p:cNvPr id="28" name="TextBox 6"/>
          <p:cNvSpPr txBox="1">
            <a:spLocks noChangeArrowheads="1"/>
          </p:cNvSpPr>
          <p:nvPr/>
        </p:nvSpPr>
        <p:spPr bwMode="auto">
          <a:xfrm>
            <a:off x="1168240" y="4588157"/>
            <a:ext cx="2919796" cy="43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a:lvl2pPr/>
            <a:lvl3pPr/>
            <a:lvl4pPr/>
            <a:lvl5pPr/>
            <a:lvl6pPr/>
            <a:lvl7pPr/>
            <a:lvl8pPr/>
            <a:lvl9pPr/>
          </a:lstStyle>
          <a:p>
            <a:pPr marL="0" lvl="1" algn="ctr" defTabSz="685800"/>
            <a:r>
              <a:rPr lang="zh-CN" altLang="en-US" sz="2000" b="1">
                <a:solidFill>
                  <a:prstClr val="black"/>
                </a:solidFill>
                <a:latin typeface="微软雅黑" panose="020B0503020204020204" pitchFamily="34" charset="-122"/>
                <a:ea typeface="微软雅黑" panose="020B0503020204020204" pitchFamily="34" charset="-122"/>
              </a:rPr>
              <a:t>公司发展历程</a:t>
            </a:r>
          </a:p>
        </p:txBody>
      </p:sp>
      <p:sp>
        <p:nvSpPr>
          <p:cNvPr id="29" name="TextBox 6"/>
          <p:cNvSpPr txBox="1">
            <a:spLocks noChangeArrowheads="1"/>
          </p:cNvSpPr>
          <p:nvPr/>
        </p:nvSpPr>
        <p:spPr bwMode="auto">
          <a:xfrm>
            <a:off x="3409295" y="4588157"/>
            <a:ext cx="2919796" cy="43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a:lvl2pPr/>
            <a:lvl3pPr/>
            <a:lvl4pPr/>
            <a:lvl5pPr/>
            <a:lvl6pPr/>
            <a:lvl7pPr/>
            <a:lvl8pPr/>
            <a:lvl9pPr/>
          </a:lstStyle>
          <a:p>
            <a:pPr marL="0" lvl="1" algn="ctr" defTabSz="685800"/>
            <a:r>
              <a:rPr lang="zh-CN" altLang="en-US" sz="2000" b="1">
                <a:solidFill>
                  <a:prstClr val="black"/>
                </a:solidFill>
                <a:latin typeface="微软雅黑" panose="020B0503020204020204" pitchFamily="34" charset="-122"/>
                <a:ea typeface="微软雅黑" panose="020B0503020204020204" pitchFamily="34" charset="-122"/>
              </a:rPr>
              <a:t>招聘岗位要求</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sp>
        <p:nvSpPr>
          <p:cNvPr id="30" name="TextBox 6"/>
          <p:cNvSpPr txBox="1">
            <a:spLocks noChangeArrowheads="1"/>
          </p:cNvSpPr>
          <p:nvPr/>
        </p:nvSpPr>
        <p:spPr bwMode="auto">
          <a:xfrm>
            <a:off x="5688908" y="4588157"/>
            <a:ext cx="2919796" cy="43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a:lvl2pPr/>
            <a:lvl3pPr/>
            <a:lvl4pPr/>
            <a:lvl5pPr/>
            <a:lvl6pPr/>
            <a:lvl7pPr/>
            <a:lvl8pPr/>
            <a:lvl9pPr/>
          </a:lstStyle>
          <a:p>
            <a:pPr marL="0" lvl="1" algn="ctr" defTabSz="685800"/>
            <a:r>
              <a:rPr lang="zh-CN" altLang="en-US" sz="2000" b="1">
                <a:solidFill>
                  <a:prstClr val="black"/>
                </a:solidFill>
                <a:latin typeface="微软雅黑" panose="020B0503020204020204" pitchFamily="34" charset="-122"/>
                <a:ea typeface="微软雅黑" panose="020B0503020204020204" pitchFamily="34" charset="-122"/>
              </a:rPr>
              <a:t>晋升发展空间</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sp>
        <p:nvSpPr>
          <p:cNvPr id="31" name="TextBox 137"/>
          <p:cNvSpPr txBox="1">
            <a:spLocks noChangeArrowheads="1"/>
          </p:cNvSpPr>
          <p:nvPr/>
        </p:nvSpPr>
        <p:spPr bwMode="auto">
          <a:xfrm>
            <a:off x="8103961" y="4588157"/>
            <a:ext cx="2919796" cy="43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a:lvl2pPr/>
            <a:lvl3pPr/>
            <a:lvl4pPr/>
            <a:lvl5pPr/>
            <a:lvl6pPr/>
            <a:lvl7pPr/>
            <a:lvl8pPr/>
            <a:lvl9pPr/>
          </a:lstStyle>
          <a:p>
            <a:pPr marL="0" lvl="1" algn="ctr" defTabSz="685800"/>
            <a:r>
              <a:rPr lang="zh-CN" altLang="en-US" sz="2000" b="1">
                <a:solidFill>
                  <a:prstClr val="black"/>
                </a:solidFill>
                <a:latin typeface="微软雅黑" panose="020B0503020204020204" pitchFamily="34" charset="-122"/>
                <a:ea typeface="微软雅黑" panose="020B0503020204020204" pitchFamily="34" charset="-122"/>
              </a:rPr>
              <a:t>薪酬福利待遇</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rot="14400000">
            <a:off x="1828088" y="2920793"/>
            <a:ext cx="1599962" cy="1387410"/>
            <a:chOff x="1511943" y="2420247"/>
            <a:chExt cx="2627152" cy="2294454"/>
          </a:xfrm>
          <a:effectLst>
            <a:outerShdw blurRad="203200" dist="38100" dir="3780000" sx="103000" sy="103000" algn="t" rotWithShape="0">
              <a:prstClr val="black">
                <a:alpha val="25000"/>
              </a:prstClr>
            </a:outerShdw>
          </a:effectLst>
        </p:grpSpPr>
        <p:sp>
          <p:nvSpPr>
            <p:cNvPr id="33" name="Freeform 6"/>
            <p:cNvSpPr/>
            <p:nvPr/>
          </p:nvSpPr>
          <p:spPr bwMode="auto">
            <a:xfrm>
              <a:off x="1511943" y="2420247"/>
              <a:ext cx="2627152" cy="2294454"/>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4" name="Freeform 6"/>
            <p:cNvSpPr/>
            <p:nvPr/>
          </p:nvSpPr>
          <p:spPr bwMode="auto">
            <a:xfrm>
              <a:off x="1524109" y="2431738"/>
              <a:ext cx="2602832" cy="2271470"/>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35" name="组合 34"/>
          <p:cNvGrpSpPr/>
          <p:nvPr/>
        </p:nvGrpSpPr>
        <p:grpSpPr>
          <a:xfrm>
            <a:off x="2033141" y="3072755"/>
            <a:ext cx="1201281" cy="1083483"/>
            <a:chOff x="4634991" y="2138335"/>
            <a:chExt cx="428348" cy="386204"/>
          </a:xfrm>
        </p:grpSpPr>
        <p:sp>
          <p:nvSpPr>
            <p:cNvPr id="36"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5E66"/>
            </a:solidFill>
            <a:ln w="9525" cap="flat">
              <a:noFill/>
              <a:prstDash val="solid"/>
              <a:miter lim="800000"/>
            </a:ln>
            <a:effectLst>
              <a:innerShdw blurRad="63500" dist="50800" dir="13500000">
                <a:prstClr val="black">
                  <a:alpha val="50000"/>
                </a:prstClr>
              </a:innerShdw>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7"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38" name="组合 37"/>
          <p:cNvGrpSpPr/>
          <p:nvPr/>
        </p:nvGrpSpPr>
        <p:grpSpPr>
          <a:xfrm rot="14400000">
            <a:off x="4049961" y="2920792"/>
            <a:ext cx="1599962" cy="1387408"/>
            <a:chOff x="1511944" y="2420246"/>
            <a:chExt cx="2627152" cy="2294453"/>
          </a:xfrm>
          <a:effectLst>
            <a:outerShdw blurRad="203200" dist="38100" dir="3780000" sx="103000" sy="103000" algn="t" rotWithShape="0">
              <a:prstClr val="black">
                <a:alpha val="25000"/>
              </a:prstClr>
            </a:outerShdw>
          </a:effectLst>
        </p:grpSpPr>
        <p:sp>
          <p:nvSpPr>
            <p:cNvPr id="3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41" name="组合 40"/>
          <p:cNvGrpSpPr/>
          <p:nvPr/>
        </p:nvGrpSpPr>
        <p:grpSpPr>
          <a:xfrm rot="14400000">
            <a:off x="6329090" y="2920792"/>
            <a:ext cx="1599962" cy="1387408"/>
            <a:chOff x="1511944" y="2420246"/>
            <a:chExt cx="2627152" cy="2294453"/>
          </a:xfrm>
          <a:effectLst>
            <a:outerShdw blurRad="203200" dist="38100" dir="3780000" sx="103000" sy="103000" algn="t" rotWithShape="0">
              <a:prstClr val="black">
                <a:alpha val="25000"/>
              </a:prstClr>
            </a:outerShdw>
          </a:effectLst>
        </p:grpSpPr>
        <p:sp>
          <p:nvSpPr>
            <p:cNvPr id="4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44" name="组合 43"/>
          <p:cNvGrpSpPr/>
          <p:nvPr/>
        </p:nvGrpSpPr>
        <p:grpSpPr>
          <a:xfrm rot="14400000">
            <a:off x="8746406" y="2920792"/>
            <a:ext cx="1599962" cy="1387408"/>
            <a:chOff x="1511944" y="2420246"/>
            <a:chExt cx="2627152" cy="2294453"/>
          </a:xfrm>
          <a:effectLst>
            <a:outerShdw blurRad="203200" dist="38100" dir="3780000" sx="103000" sy="103000" algn="t" rotWithShape="0">
              <a:prstClr val="black">
                <a:alpha val="25000"/>
              </a:prstClr>
            </a:outerShdw>
          </a:effectLst>
        </p:grpSpPr>
        <p:sp>
          <p:nvSpPr>
            <p:cNvPr id="4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47" name="组合 46"/>
          <p:cNvGrpSpPr/>
          <p:nvPr/>
        </p:nvGrpSpPr>
        <p:grpSpPr>
          <a:xfrm>
            <a:off x="4238119" y="3072755"/>
            <a:ext cx="1201281" cy="1083483"/>
            <a:chOff x="5076056" y="2138335"/>
            <a:chExt cx="428348" cy="386204"/>
          </a:xfrm>
        </p:grpSpPr>
        <p:sp>
          <p:nvSpPr>
            <p:cNvPr id="48"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6103"/>
            </a:solidFill>
            <a:ln w="9525" cap="flat">
              <a:noFill/>
              <a:prstDash val="solid"/>
              <a:miter lim="800000"/>
            </a:ln>
            <a:effectLst>
              <a:innerShdw blurRad="63500" dist="50800" dir="13500000">
                <a:prstClr val="black">
                  <a:alpha val="50000"/>
                </a:prstClr>
              </a:innerShdw>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49"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50" name="组合 49"/>
          <p:cNvGrpSpPr/>
          <p:nvPr/>
        </p:nvGrpSpPr>
        <p:grpSpPr>
          <a:xfrm>
            <a:off x="6520941" y="3072755"/>
            <a:ext cx="1201281" cy="1083483"/>
            <a:chOff x="5557128" y="2138335"/>
            <a:chExt cx="428348" cy="386204"/>
          </a:xfrm>
          <a:solidFill>
            <a:srgbClr val="0099A9"/>
          </a:solidFill>
        </p:grpSpPr>
        <p:sp>
          <p:nvSpPr>
            <p:cNvPr id="51"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a:innerShdw blurRad="63500" dist="50800" dir="13500000">
                <a:prstClr val="black">
                  <a:alpha val="50000"/>
                </a:prstClr>
              </a:innerShdw>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52"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53" name="组合 52"/>
          <p:cNvGrpSpPr/>
          <p:nvPr/>
        </p:nvGrpSpPr>
        <p:grpSpPr>
          <a:xfrm>
            <a:off x="8962060" y="3072755"/>
            <a:ext cx="1201281" cy="1083483"/>
            <a:chOff x="6068610" y="2138335"/>
            <a:chExt cx="428348" cy="386204"/>
          </a:xfrm>
        </p:grpSpPr>
        <p:sp>
          <p:nvSpPr>
            <p:cNvPr id="54"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1E"/>
            </a:solidFill>
            <a:ln w="9525" cap="flat">
              <a:noFill/>
              <a:prstDash val="solid"/>
              <a:miter lim="800000"/>
            </a:ln>
            <a:effectLst>
              <a:innerShdw blurRad="63500" dist="50800" dir="13500000">
                <a:prstClr val="black">
                  <a:alpha val="50000"/>
                </a:prstClr>
              </a:innerShdw>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55"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18298" y="1565063"/>
            <a:ext cx="4755404" cy="3143351"/>
            <a:chOff x="3757132" y="1565063"/>
            <a:chExt cx="4755404" cy="3143351"/>
          </a:xfrm>
        </p:grpSpPr>
        <p:sp>
          <p:nvSpPr>
            <p:cNvPr id="19" name="矩形 18"/>
            <p:cNvSpPr/>
            <p:nvPr/>
          </p:nvSpPr>
          <p:spPr>
            <a:xfrm>
              <a:off x="3965009" y="3148020"/>
              <a:ext cx="4339650" cy="923330"/>
            </a:xfrm>
            <a:prstGeom prst="rect">
              <a:avLst/>
            </a:prstGeom>
          </p:spPr>
          <p:txBody>
            <a:bodyPr wrap="none">
              <a:spAutoFit/>
            </a:bodyPr>
            <a:lstStyle/>
            <a:p>
              <a:pPr lvl="0" algn="ctr">
                <a:defRPr/>
              </a:pPr>
              <a:r>
                <a:rPr lang="zh-CN" altLang="en-US" sz="5400">
                  <a:solidFill>
                    <a:srgbClr val="EA5E66"/>
                  </a:solidFill>
                  <a:ea typeface="汉仪铸字美心体W" panose="00000500000000000000"/>
                  <a:cs typeface="+mn-ea"/>
                </a:rPr>
                <a:t>公司发展历程</a:t>
              </a:r>
              <a:endParaRPr lang="zh-CN" altLang="en-US" sz="5400" dirty="0">
                <a:solidFill>
                  <a:srgbClr val="EA5E66"/>
                </a:solidFill>
                <a:ea typeface="汉仪铸字美心体W" panose="00000500000000000000"/>
                <a:cs typeface="+mn-ea"/>
              </a:endParaRPr>
            </a:p>
          </p:txBody>
        </p:sp>
        <p:sp>
          <p:nvSpPr>
            <p:cNvPr id="20" name="矩形 19"/>
            <p:cNvSpPr/>
            <p:nvPr/>
          </p:nvSpPr>
          <p:spPr>
            <a:xfrm>
              <a:off x="3757132" y="4062083"/>
              <a:ext cx="4755404" cy="646331"/>
            </a:xfrm>
            <a:prstGeom prst="rect">
              <a:avLst/>
            </a:prstGeom>
          </p:spPr>
          <p:txBody>
            <a:bodyPr wrap="none">
              <a:spAutoFit/>
            </a:bodyPr>
            <a:lstStyle/>
            <a:p>
              <a:pPr lvl="0">
                <a:defRPr/>
              </a:pPr>
              <a:r>
                <a:rPr lang="en-US" altLang="zh-CN" sz="3600">
                  <a:solidFill>
                    <a:schemeClr val="bg1">
                      <a:lumMod val="65000"/>
                    </a:schemeClr>
                  </a:solidFill>
                  <a:latin typeface="Montserrat Medium"/>
                  <a:ea typeface="方正兰亭黑简体"/>
                </a:rPr>
                <a:t>DEVELOPMENT HISTORY</a:t>
              </a:r>
              <a:endParaRPr kumimoji="0" lang="zh-CN" altLang="en-US" sz="3600" b="0" i="0" u="none" strike="noStrike" kern="1200" cap="none" spc="0" normalizeH="0" baseline="0" noProof="0" dirty="0">
                <a:ln>
                  <a:noFill/>
                </a:ln>
                <a:solidFill>
                  <a:schemeClr val="bg1">
                    <a:lumMod val="65000"/>
                  </a:schemeClr>
                </a:solidFill>
                <a:effectLst/>
                <a:uLnTx/>
                <a:uFillTx/>
                <a:latin typeface="Montserrat Medium"/>
                <a:ea typeface="方正兰亭黑简体"/>
                <a:cs typeface="+mn-cs"/>
              </a:endParaRPr>
            </a:p>
          </p:txBody>
        </p:sp>
        <p:grpSp>
          <p:nvGrpSpPr>
            <p:cNvPr id="25" name="组合 24"/>
            <p:cNvGrpSpPr/>
            <p:nvPr/>
          </p:nvGrpSpPr>
          <p:grpSpPr>
            <a:xfrm>
              <a:off x="5510834" y="1565063"/>
              <a:ext cx="1248000" cy="1439196"/>
              <a:chOff x="3180246" y="2389878"/>
              <a:chExt cx="1248000" cy="1439196"/>
            </a:xfrm>
          </p:grpSpPr>
          <p:grpSp>
            <p:nvGrpSpPr>
              <p:cNvPr id="26" name="组合 25"/>
              <p:cNvGrpSpPr/>
              <p:nvPr/>
            </p:nvGrpSpPr>
            <p:grpSpPr>
              <a:xfrm rot="14400000">
                <a:off x="3084648" y="2485476"/>
                <a:ext cx="1439196" cy="1248000"/>
                <a:chOff x="1511944" y="2420246"/>
                <a:chExt cx="2627152" cy="2294453"/>
              </a:xfrm>
              <a:effectLst>
                <a:outerShdw blurRad="203200" dist="38100" dir="3780000" sx="103000" sy="103000" algn="t" rotWithShape="0">
                  <a:prstClr val="black">
                    <a:alpha val="25000"/>
                  </a:prstClr>
                </a:outerShdw>
              </a:effectLst>
            </p:grpSpPr>
            <p:sp>
              <p:nvSpPr>
                <p:cNvPr id="3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28" name="Freeform 5"/>
              <p:cNvSpPr/>
              <p:nvPr/>
            </p:nvSpPr>
            <p:spPr bwMode="auto">
              <a:xfrm>
                <a:off x="3269099" y="2622169"/>
                <a:ext cx="1080575" cy="97461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5E66"/>
              </a:solidFill>
              <a:ln w="9525" cap="flat">
                <a:noFill/>
                <a:prstDash val="solid"/>
                <a:miter lim="800000"/>
              </a:ln>
              <a:effectLst>
                <a:innerShdw blurRad="63500" dist="50800" dir="13500000">
                  <a:prstClr val="black">
                    <a:alpha val="50000"/>
                  </a:prstClr>
                </a:innerShdw>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2" name="矩形 1"/>
            <p:cNvSpPr/>
            <p:nvPr/>
          </p:nvSpPr>
          <p:spPr>
            <a:xfrm>
              <a:off x="5843728" y="1922748"/>
              <a:ext cx="582212" cy="830997"/>
            </a:xfrm>
            <a:prstGeom prst="rect">
              <a:avLst/>
            </a:prstGeom>
          </p:spPr>
          <p:txBody>
            <a:bodyPr wrap="none">
              <a:spAutoFit/>
            </a:bodyPr>
            <a:lstStyle/>
            <a:p>
              <a:pPr lvl="0" algn="ctr">
                <a:defRPr/>
              </a:pPr>
              <a:r>
                <a:rPr lang="en-US" altLang="zh-CN" sz="4800" spc="-300">
                  <a:solidFill>
                    <a:schemeClr val="bg1"/>
                  </a:solidFill>
                  <a:latin typeface="Agency FB" panose="020B0503020202020204" pitchFamily="34" charset="0"/>
                  <a:ea typeface="方正兰亭黑简体"/>
                </a:rPr>
                <a:t>0 1</a:t>
              </a:r>
              <a:endParaRPr lang="zh-CN" altLang="en-US" sz="4800" spc="-300" dirty="0">
                <a:solidFill>
                  <a:schemeClr val="bg1"/>
                </a:solidFill>
                <a:latin typeface="Agency FB" panose="020B0503020202020204" pitchFamily="34" charset="0"/>
                <a:ea typeface="方正兰亭黑简体"/>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0" y="179784"/>
            <a:ext cx="2844186" cy="726119"/>
            <a:chOff x="0" y="179784"/>
            <a:chExt cx="2844186" cy="726119"/>
          </a:xfrm>
        </p:grpSpPr>
        <p:cxnSp>
          <p:nvCxnSpPr>
            <p:cNvPr id="87" name="直接连接符 86"/>
            <p:cNvCxnSpPr/>
            <p:nvPr/>
          </p:nvCxnSpPr>
          <p:spPr>
            <a:xfrm>
              <a:off x="0" y="627801"/>
              <a:ext cx="2769399" cy="0"/>
            </a:xfrm>
            <a:prstGeom prst="line">
              <a:avLst/>
            </a:prstGeom>
            <a:ln>
              <a:solidFill>
                <a:srgbClr val="EA5E66"/>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537700" y="179784"/>
              <a:ext cx="2231699" cy="461665"/>
            </a:xfrm>
            <a:prstGeom prst="rect">
              <a:avLst/>
            </a:prstGeom>
            <a:noFill/>
          </p:spPr>
          <p:txBody>
            <a:bodyPr wrap="square" rtlCol="0">
              <a:spAutoFit/>
            </a:bodyPr>
            <a:lstStyle/>
            <a:p>
              <a:pPr algn="dist"/>
              <a:r>
                <a:rPr lang="zh-CN" altLang="en-US" sz="2400" b="1" dirty="0">
                  <a:solidFill>
                    <a:srgbClr val="EA5E66"/>
                  </a:solidFill>
                  <a:latin typeface="汉仪铸字美心体W" panose="00000500000000000000" pitchFamily="2" charset="-122"/>
                  <a:ea typeface="汉仪铸字美心体W" panose="00000500000000000000" pitchFamily="2" charset="-122"/>
                </a:rPr>
                <a:t>公司发展历程</a:t>
              </a:r>
            </a:p>
          </p:txBody>
        </p:sp>
        <p:sp>
          <p:nvSpPr>
            <p:cNvPr id="89" name="文本框 88"/>
            <p:cNvSpPr txBox="1"/>
            <p:nvPr/>
          </p:nvSpPr>
          <p:spPr>
            <a:xfrm>
              <a:off x="508290" y="644293"/>
              <a:ext cx="2335896" cy="261610"/>
            </a:xfrm>
            <a:prstGeom prst="rect">
              <a:avLst/>
            </a:prstGeom>
            <a:noFill/>
          </p:spPr>
          <p:txBody>
            <a:bodyPr wrap="none" rtlCol="0">
              <a:spAutoFit/>
            </a:bodyPr>
            <a:lstStyle/>
            <a:p>
              <a:pPr algn="r"/>
              <a:r>
                <a:rPr lang="en-US" altLang="zh-CN" sz="1100" spc="800" dirty="0">
                  <a:solidFill>
                    <a:srgbClr val="EA5E66"/>
                  </a:solidFill>
                  <a:latin typeface="HelveticaNeueLT Pro 35 Th" panose="020B0403020202020204" pitchFamily="34" charset="0"/>
                </a:rPr>
                <a:t>CHAPTER ONE</a:t>
              </a:r>
              <a:endParaRPr lang="zh-CN" altLang="en-US" sz="1100" spc="800" dirty="0">
                <a:solidFill>
                  <a:srgbClr val="EA5E66"/>
                </a:solidFill>
                <a:latin typeface="HelveticaNeueLT Pro 35 Th" panose="020B0403020202020204" pitchFamily="34" charset="0"/>
              </a:endParaRPr>
            </a:p>
          </p:txBody>
        </p:sp>
      </p:grpSp>
      <p:sp>
        <p:nvSpPr>
          <p:cNvPr id="11" name="Rectangle 4"/>
          <p:cNvSpPr/>
          <p:nvPr/>
        </p:nvSpPr>
        <p:spPr>
          <a:xfrm>
            <a:off x="7517605" y="1834356"/>
            <a:ext cx="3762375" cy="2884488"/>
          </a:xfrm>
          <a:prstGeom prst="rect">
            <a:avLst/>
          </a:prstGeom>
          <a:solidFill>
            <a:srgbClr val="EA5E66"/>
          </a:solidFill>
          <a:ln w="9525" cap="flat">
            <a:noFill/>
            <a:prstDash val="solid"/>
            <a:miter lim="800000"/>
          </a:ln>
          <a:effectLst>
            <a:outerShdw blurRad="50800" dist="38100" dir="5400000" algn="t" rotWithShape="0">
              <a:prstClr val="black">
                <a:alpha val="40000"/>
              </a:prstClr>
            </a:outerShdw>
          </a:effectLst>
        </p:spPr>
        <p:txBody>
          <a:bodyPr vert="horz" wrap="square" lIns="91418" tIns="45709" rIns="91418" bIns="45709" numCol="1" anchor="t" anchorCtr="0" compatLnSpc="1"/>
          <a:lstStyle>
            <a:defPPr>
              <a:defRPr lang="id-ID">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endParaRPr lang="en-US" altLang="zh-CN">
              <a:solidFill>
                <a:prstClr val="black"/>
              </a:solidFill>
              <a:latin typeface="Arial" panose="020B0604020202020204"/>
              <a:ea typeface="微软雅黑" panose="020B0503020204020204" pitchFamily="34" charset="-122"/>
            </a:endParaRPr>
          </a:p>
        </p:txBody>
      </p:sp>
      <p:sp>
        <p:nvSpPr>
          <p:cNvPr id="12" name="Rectangle 5"/>
          <p:cNvSpPr/>
          <p:nvPr/>
        </p:nvSpPr>
        <p:spPr>
          <a:xfrm>
            <a:off x="942180" y="1834356"/>
            <a:ext cx="6516688" cy="2884488"/>
          </a:xfrm>
          <a:prstGeom prst="rect">
            <a:avLst/>
          </a:prstGeom>
          <a:blipFill rotWithShape="1">
            <a:blip r:embed="rId2" cstate="print"/>
            <a:stretch>
              <a:fillRect t="-2000" b="-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cxnSp>
        <p:nvCxnSpPr>
          <p:cNvPr id="13" name="Straight Connector 10"/>
          <p:cNvCxnSpPr/>
          <p:nvPr/>
        </p:nvCxnSpPr>
        <p:spPr>
          <a:xfrm flipH="1">
            <a:off x="912018" y="5010944"/>
            <a:ext cx="1036796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8411845" y="3229610"/>
            <a:ext cx="1974850" cy="1045210"/>
            <a:chOff x="11884" y="3191"/>
            <a:chExt cx="3110" cy="1646"/>
          </a:xfrm>
        </p:grpSpPr>
        <p:sp>
          <p:nvSpPr>
            <p:cNvPr id="15" name="文本框 14"/>
            <p:cNvSpPr txBox="1"/>
            <p:nvPr/>
          </p:nvSpPr>
          <p:spPr>
            <a:xfrm>
              <a:off x="11884" y="3744"/>
              <a:ext cx="3110" cy="1093"/>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单击此处添加本章节的简要内容。本模板精心</a:t>
              </a:r>
            </a:p>
          </p:txBody>
        </p:sp>
        <p:sp>
          <p:nvSpPr>
            <p:cNvPr id="16" name="TextBox 76"/>
            <p:cNvSpPr txBox="1"/>
            <p:nvPr/>
          </p:nvSpPr>
          <p:spPr>
            <a:xfrm>
              <a:off x="11884" y="3191"/>
              <a:ext cx="3109" cy="628"/>
            </a:xfrm>
            <a:prstGeom prst="rect">
              <a:avLst/>
            </a:prstGeom>
            <a:noFill/>
          </p:spPr>
          <p:txBody>
            <a:bodyPr wrap="square" rtlCol="0">
              <a:spAutoFit/>
            </a:bodyPr>
            <a:lstStyle/>
            <a:p>
              <a:pPr lvl="0">
                <a:defRPr/>
              </a:pPr>
              <a:r>
                <a:rPr lang="zh-CN" altLang="en-US" sz="2000" b="1">
                  <a:solidFill>
                    <a:prstClr val="white"/>
                  </a:solidFill>
                  <a:latin typeface="微软雅黑" panose="020B0503020204020204" pitchFamily="34" charset="-122"/>
                  <a:ea typeface="微软雅黑" panose="020B0503020204020204" pitchFamily="34" charset="-122"/>
                </a:rPr>
                <a:t>公司发展历程</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grpSp>
      <p:sp>
        <p:nvSpPr>
          <p:cNvPr id="17" name="Freeform 33"/>
          <p:cNvSpPr>
            <a:spLocks noEditPoints="1"/>
          </p:cNvSpPr>
          <p:nvPr/>
        </p:nvSpPr>
        <p:spPr bwMode="auto">
          <a:xfrm>
            <a:off x="9000174" y="2232460"/>
            <a:ext cx="796464" cy="786569"/>
          </a:xfrm>
          <a:custGeom>
            <a:avLst/>
            <a:gdLst>
              <a:gd name="T0" fmla="*/ 269 w 596"/>
              <a:gd name="T1" fmla="*/ 88 h 593"/>
              <a:gd name="T2" fmla="*/ 280 w 596"/>
              <a:gd name="T3" fmla="*/ 507 h 593"/>
              <a:gd name="T4" fmla="*/ 201 w 596"/>
              <a:gd name="T5" fmla="*/ 517 h 593"/>
              <a:gd name="T6" fmla="*/ 190 w 596"/>
              <a:gd name="T7" fmla="*/ 97 h 593"/>
              <a:gd name="T8" fmla="*/ 429 w 596"/>
              <a:gd name="T9" fmla="*/ 367 h 593"/>
              <a:gd name="T10" fmla="*/ 487 w 596"/>
              <a:gd name="T11" fmla="*/ 367 h 593"/>
              <a:gd name="T12" fmla="*/ 504 w 596"/>
              <a:gd name="T13" fmla="*/ 506 h 593"/>
              <a:gd name="T14" fmla="*/ 425 w 596"/>
              <a:gd name="T15" fmla="*/ 518 h 593"/>
              <a:gd name="T16" fmla="*/ 414 w 596"/>
              <a:gd name="T17" fmla="*/ 382 h 593"/>
              <a:gd name="T18" fmla="*/ 23 w 596"/>
              <a:gd name="T19" fmla="*/ 0 h 593"/>
              <a:gd name="T20" fmla="*/ 22 w 596"/>
              <a:gd name="T21" fmla="*/ 0 h 593"/>
              <a:gd name="T22" fmla="*/ 2 w 596"/>
              <a:gd name="T23" fmla="*/ 38 h 593"/>
              <a:gd name="T24" fmla="*/ 12 w 596"/>
              <a:gd name="T25" fmla="*/ 43 h 593"/>
              <a:gd name="T26" fmla="*/ 14 w 596"/>
              <a:gd name="T27" fmla="*/ 569 h 593"/>
              <a:gd name="T28" fmla="*/ 548 w 596"/>
              <a:gd name="T29" fmla="*/ 578 h 593"/>
              <a:gd name="T30" fmla="*/ 551 w 596"/>
              <a:gd name="T31" fmla="*/ 587 h 593"/>
              <a:gd name="T32" fmla="*/ 591 w 596"/>
              <a:gd name="T33" fmla="*/ 574 h 593"/>
              <a:gd name="T34" fmla="*/ 557 w 596"/>
              <a:gd name="T35" fmla="*/ 550 h 593"/>
              <a:gd name="T36" fmla="*/ 551 w 596"/>
              <a:gd name="T37" fmla="*/ 558 h 593"/>
              <a:gd name="T38" fmla="*/ 42 w 596"/>
              <a:gd name="T39" fmla="*/ 561 h 593"/>
              <a:gd name="T40" fmla="*/ 31 w 596"/>
              <a:gd name="T41" fmla="*/ 46 h 593"/>
              <a:gd name="T42" fmla="*/ 39 w 596"/>
              <a:gd name="T43" fmla="*/ 43 h 593"/>
              <a:gd name="T44" fmla="*/ 25 w 596"/>
              <a:gd name="T45" fmla="*/ 4 h 593"/>
              <a:gd name="T46" fmla="*/ 309 w 596"/>
              <a:gd name="T47" fmla="*/ 194 h 593"/>
              <a:gd name="T48" fmla="*/ 380 w 596"/>
              <a:gd name="T49" fmla="*/ 194 h 593"/>
              <a:gd name="T50" fmla="*/ 390 w 596"/>
              <a:gd name="T51" fmla="*/ 509 h 593"/>
              <a:gd name="T52" fmla="*/ 310 w 596"/>
              <a:gd name="T53" fmla="*/ 517 h 593"/>
              <a:gd name="T54" fmla="*/ 300 w 596"/>
              <a:gd name="T55" fmla="*/ 202 h 593"/>
              <a:gd name="T56" fmla="*/ 89 w 596"/>
              <a:gd name="T57" fmla="*/ 302 h 593"/>
              <a:gd name="T58" fmla="*/ 159 w 596"/>
              <a:gd name="T59" fmla="*/ 302 h 593"/>
              <a:gd name="T60" fmla="*/ 169 w 596"/>
              <a:gd name="T61" fmla="*/ 507 h 593"/>
              <a:gd name="T62" fmla="*/ 90 w 596"/>
              <a:gd name="T63" fmla="*/ 517 h 593"/>
              <a:gd name="T64" fmla="*/ 79 w 596"/>
              <a:gd name="T65" fmla="*/ 31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6" h="593">
                <a:moveTo>
                  <a:pt x="199" y="88"/>
                </a:moveTo>
                <a:cubicBezTo>
                  <a:pt x="223" y="88"/>
                  <a:pt x="246" y="88"/>
                  <a:pt x="269" y="88"/>
                </a:cubicBezTo>
                <a:cubicBezTo>
                  <a:pt x="279" y="88"/>
                  <a:pt x="280" y="89"/>
                  <a:pt x="280" y="97"/>
                </a:cubicBezTo>
                <a:cubicBezTo>
                  <a:pt x="280" y="234"/>
                  <a:pt x="280" y="370"/>
                  <a:pt x="280" y="507"/>
                </a:cubicBezTo>
                <a:cubicBezTo>
                  <a:pt x="280" y="516"/>
                  <a:pt x="279" y="517"/>
                  <a:pt x="270" y="517"/>
                </a:cubicBezTo>
                <a:cubicBezTo>
                  <a:pt x="247" y="517"/>
                  <a:pt x="224" y="517"/>
                  <a:pt x="201" y="517"/>
                </a:cubicBezTo>
                <a:cubicBezTo>
                  <a:pt x="192" y="517"/>
                  <a:pt x="190" y="516"/>
                  <a:pt x="190" y="507"/>
                </a:cubicBezTo>
                <a:cubicBezTo>
                  <a:pt x="190" y="371"/>
                  <a:pt x="190" y="234"/>
                  <a:pt x="190" y="97"/>
                </a:cubicBezTo>
                <a:cubicBezTo>
                  <a:pt x="190" y="89"/>
                  <a:pt x="191" y="88"/>
                  <a:pt x="199" y="88"/>
                </a:cubicBezTo>
                <a:close/>
                <a:moveTo>
                  <a:pt x="429" y="367"/>
                </a:moveTo>
                <a:cubicBezTo>
                  <a:pt x="429" y="367"/>
                  <a:pt x="429" y="367"/>
                  <a:pt x="429" y="367"/>
                </a:cubicBezTo>
                <a:cubicBezTo>
                  <a:pt x="448" y="367"/>
                  <a:pt x="468" y="367"/>
                  <a:pt x="487" y="367"/>
                </a:cubicBezTo>
                <a:cubicBezTo>
                  <a:pt x="502" y="367"/>
                  <a:pt x="504" y="368"/>
                  <a:pt x="504" y="382"/>
                </a:cubicBezTo>
                <a:cubicBezTo>
                  <a:pt x="504" y="423"/>
                  <a:pt x="504" y="465"/>
                  <a:pt x="504" y="506"/>
                </a:cubicBezTo>
                <a:cubicBezTo>
                  <a:pt x="504" y="516"/>
                  <a:pt x="503" y="518"/>
                  <a:pt x="494" y="518"/>
                </a:cubicBezTo>
                <a:cubicBezTo>
                  <a:pt x="471" y="518"/>
                  <a:pt x="448" y="518"/>
                  <a:pt x="425" y="518"/>
                </a:cubicBezTo>
                <a:cubicBezTo>
                  <a:pt x="415" y="518"/>
                  <a:pt x="414" y="517"/>
                  <a:pt x="414" y="506"/>
                </a:cubicBezTo>
                <a:cubicBezTo>
                  <a:pt x="414" y="464"/>
                  <a:pt x="414" y="423"/>
                  <a:pt x="414" y="382"/>
                </a:cubicBezTo>
                <a:cubicBezTo>
                  <a:pt x="414" y="368"/>
                  <a:pt x="416" y="367"/>
                  <a:pt x="429" y="367"/>
                </a:cubicBezTo>
                <a:close/>
                <a:moveTo>
                  <a:pt x="23" y="0"/>
                </a:moveTo>
                <a:cubicBezTo>
                  <a:pt x="23" y="0"/>
                  <a:pt x="23" y="0"/>
                  <a:pt x="23" y="0"/>
                </a:cubicBezTo>
                <a:cubicBezTo>
                  <a:pt x="22" y="0"/>
                  <a:pt x="22" y="0"/>
                  <a:pt x="22" y="0"/>
                </a:cubicBezTo>
                <a:cubicBezTo>
                  <a:pt x="21" y="1"/>
                  <a:pt x="21" y="2"/>
                  <a:pt x="20" y="4"/>
                </a:cubicBezTo>
                <a:cubicBezTo>
                  <a:pt x="14" y="15"/>
                  <a:pt x="8" y="27"/>
                  <a:pt x="2" y="38"/>
                </a:cubicBezTo>
                <a:cubicBezTo>
                  <a:pt x="0" y="42"/>
                  <a:pt x="1" y="43"/>
                  <a:pt x="6" y="43"/>
                </a:cubicBezTo>
                <a:cubicBezTo>
                  <a:pt x="8" y="43"/>
                  <a:pt x="10" y="43"/>
                  <a:pt x="12" y="43"/>
                </a:cubicBezTo>
                <a:cubicBezTo>
                  <a:pt x="14" y="43"/>
                  <a:pt x="14" y="44"/>
                  <a:pt x="14" y="46"/>
                </a:cubicBezTo>
                <a:cubicBezTo>
                  <a:pt x="14" y="220"/>
                  <a:pt x="14" y="395"/>
                  <a:pt x="14" y="569"/>
                </a:cubicBezTo>
                <a:cubicBezTo>
                  <a:pt x="14" y="576"/>
                  <a:pt x="16" y="578"/>
                  <a:pt x="25" y="578"/>
                </a:cubicBezTo>
                <a:cubicBezTo>
                  <a:pt x="200" y="578"/>
                  <a:pt x="374" y="578"/>
                  <a:pt x="548" y="578"/>
                </a:cubicBezTo>
                <a:cubicBezTo>
                  <a:pt x="551" y="578"/>
                  <a:pt x="551" y="579"/>
                  <a:pt x="551" y="581"/>
                </a:cubicBezTo>
                <a:cubicBezTo>
                  <a:pt x="551" y="583"/>
                  <a:pt x="551" y="585"/>
                  <a:pt x="551" y="587"/>
                </a:cubicBezTo>
                <a:cubicBezTo>
                  <a:pt x="551" y="592"/>
                  <a:pt x="553" y="593"/>
                  <a:pt x="556" y="591"/>
                </a:cubicBezTo>
                <a:cubicBezTo>
                  <a:pt x="568" y="585"/>
                  <a:pt x="579" y="580"/>
                  <a:pt x="591" y="574"/>
                </a:cubicBezTo>
                <a:cubicBezTo>
                  <a:pt x="596" y="571"/>
                  <a:pt x="595" y="570"/>
                  <a:pt x="591" y="568"/>
                </a:cubicBezTo>
                <a:cubicBezTo>
                  <a:pt x="579" y="562"/>
                  <a:pt x="568" y="556"/>
                  <a:pt x="557" y="550"/>
                </a:cubicBezTo>
                <a:cubicBezTo>
                  <a:pt x="552" y="548"/>
                  <a:pt x="551" y="548"/>
                  <a:pt x="551" y="554"/>
                </a:cubicBezTo>
                <a:cubicBezTo>
                  <a:pt x="551" y="556"/>
                  <a:pt x="551" y="557"/>
                  <a:pt x="551" y="558"/>
                </a:cubicBezTo>
                <a:cubicBezTo>
                  <a:pt x="551" y="561"/>
                  <a:pt x="551" y="561"/>
                  <a:pt x="548" y="561"/>
                </a:cubicBezTo>
                <a:cubicBezTo>
                  <a:pt x="379" y="561"/>
                  <a:pt x="210" y="561"/>
                  <a:pt x="42" y="561"/>
                </a:cubicBezTo>
                <a:cubicBezTo>
                  <a:pt x="34" y="561"/>
                  <a:pt x="31" y="560"/>
                  <a:pt x="31" y="552"/>
                </a:cubicBezTo>
                <a:cubicBezTo>
                  <a:pt x="31" y="383"/>
                  <a:pt x="31" y="215"/>
                  <a:pt x="31" y="46"/>
                </a:cubicBezTo>
                <a:cubicBezTo>
                  <a:pt x="31" y="43"/>
                  <a:pt x="32" y="43"/>
                  <a:pt x="35" y="43"/>
                </a:cubicBezTo>
                <a:cubicBezTo>
                  <a:pt x="36" y="43"/>
                  <a:pt x="38" y="43"/>
                  <a:pt x="39" y="43"/>
                </a:cubicBezTo>
                <a:cubicBezTo>
                  <a:pt x="45" y="43"/>
                  <a:pt x="45" y="42"/>
                  <a:pt x="43" y="37"/>
                </a:cubicBezTo>
                <a:cubicBezTo>
                  <a:pt x="37" y="26"/>
                  <a:pt x="31" y="15"/>
                  <a:pt x="25" y="4"/>
                </a:cubicBezTo>
                <a:cubicBezTo>
                  <a:pt x="24" y="2"/>
                  <a:pt x="24" y="1"/>
                  <a:pt x="23" y="0"/>
                </a:cubicBezTo>
                <a:close/>
                <a:moveTo>
                  <a:pt x="309" y="194"/>
                </a:moveTo>
                <a:cubicBezTo>
                  <a:pt x="309" y="194"/>
                  <a:pt x="309" y="194"/>
                  <a:pt x="309" y="194"/>
                </a:cubicBezTo>
                <a:cubicBezTo>
                  <a:pt x="332" y="194"/>
                  <a:pt x="356" y="194"/>
                  <a:pt x="380" y="194"/>
                </a:cubicBezTo>
                <a:cubicBezTo>
                  <a:pt x="389" y="194"/>
                  <a:pt x="390" y="195"/>
                  <a:pt x="390" y="201"/>
                </a:cubicBezTo>
                <a:cubicBezTo>
                  <a:pt x="390" y="304"/>
                  <a:pt x="390" y="406"/>
                  <a:pt x="390" y="509"/>
                </a:cubicBezTo>
                <a:cubicBezTo>
                  <a:pt x="390" y="516"/>
                  <a:pt x="387" y="517"/>
                  <a:pt x="379" y="517"/>
                </a:cubicBezTo>
                <a:cubicBezTo>
                  <a:pt x="356" y="517"/>
                  <a:pt x="333" y="517"/>
                  <a:pt x="310" y="517"/>
                </a:cubicBezTo>
                <a:cubicBezTo>
                  <a:pt x="300" y="517"/>
                  <a:pt x="300" y="516"/>
                  <a:pt x="300" y="508"/>
                </a:cubicBezTo>
                <a:cubicBezTo>
                  <a:pt x="300" y="406"/>
                  <a:pt x="300" y="304"/>
                  <a:pt x="300" y="202"/>
                </a:cubicBezTo>
                <a:cubicBezTo>
                  <a:pt x="300" y="194"/>
                  <a:pt x="300" y="194"/>
                  <a:pt x="309" y="194"/>
                </a:cubicBezTo>
                <a:close/>
                <a:moveTo>
                  <a:pt x="89" y="302"/>
                </a:moveTo>
                <a:cubicBezTo>
                  <a:pt x="89" y="302"/>
                  <a:pt x="89" y="302"/>
                  <a:pt x="89" y="302"/>
                </a:cubicBezTo>
                <a:cubicBezTo>
                  <a:pt x="112" y="302"/>
                  <a:pt x="136" y="302"/>
                  <a:pt x="159" y="302"/>
                </a:cubicBezTo>
                <a:cubicBezTo>
                  <a:pt x="168" y="302"/>
                  <a:pt x="169" y="302"/>
                  <a:pt x="169" y="311"/>
                </a:cubicBezTo>
                <a:cubicBezTo>
                  <a:pt x="169" y="377"/>
                  <a:pt x="169" y="442"/>
                  <a:pt x="169" y="507"/>
                </a:cubicBezTo>
                <a:cubicBezTo>
                  <a:pt x="169" y="516"/>
                  <a:pt x="168" y="517"/>
                  <a:pt x="160" y="517"/>
                </a:cubicBezTo>
                <a:cubicBezTo>
                  <a:pt x="137" y="517"/>
                  <a:pt x="113" y="517"/>
                  <a:pt x="90" y="517"/>
                </a:cubicBezTo>
                <a:cubicBezTo>
                  <a:pt x="81" y="517"/>
                  <a:pt x="79" y="516"/>
                  <a:pt x="79" y="507"/>
                </a:cubicBezTo>
                <a:cubicBezTo>
                  <a:pt x="79" y="442"/>
                  <a:pt x="79" y="376"/>
                  <a:pt x="79" y="311"/>
                </a:cubicBezTo>
                <a:cubicBezTo>
                  <a:pt x="79" y="302"/>
                  <a:pt x="80" y="302"/>
                  <a:pt x="89" y="302"/>
                </a:cubicBezTo>
                <a:close/>
              </a:path>
            </a:pathLst>
          </a:custGeom>
          <a:solidFill>
            <a:srgbClr val="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942180" y="5139690"/>
            <a:ext cx="10337799" cy="695575"/>
          </a:xfrm>
          <a:prstGeom prst="rect">
            <a:avLst/>
          </a:prstGeom>
          <a:noFill/>
        </p:spPr>
        <p:txBody>
          <a:bodyPr wrap="square" rtlCol="0">
            <a:spAutoFit/>
          </a:bodyPr>
          <a:lstStyle/>
          <a:p>
            <a:pPr lvl="0">
              <a:lnSpc>
                <a:spcPct val="140000"/>
              </a:lnSpc>
              <a:defRPr/>
            </a:pPr>
            <a:r>
              <a:rPr lang="zh-CN" altLang="en-US" sz="1400">
                <a:solidFill>
                  <a:prstClr val="black">
                    <a:lumMod val="85000"/>
                    <a:lumOff val="15000"/>
                  </a:prstClr>
                </a:solidFill>
                <a:latin typeface="微软雅黑" panose="020B0503020204020204" pitchFamily="34" charset="-122"/>
                <a:ea typeface="微软雅黑" panose="020B0503020204020204" pitchFamily="34" charset="-122"/>
                <a:sym typeface="宋体" panose="02010600030101010101" pitchFamily="2" charset="-122"/>
              </a:rPr>
              <a:t>公司自成立以来，以“策略先行，经营致胜，管理为本”的商业推广理念，一步一个脚印发展成为东莞同类企业中经营范围最广、在行业内颇具影响力的企业。公司自成立以来一步一个脚印发展成为东莞同类企业中经营范围最广、在行业内颇具影响力的企业。</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0" y="179784"/>
            <a:ext cx="2844186" cy="726119"/>
            <a:chOff x="0" y="179784"/>
            <a:chExt cx="2844186" cy="726119"/>
          </a:xfrm>
        </p:grpSpPr>
        <p:cxnSp>
          <p:nvCxnSpPr>
            <p:cNvPr id="87" name="直接连接符 86"/>
            <p:cNvCxnSpPr/>
            <p:nvPr/>
          </p:nvCxnSpPr>
          <p:spPr>
            <a:xfrm>
              <a:off x="0" y="627801"/>
              <a:ext cx="2769399" cy="0"/>
            </a:xfrm>
            <a:prstGeom prst="line">
              <a:avLst/>
            </a:prstGeom>
            <a:ln>
              <a:solidFill>
                <a:srgbClr val="EA5E66"/>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537700" y="179784"/>
              <a:ext cx="2231699" cy="461665"/>
            </a:xfrm>
            <a:prstGeom prst="rect">
              <a:avLst/>
            </a:prstGeom>
            <a:noFill/>
          </p:spPr>
          <p:txBody>
            <a:bodyPr wrap="square" rtlCol="0">
              <a:spAutoFit/>
            </a:bodyPr>
            <a:lstStyle/>
            <a:p>
              <a:pPr algn="dist"/>
              <a:r>
                <a:rPr lang="zh-CN" altLang="en-US" sz="2400" b="1" dirty="0">
                  <a:solidFill>
                    <a:srgbClr val="EA5E66"/>
                  </a:solidFill>
                  <a:latin typeface="汉仪铸字美心体W" panose="00000500000000000000" pitchFamily="2" charset="-122"/>
                  <a:ea typeface="汉仪铸字美心体W" panose="00000500000000000000" pitchFamily="2" charset="-122"/>
                </a:rPr>
                <a:t>公司发展历程</a:t>
              </a:r>
            </a:p>
          </p:txBody>
        </p:sp>
        <p:sp>
          <p:nvSpPr>
            <p:cNvPr id="89" name="文本框 88"/>
            <p:cNvSpPr txBox="1"/>
            <p:nvPr/>
          </p:nvSpPr>
          <p:spPr>
            <a:xfrm>
              <a:off x="508290" y="644293"/>
              <a:ext cx="2335896" cy="261610"/>
            </a:xfrm>
            <a:prstGeom prst="rect">
              <a:avLst/>
            </a:prstGeom>
            <a:noFill/>
          </p:spPr>
          <p:txBody>
            <a:bodyPr wrap="none" rtlCol="0">
              <a:spAutoFit/>
            </a:bodyPr>
            <a:lstStyle/>
            <a:p>
              <a:pPr algn="r"/>
              <a:r>
                <a:rPr lang="en-US" altLang="zh-CN" sz="1100" spc="800" dirty="0">
                  <a:solidFill>
                    <a:srgbClr val="EA5E66"/>
                  </a:solidFill>
                  <a:latin typeface="HelveticaNeueLT Pro 35 Th" panose="020B0403020202020204" pitchFamily="34" charset="0"/>
                </a:rPr>
                <a:t>CHAPTER ONE</a:t>
              </a:r>
              <a:endParaRPr lang="zh-CN" altLang="en-US" sz="1100" spc="800" dirty="0">
                <a:solidFill>
                  <a:srgbClr val="EA5E66"/>
                </a:solidFill>
                <a:latin typeface="HelveticaNeueLT Pro 35 Th" panose="020B0403020202020204" pitchFamily="34" charset="0"/>
              </a:endParaRPr>
            </a:p>
          </p:txBody>
        </p:sp>
      </p:grpSp>
      <p:sp>
        <p:nvSpPr>
          <p:cNvPr id="54" name="KSO_GT3"/>
          <p:cNvSpPr txBox="1">
            <a:spLocks noChangeArrowheads="1"/>
          </p:cNvSpPr>
          <p:nvPr/>
        </p:nvSpPr>
        <p:spPr bwMode="auto">
          <a:xfrm>
            <a:off x="1103314" y="4260533"/>
            <a:ext cx="235426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3765" rtl="0" eaLnBrk="1" fontAlgn="auto" latinLnBrk="0" hangingPunct="1">
              <a:lnSpc>
                <a:spcPct val="130000"/>
              </a:lnSpc>
              <a:spcBef>
                <a:spcPts val="0"/>
              </a:spcBef>
              <a:spcAft>
                <a:spcPts val="0"/>
              </a:spcAft>
              <a:buClrTx/>
              <a:buSzTx/>
              <a:buFont typeface="Arial" panose="020B0604020202020204" pitchFamily="34" charset="0"/>
              <a:buNone/>
              <a:defRPr/>
            </a:pPr>
            <a:r>
              <a:rPr kumimoji="0" lang="zh-CN" altLang="en-US" sz="14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请在此处输入您的文本，或者将您的文本粘贴到此处。</a:t>
            </a:r>
          </a:p>
        </p:txBody>
      </p:sp>
      <p:sp>
        <p:nvSpPr>
          <p:cNvPr id="55" name="KSO_GT3"/>
          <p:cNvSpPr txBox="1">
            <a:spLocks noChangeArrowheads="1"/>
          </p:cNvSpPr>
          <p:nvPr/>
        </p:nvSpPr>
        <p:spPr bwMode="auto">
          <a:xfrm>
            <a:off x="3775077" y="4260533"/>
            <a:ext cx="2290444"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3765" rtl="0" eaLnBrk="1" fontAlgn="auto" latinLnBrk="0" hangingPunct="1">
              <a:lnSpc>
                <a:spcPct val="130000"/>
              </a:lnSpc>
              <a:spcBef>
                <a:spcPts val="0"/>
              </a:spcBef>
              <a:spcAft>
                <a:spcPts val="0"/>
              </a:spcAft>
              <a:buClrTx/>
              <a:buSzTx/>
              <a:buFont typeface="Arial" panose="020B0604020202020204" pitchFamily="34" charset="0"/>
              <a:buNone/>
              <a:defRPr/>
            </a:pPr>
            <a:r>
              <a:rPr kumimoji="0" lang="zh-CN" altLang="en-US" sz="14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请在此处输入您的文本，或者将您的文本粘贴到此处。</a:t>
            </a:r>
          </a:p>
        </p:txBody>
      </p:sp>
      <p:sp>
        <p:nvSpPr>
          <p:cNvPr id="56" name="KSO_GT3"/>
          <p:cNvSpPr txBox="1">
            <a:spLocks noChangeArrowheads="1"/>
          </p:cNvSpPr>
          <p:nvPr/>
        </p:nvSpPr>
        <p:spPr bwMode="auto">
          <a:xfrm>
            <a:off x="6254752" y="4260533"/>
            <a:ext cx="2269489"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3765" rtl="0" eaLnBrk="1" fontAlgn="auto" latinLnBrk="0" hangingPunct="1">
              <a:lnSpc>
                <a:spcPct val="130000"/>
              </a:lnSpc>
              <a:spcBef>
                <a:spcPts val="0"/>
              </a:spcBef>
              <a:spcAft>
                <a:spcPts val="0"/>
              </a:spcAft>
              <a:buClrTx/>
              <a:buSzTx/>
              <a:buFont typeface="Arial" panose="020B0604020202020204" pitchFamily="34" charset="0"/>
              <a:buNone/>
              <a:defRPr/>
            </a:pPr>
            <a:r>
              <a:rPr kumimoji="0" lang="zh-CN" altLang="en-US" sz="14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请在此处输入您的文本，或者将您的文本粘贴到此处。</a:t>
            </a:r>
          </a:p>
        </p:txBody>
      </p:sp>
      <p:sp>
        <p:nvSpPr>
          <p:cNvPr id="57" name="KSO_GT3"/>
          <p:cNvSpPr txBox="1">
            <a:spLocks noChangeArrowheads="1"/>
          </p:cNvSpPr>
          <p:nvPr/>
        </p:nvSpPr>
        <p:spPr bwMode="auto">
          <a:xfrm>
            <a:off x="8734426" y="4260533"/>
            <a:ext cx="235426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3765" rtl="0" eaLnBrk="1" fontAlgn="auto" latinLnBrk="0" hangingPunct="1">
              <a:lnSpc>
                <a:spcPct val="130000"/>
              </a:lnSpc>
              <a:spcBef>
                <a:spcPts val="0"/>
              </a:spcBef>
              <a:spcAft>
                <a:spcPts val="0"/>
              </a:spcAft>
              <a:buClrTx/>
              <a:buSzTx/>
              <a:buFont typeface="Arial" panose="020B0604020202020204" pitchFamily="34" charset="0"/>
              <a:buNone/>
              <a:defRPr/>
            </a:pPr>
            <a:r>
              <a:rPr kumimoji="0" lang="zh-CN" altLang="en-US" sz="1465"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请在此处输入您的文本，或者将您的文本粘贴到此处。</a:t>
            </a:r>
          </a:p>
        </p:txBody>
      </p:sp>
      <p:grpSp>
        <p:nvGrpSpPr>
          <p:cNvPr id="3" name="组合 2"/>
          <p:cNvGrpSpPr/>
          <p:nvPr/>
        </p:nvGrpSpPr>
        <p:grpSpPr>
          <a:xfrm>
            <a:off x="1103314" y="1936433"/>
            <a:ext cx="9985375" cy="2146301"/>
            <a:chOff x="1103314" y="1936433"/>
            <a:chExt cx="9985375" cy="2146301"/>
          </a:xfrm>
        </p:grpSpPr>
        <p:sp>
          <p:nvSpPr>
            <p:cNvPr id="39" name="矩形 17"/>
            <p:cNvSpPr>
              <a:spLocks noChangeArrowheads="1"/>
            </p:cNvSpPr>
            <p:nvPr/>
          </p:nvSpPr>
          <p:spPr bwMode="auto">
            <a:xfrm>
              <a:off x="1103314" y="3966846"/>
              <a:ext cx="9985375" cy="82551"/>
            </a:xfrm>
            <a:prstGeom prst="rect">
              <a:avLst/>
            </a:prstGeom>
            <a:solidFill>
              <a:schemeClr val="bg1">
                <a:lumMod val="75000"/>
              </a:schemeClr>
            </a:solidFill>
            <a:ln>
              <a:noFill/>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3" name="椭圆 18"/>
            <p:cNvSpPr>
              <a:spLocks noChangeArrowheads="1"/>
            </p:cNvSpPr>
            <p:nvPr/>
          </p:nvSpPr>
          <p:spPr bwMode="auto">
            <a:xfrm>
              <a:off x="2300288" y="3903346"/>
              <a:ext cx="179388" cy="179388"/>
            </a:xfrm>
            <a:prstGeom prst="ellipse">
              <a:avLst/>
            </a:prstGeom>
            <a:solidFill>
              <a:srgbClr val="E87071"/>
            </a:solidFill>
            <a:ln w="25400" cmpd="sng">
              <a:solidFill>
                <a:srgbClr val="FFFFFF"/>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5" name="椭圆 19"/>
            <p:cNvSpPr>
              <a:spLocks noChangeArrowheads="1"/>
            </p:cNvSpPr>
            <p:nvPr/>
          </p:nvSpPr>
          <p:spPr bwMode="auto">
            <a:xfrm>
              <a:off x="4775200" y="3903346"/>
              <a:ext cx="177800" cy="179388"/>
            </a:xfrm>
            <a:prstGeom prst="ellipse">
              <a:avLst/>
            </a:prstGeom>
            <a:solidFill>
              <a:srgbClr val="EA6103"/>
            </a:solidFill>
            <a:ln w="25400" cmpd="sng">
              <a:solidFill>
                <a:srgbClr val="FFFFFF"/>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椭圆 20"/>
            <p:cNvSpPr>
              <a:spLocks noChangeArrowheads="1"/>
            </p:cNvSpPr>
            <p:nvPr/>
          </p:nvSpPr>
          <p:spPr bwMode="auto">
            <a:xfrm>
              <a:off x="7250113" y="3903346"/>
              <a:ext cx="177800" cy="179388"/>
            </a:xfrm>
            <a:prstGeom prst="ellipse">
              <a:avLst/>
            </a:prstGeom>
            <a:solidFill>
              <a:srgbClr val="01ACBE"/>
            </a:solidFill>
            <a:ln w="25400" cmpd="sng">
              <a:solidFill>
                <a:srgbClr val="FFFFFF"/>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9" name="椭圆 28"/>
            <p:cNvSpPr>
              <a:spLocks noChangeArrowheads="1"/>
            </p:cNvSpPr>
            <p:nvPr/>
          </p:nvSpPr>
          <p:spPr bwMode="auto">
            <a:xfrm>
              <a:off x="9723439" y="3903346"/>
              <a:ext cx="179387" cy="179388"/>
            </a:xfrm>
            <a:prstGeom prst="ellipse">
              <a:avLst/>
            </a:prstGeom>
            <a:solidFill>
              <a:srgbClr val="FFB850"/>
            </a:solidFill>
            <a:ln w="25400" cmpd="sng">
              <a:solidFill>
                <a:srgbClr val="FFFFFF"/>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任意多边形 29"/>
            <p:cNvSpPr>
              <a:spLocks noChangeArrowheads="1"/>
            </p:cNvSpPr>
            <p:nvPr/>
          </p:nvSpPr>
          <p:spPr bwMode="auto">
            <a:xfrm>
              <a:off x="1706564" y="1936433"/>
              <a:ext cx="1366837"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EA5E66"/>
            </a:solidFill>
            <a:ln w="9525" cap="flat">
              <a:noFill/>
              <a:prstDash val="solid"/>
              <a:miter lim="800000"/>
            </a:ln>
            <a:effectLst>
              <a:outerShdw blurRad="50800" dist="38100" dir="5400000" algn="t" rotWithShape="0">
                <a:prstClr val="black">
                  <a:alpha val="40000"/>
                </a:prstClr>
              </a:outerShdw>
            </a:effectLst>
          </p:spPr>
          <p:txBody>
            <a:bodyPr vert="horz" wrap="square" lIns="91418" tIns="45709" rIns="91418" bIns="45709" numCol="1" anchor="t" anchorCtr="0" compatLnSpc="1"/>
            <a:lstStyle/>
            <a:p>
              <a:pPr algn="ctr" defTabSz="685800"/>
              <a:endParaRPr lang="en-US" sz="3200">
                <a:solidFill>
                  <a:prstClr val="black"/>
                </a:solidFill>
                <a:latin typeface="Arial" panose="020B0604020202020204"/>
                <a:ea typeface="微软雅黑" panose="020B0503020204020204" pitchFamily="34" charset="-122"/>
              </a:endParaRPr>
            </a:p>
          </p:txBody>
        </p:sp>
        <p:sp>
          <p:nvSpPr>
            <p:cNvPr id="51" name="任意多边形 30"/>
            <p:cNvSpPr>
              <a:spLocks noChangeArrowheads="1"/>
            </p:cNvSpPr>
            <p:nvPr/>
          </p:nvSpPr>
          <p:spPr bwMode="auto">
            <a:xfrm>
              <a:off x="9129714" y="1936433"/>
              <a:ext cx="1366837"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F69F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04" tIns="54852" rIns="109704" bIns="54852" rtlCol="0" anchor="ctr"/>
            <a:lstStyle/>
            <a:p>
              <a:pPr algn="ctr" defTabSz="866775" fontAlgn="base">
                <a:spcBef>
                  <a:spcPct val="0"/>
                </a:spcBef>
                <a:spcAft>
                  <a:spcPct val="0"/>
                </a:spcAft>
              </a:pPr>
              <a:endParaRPr lang="zh-CN" altLang="en-US" sz="1705" dirty="0">
                <a:solidFill>
                  <a:prstClr val="white"/>
                </a:solidFill>
                <a:latin typeface="Calibri Light" panose="020F0302020204030204"/>
                <a:ea typeface="微软雅黑" panose="020B0503020204020204" pitchFamily="34" charset="-122"/>
              </a:endParaRPr>
            </a:p>
          </p:txBody>
        </p:sp>
        <p:sp>
          <p:nvSpPr>
            <p:cNvPr id="52" name="任意多边形 31"/>
            <p:cNvSpPr>
              <a:spLocks noChangeArrowheads="1"/>
            </p:cNvSpPr>
            <p:nvPr/>
          </p:nvSpPr>
          <p:spPr bwMode="auto">
            <a:xfrm>
              <a:off x="4181475" y="1936433"/>
              <a:ext cx="1365251"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EA61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04" tIns="54852" rIns="109704" bIns="54852" rtlCol="0" anchor="ctr"/>
            <a:lstStyle/>
            <a:p>
              <a:pPr algn="ctr" defTabSz="685800" fontAlgn="base">
                <a:spcBef>
                  <a:spcPct val="0"/>
                </a:spcBef>
                <a:spcAft>
                  <a:spcPct val="0"/>
                </a:spcAft>
              </a:pPr>
              <a:endParaRPr lang="zh-CN" altLang="en-US" sz="2800" dirty="0">
                <a:solidFill>
                  <a:prstClr val="black"/>
                </a:solidFill>
                <a:latin typeface="Arial" panose="020B0604020202020204"/>
                <a:ea typeface="微软雅黑" panose="020B0503020204020204" pitchFamily="34" charset="-122"/>
              </a:endParaRPr>
            </a:p>
          </p:txBody>
        </p:sp>
        <p:sp>
          <p:nvSpPr>
            <p:cNvPr id="53" name="任意多边形 32"/>
            <p:cNvSpPr>
              <a:spLocks noChangeArrowheads="1"/>
            </p:cNvSpPr>
            <p:nvPr/>
          </p:nvSpPr>
          <p:spPr bwMode="auto">
            <a:xfrm>
              <a:off x="6656388" y="1936433"/>
              <a:ext cx="1365251" cy="1830387"/>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0099A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04" tIns="54852" rIns="109704" bIns="54852" rtlCol="0" anchor="ctr"/>
            <a:lstStyle/>
            <a:p>
              <a:pPr algn="ctr" defTabSz="866775" fontAlgn="base">
                <a:spcBef>
                  <a:spcPct val="0"/>
                </a:spcBef>
                <a:spcAft>
                  <a:spcPct val="0"/>
                </a:spcAft>
              </a:pPr>
              <a:endParaRPr lang="zh-CN" altLang="en-US" sz="1705" dirty="0">
                <a:solidFill>
                  <a:prstClr val="white"/>
                </a:solidFill>
                <a:latin typeface="Calibri Light" panose="020F0302020204030204"/>
                <a:ea typeface="微软雅黑" panose="020B0503020204020204" pitchFamily="34" charset="-122"/>
              </a:endParaRPr>
            </a:p>
          </p:txBody>
        </p:sp>
        <p:sp>
          <p:nvSpPr>
            <p:cNvPr id="2" name="矩形 1"/>
            <p:cNvSpPr/>
            <p:nvPr/>
          </p:nvSpPr>
          <p:spPr>
            <a:xfrm>
              <a:off x="1896899" y="2352565"/>
              <a:ext cx="986167" cy="523220"/>
            </a:xfrm>
            <a:prstGeom prst="rect">
              <a:avLst/>
            </a:prstGeom>
          </p:spPr>
          <p:txBody>
            <a:bodyPr wrap="none">
              <a:spAutoFit/>
            </a:bodyPr>
            <a:lstStyle/>
            <a:p>
              <a:pPr algn="ctr" defTabSz="685800"/>
              <a:r>
                <a:rPr lang="en-US" altLang="zh-CN" sz="2800">
                  <a:solidFill>
                    <a:prstClr val="black"/>
                  </a:solidFill>
                  <a:latin typeface="Arial" panose="020B0604020202020204"/>
                  <a:ea typeface="微软雅黑" panose="020B0503020204020204" pitchFamily="34" charset="-122"/>
                </a:rPr>
                <a:t>2018</a:t>
              </a:r>
              <a:endParaRPr lang="zh-CN" altLang="en-US" sz="2800" dirty="0">
                <a:solidFill>
                  <a:prstClr val="black"/>
                </a:solidFill>
                <a:latin typeface="Arial" panose="020B0604020202020204"/>
                <a:ea typeface="微软雅黑" panose="020B0503020204020204" pitchFamily="34" charset="-122"/>
              </a:endParaRPr>
            </a:p>
          </p:txBody>
        </p:sp>
        <p:sp>
          <p:nvSpPr>
            <p:cNvPr id="58" name="矩形 57"/>
            <p:cNvSpPr/>
            <p:nvPr/>
          </p:nvSpPr>
          <p:spPr>
            <a:xfrm>
              <a:off x="4371017" y="2352565"/>
              <a:ext cx="986167" cy="523220"/>
            </a:xfrm>
            <a:prstGeom prst="rect">
              <a:avLst/>
            </a:prstGeom>
          </p:spPr>
          <p:txBody>
            <a:bodyPr wrap="none">
              <a:spAutoFit/>
            </a:bodyPr>
            <a:lstStyle/>
            <a:p>
              <a:pPr algn="ctr" defTabSz="685800"/>
              <a:r>
                <a:rPr lang="en-US" altLang="zh-CN" sz="2800">
                  <a:solidFill>
                    <a:prstClr val="black"/>
                  </a:solidFill>
                  <a:latin typeface="Arial" panose="020B0604020202020204"/>
                  <a:ea typeface="微软雅黑" panose="020B0503020204020204" pitchFamily="34" charset="-122"/>
                </a:rPr>
                <a:t>2019</a:t>
              </a:r>
              <a:endParaRPr lang="zh-CN" altLang="en-US" sz="2800" dirty="0">
                <a:solidFill>
                  <a:prstClr val="black"/>
                </a:solidFill>
                <a:latin typeface="Arial" panose="020B0604020202020204"/>
                <a:ea typeface="微软雅黑" panose="020B0503020204020204" pitchFamily="34" charset="-122"/>
              </a:endParaRPr>
            </a:p>
          </p:txBody>
        </p:sp>
        <p:sp>
          <p:nvSpPr>
            <p:cNvPr id="59" name="矩形 58"/>
            <p:cNvSpPr/>
            <p:nvPr/>
          </p:nvSpPr>
          <p:spPr>
            <a:xfrm>
              <a:off x="6845929" y="2352565"/>
              <a:ext cx="986167" cy="523220"/>
            </a:xfrm>
            <a:prstGeom prst="rect">
              <a:avLst/>
            </a:prstGeom>
          </p:spPr>
          <p:txBody>
            <a:bodyPr wrap="none">
              <a:spAutoFit/>
            </a:bodyPr>
            <a:lstStyle/>
            <a:p>
              <a:pPr algn="ctr" defTabSz="685800"/>
              <a:r>
                <a:rPr lang="en-US" altLang="zh-CN" sz="2800">
                  <a:solidFill>
                    <a:prstClr val="black"/>
                  </a:solidFill>
                  <a:latin typeface="Arial" panose="020B0604020202020204"/>
                  <a:ea typeface="微软雅黑" panose="020B0503020204020204" pitchFamily="34" charset="-122"/>
                </a:rPr>
                <a:t>2020</a:t>
              </a:r>
              <a:endParaRPr lang="zh-CN" altLang="en-US" sz="2800" dirty="0">
                <a:solidFill>
                  <a:prstClr val="black"/>
                </a:solidFill>
                <a:latin typeface="Arial" panose="020B0604020202020204"/>
                <a:ea typeface="微软雅黑" panose="020B0503020204020204" pitchFamily="34" charset="-122"/>
              </a:endParaRPr>
            </a:p>
          </p:txBody>
        </p:sp>
        <p:sp>
          <p:nvSpPr>
            <p:cNvPr id="60" name="矩形 59"/>
            <p:cNvSpPr/>
            <p:nvPr/>
          </p:nvSpPr>
          <p:spPr>
            <a:xfrm>
              <a:off x="9320048" y="2352565"/>
              <a:ext cx="986167" cy="523220"/>
            </a:xfrm>
            <a:prstGeom prst="rect">
              <a:avLst/>
            </a:prstGeom>
          </p:spPr>
          <p:txBody>
            <a:bodyPr wrap="none">
              <a:spAutoFit/>
            </a:bodyPr>
            <a:lstStyle/>
            <a:p>
              <a:pPr algn="ctr" defTabSz="685800"/>
              <a:r>
                <a:rPr lang="en-US" altLang="zh-CN" sz="2800">
                  <a:solidFill>
                    <a:prstClr val="black"/>
                  </a:solidFill>
                  <a:latin typeface="Arial" panose="020B0604020202020204"/>
                  <a:ea typeface="微软雅黑" panose="020B0503020204020204" pitchFamily="34" charset="-122"/>
                </a:rPr>
                <a:t>2021</a:t>
              </a:r>
              <a:endParaRPr lang="zh-CN" altLang="en-US" sz="2800" dirty="0">
                <a:solidFill>
                  <a:prstClr val="black"/>
                </a:solidFill>
                <a:latin typeface="Arial" panose="020B0604020202020204"/>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0" y="179784"/>
            <a:ext cx="2844186" cy="726119"/>
            <a:chOff x="0" y="179784"/>
            <a:chExt cx="2844186" cy="726119"/>
          </a:xfrm>
        </p:grpSpPr>
        <p:cxnSp>
          <p:nvCxnSpPr>
            <p:cNvPr id="87" name="直接连接符 86"/>
            <p:cNvCxnSpPr/>
            <p:nvPr/>
          </p:nvCxnSpPr>
          <p:spPr>
            <a:xfrm>
              <a:off x="0" y="627801"/>
              <a:ext cx="2769399" cy="0"/>
            </a:xfrm>
            <a:prstGeom prst="line">
              <a:avLst/>
            </a:prstGeom>
            <a:ln>
              <a:solidFill>
                <a:srgbClr val="EA5E66"/>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537700" y="179784"/>
              <a:ext cx="2231699" cy="461665"/>
            </a:xfrm>
            <a:prstGeom prst="rect">
              <a:avLst/>
            </a:prstGeom>
            <a:noFill/>
          </p:spPr>
          <p:txBody>
            <a:bodyPr wrap="square" rtlCol="0">
              <a:spAutoFit/>
            </a:bodyPr>
            <a:lstStyle/>
            <a:p>
              <a:pPr algn="dist"/>
              <a:r>
                <a:rPr lang="zh-CN" altLang="en-US" sz="2400" b="1" dirty="0">
                  <a:solidFill>
                    <a:srgbClr val="EA5E66"/>
                  </a:solidFill>
                  <a:latin typeface="汉仪铸字美心体W" panose="00000500000000000000" pitchFamily="2" charset="-122"/>
                  <a:ea typeface="汉仪铸字美心体W" panose="00000500000000000000" pitchFamily="2" charset="-122"/>
                </a:rPr>
                <a:t>公司发展历程</a:t>
              </a:r>
            </a:p>
          </p:txBody>
        </p:sp>
        <p:sp>
          <p:nvSpPr>
            <p:cNvPr id="89" name="文本框 88"/>
            <p:cNvSpPr txBox="1"/>
            <p:nvPr/>
          </p:nvSpPr>
          <p:spPr>
            <a:xfrm>
              <a:off x="508290" y="644293"/>
              <a:ext cx="2335896" cy="261610"/>
            </a:xfrm>
            <a:prstGeom prst="rect">
              <a:avLst/>
            </a:prstGeom>
            <a:noFill/>
          </p:spPr>
          <p:txBody>
            <a:bodyPr wrap="none" rtlCol="0">
              <a:spAutoFit/>
            </a:bodyPr>
            <a:lstStyle/>
            <a:p>
              <a:pPr algn="r"/>
              <a:r>
                <a:rPr lang="en-US" altLang="zh-CN" sz="1100" spc="800" dirty="0">
                  <a:solidFill>
                    <a:srgbClr val="EA5E66"/>
                  </a:solidFill>
                  <a:latin typeface="HelveticaNeueLT Pro 35 Th" panose="020B0403020202020204" pitchFamily="34" charset="0"/>
                </a:rPr>
                <a:t>CHAPTER ONE</a:t>
              </a:r>
              <a:endParaRPr lang="zh-CN" altLang="en-US" sz="1100" spc="800" dirty="0">
                <a:solidFill>
                  <a:srgbClr val="EA5E66"/>
                </a:solidFill>
                <a:latin typeface="HelveticaNeueLT Pro 35 Th" panose="020B0403020202020204" pitchFamily="34" charset="0"/>
              </a:endParaRPr>
            </a:p>
          </p:txBody>
        </p:sp>
      </p:grpSp>
      <p:grpSp>
        <p:nvGrpSpPr>
          <p:cNvPr id="63" name="组合 62"/>
          <p:cNvGrpSpPr/>
          <p:nvPr/>
        </p:nvGrpSpPr>
        <p:grpSpPr>
          <a:xfrm>
            <a:off x="1613690" y="1426106"/>
            <a:ext cx="5281159" cy="4647383"/>
            <a:chOff x="1248207" y="1074501"/>
            <a:chExt cx="5407191" cy="4756567"/>
          </a:xfrm>
          <a:solidFill>
            <a:schemeClr val="tx1">
              <a:lumMod val="75000"/>
              <a:lumOff val="25000"/>
              <a:alpha val="40000"/>
            </a:schemeClr>
          </a:solidFill>
        </p:grpSpPr>
        <p:sp>
          <p:nvSpPr>
            <p:cNvPr id="64" name="Freeform 3"/>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5" name="Freeform 4"/>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6" name="Freeform 5"/>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7" name="Freeform 6"/>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8" name="Freeform 7"/>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9" name="Freeform 8"/>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0" name="Freeform 9"/>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1" name="Freeform 10"/>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2" name="Freeform 11"/>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3" name="Freeform 12"/>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4" name="Freeform 13"/>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5" name="Freeform 14"/>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6" name="Freeform 15"/>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7" name="Freeform 16"/>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8" name="Freeform 17"/>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9" name="Freeform 18"/>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0" name="Freeform 19"/>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1" name="Freeform 20"/>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2" name="Freeform 21"/>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FFB850"/>
            </a:solid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3" name="Freeform 22"/>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4" name="Freeform 23"/>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E87071"/>
            </a:solid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5" name="Freeform 24"/>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0" name="Freeform 25"/>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1" name="Freeform 26"/>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2" name="Freeform 27"/>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3" name="Freeform 28"/>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01ACBE"/>
            </a:solid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4" name="Freeform 29"/>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5" name="Freeform 30"/>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6" name="Freeform 31"/>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7" name="Freeform 32"/>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8" name="Freeform 33"/>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9" name="Freeform 34"/>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a:solidFill>
                <a:schemeClr val="bg1"/>
              </a:solidFill>
              <a:prstDash val="solid"/>
              <a:round/>
            </a:ln>
            <a:effectLst/>
          </p:spPr>
          <p:txBody>
            <a:bodyPr/>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100" name="矩形 99"/>
          <p:cNvSpPr/>
          <p:nvPr/>
        </p:nvSpPr>
        <p:spPr>
          <a:xfrm>
            <a:off x="7964393" y="2071802"/>
            <a:ext cx="902787" cy="307766"/>
          </a:xfrm>
          <a:prstGeom prst="rect">
            <a:avLst/>
          </a:prstGeom>
        </p:spPr>
        <p:txBody>
          <a:bodyPr wrap="none" lIns="91428" tIns="45715" rIns="91428" bIns="45715">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4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01" name="矩形 47"/>
          <p:cNvSpPr>
            <a:spLocks noChangeArrowheads="1"/>
          </p:cNvSpPr>
          <p:nvPr/>
        </p:nvSpPr>
        <p:spPr bwMode="auto">
          <a:xfrm>
            <a:off x="7964397" y="2444422"/>
            <a:ext cx="2478270" cy="75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3765"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在此录入上述图表的描述说明，在此录入上述图表的描述说明，在此录入上述图表的描述说明。</a:t>
            </a:r>
          </a:p>
        </p:txBody>
      </p:sp>
      <p:sp>
        <p:nvSpPr>
          <p:cNvPr id="112" name="椭圆 111"/>
          <p:cNvSpPr/>
          <p:nvPr/>
        </p:nvSpPr>
        <p:spPr>
          <a:xfrm>
            <a:off x="7377449" y="2036843"/>
            <a:ext cx="533331" cy="533524"/>
          </a:xfrm>
          <a:prstGeom prst="ellipse">
            <a:avLst/>
          </a:prstGeom>
          <a:solidFill>
            <a:srgbClr val="FFB850"/>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方正正纤黑简体"/>
              <a:ea typeface="方正正纤黑简体"/>
              <a:cs typeface="Arial" panose="020B0604020202020204" pitchFamily="34" charset="0"/>
            </a:endParaRPr>
          </a:p>
        </p:txBody>
      </p:sp>
      <p:sp>
        <p:nvSpPr>
          <p:cNvPr id="113" name="矩形 112"/>
          <p:cNvSpPr/>
          <p:nvPr/>
        </p:nvSpPr>
        <p:spPr>
          <a:xfrm>
            <a:off x="7421943" y="2148285"/>
            <a:ext cx="463588" cy="400110"/>
          </a:xfrm>
          <a:prstGeom prst="rect">
            <a:avLst/>
          </a:prstGeom>
          <a:effectLst>
            <a:outerShdw blurRad="50800" dist="38100" dir="5400000" algn="t" rotWithShape="0">
              <a:prstClr val="black">
                <a:alpha val="40000"/>
              </a:prstClr>
            </a:outerShdw>
          </a:effectLst>
        </p:spPr>
        <p:txBody>
          <a:bodyPr wrap="none">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方正正纤黑简体"/>
                <a:ea typeface="方正正纤黑简体"/>
                <a:cs typeface="Arial" panose="020B0604020202020204" pitchFamily="34" charset="0"/>
              </a:rPr>
              <a:t>01</a:t>
            </a:r>
            <a:endParaRPr kumimoji="0" lang="zh-CN" altLang="en-US" sz="2000" b="0" i="0" u="none" strike="noStrike" kern="1200" cap="none" spc="0" normalizeH="0" baseline="0" noProof="0" dirty="0">
              <a:ln>
                <a:noFill/>
              </a:ln>
              <a:solidFill>
                <a:prstClr val="white"/>
              </a:solidFill>
              <a:effectLst/>
              <a:uLnTx/>
              <a:uFillTx/>
              <a:latin typeface="方正正纤黑简体"/>
              <a:ea typeface="方正正纤黑简体"/>
              <a:cs typeface="Arial" panose="020B0604020202020204" pitchFamily="34" charset="0"/>
            </a:endParaRPr>
          </a:p>
        </p:txBody>
      </p:sp>
      <p:sp>
        <p:nvSpPr>
          <p:cNvPr id="114" name="矩形 113"/>
          <p:cNvSpPr/>
          <p:nvPr/>
        </p:nvSpPr>
        <p:spPr>
          <a:xfrm>
            <a:off x="7964393" y="3441137"/>
            <a:ext cx="902787" cy="307766"/>
          </a:xfrm>
          <a:prstGeom prst="rect">
            <a:avLst/>
          </a:prstGeom>
        </p:spPr>
        <p:txBody>
          <a:bodyPr wrap="none" lIns="91428" tIns="45715" rIns="91428" bIns="45715">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4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15" name="矩形 47"/>
          <p:cNvSpPr>
            <a:spLocks noChangeArrowheads="1"/>
          </p:cNvSpPr>
          <p:nvPr/>
        </p:nvSpPr>
        <p:spPr bwMode="auto">
          <a:xfrm>
            <a:off x="7964397" y="3813756"/>
            <a:ext cx="2478270" cy="53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3765"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a:t>
            </a:r>
          </a:p>
        </p:txBody>
      </p:sp>
      <p:sp>
        <p:nvSpPr>
          <p:cNvPr id="117" name="椭圆 116"/>
          <p:cNvSpPr/>
          <p:nvPr/>
        </p:nvSpPr>
        <p:spPr>
          <a:xfrm>
            <a:off x="7352200" y="3428759"/>
            <a:ext cx="533331" cy="533524"/>
          </a:xfrm>
          <a:prstGeom prst="ellipse">
            <a:avLst/>
          </a:prstGeom>
          <a:solidFill>
            <a:srgbClr val="E8707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方正正纤黑简体"/>
              <a:ea typeface="方正正纤黑简体"/>
              <a:cs typeface="Arial" panose="020B0604020202020204" pitchFamily="34" charset="0"/>
            </a:endParaRPr>
          </a:p>
        </p:txBody>
      </p:sp>
      <p:sp>
        <p:nvSpPr>
          <p:cNvPr id="118" name="矩形 117"/>
          <p:cNvSpPr/>
          <p:nvPr/>
        </p:nvSpPr>
        <p:spPr>
          <a:xfrm>
            <a:off x="7363027" y="3528335"/>
            <a:ext cx="511679" cy="400110"/>
          </a:xfrm>
          <a:prstGeom prst="rect">
            <a:avLst/>
          </a:prstGeom>
          <a:effectLst>
            <a:outerShdw blurRad="50800" dist="38100" dir="5400000" algn="t" rotWithShape="0">
              <a:prstClr val="black">
                <a:alpha val="40000"/>
              </a:prstClr>
            </a:outerShdw>
          </a:effectLst>
        </p:spPr>
        <p:txBody>
          <a:bodyPr wrap="none">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方正正纤黑简体"/>
                <a:ea typeface="方正正纤黑简体"/>
                <a:cs typeface="Arial" panose="020B0604020202020204" pitchFamily="34" charset="0"/>
              </a:rPr>
              <a:t>02</a:t>
            </a:r>
            <a:endParaRPr kumimoji="0" lang="zh-CN" altLang="en-US" sz="2000" b="0" i="0" u="none" strike="noStrike" kern="1200" cap="none" spc="0" normalizeH="0" baseline="0" noProof="0" dirty="0">
              <a:ln>
                <a:noFill/>
              </a:ln>
              <a:solidFill>
                <a:prstClr val="white"/>
              </a:solidFill>
              <a:effectLst/>
              <a:uLnTx/>
              <a:uFillTx/>
              <a:latin typeface="方正正纤黑简体"/>
              <a:ea typeface="方正正纤黑简体"/>
              <a:cs typeface="Arial" panose="020B0604020202020204" pitchFamily="34" charset="0"/>
            </a:endParaRPr>
          </a:p>
        </p:txBody>
      </p:sp>
      <p:sp>
        <p:nvSpPr>
          <p:cNvPr id="119" name="矩形 118"/>
          <p:cNvSpPr/>
          <p:nvPr/>
        </p:nvSpPr>
        <p:spPr>
          <a:xfrm>
            <a:off x="7964393" y="4735991"/>
            <a:ext cx="902787" cy="307766"/>
          </a:xfrm>
          <a:prstGeom prst="rect">
            <a:avLst/>
          </a:prstGeom>
        </p:spPr>
        <p:txBody>
          <a:bodyPr wrap="none" lIns="91428" tIns="45715" rIns="91428" bIns="45715">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4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20" name="矩形 47"/>
          <p:cNvSpPr>
            <a:spLocks noChangeArrowheads="1"/>
          </p:cNvSpPr>
          <p:nvPr/>
        </p:nvSpPr>
        <p:spPr bwMode="auto">
          <a:xfrm>
            <a:off x="7964397" y="5108611"/>
            <a:ext cx="2478270" cy="75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3765"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在此录入上述图表的描述说明，在此录入上述图表的描述说明，在此录入上述图表的描述说明。</a:t>
            </a:r>
          </a:p>
        </p:txBody>
      </p:sp>
      <p:sp>
        <p:nvSpPr>
          <p:cNvPr id="122" name="椭圆 121"/>
          <p:cNvSpPr/>
          <p:nvPr/>
        </p:nvSpPr>
        <p:spPr>
          <a:xfrm>
            <a:off x="7352200" y="4723614"/>
            <a:ext cx="533331" cy="533524"/>
          </a:xfrm>
          <a:prstGeom prst="ellipse">
            <a:avLst/>
          </a:prstGeom>
          <a:solidFill>
            <a:srgbClr val="01ACBE"/>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方正正纤黑简体"/>
              <a:ea typeface="方正正纤黑简体"/>
              <a:cs typeface="Arial" panose="020B0604020202020204" pitchFamily="34" charset="0"/>
            </a:endParaRPr>
          </a:p>
        </p:txBody>
      </p:sp>
      <p:sp>
        <p:nvSpPr>
          <p:cNvPr id="123" name="矩形 122"/>
          <p:cNvSpPr/>
          <p:nvPr/>
        </p:nvSpPr>
        <p:spPr>
          <a:xfrm>
            <a:off x="7359821" y="4815847"/>
            <a:ext cx="518091" cy="400110"/>
          </a:xfrm>
          <a:prstGeom prst="rect">
            <a:avLst/>
          </a:prstGeom>
          <a:effectLst>
            <a:outerShdw blurRad="50800" dist="38100" dir="5400000" algn="t" rotWithShape="0">
              <a:prstClr val="black">
                <a:alpha val="40000"/>
              </a:prstClr>
            </a:outerShdw>
          </a:effectLst>
        </p:spPr>
        <p:txBody>
          <a:bodyPr wrap="none">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方正正纤黑简体"/>
                <a:ea typeface="方正正纤黑简体"/>
                <a:cs typeface="Arial" panose="020B0604020202020204" pitchFamily="34" charset="0"/>
              </a:rPr>
              <a:t>03</a:t>
            </a:r>
            <a:endParaRPr kumimoji="0" lang="zh-CN" altLang="en-US" sz="2000" b="0" i="0" u="none" strike="noStrike" kern="1200" cap="none" spc="0" normalizeH="0" baseline="0" noProof="0" dirty="0">
              <a:ln>
                <a:noFill/>
              </a:ln>
              <a:solidFill>
                <a:prstClr val="white"/>
              </a:solidFill>
              <a:effectLst/>
              <a:uLnTx/>
              <a:uFillTx/>
              <a:latin typeface="方正正纤黑简体"/>
              <a:ea typeface="方正正纤黑简体"/>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26175" y="1565063"/>
            <a:ext cx="4339650" cy="3143351"/>
            <a:chOff x="3858580" y="1565063"/>
            <a:chExt cx="4339650" cy="3143351"/>
          </a:xfrm>
        </p:grpSpPr>
        <p:sp>
          <p:nvSpPr>
            <p:cNvPr id="19" name="矩形 18"/>
            <p:cNvSpPr/>
            <p:nvPr/>
          </p:nvSpPr>
          <p:spPr>
            <a:xfrm>
              <a:off x="3858580" y="3148020"/>
              <a:ext cx="4339650" cy="923330"/>
            </a:xfrm>
            <a:prstGeom prst="rect">
              <a:avLst/>
            </a:prstGeom>
          </p:spPr>
          <p:txBody>
            <a:bodyPr wrap="none">
              <a:spAutoFit/>
            </a:bodyPr>
            <a:lstStyle/>
            <a:p>
              <a:pPr lvl="0">
                <a:defRPr/>
              </a:pPr>
              <a:r>
                <a:rPr lang="zh-CN" altLang="en-US" sz="5400">
                  <a:solidFill>
                    <a:srgbClr val="EA6103"/>
                  </a:solidFill>
                  <a:latin typeface="方正正纤黑简体 (正文)"/>
                  <a:ea typeface="汉仪铸字美心体W" panose="00000500000000000000"/>
                </a:rPr>
                <a:t>招聘岗位要求</a:t>
              </a:r>
            </a:p>
          </p:txBody>
        </p:sp>
        <p:sp>
          <p:nvSpPr>
            <p:cNvPr id="20" name="矩形 19"/>
            <p:cNvSpPr/>
            <p:nvPr/>
          </p:nvSpPr>
          <p:spPr>
            <a:xfrm>
              <a:off x="3884132" y="4062083"/>
              <a:ext cx="4288546" cy="646331"/>
            </a:xfrm>
            <a:prstGeom prst="rect">
              <a:avLst/>
            </a:prstGeom>
          </p:spPr>
          <p:txBody>
            <a:bodyPr wrap="none">
              <a:spAutoFit/>
            </a:bodyPr>
            <a:lstStyle/>
            <a:p>
              <a:pPr lvl="0">
                <a:defRPr/>
              </a:pPr>
              <a:r>
                <a:rPr lang="en-US" altLang="zh-CN" sz="3600">
                  <a:solidFill>
                    <a:schemeClr val="bg1">
                      <a:lumMod val="65000"/>
                    </a:schemeClr>
                  </a:solidFill>
                  <a:latin typeface="Montserrat Medium"/>
                  <a:ea typeface="方正兰亭黑简体"/>
                </a:rPr>
                <a:t>POST REQUIREMENTS</a:t>
              </a:r>
              <a:endParaRPr kumimoji="0" lang="zh-CN" altLang="en-US" sz="3600" b="0" i="0" u="none" strike="noStrike" kern="1200" cap="none" spc="0" normalizeH="0" baseline="0" noProof="0" dirty="0">
                <a:ln>
                  <a:noFill/>
                </a:ln>
                <a:solidFill>
                  <a:schemeClr val="bg1">
                    <a:lumMod val="65000"/>
                  </a:schemeClr>
                </a:solidFill>
                <a:effectLst/>
                <a:uLnTx/>
                <a:uFillTx/>
                <a:latin typeface="Montserrat Medium"/>
                <a:ea typeface="方正兰亭黑简体"/>
                <a:cs typeface="+mn-cs"/>
              </a:endParaRPr>
            </a:p>
          </p:txBody>
        </p:sp>
        <p:grpSp>
          <p:nvGrpSpPr>
            <p:cNvPr id="26" name="组合 25"/>
            <p:cNvGrpSpPr/>
            <p:nvPr/>
          </p:nvGrpSpPr>
          <p:grpSpPr>
            <a:xfrm rot="14400000">
              <a:off x="5308807" y="1660661"/>
              <a:ext cx="1439196" cy="1248000"/>
              <a:chOff x="1511944" y="2420246"/>
              <a:chExt cx="2627152" cy="2294453"/>
            </a:xfrm>
            <a:effectLst>
              <a:outerShdw blurRad="203200" dist="38100" dir="3780000" sx="103000" sy="103000" algn="t" rotWithShape="0">
                <a:prstClr val="black">
                  <a:alpha val="25000"/>
                </a:prstClr>
              </a:outerShdw>
            </a:effectLst>
          </p:grpSpPr>
          <p:sp>
            <p:nvSpPr>
              <p:cNvPr id="3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3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8" tIns="45709" rIns="91418"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28" name="Freeform 5"/>
            <p:cNvSpPr/>
            <p:nvPr/>
          </p:nvSpPr>
          <p:spPr bwMode="auto">
            <a:xfrm>
              <a:off x="5488118" y="1797354"/>
              <a:ext cx="1080575" cy="97461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6103"/>
            </a:solidFill>
            <a:ln w="9525" cap="flat">
              <a:noFill/>
              <a:prstDash val="solid"/>
              <a:miter lim="800000"/>
            </a:ln>
            <a:effectLst>
              <a:innerShdw blurRad="63500" dist="50800" dir="13500000">
                <a:prstClr val="black">
                  <a:alpha val="50000"/>
                </a:prstClr>
              </a:innerShdw>
            </a:effectLst>
          </p:spPr>
          <p:txBody>
            <a:bodyPr vert="horz" wrap="square" lIns="91418" tIns="45709" rIns="91418" bIns="45709" numCol="1" anchor="t" anchorCtr="0" compatLnSpc="1"/>
            <a:lstStyle/>
            <a:p>
              <a:pPr defTabSz="685800"/>
              <a:endParaRPr lang="zh-CN" altLang="en-US" dirty="0">
                <a:solidFill>
                  <a:prstClr val="black"/>
                </a:solidFill>
                <a:latin typeface="Arial" panose="020B0604020202020204"/>
                <a:ea typeface="微软雅黑" panose="020B0503020204020204" pitchFamily="34" charset="-122"/>
                <a:sym typeface="+mn-lt"/>
              </a:endParaRPr>
            </a:p>
          </p:txBody>
        </p:sp>
        <p:sp>
          <p:nvSpPr>
            <p:cNvPr id="2" name="矩形 1"/>
            <p:cNvSpPr/>
            <p:nvPr/>
          </p:nvSpPr>
          <p:spPr>
            <a:xfrm>
              <a:off x="5679591" y="1922748"/>
              <a:ext cx="697628" cy="830997"/>
            </a:xfrm>
            <a:prstGeom prst="rect">
              <a:avLst/>
            </a:prstGeom>
          </p:spPr>
          <p:txBody>
            <a:bodyPr wrap="none">
              <a:spAutoFit/>
            </a:bodyPr>
            <a:lstStyle/>
            <a:p>
              <a:pPr lvl="0" algn="ctr">
                <a:defRPr/>
              </a:pPr>
              <a:r>
                <a:rPr lang="en-US" altLang="zh-CN" sz="4800" spc="-300">
                  <a:solidFill>
                    <a:schemeClr val="bg1"/>
                  </a:solidFill>
                  <a:latin typeface="Agency FB" panose="020B0503020202020204" pitchFamily="34" charset="0"/>
                  <a:ea typeface="方正兰亭黑简体"/>
                </a:rPr>
                <a:t>0 2</a:t>
              </a:r>
              <a:endParaRPr lang="zh-CN" altLang="en-US" sz="4800" spc="-300" dirty="0">
                <a:solidFill>
                  <a:schemeClr val="bg1"/>
                </a:solidFill>
                <a:latin typeface="Agency FB" panose="020B0503020202020204" pitchFamily="34" charset="0"/>
                <a:ea typeface="方正兰亭黑简体"/>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0" y="179784"/>
            <a:ext cx="2844186" cy="726119"/>
            <a:chOff x="0" y="179784"/>
            <a:chExt cx="2844186" cy="726119"/>
          </a:xfrm>
        </p:grpSpPr>
        <p:cxnSp>
          <p:nvCxnSpPr>
            <p:cNvPr id="87" name="直接连接符 86"/>
            <p:cNvCxnSpPr/>
            <p:nvPr/>
          </p:nvCxnSpPr>
          <p:spPr>
            <a:xfrm>
              <a:off x="0" y="627801"/>
              <a:ext cx="2769399" cy="0"/>
            </a:xfrm>
            <a:prstGeom prst="line">
              <a:avLst/>
            </a:prstGeom>
            <a:ln>
              <a:solidFill>
                <a:srgbClr val="EA6103"/>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537700" y="179784"/>
              <a:ext cx="2231699" cy="461665"/>
            </a:xfrm>
            <a:prstGeom prst="rect">
              <a:avLst/>
            </a:prstGeom>
            <a:noFill/>
          </p:spPr>
          <p:txBody>
            <a:bodyPr wrap="square" rtlCol="0">
              <a:spAutoFit/>
            </a:bodyPr>
            <a:lstStyle/>
            <a:p>
              <a:pPr algn="dist"/>
              <a:r>
                <a:rPr lang="zh-CN" altLang="en-US" sz="2400" b="1">
                  <a:solidFill>
                    <a:srgbClr val="EA6103"/>
                  </a:solidFill>
                  <a:latin typeface="汉仪铸字美心体W" panose="00000500000000000000" pitchFamily="2" charset="-122"/>
                  <a:ea typeface="汉仪铸字美心体W" panose="00000500000000000000" pitchFamily="2" charset="-122"/>
                </a:rPr>
                <a:t>招聘岗位流程</a:t>
              </a:r>
              <a:endParaRPr lang="zh-CN" altLang="en-US" sz="2400" b="1" dirty="0">
                <a:solidFill>
                  <a:srgbClr val="EA6103"/>
                </a:solidFill>
                <a:latin typeface="汉仪铸字美心体W" panose="00000500000000000000" pitchFamily="2" charset="-122"/>
                <a:ea typeface="汉仪铸字美心体W" panose="00000500000000000000" pitchFamily="2" charset="-122"/>
              </a:endParaRPr>
            </a:p>
          </p:txBody>
        </p:sp>
        <p:sp>
          <p:nvSpPr>
            <p:cNvPr id="89" name="文本框 88"/>
            <p:cNvSpPr txBox="1"/>
            <p:nvPr/>
          </p:nvSpPr>
          <p:spPr>
            <a:xfrm>
              <a:off x="508290" y="644293"/>
              <a:ext cx="2335896" cy="261610"/>
            </a:xfrm>
            <a:prstGeom prst="rect">
              <a:avLst/>
            </a:prstGeom>
            <a:noFill/>
          </p:spPr>
          <p:txBody>
            <a:bodyPr wrap="none" rtlCol="0">
              <a:spAutoFit/>
            </a:bodyPr>
            <a:lstStyle/>
            <a:p>
              <a:pPr algn="r"/>
              <a:r>
                <a:rPr lang="en-US" altLang="zh-CN" sz="1100" spc="800" dirty="0">
                  <a:solidFill>
                    <a:srgbClr val="EA6103"/>
                  </a:solidFill>
                  <a:latin typeface="HelveticaNeueLT Pro 35 Th" panose="020B0403020202020204" pitchFamily="34" charset="0"/>
                </a:rPr>
                <a:t>CHAPTER ONE</a:t>
              </a:r>
              <a:endParaRPr lang="zh-CN" altLang="en-US" sz="1100" spc="800" dirty="0">
                <a:solidFill>
                  <a:srgbClr val="EA6103"/>
                </a:solidFill>
                <a:latin typeface="HelveticaNeueLT Pro 35 Th" panose="020B0403020202020204" pitchFamily="34" charset="0"/>
              </a:endParaRPr>
            </a:p>
          </p:txBody>
        </p:sp>
      </p:grpSp>
      <p:sp>
        <p:nvSpPr>
          <p:cNvPr id="137" name="圆角矩形 32"/>
          <p:cNvSpPr/>
          <p:nvPr/>
        </p:nvSpPr>
        <p:spPr>
          <a:xfrm>
            <a:off x="1485833" y="2157185"/>
            <a:ext cx="1872559" cy="1725638"/>
          </a:xfrm>
          <a:prstGeom prst="roundRect">
            <a:avLst>
              <a:gd name="adj" fmla="val 9350"/>
            </a:avLst>
          </a:prstGeom>
          <a:solidFill>
            <a:srgbClr val="E66061"/>
          </a:solidFill>
          <a:ln w="15875">
            <a:gradFill flip="none" rotWithShape="1">
              <a:gsLst>
                <a:gs pos="49000">
                  <a:srgbClr val="E87071"/>
                </a:gs>
                <a:gs pos="0">
                  <a:srgbClr val="F5C3C3"/>
                </a:gs>
                <a:gs pos="100000">
                  <a:srgbClr val="D72323"/>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HK" altLang="en-US" sz="1355">
              <a:solidFill>
                <a:prstClr val="white"/>
              </a:solidFill>
              <a:latin typeface="Arial" panose="020B0604020202020204"/>
              <a:ea typeface="微软雅黑" panose="020B0503020204020204" pitchFamily="34" charset="-122"/>
            </a:endParaRPr>
          </a:p>
        </p:txBody>
      </p:sp>
      <p:sp>
        <p:nvSpPr>
          <p:cNvPr id="138" name="任意多边形 33"/>
          <p:cNvSpPr/>
          <p:nvPr/>
        </p:nvSpPr>
        <p:spPr>
          <a:xfrm>
            <a:off x="1360824" y="3030484"/>
            <a:ext cx="2122576" cy="228759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E66061"/>
            </a:solidFill>
            <a:prstDash val="solid"/>
          </a:ln>
          <a:effectLst>
            <a:outerShdw blurRad="127000" dist="38100" dir="8100000" algn="tr" rotWithShape="0">
              <a:prstClr val="black">
                <a:alpha val="40000"/>
              </a:prstClr>
            </a:outerShdw>
          </a:effectLst>
        </p:spPr>
        <p:txBody>
          <a:bodyPr lIns="91440" tIns="45720" rIns="91440" bIns="45720" rtlCol="0" anchor="ct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39" name="椭圆 138"/>
          <p:cNvSpPr/>
          <p:nvPr/>
        </p:nvSpPr>
        <p:spPr>
          <a:xfrm>
            <a:off x="2077902" y="2791149"/>
            <a:ext cx="688420" cy="689124"/>
          </a:xfrm>
          <a:prstGeom prst="ellipse">
            <a:avLst/>
          </a:prstGeom>
          <a:solidFill>
            <a:srgbClr val="E66061"/>
          </a:solidFill>
          <a:ln w="25400" cap="flat" cmpd="sng" algn="ctr">
            <a:noFill/>
            <a:prstDash val="solid"/>
          </a:ln>
          <a:effectLst/>
        </p:spPr>
        <p:txBody>
          <a:bodyPr lIns="91440" tIns="45720" rIns="91440" bIns="45720" rtlCol="0" anchor="ct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endParaRPr kumimoji="0" lang="zh-HK" altLang="en-US" sz="24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140" name="文本框 11"/>
          <p:cNvSpPr txBox="1"/>
          <p:nvPr/>
        </p:nvSpPr>
        <p:spPr>
          <a:xfrm>
            <a:off x="1411963" y="2388080"/>
            <a:ext cx="1909611" cy="400110"/>
          </a:xfrm>
          <a:prstGeom prst="rect">
            <a:avLst/>
          </a:prstGeom>
          <a:noFill/>
        </p:spPr>
        <p:txBody>
          <a:bodyPr wrap="square" lIns="91440" tIns="45720" rIns="91440" bIns="45720" rtlCol="0">
            <a:spAutoFit/>
          </a:bodyPr>
          <a:lstStyle/>
          <a:p>
            <a:pPr lvl="0" algn="ctr" defTabSz="1218565"/>
            <a:r>
              <a:rPr lang="zh-CN" altLang="en-US" sz="2000" b="1">
                <a:solidFill>
                  <a:schemeClr val="bg1"/>
                </a:solidFill>
                <a:ea typeface="汉仪铸字美心体W" panose="00000500000000000000" pitchFamily="2" charset="-122"/>
              </a:rPr>
              <a:t>投寄简历</a:t>
            </a:r>
          </a:p>
        </p:txBody>
      </p:sp>
      <p:sp>
        <p:nvSpPr>
          <p:cNvPr id="141" name="文本框 64"/>
          <p:cNvSpPr txBox="1"/>
          <p:nvPr/>
        </p:nvSpPr>
        <p:spPr>
          <a:xfrm>
            <a:off x="1785206" y="3574840"/>
            <a:ext cx="1273812" cy="400110"/>
          </a:xfrm>
          <a:prstGeom prst="rect">
            <a:avLst/>
          </a:prstGeom>
          <a:noFill/>
        </p:spPr>
        <p:txBody>
          <a:bodyPr wrap="square" lIns="91440" tIns="45720" rIns="91440" bIns="45720" rtlCol="0">
            <a:spAutoFit/>
          </a:bodyP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00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42" name="文本框 65"/>
          <p:cNvSpPr txBox="1"/>
          <p:nvPr/>
        </p:nvSpPr>
        <p:spPr>
          <a:xfrm>
            <a:off x="1411963" y="3982979"/>
            <a:ext cx="2090264" cy="1200329"/>
          </a:xfrm>
          <a:prstGeom prst="rect">
            <a:avLst/>
          </a:prstGeom>
          <a:noFill/>
        </p:spPr>
        <p:txBody>
          <a:bodyPr wrap="square" lIns="91440" tIns="45720" rIns="91440" bIns="45720" rtlCol="0">
            <a:spAutoFit/>
          </a:bodyPr>
          <a:lstStyle/>
          <a:p>
            <a:pPr lvl="0">
              <a:lnSpc>
                <a:spcPct val="150000"/>
              </a:lnSpc>
              <a:defRPr/>
            </a:pPr>
            <a:r>
              <a:rPr lang="zh-CN" altLang="en-US" sz="1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输入您的内容或者通过右键复制并选择只保留文或者通输入您</a:t>
            </a:r>
            <a:endPar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圆角矩形 39"/>
          <p:cNvSpPr/>
          <p:nvPr/>
        </p:nvSpPr>
        <p:spPr>
          <a:xfrm>
            <a:off x="3891072" y="2157185"/>
            <a:ext cx="1872559" cy="1725639"/>
          </a:xfrm>
          <a:prstGeom prst="roundRect">
            <a:avLst>
              <a:gd name="adj" fmla="val 9350"/>
            </a:avLst>
          </a:prstGeom>
          <a:solidFill>
            <a:srgbClr val="FFB850"/>
          </a:solidFill>
          <a:ln w="15875">
            <a:gradFill flip="none" rotWithShape="1">
              <a:gsLst>
                <a:gs pos="50000">
                  <a:srgbClr val="F3B65D"/>
                </a:gs>
                <a:gs pos="0">
                  <a:srgbClr val="FFE3B9"/>
                </a:gs>
                <a:gs pos="100000">
                  <a:srgbClr val="E6890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HK" altLang="en-US" sz="1355">
              <a:solidFill>
                <a:prstClr val="white"/>
              </a:solidFill>
              <a:latin typeface="Arial" panose="020B0604020202020204"/>
              <a:ea typeface="微软雅黑" panose="020B0503020204020204" pitchFamily="34" charset="-122"/>
            </a:endParaRPr>
          </a:p>
        </p:txBody>
      </p:sp>
      <p:sp>
        <p:nvSpPr>
          <p:cNvPr id="145" name="任意多边形 40"/>
          <p:cNvSpPr/>
          <p:nvPr/>
        </p:nvSpPr>
        <p:spPr>
          <a:xfrm>
            <a:off x="3766063" y="3030483"/>
            <a:ext cx="2122576" cy="22875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FFB850"/>
            </a:solidFill>
            <a:prstDash val="solid"/>
          </a:ln>
          <a:effectLst>
            <a:outerShdw blurRad="101600" dist="38100" dir="8100000" algn="tr" rotWithShape="0">
              <a:prstClr val="black">
                <a:alpha val="40000"/>
              </a:prstClr>
            </a:outerShdw>
          </a:effectLst>
        </p:spPr>
        <p:txBody>
          <a:bodyPr lIns="91440" tIns="45720" rIns="91440" bIns="45720" rtlCol="0" anchor="ct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46" name="椭圆 145"/>
          <p:cNvSpPr/>
          <p:nvPr/>
        </p:nvSpPr>
        <p:spPr>
          <a:xfrm>
            <a:off x="4483141" y="2791149"/>
            <a:ext cx="688420" cy="689124"/>
          </a:xfrm>
          <a:prstGeom prst="ellipse">
            <a:avLst/>
          </a:prstGeom>
          <a:solidFill>
            <a:srgbClr val="FFB850"/>
          </a:solidFill>
          <a:ln w="25400" cap="flat" cmpd="sng" algn="ctr">
            <a:noFill/>
            <a:prstDash val="solid"/>
          </a:ln>
          <a:effectLst/>
        </p:spPr>
        <p:txBody>
          <a:bodyPr lIns="91440" tIns="45720" rIns="91440" bIns="45720" rtlCol="0" anchor="ct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endParaRPr kumimoji="0" lang="zh-HK" altLang="en-US" sz="24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147" name="文本框 48"/>
          <p:cNvSpPr txBox="1"/>
          <p:nvPr/>
        </p:nvSpPr>
        <p:spPr>
          <a:xfrm>
            <a:off x="4038652" y="2388080"/>
            <a:ext cx="1577398" cy="400110"/>
          </a:xfrm>
          <a:prstGeom prst="rect">
            <a:avLst/>
          </a:prstGeom>
          <a:noFill/>
        </p:spPr>
        <p:txBody>
          <a:bodyPr wrap="square" lIns="91440" tIns="45720" rIns="91440" bIns="45720" rtlCol="0">
            <a:spAutoFit/>
          </a:bodyPr>
          <a:lstStyle/>
          <a:p>
            <a:pPr algn="ctr" defTabSz="1218565"/>
            <a:r>
              <a:rPr lang="zh-CN" altLang="en-US" sz="2000" b="1">
                <a:solidFill>
                  <a:schemeClr val="bg1"/>
                </a:solidFill>
                <a:ea typeface="汉仪铸字美心体W" panose="00000500000000000000" pitchFamily="2" charset="-122"/>
              </a:rPr>
              <a:t>演讲会</a:t>
            </a:r>
          </a:p>
        </p:txBody>
      </p:sp>
      <p:sp>
        <p:nvSpPr>
          <p:cNvPr id="148" name="文本框 66"/>
          <p:cNvSpPr txBox="1"/>
          <p:nvPr/>
        </p:nvSpPr>
        <p:spPr>
          <a:xfrm>
            <a:off x="4190445" y="3574840"/>
            <a:ext cx="1273812" cy="400110"/>
          </a:xfrm>
          <a:prstGeom prst="rect">
            <a:avLst/>
          </a:prstGeom>
          <a:noFill/>
        </p:spPr>
        <p:txBody>
          <a:bodyPr wrap="square" lIns="91440" tIns="45720" rIns="91440" bIns="45720" rtlCol="0">
            <a:spAutoFit/>
          </a:bodyP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00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49" name="文本框 67"/>
          <p:cNvSpPr txBox="1"/>
          <p:nvPr/>
        </p:nvSpPr>
        <p:spPr>
          <a:xfrm>
            <a:off x="3833698" y="3982979"/>
            <a:ext cx="2032066" cy="1200329"/>
          </a:xfrm>
          <a:prstGeom prst="rect">
            <a:avLst/>
          </a:prstGeom>
          <a:noFill/>
        </p:spPr>
        <p:txBody>
          <a:bodyPr wrap="square" lIns="91440" tIns="45720" rIns="91440" bIns="45720" rtlCol="0">
            <a:spAutoFit/>
          </a:bodyPr>
          <a:lstStyle/>
          <a:p>
            <a:pPr lvl="0">
              <a:lnSpc>
                <a:spcPct val="150000"/>
              </a:lnSpc>
              <a:defRPr/>
            </a:pPr>
            <a:r>
              <a:rPr lang="zh-CN" altLang="en-US" sz="1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输入您的内容或者通过右键复制并选择只保留文或者通输入您</a:t>
            </a:r>
            <a:endPar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圆角矩形 46"/>
          <p:cNvSpPr/>
          <p:nvPr/>
        </p:nvSpPr>
        <p:spPr>
          <a:xfrm>
            <a:off x="6286366" y="2157185"/>
            <a:ext cx="1872559" cy="1725639"/>
          </a:xfrm>
          <a:prstGeom prst="roundRect">
            <a:avLst>
              <a:gd name="adj" fmla="val 9350"/>
            </a:avLst>
          </a:prstGeom>
          <a:solidFill>
            <a:srgbClr val="01C3D8"/>
          </a:solidFill>
          <a:ln w="15875">
            <a:gradFill flip="none" rotWithShape="1">
              <a:gsLst>
                <a:gs pos="49000">
                  <a:srgbClr val="5DBAC4"/>
                </a:gs>
                <a:gs pos="0">
                  <a:srgbClr val="B9F8FF"/>
                </a:gs>
                <a:gs pos="100000">
                  <a:srgbClr val="017C89"/>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HK" altLang="en-US" sz="1355">
              <a:solidFill>
                <a:prstClr val="white"/>
              </a:solidFill>
              <a:latin typeface="Arial" panose="020B0604020202020204"/>
              <a:ea typeface="微软雅黑" panose="020B0503020204020204" pitchFamily="34" charset="-122"/>
            </a:endParaRPr>
          </a:p>
        </p:txBody>
      </p:sp>
      <p:sp>
        <p:nvSpPr>
          <p:cNvPr id="152" name="任意多边形 47"/>
          <p:cNvSpPr/>
          <p:nvPr/>
        </p:nvSpPr>
        <p:spPr>
          <a:xfrm>
            <a:off x="6161357" y="3030483"/>
            <a:ext cx="2122576" cy="22875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01C2D6"/>
            </a:solidFill>
            <a:prstDash val="solid"/>
          </a:ln>
          <a:effectLst>
            <a:outerShdw blurRad="101600" dist="38100" dir="8100000" algn="tr" rotWithShape="0">
              <a:prstClr val="black">
                <a:alpha val="40000"/>
              </a:prstClr>
            </a:outerShdw>
          </a:effectLst>
        </p:spPr>
        <p:txBody>
          <a:bodyPr lIns="91440" tIns="45720" rIns="91440" bIns="45720" rtlCol="0" anchor="ct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53" name="椭圆 152"/>
          <p:cNvSpPr/>
          <p:nvPr/>
        </p:nvSpPr>
        <p:spPr>
          <a:xfrm>
            <a:off x="6878435" y="2791149"/>
            <a:ext cx="688420" cy="689124"/>
          </a:xfrm>
          <a:prstGeom prst="ellipse">
            <a:avLst/>
          </a:prstGeom>
          <a:solidFill>
            <a:srgbClr val="01C2D6"/>
          </a:solidFill>
          <a:ln w="25400" cap="flat" cmpd="sng" algn="ctr">
            <a:noFill/>
            <a:prstDash val="solid"/>
          </a:ln>
          <a:effectLst/>
        </p:spPr>
        <p:txBody>
          <a:bodyPr lIns="91440" tIns="45720" rIns="91440" bIns="45720" rtlCol="0" anchor="ct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endParaRPr kumimoji="0" lang="zh-HK" altLang="en-US" sz="20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154" name="文本框 54"/>
          <p:cNvSpPr txBox="1"/>
          <p:nvPr/>
        </p:nvSpPr>
        <p:spPr>
          <a:xfrm>
            <a:off x="6360236" y="2388080"/>
            <a:ext cx="1724819" cy="400110"/>
          </a:xfrm>
          <a:prstGeom prst="rect">
            <a:avLst/>
          </a:prstGeom>
          <a:noFill/>
        </p:spPr>
        <p:txBody>
          <a:bodyPr wrap="square" lIns="91440" tIns="45720" rIns="91440" bIns="45720" rtlCol="0">
            <a:spAutoFit/>
          </a:bodyPr>
          <a:lstStyle/>
          <a:p>
            <a:pPr lvl="0" algn="ctr" defTabSz="1218565"/>
            <a:r>
              <a:rPr lang="zh-CN" altLang="en-US" sz="2000" b="1">
                <a:solidFill>
                  <a:schemeClr val="bg1"/>
                </a:solidFill>
                <a:ea typeface="汉仪铸字美心体W" panose="00000500000000000000" pitchFamily="2" charset="-122"/>
              </a:rPr>
              <a:t>企业面试</a:t>
            </a:r>
          </a:p>
        </p:txBody>
      </p:sp>
      <p:sp>
        <p:nvSpPr>
          <p:cNvPr id="155" name="文本框 68"/>
          <p:cNvSpPr txBox="1"/>
          <p:nvPr/>
        </p:nvSpPr>
        <p:spPr>
          <a:xfrm>
            <a:off x="6585739" y="3574840"/>
            <a:ext cx="1273812" cy="400110"/>
          </a:xfrm>
          <a:prstGeom prst="rect">
            <a:avLst/>
          </a:prstGeom>
          <a:noFill/>
        </p:spPr>
        <p:txBody>
          <a:bodyPr wrap="square" lIns="91440" tIns="45720" rIns="91440" bIns="45720" rtlCol="0">
            <a:spAutoFit/>
          </a:bodyP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00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56" name="文本框 69"/>
          <p:cNvSpPr txBox="1"/>
          <p:nvPr/>
        </p:nvSpPr>
        <p:spPr>
          <a:xfrm>
            <a:off x="6181172" y="3982979"/>
            <a:ext cx="2137984" cy="1200329"/>
          </a:xfrm>
          <a:prstGeom prst="rect">
            <a:avLst/>
          </a:prstGeom>
          <a:noFill/>
        </p:spPr>
        <p:txBody>
          <a:bodyPr wrap="square" lIns="91440" tIns="45720" rIns="91440" bIns="45720" rtlCol="0">
            <a:spAutoFit/>
          </a:bodyPr>
          <a:lstStyle/>
          <a:p>
            <a:pPr lvl="0">
              <a:lnSpc>
                <a:spcPct val="150000"/>
              </a:lnSpc>
              <a:defRPr/>
            </a:pPr>
            <a:r>
              <a:rPr lang="zh-CN" altLang="en-US" sz="1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输入您的内容或者通过右键复制并选择只保留文或者通输入您</a:t>
            </a:r>
            <a:endPar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圆角矩形 53"/>
          <p:cNvSpPr/>
          <p:nvPr/>
        </p:nvSpPr>
        <p:spPr>
          <a:xfrm>
            <a:off x="8691604" y="2157185"/>
            <a:ext cx="1872559" cy="1725639"/>
          </a:xfrm>
          <a:prstGeom prst="roundRect">
            <a:avLst>
              <a:gd name="adj" fmla="val 9350"/>
            </a:avLst>
          </a:prstGeom>
          <a:solidFill>
            <a:srgbClr val="00DDB8"/>
          </a:solidFill>
          <a:ln w="15875">
            <a:gradFill flip="none" rotWithShape="1">
              <a:gsLst>
                <a:gs pos="49000">
                  <a:srgbClr val="00C4A3"/>
                </a:gs>
                <a:gs pos="0">
                  <a:srgbClr val="09FFD6"/>
                </a:gs>
                <a:gs pos="100000">
                  <a:srgbClr val="007E69"/>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HK" altLang="en-US" sz="1355">
              <a:solidFill>
                <a:prstClr val="white"/>
              </a:solidFill>
              <a:latin typeface="Arial" panose="020B0604020202020204"/>
              <a:ea typeface="微软雅黑" panose="020B0503020204020204" pitchFamily="34" charset="-122"/>
            </a:endParaRPr>
          </a:p>
        </p:txBody>
      </p:sp>
      <p:sp>
        <p:nvSpPr>
          <p:cNvPr id="159" name="任意多边形 54"/>
          <p:cNvSpPr/>
          <p:nvPr/>
        </p:nvSpPr>
        <p:spPr>
          <a:xfrm>
            <a:off x="8566595" y="3030483"/>
            <a:ext cx="2122576" cy="22875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val="window" lastClr="FFFFFF">
              <a:lumMod val="95000"/>
            </a:sysClr>
          </a:solidFill>
          <a:ln w="25400" cap="flat" cmpd="sng" algn="ctr">
            <a:solidFill>
              <a:srgbClr val="00D2AF"/>
            </a:solidFill>
            <a:prstDash val="solid"/>
          </a:ln>
          <a:effectLst>
            <a:outerShdw blurRad="101600" dist="38100" dir="8100000" algn="tr" rotWithShape="0">
              <a:prstClr val="black">
                <a:alpha val="40000"/>
              </a:prstClr>
            </a:outerShdw>
          </a:effectLst>
        </p:spPr>
        <p:txBody>
          <a:bodyPr lIns="91440" tIns="45720" rIns="91440" bIns="45720" rtlCol="0" anchor="ct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endParaRPr kumimoji="0" lang="zh-HK" altLang="en-US" sz="2400" b="0" i="0" u="none" strike="noStrike" kern="0" cap="none" spc="0" normalizeH="0" baseline="0" noProof="0">
              <a:ln>
                <a:noFill/>
              </a:ln>
              <a:solidFill>
                <a:prstClr val="white"/>
              </a:solidFill>
              <a:effectLst/>
              <a:uLnTx/>
              <a:uFillTx/>
              <a:latin typeface="Calibri" panose="020F0502020204030204"/>
              <a:ea typeface="PMingLiU" panose="02020500000000000000" pitchFamily="18" charset="-120"/>
              <a:cs typeface="+mn-cs"/>
            </a:endParaRPr>
          </a:p>
        </p:txBody>
      </p:sp>
      <p:sp>
        <p:nvSpPr>
          <p:cNvPr id="160" name="椭圆 159"/>
          <p:cNvSpPr/>
          <p:nvPr/>
        </p:nvSpPr>
        <p:spPr>
          <a:xfrm>
            <a:off x="9283673" y="2791149"/>
            <a:ext cx="688420" cy="689124"/>
          </a:xfrm>
          <a:prstGeom prst="ellipse">
            <a:avLst/>
          </a:prstGeom>
          <a:solidFill>
            <a:srgbClr val="00DDB8"/>
          </a:solidFill>
          <a:ln w="25400" cap="flat" cmpd="sng" algn="ctr">
            <a:noFill/>
            <a:prstDash val="solid"/>
          </a:ln>
          <a:effectLst/>
        </p:spPr>
        <p:txBody>
          <a:bodyPr lIns="91440" tIns="45720" rIns="91440" bIns="45720" rtlCol="0" anchor="ct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endParaRPr kumimoji="0" lang="zh-HK" altLang="en-US" sz="2000" b="0" i="0" u="none" strike="noStrike" kern="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161" name="文本框 60"/>
          <p:cNvSpPr txBox="1"/>
          <p:nvPr/>
        </p:nvSpPr>
        <p:spPr>
          <a:xfrm>
            <a:off x="8855638" y="2388080"/>
            <a:ext cx="1544491" cy="400110"/>
          </a:xfrm>
          <a:prstGeom prst="rect">
            <a:avLst/>
          </a:prstGeom>
          <a:noFill/>
        </p:spPr>
        <p:txBody>
          <a:bodyPr wrap="square" lIns="91440" tIns="45720" rIns="91440" bIns="45720" rtlCol="0">
            <a:spAutoFit/>
          </a:bodyPr>
          <a:lstStyle/>
          <a:p>
            <a:pPr algn="ctr" defTabSz="1218565"/>
            <a:r>
              <a:rPr lang="zh-CN" altLang="en-US" sz="2000" b="1">
                <a:solidFill>
                  <a:schemeClr val="bg1"/>
                </a:solidFill>
                <a:ea typeface="汉仪铸字美心体W" panose="00000500000000000000" pitchFamily="2" charset="-122"/>
              </a:rPr>
              <a:t>签约录用</a:t>
            </a:r>
          </a:p>
        </p:txBody>
      </p:sp>
      <p:sp>
        <p:nvSpPr>
          <p:cNvPr id="162" name="文本框 70"/>
          <p:cNvSpPr txBox="1"/>
          <p:nvPr/>
        </p:nvSpPr>
        <p:spPr>
          <a:xfrm>
            <a:off x="8990977" y="3574840"/>
            <a:ext cx="1273812" cy="400110"/>
          </a:xfrm>
          <a:prstGeom prst="rect">
            <a:avLst/>
          </a:prstGeom>
          <a:noFill/>
        </p:spPr>
        <p:txBody>
          <a:bodyPr wrap="square" lIns="91440" tIns="45720" rIns="91440" bIns="45720" rtlCol="0">
            <a:spAutoFit/>
          </a:bodyPr>
          <a:lstStyle/>
          <a:p>
            <a:pPr marL="0" marR="0" lvl="0" indent="0" algn="ctr" defTabSz="1218565"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00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添加标题</a:t>
            </a:r>
            <a:endParaRPr kumimoji="0" lang="zh-HK" altLang="en-US" sz="200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63" name="文本框 71"/>
          <p:cNvSpPr txBox="1"/>
          <p:nvPr/>
        </p:nvSpPr>
        <p:spPr>
          <a:xfrm>
            <a:off x="8621185" y="3982979"/>
            <a:ext cx="2060961" cy="1200329"/>
          </a:xfrm>
          <a:prstGeom prst="rect">
            <a:avLst/>
          </a:prstGeom>
          <a:noFill/>
        </p:spPr>
        <p:txBody>
          <a:bodyPr wrap="square" lIns="91440" tIns="45720" rIns="91440" bIns="45720" rtlCol="0">
            <a:spAutoFit/>
          </a:bodyPr>
          <a:lstStyle/>
          <a:p>
            <a:pPr lvl="0">
              <a:lnSpc>
                <a:spcPct val="150000"/>
              </a:lnSpc>
              <a:defRPr/>
            </a:pPr>
            <a:r>
              <a:rPr lang="zh-CN" altLang="en-US" sz="16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输入您的内容或者通过右键复制并选择只保留文或者通输入您</a:t>
            </a:r>
            <a:endParaRPr lang="zh-CN" altLang="en-US" sz="16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直接连接符 71"/>
          <p:cNvCxnSpPr/>
          <p:nvPr/>
        </p:nvCxnSpPr>
        <p:spPr bwMode="auto">
          <a:xfrm flipV="1">
            <a:off x="6125779" y="3976400"/>
            <a:ext cx="1519" cy="46965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0" y="179784"/>
            <a:ext cx="2844186" cy="726119"/>
            <a:chOff x="0" y="179784"/>
            <a:chExt cx="2844186" cy="726119"/>
          </a:xfrm>
        </p:grpSpPr>
        <p:cxnSp>
          <p:nvCxnSpPr>
            <p:cNvPr id="87" name="直接连接符 86"/>
            <p:cNvCxnSpPr/>
            <p:nvPr/>
          </p:nvCxnSpPr>
          <p:spPr>
            <a:xfrm>
              <a:off x="0" y="627801"/>
              <a:ext cx="2769399" cy="0"/>
            </a:xfrm>
            <a:prstGeom prst="line">
              <a:avLst/>
            </a:prstGeom>
            <a:ln>
              <a:solidFill>
                <a:srgbClr val="EA6103"/>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537700" y="179784"/>
              <a:ext cx="2231699" cy="461665"/>
            </a:xfrm>
            <a:prstGeom prst="rect">
              <a:avLst/>
            </a:prstGeom>
            <a:noFill/>
          </p:spPr>
          <p:txBody>
            <a:bodyPr wrap="square" rtlCol="0">
              <a:spAutoFit/>
            </a:bodyPr>
            <a:lstStyle/>
            <a:p>
              <a:pPr algn="dist"/>
              <a:r>
                <a:rPr lang="zh-CN" altLang="en-US" sz="2400" b="1">
                  <a:solidFill>
                    <a:srgbClr val="EA6103"/>
                  </a:solidFill>
                  <a:latin typeface="汉仪铸字美心体W" panose="00000500000000000000" pitchFamily="2" charset="-122"/>
                  <a:ea typeface="汉仪铸字美心体W" panose="00000500000000000000" pitchFamily="2" charset="-122"/>
                </a:rPr>
                <a:t>职业发展</a:t>
              </a:r>
            </a:p>
          </p:txBody>
        </p:sp>
        <p:sp>
          <p:nvSpPr>
            <p:cNvPr id="89" name="文本框 88"/>
            <p:cNvSpPr txBox="1"/>
            <p:nvPr/>
          </p:nvSpPr>
          <p:spPr>
            <a:xfrm>
              <a:off x="508290" y="644293"/>
              <a:ext cx="2335896" cy="261610"/>
            </a:xfrm>
            <a:prstGeom prst="rect">
              <a:avLst/>
            </a:prstGeom>
            <a:noFill/>
          </p:spPr>
          <p:txBody>
            <a:bodyPr wrap="none" rtlCol="0">
              <a:spAutoFit/>
            </a:bodyPr>
            <a:lstStyle/>
            <a:p>
              <a:pPr algn="r"/>
              <a:r>
                <a:rPr lang="en-US" altLang="zh-CN" sz="1100" spc="800" dirty="0">
                  <a:solidFill>
                    <a:srgbClr val="EA6103"/>
                  </a:solidFill>
                  <a:latin typeface="HelveticaNeueLT Pro 35 Th" panose="020B0403020202020204" pitchFamily="34" charset="0"/>
                </a:rPr>
                <a:t>CHAPTER ONE</a:t>
              </a:r>
              <a:endParaRPr lang="zh-CN" altLang="en-US" sz="1100" spc="800" dirty="0">
                <a:solidFill>
                  <a:srgbClr val="EA6103"/>
                </a:solidFill>
                <a:latin typeface="HelveticaNeueLT Pro 35 Th" panose="020B0403020202020204" pitchFamily="34" charset="0"/>
              </a:endParaRPr>
            </a:p>
          </p:txBody>
        </p:sp>
      </p:grpSp>
      <p:cxnSp>
        <p:nvCxnSpPr>
          <p:cNvPr id="68" name="直接连接符 67"/>
          <p:cNvCxnSpPr>
            <a:endCxn id="71" idx="1"/>
          </p:cNvCxnSpPr>
          <p:nvPr/>
        </p:nvCxnSpPr>
        <p:spPr bwMode="auto">
          <a:xfrm flipV="1">
            <a:off x="3189518" y="4793129"/>
            <a:ext cx="5535293" cy="1671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9" name="圆角矩形 8"/>
          <p:cNvSpPr/>
          <p:nvPr/>
        </p:nvSpPr>
        <p:spPr bwMode="auto">
          <a:xfrm>
            <a:off x="2534398" y="4458750"/>
            <a:ext cx="1338284" cy="618599"/>
          </a:xfrm>
          <a:prstGeom prst="roundRect">
            <a:avLst/>
          </a:prstGeom>
          <a:solidFill>
            <a:srgbClr val="FFB850"/>
          </a:soli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r>
              <a:rPr lang="zh-CN" altLang="en-US" b="1">
                <a:solidFill>
                  <a:prstClr val="white"/>
                </a:solidFill>
                <a:latin typeface="Calibri" panose="020F0502020204030204" pitchFamily="34" charset="0"/>
                <a:ea typeface="微软雅黑" panose="020B0503020204020204" pitchFamily="34" charset="-122"/>
              </a:rPr>
              <a:t>行政管理</a:t>
            </a:r>
            <a:endParaRPr lang="zh-CN" altLang="en-US" b="1" dirty="0">
              <a:solidFill>
                <a:prstClr val="white"/>
              </a:solidFill>
              <a:latin typeface="Calibri" panose="020F0502020204030204" pitchFamily="34" charset="0"/>
              <a:ea typeface="微软雅黑" panose="020B0503020204020204" pitchFamily="34" charset="-122"/>
            </a:endParaRPr>
          </a:p>
        </p:txBody>
      </p:sp>
      <p:sp>
        <p:nvSpPr>
          <p:cNvPr id="70" name="圆角矩形 9"/>
          <p:cNvSpPr/>
          <p:nvPr/>
        </p:nvSpPr>
        <p:spPr bwMode="auto">
          <a:xfrm>
            <a:off x="5577947" y="4458750"/>
            <a:ext cx="1335761" cy="618599"/>
          </a:xfrm>
          <a:prstGeom prst="roundRect">
            <a:avLst/>
          </a:prstGeom>
          <a:solidFill>
            <a:srgbClr val="E66061"/>
          </a:soli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r>
              <a:rPr lang="zh-CN" altLang="en-US" b="1">
                <a:solidFill>
                  <a:prstClr val="white"/>
                </a:solidFill>
                <a:latin typeface="Calibri" panose="020F0502020204030204" pitchFamily="34" charset="0"/>
                <a:ea typeface="微软雅黑" panose="020B0503020204020204" pitchFamily="34" charset="-122"/>
              </a:rPr>
              <a:t>市场开发</a:t>
            </a:r>
            <a:endParaRPr lang="zh-CN" altLang="en-US" b="1" dirty="0">
              <a:solidFill>
                <a:prstClr val="white"/>
              </a:solidFill>
              <a:latin typeface="Calibri" panose="020F0502020204030204" pitchFamily="34" charset="0"/>
              <a:ea typeface="微软雅黑" panose="020B0503020204020204" pitchFamily="34" charset="-122"/>
            </a:endParaRPr>
          </a:p>
        </p:txBody>
      </p:sp>
      <p:sp>
        <p:nvSpPr>
          <p:cNvPr id="71" name="圆角矩形 10"/>
          <p:cNvSpPr/>
          <p:nvPr/>
        </p:nvSpPr>
        <p:spPr bwMode="auto">
          <a:xfrm>
            <a:off x="8724811" y="4483069"/>
            <a:ext cx="1338284" cy="620120"/>
          </a:xfrm>
          <a:prstGeom prst="roundRect">
            <a:avLst/>
          </a:prstGeom>
          <a:solidFill>
            <a:srgbClr val="01C3D8"/>
          </a:soli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50000"/>
              </a:lnSpc>
            </a:pPr>
            <a:r>
              <a:rPr lang="zh-CN" altLang="en-US" b="1">
                <a:solidFill>
                  <a:prstClr val="white"/>
                </a:solidFill>
                <a:latin typeface="Calibri" panose="020F0502020204030204" pitchFamily="34" charset="0"/>
                <a:ea typeface="微软雅黑" panose="020B0503020204020204" pitchFamily="34" charset="-122"/>
              </a:rPr>
              <a:t>财务经营</a:t>
            </a:r>
            <a:endParaRPr lang="zh-CN" altLang="en-US" b="1" dirty="0">
              <a:solidFill>
                <a:prstClr val="white"/>
              </a:solidFill>
              <a:latin typeface="Calibri" panose="020F0502020204030204" pitchFamily="34" charset="0"/>
              <a:ea typeface="微软雅黑" panose="020B0503020204020204" pitchFamily="34" charset="-122"/>
            </a:endParaRPr>
          </a:p>
        </p:txBody>
      </p:sp>
      <p:grpSp>
        <p:nvGrpSpPr>
          <p:cNvPr id="4" name="组合 3"/>
          <p:cNvGrpSpPr/>
          <p:nvPr/>
        </p:nvGrpSpPr>
        <p:grpSpPr>
          <a:xfrm>
            <a:off x="3349137" y="1333060"/>
            <a:ext cx="5498205" cy="2699468"/>
            <a:chOff x="3217319" y="1179249"/>
            <a:chExt cx="5736366" cy="2816399"/>
          </a:xfrm>
        </p:grpSpPr>
        <p:sp>
          <p:nvSpPr>
            <p:cNvPr id="63" name="椭圆 62"/>
            <p:cNvSpPr/>
            <p:nvPr/>
          </p:nvSpPr>
          <p:spPr bwMode="auto">
            <a:xfrm>
              <a:off x="3217319" y="1533085"/>
              <a:ext cx="2171955" cy="2132438"/>
            </a:xfrm>
            <a:prstGeom prst="ellipse">
              <a:avLst/>
            </a:prstGeom>
            <a:solidFill>
              <a:srgbClr val="FFB850"/>
            </a:soli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zh-CN" altLang="en-US" sz="2800" b="1">
                <a:solidFill>
                  <a:prstClr val="black"/>
                </a:solidFill>
              </a:endParaRPr>
            </a:p>
          </p:txBody>
        </p:sp>
        <p:sp>
          <p:nvSpPr>
            <p:cNvPr id="64" name="椭圆 63"/>
            <p:cNvSpPr/>
            <p:nvPr/>
          </p:nvSpPr>
          <p:spPr bwMode="auto">
            <a:xfrm>
              <a:off x="3400744" y="1713344"/>
              <a:ext cx="1805102" cy="177191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7EBEA7"/>
                </a:solidFill>
                <a:effectLst/>
                <a:uLnTx/>
                <a:uFillTx/>
                <a:latin typeface="Calibri" panose="020F0502020204030204"/>
                <a:ea typeface="宋体" panose="02010600030101010101" pitchFamily="2" charset="-122"/>
                <a:cs typeface="+mn-cs"/>
              </a:endParaRPr>
            </a:p>
          </p:txBody>
        </p:sp>
        <p:sp>
          <p:nvSpPr>
            <p:cNvPr id="66" name="椭圆 65"/>
            <p:cNvSpPr/>
            <p:nvPr/>
          </p:nvSpPr>
          <p:spPr bwMode="auto">
            <a:xfrm>
              <a:off x="6781730" y="1533085"/>
              <a:ext cx="2171955" cy="2132438"/>
            </a:xfrm>
            <a:prstGeom prst="ellipse">
              <a:avLst/>
            </a:prstGeom>
            <a:solidFill>
              <a:srgbClr val="01C3D8"/>
            </a:soli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zh-CN" altLang="en-US" sz="2800" b="1">
                <a:solidFill>
                  <a:prstClr val="black"/>
                </a:solidFill>
              </a:endParaRPr>
            </a:p>
          </p:txBody>
        </p:sp>
        <p:sp>
          <p:nvSpPr>
            <p:cNvPr id="67" name="椭圆 66"/>
            <p:cNvSpPr/>
            <p:nvPr/>
          </p:nvSpPr>
          <p:spPr bwMode="auto">
            <a:xfrm>
              <a:off x="6922773" y="1673782"/>
              <a:ext cx="1889868" cy="185512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7EBEA7"/>
                </a:solidFill>
                <a:effectLst/>
                <a:uLnTx/>
                <a:uFillTx/>
                <a:latin typeface="Calibri" panose="020F0502020204030204"/>
                <a:ea typeface="宋体" panose="02010600030101010101" pitchFamily="2" charset="-122"/>
                <a:cs typeface="+mn-cs"/>
              </a:endParaRPr>
            </a:p>
          </p:txBody>
        </p:sp>
        <p:sp>
          <p:nvSpPr>
            <p:cNvPr id="74" name="椭圆 73"/>
            <p:cNvSpPr/>
            <p:nvPr/>
          </p:nvSpPr>
          <p:spPr bwMode="auto">
            <a:xfrm>
              <a:off x="4659064" y="1179249"/>
              <a:ext cx="2869145" cy="2816399"/>
            </a:xfrm>
            <a:prstGeom prst="ellipse">
              <a:avLst/>
            </a:prstGeom>
            <a:solidFill>
              <a:srgbClr val="E66061"/>
            </a:soli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zh-CN" altLang="en-US" sz="2800" b="1">
                <a:solidFill>
                  <a:prstClr val="black"/>
                </a:solidFill>
              </a:endParaRPr>
            </a:p>
          </p:txBody>
        </p:sp>
        <p:sp>
          <p:nvSpPr>
            <p:cNvPr id="75" name="椭圆 74"/>
            <p:cNvSpPr/>
            <p:nvPr/>
          </p:nvSpPr>
          <p:spPr bwMode="auto">
            <a:xfrm>
              <a:off x="4847637" y="1349553"/>
              <a:ext cx="2500700" cy="245472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7EBEA7"/>
                </a:solidFill>
                <a:effectLst/>
                <a:uLnTx/>
                <a:uFillTx/>
                <a:latin typeface="Calibri" panose="020F0502020204030204"/>
                <a:ea typeface="宋体" panose="02010600030101010101" pitchFamily="2" charset="-122"/>
                <a:cs typeface="+mn-cs"/>
              </a:endParaRPr>
            </a:p>
          </p:txBody>
        </p:sp>
      </p:grpSp>
      <p:sp>
        <p:nvSpPr>
          <p:cNvPr id="76" name="矩形 75"/>
          <p:cNvSpPr/>
          <p:nvPr/>
        </p:nvSpPr>
        <p:spPr>
          <a:xfrm>
            <a:off x="2124233" y="5226063"/>
            <a:ext cx="2158615" cy="535531"/>
          </a:xfrm>
          <a:prstGeom prst="rect">
            <a:avLst/>
          </a:prstGeom>
        </p:spPr>
        <p:txBody>
          <a:bodyPr wrap="square">
            <a:spAutoFit/>
          </a:bodyPr>
          <a:lstStyle/>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请填入你的内容，或通过复制内容后用右键选择</a:t>
            </a:r>
            <a:r>
              <a:rPr kumimoji="0" lang="zh-CN" alt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只保留。</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矩形 76"/>
          <p:cNvSpPr/>
          <p:nvPr/>
        </p:nvSpPr>
        <p:spPr>
          <a:xfrm>
            <a:off x="5166520" y="5226063"/>
            <a:ext cx="2158615" cy="535531"/>
          </a:xfrm>
          <a:prstGeom prst="rect">
            <a:avLst/>
          </a:prstGeom>
        </p:spPr>
        <p:txBody>
          <a:bodyPr wrap="square">
            <a:spAutoFit/>
          </a:bodyPr>
          <a:lstStyle/>
          <a:p>
            <a:pPr lvl="0">
              <a:lnSpc>
                <a:spcPct val="120000"/>
              </a:lnSpc>
              <a:defRPr/>
            </a:pPr>
            <a:r>
              <a:rPr lang="zh-CN" altLang="en-US" sz="12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请填入你的内容，或通过复制内容后用右键选择只保留。</a:t>
            </a:r>
            <a:endParaRPr lang="zh-CN" altLang="en-US" sz="12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矩形 77"/>
          <p:cNvSpPr/>
          <p:nvPr/>
        </p:nvSpPr>
        <p:spPr>
          <a:xfrm>
            <a:off x="8314646" y="5232298"/>
            <a:ext cx="2158615" cy="535531"/>
          </a:xfrm>
          <a:prstGeom prst="rect">
            <a:avLst/>
          </a:prstGeom>
        </p:spPr>
        <p:txBody>
          <a:bodyPr wrap="square">
            <a:spAutoFit/>
          </a:bodyPr>
          <a:lstStyle/>
          <a:p>
            <a:pPr lvl="0">
              <a:lnSpc>
                <a:spcPct val="120000"/>
              </a:lnSpc>
              <a:defRPr/>
            </a:pPr>
            <a:r>
              <a:rPr lang="zh-CN" altLang="en-US" sz="120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请填入你的内容，或通过复制内容后用右键选择只保留。</a:t>
            </a:r>
            <a:endParaRPr lang="zh-CN" altLang="en-US" sz="1200"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C00000"/>
      </a:dk2>
      <a:lt2>
        <a:srgbClr val="EEECE1"/>
      </a:lt2>
      <a:accent1>
        <a:srgbClr val="FFC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badi MT"/>
        <a:ea typeface="方正正纤黑简体"/>
        <a:cs typeface=""/>
      </a:majorFont>
      <a:minorFont>
        <a:latin typeface="Abadi MT"/>
        <a:ea typeface="方正正纤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8_自定义设计方案">
  <a:themeElements>
    <a:clrScheme name="0电影3">
      <a:dk1>
        <a:sysClr val="windowText" lastClr="000000"/>
      </a:dk1>
      <a:lt1>
        <a:sysClr val="window" lastClr="FFFFFF"/>
      </a:lt1>
      <a:dk2>
        <a:srgbClr val="3F2F1A"/>
      </a:dk2>
      <a:lt2>
        <a:srgbClr val="E7E6E6"/>
      </a:lt2>
      <a:accent1>
        <a:srgbClr val="C58132"/>
      </a:accent1>
      <a:accent2>
        <a:srgbClr val="3F2F1A"/>
      </a:accent2>
      <a:accent3>
        <a:srgbClr val="C58132"/>
      </a:accent3>
      <a:accent4>
        <a:srgbClr val="3F2F1A"/>
      </a:accent4>
      <a:accent5>
        <a:srgbClr val="C58132"/>
      </a:accent5>
      <a:accent6>
        <a:srgbClr val="3F2F1A"/>
      </a:accent6>
      <a:hlink>
        <a:srgbClr val="C58132"/>
      </a:hlink>
      <a:folHlink>
        <a:srgbClr val="3F2F1A"/>
      </a:folHlink>
    </a:clrScheme>
    <a:fontScheme name="Temp">
      <a:majorFont>
        <a:latin typeface="Corbel"/>
        <a:ea typeface="微软雅黑"/>
        <a:cs typeface=""/>
      </a:majorFont>
      <a:minorFont>
        <a:latin typeface="Corbe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主题">
  <a:themeElements>
    <a:clrScheme name="自定义 54">
      <a:dk1>
        <a:sysClr val="windowText" lastClr="000000"/>
      </a:dk1>
      <a:lt1>
        <a:sysClr val="window" lastClr="FFFFFF"/>
      </a:lt1>
      <a:dk2>
        <a:srgbClr val="44546A"/>
      </a:dk2>
      <a:lt2>
        <a:srgbClr val="E7E6E6"/>
      </a:lt2>
      <a:accent1>
        <a:srgbClr val="BE9857"/>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1">
      <a:majorFont>
        <a:latin typeface="Calibri"/>
        <a:ea typeface="微软雅黑"/>
        <a:cs typeface=""/>
      </a:majorFont>
      <a:minorFont>
        <a:latin typeface="Calibri Ligh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5">
      <a:dk1>
        <a:sysClr val="windowText" lastClr="000000"/>
      </a:dk1>
      <a:lt1>
        <a:sysClr val="window" lastClr="FFFFFF"/>
      </a:lt1>
      <a:dk2>
        <a:srgbClr val="C00000"/>
      </a:dk2>
      <a:lt2>
        <a:srgbClr val="EEECE1"/>
      </a:lt2>
      <a:accent1>
        <a:srgbClr val="FFC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badi MT"/>
        <a:ea typeface="方正正纤黑简体"/>
        <a:cs typeface=""/>
      </a:majorFont>
      <a:minorFont>
        <a:latin typeface="Abadi MT"/>
        <a:ea typeface="方正正纤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宽屏</PresentationFormat>
  <Paragraphs>159</Paragraphs>
  <Slides>19</Slides>
  <Notes>1</Notes>
  <HiddenSlides>0</HiddenSlides>
  <MMClips>0</MMClips>
  <ScaleCrop>false</ScaleCrop>
  <HeadingPairs>
    <vt:vector size="6" baseType="variant">
      <vt:variant>
        <vt:lpstr>已用的字体</vt:lpstr>
      </vt:variant>
      <vt:variant>
        <vt:i4>20</vt:i4>
      </vt:variant>
      <vt:variant>
        <vt:lpstr>主题</vt:lpstr>
      </vt:variant>
      <vt:variant>
        <vt:i4>5</vt:i4>
      </vt:variant>
      <vt:variant>
        <vt:lpstr>幻灯片标题</vt:lpstr>
      </vt:variant>
      <vt:variant>
        <vt:i4>19</vt:i4>
      </vt:variant>
    </vt:vector>
  </HeadingPairs>
  <TitlesOfParts>
    <vt:vector size="44" baseType="lpstr">
      <vt:lpstr>Abadi MT</vt:lpstr>
      <vt:lpstr>Bebas</vt:lpstr>
      <vt:lpstr>FontAwesome</vt:lpstr>
      <vt:lpstr>HelveticaNeueLT Pro 35 Th</vt:lpstr>
      <vt:lpstr>Montserrat ExtraLight</vt:lpstr>
      <vt:lpstr>Montserrat Medium</vt:lpstr>
      <vt:lpstr>Museo Sans 500</vt:lpstr>
      <vt:lpstr>等线</vt:lpstr>
      <vt:lpstr>方正兰亭粗黑简体</vt:lpstr>
      <vt:lpstr>方正正纤黑简体</vt:lpstr>
      <vt:lpstr>方正正纤黑简体 (正文)</vt:lpstr>
      <vt:lpstr>汉仪铸字美心体W</vt:lpstr>
      <vt:lpstr>思源黑体 CN Heavy</vt:lpstr>
      <vt:lpstr>微软雅黑</vt:lpstr>
      <vt:lpstr>Agency FB</vt:lpstr>
      <vt:lpstr>Arial</vt:lpstr>
      <vt:lpstr>Calibri</vt:lpstr>
      <vt:lpstr>Calibri Light</vt:lpstr>
      <vt:lpstr>Corbel</vt:lpstr>
      <vt:lpstr>Impact</vt:lpstr>
      <vt:lpstr>Office 主题</vt:lpstr>
      <vt:lpstr>18_自定义设计方案</vt:lpstr>
      <vt:lpstr>7_Office 主题</vt:lpstr>
      <vt:lpstr>1_Office 主题</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cqzbj0102</dc:creator>
  <cp:lastModifiedBy>天 下</cp:lastModifiedBy>
  <cp:revision>168</cp:revision>
  <dcterms:created xsi:type="dcterms:W3CDTF">2017-10-12T01:14:00Z</dcterms:created>
  <dcterms:modified xsi:type="dcterms:W3CDTF">2021-01-05T11:22:20Z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