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6" r:id="rId16"/>
    <p:sldId id="277" r:id="rId17"/>
    <p:sldId id="278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7D"/>
    <a:srgbClr val="C0DE9E"/>
    <a:srgbClr val="EDEECB"/>
    <a:srgbClr val="52C1BB"/>
    <a:srgbClr val="65D97D"/>
    <a:srgbClr val="42A880"/>
    <a:srgbClr val="1F8784"/>
    <a:srgbClr val="44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相关数据分析可点击更换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06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C8-47D6-9D71-D64185D28D07}"/>
              </c:ext>
            </c:extLst>
          </c:dPt>
          <c:dPt>
            <c:idx val="1"/>
            <c:bubble3D val="0"/>
            <c:spPr>
              <a:solidFill>
                <a:srgbClr val="1F8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C8-47D6-9D71-D64185D28D07}"/>
              </c:ext>
            </c:extLst>
          </c:dPt>
          <c:dPt>
            <c:idx val="2"/>
            <c:bubble3D val="0"/>
            <c:spPr>
              <a:solidFill>
                <a:srgbClr val="42A8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C8-47D6-9D71-D64185D28D07}"/>
              </c:ext>
            </c:extLst>
          </c:dPt>
          <c:dPt>
            <c:idx val="3"/>
            <c:bubble3D val="0"/>
            <c:spPr>
              <a:solidFill>
                <a:srgbClr val="65D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C8-47D6-9D71-D64185D28D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C8-47D6-9D71-D64185D28D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1.jpeg"/><Relationship Id="rId2" Type="http://schemas.openxmlformats.org/officeDocument/2006/relationships/tags" Target="../tags/tag4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2.jpe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2540"/>
            <a:ext cx="12219305" cy="6830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83865" y="2633980"/>
            <a:ext cx="62433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spc="1500">
                <a:solidFill>
                  <a:srgbClr val="448B8D"/>
                </a:solidFill>
                <a:uFillTx/>
              </a:rPr>
              <a:t>日系小清新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41700" y="4201160"/>
            <a:ext cx="5307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>
                <a:solidFill>
                  <a:srgbClr val="448B8D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日系清新简约教育教学</a:t>
            </a:r>
            <a:r>
              <a:rPr lang="en-US" altLang="zh-CN" sz="2000" spc="500">
                <a:solidFill>
                  <a:srgbClr val="448B8D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 spc="500">
                <a:solidFill>
                  <a:srgbClr val="448B8D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通用模板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70425" y="4812665"/>
            <a:ext cx="2870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448B8D"/>
                </a:solidFill>
                <a:uFillTx/>
              </a:rPr>
              <a:t>xiazaii</a:t>
            </a:r>
            <a:endParaRPr lang="zh-CN" altLang="en-US">
              <a:solidFill>
                <a:srgbClr val="448B8D"/>
              </a:solidFill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-2540"/>
            <a:ext cx="12219305" cy="68795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7070" y="556260"/>
            <a:ext cx="108178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099435" y="2686685"/>
            <a:ext cx="1955165" cy="1609090"/>
          </a:xfrm>
          <a:prstGeom prst="roundRect">
            <a:avLst/>
          </a:prstGeom>
          <a:solidFill>
            <a:srgbClr val="448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093845" y="2880360"/>
            <a:ext cx="5215255" cy="1229995"/>
          </a:xfrm>
          <a:prstGeom prst="roundRect">
            <a:avLst/>
          </a:prstGeom>
          <a:solidFill>
            <a:schemeClr val="bg1"/>
          </a:solidFill>
          <a:ln>
            <a:solidFill>
              <a:srgbClr val="448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61055" y="2939415"/>
            <a:ext cx="58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77485" y="3107055"/>
            <a:ext cx="2847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sz="4400" b="1" spc="500" dirty="0">
                <a:solidFill>
                  <a:srgbClr val="448B8D"/>
                </a:solidFill>
                <a:uFillTx/>
                <a:sym typeface="Arial" panose="020B0604020202020204" pitchFamily="34" charset="0"/>
              </a:rPr>
              <a:t>教学过程</a:t>
            </a:r>
            <a:endParaRPr lang="en-US" altLang="zh-CN" sz="4400" b="1" spc="500" dirty="0">
              <a:solidFill>
                <a:srgbClr val="448B8D"/>
              </a:solidFill>
              <a:uFillTx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" y="-17145"/>
            <a:ext cx="12197080" cy="6906895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1210945" y="1445260"/>
            <a:ext cx="9798685" cy="4684395"/>
          </a:xfrm>
          <a:prstGeom prst="horizontalScroll">
            <a:avLst/>
          </a:prstGeom>
          <a:solidFill>
            <a:srgbClr val="C0DE9E">
              <a:alpha val="12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83180" y="2399030"/>
            <a:ext cx="7938770" cy="2856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这里插入教学过程文字或相关数据，</a:t>
            </a:r>
            <a:r>
              <a:rPr lang="zh-CN" altLang="en-US" b="1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这里插入教学过程文字或相关数据，</a:t>
            </a:r>
            <a:r>
              <a:rPr lang="zh-CN" altLang="en-US" b="1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这里插入教学过程文字或相关数据。</a:t>
            </a:r>
          </a:p>
          <a:p>
            <a:pPr fontAlgn="auto">
              <a:lnSpc>
                <a:spcPct val="150000"/>
              </a:lnSpc>
            </a:pPr>
            <a:endParaRPr lang="zh-CN" altLang="en-US" b="1" spc="300">
              <a:solidFill>
                <a:srgbClr val="00697D"/>
              </a:solidFill>
              <a:uFillTx/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这里插入教学过程文字或相关数据，</a:t>
            </a:r>
            <a:r>
              <a:rPr lang="zh-CN" altLang="en-US" b="1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这里插入教学过程文字或相关数据。</a:t>
            </a:r>
          </a:p>
          <a:p>
            <a:pPr fontAlgn="auto">
              <a:lnSpc>
                <a:spcPct val="150000"/>
              </a:lnSpc>
            </a:pPr>
            <a:endParaRPr lang="zh-CN" altLang="en-US" b="1" spc="300">
              <a:solidFill>
                <a:srgbClr val="00697D"/>
              </a:solidFill>
              <a:uFillTx/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这里插入教学过程文字或相关数据，</a:t>
            </a:r>
            <a:r>
              <a:rPr lang="zh-CN" altLang="en-US" b="1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这里插入教学过程文字或相关数据，</a:t>
            </a:r>
            <a:r>
              <a:rPr lang="zh-CN" altLang="en-US" b="1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solidFill>
                  <a:srgbClr val="00697D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这里插入教学过程文字或相关数据。</a:t>
            </a:r>
          </a:p>
          <a:p>
            <a:endParaRPr lang="zh-CN" altLang="en-US" spc="300">
              <a:solidFill>
                <a:srgbClr val="00697D"/>
              </a:solidFill>
              <a:uFillTx/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-10795"/>
            <a:ext cx="12219305" cy="6879590"/>
          </a:xfrm>
          <a:prstGeom prst="rect">
            <a:avLst/>
          </a:prstGeom>
        </p:spPr>
      </p:pic>
      <p:grpSp>
        <p:nvGrpSpPr>
          <p:cNvPr id="2" name="1ae88b21-1ba7-4546-bc44-e74ecc79a130" descr="dQUAAB+LCAAAAAAABADFUsFOwkAQ/ZdVb5WURiD2VjQYDooJRA+Gw9od6GJ3S9qtwZD+u7vtbil0QTiZXrYzb2bem3lbdC1+1oB8NGU4FY8UL1PMxgIYctCYIJ/nceygIeWE8uVTmuTrDPkf27qsmXmnInrDcQ6qllNBcVz9+i28gT1TTlnONMztuDKEN41Q162ClJAYmrAxF5B+1xO6Kla+pyKVA0ZJyrCQA7ducYN0Cvn9XsctVDGBjWzkoFlFy/DR9NQCrDpVQskMyCrPBAMudkWvWK4OJCuL3nbdDl3T8Q73cXtv2Yg3cEsNuvM0wmt4ka0UX70BFULzWtweWTlXPvZkF85RvjPYXKhQVTS12c5xkn05ckdeM7DRnluI10Z8SOIk/duIBtbKTxYLGsIsAgYGM6NcBJxIzsS4cJjSZSQ4ZJkOTD5XEIpGmd9TqDyLZM+r0ejOG/SDABl5bmFzoxl4rhsP8OecqSxp3knqzUAEYSjXrJlXgsp4S6ehf+SSQxx+VTZ07J40lPfuWgVP2PHfhHqXWPaUtrn8fgEKMNp5dQUAAA=="/>
          <p:cNvGrpSpPr>
            <a:grpSpLocks noChangeAspect="1"/>
          </p:cNvGrpSpPr>
          <p:nvPr/>
        </p:nvGrpSpPr>
        <p:grpSpPr>
          <a:xfrm>
            <a:off x="1150104" y="1771931"/>
            <a:ext cx="2742542" cy="2760286"/>
            <a:chOff x="1043462" y="1785793"/>
            <a:chExt cx="3122223" cy="3142424"/>
          </a:xfrm>
        </p:grpSpPr>
        <p:sp>
          <p:nvSpPr>
            <p:cNvPr id="3" name="BackShape"/>
            <p:cNvSpPr/>
            <p:nvPr/>
          </p:nvSpPr>
          <p:spPr>
            <a:xfrm>
              <a:off x="1443494" y="1785793"/>
              <a:ext cx="2320500" cy="2320502"/>
            </a:xfrm>
            <a:prstGeom prst="donut">
              <a:avLst>
                <a:gd name="adj" fmla="val 3548"/>
              </a:avLst>
            </a:prstGeom>
            <a:solidFill>
              <a:srgbClr val="039E57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ValueShape"/>
            <p:cNvSpPr/>
            <p:nvPr/>
          </p:nvSpPr>
          <p:spPr>
            <a:xfrm>
              <a:off x="1620754" y="1963054"/>
              <a:ext cx="1965979" cy="1965980"/>
            </a:xfrm>
            <a:prstGeom prst="pie">
              <a:avLst>
                <a:gd name="adj1" fmla="val 16200000"/>
                <a:gd name="adj2" fmla="val 8640000"/>
              </a:avLst>
            </a:prstGeom>
            <a:solidFill>
              <a:srgbClr val="52C1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ValueText"/>
            <p:cNvSpPr txBox="1"/>
            <p:nvPr/>
          </p:nvSpPr>
          <p:spPr>
            <a:xfrm>
              <a:off x="1043462" y="4289453"/>
              <a:ext cx="800064" cy="60004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rgbClr val="039E57"/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19861" y="4289453"/>
              <a:ext cx="2045824" cy="638764"/>
              <a:chOff x="2602461" y="4289453"/>
              <a:chExt cx="2045824" cy="638764"/>
            </a:xfrm>
          </p:grpSpPr>
          <p:cxnSp>
            <p:nvCxnSpPr>
              <p:cNvPr id="7" name="LineShape"/>
              <p:cNvCxnSpPr/>
              <p:nvPr/>
            </p:nvCxnSpPr>
            <p:spPr>
              <a:xfrm flipH="1">
                <a:off x="2602461" y="4289453"/>
                <a:ext cx="204582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8" name="CustomText1"/>
              <p:cNvSpPr/>
              <p:nvPr/>
            </p:nvSpPr>
            <p:spPr>
              <a:xfrm>
                <a:off x="2602461" y="43410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r"/>
                <a:r>
                  <a:rPr lang="en-US" altLang="zh-CN" b="1" dirty="0">
                    <a:solidFill>
                      <a:srgbClr val="00697D"/>
                    </a:solidFill>
                  </a:rPr>
                  <a:t>TEXT HERE</a:t>
                </a:r>
              </a:p>
            </p:txBody>
          </p:sp>
          <p:sp>
            <p:nvSpPr>
              <p:cNvPr id="9" name="CustomText1"/>
              <p:cNvSpPr/>
              <p:nvPr/>
            </p:nvSpPr>
            <p:spPr>
              <a:xfrm>
                <a:off x="2602461" y="46585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r"/>
                <a:r>
                  <a:rPr lang="en-US" altLang="zh-CN">
                    <a:solidFill>
                      <a:srgbClr val="00697D"/>
                    </a:solidFill>
                  </a:rPr>
                  <a:t>Supporting text here</a:t>
                </a:r>
              </a:p>
            </p:txBody>
          </p:sp>
        </p:grpSp>
      </p:grpSp>
      <p:grpSp>
        <p:nvGrpSpPr>
          <p:cNvPr id="11" name="1ae88b21-1ba7-4546-bc44-e74ecc79a130" descr="dQUAAB+LCAAAAAAABADFUsFOwkAQ/ZdVb5WURiD2VjQYDooJRA+Gw9od6GJ3S9qtwZD+u7vtbil0QTiZXrYzb2bem3lbdC1+1oB8NGU4FY8UL1PMxgIYctCYIJ/nceygIeWE8uVTmuTrDPkf27qsmXmnInrDcQ6qllNBcVz9+i28gT1TTlnONMztuDKEN41Q162ClJAYmrAxF5B+1xO6Kla+pyKVA0ZJyrCQA7ducYN0Cvn9XsctVDGBjWzkoFlFy/DR9NQCrDpVQskMyCrPBAMudkWvWK4OJCuL3nbdDl3T8Q73cXtv2Yg3cEsNuvM0wmt4ka0UX70BFULzWtweWTlXPvZkF85RvjPYXKhQVTS12c5xkn05ckdeM7DRnluI10Z8SOIk/duIBtbKTxYLGsIsAgYGM6NcBJxIzsS4cJjSZSQ4ZJkOTD5XEIpGmd9TqDyLZM+r0ejOG/SDABl5bmFzoxl4rhsP8OecqSxp3knqzUAEYSjXrJlXgsp4S6ehf+SSQxx+VTZ07J40lPfuWgVP2PHfhHqXWPaUtrn8fgEKMNp5dQUAAA=="/>
          <p:cNvGrpSpPr>
            <a:grpSpLocks noChangeAspect="1"/>
          </p:cNvGrpSpPr>
          <p:nvPr/>
        </p:nvGrpSpPr>
        <p:grpSpPr>
          <a:xfrm>
            <a:off x="4604457" y="1771931"/>
            <a:ext cx="2742542" cy="2760286"/>
            <a:chOff x="1043462" y="1785793"/>
            <a:chExt cx="3122223" cy="3142424"/>
          </a:xfrm>
        </p:grpSpPr>
        <p:sp>
          <p:nvSpPr>
            <p:cNvPr id="12" name="BackShape"/>
            <p:cNvSpPr/>
            <p:nvPr/>
          </p:nvSpPr>
          <p:spPr>
            <a:xfrm>
              <a:off x="1443494" y="1785793"/>
              <a:ext cx="2320500" cy="2320502"/>
            </a:xfrm>
            <a:prstGeom prst="donut">
              <a:avLst>
                <a:gd name="adj" fmla="val 3548"/>
              </a:avLst>
            </a:prstGeom>
            <a:solidFill>
              <a:srgbClr val="039E57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ValueShape"/>
            <p:cNvSpPr/>
            <p:nvPr/>
          </p:nvSpPr>
          <p:spPr>
            <a:xfrm>
              <a:off x="1620754" y="1963054"/>
              <a:ext cx="1965979" cy="1965980"/>
            </a:xfrm>
            <a:prstGeom prst="pie">
              <a:avLst>
                <a:gd name="adj1" fmla="val 12914338"/>
                <a:gd name="adj2" fmla="val 8640000"/>
              </a:avLst>
            </a:prstGeom>
            <a:solidFill>
              <a:srgbClr val="42A8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ValueText"/>
            <p:cNvSpPr txBox="1"/>
            <p:nvPr/>
          </p:nvSpPr>
          <p:spPr>
            <a:xfrm>
              <a:off x="1043462" y="4289453"/>
              <a:ext cx="800064" cy="60004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rgbClr val="039E57"/>
                  </a:solidFill>
                  <a:latin typeface="Impact" panose="020B0806030902050204" pitchFamily="34" charset="0"/>
                </a:rPr>
                <a:t>86%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119861" y="4289453"/>
              <a:ext cx="2045824" cy="638764"/>
              <a:chOff x="2602461" y="4289453"/>
              <a:chExt cx="2045824" cy="638764"/>
            </a:xfrm>
          </p:grpSpPr>
          <p:cxnSp>
            <p:nvCxnSpPr>
              <p:cNvPr id="16" name="LineShape"/>
              <p:cNvCxnSpPr/>
              <p:nvPr/>
            </p:nvCxnSpPr>
            <p:spPr>
              <a:xfrm flipH="1">
                <a:off x="2602461" y="4289453"/>
                <a:ext cx="204582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7" name="CustomText1"/>
              <p:cNvSpPr/>
              <p:nvPr/>
            </p:nvSpPr>
            <p:spPr>
              <a:xfrm>
                <a:off x="2602461" y="43410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2500"/>
              </a:bodyPr>
              <a:lstStyle/>
              <a:p>
                <a:pPr algn="r"/>
                <a:r>
                  <a:rPr lang="en-US" altLang="zh-CN" b="1" dirty="0">
                    <a:solidFill>
                      <a:srgbClr val="00697D"/>
                    </a:solidFill>
                  </a:rPr>
                  <a:t>TEXT HERE</a:t>
                </a:r>
              </a:p>
            </p:txBody>
          </p:sp>
          <p:sp>
            <p:nvSpPr>
              <p:cNvPr id="18" name="CustomText1"/>
              <p:cNvSpPr/>
              <p:nvPr/>
            </p:nvSpPr>
            <p:spPr>
              <a:xfrm>
                <a:off x="2602461" y="46585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2500"/>
              </a:bodyPr>
              <a:lstStyle/>
              <a:p>
                <a:pPr lvl="0" algn="r"/>
                <a:r>
                  <a:rPr lang="en-US" altLang="zh-CN">
                    <a:solidFill>
                      <a:srgbClr val="00697D"/>
                    </a:solidFill>
                    <a:sym typeface="+mn-ea"/>
                  </a:rPr>
                  <a:t>Supporting text here</a:t>
                </a:r>
              </a:p>
            </p:txBody>
          </p:sp>
        </p:grpSp>
      </p:grpSp>
      <p:grpSp>
        <p:nvGrpSpPr>
          <p:cNvPr id="19" name="1ae88b21-1ba7-4546-bc44-e74ecc79a130" descr="dQUAAB+LCAAAAAAABADFUsFOwkAQ/ZdVb5WURiD2VjQYDooJRA+Gw9od6GJ3S9qtwZD+u7vtbil0QTiZXrYzb2bem3lbdC1+1oB8NGU4FY8UL1PMxgIYctCYIJ/nceygIeWE8uVTmuTrDPkf27qsmXmnInrDcQ6qllNBcVz9+i28gT1TTlnONMztuDKEN41Q162ClJAYmrAxF5B+1xO6Kla+pyKVA0ZJyrCQA7ducYN0Cvn9XsctVDGBjWzkoFlFy/DR9NQCrDpVQskMyCrPBAMudkWvWK4OJCuL3nbdDl3T8Q73cXtv2Yg3cEsNuvM0wmt4ka0UX70BFULzWtweWTlXPvZkF85RvjPYXKhQVTS12c5xkn05ckdeM7DRnluI10Z8SOIk/duIBtbKTxYLGsIsAgYGM6NcBJxIzsS4cJjSZSQ4ZJkOTD5XEIpGmd9TqDyLZM+r0ejOG/SDABl5bmFzoxl4rhsP8OecqSxp3knqzUAEYSjXrJlXgsp4S6ehf+SSQxx+VTZ07J40lPfuWgVP2PHfhHqXWPaUtrn8fgEKMNp5dQUAAA=="/>
          <p:cNvGrpSpPr>
            <a:grpSpLocks noChangeAspect="1"/>
          </p:cNvGrpSpPr>
          <p:nvPr/>
        </p:nvGrpSpPr>
        <p:grpSpPr>
          <a:xfrm>
            <a:off x="8058810" y="1771931"/>
            <a:ext cx="2742542" cy="2760286"/>
            <a:chOff x="1043462" y="1785793"/>
            <a:chExt cx="3122223" cy="3142424"/>
          </a:xfrm>
        </p:grpSpPr>
        <p:sp>
          <p:nvSpPr>
            <p:cNvPr id="20" name="BackShape"/>
            <p:cNvSpPr/>
            <p:nvPr/>
          </p:nvSpPr>
          <p:spPr>
            <a:xfrm>
              <a:off x="1443494" y="1785793"/>
              <a:ext cx="2320500" cy="2320502"/>
            </a:xfrm>
            <a:prstGeom prst="donut">
              <a:avLst>
                <a:gd name="adj" fmla="val 3548"/>
              </a:avLst>
            </a:prstGeom>
            <a:solidFill>
              <a:srgbClr val="039E57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ValueShape"/>
            <p:cNvSpPr/>
            <p:nvPr/>
          </p:nvSpPr>
          <p:spPr>
            <a:xfrm>
              <a:off x="1620754" y="1963054"/>
              <a:ext cx="1965979" cy="1965980"/>
            </a:xfrm>
            <a:prstGeom prst="pie">
              <a:avLst>
                <a:gd name="adj1" fmla="val 18251861"/>
                <a:gd name="adj2" fmla="val 8640000"/>
              </a:avLst>
            </a:prstGeom>
            <a:solidFill>
              <a:srgbClr val="1F87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ValueText"/>
            <p:cNvSpPr txBox="1"/>
            <p:nvPr/>
          </p:nvSpPr>
          <p:spPr>
            <a:xfrm>
              <a:off x="1043462" y="4289453"/>
              <a:ext cx="800064" cy="60004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rgbClr val="039E57"/>
                  </a:solidFill>
                  <a:latin typeface="Impact" panose="020B0806030902050204" pitchFamily="34" charset="0"/>
                </a:rPr>
                <a:t>53%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119861" y="4289453"/>
              <a:ext cx="2045824" cy="638764"/>
              <a:chOff x="2602461" y="4289453"/>
              <a:chExt cx="2045824" cy="638764"/>
            </a:xfrm>
          </p:grpSpPr>
          <p:cxnSp>
            <p:nvCxnSpPr>
              <p:cNvPr id="24" name="LineShape"/>
              <p:cNvCxnSpPr/>
              <p:nvPr/>
            </p:nvCxnSpPr>
            <p:spPr>
              <a:xfrm flipH="1">
                <a:off x="2602461" y="4289453"/>
                <a:ext cx="204582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5" name="CustomText1"/>
              <p:cNvSpPr/>
              <p:nvPr/>
            </p:nvSpPr>
            <p:spPr>
              <a:xfrm>
                <a:off x="2602461" y="43410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r"/>
                <a:r>
                  <a:rPr lang="en-US" altLang="zh-CN" b="1" dirty="0">
                    <a:solidFill>
                      <a:srgbClr val="00697D"/>
                    </a:solidFill>
                  </a:rPr>
                  <a:t>TEXT HERE</a:t>
                </a:r>
              </a:p>
            </p:txBody>
          </p:sp>
          <p:sp>
            <p:nvSpPr>
              <p:cNvPr id="26" name="CustomText1"/>
              <p:cNvSpPr/>
              <p:nvPr/>
            </p:nvSpPr>
            <p:spPr>
              <a:xfrm>
                <a:off x="2602461" y="46585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2500"/>
              </a:bodyPr>
              <a:lstStyle/>
              <a:p>
                <a:pPr lvl="0" algn="r"/>
                <a:r>
                  <a:rPr lang="en-US" altLang="zh-CN">
                    <a:solidFill>
                      <a:srgbClr val="00697D"/>
                    </a:solidFill>
                    <a:sym typeface="+mn-ea"/>
                  </a:rPr>
                  <a:t>Supporting text here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" y="-2540"/>
            <a:ext cx="12219305" cy="68795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7070" y="556260"/>
            <a:ext cx="108178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>
            <p:custDataLst>
              <p:tags r:id="rId2"/>
            </p:custDataLst>
          </p:nvPr>
        </p:nvSpPr>
        <p:spPr>
          <a:xfrm rot="5400000">
            <a:off x="4259142" y="2080367"/>
            <a:ext cx="3413760" cy="3413760"/>
          </a:xfrm>
          <a:prstGeom prst="diamond">
            <a:avLst/>
          </a:prstGeom>
          <a:noFill/>
          <a:ln>
            <a:solidFill>
              <a:srgbClr val="3F4143">
                <a:lumMod val="50000"/>
                <a:lumOff val="50000"/>
              </a:srgbClr>
            </a:solidFill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>
            <a:off x="3127248" y="1657197"/>
            <a:ext cx="3294290" cy="934731"/>
            <a:chOff x="1603248" y="1657197"/>
            <a:chExt cx="3294290" cy="934731"/>
          </a:xfrm>
        </p:grpSpPr>
        <p:sp>
          <p:nvSpPr>
            <p:cNvPr id="6" name="任意多边形 5"/>
            <p:cNvSpPr/>
            <p:nvPr>
              <p:custDataLst>
                <p:tags r:id="rId13"/>
              </p:custDataLst>
            </p:nvPr>
          </p:nvSpPr>
          <p:spPr>
            <a:xfrm rot="2157230">
              <a:off x="3979805" y="1657197"/>
              <a:ext cx="917733" cy="917733"/>
            </a:xfrm>
            <a:custGeom>
              <a:avLst/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solidFill>
              <a:srgbClr val="1F878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F99F7B">
                <a:hueOff val="0"/>
                <a:satOff val="0"/>
                <a:lumOff val="0"/>
                <a:alphaOff val="0"/>
              </a:srgbClr>
            </a:fillRef>
            <a:effectRef idx="0">
              <a:srgbClr val="F99F7B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 spcFirstLastPara="0" vert="horz" wrap="square" lIns="280098" tIns="280098" rIns="280098" bIns="280098" numCol="1" spcCol="1270" anchor="ctr" anchorCtr="0">
              <a:normAutofit fontScale="72500"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/>
            </a:p>
          </p:txBody>
        </p:sp>
        <p:sp>
          <p:nvSpPr>
            <p:cNvPr id="20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1603248" y="1668598"/>
              <a:ext cx="1899881" cy="92333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/>
              <a:r>
                <a:rPr lang="zh-CN" altLang="en-US" dirty="0">
                  <a:solidFill>
                    <a:srgbClr val="3F4143">
                      <a:lumMod val="85000"/>
                      <a:lumOff val="15000"/>
                    </a:srgbClr>
                  </a:solidFill>
                  <a:sym typeface="Arial" panose="020B0604020202020204" pitchFamily="34" charset="0"/>
                </a:rPr>
                <a:t>点击更换文字</a:t>
              </a:r>
            </a:p>
            <a:p>
              <a:pPr algn="r"/>
              <a:endParaRPr lang="zh-CN" altLang="en-US" dirty="0">
                <a:solidFill>
                  <a:srgbClr val="3F4143">
                    <a:lumMod val="85000"/>
                    <a:lumOff val="1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4187715" y="1866343"/>
              <a:ext cx="409011" cy="499441"/>
            </a:xfrm>
            <a:custGeom>
              <a:avLst/>
              <a:gdLst>
                <a:gd name="T0" fmla="*/ 162 w 206"/>
                <a:gd name="T1" fmla="*/ 102 h 252"/>
                <a:gd name="T2" fmla="*/ 183 w 206"/>
                <a:gd name="T3" fmla="*/ 107 h 252"/>
                <a:gd name="T4" fmla="*/ 183 w 206"/>
                <a:gd name="T5" fmla="*/ 116 h 252"/>
                <a:gd name="T6" fmla="*/ 155 w 206"/>
                <a:gd name="T7" fmla="*/ 116 h 252"/>
                <a:gd name="T8" fmla="*/ 162 w 206"/>
                <a:gd name="T9" fmla="*/ 102 h 252"/>
                <a:gd name="T10" fmla="*/ 70 w 206"/>
                <a:gd name="T11" fmla="*/ 173 h 252"/>
                <a:gd name="T12" fmla="*/ 91 w 206"/>
                <a:gd name="T13" fmla="*/ 143 h 252"/>
                <a:gd name="T14" fmla="*/ 113 w 206"/>
                <a:gd name="T15" fmla="*/ 170 h 252"/>
                <a:gd name="T16" fmla="*/ 84 w 206"/>
                <a:gd name="T17" fmla="*/ 195 h 252"/>
                <a:gd name="T18" fmla="*/ 71 w 206"/>
                <a:gd name="T19" fmla="*/ 198 h 252"/>
                <a:gd name="T20" fmla="*/ 0 w 206"/>
                <a:gd name="T21" fmla="*/ 176 h 252"/>
                <a:gd name="T22" fmla="*/ 0 w 206"/>
                <a:gd name="T23" fmla="*/ 164 h 252"/>
                <a:gd name="T24" fmla="*/ 70 w 206"/>
                <a:gd name="T25" fmla="*/ 173 h 252"/>
                <a:gd name="T26" fmla="*/ 113 w 206"/>
                <a:gd name="T27" fmla="*/ 98 h 252"/>
                <a:gd name="T28" fmla="*/ 129 w 206"/>
                <a:gd name="T29" fmla="*/ 65 h 252"/>
                <a:gd name="T30" fmla="*/ 102 w 206"/>
                <a:gd name="T31" fmla="*/ 71 h 252"/>
                <a:gd name="T32" fmla="*/ 113 w 206"/>
                <a:gd name="T33" fmla="*/ 98 h 252"/>
                <a:gd name="T34" fmla="*/ 169 w 206"/>
                <a:gd name="T35" fmla="*/ 67 h 252"/>
                <a:gd name="T36" fmla="*/ 168 w 206"/>
                <a:gd name="T37" fmla="*/ 71 h 252"/>
                <a:gd name="T38" fmla="*/ 141 w 206"/>
                <a:gd name="T39" fmla="*/ 126 h 252"/>
                <a:gd name="T40" fmla="*/ 188 w 206"/>
                <a:gd name="T41" fmla="*/ 174 h 252"/>
                <a:gd name="T42" fmla="*/ 192 w 206"/>
                <a:gd name="T43" fmla="*/ 181 h 252"/>
                <a:gd name="T44" fmla="*/ 206 w 206"/>
                <a:gd name="T45" fmla="*/ 252 h 252"/>
                <a:gd name="T46" fmla="*/ 195 w 206"/>
                <a:gd name="T47" fmla="*/ 252 h 252"/>
                <a:gd name="T48" fmla="*/ 169 w 206"/>
                <a:gd name="T49" fmla="*/ 191 h 252"/>
                <a:gd name="T50" fmla="*/ 107 w 206"/>
                <a:gd name="T51" fmla="*/ 151 h 252"/>
                <a:gd name="T52" fmla="*/ 100 w 206"/>
                <a:gd name="T53" fmla="*/ 124 h 252"/>
                <a:gd name="T54" fmla="*/ 103 w 206"/>
                <a:gd name="T55" fmla="*/ 119 h 252"/>
                <a:gd name="T56" fmla="*/ 113 w 206"/>
                <a:gd name="T57" fmla="*/ 125 h 252"/>
                <a:gd name="T58" fmla="*/ 115 w 206"/>
                <a:gd name="T59" fmla="*/ 121 h 252"/>
                <a:gd name="T60" fmla="*/ 107 w 206"/>
                <a:gd name="T61" fmla="*/ 110 h 252"/>
                <a:gd name="T62" fmla="*/ 105 w 206"/>
                <a:gd name="T63" fmla="*/ 107 h 252"/>
                <a:gd name="T64" fmla="*/ 80 w 206"/>
                <a:gd name="T65" fmla="*/ 70 h 252"/>
                <a:gd name="T66" fmla="*/ 79 w 206"/>
                <a:gd name="T67" fmla="*/ 68 h 252"/>
                <a:gd name="T68" fmla="*/ 84 w 206"/>
                <a:gd name="T69" fmla="*/ 58 h 252"/>
                <a:gd name="T70" fmla="*/ 138 w 206"/>
                <a:gd name="T71" fmla="*/ 34 h 252"/>
                <a:gd name="T72" fmla="*/ 145 w 206"/>
                <a:gd name="T73" fmla="*/ 32 h 252"/>
                <a:gd name="T74" fmla="*/ 147 w 206"/>
                <a:gd name="T75" fmla="*/ 32 h 252"/>
                <a:gd name="T76" fmla="*/ 171 w 206"/>
                <a:gd name="T77" fmla="*/ 57 h 252"/>
                <a:gd name="T78" fmla="*/ 169 w 206"/>
                <a:gd name="T79" fmla="*/ 67 h 252"/>
                <a:gd name="T80" fmla="*/ 164 w 206"/>
                <a:gd name="T81" fmla="*/ 19 h 252"/>
                <a:gd name="T82" fmla="*/ 182 w 206"/>
                <a:gd name="T83" fmla="*/ 0 h 252"/>
                <a:gd name="T84" fmla="*/ 201 w 206"/>
                <a:gd name="T85" fmla="*/ 19 h 252"/>
                <a:gd name="T86" fmla="*/ 182 w 206"/>
                <a:gd name="T87" fmla="*/ 38 h 252"/>
                <a:gd name="T88" fmla="*/ 164 w 206"/>
                <a:gd name="T89" fmla="*/ 1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" h="252">
                  <a:moveTo>
                    <a:pt x="162" y="102"/>
                  </a:moveTo>
                  <a:cubicBezTo>
                    <a:pt x="183" y="107"/>
                    <a:pt x="183" y="107"/>
                    <a:pt x="183" y="107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62" y="102"/>
                    <a:pt x="162" y="102"/>
                    <a:pt x="162" y="102"/>
                  </a:cubicBezTo>
                  <a:close/>
                  <a:moveTo>
                    <a:pt x="70" y="173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113" y="170"/>
                    <a:pt x="113" y="170"/>
                    <a:pt x="113" y="170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1" y="199"/>
                    <a:pt x="76" y="199"/>
                    <a:pt x="71" y="19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70" y="173"/>
                    <a:pt x="70" y="173"/>
                    <a:pt x="70" y="173"/>
                  </a:cubicBezTo>
                  <a:close/>
                  <a:moveTo>
                    <a:pt x="113" y="98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13" y="98"/>
                    <a:pt x="113" y="98"/>
                    <a:pt x="113" y="98"/>
                  </a:cubicBezTo>
                  <a:close/>
                  <a:moveTo>
                    <a:pt x="169" y="67"/>
                  </a:moveTo>
                  <a:cubicBezTo>
                    <a:pt x="169" y="69"/>
                    <a:pt x="168" y="70"/>
                    <a:pt x="168" y="71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76"/>
                    <a:pt x="191" y="178"/>
                    <a:pt x="192" y="181"/>
                  </a:cubicBezTo>
                  <a:cubicBezTo>
                    <a:pt x="206" y="252"/>
                    <a:pt x="206" y="252"/>
                    <a:pt x="206" y="252"/>
                  </a:cubicBezTo>
                  <a:cubicBezTo>
                    <a:pt x="195" y="252"/>
                    <a:pt x="195" y="252"/>
                    <a:pt x="195" y="252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157" y="184"/>
                    <a:pt x="116" y="156"/>
                    <a:pt x="107" y="151"/>
                  </a:cubicBezTo>
                  <a:cubicBezTo>
                    <a:pt x="98" y="145"/>
                    <a:pt x="95" y="134"/>
                    <a:pt x="100" y="124"/>
                  </a:cubicBezTo>
                  <a:cubicBezTo>
                    <a:pt x="103" y="119"/>
                    <a:pt x="103" y="119"/>
                    <a:pt x="103" y="119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69"/>
                    <a:pt x="79" y="69"/>
                    <a:pt x="79" y="68"/>
                  </a:cubicBezTo>
                  <a:cubicBezTo>
                    <a:pt x="78" y="64"/>
                    <a:pt x="80" y="59"/>
                    <a:pt x="84" y="58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40" y="33"/>
                    <a:pt x="143" y="32"/>
                    <a:pt x="145" y="32"/>
                  </a:cubicBezTo>
                  <a:cubicBezTo>
                    <a:pt x="145" y="32"/>
                    <a:pt x="146" y="32"/>
                    <a:pt x="147" y="32"/>
                  </a:cubicBezTo>
                  <a:cubicBezTo>
                    <a:pt x="160" y="32"/>
                    <a:pt x="171" y="43"/>
                    <a:pt x="171" y="57"/>
                  </a:cubicBezTo>
                  <a:cubicBezTo>
                    <a:pt x="171" y="61"/>
                    <a:pt x="171" y="64"/>
                    <a:pt x="169" y="67"/>
                  </a:cubicBezTo>
                  <a:close/>
                  <a:moveTo>
                    <a:pt x="164" y="19"/>
                  </a:moveTo>
                  <a:cubicBezTo>
                    <a:pt x="164" y="9"/>
                    <a:pt x="172" y="0"/>
                    <a:pt x="182" y="0"/>
                  </a:cubicBezTo>
                  <a:cubicBezTo>
                    <a:pt x="193" y="0"/>
                    <a:pt x="201" y="9"/>
                    <a:pt x="201" y="19"/>
                  </a:cubicBezTo>
                  <a:cubicBezTo>
                    <a:pt x="201" y="29"/>
                    <a:pt x="193" y="38"/>
                    <a:pt x="182" y="38"/>
                  </a:cubicBezTo>
                  <a:cubicBezTo>
                    <a:pt x="172" y="38"/>
                    <a:pt x="164" y="29"/>
                    <a:pt x="16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/>
            </a:p>
          </p:txBody>
        </p:sp>
      </p:grpSp>
      <p:sp>
        <p:nvSpPr>
          <p:cNvPr id="4" name="任意多边形 3"/>
          <p:cNvSpPr/>
          <p:nvPr>
            <p:custDataLst>
              <p:tags r:id="rId4"/>
            </p:custDataLst>
          </p:nvPr>
        </p:nvSpPr>
        <p:spPr>
          <a:xfrm rot="2157230">
            <a:off x="3808986" y="3295222"/>
            <a:ext cx="917733" cy="917733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  <a:solidFill>
            <a:srgbClr val="42A88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F99F7B">
              <a:hueOff val="0"/>
              <a:satOff val="0"/>
              <a:lumOff val="0"/>
              <a:alphaOff val="0"/>
            </a:srgbClr>
          </a:fillRef>
          <a:effectRef idx="0">
            <a:srgbClr val="F99F7B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spcFirstLastPara="0" vert="horz" wrap="square" lIns="280098" tIns="280098" rIns="280098" bIns="280098" numCol="1" spcCol="1270" anchor="ctr" anchorCtr="0">
            <a:normAutofit fontScale="72500"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18" name="Freeform 11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985255" y="3522590"/>
            <a:ext cx="563310" cy="462994"/>
          </a:xfrm>
          <a:custGeom>
            <a:avLst/>
            <a:gdLst>
              <a:gd name="T0" fmla="*/ 221 w 244"/>
              <a:gd name="T1" fmla="*/ 66 h 200"/>
              <a:gd name="T2" fmla="*/ 207 w 244"/>
              <a:gd name="T3" fmla="*/ 80 h 200"/>
              <a:gd name="T4" fmla="*/ 221 w 244"/>
              <a:gd name="T5" fmla="*/ 93 h 200"/>
              <a:gd name="T6" fmla="*/ 235 w 244"/>
              <a:gd name="T7" fmla="*/ 80 h 200"/>
              <a:gd name="T8" fmla="*/ 221 w 244"/>
              <a:gd name="T9" fmla="*/ 66 h 200"/>
              <a:gd name="T10" fmla="*/ 23 w 244"/>
              <a:gd name="T11" fmla="*/ 66 h 200"/>
              <a:gd name="T12" fmla="*/ 9 w 244"/>
              <a:gd name="T13" fmla="*/ 80 h 200"/>
              <a:gd name="T14" fmla="*/ 23 w 244"/>
              <a:gd name="T15" fmla="*/ 93 h 200"/>
              <a:gd name="T16" fmla="*/ 37 w 244"/>
              <a:gd name="T17" fmla="*/ 80 h 200"/>
              <a:gd name="T18" fmla="*/ 23 w 244"/>
              <a:gd name="T19" fmla="*/ 66 h 200"/>
              <a:gd name="T20" fmla="*/ 180 w 244"/>
              <a:gd name="T21" fmla="*/ 41 h 200"/>
              <a:gd name="T22" fmla="*/ 160 w 244"/>
              <a:gd name="T23" fmla="*/ 61 h 200"/>
              <a:gd name="T24" fmla="*/ 180 w 244"/>
              <a:gd name="T25" fmla="*/ 82 h 200"/>
              <a:gd name="T26" fmla="*/ 201 w 244"/>
              <a:gd name="T27" fmla="*/ 61 h 200"/>
              <a:gd name="T28" fmla="*/ 180 w 244"/>
              <a:gd name="T29" fmla="*/ 41 h 200"/>
              <a:gd name="T30" fmla="*/ 244 w 244"/>
              <a:gd name="T31" fmla="*/ 165 h 200"/>
              <a:gd name="T32" fmla="*/ 220 w 244"/>
              <a:gd name="T33" fmla="*/ 165 h 200"/>
              <a:gd name="T34" fmla="*/ 220 w 244"/>
              <a:gd name="T35" fmla="*/ 122 h 200"/>
              <a:gd name="T36" fmla="*/ 215 w 244"/>
              <a:gd name="T37" fmla="*/ 102 h 200"/>
              <a:gd name="T38" fmla="*/ 221 w 244"/>
              <a:gd name="T39" fmla="*/ 101 h 200"/>
              <a:gd name="T40" fmla="*/ 244 w 244"/>
              <a:gd name="T41" fmla="*/ 124 h 200"/>
              <a:gd name="T42" fmla="*/ 244 w 244"/>
              <a:gd name="T43" fmla="*/ 165 h 200"/>
              <a:gd name="T44" fmla="*/ 64 w 244"/>
              <a:gd name="T45" fmla="*/ 41 h 200"/>
              <a:gd name="T46" fmla="*/ 43 w 244"/>
              <a:gd name="T47" fmla="*/ 61 h 200"/>
              <a:gd name="T48" fmla="*/ 64 w 244"/>
              <a:gd name="T49" fmla="*/ 82 h 200"/>
              <a:gd name="T50" fmla="*/ 84 w 244"/>
              <a:gd name="T51" fmla="*/ 61 h 200"/>
              <a:gd name="T52" fmla="*/ 64 w 244"/>
              <a:gd name="T53" fmla="*/ 41 h 200"/>
              <a:gd name="T54" fmla="*/ 23 w 244"/>
              <a:gd name="T55" fmla="*/ 101 h 200"/>
              <a:gd name="T56" fmla="*/ 29 w 244"/>
              <a:gd name="T57" fmla="*/ 102 h 200"/>
              <a:gd name="T58" fmla="*/ 24 w 244"/>
              <a:gd name="T59" fmla="*/ 122 h 200"/>
              <a:gd name="T60" fmla="*/ 24 w 244"/>
              <a:gd name="T61" fmla="*/ 165 h 200"/>
              <a:gd name="T62" fmla="*/ 0 w 244"/>
              <a:gd name="T63" fmla="*/ 165 h 200"/>
              <a:gd name="T64" fmla="*/ 0 w 244"/>
              <a:gd name="T65" fmla="*/ 124 h 200"/>
              <a:gd name="T66" fmla="*/ 23 w 244"/>
              <a:gd name="T67" fmla="*/ 101 h 200"/>
              <a:gd name="T68" fmla="*/ 122 w 244"/>
              <a:gd name="T69" fmla="*/ 0 h 200"/>
              <a:gd name="T70" fmla="*/ 92 w 244"/>
              <a:gd name="T71" fmla="*/ 30 h 200"/>
              <a:gd name="T72" fmla="*/ 122 w 244"/>
              <a:gd name="T73" fmla="*/ 60 h 200"/>
              <a:gd name="T74" fmla="*/ 152 w 244"/>
              <a:gd name="T75" fmla="*/ 30 h 200"/>
              <a:gd name="T76" fmla="*/ 122 w 244"/>
              <a:gd name="T77" fmla="*/ 0 h 200"/>
              <a:gd name="T78" fmla="*/ 213 w 244"/>
              <a:gd name="T79" fmla="*/ 181 h 200"/>
              <a:gd name="T80" fmla="*/ 177 w 244"/>
              <a:gd name="T81" fmla="*/ 181 h 200"/>
              <a:gd name="T82" fmla="*/ 177 w 244"/>
              <a:gd name="T83" fmla="*/ 116 h 200"/>
              <a:gd name="T84" fmla="*/ 171 w 244"/>
              <a:gd name="T85" fmla="*/ 91 h 200"/>
              <a:gd name="T86" fmla="*/ 180 w 244"/>
              <a:gd name="T87" fmla="*/ 90 h 200"/>
              <a:gd name="T88" fmla="*/ 213 w 244"/>
              <a:gd name="T89" fmla="*/ 122 h 200"/>
              <a:gd name="T90" fmla="*/ 213 w 244"/>
              <a:gd name="T91" fmla="*/ 181 h 200"/>
              <a:gd name="T92" fmla="*/ 67 w 244"/>
              <a:gd name="T93" fmla="*/ 116 h 200"/>
              <a:gd name="T94" fmla="*/ 67 w 244"/>
              <a:gd name="T95" fmla="*/ 181 h 200"/>
              <a:gd name="T96" fmla="*/ 31 w 244"/>
              <a:gd name="T97" fmla="*/ 181 h 200"/>
              <a:gd name="T98" fmla="*/ 31 w 244"/>
              <a:gd name="T99" fmla="*/ 122 h 200"/>
              <a:gd name="T100" fmla="*/ 64 w 244"/>
              <a:gd name="T101" fmla="*/ 90 h 200"/>
              <a:gd name="T102" fmla="*/ 73 w 244"/>
              <a:gd name="T103" fmla="*/ 91 h 200"/>
              <a:gd name="T104" fmla="*/ 67 w 244"/>
              <a:gd name="T105" fmla="*/ 116 h 200"/>
              <a:gd name="T106" fmla="*/ 74 w 244"/>
              <a:gd name="T107" fmla="*/ 200 h 200"/>
              <a:gd name="T108" fmla="*/ 170 w 244"/>
              <a:gd name="T109" fmla="*/ 200 h 200"/>
              <a:gd name="T110" fmla="*/ 170 w 244"/>
              <a:gd name="T111" fmla="*/ 116 h 200"/>
              <a:gd name="T112" fmla="*/ 122 w 244"/>
              <a:gd name="T113" fmla="*/ 68 h 200"/>
              <a:gd name="T114" fmla="*/ 74 w 244"/>
              <a:gd name="T115" fmla="*/ 116 h 200"/>
              <a:gd name="T116" fmla="*/ 74 w 244"/>
              <a:gd name="T11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4" h="200">
                <a:moveTo>
                  <a:pt x="221" y="66"/>
                </a:moveTo>
                <a:cubicBezTo>
                  <a:pt x="213" y="66"/>
                  <a:pt x="207" y="72"/>
                  <a:pt x="207" y="80"/>
                </a:cubicBezTo>
                <a:cubicBezTo>
                  <a:pt x="207" y="87"/>
                  <a:pt x="213" y="93"/>
                  <a:pt x="221" y="93"/>
                </a:cubicBezTo>
                <a:cubicBezTo>
                  <a:pt x="229" y="93"/>
                  <a:pt x="235" y="87"/>
                  <a:pt x="235" y="80"/>
                </a:cubicBezTo>
                <a:cubicBezTo>
                  <a:pt x="235" y="72"/>
                  <a:pt x="229" y="66"/>
                  <a:pt x="221" y="66"/>
                </a:cubicBezTo>
                <a:close/>
                <a:moveTo>
                  <a:pt x="23" y="66"/>
                </a:moveTo>
                <a:cubicBezTo>
                  <a:pt x="15" y="66"/>
                  <a:pt x="9" y="72"/>
                  <a:pt x="9" y="80"/>
                </a:cubicBezTo>
                <a:cubicBezTo>
                  <a:pt x="9" y="87"/>
                  <a:pt x="15" y="93"/>
                  <a:pt x="23" y="93"/>
                </a:cubicBezTo>
                <a:cubicBezTo>
                  <a:pt x="31" y="93"/>
                  <a:pt x="37" y="87"/>
                  <a:pt x="37" y="80"/>
                </a:cubicBezTo>
                <a:cubicBezTo>
                  <a:pt x="37" y="72"/>
                  <a:pt x="31" y="66"/>
                  <a:pt x="23" y="66"/>
                </a:cubicBezTo>
                <a:close/>
                <a:moveTo>
                  <a:pt x="180" y="41"/>
                </a:moveTo>
                <a:cubicBezTo>
                  <a:pt x="169" y="41"/>
                  <a:pt x="160" y="50"/>
                  <a:pt x="160" y="61"/>
                </a:cubicBezTo>
                <a:cubicBezTo>
                  <a:pt x="160" y="73"/>
                  <a:pt x="169" y="82"/>
                  <a:pt x="180" y="82"/>
                </a:cubicBezTo>
                <a:cubicBezTo>
                  <a:pt x="191" y="82"/>
                  <a:pt x="201" y="73"/>
                  <a:pt x="201" y="61"/>
                </a:cubicBezTo>
                <a:cubicBezTo>
                  <a:pt x="201" y="50"/>
                  <a:pt x="191" y="41"/>
                  <a:pt x="180" y="41"/>
                </a:cubicBezTo>
                <a:close/>
                <a:moveTo>
                  <a:pt x="244" y="165"/>
                </a:moveTo>
                <a:cubicBezTo>
                  <a:pt x="220" y="165"/>
                  <a:pt x="220" y="165"/>
                  <a:pt x="220" y="165"/>
                </a:cubicBezTo>
                <a:cubicBezTo>
                  <a:pt x="220" y="122"/>
                  <a:pt x="220" y="122"/>
                  <a:pt x="220" y="122"/>
                </a:cubicBezTo>
                <a:cubicBezTo>
                  <a:pt x="220" y="115"/>
                  <a:pt x="218" y="108"/>
                  <a:pt x="215" y="102"/>
                </a:cubicBezTo>
                <a:cubicBezTo>
                  <a:pt x="217" y="102"/>
                  <a:pt x="219" y="101"/>
                  <a:pt x="221" y="101"/>
                </a:cubicBezTo>
                <a:cubicBezTo>
                  <a:pt x="234" y="101"/>
                  <a:pt x="244" y="111"/>
                  <a:pt x="244" y="124"/>
                </a:cubicBezTo>
                <a:lnTo>
                  <a:pt x="244" y="165"/>
                </a:lnTo>
                <a:close/>
                <a:moveTo>
                  <a:pt x="64" y="41"/>
                </a:moveTo>
                <a:cubicBezTo>
                  <a:pt x="53" y="41"/>
                  <a:pt x="43" y="50"/>
                  <a:pt x="43" y="61"/>
                </a:cubicBezTo>
                <a:cubicBezTo>
                  <a:pt x="43" y="73"/>
                  <a:pt x="53" y="82"/>
                  <a:pt x="64" y="82"/>
                </a:cubicBezTo>
                <a:cubicBezTo>
                  <a:pt x="75" y="82"/>
                  <a:pt x="84" y="73"/>
                  <a:pt x="84" y="61"/>
                </a:cubicBezTo>
                <a:cubicBezTo>
                  <a:pt x="84" y="50"/>
                  <a:pt x="75" y="41"/>
                  <a:pt x="64" y="41"/>
                </a:cubicBezTo>
                <a:close/>
                <a:moveTo>
                  <a:pt x="23" y="101"/>
                </a:moveTo>
                <a:cubicBezTo>
                  <a:pt x="25" y="101"/>
                  <a:pt x="27" y="102"/>
                  <a:pt x="29" y="102"/>
                </a:cubicBezTo>
                <a:cubicBezTo>
                  <a:pt x="26" y="108"/>
                  <a:pt x="24" y="115"/>
                  <a:pt x="24" y="122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11"/>
                  <a:pt x="10" y="101"/>
                  <a:pt x="23" y="101"/>
                </a:cubicBezTo>
                <a:close/>
                <a:moveTo>
                  <a:pt x="122" y="0"/>
                </a:moveTo>
                <a:cubicBezTo>
                  <a:pt x="105" y="0"/>
                  <a:pt x="92" y="13"/>
                  <a:pt x="92" y="30"/>
                </a:cubicBezTo>
                <a:cubicBezTo>
                  <a:pt x="92" y="47"/>
                  <a:pt x="105" y="60"/>
                  <a:pt x="122" y="60"/>
                </a:cubicBezTo>
                <a:cubicBezTo>
                  <a:pt x="139" y="60"/>
                  <a:pt x="152" y="47"/>
                  <a:pt x="152" y="30"/>
                </a:cubicBezTo>
                <a:cubicBezTo>
                  <a:pt x="152" y="13"/>
                  <a:pt x="139" y="0"/>
                  <a:pt x="122" y="0"/>
                </a:cubicBezTo>
                <a:close/>
                <a:moveTo>
                  <a:pt x="213" y="181"/>
                </a:moveTo>
                <a:cubicBezTo>
                  <a:pt x="177" y="181"/>
                  <a:pt x="177" y="181"/>
                  <a:pt x="177" y="181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07"/>
                  <a:pt x="175" y="99"/>
                  <a:pt x="171" y="91"/>
                </a:cubicBezTo>
                <a:cubicBezTo>
                  <a:pt x="174" y="90"/>
                  <a:pt x="177" y="90"/>
                  <a:pt x="180" y="90"/>
                </a:cubicBezTo>
                <a:cubicBezTo>
                  <a:pt x="198" y="90"/>
                  <a:pt x="213" y="104"/>
                  <a:pt x="213" y="122"/>
                </a:cubicBezTo>
                <a:lnTo>
                  <a:pt x="213" y="181"/>
                </a:lnTo>
                <a:close/>
                <a:moveTo>
                  <a:pt x="67" y="116"/>
                </a:moveTo>
                <a:cubicBezTo>
                  <a:pt x="67" y="181"/>
                  <a:pt x="67" y="181"/>
                  <a:pt x="67" y="181"/>
                </a:cubicBezTo>
                <a:cubicBezTo>
                  <a:pt x="31" y="181"/>
                  <a:pt x="31" y="181"/>
                  <a:pt x="31" y="18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04"/>
                  <a:pt x="46" y="90"/>
                  <a:pt x="64" y="90"/>
                </a:cubicBezTo>
                <a:cubicBezTo>
                  <a:pt x="67" y="90"/>
                  <a:pt x="70" y="90"/>
                  <a:pt x="73" y="91"/>
                </a:cubicBezTo>
                <a:cubicBezTo>
                  <a:pt x="69" y="99"/>
                  <a:pt x="67" y="107"/>
                  <a:pt x="67" y="116"/>
                </a:cubicBezTo>
                <a:close/>
                <a:moveTo>
                  <a:pt x="74" y="200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70" y="90"/>
                  <a:pt x="148" y="68"/>
                  <a:pt x="122" y="68"/>
                </a:cubicBezTo>
                <a:cubicBezTo>
                  <a:pt x="96" y="68"/>
                  <a:pt x="74" y="90"/>
                  <a:pt x="74" y="116"/>
                </a:cubicBezTo>
                <a:lnTo>
                  <a:pt x="74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1600269" y="3292422"/>
            <a:ext cx="1899881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dirty="0">
                <a:solidFill>
                  <a:srgbClr val="3F4143">
                    <a:lumMod val="85000"/>
                    <a:lumOff val="15000"/>
                  </a:srgbClr>
                </a:solidFill>
                <a:sym typeface="Arial" panose="020B0604020202020204" pitchFamily="34" charset="0"/>
              </a:rPr>
              <a:t>点击更换文字</a:t>
            </a:r>
          </a:p>
        </p:txBody>
      </p:sp>
      <p:sp>
        <p:nvSpPr>
          <p:cNvPr id="3" name="任意多边形 2"/>
          <p:cNvSpPr/>
          <p:nvPr>
            <p:custDataLst>
              <p:tags r:id="rId7"/>
            </p:custDataLst>
          </p:nvPr>
        </p:nvSpPr>
        <p:spPr>
          <a:xfrm rot="2157230">
            <a:off x="7214036" y="3303873"/>
            <a:ext cx="917733" cy="917733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  <a:solidFill>
            <a:srgbClr val="65D97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F99F7B">
              <a:hueOff val="0"/>
              <a:satOff val="0"/>
              <a:lumOff val="0"/>
              <a:alphaOff val="0"/>
            </a:srgbClr>
          </a:fillRef>
          <a:effectRef idx="0">
            <a:srgbClr val="F99F7B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spcFirstLastPara="0" vert="horz" wrap="square" lIns="280098" tIns="280098" rIns="280098" bIns="280098" numCol="1" spcCol="1270" anchor="ctr" anchorCtr="0">
            <a:normAutofit fontScale="72500"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7" name="Freeform 3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7401676" y="3520632"/>
            <a:ext cx="565904" cy="484215"/>
          </a:xfrm>
          <a:custGeom>
            <a:avLst/>
            <a:gdLst>
              <a:gd name="T0" fmla="*/ 194 w 200"/>
              <a:gd name="T1" fmla="*/ 155 h 170"/>
              <a:gd name="T2" fmla="*/ 186 w 200"/>
              <a:gd name="T3" fmla="*/ 99 h 170"/>
              <a:gd name="T4" fmla="*/ 183 w 200"/>
              <a:gd name="T5" fmla="*/ 95 h 170"/>
              <a:gd name="T6" fmla="*/ 120 w 200"/>
              <a:gd name="T7" fmla="*/ 96 h 170"/>
              <a:gd name="T8" fmla="*/ 119 w 200"/>
              <a:gd name="T9" fmla="*/ 119 h 170"/>
              <a:gd name="T10" fmla="*/ 105 w 200"/>
              <a:gd name="T11" fmla="*/ 74 h 170"/>
              <a:gd name="T12" fmla="*/ 142 w 200"/>
              <a:gd name="T13" fmla="*/ 65 h 170"/>
              <a:gd name="T14" fmla="*/ 132 w 200"/>
              <a:gd name="T15" fmla="*/ 45 h 170"/>
              <a:gd name="T16" fmla="*/ 131 w 200"/>
              <a:gd name="T17" fmla="*/ 1 h 170"/>
              <a:gd name="T18" fmla="*/ 69 w 200"/>
              <a:gd name="T19" fmla="*/ 0 h 170"/>
              <a:gd name="T20" fmla="*/ 65 w 200"/>
              <a:gd name="T21" fmla="*/ 4 h 170"/>
              <a:gd name="T22" fmla="*/ 58 w 200"/>
              <a:gd name="T23" fmla="*/ 60 h 170"/>
              <a:gd name="T24" fmla="*/ 55 w 200"/>
              <a:gd name="T25" fmla="*/ 65 h 170"/>
              <a:gd name="T26" fmla="*/ 53 w 200"/>
              <a:gd name="T27" fmla="*/ 71 h 170"/>
              <a:gd name="T28" fmla="*/ 55 w 200"/>
              <a:gd name="T29" fmla="*/ 74 h 170"/>
              <a:gd name="T30" fmla="*/ 92 w 200"/>
              <a:gd name="T31" fmla="*/ 74 h 170"/>
              <a:gd name="T32" fmla="*/ 79 w 200"/>
              <a:gd name="T33" fmla="*/ 119 h 170"/>
              <a:gd name="T34" fmla="*/ 78 w 200"/>
              <a:gd name="T35" fmla="*/ 96 h 170"/>
              <a:gd name="T36" fmla="*/ 16 w 200"/>
              <a:gd name="T37" fmla="*/ 95 h 170"/>
              <a:gd name="T38" fmla="*/ 12 w 200"/>
              <a:gd name="T39" fmla="*/ 99 h 170"/>
              <a:gd name="T40" fmla="*/ 4 w 200"/>
              <a:gd name="T41" fmla="*/ 155 h 170"/>
              <a:gd name="T42" fmla="*/ 2 w 200"/>
              <a:gd name="T43" fmla="*/ 160 h 170"/>
              <a:gd name="T44" fmla="*/ 0 w 200"/>
              <a:gd name="T45" fmla="*/ 166 h 170"/>
              <a:gd name="T46" fmla="*/ 2 w 200"/>
              <a:gd name="T47" fmla="*/ 170 h 170"/>
              <a:gd name="T48" fmla="*/ 86 w 200"/>
              <a:gd name="T49" fmla="*/ 170 h 170"/>
              <a:gd name="T50" fmla="*/ 86 w 200"/>
              <a:gd name="T51" fmla="*/ 155 h 170"/>
              <a:gd name="T52" fmla="*/ 79 w 200"/>
              <a:gd name="T53" fmla="*/ 133 h 170"/>
              <a:gd name="T54" fmla="*/ 119 w 200"/>
              <a:gd name="T55" fmla="*/ 140 h 170"/>
              <a:gd name="T56" fmla="*/ 111 w 200"/>
              <a:gd name="T57" fmla="*/ 157 h 170"/>
              <a:gd name="T58" fmla="*/ 108 w 200"/>
              <a:gd name="T59" fmla="*/ 163 h 170"/>
              <a:gd name="T60" fmla="*/ 107 w 200"/>
              <a:gd name="T61" fmla="*/ 168 h 170"/>
              <a:gd name="T62" fmla="*/ 112 w 200"/>
              <a:gd name="T63" fmla="*/ 170 h 170"/>
              <a:gd name="T64" fmla="*/ 196 w 200"/>
              <a:gd name="T65" fmla="*/ 160 h 170"/>
              <a:gd name="T66" fmla="*/ 23 w 200"/>
              <a:gd name="T67" fmla="*/ 133 h 170"/>
              <a:gd name="T68" fmla="*/ 68 w 200"/>
              <a:gd name="T69" fmla="*/ 106 h 170"/>
              <a:gd name="T70" fmla="*/ 76 w 200"/>
              <a:gd name="T71" fmla="*/ 37 h 170"/>
              <a:gd name="T72" fmla="*/ 121 w 200"/>
              <a:gd name="T73" fmla="*/ 10 h 170"/>
              <a:gd name="T74" fmla="*/ 76 w 200"/>
              <a:gd name="T75" fmla="*/ 37 h 170"/>
              <a:gd name="T76" fmla="*/ 130 w 200"/>
              <a:gd name="T77" fmla="*/ 133 h 170"/>
              <a:gd name="T78" fmla="*/ 175 w 200"/>
              <a:gd name="T79" fmla="*/ 10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" h="170">
                <a:moveTo>
                  <a:pt x="196" y="160"/>
                </a:moveTo>
                <a:cubicBezTo>
                  <a:pt x="196" y="159"/>
                  <a:pt x="195" y="157"/>
                  <a:pt x="194" y="155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6" y="99"/>
                  <a:pt x="186" y="99"/>
                  <a:pt x="186" y="99"/>
                </a:cubicBezTo>
                <a:cubicBezTo>
                  <a:pt x="186" y="98"/>
                  <a:pt x="186" y="97"/>
                  <a:pt x="185" y="96"/>
                </a:cubicBezTo>
                <a:cubicBezTo>
                  <a:pt x="184" y="96"/>
                  <a:pt x="184" y="95"/>
                  <a:pt x="183" y="95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22" y="95"/>
                  <a:pt x="121" y="96"/>
                  <a:pt x="120" y="96"/>
                </a:cubicBezTo>
                <a:cubicBezTo>
                  <a:pt x="119" y="97"/>
                  <a:pt x="119" y="98"/>
                  <a:pt x="119" y="99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5" y="74"/>
                  <a:pt x="145" y="71"/>
                  <a:pt x="142" y="65"/>
                </a:cubicBezTo>
                <a:cubicBezTo>
                  <a:pt x="142" y="64"/>
                  <a:pt x="141" y="62"/>
                  <a:pt x="140" y="60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2" y="4"/>
                  <a:pt x="132" y="4"/>
                  <a:pt x="132" y="4"/>
                </a:cubicBezTo>
                <a:cubicBezTo>
                  <a:pt x="132" y="3"/>
                  <a:pt x="132" y="2"/>
                  <a:pt x="131" y="1"/>
                </a:cubicBezTo>
                <a:cubicBezTo>
                  <a:pt x="130" y="0"/>
                  <a:pt x="129" y="0"/>
                  <a:pt x="128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7" y="0"/>
                  <a:pt x="66" y="1"/>
                </a:cubicBezTo>
                <a:cubicBezTo>
                  <a:pt x="66" y="2"/>
                  <a:pt x="65" y="3"/>
                  <a:pt x="65" y="4"/>
                </a:cubicBezTo>
                <a:cubicBezTo>
                  <a:pt x="65" y="45"/>
                  <a:pt x="65" y="45"/>
                  <a:pt x="65" y="45"/>
                </a:cubicBezTo>
                <a:cubicBezTo>
                  <a:pt x="58" y="60"/>
                  <a:pt x="58" y="60"/>
                  <a:pt x="58" y="60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63"/>
                  <a:pt x="56" y="64"/>
                  <a:pt x="55" y="65"/>
                </a:cubicBezTo>
                <a:cubicBezTo>
                  <a:pt x="55" y="65"/>
                  <a:pt x="54" y="66"/>
                  <a:pt x="54" y="68"/>
                </a:cubicBezTo>
                <a:cubicBezTo>
                  <a:pt x="53" y="69"/>
                  <a:pt x="53" y="70"/>
                  <a:pt x="53" y="71"/>
                </a:cubicBezTo>
                <a:cubicBezTo>
                  <a:pt x="53" y="71"/>
                  <a:pt x="53" y="72"/>
                  <a:pt x="53" y="73"/>
                </a:cubicBezTo>
                <a:cubicBezTo>
                  <a:pt x="54" y="73"/>
                  <a:pt x="54" y="74"/>
                  <a:pt x="55" y="74"/>
                </a:cubicBezTo>
                <a:cubicBezTo>
                  <a:pt x="56" y="74"/>
                  <a:pt x="57" y="75"/>
                  <a:pt x="58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98"/>
                  <a:pt x="78" y="97"/>
                  <a:pt x="78" y="96"/>
                </a:cubicBezTo>
                <a:cubicBezTo>
                  <a:pt x="77" y="96"/>
                  <a:pt x="76" y="95"/>
                  <a:pt x="75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14" y="95"/>
                  <a:pt x="14" y="96"/>
                  <a:pt x="13" y="96"/>
                </a:cubicBezTo>
                <a:cubicBezTo>
                  <a:pt x="12" y="97"/>
                  <a:pt x="12" y="98"/>
                  <a:pt x="12" y="99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4" y="155"/>
                  <a:pt x="4" y="155"/>
                  <a:pt x="4" y="155"/>
                </a:cubicBezTo>
                <a:cubicBezTo>
                  <a:pt x="4" y="155"/>
                  <a:pt x="4" y="156"/>
                  <a:pt x="3" y="157"/>
                </a:cubicBezTo>
                <a:cubicBezTo>
                  <a:pt x="3" y="158"/>
                  <a:pt x="2" y="159"/>
                  <a:pt x="2" y="160"/>
                </a:cubicBezTo>
                <a:cubicBezTo>
                  <a:pt x="1" y="161"/>
                  <a:pt x="1" y="162"/>
                  <a:pt x="0" y="163"/>
                </a:cubicBezTo>
                <a:cubicBezTo>
                  <a:pt x="0" y="165"/>
                  <a:pt x="0" y="165"/>
                  <a:pt x="0" y="166"/>
                </a:cubicBezTo>
                <a:cubicBezTo>
                  <a:pt x="0" y="167"/>
                  <a:pt x="0" y="168"/>
                  <a:pt x="0" y="168"/>
                </a:cubicBezTo>
                <a:cubicBezTo>
                  <a:pt x="0" y="169"/>
                  <a:pt x="1" y="169"/>
                  <a:pt x="2" y="170"/>
                </a:cubicBezTo>
                <a:cubicBezTo>
                  <a:pt x="2" y="170"/>
                  <a:pt x="3" y="170"/>
                  <a:pt x="5" y="170"/>
                </a:cubicBezTo>
                <a:cubicBezTo>
                  <a:pt x="86" y="170"/>
                  <a:pt x="86" y="170"/>
                  <a:pt x="86" y="170"/>
                </a:cubicBezTo>
                <a:cubicBezTo>
                  <a:pt x="91" y="170"/>
                  <a:pt x="92" y="167"/>
                  <a:pt x="89" y="160"/>
                </a:cubicBezTo>
                <a:cubicBezTo>
                  <a:pt x="89" y="159"/>
                  <a:pt x="88" y="157"/>
                  <a:pt x="86" y="155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119" y="133"/>
                  <a:pt x="119" y="133"/>
                  <a:pt x="119" y="133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5"/>
                  <a:pt x="111" y="156"/>
                  <a:pt x="111" y="157"/>
                </a:cubicBezTo>
                <a:cubicBezTo>
                  <a:pt x="110" y="158"/>
                  <a:pt x="109" y="159"/>
                  <a:pt x="109" y="160"/>
                </a:cubicBezTo>
                <a:cubicBezTo>
                  <a:pt x="109" y="161"/>
                  <a:pt x="108" y="162"/>
                  <a:pt x="108" y="163"/>
                </a:cubicBezTo>
                <a:cubicBezTo>
                  <a:pt x="107" y="165"/>
                  <a:pt x="107" y="165"/>
                  <a:pt x="107" y="166"/>
                </a:cubicBezTo>
                <a:cubicBezTo>
                  <a:pt x="107" y="167"/>
                  <a:pt x="107" y="168"/>
                  <a:pt x="107" y="168"/>
                </a:cubicBezTo>
                <a:cubicBezTo>
                  <a:pt x="108" y="169"/>
                  <a:pt x="108" y="169"/>
                  <a:pt x="109" y="170"/>
                </a:cubicBezTo>
                <a:cubicBezTo>
                  <a:pt x="110" y="170"/>
                  <a:pt x="111" y="170"/>
                  <a:pt x="112" y="170"/>
                </a:cubicBezTo>
                <a:cubicBezTo>
                  <a:pt x="194" y="170"/>
                  <a:pt x="194" y="170"/>
                  <a:pt x="194" y="170"/>
                </a:cubicBezTo>
                <a:cubicBezTo>
                  <a:pt x="199" y="170"/>
                  <a:pt x="200" y="167"/>
                  <a:pt x="196" y="160"/>
                </a:cubicBezTo>
                <a:close/>
                <a:moveTo>
                  <a:pt x="68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68" y="106"/>
                  <a:pt x="68" y="106"/>
                  <a:pt x="68" y="106"/>
                </a:cubicBezTo>
                <a:lnTo>
                  <a:pt x="68" y="133"/>
                </a:lnTo>
                <a:close/>
                <a:moveTo>
                  <a:pt x="76" y="37"/>
                </a:moveTo>
                <a:cubicBezTo>
                  <a:pt x="76" y="10"/>
                  <a:pt x="76" y="10"/>
                  <a:pt x="76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37"/>
                  <a:pt x="121" y="37"/>
                  <a:pt x="121" y="37"/>
                </a:cubicBezTo>
                <a:lnTo>
                  <a:pt x="76" y="37"/>
                </a:lnTo>
                <a:close/>
                <a:moveTo>
                  <a:pt x="175" y="133"/>
                </a:moveTo>
                <a:cubicBezTo>
                  <a:pt x="130" y="133"/>
                  <a:pt x="130" y="133"/>
                  <a:pt x="130" y="133"/>
                </a:cubicBezTo>
                <a:cubicBezTo>
                  <a:pt x="130" y="106"/>
                  <a:pt x="130" y="106"/>
                  <a:pt x="130" y="106"/>
                </a:cubicBezTo>
                <a:cubicBezTo>
                  <a:pt x="175" y="106"/>
                  <a:pt x="175" y="106"/>
                  <a:pt x="175" y="106"/>
                </a:cubicBezTo>
                <a:lnTo>
                  <a:pt x="175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8545917" y="3325582"/>
            <a:ext cx="1899881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dirty="0">
                <a:solidFill>
                  <a:srgbClr val="3F4143">
                    <a:lumMod val="85000"/>
                    <a:lumOff val="15000"/>
                  </a:srgbClr>
                </a:solidFill>
                <a:sym typeface="Arial" panose="020B0604020202020204" pitchFamily="34" charset="0"/>
              </a:rPr>
              <a:t>点击更换文字</a:t>
            </a:r>
          </a:p>
          <a:p>
            <a:endParaRPr lang="zh-CN" altLang="en-US" dirty="0">
              <a:solidFill>
                <a:srgbClr val="3F4143">
                  <a:lumMod val="85000"/>
                  <a:lumOff val="1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10"/>
            </p:custDataLst>
          </p:nvPr>
        </p:nvSpPr>
        <p:spPr>
          <a:xfrm rot="2157230">
            <a:off x="5506845" y="4948368"/>
            <a:ext cx="917733" cy="917733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  <a:solidFill>
            <a:srgbClr val="B9DD5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F99F7B">
              <a:hueOff val="0"/>
              <a:satOff val="0"/>
              <a:lumOff val="0"/>
              <a:alphaOff val="0"/>
            </a:srgbClr>
          </a:fillRef>
          <a:effectRef idx="0">
            <a:srgbClr val="F99F7B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spcFirstLastPara="0" vert="horz" wrap="square" lIns="280098" tIns="280098" rIns="280098" bIns="280098" numCol="1" spcCol="1270" anchor="ctr" anchorCtr="0">
            <a:normAutofit fontScale="72500"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/>
          </a:p>
        </p:txBody>
      </p:sp>
      <p:sp>
        <p:nvSpPr>
          <p:cNvPr id="33" name="KSO_Shape"/>
          <p:cNvSpPr/>
          <p:nvPr>
            <p:custDataLst>
              <p:tags r:id="rId11"/>
            </p:custDataLst>
          </p:nvPr>
        </p:nvSpPr>
        <p:spPr bwMode="auto">
          <a:xfrm flipV="1">
            <a:off x="5768353" y="5224349"/>
            <a:ext cx="394714" cy="365768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12"/>
            </p:custDataLst>
          </p:nvPr>
        </p:nvSpPr>
        <p:spPr>
          <a:xfrm>
            <a:off x="6870301" y="4983447"/>
            <a:ext cx="1899881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dirty="0">
                <a:solidFill>
                  <a:srgbClr val="3F4143">
                    <a:lumMod val="85000"/>
                    <a:lumOff val="15000"/>
                  </a:srgbClr>
                </a:solidFill>
                <a:sym typeface="Arial" panose="020B0604020202020204" pitchFamily="34" charset="0"/>
              </a:rPr>
              <a:t>点击更换文字</a:t>
            </a:r>
          </a:p>
          <a:p>
            <a:endParaRPr lang="zh-CN" altLang="en-US" dirty="0">
              <a:solidFill>
                <a:srgbClr val="3F4143">
                  <a:lumMod val="85000"/>
                  <a:lumOff val="15000"/>
                </a:srgbClr>
              </a:solidFill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-2540"/>
            <a:ext cx="12219305" cy="68795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7070" y="556260"/>
            <a:ext cx="108178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099435" y="2686685"/>
            <a:ext cx="1955165" cy="1609090"/>
          </a:xfrm>
          <a:prstGeom prst="roundRect">
            <a:avLst/>
          </a:prstGeom>
          <a:solidFill>
            <a:srgbClr val="448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093845" y="2880360"/>
            <a:ext cx="5215255" cy="1229995"/>
          </a:xfrm>
          <a:prstGeom prst="roundRect">
            <a:avLst/>
          </a:prstGeom>
          <a:solidFill>
            <a:schemeClr val="bg1"/>
          </a:solidFill>
          <a:ln>
            <a:solidFill>
              <a:srgbClr val="448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61055" y="2939415"/>
            <a:ext cx="58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77485" y="3107055"/>
            <a:ext cx="2847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sz="4400" b="1" spc="500" dirty="0">
                <a:solidFill>
                  <a:srgbClr val="448B8D"/>
                </a:solidFill>
                <a:uFillTx/>
                <a:sym typeface="Arial" panose="020B0604020202020204" pitchFamily="34" charset="0"/>
              </a:rPr>
              <a:t>教学过程</a:t>
            </a:r>
            <a:endParaRPr lang="en-US" altLang="zh-CN" sz="4400" b="1" spc="500" dirty="0">
              <a:solidFill>
                <a:srgbClr val="448B8D"/>
              </a:solidFill>
              <a:uFillTx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" y="-17145"/>
            <a:ext cx="12197080" cy="6906895"/>
          </a:xfrm>
          <a:prstGeom prst="rect">
            <a:avLst/>
          </a:prstGeom>
        </p:spPr>
      </p:pic>
      <p:sp>
        <p:nvSpPr>
          <p:cNvPr id="11269" name="Oval 27"/>
          <p:cNvSpPr/>
          <p:nvPr/>
        </p:nvSpPr>
        <p:spPr>
          <a:xfrm>
            <a:off x="5607050" y="1573213"/>
            <a:ext cx="814388" cy="809625"/>
          </a:xfrm>
          <a:prstGeom prst="ellipse">
            <a:avLst/>
          </a:prstGeom>
          <a:solidFill>
            <a:srgbClr val="1F8784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270" name="Oval 28"/>
          <p:cNvSpPr/>
          <p:nvPr/>
        </p:nvSpPr>
        <p:spPr>
          <a:xfrm>
            <a:off x="5607050" y="2794000"/>
            <a:ext cx="814388" cy="812800"/>
          </a:xfrm>
          <a:prstGeom prst="ellipse">
            <a:avLst/>
          </a:prstGeom>
          <a:solidFill>
            <a:srgbClr val="42A880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271" name="Oval 29"/>
          <p:cNvSpPr/>
          <p:nvPr/>
        </p:nvSpPr>
        <p:spPr>
          <a:xfrm>
            <a:off x="5607050" y="4017963"/>
            <a:ext cx="814388" cy="811212"/>
          </a:xfrm>
          <a:prstGeom prst="ellipse">
            <a:avLst/>
          </a:prstGeom>
          <a:solidFill>
            <a:srgbClr val="1F8784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272" name="Oval 30"/>
          <p:cNvSpPr/>
          <p:nvPr/>
        </p:nvSpPr>
        <p:spPr>
          <a:xfrm>
            <a:off x="5607050" y="5240338"/>
            <a:ext cx="814388" cy="811212"/>
          </a:xfrm>
          <a:prstGeom prst="ellipse">
            <a:avLst/>
          </a:prstGeom>
          <a:solidFill>
            <a:srgbClr val="42A880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273" name="Freeform 31"/>
          <p:cNvSpPr/>
          <p:nvPr/>
        </p:nvSpPr>
        <p:spPr>
          <a:xfrm>
            <a:off x="5316538" y="1282700"/>
            <a:ext cx="1395412" cy="5060950"/>
          </a:xfrm>
          <a:custGeom>
            <a:avLst/>
            <a:gdLst/>
            <a:ahLst/>
            <a:cxnLst>
              <a:cxn ang="0">
                <a:pos x="1167368511" y="2147483647"/>
              </a:cxn>
              <a:cxn ang="0">
                <a:pos x="1167368511" y="2147483647"/>
              </a:cxn>
              <a:cxn ang="0">
                <a:pos x="286230327" y="2147483647"/>
              </a:cxn>
              <a:cxn ang="0">
                <a:pos x="1167368511" y="2147483647"/>
              </a:cxn>
              <a:cxn ang="0">
                <a:pos x="1167368511" y="2147483647"/>
              </a:cxn>
              <a:cxn ang="0">
                <a:pos x="2147483647" y="2147483647"/>
              </a:cxn>
              <a:cxn ang="0">
                <a:pos x="1167368511" y="2043414990"/>
              </a:cxn>
              <a:cxn ang="0">
                <a:pos x="1167368511" y="2043414990"/>
              </a:cxn>
              <a:cxn ang="0">
                <a:pos x="286230327" y="1162873224"/>
              </a:cxn>
              <a:cxn ang="0">
                <a:pos x="1167368511" y="285126934"/>
              </a:cxn>
              <a:cxn ang="0">
                <a:pos x="1167368511" y="0"/>
              </a:cxn>
              <a:cxn ang="0">
                <a:pos x="0" y="1162873224"/>
              </a:cxn>
              <a:cxn ang="0">
                <a:pos x="1167368511" y="2147483647"/>
              </a:cxn>
              <a:cxn ang="0">
                <a:pos x="1167368511" y="2147483647"/>
              </a:cxn>
              <a:cxn ang="0">
                <a:pos x="2051314271" y="2147483647"/>
              </a:cxn>
              <a:cxn ang="0">
                <a:pos x="1167368511" y="2147483647"/>
              </a:cxn>
              <a:cxn ang="0">
                <a:pos x="1167368511" y="2147483647"/>
              </a:cxn>
              <a:cxn ang="0">
                <a:pos x="0" y="2147483647"/>
              </a:cxn>
              <a:cxn ang="0">
                <a:pos x="1167368511" y="2147483647"/>
              </a:cxn>
              <a:cxn ang="0">
                <a:pos x="1167368511" y="2147483647"/>
              </a:cxn>
              <a:cxn ang="0">
                <a:pos x="2051314271" y="2147483647"/>
              </a:cxn>
              <a:cxn ang="0">
                <a:pos x="1167368511" y="2147483647"/>
              </a:cxn>
              <a:cxn ang="0">
                <a:pos x="1167368511" y="2147483647"/>
              </a:cxn>
              <a:cxn ang="0">
                <a:pos x="2147483647" y="2147483647"/>
              </a:cxn>
              <a:cxn ang="0">
                <a:pos x="1167368511" y="2147483647"/>
              </a:cxn>
            </a:cxnLst>
            <a:rect l="0" t="0" r="0" b="0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rgbClr val="D9D9D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4" name="Freeform 32"/>
          <p:cNvSpPr/>
          <p:nvPr/>
        </p:nvSpPr>
        <p:spPr>
          <a:xfrm>
            <a:off x="6572250" y="1706563"/>
            <a:ext cx="371475" cy="54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9288854" y="603397188"/>
              </a:cxn>
              <a:cxn ang="0">
                <a:pos x="0" y="1202004086"/>
              </a:cxn>
              <a:cxn ang="0">
                <a:pos x="377215381" y="1202004086"/>
              </a:cxn>
              <a:cxn ang="0">
                <a:pos x="811727504" y="603397188"/>
              </a:cxn>
              <a:cxn ang="0">
                <a:pos x="377215381" y="0"/>
              </a:cxn>
              <a:cxn ang="0">
                <a:pos x="0" y="0"/>
              </a:cxn>
            </a:cxnLst>
            <a:rect l="0" t="0" r="0" b="0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1F878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Freeform 33"/>
          <p:cNvSpPr/>
          <p:nvPr/>
        </p:nvSpPr>
        <p:spPr>
          <a:xfrm>
            <a:off x="5108575" y="2925763"/>
            <a:ext cx="369888" cy="549275"/>
          </a:xfrm>
          <a:custGeom>
            <a:avLst/>
            <a:gdLst/>
            <a:ahLst/>
            <a:cxnLst>
              <a:cxn ang="0">
                <a:pos x="809568832" y="1202004086"/>
              </a:cxn>
              <a:cxn ang="0">
                <a:pos x="373648163" y="603397188"/>
              </a:cxn>
              <a:cxn ang="0">
                <a:pos x="809568832" y="0"/>
              </a:cxn>
              <a:cxn ang="0">
                <a:pos x="435920668" y="0"/>
              </a:cxn>
              <a:cxn ang="0">
                <a:pos x="0" y="603397188"/>
              </a:cxn>
              <a:cxn ang="0">
                <a:pos x="435920668" y="1202004086"/>
              </a:cxn>
              <a:cxn ang="0">
                <a:pos x="809568832" y="1202004086"/>
              </a:cxn>
            </a:cxnLst>
            <a:rect l="0" t="0" r="0" b="0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42A88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34"/>
          <p:cNvSpPr/>
          <p:nvPr/>
        </p:nvSpPr>
        <p:spPr>
          <a:xfrm>
            <a:off x="5108575" y="5372100"/>
            <a:ext cx="369888" cy="549275"/>
          </a:xfrm>
          <a:custGeom>
            <a:avLst/>
            <a:gdLst/>
            <a:ahLst/>
            <a:cxnLst>
              <a:cxn ang="0">
                <a:pos x="809568832" y="1202004086"/>
              </a:cxn>
              <a:cxn ang="0">
                <a:pos x="373648163" y="598606898"/>
              </a:cxn>
              <a:cxn ang="0">
                <a:pos x="809568832" y="0"/>
              </a:cxn>
              <a:cxn ang="0">
                <a:pos x="435920668" y="0"/>
              </a:cxn>
              <a:cxn ang="0">
                <a:pos x="0" y="598606898"/>
              </a:cxn>
              <a:cxn ang="0">
                <a:pos x="435920668" y="1202004086"/>
              </a:cxn>
              <a:cxn ang="0">
                <a:pos x="809568832" y="1202004086"/>
              </a:cxn>
            </a:cxnLst>
            <a:rect l="0" t="0" r="0" b="0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42A88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35"/>
          <p:cNvSpPr/>
          <p:nvPr/>
        </p:nvSpPr>
        <p:spPr>
          <a:xfrm>
            <a:off x="6572250" y="4148138"/>
            <a:ext cx="371475" cy="54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9288854" y="603397188"/>
              </a:cxn>
              <a:cxn ang="0">
                <a:pos x="0" y="1202004086"/>
              </a:cxn>
              <a:cxn ang="0">
                <a:pos x="377215381" y="1202004086"/>
              </a:cxn>
              <a:cxn ang="0">
                <a:pos x="811727504" y="603397188"/>
              </a:cxn>
              <a:cxn ang="0">
                <a:pos x="377215381" y="0"/>
              </a:cxn>
              <a:cxn ang="0">
                <a:pos x="0" y="0"/>
              </a:cxn>
            </a:cxnLst>
            <a:rect l="0" t="0" r="0" b="0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1F878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7215188" y="1574800"/>
            <a:ext cx="3779838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</a:rPr>
              <a:t>标题文本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13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  <a:sym typeface="+mn-ea"/>
              </a:rPr>
              <a:t>调查方法是科学研究中常用的基本研究方法，它综合运用历史法、观察法等方法以及谈话、问卷、个案研究、测验等科学方式，对教育现象进行有计划的、周密的和系统的了解。</a:t>
            </a: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7215188" y="4017963"/>
            <a:ext cx="3779838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</a:rPr>
              <a:t>标题文本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13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  <a:sym typeface="+mn-ea"/>
              </a:rPr>
              <a:t>调查方法是科学研究中常用的基本研究方法，它综合运用历史法、观察法等方法以及谈话、问卷、个案研究、测验等科学方式，对教育现象进行有计划的、周密的和系统的了解。</a:t>
            </a:r>
          </a:p>
        </p:txBody>
      </p:sp>
      <p:sp>
        <p:nvSpPr>
          <p:cNvPr id="34" name="Rectangle 53"/>
          <p:cNvSpPr>
            <a:spLocks noChangeArrowheads="1"/>
          </p:cNvSpPr>
          <p:nvPr/>
        </p:nvSpPr>
        <p:spPr bwMode="auto">
          <a:xfrm>
            <a:off x="979488" y="2720975"/>
            <a:ext cx="3854450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</a:rPr>
              <a:t>标题文本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13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  <a:sym typeface="+mn-ea"/>
              </a:rPr>
              <a:t>调查方法是科学研究中常用的基本研究方法，它综合运用历史法、观察法等方法以及谈话、问卷、个案研究、测验等科学方式，对教育现象进行有计划的、周密的和系统的了解。</a:t>
            </a:r>
          </a:p>
        </p:txBody>
      </p:sp>
      <p:sp>
        <p:nvSpPr>
          <p:cNvPr id="35" name="Rectangle 53"/>
          <p:cNvSpPr>
            <a:spLocks noChangeArrowheads="1"/>
          </p:cNvSpPr>
          <p:nvPr/>
        </p:nvSpPr>
        <p:spPr bwMode="auto">
          <a:xfrm>
            <a:off x="1085850" y="5032375"/>
            <a:ext cx="3748088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</a:rPr>
              <a:t>标题文本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130" normalizeH="0" baseline="0" noProof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  <a:sym typeface="+mn-ea"/>
              </a:rPr>
              <a:t>调查方法是科学研究中常用的基本研究方法，它综合运用历史法、观察法等方法以及谈话、问卷、个案研究、测验等科学方式，对教育现象进行有计划的、周密的和系统的了解。</a:t>
            </a:r>
          </a:p>
        </p:txBody>
      </p:sp>
      <p:sp>
        <p:nvSpPr>
          <p:cNvPr id="11282" name="find-and-replace_32162"/>
          <p:cNvSpPr>
            <a:spLocks noChangeAspect="1"/>
          </p:cNvSpPr>
          <p:nvPr/>
        </p:nvSpPr>
        <p:spPr>
          <a:xfrm>
            <a:off x="5743575" y="4148138"/>
            <a:ext cx="544513" cy="577850"/>
          </a:xfrm>
          <a:custGeom>
            <a:avLst/>
            <a:gdLst/>
            <a:ahLst/>
            <a:cxnLst>
              <a:cxn ang="0">
                <a:pos x="237998" y="117139"/>
              </a:cxn>
              <a:cxn ang="0">
                <a:pos x="243372" y="104261"/>
              </a:cxn>
              <a:cxn ang="0">
                <a:pos x="340836" y="6934"/>
              </a:cxn>
              <a:cxn ang="0">
                <a:pos x="366628" y="6934"/>
              </a:cxn>
              <a:cxn ang="0">
                <a:pos x="366628" y="32690"/>
              </a:cxn>
              <a:cxn ang="0">
                <a:pos x="300329" y="98895"/>
              </a:cxn>
              <a:cxn ang="0">
                <a:pos x="396554" y="98895"/>
              </a:cxn>
              <a:cxn ang="0">
                <a:pos x="543949" y="246083"/>
              </a:cxn>
              <a:cxn ang="0">
                <a:pos x="413914" y="388399"/>
              </a:cxn>
              <a:cxn ang="0">
                <a:pos x="399695" y="367597"/>
              </a:cxn>
              <a:cxn ang="0">
                <a:pos x="422098" y="353728"/>
              </a:cxn>
              <a:cxn ang="0">
                <a:pos x="507493" y="246083"/>
              </a:cxn>
              <a:cxn ang="0">
                <a:pos x="396554" y="135383"/>
              </a:cxn>
              <a:cxn ang="0">
                <a:pos x="300329" y="135383"/>
              </a:cxn>
              <a:cxn ang="0">
                <a:pos x="366628" y="201588"/>
              </a:cxn>
              <a:cxn ang="0">
                <a:pos x="366628" y="227344"/>
              </a:cxn>
              <a:cxn ang="0">
                <a:pos x="340836" y="227344"/>
              </a:cxn>
              <a:cxn ang="0">
                <a:pos x="243372" y="130017"/>
              </a:cxn>
              <a:cxn ang="0">
                <a:pos x="237998" y="117139"/>
              </a:cxn>
              <a:cxn ang="0">
                <a:pos x="240396" y="387739"/>
              </a:cxn>
              <a:cxn ang="0">
                <a:pos x="188811" y="387739"/>
              </a:cxn>
              <a:cxn ang="0">
                <a:pos x="243702" y="442552"/>
              </a:cxn>
              <a:cxn ang="0">
                <a:pos x="147478" y="442552"/>
              </a:cxn>
              <a:cxn ang="0">
                <a:pos x="36539" y="331852"/>
              </a:cxn>
              <a:cxn ang="0">
                <a:pos x="48608" y="282240"/>
              </a:cxn>
              <a:cxn ang="0">
                <a:pos x="45136" y="272664"/>
              </a:cxn>
              <a:cxn ang="0">
                <a:pos x="38936" y="240469"/>
              </a:cxn>
              <a:cxn ang="0">
                <a:pos x="0" y="331852"/>
              </a:cxn>
              <a:cxn ang="0">
                <a:pos x="147478" y="479040"/>
              </a:cxn>
              <a:cxn ang="0">
                <a:pos x="243702" y="479040"/>
              </a:cxn>
              <a:cxn ang="0">
                <a:pos x="177403" y="545245"/>
              </a:cxn>
              <a:cxn ang="0">
                <a:pos x="177403" y="571001"/>
              </a:cxn>
              <a:cxn ang="0">
                <a:pos x="203196" y="571001"/>
              </a:cxn>
              <a:cxn ang="0">
                <a:pos x="300660" y="473674"/>
              </a:cxn>
              <a:cxn ang="0">
                <a:pos x="306033" y="460796"/>
              </a:cxn>
              <a:cxn ang="0">
                <a:pos x="300660" y="447918"/>
              </a:cxn>
              <a:cxn ang="0">
                <a:pos x="240396" y="387739"/>
              </a:cxn>
              <a:cxn ang="0">
                <a:pos x="323641" y="312123"/>
              </a:cxn>
              <a:cxn ang="0">
                <a:pos x="349351" y="252356"/>
              </a:cxn>
              <a:cxn ang="0">
                <a:pos x="307191" y="210999"/>
              </a:cxn>
              <a:cxn ang="0">
                <a:pos x="279084" y="298172"/>
              </a:cxn>
              <a:cxn ang="0">
                <a:pos x="135905" y="298172"/>
              </a:cxn>
              <a:cxn ang="0">
                <a:pos x="135905" y="155195"/>
              </a:cxn>
              <a:cxn ang="0">
                <a:pos x="221217" y="126962"/>
              </a:cxn>
              <a:cxn ang="0">
                <a:pos x="240809" y="87338"/>
              </a:cxn>
              <a:cxn ang="0">
                <a:pos x="105318" y="124651"/>
              </a:cxn>
              <a:cxn ang="0">
                <a:pos x="105318" y="328715"/>
              </a:cxn>
              <a:cxn ang="0">
                <a:pos x="293055" y="342667"/>
              </a:cxn>
              <a:cxn ang="0">
                <a:pos x="474591" y="523947"/>
              </a:cxn>
              <a:cxn ang="0">
                <a:pos x="505178" y="523947"/>
              </a:cxn>
              <a:cxn ang="0">
                <a:pos x="505178" y="493403"/>
              </a:cxn>
              <a:cxn ang="0">
                <a:pos x="323641" y="312123"/>
              </a:cxn>
            </a:cxnLst>
            <a:rect l="0" t="0" r="0" b="0"/>
            <a:pathLst>
              <a:path w="6580" h="7001">
                <a:moveTo>
                  <a:pt x="2879" y="1419"/>
                </a:moveTo>
                <a:cubicBezTo>
                  <a:pt x="2879" y="1360"/>
                  <a:pt x="2902" y="1304"/>
                  <a:pt x="2944" y="1263"/>
                </a:cubicBezTo>
                <a:lnTo>
                  <a:pt x="4123" y="84"/>
                </a:lnTo>
                <a:cubicBezTo>
                  <a:pt x="4206" y="0"/>
                  <a:pt x="4352" y="0"/>
                  <a:pt x="4435" y="84"/>
                </a:cubicBezTo>
                <a:cubicBezTo>
                  <a:pt x="4521" y="170"/>
                  <a:pt x="4521" y="310"/>
                  <a:pt x="4435" y="396"/>
                </a:cubicBezTo>
                <a:lnTo>
                  <a:pt x="3633" y="1198"/>
                </a:lnTo>
                <a:lnTo>
                  <a:pt x="4797" y="1198"/>
                </a:lnTo>
                <a:cubicBezTo>
                  <a:pt x="5781" y="1198"/>
                  <a:pt x="6580" y="1998"/>
                  <a:pt x="6580" y="2981"/>
                </a:cubicBezTo>
                <a:cubicBezTo>
                  <a:pt x="6580" y="3909"/>
                  <a:pt x="5650" y="4644"/>
                  <a:pt x="5007" y="4705"/>
                </a:cubicBezTo>
                <a:cubicBezTo>
                  <a:pt x="4918" y="4705"/>
                  <a:pt x="4809" y="4630"/>
                  <a:pt x="4835" y="4453"/>
                </a:cubicBezTo>
                <a:cubicBezTo>
                  <a:pt x="4867" y="4339"/>
                  <a:pt x="5092" y="4288"/>
                  <a:pt x="5106" y="4285"/>
                </a:cubicBezTo>
                <a:cubicBezTo>
                  <a:pt x="5697" y="4145"/>
                  <a:pt x="6139" y="3614"/>
                  <a:pt x="6139" y="2981"/>
                </a:cubicBezTo>
                <a:cubicBezTo>
                  <a:pt x="6139" y="2241"/>
                  <a:pt x="5537" y="1640"/>
                  <a:pt x="4797" y="1640"/>
                </a:cubicBezTo>
                <a:lnTo>
                  <a:pt x="3633" y="1640"/>
                </a:lnTo>
                <a:lnTo>
                  <a:pt x="4435" y="2442"/>
                </a:lnTo>
                <a:cubicBezTo>
                  <a:pt x="4521" y="2528"/>
                  <a:pt x="4521" y="2668"/>
                  <a:pt x="4435" y="2754"/>
                </a:cubicBezTo>
                <a:cubicBezTo>
                  <a:pt x="4351" y="2838"/>
                  <a:pt x="4206" y="2838"/>
                  <a:pt x="4123" y="2754"/>
                </a:cubicBezTo>
                <a:lnTo>
                  <a:pt x="2944" y="1575"/>
                </a:lnTo>
                <a:cubicBezTo>
                  <a:pt x="2902" y="1533"/>
                  <a:pt x="2879" y="1478"/>
                  <a:pt x="2879" y="1419"/>
                </a:cubicBezTo>
                <a:close/>
                <a:moveTo>
                  <a:pt x="2908" y="4697"/>
                </a:moveTo>
                <a:lnTo>
                  <a:pt x="2284" y="4697"/>
                </a:lnTo>
                <a:lnTo>
                  <a:pt x="2948" y="5361"/>
                </a:lnTo>
                <a:lnTo>
                  <a:pt x="1784" y="5361"/>
                </a:lnTo>
                <a:cubicBezTo>
                  <a:pt x="1044" y="5361"/>
                  <a:pt x="442" y="4759"/>
                  <a:pt x="442" y="4020"/>
                </a:cubicBezTo>
                <a:cubicBezTo>
                  <a:pt x="442" y="3803"/>
                  <a:pt x="495" y="3600"/>
                  <a:pt x="588" y="3419"/>
                </a:cubicBezTo>
                <a:cubicBezTo>
                  <a:pt x="572" y="3380"/>
                  <a:pt x="558" y="3342"/>
                  <a:pt x="546" y="3303"/>
                </a:cubicBezTo>
                <a:cubicBezTo>
                  <a:pt x="505" y="3177"/>
                  <a:pt x="483" y="3046"/>
                  <a:pt x="471" y="2913"/>
                </a:cubicBezTo>
                <a:cubicBezTo>
                  <a:pt x="197" y="3211"/>
                  <a:pt x="0" y="3594"/>
                  <a:pt x="0" y="4020"/>
                </a:cubicBezTo>
                <a:cubicBezTo>
                  <a:pt x="0" y="5003"/>
                  <a:pt x="800" y="5803"/>
                  <a:pt x="1784" y="5803"/>
                </a:cubicBezTo>
                <a:lnTo>
                  <a:pt x="2948" y="5803"/>
                </a:lnTo>
                <a:lnTo>
                  <a:pt x="2146" y="6605"/>
                </a:lnTo>
                <a:cubicBezTo>
                  <a:pt x="2060" y="6691"/>
                  <a:pt x="2060" y="6831"/>
                  <a:pt x="2146" y="6917"/>
                </a:cubicBezTo>
                <a:cubicBezTo>
                  <a:pt x="2229" y="7001"/>
                  <a:pt x="2375" y="7001"/>
                  <a:pt x="2458" y="6917"/>
                </a:cubicBezTo>
                <a:lnTo>
                  <a:pt x="3637" y="5738"/>
                </a:lnTo>
                <a:cubicBezTo>
                  <a:pt x="3679" y="5697"/>
                  <a:pt x="3702" y="5641"/>
                  <a:pt x="3702" y="5582"/>
                </a:cubicBezTo>
                <a:cubicBezTo>
                  <a:pt x="3702" y="5523"/>
                  <a:pt x="3679" y="5468"/>
                  <a:pt x="3637" y="5426"/>
                </a:cubicBezTo>
                <a:lnTo>
                  <a:pt x="2908" y="4697"/>
                </a:lnTo>
                <a:close/>
                <a:moveTo>
                  <a:pt x="3915" y="3781"/>
                </a:moveTo>
                <a:cubicBezTo>
                  <a:pt x="4077" y="3562"/>
                  <a:pt x="4180" y="3314"/>
                  <a:pt x="4226" y="3057"/>
                </a:cubicBezTo>
                <a:cubicBezTo>
                  <a:pt x="4038" y="2909"/>
                  <a:pt x="3867" y="2738"/>
                  <a:pt x="3716" y="2556"/>
                </a:cubicBezTo>
                <a:cubicBezTo>
                  <a:pt x="3774" y="2930"/>
                  <a:pt x="3663" y="3324"/>
                  <a:pt x="3376" y="3612"/>
                </a:cubicBezTo>
                <a:cubicBezTo>
                  <a:pt x="2898" y="4089"/>
                  <a:pt x="2121" y="4089"/>
                  <a:pt x="1644" y="3612"/>
                </a:cubicBezTo>
                <a:cubicBezTo>
                  <a:pt x="1166" y="3134"/>
                  <a:pt x="1166" y="2357"/>
                  <a:pt x="1644" y="1880"/>
                </a:cubicBezTo>
                <a:cubicBezTo>
                  <a:pt x="1925" y="1598"/>
                  <a:pt x="2309" y="1487"/>
                  <a:pt x="2676" y="1538"/>
                </a:cubicBezTo>
                <a:cubicBezTo>
                  <a:pt x="2700" y="1347"/>
                  <a:pt x="2761" y="1163"/>
                  <a:pt x="2913" y="1058"/>
                </a:cubicBezTo>
                <a:cubicBezTo>
                  <a:pt x="2377" y="919"/>
                  <a:pt x="1683" y="1100"/>
                  <a:pt x="1274" y="1510"/>
                </a:cubicBezTo>
                <a:cubicBezTo>
                  <a:pt x="592" y="2191"/>
                  <a:pt x="592" y="3300"/>
                  <a:pt x="1274" y="3982"/>
                </a:cubicBezTo>
                <a:cubicBezTo>
                  <a:pt x="1892" y="4600"/>
                  <a:pt x="2862" y="4655"/>
                  <a:pt x="3545" y="4151"/>
                </a:cubicBezTo>
                <a:lnTo>
                  <a:pt x="5741" y="6347"/>
                </a:lnTo>
                <a:cubicBezTo>
                  <a:pt x="5843" y="6450"/>
                  <a:pt x="6009" y="6450"/>
                  <a:pt x="6111" y="6347"/>
                </a:cubicBezTo>
                <a:cubicBezTo>
                  <a:pt x="6214" y="6245"/>
                  <a:pt x="6214" y="6080"/>
                  <a:pt x="6111" y="5977"/>
                </a:cubicBezTo>
                <a:lnTo>
                  <a:pt x="3915" y="37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filled-test-tube-with-a-drop_17310"/>
          <p:cNvSpPr>
            <a:spLocks noChangeAspect="1"/>
          </p:cNvSpPr>
          <p:nvPr/>
        </p:nvSpPr>
        <p:spPr>
          <a:xfrm>
            <a:off x="5780088" y="1743075"/>
            <a:ext cx="466725" cy="465138"/>
          </a:xfrm>
          <a:custGeom>
            <a:avLst/>
            <a:gdLst/>
            <a:ahLst/>
            <a:cxnLst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  <a:cxn ang="0">
                <a:pos x="286853" y="286853"/>
              </a:cxn>
            </a:cxnLst>
            <a:rect l="0" t="0" r="0" b="0"/>
            <a:pathLst>
              <a:path w="604818" h="603970">
                <a:moveTo>
                  <a:pt x="516845" y="390264"/>
                </a:moveTo>
                <a:cubicBezTo>
                  <a:pt x="523038" y="390264"/>
                  <a:pt x="529246" y="392842"/>
                  <a:pt x="533057" y="397997"/>
                </a:cubicBezTo>
                <a:cubicBezTo>
                  <a:pt x="547071" y="416898"/>
                  <a:pt x="592679" y="481212"/>
                  <a:pt x="592679" y="515823"/>
                </a:cubicBezTo>
                <a:cubicBezTo>
                  <a:pt x="592679" y="557553"/>
                  <a:pt x="558627" y="591551"/>
                  <a:pt x="516830" y="591551"/>
                </a:cubicBezTo>
                <a:cubicBezTo>
                  <a:pt x="475033" y="591551"/>
                  <a:pt x="441104" y="557553"/>
                  <a:pt x="441104" y="515823"/>
                </a:cubicBezTo>
                <a:cubicBezTo>
                  <a:pt x="441104" y="481212"/>
                  <a:pt x="486712" y="416898"/>
                  <a:pt x="500726" y="397997"/>
                </a:cubicBezTo>
                <a:cubicBezTo>
                  <a:pt x="504476" y="392842"/>
                  <a:pt x="510653" y="390264"/>
                  <a:pt x="516845" y="390264"/>
                </a:cubicBezTo>
                <a:close/>
                <a:moveTo>
                  <a:pt x="372304" y="40256"/>
                </a:moveTo>
                <a:lnTo>
                  <a:pt x="320557" y="91804"/>
                </a:lnTo>
                <a:cubicBezTo>
                  <a:pt x="320680" y="91804"/>
                  <a:pt x="320926" y="93645"/>
                  <a:pt x="322647" y="95486"/>
                </a:cubicBezTo>
                <a:lnTo>
                  <a:pt x="362471" y="135252"/>
                </a:lnTo>
                <a:cubicBezTo>
                  <a:pt x="370337" y="143107"/>
                  <a:pt x="370337" y="155871"/>
                  <a:pt x="362471" y="163726"/>
                </a:cubicBezTo>
                <a:lnTo>
                  <a:pt x="244228" y="281795"/>
                </a:lnTo>
                <a:lnTo>
                  <a:pt x="400942" y="281795"/>
                </a:lnTo>
                <a:lnTo>
                  <a:pt x="440889" y="242030"/>
                </a:lnTo>
                <a:cubicBezTo>
                  <a:pt x="448756" y="234175"/>
                  <a:pt x="461539" y="234175"/>
                  <a:pt x="469405" y="242030"/>
                </a:cubicBezTo>
                <a:lnTo>
                  <a:pt x="509229" y="281795"/>
                </a:lnTo>
                <a:cubicBezTo>
                  <a:pt x="510581" y="283145"/>
                  <a:pt x="512056" y="283636"/>
                  <a:pt x="513039" y="283636"/>
                </a:cubicBezTo>
                <a:lnTo>
                  <a:pt x="564786" y="232088"/>
                </a:lnTo>
                <a:cubicBezTo>
                  <a:pt x="564663" y="232088"/>
                  <a:pt x="564540" y="230247"/>
                  <a:pt x="562696" y="228406"/>
                </a:cubicBezTo>
                <a:lnTo>
                  <a:pt x="376114" y="42097"/>
                </a:lnTo>
                <a:cubicBezTo>
                  <a:pt x="374762" y="40747"/>
                  <a:pt x="373287" y="40256"/>
                  <a:pt x="372304" y="40256"/>
                </a:cubicBezTo>
                <a:close/>
                <a:moveTo>
                  <a:pt x="372304" y="0"/>
                </a:moveTo>
                <a:cubicBezTo>
                  <a:pt x="384103" y="0"/>
                  <a:pt x="395903" y="5032"/>
                  <a:pt x="404630" y="13623"/>
                </a:cubicBezTo>
                <a:lnTo>
                  <a:pt x="591212" y="199932"/>
                </a:lnTo>
                <a:cubicBezTo>
                  <a:pt x="608543" y="217238"/>
                  <a:pt x="609403" y="244484"/>
                  <a:pt x="593301" y="260563"/>
                </a:cubicBezTo>
                <a:lnTo>
                  <a:pt x="541432" y="312356"/>
                </a:lnTo>
                <a:cubicBezTo>
                  <a:pt x="533934" y="319843"/>
                  <a:pt x="523856" y="323893"/>
                  <a:pt x="513039" y="323893"/>
                </a:cubicBezTo>
                <a:cubicBezTo>
                  <a:pt x="501240" y="323893"/>
                  <a:pt x="489440" y="318984"/>
                  <a:pt x="480713" y="310270"/>
                </a:cubicBezTo>
                <a:lnTo>
                  <a:pt x="455147" y="284741"/>
                </a:lnTo>
                <a:lnTo>
                  <a:pt x="423558" y="316161"/>
                </a:lnTo>
                <a:lnTo>
                  <a:pt x="163474" y="575987"/>
                </a:lnTo>
                <a:cubicBezTo>
                  <a:pt x="145406" y="594029"/>
                  <a:pt x="121315" y="603970"/>
                  <a:pt x="95749" y="603970"/>
                </a:cubicBezTo>
                <a:cubicBezTo>
                  <a:pt x="70183" y="603970"/>
                  <a:pt x="46215" y="594029"/>
                  <a:pt x="28024" y="575987"/>
                </a:cubicBezTo>
                <a:cubicBezTo>
                  <a:pt x="9956" y="557945"/>
                  <a:pt x="0" y="533889"/>
                  <a:pt x="0" y="508361"/>
                </a:cubicBezTo>
                <a:cubicBezTo>
                  <a:pt x="0" y="482832"/>
                  <a:pt x="9956" y="458777"/>
                  <a:pt x="28024" y="440735"/>
                </a:cubicBezTo>
                <a:lnTo>
                  <a:pt x="319820" y="149489"/>
                </a:lnTo>
                <a:lnTo>
                  <a:pt x="294131" y="123961"/>
                </a:lnTo>
                <a:cubicBezTo>
                  <a:pt x="286142" y="115860"/>
                  <a:pt x="281348" y="105428"/>
                  <a:pt x="280611" y="94505"/>
                </a:cubicBezTo>
                <a:cubicBezTo>
                  <a:pt x="279873" y="82722"/>
                  <a:pt x="283929" y="71308"/>
                  <a:pt x="292041" y="63330"/>
                </a:cubicBezTo>
                <a:lnTo>
                  <a:pt x="343911" y="11537"/>
                </a:lnTo>
                <a:cubicBezTo>
                  <a:pt x="351408" y="4050"/>
                  <a:pt x="361487" y="0"/>
                  <a:pt x="37230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4" name="notepad_117869"/>
          <p:cNvSpPr>
            <a:spLocks noChangeAspect="1"/>
          </p:cNvSpPr>
          <p:nvPr/>
        </p:nvSpPr>
        <p:spPr>
          <a:xfrm>
            <a:off x="5792788" y="5372100"/>
            <a:ext cx="495300" cy="495300"/>
          </a:xfrm>
          <a:custGeom>
            <a:avLst/>
            <a:gdLst/>
            <a:ahLst/>
            <a:cxnLst>
              <a:cxn ang="0">
                <a:pos x="124564" y="217157"/>
              </a:cxn>
              <a:cxn ang="0">
                <a:pos x="312097" y="217157"/>
              </a:cxn>
              <a:cxn ang="0">
                <a:pos x="332749" y="237776"/>
              </a:cxn>
              <a:cxn ang="0">
                <a:pos x="312097" y="258397"/>
              </a:cxn>
              <a:cxn ang="0">
                <a:pos x="124564" y="258397"/>
              </a:cxn>
              <a:cxn ang="0">
                <a:pos x="103913" y="237776"/>
              </a:cxn>
              <a:cxn ang="0">
                <a:pos x="124564" y="217157"/>
              </a:cxn>
              <a:cxn ang="0">
                <a:pos x="51635" y="82652"/>
              </a:cxn>
              <a:cxn ang="0">
                <a:pos x="41309" y="92964"/>
              </a:cxn>
              <a:cxn ang="0">
                <a:pos x="41309" y="443814"/>
              </a:cxn>
              <a:cxn ang="0">
                <a:pos x="51635" y="454126"/>
              </a:cxn>
              <a:cxn ang="0">
                <a:pos x="379218" y="454126"/>
              </a:cxn>
              <a:cxn ang="0">
                <a:pos x="389545" y="443814"/>
              </a:cxn>
              <a:cxn ang="0">
                <a:pos x="389469" y="443814"/>
              </a:cxn>
              <a:cxn ang="0">
                <a:pos x="389469" y="297316"/>
              </a:cxn>
              <a:cxn ang="0">
                <a:pos x="277390" y="412346"/>
              </a:cxn>
              <a:cxn ang="0">
                <a:pos x="261519" y="420762"/>
              </a:cxn>
              <a:cxn ang="0">
                <a:pos x="260760" y="420762"/>
              </a:cxn>
              <a:cxn ang="0">
                <a:pos x="244965" y="413483"/>
              </a:cxn>
              <a:cxn ang="0">
                <a:pos x="199404" y="360101"/>
              </a:cxn>
              <a:cxn ang="0">
                <a:pos x="201835" y="330983"/>
              </a:cxn>
              <a:cxn ang="0">
                <a:pos x="230994" y="333410"/>
              </a:cxn>
              <a:cxn ang="0">
                <a:pos x="260001" y="367456"/>
              </a:cxn>
              <a:cxn ang="0">
                <a:pos x="389393" y="246967"/>
              </a:cxn>
              <a:cxn ang="0">
                <a:pos x="389393" y="92964"/>
              </a:cxn>
              <a:cxn ang="0">
                <a:pos x="379066" y="82652"/>
              </a:cxn>
              <a:cxn ang="0">
                <a:pos x="356134" y="82652"/>
              </a:cxn>
              <a:cxn ang="0">
                <a:pos x="326216" y="141796"/>
              </a:cxn>
              <a:cxn ang="0">
                <a:pos x="307764" y="153170"/>
              </a:cxn>
              <a:cxn ang="0">
                <a:pos x="122862" y="153170"/>
              </a:cxn>
              <a:cxn ang="0">
                <a:pos x="104486" y="141796"/>
              </a:cxn>
              <a:cxn ang="0">
                <a:pos x="74492" y="82652"/>
              </a:cxn>
              <a:cxn ang="0">
                <a:pos x="120964" y="82576"/>
              </a:cxn>
              <a:cxn ang="0">
                <a:pos x="135772" y="111768"/>
              </a:cxn>
              <a:cxn ang="0">
                <a:pos x="295234" y="111768"/>
              </a:cxn>
              <a:cxn ang="0">
                <a:pos x="309966" y="82576"/>
              </a:cxn>
              <a:cxn ang="0">
                <a:pos x="215427" y="0"/>
              </a:cxn>
              <a:cxn ang="0">
                <a:pos x="236081" y="20624"/>
              </a:cxn>
              <a:cxn ang="0">
                <a:pos x="236081" y="41402"/>
              </a:cxn>
              <a:cxn ang="0">
                <a:pos x="379142" y="41402"/>
              </a:cxn>
              <a:cxn ang="0">
                <a:pos x="430778" y="92964"/>
              </a:cxn>
              <a:cxn ang="0">
                <a:pos x="430778" y="224295"/>
              </a:cxn>
              <a:cxn ang="0">
                <a:pos x="471479" y="211481"/>
              </a:cxn>
              <a:cxn ang="0">
                <a:pos x="495702" y="227935"/>
              </a:cxn>
              <a:cxn ang="0">
                <a:pos x="479148" y="252048"/>
              </a:cxn>
              <a:cxn ang="0">
                <a:pos x="430778" y="270094"/>
              </a:cxn>
              <a:cxn ang="0">
                <a:pos x="430778" y="443738"/>
              </a:cxn>
              <a:cxn ang="0">
                <a:pos x="379142" y="495300"/>
              </a:cxn>
              <a:cxn ang="0">
                <a:pos x="51635" y="495300"/>
              </a:cxn>
              <a:cxn ang="0">
                <a:pos x="0" y="443738"/>
              </a:cxn>
              <a:cxn ang="0">
                <a:pos x="0" y="92888"/>
              </a:cxn>
              <a:cxn ang="0">
                <a:pos x="51635" y="41326"/>
              </a:cxn>
              <a:cxn ang="0">
                <a:pos x="194773" y="41326"/>
              </a:cxn>
              <a:cxn ang="0">
                <a:pos x="194773" y="20624"/>
              </a:cxn>
              <a:cxn ang="0">
                <a:pos x="215427" y="0"/>
              </a:cxn>
            </a:cxnLst>
            <a:rect l="0" t="0" r="0" b="0"/>
            <a:pathLst>
              <a:path w="581444" h="580542">
                <a:moveTo>
                  <a:pt x="146002" y="254530"/>
                </a:moveTo>
                <a:lnTo>
                  <a:pt x="365809" y="254530"/>
                </a:lnTo>
                <a:cubicBezTo>
                  <a:pt x="379247" y="254530"/>
                  <a:pt x="390015" y="265281"/>
                  <a:pt x="390015" y="278698"/>
                </a:cubicBezTo>
                <a:cubicBezTo>
                  <a:pt x="390015" y="292027"/>
                  <a:pt x="379247" y="302867"/>
                  <a:pt x="365809" y="302867"/>
                </a:cubicBezTo>
                <a:lnTo>
                  <a:pt x="146002" y="302867"/>
                </a:lnTo>
                <a:cubicBezTo>
                  <a:pt x="132564" y="302867"/>
                  <a:pt x="121796" y="292027"/>
                  <a:pt x="121796" y="278698"/>
                </a:cubicBezTo>
                <a:cubicBezTo>
                  <a:pt x="121796" y="265281"/>
                  <a:pt x="132564" y="254530"/>
                  <a:pt x="146002" y="254530"/>
                </a:cubicBezTo>
                <a:close/>
                <a:moveTo>
                  <a:pt x="60522" y="96876"/>
                </a:moveTo>
                <a:cubicBezTo>
                  <a:pt x="53847" y="96876"/>
                  <a:pt x="48418" y="102386"/>
                  <a:pt x="48418" y="108963"/>
                </a:cubicBezTo>
                <a:lnTo>
                  <a:pt x="48418" y="520195"/>
                </a:lnTo>
                <a:cubicBezTo>
                  <a:pt x="48418" y="526860"/>
                  <a:pt x="53847" y="532282"/>
                  <a:pt x="60522" y="532282"/>
                </a:cubicBezTo>
                <a:lnTo>
                  <a:pt x="444482" y="532282"/>
                </a:lnTo>
                <a:cubicBezTo>
                  <a:pt x="451157" y="532282"/>
                  <a:pt x="456586" y="526860"/>
                  <a:pt x="456586" y="520195"/>
                </a:cubicBezTo>
                <a:lnTo>
                  <a:pt x="456497" y="520195"/>
                </a:lnTo>
                <a:lnTo>
                  <a:pt x="456497" y="348485"/>
                </a:lnTo>
                <a:cubicBezTo>
                  <a:pt x="383782" y="404211"/>
                  <a:pt x="325930" y="482156"/>
                  <a:pt x="325129" y="483311"/>
                </a:cubicBezTo>
                <a:cubicBezTo>
                  <a:pt x="320857" y="489266"/>
                  <a:pt x="313825" y="492910"/>
                  <a:pt x="306527" y="493176"/>
                </a:cubicBezTo>
                <a:lnTo>
                  <a:pt x="305637" y="493176"/>
                </a:lnTo>
                <a:cubicBezTo>
                  <a:pt x="298517" y="493176"/>
                  <a:pt x="291753" y="490066"/>
                  <a:pt x="287124" y="484644"/>
                </a:cubicBezTo>
                <a:lnTo>
                  <a:pt x="233722" y="422075"/>
                </a:lnTo>
                <a:cubicBezTo>
                  <a:pt x="225089" y="411854"/>
                  <a:pt x="226424" y="396567"/>
                  <a:pt x="236571" y="387946"/>
                </a:cubicBezTo>
                <a:cubicBezTo>
                  <a:pt x="246806" y="379325"/>
                  <a:pt x="262114" y="380570"/>
                  <a:pt x="270748" y="390790"/>
                </a:cubicBezTo>
                <a:lnTo>
                  <a:pt x="304747" y="430696"/>
                </a:lnTo>
                <a:cubicBezTo>
                  <a:pt x="332961" y="396390"/>
                  <a:pt x="389834" y="332576"/>
                  <a:pt x="456408" y="289471"/>
                </a:cubicBezTo>
                <a:lnTo>
                  <a:pt x="456408" y="108963"/>
                </a:lnTo>
                <a:cubicBezTo>
                  <a:pt x="456408" y="102386"/>
                  <a:pt x="450890" y="96876"/>
                  <a:pt x="444304" y="96876"/>
                </a:cubicBezTo>
                <a:lnTo>
                  <a:pt x="417425" y="96876"/>
                </a:lnTo>
                <a:lnTo>
                  <a:pt x="382358" y="166199"/>
                </a:lnTo>
                <a:cubicBezTo>
                  <a:pt x="378175" y="174376"/>
                  <a:pt x="369897" y="179531"/>
                  <a:pt x="360730" y="179531"/>
                </a:cubicBezTo>
                <a:lnTo>
                  <a:pt x="144007" y="179531"/>
                </a:lnTo>
                <a:cubicBezTo>
                  <a:pt x="134929" y="179531"/>
                  <a:pt x="126563" y="174376"/>
                  <a:pt x="122468" y="166199"/>
                </a:cubicBezTo>
                <a:lnTo>
                  <a:pt x="87312" y="96876"/>
                </a:lnTo>
                <a:lnTo>
                  <a:pt x="60522" y="96876"/>
                </a:lnTo>
                <a:close/>
                <a:moveTo>
                  <a:pt x="141782" y="96787"/>
                </a:moveTo>
                <a:lnTo>
                  <a:pt x="159138" y="131004"/>
                </a:lnTo>
                <a:lnTo>
                  <a:pt x="346044" y="131004"/>
                </a:lnTo>
                <a:lnTo>
                  <a:pt x="363311" y="96787"/>
                </a:lnTo>
                <a:lnTo>
                  <a:pt x="141782" y="96787"/>
                </a:lnTo>
                <a:close/>
                <a:moveTo>
                  <a:pt x="252502" y="0"/>
                </a:moveTo>
                <a:cubicBezTo>
                  <a:pt x="265942" y="0"/>
                  <a:pt x="276711" y="10754"/>
                  <a:pt x="276711" y="24174"/>
                </a:cubicBezTo>
                <a:lnTo>
                  <a:pt x="276711" y="48527"/>
                </a:lnTo>
                <a:lnTo>
                  <a:pt x="444393" y="48527"/>
                </a:lnTo>
                <a:cubicBezTo>
                  <a:pt x="477769" y="48527"/>
                  <a:pt x="504915" y="75723"/>
                  <a:pt x="504915" y="108963"/>
                </a:cubicBezTo>
                <a:lnTo>
                  <a:pt x="504915" y="262897"/>
                </a:lnTo>
                <a:cubicBezTo>
                  <a:pt x="520669" y="256142"/>
                  <a:pt x="536600" y="250988"/>
                  <a:pt x="552621" y="247877"/>
                </a:cubicBezTo>
                <a:cubicBezTo>
                  <a:pt x="565793" y="245477"/>
                  <a:pt x="578521" y="254009"/>
                  <a:pt x="581013" y="267163"/>
                </a:cubicBezTo>
                <a:cubicBezTo>
                  <a:pt x="583505" y="280317"/>
                  <a:pt x="574961" y="293026"/>
                  <a:pt x="561610" y="295426"/>
                </a:cubicBezTo>
                <a:cubicBezTo>
                  <a:pt x="542742" y="298981"/>
                  <a:pt x="523695" y="306535"/>
                  <a:pt x="504915" y="316578"/>
                </a:cubicBezTo>
                <a:lnTo>
                  <a:pt x="504915" y="520106"/>
                </a:lnTo>
                <a:cubicBezTo>
                  <a:pt x="504915" y="553346"/>
                  <a:pt x="477769" y="580542"/>
                  <a:pt x="444393" y="580542"/>
                </a:cubicBezTo>
                <a:lnTo>
                  <a:pt x="60522" y="580542"/>
                </a:lnTo>
                <a:cubicBezTo>
                  <a:pt x="27146" y="580542"/>
                  <a:pt x="0" y="553346"/>
                  <a:pt x="0" y="520106"/>
                </a:cubicBezTo>
                <a:lnTo>
                  <a:pt x="0" y="108874"/>
                </a:lnTo>
                <a:cubicBezTo>
                  <a:pt x="0" y="75545"/>
                  <a:pt x="27146" y="48438"/>
                  <a:pt x="60522" y="48438"/>
                </a:cubicBezTo>
                <a:lnTo>
                  <a:pt x="228293" y="48438"/>
                </a:lnTo>
                <a:lnTo>
                  <a:pt x="228293" y="24174"/>
                </a:lnTo>
                <a:cubicBezTo>
                  <a:pt x="228293" y="10754"/>
                  <a:pt x="239063" y="0"/>
                  <a:pt x="25250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5" name="stack-of-books-and-a-magnifier_67996"/>
          <p:cNvSpPr>
            <a:spLocks noChangeAspect="1"/>
          </p:cNvSpPr>
          <p:nvPr/>
        </p:nvSpPr>
        <p:spPr>
          <a:xfrm>
            <a:off x="5721350" y="2935288"/>
            <a:ext cx="547688" cy="558800"/>
          </a:xfrm>
          <a:custGeom>
            <a:avLst/>
            <a:gdLst/>
            <a:ahLst/>
            <a:cxnLst>
              <a:cxn ang="0">
                <a:pos x="331292" y="254309"/>
              </a:cxn>
              <a:cxn ang="0">
                <a:pos x="268584" y="280246"/>
              </a:cxn>
              <a:cxn ang="0">
                <a:pos x="268584" y="405477"/>
              </a:cxn>
              <a:cxn ang="0">
                <a:pos x="393999" y="405477"/>
              </a:cxn>
              <a:cxn ang="0">
                <a:pos x="393999" y="280246"/>
              </a:cxn>
              <a:cxn ang="0">
                <a:pos x="331292" y="254309"/>
              </a:cxn>
              <a:cxn ang="0">
                <a:pos x="331292" y="219609"/>
              </a:cxn>
              <a:cxn ang="0">
                <a:pos x="418629" y="255652"/>
              </a:cxn>
              <a:cxn ang="0">
                <a:pos x="438635" y="403876"/>
              </a:cxn>
              <a:cxn ang="0">
                <a:pos x="538005" y="503100"/>
              </a:cxn>
              <a:cxn ang="0">
                <a:pos x="538005" y="549272"/>
              </a:cxn>
              <a:cxn ang="0">
                <a:pos x="491859" y="549272"/>
              </a:cxn>
              <a:cxn ang="0">
                <a:pos x="392395" y="449954"/>
              </a:cxn>
              <a:cxn ang="0">
                <a:pos x="243954" y="430072"/>
              </a:cxn>
              <a:cxn ang="0">
                <a:pos x="243954" y="255652"/>
              </a:cxn>
              <a:cxn ang="0">
                <a:pos x="331292" y="219609"/>
              </a:cxn>
              <a:cxn ang="0">
                <a:pos x="128912" y="39673"/>
              </a:cxn>
              <a:cxn ang="0">
                <a:pos x="105791" y="62667"/>
              </a:cxn>
              <a:cxn ang="0">
                <a:pos x="105791" y="133722"/>
              </a:cxn>
              <a:cxn ang="0">
                <a:pos x="128912" y="156716"/>
              </a:cxn>
              <a:cxn ang="0">
                <a:pos x="425619" y="156716"/>
              </a:cxn>
              <a:cxn ang="0">
                <a:pos x="425619" y="117984"/>
              </a:cxn>
              <a:cxn ang="0">
                <a:pos x="297556" y="117984"/>
              </a:cxn>
              <a:cxn ang="0">
                <a:pos x="277643" y="98195"/>
              </a:cxn>
              <a:cxn ang="0">
                <a:pos x="297556" y="78405"/>
              </a:cxn>
              <a:cxn ang="0">
                <a:pos x="425619" y="78405"/>
              </a:cxn>
              <a:cxn ang="0">
                <a:pos x="425619" y="39673"/>
              </a:cxn>
              <a:cxn ang="0">
                <a:pos x="128912" y="0"/>
              </a:cxn>
              <a:cxn ang="0">
                <a:pos x="470917" y="0"/>
              </a:cxn>
              <a:cxn ang="0">
                <a:pos x="490735" y="19790"/>
              </a:cxn>
              <a:cxn ang="0">
                <a:pos x="470917" y="39673"/>
              </a:cxn>
              <a:cxn ang="0">
                <a:pos x="465349" y="39673"/>
              </a:cxn>
              <a:cxn ang="0">
                <a:pos x="465349" y="156716"/>
              </a:cxn>
              <a:cxn ang="0">
                <a:pos x="470917" y="156716"/>
              </a:cxn>
              <a:cxn ang="0">
                <a:pos x="490735" y="176600"/>
              </a:cxn>
              <a:cxn ang="0">
                <a:pos x="470917" y="196390"/>
              </a:cxn>
              <a:cxn ang="0">
                <a:pos x="420145" y="196390"/>
              </a:cxn>
              <a:cxn ang="0">
                <a:pos x="424580" y="219383"/>
              </a:cxn>
              <a:cxn ang="0">
                <a:pos x="424580" y="236629"/>
              </a:cxn>
              <a:cxn ang="0">
                <a:pos x="383811" y="212505"/>
              </a:cxn>
              <a:cxn ang="0">
                <a:pos x="361823" y="196390"/>
              </a:cxn>
              <a:cxn ang="0">
                <a:pos x="128912" y="196390"/>
              </a:cxn>
              <a:cxn ang="0">
                <a:pos x="65116" y="196390"/>
              </a:cxn>
              <a:cxn ang="0">
                <a:pos x="65116" y="235121"/>
              </a:cxn>
              <a:cxn ang="0">
                <a:pos x="193179" y="235121"/>
              </a:cxn>
              <a:cxn ang="0">
                <a:pos x="212998" y="254911"/>
              </a:cxn>
              <a:cxn ang="0">
                <a:pos x="193179" y="274795"/>
              </a:cxn>
              <a:cxn ang="0">
                <a:pos x="65116" y="274795"/>
              </a:cxn>
              <a:cxn ang="0">
                <a:pos x="65116" y="313527"/>
              </a:cxn>
              <a:cxn ang="0">
                <a:pos x="194595" y="313527"/>
              </a:cxn>
              <a:cxn ang="0">
                <a:pos x="191197" y="344719"/>
              </a:cxn>
              <a:cxn ang="0">
                <a:pos x="191481" y="353106"/>
              </a:cxn>
              <a:cxn ang="0">
                <a:pos x="128912" y="353106"/>
              </a:cxn>
              <a:cxn ang="0">
                <a:pos x="105791" y="376194"/>
              </a:cxn>
              <a:cxn ang="0">
                <a:pos x="105791" y="447249"/>
              </a:cxn>
              <a:cxn ang="0">
                <a:pos x="128912" y="470243"/>
              </a:cxn>
              <a:cxn ang="0">
                <a:pos x="267357" y="470243"/>
              </a:cxn>
              <a:cxn ang="0">
                <a:pos x="332945" y="486168"/>
              </a:cxn>
              <a:cxn ang="0">
                <a:pos x="380602" y="477970"/>
              </a:cxn>
              <a:cxn ang="0">
                <a:pos x="412595" y="509916"/>
              </a:cxn>
              <a:cxn ang="0">
                <a:pos x="128912" y="509916"/>
              </a:cxn>
              <a:cxn ang="0">
                <a:pos x="66155" y="447249"/>
              </a:cxn>
              <a:cxn ang="0">
                <a:pos x="66155" y="376099"/>
              </a:cxn>
              <a:cxn ang="0">
                <a:pos x="70496" y="353106"/>
              </a:cxn>
              <a:cxn ang="0">
                <a:pos x="19818" y="353106"/>
              </a:cxn>
              <a:cxn ang="0">
                <a:pos x="0" y="333316"/>
              </a:cxn>
              <a:cxn ang="0">
                <a:pos x="19818" y="313527"/>
              </a:cxn>
              <a:cxn ang="0">
                <a:pos x="25386" y="313527"/>
              </a:cxn>
              <a:cxn ang="0">
                <a:pos x="25386" y="196390"/>
              </a:cxn>
              <a:cxn ang="0">
                <a:pos x="19818" y="196390"/>
              </a:cxn>
              <a:cxn ang="0">
                <a:pos x="0" y="176600"/>
              </a:cxn>
              <a:cxn ang="0">
                <a:pos x="19818" y="156716"/>
              </a:cxn>
              <a:cxn ang="0">
                <a:pos x="70496" y="156716"/>
              </a:cxn>
              <a:cxn ang="0">
                <a:pos x="66155" y="133722"/>
              </a:cxn>
              <a:cxn ang="0">
                <a:pos x="66155" y="62667"/>
              </a:cxn>
              <a:cxn ang="0">
                <a:pos x="128912" y="0"/>
              </a:cxn>
            </a:cxnLst>
            <a:rect l="0" t="0" r="0" b="0"/>
            <a:pathLst>
              <a:path w="594302" h="606516">
                <a:moveTo>
                  <a:pt x="359573" y="276018"/>
                </a:moveTo>
                <a:cubicBezTo>
                  <a:pt x="334914" y="276018"/>
                  <a:pt x="310256" y="285402"/>
                  <a:pt x="291512" y="304169"/>
                </a:cubicBezTo>
                <a:cubicBezTo>
                  <a:pt x="253922" y="341601"/>
                  <a:pt x="253922" y="402659"/>
                  <a:pt x="291512" y="440091"/>
                </a:cubicBezTo>
                <a:cubicBezTo>
                  <a:pt x="328999" y="477523"/>
                  <a:pt x="390146" y="477523"/>
                  <a:pt x="427633" y="440091"/>
                </a:cubicBezTo>
                <a:cubicBezTo>
                  <a:pt x="465223" y="402659"/>
                  <a:pt x="465223" y="341601"/>
                  <a:pt x="427633" y="304169"/>
                </a:cubicBezTo>
                <a:cubicBezTo>
                  <a:pt x="408890" y="285402"/>
                  <a:pt x="384231" y="276018"/>
                  <a:pt x="359573" y="276018"/>
                </a:cubicBezTo>
                <a:close/>
                <a:moveTo>
                  <a:pt x="359573" y="238356"/>
                </a:moveTo>
                <a:cubicBezTo>
                  <a:pt x="393910" y="238356"/>
                  <a:pt x="428248" y="251396"/>
                  <a:pt x="454366" y="277476"/>
                </a:cubicBezTo>
                <a:cubicBezTo>
                  <a:pt x="497896" y="321044"/>
                  <a:pt x="505168" y="387216"/>
                  <a:pt x="476080" y="438353"/>
                </a:cubicBezTo>
                <a:lnTo>
                  <a:pt x="583932" y="546047"/>
                </a:lnTo>
                <a:cubicBezTo>
                  <a:pt x="597759" y="559956"/>
                  <a:pt x="597759" y="582354"/>
                  <a:pt x="583932" y="596161"/>
                </a:cubicBezTo>
                <a:cubicBezTo>
                  <a:pt x="570105" y="609968"/>
                  <a:pt x="547674" y="609968"/>
                  <a:pt x="533847" y="596161"/>
                </a:cubicBezTo>
                <a:lnTo>
                  <a:pt x="425892" y="488364"/>
                </a:lnTo>
                <a:cubicBezTo>
                  <a:pt x="374783" y="517513"/>
                  <a:pt x="308412" y="510251"/>
                  <a:pt x="264779" y="466785"/>
                </a:cubicBezTo>
                <a:cubicBezTo>
                  <a:pt x="212543" y="414523"/>
                  <a:pt x="212543" y="329635"/>
                  <a:pt x="264779" y="277476"/>
                </a:cubicBezTo>
                <a:cubicBezTo>
                  <a:pt x="290898" y="251396"/>
                  <a:pt x="325235" y="238356"/>
                  <a:pt x="359573" y="238356"/>
                </a:cubicBezTo>
                <a:close/>
                <a:moveTo>
                  <a:pt x="139917" y="43060"/>
                </a:moveTo>
                <a:cubicBezTo>
                  <a:pt x="126089" y="43060"/>
                  <a:pt x="114822" y="54209"/>
                  <a:pt x="114822" y="68017"/>
                </a:cubicBezTo>
                <a:lnTo>
                  <a:pt x="114822" y="145137"/>
                </a:lnTo>
                <a:cubicBezTo>
                  <a:pt x="114822" y="158945"/>
                  <a:pt x="126089" y="170094"/>
                  <a:pt x="139917" y="170094"/>
                </a:cubicBezTo>
                <a:lnTo>
                  <a:pt x="461952" y="170094"/>
                </a:lnTo>
                <a:lnTo>
                  <a:pt x="461952" y="128056"/>
                </a:lnTo>
                <a:lnTo>
                  <a:pt x="322957" y="128056"/>
                </a:lnTo>
                <a:cubicBezTo>
                  <a:pt x="311075" y="128056"/>
                  <a:pt x="301344" y="118442"/>
                  <a:pt x="301344" y="106577"/>
                </a:cubicBezTo>
                <a:cubicBezTo>
                  <a:pt x="301344" y="94713"/>
                  <a:pt x="311075" y="85098"/>
                  <a:pt x="322957" y="85098"/>
                </a:cubicBezTo>
                <a:lnTo>
                  <a:pt x="461952" y="85098"/>
                </a:lnTo>
                <a:lnTo>
                  <a:pt x="461952" y="43060"/>
                </a:lnTo>
                <a:lnTo>
                  <a:pt x="139917" y="43060"/>
                </a:lnTo>
                <a:close/>
                <a:moveTo>
                  <a:pt x="139917" y="0"/>
                </a:moveTo>
                <a:lnTo>
                  <a:pt x="511117" y="0"/>
                </a:lnTo>
                <a:cubicBezTo>
                  <a:pt x="522999" y="0"/>
                  <a:pt x="532627" y="9614"/>
                  <a:pt x="532627" y="21479"/>
                </a:cubicBezTo>
                <a:cubicBezTo>
                  <a:pt x="532627" y="33344"/>
                  <a:pt x="522999" y="43060"/>
                  <a:pt x="511117" y="43060"/>
                </a:cubicBezTo>
                <a:lnTo>
                  <a:pt x="505074" y="43060"/>
                </a:lnTo>
                <a:lnTo>
                  <a:pt x="505074" y="170094"/>
                </a:lnTo>
                <a:lnTo>
                  <a:pt x="511117" y="170094"/>
                </a:lnTo>
                <a:cubicBezTo>
                  <a:pt x="522999" y="170094"/>
                  <a:pt x="532627" y="179811"/>
                  <a:pt x="532627" y="191675"/>
                </a:cubicBezTo>
                <a:cubicBezTo>
                  <a:pt x="532627" y="203540"/>
                  <a:pt x="522999" y="213155"/>
                  <a:pt x="511117" y="213155"/>
                </a:cubicBezTo>
                <a:lnTo>
                  <a:pt x="456011" y="213155"/>
                </a:lnTo>
                <a:cubicBezTo>
                  <a:pt x="459084" y="220928"/>
                  <a:pt x="460825" y="229315"/>
                  <a:pt x="460825" y="238111"/>
                </a:cubicBezTo>
                <a:lnTo>
                  <a:pt x="460825" y="256829"/>
                </a:lnTo>
                <a:cubicBezTo>
                  <a:pt x="447509" y="245578"/>
                  <a:pt x="432555" y="236782"/>
                  <a:pt x="416576" y="230645"/>
                </a:cubicBezTo>
                <a:cubicBezTo>
                  <a:pt x="413401" y="220519"/>
                  <a:pt x="403875" y="213155"/>
                  <a:pt x="392710" y="213155"/>
                </a:cubicBezTo>
                <a:lnTo>
                  <a:pt x="139917" y="213155"/>
                </a:lnTo>
                <a:lnTo>
                  <a:pt x="70675" y="213155"/>
                </a:lnTo>
                <a:lnTo>
                  <a:pt x="70675" y="255192"/>
                </a:lnTo>
                <a:lnTo>
                  <a:pt x="209670" y="255192"/>
                </a:lnTo>
                <a:cubicBezTo>
                  <a:pt x="221553" y="255192"/>
                  <a:pt x="231181" y="264807"/>
                  <a:pt x="231181" y="276671"/>
                </a:cubicBezTo>
                <a:cubicBezTo>
                  <a:pt x="231181" y="288638"/>
                  <a:pt x="221553" y="298253"/>
                  <a:pt x="209670" y="298253"/>
                </a:cubicBezTo>
                <a:lnTo>
                  <a:pt x="70675" y="298253"/>
                </a:lnTo>
                <a:lnTo>
                  <a:pt x="70675" y="340291"/>
                </a:lnTo>
                <a:lnTo>
                  <a:pt x="211207" y="340291"/>
                </a:lnTo>
                <a:cubicBezTo>
                  <a:pt x="208749" y="351235"/>
                  <a:pt x="207519" y="362588"/>
                  <a:pt x="207519" y="374146"/>
                </a:cubicBezTo>
                <a:cubicBezTo>
                  <a:pt x="207519" y="377214"/>
                  <a:pt x="207622" y="380283"/>
                  <a:pt x="207827" y="383249"/>
                </a:cubicBezTo>
                <a:lnTo>
                  <a:pt x="139917" y="383249"/>
                </a:lnTo>
                <a:cubicBezTo>
                  <a:pt x="126089" y="383249"/>
                  <a:pt x="114822" y="394500"/>
                  <a:pt x="114822" y="408308"/>
                </a:cubicBezTo>
                <a:lnTo>
                  <a:pt x="114822" y="485428"/>
                </a:lnTo>
                <a:cubicBezTo>
                  <a:pt x="114822" y="499134"/>
                  <a:pt x="126089" y="510385"/>
                  <a:pt x="139917" y="510385"/>
                </a:cubicBezTo>
                <a:lnTo>
                  <a:pt x="290180" y="510385"/>
                </a:lnTo>
                <a:cubicBezTo>
                  <a:pt x="311894" y="521738"/>
                  <a:pt x="336170" y="527670"/>
                  <a:pt x="361367" y="527670"/>
                </a:cubicBezTo>
                <a:cubicBezTo>
                  <a:pt x="379087" y="527670"/>
                  <a:pt x="396500" y="524704"/>
                  <a:pt x="413093" y="518772"/>
                </a:cubicBezTo>
                <a:lnTo>
                  <a:pt x="447817" y="553445"/>
                </a:lnTo>
                <a:lnTo>
                  <a:pt x="139917" y="553445"/>
                </a:lnTo>
                <a:cubicBezTo>
                  <a:pt x="102326" y="553445"/>
                  <a:pt x="71802" y="522863"/>
                  <a:pt x="71802" y="485428"/>
                </a:cubicBezTo>
                <a:lnTo>
                  <a:pt x="71802" y="408205"/>
                </a:lnTo>
                <a:cubicBezTo>
                  <a:pt x="71802" y="399409"/>
                  <a:pt x="73441" y="391022"/>
                  <a:pt x="76514" y="383249"/>
                </a:cubicBezTo>
                <a:lnTo>
                  <a:pt x="21510" y="383249"/>
                </a:lnTo>
                <a:cubicBezTo>
                  <a:pt x="9628" y="383249"/>
                  <a:pt x="0" y="373634"/>
                  <a:pt x="0" y="361770"/>
                </a:cubicBezTo>
                <a:cubicBezTo>
                  <a:pt x="0" y="349905"/>
                  <a:pt x="9628" y="340291"/>
                  <a:pt x="21510" y="340291"/>
                </a:cubicBezTo>
                <a:lnTo>
                  <a:pt x="27553" y="340291"/>
                </a:lnTo>
                <a:lnTo>
                  <a:pt x="27553" y="213155"/>
                </a:lnTo>
                <a:lnTo>
                  <a:pt x="21510" y="213155"/>
                </a:lnTo>
                <a:cubicBezTo>
                  <a:pt x="9628" y="213155"/>
                  <a:pt x="0" y="203540"/>
                  <a:pt x="0" y="191675"/>
                </a:cubicBezTo>
                <a:cubicBezTo>
                  <a:pt x="0" y="179708"/>
                  <a:pt x="9628" y="170094"/>
                  <a:pt x="21510" y="170094"/>
                </a:cubicBezTo>
                <a:lnTo>
                  <a:pt x="76514" y="170094"/>
                </a:lnTo>
                <a:cubicBezTo>
                  <a:pt x="73441" y="162423"/>
                  <a:pt x="71802" y="153934"/>
                  <a:pt x="71802" y="145137"/>
                </a:cubicBezTo>
                <a:lnTo>
                  <a:pt x="71802" y="68017"/>
                </a:lnTo>
                <a:cubicBezTo>
                  <a:pt x="71802" y="30480"/>
                  <a:pt x="102326" y="0"/>
                  <a:pt x="1399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7"/>
          <p:cNvSpPr/>
          <p:nvPr/>
        </p:nvSpPr>
        <p:spPr bwMode="auto">
          <a:xfrm>
            <a:off x="2743200" y="2051685"/>
            <a:ext cx="5590540" cy="4813935"/>
          </a:xfrm>
          <a:custGeom>
            <a:avLst/>
            <a:gdLst>
              <a:gd name="T0" fmla="*/ 1576 w 2370"/>
              <a:gd name="T1" fmla="*/ 0 h 2041"/>
              <a:gd name="T2" fmla="*/ 1545 w 2370"/>
              <a:gd name="T3" fmla="*/ 478 h 2041"/>
              <a:gd name="T4" fmla="*/ 1714 w 2370"/>
              <a:gd name="T5" fmla="*/ 339 h 2041"/>
              <a:gd name="T6" fmla="*/ 1825 w 2370"/>
              <a:gd name="T7" fmla="*/ 118 h 2041"/>
              <a:gd name="T8" fmla="*/ 1783 w 2370"/>
              <a:gd name="T9" fmla="*/ 356 h 2041"/>
              <a:gd name="T10" fmla="*/ 1730 w 2370"/>
              <a:gd name="T11" fmla="*/ 388 h 2041"/>
              <a:gd name="T12" fmla="*/ 1533 w 2370"/>
              <a:gd name="T13" fmla="*/ 543 h 2041"/>
              <a:gd name="T14" fmla="*/ 1346 w 2370"/>
              <a:gd name="T15" fmla="*/ 863 h 2041"/>
              <a:gd name="T16" fmla="*/ 1479 w 2370"/>
              <a:gd name="T17" fmla="*/ 782 h 2041"/>
              <a:gd name="T18" fmla="*/ 1384 w 2370"/>
              <a:gd name="T19" fmla="*/ 861 h 2041"/>
              <a:gd name="T20" fmla="*/ 1296 w 2370"/>
              <a:gd name="T21" fmla="*/ 1203 h 2041"/>
              <a:gd name="T22" fmla="*/ 1862 w 2370"/>
              <a:gd name="T23" fmla="*/ 1179 h 2041"/>
              <a:gd name="T24" fmla="*/ 2135 w 2370"/>
              <a:gd name="T25" fmla="*/ 1181 h 2041"/>
              <a:gd name="T26" fmla="*/ 2156 w 2370"/>
              <a:gd name="T27" fmla="*/ 1181 h 2041"/>
              <a:gd name="T28" fmla="*/ 2370 w 2370"/>
              <a:gd name="T29" fmla="*/ 1101 h 2041"/>
              <a:gd name="T30" fmla="*/ 2058 w 2370"/>
              <a:gd name="T31" fmla="*/ 1294 h 2041"/>
              <a:gd name="T32" fmla="*/ 2142 w 2370"/>
              <a:gd name="T33" fmla="*/ 1334 h 2041"/>
              <a:gd name="T34" fmla="*/ 2070 w 2370"/>
              <a:gd name="T35" fmla="*/ 1382 h 2041"/>
              <a:gd name="T36" fmla="*/ 1953 w 2370"/>
              <a:gd name="T37" fmla="*/ 1242 h 2041"/>
              <a:gd name="T38" fmla="*/ 1603 w 2370"/>
              <a:gd name="T39" fmla="*/ 1230 h 2041"/>
              <a:gd name="T40" fmla="*/ 1801 w 2370"/>
              <a:gd name="T41" fmla="*/ 1478 h 2041"/>
              <a:gd name="T42" fmla="*/ 2067 w 2370"/>
              <a:gd name="T43" fmla="*/ 1586 h 2041"/>
              <a:gd name="T44" fmla="*/ 2061 w 2370"/>
              <a:gd name="T45" fmla="*/ 1682 h 2041"/>
              <a:gd name="T46" fmla="*/ 1812 w 2370"/>
              <a:gd name="T47" fmla="*/ 1528 h 2041"/>
              <a:gd name="T48" fmla="*/ 1693 w 2370"/>
              <a:gd name="T49" fmla="*/ 1572 h 2041"/>
              <a:gd name="T50" fmla="*/ 1675 w 2370"/>
              <a:gd name="T51" fmla="*/ 1393 h 2041"/>
              <a:gd name="T52" fmla="*/ 1588 w 2370"/>
              <a:gd name="T53" fmla="*/ 1264 h 2041"/>
              <a:gd name="T54" fmla="*/ 1296 w 2370"/>
              <a:gd name="T55" fmla="*/ 1296 h 2041"/>
              <a:gd name="T56" fmla="*/ 1508 w 2370"/>
              <a:gd name="T57" fmla="*/ 2041 h 2041"/>
              <a:gd name="T58" fmla="*/ 1169 w 2370"/>
              <a:gd name="T59" fmla="*/ 1384 h 2041"/>
              <a:gd name="T60" fmla="*/ 1032 w 2370"/>
              <a:gd name="T61" fmla="*/ 1284 h 2041"/>
              <a:gd name="T62" fmla="*/ 787 w 2370"/>
              <a:gd name="T63" fmla="*/ 1297 h 2041"/>
              <a:gd name="T64" fmla="*/ 754 w 2370"/>
              <a:gd name="T65" fmla="*/ 1442 h 2041"/>
              <a:gd name="T66" fmla="*/ 776 w 2370"/>
              <a:gd name="T67" fmla="*/ 1289 h 2041"/>
              <a:gd name="T68" fmla="*/ 644 w 2370"/>
              <a:gd name="T69" fmla="*/ 1392 h 2041"/>
              <a:gd name="T70" fmla="*/ 931 w 2370"/>
              <a:gd name="T71" fmla="*/ 1227 h 2041"/>
              <a:gd name="T72" fmla="*/ 703 w 2370"/>
              <a:gd name="T73" fmla="*/ 1136 h 2041"/>
              <a:gd name="T74" fmla="*/ 431 w 2370"/>
              <a:gd name="T75" fmla="*/ 1270 h 2041"/>
              <a:gd name="T76" fmla="*/ 255 w 2370"/>
              <a:gd name="T77" fmla="*/ 1161 h 2041"/>
              <a:gd name="T78" fmla="*/ 75 w 2370"/>
              <a:gd name="T79" fmla="*/ 1088 h 2041"/>
              <a:gd name="T80" fmla="*/ 423 w 2370"/>
              <a:gd name="T81" fmla="*/ 1136 h 2041"/>
              <a:gd name="T82" fmla="*/ 643 w 2370"/>
              <a:gd name="T83" fmla="*/ 1095 h 2041"/>
              <a:gd name="T84" fmla="*/ 390 w 2370"/>
              <a:gd name="T85" fmla="*/ 717 h 2041"/>
              <a:gd name="T86" fmla="*/ 413 w 2370"/>
              <a:gd name="T87" fmla="*/ 552 h 2041"/>
              <a:gd name="T88" fmla="*/ 637 w 2370"/>
              <a:gd name="T89" fmla="*/ 1046 h 2041"/>
              <a:gd name="T90" fmla="*/ 636 w 2370"/>
              <a:gd name="T91" fmla="*/ 765 h 2041"/>
              <a:gd name="T92" fmla="*/ 657 w 2370"/>
              <a:gd name="T93" fmla="*/ 912 h 2041"/>
              <a:gd name="T94" fmla="*/ 775 w 2370"/>
              <a:gd name="T95" fmla="*/ 784 h 2041"/>
              <a:gd name="T96" fmla="*/ 654 w 2370"/>
              <a:gd name="T97" fmla="*/ 944 h 2041"/>
              <a:gd name="T98" fmla="*/ 723 w 2370"/>
              <a:gd name="T99" fmla="*/ 1085 h 2041"/>
              <a:gd name="T100" fmla="*/ 1175 w 2370"/>
              <a:gd name="T101" fmla="*/ 1290 h 2041"/>
              <a:gd name="T102" fmla="*/ 1306 w 2370"/>
              <a:gd name="T103" fmla="*/ 779 h 2041"/>
              <a:gd name="T104" fmla="*/ 1180 w 2370"/>
              <a:gd name="T105" fmla="*/ 711 h 2041"/>
              <a:gd name="T106" fmla="*/ 1212 w 2370"/>
              <a:gd name="T107" fmla="*/ 559 h 2041"/>
              <a:gd name="T108" fmla="*/ 1050 w 2370"/>
              <a:gd name="T109" fmla="*/ 322 h 2041"/>
              <a:gd name="T110" fmla="*/ 998 w 2370"/>
              <a:gd name="T111" fmla="*/ 101 h 2041"/>
              <a:gd name="T112" fmla="*/ 1110 w 2370"/>
              <a:gd name="T113" fmla="*/ 406 h 2041"/>
              <a:gd name="T114" fmla="*/ 1216 w 2370"/>
              <a:gd name="T115" fmla="*/ 503 h 2041"/>
              <a:gd name="T116" fmla="*/ 1253 w 2370"/>
              <a:gd name="T117" fmla="*/ 113 h 2041"/>
              <a:gd name="T118" fmla="*/ 1228 w 2370"/>
              <a:gd name="T119" fmla="*/ 279 h 2041"/>
              <a:gd name="T120" fmla="*/ 1401 w 2370"/>
              <a:gd name="T121" fmla="*/ 659 h 2041"/>
              <a:gd name="T122" fmla="*/ 1574 w 2370"/>
              <a:gd name="T123" fmla="*/ 245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0" h="2041">
                <a:moveTo>
                  <a:pt x="1574" y="245"/>
                </a:moveTo>
                <a:cubicBezTo>
                  <a:pt x="1586" y="164"/>
                  <a:pt x="1585" y="82"/>
                  <a:pt x="1576" y="0"/>
                </a:cubicBezTo>
                <a:cubicBezTo>
                  <a:pt x="1591" y="67"/>
                  <a:pt x="1597" y="136"/>
                  <a:pt x="1596" y="205"/>
                </a:cubicBezTo>
                <a:cubicBezTo>
                  <a:pt x="1593" y="298"/>
                  <a:pt x="1575" y="390"/>
                  <a:pt x="1545" y="478"/>
                </a:cubicBezTo>
                <a:cubicBezTo>
                  <a:pt x="1563" y="470"/>
                  <a:pt x="1580" y="461"/>
                  <a:pt x="1598" y="452"/>
                </a:cubicBezTo>
                <a:cubicBezTo>
                  <a:pt x="1648" y="428"/>
                  <a:pt x="1682" y="383"/>
                  <a:pt x="1714" y="339"/>
                </a:cubicBezTo>
                <a:cubicBezTo>
                  <a:pt x="1760" y="271"/>
                  <a:pt x="1797" y="195"/>
                  <a:pt x="1816" y="114"/>
                </a:cubicBezTo>
                <a:cubicBezTo>
                  <a:pt x="1819" y="115"/>
                  <a:pt x="1822" y="117"/>
                  <a:pt x="1825" y="118"/>
                </a:cubicBezTo>
                <a:cubicBezTo>
                  <a:pt x="1805" y="211"/>
                  <a:pt x="1767" y="301"/>
                  <a:pt x="1714" y="380"/>
                </a:cubicBezTo>
                <a:cubicBezTo>
                  <a:pt x="1735" y="367"/>
                  <a:pt x="1759" y="359"/>
                  <a:pt x="1783" y="356"/>
                </a:cubicBezTo>
                <a:cubicBezTo>
                  <a:pt x="1783" y="358"/>
                  <a:pt x="1783" y="362"/>
                  <a:pt x="1783" y="364"/>
                </a:cubicBezTo>
                <a:cubicBezTo>
                  <a:pt x="1765" y="371"/>
                  <a:pt x="1746" y="377"/>
                  <a:pt x="1730" y="388"/>
                </a:cubicBezTo>
                <a:cubicBezTo>
                  <a:pt x="1685" y="417"/>
                  <a:pt x="1653" y="463"/>
                  <a:pt x="1606" y="488"/>
                </a:cubicBezTo>
                <a:cubicBezTo>
                  <a:pt x="1579" y="503"/>
                  <a:pt x="1552" y="518"/>
                  <a:pt x="1533" y="543"/>
                </a:cubicBezTo>
                <a:cubicBezTo>
                  <a:pt x="1512" y="572"/>
                  <a:pt x="1494" y="603"/>
                  <a:pt x="1475" y="633"/>
                </a:cubicBezTo>
                <a:cubicBezTo>
                  <a:pt x="1431" y="709"/>
                  <a:pt x="1386" y="785"/>
                  <a:pt x="1346" y="863"/>
                </a:cubicBezTo>
                <a:cubicBezTo>
                  <a:pt x="1365" y="847"/>
                  <a:pt x="1383" y="830"/>
                  <a:pt x="1404" y="818"/>
                </a:cubicBezTo>
                <a:cubicBezTo>
                  <a:pt x="1427" y="803"/>
                  <a:pt x="1453" y="792"/>
                  <a:pt x="1479" y="782"/>
                </a:cubicBezTo>
                <a:cubicBezTo>
                  <a:pt x="1480" y="785"/>
                  <a:pt x="1521" y="769"/>
                  <a:pt x="1522" y="772"/>
                </a:cubicBezTo>
                <a:cubicBezTo>
                  <a:pt x="1484" y="786"/>
                  <a:pt x="1412" y="832"/>
                  <a:pt x="1384" y="861"/>
                </a:cubicBezTo>
                <a:cubicBezTo>
                  <a:pt x="1360" y="888"/>
                  <a:pt x="1336" y="915"/>
                  <a:pt x="1318" y="947"/>
                </a:cubicBezTo>
                <a:cubicBezTo>
                  <a:pt x="1305" y="1032"/>
                  <a:pt x="1299" y="1118"/>
                  <a:pt x="1296" y="1203"/>
                </a:cubicBezTo>
                <a:cubicBezTo>
                  <a:pt x="1362" y="1177"/>
                  <a:pt x="1432" y="1157"/>
                  <a:pt x="1503" y="1154"/>
                </a:cubicBezTo>
                <a:cubicBezTo>
                  <a:pt x="1623" y="1152"/>
                  <a:pt x="1743" y="1165"/>
                  <a:pt x="1862" y="1179"/>
                </a:cubicBezTo>
                <a:cubicBezTo>
                  <a:pt x="1944" y="1189"/>
                  <a:pt x="2026" y="1197"/>
                  <a:pt x="2107" y="1189"/>
                </a:cubicBezTo>
                <a:cubicBezTo>
                  <a:pt x="2117" y="1188"/>
                  <a:pt x="2127" y="1188"/>
                  <a:pt x="2135" y="1181"/>
                </a:cubicBezTo>
                <a:cubicBezTo>
                  <a:pt x="2169" y="1150"/>
                  <a:pt x="2193" y="1108"/>
                  <a:pt x="2206" y="1064"/>
                </a:cubicBezTo>
                <a:cubicBezTo>
                  <a:pt x="2201" y="1107"/>
                  <a:pt x="2181" y="1147"/>
                  <a:pt x="2156" y="1181"/>
                </a:cubicBezTo>
                <a:cubicBezTo>
                  <a:pt x="2198" y="1171"/>
                  <a:pt x="2238" y="1163"/>
                  <a:pt x="2284" y="1134"/>
                </a:cubicBezTo>
                <a:cubicBezTo>
                  <a:pt x="2287" y="1137"/>
                  <a:pt x="2367" y="1098"/>
                  <a:pt x="2370" y="1101"/>
                </a:cubicBezTo>
                <a:cubicBezTo>
                  <a:pt x="2284" y="1168"/>
                  <a:pt x="2094" y="1232"/>
                  <a:pt x="1987" y="1237"/>
                </a:cubicBezTo>
                <a:cubicBezTo>
                  <a:pt x="2013" y="1254"/>
                  <a:pt x="2031" y="1279"/>
                  <a:pt x="2058" y="1294"/>
                </a:cubicBezTo>
                <a:cubicBezTo>
                  <a:pt x="2088" y="1309"/>
                  <a:pt x="2153" y="1329"/>
                  <a:pt x="2186" y="1338"/>
                </a:cubicBezTo>
                <a:cubicBezTo>
                  <a:pt x="2183" y="1341"/>
                  <a:pt x="2145" y="1334"/>
                  <a:pt x="2142" y="1334"/>
                </a:cubicBezTo>
                <a:cubicBezTo>
                  <a:pt x="2111" y="1329"/>
                  <a:pt x="2082" y="1318"/>
                  <a:pt x="2054" y="1306"/>
                </a:cubicBezTo>
                <a:cubicBezTo>
                  <a:pt x="2066" y="1329"/>
                  <a:pt x="2072" y="1355"/>
                  <a:pt x="2070" y="1382"/>
                </a:cubicBezTo>
                <a:cubicBezTo>
                  <a:pt x="2068" y="1341"/>
                  <a:pt x="2045" y="1303"/>
                  <a:pt x="2013" y="1279"/>
                </a:cubicBezTo>
                <a:cubicBezTo>
                  <a:pt x="1994" y="1266"/>
                  <a:pt x="1975" y="1252"/>
                  <a:pt x="1953" y="1242"/>
                </a:cubicBezTo>
                <a:cubicBezTo>
                  <a:pt x="1937" y="1234"/>
                  <a:pt x="1917" y="1237"/>
                  <a:pt x="1899" y="1236"/>
                </a:cubicBezTo>
                <a:cubicBezTo>
                  <a:pt x="1800" y="1235"/>
                  <a:pt x="1702" y="1229"/>
                  <a:pt x="1603" y="1230"/>
                </a:cubicBezTo>
                <a:cubicBezTo>
                  <a:pt x="1641" y="1263"/>
                  <a:pt x="1665" y="1306"/>
                  <a:pt x="1693" y="1347"/>
                </a:cubicBezTo>
                <a:cubicBezTo>
                  <a:pt x="1725" y="1394"/>
                  <a:pt x="1761" y="1438"/>
                  <a:pt x="1801" y="1478"/>
                </a:cubicBezTo>
                <a:cubicBezTo>
                  <a:pt x="1827" y="1507"/>
                  <a:pt x="1858" y="1532"/>
                  <a:pt x="1894" y="1547"/>
                </a:cubicBezTo>
                <a:cubicBezTo>
                  <a:pt x="1949" y="1572"/>
                  <a:pt x="2008" y="1581"/>
                  <a:pt x="2067" y="1586"/>
                </a:cubicBezTo>
                <a:cubicBezTo>
                  <a:pt x="2000" y="1590"/>
                  <a:pt x="1932" y="1580"/>
                  <a:pt x="1870" y="1553"/>
                </a:cubicBezTo>
                <a:cubicBezTo>
                  <a:pt x="1929" y="1603"/>
                  <a:pt x="1993" y="1647"/>
                  <a:pt x="2061" y="1682"/>
                </a:cubicBezTo>
                <a:cubicBezTo>
                  <a:pt x="2060" y="1686"/>
                  <a:pt x="2092" y="1699"/>
                  <a:pt x="2091" y="1702"/>
                </a:cubicBezTo>
                <a:cubicBezTo>
                  <a:pt x="2001" y="1661"/>
                  <a:pt x="1885" y="1595"/>
                  <a:pt x="1812" y="1528"/>
                </a:cubicBezTo>
                <a:cubicBezTo>
                  <a:pt x="1771" y="1487"/>
                  <a:pt x="1735" y="1441"/>
                  <a:pt x="1698" y="1398"/>
                </a:cubicBezTo>
                <a:cubicBezTo>
                  <a:pt x="1702" y="1456"/>
                  <a:pt x="1693" y="1514"/>
                  <a:pt x="1693" y="1572"/>
                </a:cubicBezTo>
                <a:cubicBezTo>
                  <a:pt x="1689" y="1571"/>
                  <a:pt x="1691" y="1636"/>
                  <a:pt x="1687" y="1636"/>
                </a:cubicBezTo>
                <a:cubicBezTo>
                  <a:pt x="1687" y="1577"/>
                  <a:pt x="1688" y="1451"/>
                  <a:pt x="1675" y="1393"/>
                </a:cubicBezTo>
                <a:cubicBezTo>
                  <a:pt x="1671" y="1374"/>
                  <a:pt x="1666" y="1355"/>
                  <a:pt x="1653" y="1339"/>
                </a:cubicBezTo>
                <a:cubicBezTo>
                  <a:pt x="1633" y="1312"/>
                  <a:pt x="1614" y="1285"/>
                  <a:pt x="1588" y="1264"/>
                </a:cubicBezTo>
                <a:cubicBezTo>
                  <a:pt x="1567" y="1245"/>
                  <a:pt x="1538" y="1238"/>
                  <a:pt x="1511" y="1235"/>
                </a:cubicBezTo>
                <a:cubicBezTo>
                  <a:pt x="1436" y="1239"/>
                  <a:pt x="1361" y="1259"/>
                  <a:pt x="1296" y="1296"/>
                </a:cubicBezTo>
                <a:cubicBezTo>
                  <a:pt x="1301" y="1435"/>
                  <a:pt x="1318" y="1575"/>
                  <a:pt x="1358" y="1709"/>
                </a:cubicBezTo>
                <a:cubicBezTo>
                  <a:pt x="1392" y="1826"/>
                  <a:pt x="1442" y="1939"/>
                  <a:pt x="1508" y="2041"/>
                </a:cubicBezTo>
                <a:cubicBezTo>
                  <a:pt x="1240" y="2041"/>
                  <a:pt x="1240" y="2041"/>
                  <a:pt x="1240" y="2041"/>
                </a:cubicBezTo>
                <a:cubicBezTo>
                  <a:pt x="1182" y="1828"/>
                  <a:pt x="1159" y="1605"/>
                  <a:pt x="1169" y="1384"/>
                </a:cubicBezTo>
                <a:cubicBezTo>
                  <a:pt x="1151" y="1365"/>
                  <a:pt x="1133" y="1346"/>
                  <a:pt x="1113" y="1331"/>
                </a:cubicBezTo>
                <a:cubicBezTo>
                  <a:pt x="1090" y="1310"/>
                  <a:pt x="1060" y="1297"/>
                  <a:pt x="1032" y="1284"/>
                </a:cubicBezTo>
                <a:cubicBezTo>
                  <a:pt x="970" y="1259"/>
                  <a:pt x="900" y="1247"/>
                  <a:pt x="834" y="1264"/>
                </a:cubicBezTo>
                <a:cubicBezTo>
                  <a:pt x="814" y="1268"/>
                  <a:pt x="799" y="1282"/>
                  <a:pt x="787" y="1297"/>
                </a:cubicBezTo>
                <a:cubicBezTo>
                  <a:pt x="768" y="1323"/>
                  <a:pt x="753" y="1353"/>
                  <a:pt x="749" y="1386"/>
                </a:cubicBezTo>
                <a:cubicBezTo>
                  <a:pt x="747" y="1405"/>
                  <a:pt x="751" y="1423"/>
                  <a:pt x="754" y="1442"/>
                </a:cubicBezTo>
                <a:cubicBezTo>
                  <a:pt x="747" y="1424"/>
                  <a:pt x="742" y="1404"/>
                  <a:pt x="744" y="1385"/>
                </a:cubicBezTo>
                <a:cubicBezTo>
                  <a:pt x="745" y="1350"/>
                  <a:pt x="760" y="1318"/>
                  <a:pt x="776" y="1289"/>
                </a:cubicBezTo>
                <a:cubicBezTo>
                  <a:pt x="728" y="1318"/>
                  <a:pt x="626" y="1425"/>
                  <a:pt x="591" y="1469"/>
                </a:cubicBezTo>
                <a:cubicBezTo>
                  <a:pt x="588" y="1466"/>
                  <a:pt x="646" y="1395"/>
                  <a:pt x="644" y="1392"/>
                </a:cubicBezTo>
                <a:cubicBezTo>
                  <a:pt x="683" y="1339"/>
                  <a:pt x="731" y="1290"/>
                  <a:pt x="790" y="1259"/>
                </a:cubicBezTo>
                <a:cubicBezTo>
                  <a:pt x="833" y="1236"/>
                  <a:pt x="882" y="1227"/>
                  <a:pt x="931" y="1227"/>
                </a:cubicBezTo>
                <a:cubicBezTo>
                  <a:pt x="882" y="1205"/>
                  <a:pt x="833" y="1185"/>
                  <a:pt x="784" y="1164"/>
                </a:cubicBezTo>
                <a:cubicBezTo>
                  <a:pt x="757" y="1154"/>
                  <a:pt x="731" y="1142"/>
                  <a:pt x="703" y="1136"/>
                </a:cubicBezTo>
                <a:cubicBezTo>
                  <a:pt x="636" y="1125"/>
                  <a:pt x="564" y="1125"/>
                  <a:pt x="499" y="1148"/>
                </a:cubicBezTo>
                <a:cubicBezTo>
                  <a:pt x="457" y="1175"/>
                  <a:pt x="448" y="1227"/>
                  <a:pt x="431" y="1270"/>
                </a:cubicBezTo>
                <a:cubicBezTo>
                  <a:pt x="442" y="1229"/>
                  <a:pt x="452" y="1185"/>
                  <a:pt x="480" y="1152"/>
                </a:cubicBezTo>
                <a:cubicBezTo>
                  <a:pt x="407" y="1170"/>
                  <a:pt x="330" y="1171"/>
                  <a:pt x="255" y="1161"/>
                </a:cubicBezTo>
                <a:cubicBezTo>
                  <a:pt x="189" y="1151"/>
                  <a:pt x="57" y="1090"/>
                  <a:pt x="0" y="1056"/>
                </a:cubicBezTo>
                <a:cubicBezTo>
                  <a:pt x="2" y="1054"/>
                  <a:pt x="73" y="1090"/>
                  <a:pt x="75" y="1088"/>
                </a:cubicBezTo>
                <a:cubicBezTo>
                  <a:pt x="139" y="1121"/>
                  <a:pt x="211" y="1133"/>
                  <a:pt x="281" y="1144"/>
                </a:cubicBezTo>
                <a:cubicBezTo>
                  <a:pt x="328" y="1151"/>
                  <a:pt x="376" y="1144"/>
                  <a:pt x="423" y="1136"/>
                </a:cubicBezTo>
                <a:cubicBezTo>
                  <a:pt x="477" y="1127"/>
                  <a:pt x="528" y="1103"/>
                  <a:pt x="583" y="1096"/>
                </a:cubicBezTo>
                <a:cubicBezTo>
                  <a:pt x="603" y="1094"/>
                  <a:pt x="623" y="1094"/>
                  <a:pt x="643" y="1095"/>
                </a:cubicBezTo>
                <a:cubicBezTo>
                  <a:pt x="594" y="1067"/>
                  <a:pt x="549" y="1031"/>
                  <a:pt x="512" y="988"/>
                </a:cubicBezTo>
                <a:cubicBezTo>
                  <a:pt x="442" y="915"/>
                  <a:pt x="393" y="819"/>
                  <a:pt x="390" y="717"/>
                </a:cubicBezTo>
                <a:cubicBezTo>
                  <a:pt x="386" y="661"/>
                  <a:pt x="404" y="577"/>
                  <a:pt x="412" y="522"/>
                </a:cubicBezTo>
                <a:cubicBezTo>
                  <a:pt x="414" y="522"/>
                  <a:pt x="411" y="552"/>
                  <a:pt x="413" y="552"/>
                </a:cubicBezTo>
                <a:cubicBezTo>
                  <a:pt x="400" y="640"/>
                  <a:pt x="386" y="735"/>
                  <a:pt x="426" y="819"/>
                </a:cubicBezTo>
                <a:cubicBezTo>
                  <a:pt x="465" y="917"/>
                  <a:pt x="543" y="997"/>
                  <a:pt x="637" y="1046"/>
                </a:cubicBezTo>
                <a:cubicBezTo>
                  <a:pt x="600" y="981"/>
                  <a:pt x="609" y="903"/>
                  <a:pt x="625" y="833"/>
                </a:cubicBezTo>
                <a:cubicBezTo>
                  <a:pt x="629" y="834"/>
                  <a:pt x="633" y="764"/>
                  <a:pt x="636" y="765"/>
                </a:cubicBezTo>
                <a:cubicBezTo>
                  <a:pt x="631" y="803"/>
                  <a:pt x="629" y="912"/>
                  <a:pt x="633" y="950"/>
                </a:cubicBezTo>
                <a:cubicBezTo>
                  <a:pt x="640" y="937"/>
                  <a:pt x="646" y="923"/>
                  <a:pt x="657" y="912"/>
                </a:cubicBezTo>
                <a:cubicBezTo>
                  <a:pt x="680" y="891"/>
                  <a:pt x="709" y="878"/>
                  <a:pt x="728" y="854"/>
                </a:cubicBezTo>
                <a:cubicBezTo>
                  <a:pt x="746" y="833"/>
                  <a:pt x="760" y="808"/>
                  <a:pt x="775" y="784"/>
                </a:cubicBezTo>
                <a:cubicBezTo>
                  <a:pt x="758" y="824"/>
                  <a:pt x="740" y="867"/>
                  <a:pt x="704" y="894"/>
                </a:cubicBezTo>
                <a:cubicBezTo>
                  <a:pt x="686" y="909"/>
                  <a:pt x="665" y="923"/>
                  <a:pt x="654" y="944"/>
                </a:cubicBezTo>
                <a:cubicBezTo>
                  <a:pt x="647" y="958"/>
                  <a:pt x="641" y="973"/>
                  <a:pt x="641" y="989"/>
                </a:cubicBezTo>
                <a:cubicBezTo>
                  <a:pt x="654" y="1031"/>
                  <a:pt x="688" y="1062"/>
                  <a:pt x="723" y="1085"/>
                </a:cubicBezTo>
                <a:cubicBezTo>
                  <a:pt x="819" y="1123"/>
                  <a:pt x="918" y="1150"/>
                  <a:pt x="1012" y="1191"/>
                </a:cubicBezTo>
                <a:cubicBezTo>
                  <a:pt x="1071" y="1216"/>
                  <a:pt x="1126" y="1249"/>
                  <a:pt x="1175" y="1290"/>
                </a:cubicBezTo>
                <a:cubicBezTo>
                  <a:pt x="1184" y="1177"/>
                  <a:pt x="1202" y="1064"/>
                  <a:pt x="1227" y="953"/>
                </a:cubicBezTo>
                <a:cubicBezTo>
                  <a:pt x="1241" y="891"/>
                  <a:pt x="1268" y="831"/>
                  <a:pt x="1306" y="779"/>
                </a:cubicBezTo>
                <a:cubicBezTo>
                  <a:pt x="1280" y="762"/>
                  <a:pt x="1079" y="691"/>
                  <a:pt x="1050" y="681"/>
                </a:cubicBezTo>
                <a:cubicBezTo>
                  <a:pt x="1051" y="673"/>
                  <a:pt x="1179" y="719"/>
                  <a:pt x="1180" y="711"/>
                </a:cubicBezTo>
                <a:cubicBezTo>
                  <a:pt x="1205" y="716"/>
                  <a:pt x="1273" y="729"/>
                  <a:pt x="1298" y="737"/>
                </a:cubicBezTo>
                <a:cubicBezTo>
                  <a:pt x="1261" y="682"/>
                  <a:pt x="1244" y="617"/>
                  <a:pt x="1212" y="559"/>
                </a:cubicBezTo>
                <a:cubicBezTo>
                  <a:pt x="1194" y="521"/>
                  <a:pt x="1163" y="492"/>
                  <a:pt x="1131" y="465"/>
                </a:cubicBezTo>
                <a:cubicBezTo>
                  <a:pt x="1088" y="428"/>
                  <a:pt x="1066" y="374"/>
                  <a:pt x="1050" y="322"/>
                </a:cubicBezTo>
                <a:cubicBezTo>
                  <a:pt x="1027" y="250"/>
                  <a:pt x="1007" y="177"/>
                  <a:pt x="991" y="104"/>
                </a:cubicBezTo>
                <a:cubicBezTo>
                  <a:pt x="993" y="103"/>
                  <a:pt x="996" y="102"/>
                  <a:pt x="998" y="101"/>
                </a:cubicBezTo>
                <a:cubicBezTo>
                  <a:pt x="1014" y="165"/>
                  <a:pt x="1033" y="227"/>
                  <a:pt x="1054" y="289"/>
                </a:cubicBezTo>
                <a:cubicBezTo>
                  <a:pt x="1068" y="330"/>
                  <a:pt x="1084" y="371"/>
                  <a:pt x="1110" y="406"/>
                </a:cubicBezTo>
                <a:cubicBezTo>
                  <a:pt x="1128" y="429"/>
                  <a:pt x="1154" y="445"/>
                  <a:pt x="1176" y="464"/>
                </a:cubicBezTo>
                <a:cubicBezTo>
                  <a:pt x="1190" y="476"/>
                  <a:pt x="1203" y="490"/>
                  <a:pt x="1216" y="503"/>
                </a:cubicBezTo>
                <a:cubicBezTo>
                  <a:pt x="1203" y="416"/>
                  <a:pt x="1204" y="327"/>
                  <a:pt x="1220" y="241"/>
                </a:cubicBezTo>
                <a:cubicBezTo>
                  <a:pt x="1227" y="197"/>
                  <a:pt x="1242" y="156"/>
                  <a:pt x="1253" y="113"/>
                </a:cubicBezTo>
                <a:cubicBezTo>
                  <a:pt x="1254" y="113"/>
                  <a:pt x="1258" y="113"/>
                  <a:pt x="1260" y="113"/>
                </a:cubicBezTo>
                <a:cubicBezTo>
                  <a:pt x="1248" y="168"/>
                  <a:pt x="1232" y="222"/>
                  <a:pt x="1228" y="279"/>
                </a:cubicBezTo>
                <a:cubicBezTo>
                  <a:pt x="1209" y="437"/>
                  <a:pt x="1250" y="602"/>
                  <a:pt x="1343" y="732"/>
                </a:cubicBezTo>
                <a:cubicBezTo>
                  <a:pt x="1362" y="708"/>
                  <a:pt x="1383" y="685"/>
                  <a:pt x="1401" y="659"/>
                </a:cubicBezTo>
                <a:cubicBezTo>
                  <a:pt x="1435" y="609"/>
                  <a:pt x="1468" y="558"/>
                  <a:pt x="1493" y="502"/>
                </a:cubicBezTo>
                <a:cubicBezTo>
                  <a:pt x="1532" y="421"/>
                  <a:pt x="1560" y="334"/>
                  <a:pt x="1574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Oval 6"/>
          <p:cNvSpPr/>
          <p:nvPr/>
        </p:nvSpPr>
        <p:spPr>
          <a:xfrm>
            <a:off x="4902835" y="3241675"/>
            <a:ext cx="520700" cy="520700"/>
          </a:xfrm>
          <a:prstGeom prst="ellipse">
            <a:avLst/>
          </a:prstGeom>
          <a:solidFill>
            <a:srgbClr val="52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2" name="Oval 4"/>
          <p:cNvSpPr/>
          <p:nvPr/>
        </p:nvSpPr>
        <p:spPr>
          <a:xfrm>
            <a:off x="5629910" y="2163445"/>
            <a:ext cx="285750" cy="285750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3" name="Oval 12"/>
          <p:cNvSpPr/>
          <p:nvPr/>
        </p:nvSpPr>
        <p:spPr>
          <a:xfrm>
            <a:off x="4343400" y="3507740"/>
            <a:ext cx="509270" cy="509270"/>
          </a:xfrm>
          <a:prstGeom prst="ellipse">
            <a:avLst/>
          </a:prstGeom>
          <a:solidFill>
            <a:srgbClr val="52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4" name="Oval 13"/>
          <p:cNvSpPr/>
          <p:nvPr/>
        </p:nvSpPr>
        <p:spPr>
          <a:xfrm>
            <a:off x="3942080" y="5199380"/>
            <a:ext cx="401320" cy="400685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5" name="Oval 15"/>
          <p:cNvSpPr/>
          <p:nvPr/>
        </p:nvSpPr>
        <p:spPr>
          <a:xfrm>
            <a:off x="6190615" y="3671570"/>
            <a:ext cx="516890" cy="516890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6" name="Oval 12"/>
          <p:cNvSpPr/>
          <p:nvPr/>
        </p:nvSpPr>
        <p:spPr>
          <a:xfrm>
            <a:off x="3691890" y="4929505"/>
            <a:ext cx="142240" cy="142240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7" name="Oval 6"/>
          <p:cNvSpPr/>
          <p:nvPr/>
        </p:nvSpPr>
        <p:spPr>
          <a:xfrm>
            <a:off x="6529070" y="5600700"/>
            <a:ext cx="357505" cy="357505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8" name="Oval 15"/>
          <p:cNvSpPr/>
          <p:nvPr/>
        </p:nvSpPr>
        <p:spPr>
          <a:xfrm>
            <a:off x="3504565" y="3220720"/>
            <a:ext cx="367030" cy="367030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9" name="Oval 15"/>
          <p:cNvSpPr/>
          <p:nvPr/>
        </p:nvSpPr>
        <p:spPr>
          <a:xfrm>
            <a:off x="4464050" y="5308600"/>
            <a:ext cx="183515" cy="183515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6918325" y="2742565"/>
            <a:ext cx="344805" cy="344170"/>
          </a:xfrm>
          <a:prstGeom prst="ellipse">
            <a:avLst/>
          </a:prstGeom>
          <a:solidFill>
            <a:srgbClr val="52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/>
            <a:endParaRPr lang="zh-CN" altLang="en-US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21" name="Oval 6"/>
          <p:cNvSpPr/>
          <p:nvPr/>
        </p:nvSpPr>
        <p:spPr>
          <a:xfrm>
            <a:off x="6384925" y="2011680"/>
            <a:ext cx="151765" cy="151765"/>
          </a:xfrm>
          <a:prstGeom prst="ellipse">
            <a:avLst/>
          </a:prstGeom>
          <a:solidFill>
            <a:srgbClr val="52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/>
            <a:endParaRPr lang="en-US" altLang="zh-CN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2436495" y="4071620"/>
            <a:ext cx="929005" cy="929005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4473575" y="1741805"/>
            <a:ext cx="929005" cy="929005"/>
          </a:xfrm>
          <a:prstGeom prst="ellipse">
            <a:avLst/>
          </a:prstGeom>
          <a:solidFill>
            <a:srgbClr val="52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7996555" y="3882390"/>
            <a:ext cx="929005" cy="929005"/>
          </a:xfrm>
          <a:prstGeom prst="ellipse">
            <a:avLst/>
          </a:prstGeom>
          <a:solidFill>
            <a:srgbClr val="52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6820535" y="1741805"/>
            <a:ext cx="929005" cy="929005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grpSp>
        <p:nvGrpSpPr>
          <p:cNvPr id="7" name="Group 26"/>
          <p:cNvGrpSpPr/>
          <p:nvPr/>
        </p:nvGrpSpPr>
        <p:grpSpPr bwMode="auto">
          <a:xfrm>
            <a:off x="1711960" y="1832610"/>
            <a:ext cx="2468245" cy="754944"/>
            <a:chOff x="2155025" y="4443186"/>
            <a:chExt cx="2521467" cy="771398"/>
          </a:xfrm>
        </p:grpSpPr>
        <p:sp>
          <p:nvSpPr>
            <p:cNvPr id="244" name="TextBox 243"/>
            <p:cNvSpPr txBox="1"/>
            <p:nvPr/>
          </p:nvSpPr>
          <p:spPr>
            <a:xfrm>
              <a:off x="3366395" y="4443186"/>
              <a:ext cx="1067086" cy="281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45" name="Rectangle 28"/>
            <p:cNvSpPr/>
            <p:nvPr/>
          </p:nvSpPr>
          <p:spPr>
            <a:xfrm>
              <a:off x="2155025" y="4807113"/>
              <a:ext cx="2521467" cy="40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点击输入详细文本内容，点击输入详细的文本内容，点击输入详细的文本内容。</a:t>
              </a:r>
            </a:p>
          </p:txBody>
        </p:sp>
      </p:grpSp>
      <p:grpSp>
        <p:nvGrpSpPr>
          <p:cNvPr id="10" name="Group 26"/>
          <p:cNvGrpSpPr/>
          <p:nvPr/>
        </p:nvGrpSpPr>
        <p:grpSpPr bwMode="auto">
          <a:xfrm>
            <a:off x="881380" y="5122545"/>
            <a:ext cx="2468245" cy="725099"/>
            <a:chOff x="2155025" y="4473682"/>
            <a:chExt cx="2521467" cy="740902"/>
          </a:xfrm>
        </p:grpSpPr>
        <p:sp>
          <p:nvSpPr>
            <p:cNvPr id="242" name="TextBox 241"/>
            <p:cNvSpPr txBox="1"/>
            <p:nvPr/>
          </p:nvSpPr>
          <p:spPr>
            <a:xfrm>
              <a:off x="3399478" y="4473682"/>
              <a:ext cx="1067086" cy="281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43" name="Rectangle 28"/>
            <p:cNvSpPr/>
            <p:nvPr/>
          </p:nvSpPr>
          <p:spPr>
            <a:xfrm>
              <a:off x="2155025" y="4807113"/>
              <a:ext cx="2521467" cy="40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点击输入详细文本内容，点击输入详细的文本内容，点击输入详细的文本内容。</a:t>
              </a:r>
            </a:p>
          </p:txBody>
        </p:sp>
      </p:grpSp>
      <p:grpSp>
        <p:nvGrpSpPr>
          <p:cNvPr id="11" name="Group 26"/>
          <p:cNvGrpSpPr/>
          <p:nvPr/>
        </p:nvGrpSpPr>
        <p:grpSpPr bwMode="auto">
          <a:xfrm>
            <a:off x="7880985" y="1776095"/>
            <a:ext cx="2468245" cy="730814"/>
            <a:chOff x="2155025" y="4467842"/>
            <a:chExt cx="2521467" cy="746742"/>
          </a:xfrm>
        </p:grpSpPr>
        <p:sp>
          <p:nvSpPr>
            <p:cNvPr id="240" name="TextBox 239"/>
            <p:cNvSpPr txBox="1"/>
            <p:nvPr/>
          </p:nvSpPr>
          <p:spPr>
            <a:xfrm>
              <a:off x="2155025" y="4467842"/>
              <a:ext cx="1067086" cy="281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b="1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41" name="Rectangle 28"/>
            <p:cNvSpPr/>
            <p:nvPr/>
          </p:nvSpPr>
          <p:spPr>
            <a:xfrm>
              <a:off x="2155025" y="4807113"/>
              <a:ext cx="2521467" cy="40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点击输入详细文本内容，点击输入详细的文本内容，点击输入详细的文本内容。</a:t>
              </a:r>
            </a:p>
          </p:txBody>
        </p:sp>
      </p:grpSp>
      <p:grpSp>
        <p:nvGrpSpPr>
          <p:cNvPr id="12" name="Group 26"/>
          <p:cNvGrpSpPr/>
          <p:nvPr/>
        </p:nvGrpSpPr>
        <p:grpSpPr bwMode="auto">
          <a:xfrm>
            <a:off x="8526780" y="5939155"/>
            <a:ext cx="2468245" cy="730814"/>
            <a:chOff x="2155025" y="4467842"/>
            <a:chExt cx="2521467" cy="746742"/>
          </a:xfrm>
        </p:grpSpPr>
        <p:sp>
          <p:nvSpPr>
            <p:cNvPr id="238" name="TextBox 237"/>
            <p:cNvSpPr txBox="1"/>
            <p:nvPr/>
          </p:nvSpPr>
          <p:spPr>
            <a:xfrm>
              <a:off x="2155025" y="4467842"/>
              <a:ext cx="1067086" cy="281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b="1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39" name="Rectangle 28"/>
            <p:cNvSpPr/>
            <p:nvPr/>
          </p:nvSpPr>
          <p:spPr>
            <a:xfrm>
              <a:off x="2155025" y="4807113"/>
              <a:ext cx="2521467" cy="40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点击输入详细文本内容，点击输入详细的文本内容，点击输入详细的文本内容。</a:t>
              </a:r>
            </a:p>
          </p:txBody>
        </p:sp>
      </p:grpSp>
      <p:grpSp>
        <p:nvGrpSpPr>
          <p:cNvPr id="17" name="Group 26"/>
          <p:cNvGrpSpPr/>
          <p:nvPr/>
        </p:nvGrpSpPr>
        <p:grpSpPr bwMode="auto">
          <a:xfrm>
            <a:off x="9161145" y="3981450"/>
            <a:ext cx="2468245" cy="730815"/>
            <a:chOff x="2155025" y="4467842"/>
            <a:chExt cx="2521467" cy="746745"/>
          </a:xfrm>
        </p:grpSpPr>
        <p:sp>
          <p:nvSpPr>
            <p:cNvPr id="236" name="TextBox 235"/>
            <p:cNvSpPr txBox="1"/>
            <p:nvPr/>
          </p:nvSpPr>
          <p:spPr>
            <a:xfrm>
              <a:off x="2155025" y="4467842"/>
              <a:ext cx="1067086" cy="281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b="1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37" name="Rectangle 28"/>
            <p:cNvSpPr/>
            <p:nvPr/>
          </p:nvSpPr>
          <p:spPr>
            <a:xfrm>
              <a:off x="2155025" y="4807115"/>
              <a:ext cx="2521467" cy="40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rgbClr val="00697D"/>
                  </a:solidFill>
                  <a:latin typeface="新宋体" panose="02010609030101010101" charset="-122"/>
                  <a:ea typeface="新宋体" panose="02010609030101010101" charset="-122"/>
                  <a:cs typeface="+mn-ea"/>
                  <a:sym typeface="+mn-lt"/>
                </a:rPr>
                <a:t>点击输入详细文本内容，点击输入详细的文本内容，点击输入详细的文本内容。</a:t>
              </a:r>
            </a:p>
          </p:txBody>
        </p:sp>
      </p:grpSp>
      <p:sp>
        <p:nvSpPr>
          <p:cNvPr id="247" name="椭圆 246"/>
          <p:cNvSpPr/>
          <p:nvPr/>
        </p:nvSpPr>
        <p:spPr>
          <a:xfrm>
            <a:off x="7345045" y="5741035"/>
            <a:ext cx="929005" cy="929005"/>
          </a:xfrm>
          <a:prstGeom prst="ellipse">
            <a:avLst/>
          </a:prstGeom>
          <a:solidFill>
            <a:srgbClr val="42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38" name="agreement_126444"/>
          <p:cNvSpPr>
            <a:spLocks noChangeAspect="1"/>
          </p:cNvSpPr>
          <p:nvPr/>
        </p:nvSpPr>
        <p:spPr bwMode="auto">
          <a:xfrm>
            <a:off x="2582068" y="4350702"/>
            <a:ext cx="609685" cy="540101"/>
          </a:xfrm>
          <a:custGeom>
            <a:avLst/>
            <a:gdLst>
              <a:gd name="T0" fmla="*/ 5423 w 6499"/>
              <a:gd name="T1" fmla="*/ 940 h 5766"/>
              <a:gd name="T2" fmla="*/ 6499 w 6499"/>
              <a:gd name="T3" fmla="*/ 7 h 5766"/>
              <a:gd name="T4" fmla="*/ 4987 w 6499"/>
              <a:gd name="T5" fmla="*/ 792 h 5766"/>
              <a:gd name="T6" fmla="*/ 3216 w 6499"/>
              <a:gd name="T7" fmla="*/ 716 h 5766"/>
              <a:gd name="T8" fmla="*/ 1453 w 6499"/>
              <a:gd name="T9" fmla="*/ 667 h 5766"/>
              <a:gd name="T10" fmla="*/ 0 w 6499"/>
              <a:gd name="T11" fmla="*/ 2664 h 5766"/>
              <a:gd name="T12" fmla="*/ 661 w 6499"/>
              <a:gd name="T13" fmla="*/ 3284 h 5766"/>
              <a:gd name="T14" fmla="*/ 448 w 6499"/>
              <a:gd name="T15" fmla="*/ 4071 h 5766"/>
              <a:gd name="T16" fmla="*/ 844 w 6499"/>
              <a:gd name="T17" fmla="*/ 4279 h 5766"/>
              <a:gd name="T18" fmla="*/ 1080 w 6499"/>
              <a:gd name="T19" fmla="*/ 4576 h 5766"/>
              <a:gd name="T20" fmla="*/ 1583 w 6499"/>
              <a:gd name="T21" fmla="*/ 4775 h 5766"/>
              <a:gd name="T22" fmla="*/ 2017 w 6499"/>
              <a:gd name="T23" fmla="*/ 5327 h 5766"/>
              <a:gd name="T24" fmla="*/ 2405 w 6499"/>
              <a:gd name="T25" fmla="*/ 5234 h 5766"/>
              <a:gd name="T26" fmla="*/ 2535 w 6499"/>
              <a:gd name="T27" fmla="*/ 5395 h 5766"/>
              <a:gd name="T28" fmla="*/ 2876 w 6499"/>
              <a:gd name="T29" fmla="*/ 5576 h 5766"/>
              <a:gd name="T30" fmla="*/ 3165 w 6499"/>
              <a:gd name="T31" fmla="*/ 5494 h 5766"/>
              <a:gd name="T32" fmla="*/ 3701 w 6499"/>
              <a:gd name="T33" fmla="*/ 5660 h 5766"/>
              <a:gd name="T34" fmla="*/ 3832 w 6499"/>
              <a:gd name="T35" fmla="*/ 5267 h 5766"/>
              <a:gd name="T36" fmla="*/ 4495 w 6499"/>
              <a:gd name="T37" fmla="*/ 4970 h 5766"/>
              <a:gd name="T38" fmla="*/ 4988 w 6499"/>
              <a:gd name="T39" fmla="*/ 5020 h 5766"/>
              <a:gd name="T40" fmla="*/ 5597 w 6499"/>
              <a:gd name="T41" fmla="*/ 4588 h 5766"/>
              <a:gd name="T42" fmla="*/ 5503 w 6499"/>
              <a:gd name="T43" fmla="*/ 3760 h 5766"/>
              <a:gd name="T44" fmla="*/ 6296 w 6499"/>
              <a:gd name="T45" fmla="*/ 2963 h 5766"/>
              <a:gd name="T46" fmla="*/ 6499 w 6499"/>
              <a:gd name="T47" fmla="*/ 2528 h 5766"/>
              <a:gd name="T48" fmla="*/ 5795 w 6499"/>
              <a:gd name="T49" fmla="*/ 3035 h 5766"/>
              <a:gd name="T50" fmla="*/ 4857 w 6499"/>
              <a:gd name="T51" fmla="*/ 3514 h 5766"/>
              <a:gd name="T52" fmla="*/ 4769 w 6499"/>
              <a:gd name="T53" fmla="*/ 4088 h 5766"/>
              <a:gd name="T54" fmla="*/ 4331 w 6499"/>
              <a:gd name="T55" fmla="*/ 4082 h 5766"/>
              <a:gd name="T56" fmla="*/ 4173 w 6499"/>
              <a:gd name="T57" fmla="*/ 4456 h 5766"/>
              <a:gd name="T58" fmla="*/ 3747 w 6499"/>
              <a:gd name="T59" fmla="*/ 4507 h 5766"/>
              <a:gd name="T60" fmla="*/ 3473 w 6499"/>
              <a:gd name="T61" fmla="*/ 4915 h 5766"/>
              <a:gd name="T62" fmla="*/ 3065 w 6499"/>
              <a:gd name="T63" fmla="*/ 5251 h 5766"/>
              <a:gd name="T64" fmla="*/ 2867 w 6499"/>
              <a:gd name="T65" fmla="*/ 5322 h 5766"/>
              <a:gd name="T66" fmla="*/ 2707 w 6499"/>
              <a:gd name="T67" fmla="*/ 5102 h 5766"/>
              <a:gd name="T68" fmla="*/ 3423 w 6499"/>
              <a:gd name="T69" fmla="*/ 4496 h 5766"/>
              <a:gd name="T70" fmla="*/ 3345 w 6499"/>
              <a:gd name="T71" fmla="*/ 4266 h 5766"/>
              <a:gd name="T72" fmla="*/ 2255 w 6499"/>
              <a:gd name="T73" fmla="*/ 5022 h 5766"/>
              <a:gd name="T74" fmla="*/ 1884 w 6499"/>
              <a:gd name="T75" fmla="*/ 4962 h 5766"/>
              <a:gd name="T76" fmla="*/ 3155 w 6499"/>
              <a:gd name="T77" fmla="*/ 3735 h 5766"/>
              <a:gd name="T78" fmla="*/ 3075 w 6499"/>
              <a:gd name="T79" fmla="*/ 3503 h 5766"/>
              <a:gd name="T80" fmla="*/ 1791 w 6499"/>
              <a:gd name="T81" fmla="*/ 4404 h 5766"/>
              <a:gd name="T82" fmla="*/ 1285 w 6499"/>
              <a:gd name="T83" fmla="*/ 4435 h 5766"/>
              <a:gd name="T84" fmla="*/ 1439 w 6499"/>
              <a:gd name="T85" fmla="*/ 4004 h 5766"/>
              <a:gd name="T86" fmla="*/ 2809 w 6499"/>
              <a:gd name="T87" fmla="*/ 3011 h 5766"/>
              <a:gd name="T88" fmla="*/ 2612 w 6499"/>
              <a:gd name="T89" fmla="*/ 2895 h 5766"/>
              <a:gd name="T90" fmla="*/ 1167 w 6499"/>
              <a:gd name="T91" fmla="*/ 3884 h 5766"/>
              <a:gd name="T92" fmla="*/ 668 w 6499"/>
              <a:gd name="T93" fmla="*/ 3923 h 5766"/>
              <a:gd name="T94" fmla="*/ 3388 w 6499"/>
              <a:gd name="T95" fmla="*/ 1602 h 5766"/>
              <a:gd name="T96" fmla="*/ 4543 w 6499"/>
              <a:gd name="T97" fmla="*/ 2706 h 5766"/>
              <a:gd name="T98" fmla="*/ 4492 w 6499"/>
              <a:gd name="T99" fmla="*/ 1496 h 5766"/>
              <a:gd name="T100" fmla="*/ 4777 w 6499"/>
              <a:gd name="T101" fmla="*/ 1048 h 5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99" h="5766">
                <a:moveTo>
                  <a:pt x="5048" y="1043"/>
                </a:moveTo>
                <a:cubicBezTo>
                  <a:pt x="5180" y="1043"/>
                  <a:pt x="5309" y="1008"/>
                  <a:pt x="5423" y="940"/>
                </a:cubicBezTo>
                <a:lnTo>
                  <a:pt x="6499" y="304"/>
                </a:lnTo>
                <a:lnTo>
                  <a:pt x="6499" y="7"/>
                </a:lnTo>
                <a:lnTo>
                  <a:pt x="5288" y="712"/>
                </a:lnTo>
                <a:cubicBezTo>
                  <a:pt x="5196" y="766"/>
                  <a:pt x="5092" y="794"/>
                  <a:pt x="4987" y="792"/>
                </a:cubicBezTo>
                <a:lnTo>
                  <a:pt x="3384" y="774"/>
                </a:lnTo>
                <a:cubicBezTo>
                  <a:pt x="3304" y="744"/>
                  <a:pt x="3240" y="726"/>
                  <a:pt x="3216" y="716"/>
                </a:cubicBezTo>
                <a:cubicBezTo>
                  <a:pt x="2715" y="604"/>
                  <a:pt x="2323" y="648"/>
                  <a:pt x="2056" y="720"/>
                </a:cubicBezTo>
                <a:cubicBezTo>
                  <a:pt x="1856" y="774"/>
                  <a:pt x="1643" y="754"/>
                  <a:pt x="1453" y="667"/>
                </a:cubicBezTo>
                <a:lnTo>
                  <a:pt x="0" y="0"/>
                </a:lnTo>
                <a:lnTo>
                  <a:pt x="0" y="2664"/>
                </a:lnTo>
                <a:lnTo>
                  <a:pt x="151" y="2747"/>
                </a:lnTo>
                <a:cubicBezTo>
                  <a:pt x="373" y="2868"/>
                  <a:pt x="551" y="3056"/>
                  <a:pt x="661" y="3284"/>
                </a:cubicBezTo>
                <a:lnTo>
                  <a:pt x="576" y="3354"/>
                </a:lnTo>
                <a:cubicBezTo>
                  <a:pt x="347" y="3520"/>
                  <a:pt x="297" y="3843"/>
                  <a:pt x="448" y="4071"/>
                </a:cubicBezTo>
                <a:cubicBezTo>
                  <a:pt x="532" y="4182"/>
                  <a:pt x="651" y="4252"/>
                  <a:pt x="787" y="4276"/>
                </a:cubicBezTo>
                <a:cubicBezTo>
                  <a:pt x="803" y="4278"/>
                  <a:pt x="827" y="4279"/>
                  <a:pt x="844" y="4279"/>
                </a:cubicBezTo>
                <a:cubicBezTo>
                  <a:pt x="893" y="4282"/>
                  <a:pt x="941" y="4276"/>
                  <a:pt x="983" y="4270"/>
                </a:cubicBezTo>
                <a:cubicBezTo>
                  <a:pt x="985" y="4384"/>
                  <a:pt x="1012" y="4483"/>
                  <a:pt x="1080" y="4576"/>
                </a:cubicBezTo>
                <a:cubicBezTo>
                  <a:pt x="1171" y="4703"/>
                  <a:pt x="1315" y="4760"/>
                  <a:pt x="1469" y="4768"/>
                </a:cubicBezTo>
                <a:cubicBezTo>
                  <a:pt x="1509" y="4771"/>
                  <a:pt x="1551" y="4772"/>
                  <a:pt x="1583" y="4775"/>
                </a:cubicBezTo>
                <a:cubicBezTo>
                  <a:pt x="1568" y="4896"/>
                  <a:pt x="1603" y="5020"/>
                  <a:pt x="1679" y="5122"/>
                </a:cubicBezTo>
                <a:cubicBezTo>
                  <a:pt x="1763" y="5232"/>
                  <a:pt x="1881" y="5303"/>
                  <a:pt x="2017" y="5327"/>
                </a:cubicBezTo>
                <a:cubicBezTo>
                  <a:pt x="2033" y="5328"/>
                  <a:pt x="2057" y="5330"/>
                  <a:pt x="2075" y="5330"/>
                </a:cubicBezTo>
                <a:cubicBezTo>
                  <a:pt x="2196" y="5336"/>
                  <a:pt x="2312" y="5302"/>
                  <a:pt x="2405" y="5234"/>
                </a:cubicBezTo>
                <a:lnTo>
                  <a:pt x="2456" y="5195"/>
                </a:lnTo>
                <a:cubicBezTo>
                  <a:pt x="2468" y="5268"/>
                  <a:pt x="2489" y="5335"/>
                  <a:pt x="2535" y="5395"/>
                </a:cubicBezTo>
                <a:cubicBezTo>
                  <a:pt x="2603" y="5488"/>
                  <a:pt x="2705" y="5551"/>
                  <a:pt x="2827" y="5574"/>
                </a:cubicBezTo>
                <a:cubicBezTo>
                  <a:pt x="2843" y="5575"/>
                  <a:pt x="2859" y="5575"/>
                  <a:pt x="2876" y="5576"/>
                </a:cubicBezTo>
                <a:cubicBezTo>
                  <a:pt x="2973" y="5582"/>
                  <a:pt x="3072" y="5554"/>
                  <a:pt x="3157" y="5494"/>
                </a:cubicBezTo>
                <a:lnTo>
                  <a:pt x="3165" y="5494"/>
                </a:lnTo>
                <a:lnTo>
                  <a:pt x="3225" y="5578"/>
                </a:lnTo>
                <a:cubicBezTo>
                  <a:pt x="3331" y="5730"/>
                  <a:pt x="3549" y="5766"/>
                  <a:pt x="3701" y="5660"/>
                </a:cubicBezTo>
                <a:cubicBezTo>
                  <a:pt x="3828" y="5570"/>
                  <a:pt x="3879" y="5392"/>
                  <a:pt x="3821" y="5251"/>
                </a:cubicBezTo>
                <a:lnTo>
                  <a:pt x="3832" y="5267"/>
                </a:lnTo>
                <a:cubicBezTo>
                  <a:pt x="3932" y="5415"/>
                  <a:pt x="4121" y="5479"/>
                  <a:pt x="4287" y="5411"/>
                </a:cubicBezTo>
                <a:cubicBezTo>
                  <a:pt x="4469" y="5336"/>
                  <a:pt x="4543" y="5139"/>
                  <a:pt x="4495" y="4970"/>
                </a:cubicBezTo>
                <a:cubicBezTo>
                  <a:pt x="4617" y="5107"/>
                  <a:pt x="4828" y="5134"/>
                  <a:pt x="4980" y="5028"/>
                </a:cubicBezTo>
                <a:lnTo>
                  <a:pt x="4988" y="5020"/>
                </a:lnTo>
                <a:cubicBezTo>
                  <a:pt x="5140" y="4915"/>
                  <a:pt x="5184" y="4714"/>
                  <a:pt x="5103" y="4554"/>
                </a:cubicBezTo>
                <a:cubicBezTo>
                  <a:pt x="5235" y="4675"/>
                  <a:pt x="5445" y="4694"/>
                  <a:pt x="5597" y="4588"/>
                </a:cubicBezTo>
                <a:cubicBezTo>
                  <a:pt x="5775" y="4459"/>
                  <a:pt x="5821" y="4210"/>
                  <a:pt x="5692" y="4031"/>
                </a:cubicBezTo>
                <a:lnTo>
                  <a:pt x="5503" y="3760"/>
                </a:lnTo>
                <a:lnTo>
                  <a:pt x="5915" y="3280"/>
                </a:lnTo>
                <a:cubicBezTo>
                  <a:pt x="6023" y="3154"/>
                  <a:pt x="6152" y="3047"/>
                  <a:pt x="6296" y="2963"/>
                </a:cubicBezTo>
                <a:lnTo>
                  <a:pt x="6499" y="2846"/>
                </a:lnTo>
                <a:lnTo>
                  <a:pt x="6499" y="2528"/>
                </a:lnTo>
                <a:lnTo>
                  <a:pt x="6219" y="2687"/>
                </a:lnTo>
                <a:cubicBezTo>
                  <a:pt x="6059" y="2778"/>
                  <a:pt x="5915" y="2895"/>
                  <a:pt x="5795" y="3035"/>
                </a:cubicBezTo>
                <a:lnTo>
                  <a:pt x="5352" y="3548"/>
                </a:lnTo>
                <a:cubicBezTo>
                  <a:pt x="5220" y="3427"/>
                  <a:pt x="5009" y="3408"/>
                  <a:pt x="4857" y="3514"/>
                </a:cubicBezTo>
                <a:cubicBezTo>
                  <a:pt x="4680" y="3643"/>
                  <a:pt x="4633" y="3892"/>
                  <a:pt x="4763" y="4071"/>
                </a:cubicBezTo>
                <a:lnTo>
                  <a:pt x="4769" y="4088"/>
                </a:lnTo>
                <a:lnTo>
                  <a:pt x="4761" y="4088"/>
                </a:lnTo>
                <a:cubicBezTo>
                  <a:pt x="4636" y="4000"/>
                  <a:pt x="4465" y="3991"/>
                  <a:pt x="4331" y="4082"/>
                </a:cubicBezTo>
                <a:lnTo>
                  <a:pt x="4323" y="4090"/>
                </a:lnTo>
                <a:cubicBezTo>
                  <a:pt x="4204" y="4172"/>
                  <a:pt x="4148" y="4316"/>
                  <a:pt x="4173" y="4456"/>
                </a:cubicBezTo>
                <a:lnTo>
                  <a:pt x="4131" y="4487"/>
                </a:lnTo>
                <a:cubicBezTo>
                  <a:pt x="4012" y="4424"/>
                  <a:pt x="3865" y="4424"/>
                  <a:pt x="3747" y="4507"/>
                </a:cubicBezTo>
                <a:cubicBezTo>
                  <a:pt x="3637" y="4583"/>
                  <a:pt x="3581" y="4718"/>
                  <a:pt x="3591" y="4840"/>
                </a:cubicBezTo>
                <a:lnTo>
                  <a:pt x="3473" y="4915"/>
                </a:lnTo>
                <a:cubicBezTo>
                  <a:pt x="3385" y="4894"/>
                  <a:pt x="3287" y="4914"/>
                  <a:pt x="3211" y="4966"/>
                </a:cubicBezTo>
                <a:cubicBezTo>
                  <a:pt x="3117" y="5034"/>
                  <a:pt x="3063" y="5146"/>
                  <a:pt x="3065" y="5251"/>
                </a:cubicBezTo>
                <a:lnTo>
                  <a:pt x="3007" y="5288"/>
                </a:lnTo>
                <a:cubicBezTo>
                  <a:pt x="2972" y="5319"/>
                  <a:pt x="2915" y="5332"/>
                  <a:pt x="2867" y="5322"/>
                </a:cubicBezTo>
                <a:cubicBezTo>
                  <a:pt x="2819" y="5311"/>
                  <a:pt x="2771" y="5284"/>
                  <a:pt x="2740" y="5242"/>
                </a:cubicBezTo>
                <a:cubicBezTo>
                  <a:pt x="2709" y="5207"/>
                  <a:pt x="2696" y="5150"/>
                  <a:pt x="2707" y="5102"/>
                </a:cubicBezTo>
                <a:cubicBezTo>
                  <a:pt x="2717" y="5054"/>
                  <a:pt x="2744" y="5006"/>
                  <a:pt x="2787" y="4975"/>
                </a:cubicBezTo>
                <a:lnTo>
                  <a:pt x="3423" y="4496"/>
                </a:lnTo>
                <a:cubicBezTo>
                  <a:pt x="3456" y="4474"/>
                  <a:pt x="3475" y="4442"/>
                  <a:pt x="3476" y="4402"/>
                </a:cubicBezTo>
                <a:cubicBezTo>
                  <a:pt x="3480" y="4328"/>
                  <a:pt x="3417" y="4266"/>
                  <a:pt x="3345" y="4266"/>
                </a:cubicBezTo>
                <a:cubicBezTo>
                  <a:pt x="3317" y="4266"/>
                  <a:pt x="3295" y="4272"/>
                  <a:pt x="3271" y="4286"/>
                </a:cubicBezTo>
                <a:lnTo>
                  <a:pt x="2255" y="5022"/>
                </a:lnTo>
                <a:cubicBezTo>
                  <a:pt x="2196" y="5059"/>
                  <a:pt x="2129" y="5080"/>
                  <a:pt x="2057" y="5068"/>
                </a:cubicBezTo>
                <a:cubicBezTo>
                  <a:pt x="1985" y="5056"/>
                  <a:pt x="1921" y="5020"/>
                  <a:pt x="1884" y="4962"/>
                </a:cubicBezTo>
                <a:cubicBezTo>
                  <a:pt x="1800" y="4851"/>
                  <a:pt x="1825" y="4682"/>
                  <a:pt x="1944" y="4599"/>
                </a:cubicBezTo>
                <a:lnTo>
                  <a:pt x="3155" y="3735"/>
                </a:lnTo>
                <a:cubicBezTo>
                  <a:pt x="3181" y="3711"/>
                  <a:pt x="3200" y="3678"/>
                  <a:pt x="3200" y="3634"/>
                </a:cubicBezTo>
                <a:cubicBezTo>
                  <a:pt x="3201" y="3564"/>
                  <a:pt x="3144" y="3506"/>
                  <a:pt x="3075" y="3503"/>
                </a:cubicBezTo>
                <a:cubicBezTo>
                  <a:pt x="3035" y="3502"/>
                  <a:pt x="3003" y="3516"/>
                  <a:pt x="2976" y="3547"/>
                </a:cubicBezTo>
                <a:lnTo>
                  <a:pt x="1791" y="4404"/>
                </a:lnTo>
                <a:cubicBezTo>
                  <a:pt x="1757" y="4419"/>
                  <a:pt x="1740" y="4443"/>
                  <a:pt x="1715" y="4466"/>
                </a:cubicBezTo>
                <a:cubicBezTo>
                  <a:pt x="1572" y="4556"/>
                  <a:pt x="1361" y="4536"/>
                  <a:pt x="1285" y="4435"/>
                </a:cubicBezTo>
                <a:cubicBezTo>
                  <a:pt x="1209" y="4326"/>
                  <a:pt x="1225" y="4179"/>
                  <a:pt x="1320" y="4087"/>
                </a:cubicBezTo>
                <a:lnTo>
                  <a:pt x="1439" y="4004"/>
                </a:lnTo>
                <a:lnTo>
                  <a:pt x="2756" y="3106"/>
                </a:lnTo>
                <a:cubicBezTo>
                  <a:pt x="2789" y="3083"/>
                  <a:pt x="2808" y="3051"/>
                  <a:pt x="2809" y="3011"/>
                </a:cubicBezTo>
                <a:cubicBezTo>
                  <a:pt x="2812" y="2967"/>
                  <a:pt x="2791" y="2926"/>
                  <a:pt x="2755" y="2900"/>
                </a:cubicBezTo>
                <a:cubicBezTo>
                  <a:pt x="2708" y="2867"/>
                  <a:pt x="2661" y="2866"/>
                  <a:pt x="2612" y="2895"/>
                </a:cubicBezTo>
                <a:lnTo>
                  <a:pt x="1201" y="3854"/>
                </a:lnTo>
                <a:cubicBezTo>
                  <a:pt x="1192" y="3870"/>
                  <a:pt x="1176" y="3876"/>
                  <a:pt x="1167" y="3884"/>
                </a:cubicBezTo>
                <a:lnTo>
                  <a:pt x="1031" y="3983"/>
                </a:lnTo>
                <a:cubicBezTo>
                  <a:pt x="920" y="4067"/>
                  <a:pt x="751" y="4042"/>
                  <a:pt x="668" y="3923"/>
                </a:cubicBezTo>
                <a:cubicBezTo>
                  <a:pt x="584" y="3812"/>
                  <a:pt x="609" y="3643"/>
                  <a:pt x="728" y="3560"/>
                </a:cubicBezTo>
                <a:lnTo>
                  <a:pt x="3388" y="1602"/>
                </a:lnTo>
                <a:cubicBezTo>
                  <a:pt x="3601" y="1727"/>
                  <a:pt x="3759" y="1979"/>
                  <a:pt x="3759" y="1979"/>
                </a:cubicBezTo>
                <a:cubicBezTo>
                  <a:pt x="4020" y="2798"/>
                  <a:pt x="4345" y="2804"/>
                  <a:pt x="4543" y="2706"/>
                </a:cubicBezTo>
                <a:cubicBezTo>
                  <a:pt x="4645" y="2655"/>
                  <a:pt x="4692" y="2534"/>
                  <a:pt x="4656" y="2424"/>
                </a:cubicBezTo>
                <a:cubicBezTo>
                  <a:pt x="4552" y="2108"/>
                  <a:pt x="4492" y="1496"/>
                  <a:pt x="4492" y="1496"/>
                </a:cubicBezTo>
                <a:cubicBezTo>
                  <a:pt x="4419" y="1338"/>
                  <a:pt x="4184" y="1171"/>
                  <a:pt x="3923" y="1035"/>
                </a:cubicBezTo>
                <a:lnTo>
                  <a:pt x="4777" y="1048"/>
                </a:lnTo>
                <a:lnTo>
                  <a:pt x="5048" y="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world_52349"/>
          <p:cNvSpPr>
            <a:spLocks noChangeAspect="1"/>
          </p:cNvSpPr>
          <p:nvPr/>
        </p:nvSpPr>
        <p:spPr bwMode="auto">
          <a:xfrm>
            <a:off x="6980194" y="1915795"/>
            <a:ext cx="609685" cy="60875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1409" h="600489">
                <a:moveTo>
                  <a:pt x="63148" y="143225"/>
                </a:moveTo>
                <a:lnTo>
                  <a:pt x="41620" y="160426"/>
                </a:lnTo>
                <a:lnTo>
                  <a:pt x="58843" y="171894"/>
                </a:lnTo>
                <a:lnTo>
                  <a:pt x="91853" y="171894"/>
                </a:lnTo>
                <a:lnTo>
                  <a:pt x="142085" y="163293"/>
                </a:lnTo>
                <a:lnTo>
                  <a:pt x="173659" y="214896"/>
                </a:lnTo>
                <a:lnTo>
                  <a:pt x="173659" y="262200"/>
                </a:lnTo>
                <a:lnTo>
                  <a:pt x="216715" y="320970"/>
                </a:lnTo>
                <a:lnTo>
                  <a:pt x="223891" y="320970"/>
                </a:lnTo>
                <a:lnTo>
                  <a:pt x="223891" y="299469"/>
                </a:lnTo>
                <a:lnTo>
                  <a:pt x="241113" y="335305"/>
                </a:lnTo>
                <a:lnTo>
                  <a:pt x="291345" y="345339"/>
                </a:lnTo>
                <a:lnTo>
                  <a:pt x="312873" y="368273"/>
                </a:lnTo>
                <a:lnTo>
                  <a:pt x="332966" y="374007"/>
                </a:lnTo>
                <a:lnTo>
                  <a:pt x="312873" y="417010"/>
                </a:lnTo>
                <a:lnTo>
                  <a:pt x="335836" y="457146"/>
                </a:lnTo>
                <a:cubicBezTo>
                  <a:pt x="335836" y="457146"/>
                  <a:pt x="348753" y="503016"/>
                  <a:pt x="348753" y="505883"/>
                </a:cubicBezTo>
                <a:cubicBezTo>
                  <a:pt x="348753" y="507316"/>
                  <a:pt x="335836" y="561786"/>
                  <a:pt x="335836" y="561786"/>
                </a:cubicBezTo>
                <a:lnTo>
                  <a:pt x="338707" y="597622"/>
                </a:lnTo>
                <a:cubicBezTo>
                  <a:pt x="325790" y="599056"/>
                  <a:pt x="312873" y="600489"/>
                  <a:pt x="299957" y="600489"/>
                </a:cubicBezTo>
                <a:cubicBezTo>
                  <a:pt x="134909" y="600489"/>
                  <a:pt x="0" y="465747"/>
                  <a:pt x="0" y="299469"/>
                </a:cubicBezTo>
                <a:cubicBezTo>
                  <a:pt x="0" y="244998"/>
                  <a:pt x="15787" y="193395"/>
                  <a:pt x="41620" y="148959"/>
                </a:cubicBezTo>
                <a:close/>
                <a:moveTo>
                  <a:pt x="367486" y="60233"/>
                </a:moveTo>
                <a:lnTo>
                  <a:pt x="394753" y="65966"/>
                </a:lnTo>
                <a:lnTo>
                  <a:pt x="419150" y="87465"/>
                </a:lnTo>
                <a:lnTo>
                  <a:pt x="426326" y="106098"/>
                </a:lnTo>
                <a:lnTo>
                  <a:pt x="432066" y="124731"/>
                </a:lnTo>
                <a:lnTo>
                  <a:pt x="469379" y="159130"/>
                </a:lnTo>
                <a:lnTo>
                  <a:pt x="479425" y="161996"/>
                </a:lnTo>
                <a:lnTo>
                  <a:pt x="493776" y="140497"/>
                </a:lnTo>
                <a:lnTo>
                  <a:pt x="541135" y="136197"/>
                </a:lnTo>
                <a:lnTo>
                  <a:pt x="549745" y="133331"/>
                </a:lnTo>
                <a:cubicBezTo>
                  <a:pt x="582753" y="180629"/>
                  <a:pt x="601409" y="237961"/>
                  <a:pt x="601409" y="299592"/>
                </a:cubicBezTo>
                <a:cubicBezTo>
                  <a:pt x="601409" y="441488"/>
                  <a:pt x="503822" y="560451"/>
                  <a:pt x="371791" y="591983"/>
                </a:cubicBezTo>
                <a:lnTo>
                  <a:pt x="376097" y="571917"/>
                </a:lnTo>
                <a:lnTo>
                  <a:pt x="427761" y="537518"/>
                </a:lnTo>
                <a:lnTo>
                  <a:pt x="442112" y="500253"/>
                </a:lnTo>
                <a:lnTo>
                  <a:pt x="477990" y="484486"/>
                </a:lnTo>
                <a:lnTo>
                  <a:pt x="510997" y="419988"/>
                </a:lnTo>
                <a:lnTo>
                  <a:pt x="459333" y="388456"/>
                </a:lnTo>
                <a:lnTo>
                  <a:pt x="432066" y="358357"/>
                </a:lnTo>
                <a:lnTo>
                  <a:pt x="416280" y="356924"/>
                </a:lnTo>
                <a:lnTo>
                  <a:pt x="384707" y="348324"/>
                </a:lnTo>
                <a:lnTo>
                  <a:pt x="356005" y="344024"/>
                </a:lnTo>
                <a:lnTo>
                  <a:pt x="333043" y="349757"/>
                </a:lnTo>
                <a:lnTo>
                  <a:pt x="317257" y="333991"/>
                </a:lnTo>
                <a:lnTo>
                  <a:pt x="302906" y="329691"/>
                </a:lnTo>
                <a:lnTo>
                  <a:pt x="304341" y="306759"/>
                </a:lnTo>
                <a:lnTo>
                  <a:pt x="285684" y="308192"/>
                </a:lnTo>
                <a:lnTo>
                  <a:pt x="275639" y="319658"/>
                </a:lnTo>
                <a:lnTo>
                  <a:pt x="269898" y="295292"/>
                </a:lnTo>
                <a:lnTo>
                  <a:pt x="294295" y="283826"/>
                </a:lnTo>
                <a:lnTo>
                  <a:pt x="317257" y="295292"/>
                </a:lnTo>
                <a:lnTo>
                  <a:pt x="330173" y="295292"/>
                </a:lnTo>
                <a:lnTo>
                  <a:pt x="335913" y="276660"/>
                </a:lnTo>
                <a:lnTo>
                  <a:pt x="371791" y="233661"/>
                </a:lnTo>
                <a:lnTo>
                  <a:pt x="420585" y="207862"/>
                </a:lnTo>
                <a:lnTo>
                  <a:pt x="449287" y="212162"/>
                </a:lnTo>
                <a:lnTo>
                  <a:pt x="452158" y="197829"/>
                </a:lnTo>
                <a:lnTo>
                  <a:pt x="416280" y="160563"/>
                </a:lnTo>
                <a:lnTo>
                  <a:pt x="403364" y="134764"/>
                </a:lnTo>
                <a:lnTo>
                  <a:pt x="383272" y="134764"/>
                </a:lnTo>
                <a:lnTo>
                  <a:pt x="371791" y="127598"/>
                </a:lnTo>
                <a:lnTo>
                  <a:pt x="344524" y="123298"/>
                </a:lnTo>
                <a:lnTo>
                  <a:pt x="338784" y="154830"/>
                </a:lnTo>
                <a:lnTo>
                  <a:pt x="307211" y="147664"/>
                </a:lnTo>
                <a:lnTo>
                  <a:pt x="304341" y="129031"/>
                </a:lnTo>
                <a:lnTo>
                  <a:pt x="328738" y="123298"/>
                </a:lnTo>
                <a:lnTo>
                  <a:pt x="337349" y="87465"/>
                </a:lnTo>
                <a:lnTo>
                  <a:pt x="361745" y="97498"/>
                </a:lnTo>
                <a:lnTo>
                  <a:pt x="361745" y="113265"/>
                </a:lnTo>
                <a:lnTo>
                  <a:pt x="380402" y="120431"/>
                </a:lnTo>
                <a:lnTo>
                  <a:pt x="391883" y="124731"/>
                </a:lnTo>
                <a:lnTo>
                  <a:pt x="407669" y="116131"/>
                </a:lnTo>
                <a:lnTo>
                  <a:pt x="393318" y="100365"/>
                </a:lnTo>
                <a:lnTo>
                  <a:pt x="366051" y="73133"/>
                </a:lnTo>
                <a:close/>
                <a:moveTo>
                  <a:pt x="222541" y="32978"/>
                </a:moveTo>
                <a:cubicBezTo>
                  <a:pt x="222541" y="35846"/>
                  <a:pt x="202448" y="48750"/>
                  <a:pt x="202448" y="48750"/>
                </a:cubicBezTo>
                <a:lnTo>
                  <a:pt x="222541" y="60221"/>
                </a:lnTo>
                <a:lnTo>
                  <a:pt x="262728" y="48750"/>
                </a:lnTo>
                <a:lnTo>
                  <a:pt x="254117" y="32978"/>
                </a:lnTo>
                <a:lnTo>
                  <a:pt x="235458" y="37280"/>
                </a:lnTo>
                <a:close/>
                <a:moveTo>
                  <a:pt x="344537" y="12904"/>
                </a:moveTo>
                <a:lnTo>
                  <a:pt x="312962" y="30110"/>
                </a:lnTo>
                <a:lnTo>
                  <a:pt x="295739" y="40147"/>
                </a:lnTo>
                <a:lnTo>
                  <a:pt x="308656" y="48750"/>
                </a:lnTo>
                <a:lnTo>
                  <a:pt x="335926" y="45883"/>
                </a:lnTo>
                <a:lnTo>
                  <a:pt x="363196" y="24375"/>
                </a:lnTo>
                <a:close/>
                <a:moveTo>
                  <a:pt x="300045" y="0"/>
                </a:moveTo>
                <a:cubicBezTo>
                  <a:pt x="345973" y="0"/>
                  <a:pt x="390465" y="10037"/>
                  <a:pt x="429217" y="28677"/>
                </a:cubicBezTo>
                <a:lnTo>
                  <a:pt x="417735" y="30110"/>
                </a:lnTo>
                <a:lnTo>
                  <a:pt x="389030" y="25809"/>
                </a:lnTo>
                <a:lnTo>
                  <a:pt x="367501" y="40147"/>
                </a:lnTo>
                <a:lnTo>
                  <a:pt x="353149" y="55919"/>
                </a:lnTo>
                <a:lnTo>
                  <a:pt x="298609" y="61655"/>
                </a:lnTo>
                <a:lnTo>
                  <a:pt x="277081" y="57353"/>
                </a:lnTo>
                <a:lnTo>
                  <a:pt x="261293" y="81728"/>
                </a:lnTo>
                <a:lnTo>
                  <a:pt x="218235" y="84596"/>
                </a:lnTo>
                <a:lnTo>
                  <a:pt x="189530" y="75993"/>
                </a:lnTo>
                <a:lnTo>
                  <a:pt x="165131" y="88897"/>
                </a:lnTo>
                <a:lnTo>
                  <a:pt x="112027" y="97500"/>
                </a:lnTo>
                <a:lnTo>
                  <a:pt x="68969" y="108971"/>
                </a:lnTo>
                <a:cubicBezTo>
                  <a:pt x="123509" y="43015"/>
                  <a:pt x="206753" y="0"/>
                  <a:pt x="3000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target_126427"/>
          <p:cNvSpPr>
            <a:spLocks noChangeAspect="1"/>
          </p:cNvSpPr>
          <p:nvPr/>
        </p:nvSpPr>
        <p:spPr bwMode="auto">
          <a:xfrm>
            <a:off x="7504704" y="5910399"/>
            <a:ext cx="609685" cy="608692"/>
          </a:xfrm>
          <a:custGeom>
            <a:avLst/>
            <a:gdLst>
              <a:gd name="connsiteX0" fmla="*/ 298661 w 606862"/>
              <a:gd name="connsiteY0" fmla="*/ 216068 h 605874"/>
              <a:gd name="connsiteX1" fmla="*/ 292627 w 606862"/>
              <a:gd name="connsiteY1" fmla="*/ 222186 h 605874"/>
              <a:gd name="connsiteX2" fmla="*/ 292627 w 606862"/>
              <a:gd name="connsiteY2" fmla="*/ 229140 h 605874"/>
              <a:gd name="connsiteX3" fmla="*/ 286035 w 606862"/>
              <a:gd name="connsiteY3" fmla="*/ 238133 h 605874"/>
              <a:gd name="connsiteX4" fmla="*/ 259483 w 606862"/>
              <a:gd name="connsiteY4" fmla="*/ 271879 h 605874"/>
              <a:gd name="connsiteX5" fmla="*/ 278979 w 606862"/>
              <a:gd name="connsiteY5" fmla="*/ 304884 h 605874"/>
              <a:gd name="connsiteX6" fmla="*/ 303396 w 606862"/>
              <a:gd name="connsiteY6" fmla="*/ 315917 h 605874"/>
              <a:gd name="connsiteX7" fmla="*/ 312309 w 606862"/>
              <a:gd name="connsiteY7" fmla="*/ 321109 h 605874"/>
              <a:gd name="connsiteX8" fmla="*/ 309431 w 606862"/>
              <a:gd name="connsiteY8" fmla="*/ 342525 h 605874"/>
              <a:gd name="connsiteX9" fmla="*/ 293741 w 606862"/>
              <a:gd name="connsiteY9" fmla="*/ 344565 h 605874"/>
              <a:gd name="connsiteX10" fmla="*/ 269881 w 606862"/>
              <a:gd name="connsiteY10" fmla="*/ 337426 h 605874"/>
              <a:gd name="connsiteX11" fmla="*/ 262639 w 606862"/>
              <a:gd name="connsiteY11" fmla="*/ 340485 h 605874"/>
              <a:gd name="connsiteX12" fmla="*/ 259111 w 606862"/>
              <a:gd name="connsiteY12" fmla="*/ 353001 h 605874"/>
              <a:gd name="connsiteX13" fmla="*/ 263382 w 606862"/>
              <a:gd name="connsiteY13" fmla="*/ 362550 h 605874"/>
              <a:gd name="connsiteX14" fmla="*/ 284921 w 606862"/>
              <a:gd name="connsiteY14" fmla="*/ 368669 h 605874"/>
              <a:gd name="connsiteX15" fmla="*/ 291048 w 606862"/>
              <a:gd name="connsiteY15" fmla="*/ 375901 h 605874"/>
              <a:gd name="connsiteX16" fmla="*/ 291141 w 606862"/>
              <a:gd name="connsiteY16" fmla="*/ 384059 h 605874"/>
              <a:gd name="connsiteX17" fmla="*/ 296340 w 606862"/>
              <a:gd name="connsiteY17" fmla="*/ 389622 h 605874"/>
              <a:gd name="connsiteX18" fmla="*/ 308502 w 606862"/>
              <a:gd name="connsiteY18" fmla="*/ 389622 h 605874"/>
              <a:gd name="connsiteX19" fmla="*/ 313423 w 606862"/>
              <a:gd name="connsiteY19" fmla="*/ 384430 h 605874"/>
              <a:gd name="connsiteX20" fmla="*/ 313423 w 606862"/>
              <a:gd name="connsiteY20" fmla="*/ 373119 h 605874"/>
              <a:gd name="connsiteX21" fmla="*/ 318622 w 606862"/>
              <a:gd name="connsiteY21" fmla="*/ 366444 h 605874"/>
              <a:gd name="connsiteX22" fmla="*/ 339789 w 606862"/>
              <a:gd name="connsiteY22" fmla="*/ 352909 h 605874"/>
              <a:gd name="connsiteX23" fmla="*/ 327256 w 606862"/>
              <a:gd name="connsiteY23" fmla="*/ 294872 h 605874"/>
              <a:gd name="connsiteX24" fmla="*/ 305996 w 606862"/>
              <a:gd name="connsiteY24" fmla="*/ 285230 h 605874"/>
              <a:gd name="connsiteX25" fmla="*/ 294391 w 606862"/>
              <a:gd name="connsiteY25" fmla="*/ 278740 h 605874"/>
              <a:gd name="connsiteX26" fmla="*/ 296804 w 606862"/>
              <a:gd name="connsiteY26" fmla="*/ 260661 h 605874"/>
              <a:gd name="connsiteX27" fmla="*/ 304046 w 606862"/>
              <a:gd name="connsiteY27" fmla="*/ 259178 h 605874"/>
              <a:gd name="connsiteX28" fmla="*/ 330877 w 606862"/>
              <a:gd name="connsiteY28" fmla="*/ 264463 h 605874"/>
              <a:gd name="connsiteX29" fmla="*/ 337932 w 606862"/>
              <a:gd name="connsiteY29" fmla="*/ 261496 h 605874"/>
              <a:gd name="connsiteX30" fmla="*/ 342110 w 606862"/>
              <a:gd name="connsiteY30" fmla="*/ 247404 h 605874"/>
              <a:gd name="connsiteX31" fmla="*/ 338954 w 606862"/>
              <a:gd name="connsiteY31" fmla="*/ 240914 h 605874"/>
              <a:gd name="connsiteX32" fmla="*/ 321964 w 606862"/>
              <a:gd name="connsiteY32" fmla="*/ 235815 h 605874"/>
              <a:gd name="connsiteX33" fmla="*/ 314258 w 606862"/>
              <a:gd name="connsiteY33" fmla="*/ 226915 h 605874"/>
              <a:gd name="connsiteX34" fmla="*/ 303396 w 606862"/>
              <a:gd name="connsiteY34" fmla="*/ 216068 h 605874"/>
              <a:gd name="connsiteX35" fmla="*/ 303396 w 606862"/>
              <a:gd name="connsiteY35" fmla="*/ 176202 h 605874"/>
              <a:gd name="connsiteX36" fmla="*/ 430308 w 606862"/>
              <a:gd name="connsiteY36" fmla="*/ 302937 h 605874"/>
              <a:gd name="connsiteX37" fmla="*/ 303396 w 606862"/>
              <a:gd name="connsiteY37" fmla="*/ 429673 h 605874"/>
              <a:gd name="connsiteX38" fmla="*/ 176484 w 606862"/>
              <a:gd name="connsiteY38" fmla="*/ 302937 h 605874"/>
              <a:gd name="connsiteX39" fmla="*/ 303396 w 606862"/>
              <a:gd name="connsiteY39" fmla="*/ 176202 h 605874"/>
              <a:gd name="connsiteX40" fmla="*/ 281240 w 606862"/>
              <a:gd name="connsiteY40" fmla="*/ 91493 h 605874"/>
              <a:gd name="connsiteX41" fmla="*/ 91642 w 606862"/>
              <a:gd name="connsiteY41" fmla="*/ 280782 h 605874"/>
              <a:gd name="connsiteX42" fmla="*/ 118104 w 606862"/>
              <a:gd name="connsiteY42" fmla="*/ 280782 h 605874"/>
              <a:gd name="connsiteX43" fmla="*/ 140295 w 606862"/>
              <a:gd name="connsiteY43" fmla="*/ 302937 h 605874"/>
              <a:gd name="connsiteX44" fmla="*/ 118104 w 606862"/>
              <a:gd name="connsiteY44" fmla="*/ 325092 h 605874"/>
              <a:gd name="connsiteX45" fmla="*/ 91642 w 606862"/>
              <a:gd name="connsiteY45" fmla="*/ 325092 h 605874"/>
              <a:gd name="connsiteX46" fmla="*/ 281240 w 606862"/>
              <a:gd name="connsiteY46" fmla="*/ 514381 h 605874"/>
              <a:gd name="connsiteX47" fmla="*/ 281240 w 606862"/>
              <a:gd name="connsiteY47" fmla="*/ 487962 h 605874"/>
              <a:gd name="connsiteX48" fmla="*/ 303431 w 606862"/>
              <a:gd name="connsiteY48" fmla="*/ 465807 h 605874"/>
              <a:gd name="connsiteX49" fmla="*/ 325622 w 606862"/>
              <a:gd name="connsiteY49" fmla="*/ 487962 h 605874"/>
              <a:gd name="connsiteX50" fmla="*/ 325622 w 606862"/>
              <a:gd name="connsiteY50" fmla="*/ 514381 h 605874"/>
              <a:gd name="connsiteX51" fmla="*/ 515220 w 606862"/>
              <a:gd name="connsiteY51" fmla="*/ 325092 h 605874"/>
              <a:gd name="connsiteX52" fmla="*/ 488758 w 606862"/>
              <a:gd name="connsiteY52" fmla="*/ 325092 h 605874"/>
              <a:gd name="connsiteX53" fmla="*/ 466567 w 606862"/>
              <a:gd name="connsiteY53" fmla="*/ 302937 h 605874"/>
              <a:gd name="connsiteX54" fmla="*/ 488758 w 606862"/>
              <a:gd name="connsiteY54" fmla="*/ 280782 h 605874"/>
              <a:gd name="connsiteX55" fmla="*/ 515220 w 606862"/>
              <a:gd name="connsiteY55" fmla="*/ 280782 h 605874"/>
              <a:gd name="connsiteX56" fmla="*/ 325622 w 606862"/>
              <a:gd name="connsiteY56" fmla="*/ 91493 h 605874"/>
              <a:gd name="connsiteX57" fmla="*/ 325622 w 606862"/>
              <a:gd name="connsiteY57" fmla="*/ 117912 h 605874"/>
              <a:gd name="connsiteX58" fmla="*/ 303431 w 606862"/>
              <a:gd name="connsiteY58" fmla="*/ 140067 h 605874"/>
              <a:gd name="connsiteX59" fmla="*/ 281240 w 606862"/>
              <a:gd name="connsiteY59" fmla="*/ 117912 h 605874"/>
              <a:gd name="connsiteX60" fmla="*/ 303431 w 606862"/>
              <a:gd name="connsiteY60" fmla="*/ 0 h 605874"/>
              <a:gd name="connsiteX61" fmla="*/ 325622 w 606862"/>
              <a:gd name="connsiteY61" fmla="*/ 22155 h 605874"/>
              <a:gd name="connsiteX62" fmla="*/ 325622 w 606862"/>
              <a:gd name="connsiteY62" fmla="*/ 48574 h 605874"/>
              <a:gd name="connsiteX63" fmla="*/ 558209 w 606862"/>
              <a:gd name="connsiteY63" fmla="*/ 280782 h 605874"/>
              <a:gd name="connsiteX64" fmla="*/ 584671 w 606862"/>
              <a:gd name="connsiteY64" fmla="*/ 280782 h 605874"/>
              <a:gd name="connsiteX65" fmla="*/ 606862 w 606862"/>
              <a:gd name="connsiteY65" fmla="*/ 302937 h 605874"/>
              <a:gd name="connsiteX66" fmla="*/ 584671 w 606862"/>
              <a:gd name="connsiteY66" fmla="*/ 325092 h 605874"/>
              <a:gd name="connsiteX67" fmla="*/ 558209 w 606862"/>
              <a:gd name="connsiteY67" fmla="*/ 325092 h 605874"/>
              <a:gd name="connsiteX68" fmla="*/ 325622 w 606862"/>
              <a:gd name="connsiteY68" fmla="*/ 557300 h 605874"/>
              <a:gd name="connsiteX69" fmla="*/ 325622 w 606862"/>
              <a:gd name="connsiteY69" fmla="*/ 583719 h 605874"/>
              <a:gd name="connsiteX70" fmla="*/ 303431 w 606862"/>
              <a:gd name="connsiteY70" fmla="*/ 605874 h 605874"/>
              <a:gd name="connsiteX71" fmla="*/ 281240 w 606862"/>
              <a:gd name="connsiteY71" fmla="*/ 583719 h 605874"/>
              <a:gd name="connsiteX72" fmla="*/ 281240 w 606862"/>
              <a:gd name="connsiteY72" fmla="*/ 557300 h 605874"/>
              <a:gd name="connsiteX73" fmla="*/ 48653 w 606862"/>
              <a:gd name="connsiteY73" fmla="*/ 325092 h 605874"/>
              <a:gd name="connsiteX74" fmla="*/ 22191 w 606862"/>
              <a:gd name="connsiteY74" fmla="*/ 325092 h 605874"/>
              <a:gd name="connsiteX75" fmla="*/ 0 w 606862"/>
              <a:gd name="connsiteY75" fmla="*/ 302937 h 605874"/>
              <a:gd name="connsiteX76" fmla="*/ 22191 w 606862"/>
              <a:gd name="connsiteY76" fmla="*/ 280782 h 605874"/>
              <a:gd name="connsiteX77" fmla="*/ 48653 w 606862"/>
              <a:gd name="connsiteY77" fmla="*/ 280782 h 605874"/>
              <a:gd name="connsiteX78" fmla="*/ 281240 w 606862"/>
              <a:gd name="connsiteY78" fmla="*/ 48574 h 605874"/>
              <a:gd name="connsiteX79" fmla="*/ 281240 w 606862"/>
              <a:gd name="connsiteY79" fmla="*/ 22155 h 605874"/>
              <a:gd name="connsiteX80" fmla="*/ 303431 w 606862"/>
              <a:gd name="connsiteY80" fmla="*/ 0 h 60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6862" h="605874">
                <a:moveTo>
                  <a:pt x="298661" y="216068"/>
                </a:moveTo>
                <a:cubicBezTo>
                  <a:pt x="293648" y="216160"/>
                  <a:pt x="292719" y="216995"/>
                  <a:pt x="292627" y="222186"/>
                </a:cubicBezTo>
                <a:lnTo>
                  <a:pt x="292627" y="229140"/>
                </a:lnTo>
                <a:cubicBezTo>
                  <a:pt x="292627" y="235908"/>
                  <a:pt x="292627" y="235815"/>
                  <a:pt x="286035" y="238133"/>
                </a:cubicBezTo>
                <a:cubicBezTo>
                  <a:pt x="270252" y="243974"/>
                  <a:pt x="260411" y="254728"/>
                  <a:pt x="259483" y="271879"/>
                </a:cubicBezTo>
                <a:cubicBezTo>
                  <a:pt x="258554" y="287084"/>
                  <a:pt x="266539" y="297375"/>
                  <a:pt x="278979" y="304884"/>
                </a:cubicBezTo>
                <a:cubicBezTo>
                  <a:pt x="286685" y="309613"/>
                  <a:pt x="295226" y="312301"/>
                  <a:pt x="303396" y="315917"/>
                </a:cubicBezTo>
                <a:cubicBezTo>
                  <a:pt x="306645" y="317308"/>
                  <a:pt x="309616" y="318884"/>
                  <a:pt x="312309" y="321109"/>
                </a:cubicBezTo>
                <a:cubicBezTo>
                  <a:pt x="320200" y="327691"/>
                  <a:pt x="318715" y="338446"/>
                  <a:pt x="309431" y="342525"/>
                </a:cubicBezTo>
                <a:cubicBezTo>
                  <a:pt x="304417" y="344750"/>
                  <a:pt x="299218" y="345214"/>
                  <a:pt x="293741" y="344565"/>
                </a:cubicBezTo>
                <a:cubicBezTo>
                  <a:pt x="285292" y="343452"/>
                  <a:pt x="277401" y="341412"/>
                  <a:pt x="269881" y="337426"/>
                </a:cubicBezTo>
                <a:cubicBezTo>
                  <a:pt x="265517" y="335108"/>
                  <a:pt x="264125" y="335664"/>
                  <a:pt x="262639" y="340485"/>
                </a:cubicBezTo>
                <a:cubicBezTo>
                  <a:pt x="261340" y="344750"/>
                  <a:pt x="260226" y="348829"/>
                  <a:pt x="259111" y="353001"/>
                </a:cubicBezTo>
                <a:cubicBezTo>
                  <a:pt x="257440" y="358564"/>
                  <a:pt x="258090" y="359955"/>
                  <a:pt x="263382" y="362550"/>
                </a:cubicBezTo>
                <a:cubicBezTo>
                  <a:pt x="270252" y="365888"/>
                  <a:pt x="277494" y="367464"/>
                  <a:pt x="284921" y="368669"/>
                </a:cubicBezTo>
                <a:cubicBezTo>
                  <a:pt x="290770" y="369596"/>
                  <a:pt x="291048" y="369782"/>
                  <a:pt x="291048" y="375901"/>
                </a:cubicBezTo>
                <a:cubicBezTo>
                  <a:pt x="291141" y="378589"/>
                  <a:pt x="291141" y="381278"/>
                  <a:pt x="291141" y="384059"/>
                </a:cubicBezTo>
                <a:cubicBezTo>
                  <a:pt x="291141" y="387490"/>
                  <a:pt x="292719" y="389437"/>
                  <a:pt x="296340" y="389622"/>
                </a:cubicBezTo>
                <a:cubicBezTo>
                  <a:pt x="300425" y="389715"/>
                  <a:pt x="304417" y="389715"/>
                  <a:pt x="308502" y="389622"/>
                </a:cubicBezTo>
                <a:cubicBezTo>
                  <a:pt x="311659" y="389437"/>
                  <a:pt x="313423" y="387768"/>
                  <a:pt x="313423" y="384430"/>
                </a:cubicBezTo>
                <a:cubicBezTo>
                  <a:pt x="313423" y="380722"/>
                  <a:pt x="313516" y="376828"/>
                  <a:pt x="313423" y="373119"/>
                </a:cubicBezTo>
                <a:cubicBezTo>
                  <a:pt x="313330" y="369411"/>
                  <a:pt x="314908" y="367464"/>
                  <a:pt x="318622" y="366444"/>
                </a:cubicBezTo>
                <a:cubicBezTo>
                  <a:pt x="327070" y="364127"/>
                  <a:pt x="334219" y="359584"/>
                  <a:pt x="339789" y="352909"/>
                </a:cubicBezTo>
                <a:cubicBezTo>
                  <a:pt x="355108" y="334366"/>
                  <a:pt x="349352" y="307017"/>
                  <a:pt x="327256" y="294872"/>
                </a:cubicBezTo>
                <a:cubicBezTo>
                  <a:pt x="320479" y="291071"/>
                  <a:pt x="313144" y="288197"/>
                  <a:pt x="305996" y="285230"/>
                </a:cubicBezTo>
                <a:cubicBezTo>
                  <a:pt x="301911" y="283561"/>
                  <a:pt x="297826" y="281521"/>
                  <a:pt x="294391" y="278740"/>
                </a:cubicBezTo>
                <a:cubicBezTo>
                  <a:pt x="287428" y="273177"/>
                  <a:pt x="288635" y="264277"/>
                  <a:pt x="296804" y="260661"/>
                </a:cubicBezTo>
                <a:cubicBezTo>
                  <a:pt x="299218" y="259642"/>
                  <a:pt x="301539" y="259271"/>
                  <a:pt x="304046" y="259178"/>
                </a:cubicBezTo>
                <a:cubicBezTo>
                  <a:pt x="313423" y="258715"/>
                  <a:pt x="322335" y="260383"/>
                  <a:pt x="330877" y="264463"/>
                </a:cubicBezTo>
                <a:cubicBezTo>
                  <a:pt x="335054" y="266595"/>
                  <a:pt x="336447" y="265946"/>
                  <a:pt x="337932" y="261496"/>
                </a:cubicBezTo>
                <a:cubicBezTo>
                  <a:pt x="339511" y="256860"/>
                  <a:pt x="340811" y="252132"/>
                  <a:pt x="342110" y="247404"/>
                </a:cubicBezTo>
                <a:cubicBezTo>
                  <a:pt x="343039" y="244344"/>
                  <a:pt x="341925" y="242212"/>
                  <a:pt x="338954" y="240914"/>
                </a:cubicBezTo>
                <a:cubicBezTo>
                  <a:pt x="333476" y="238411"/>
                  <a:pt x="327813" y="236649"/>
                  <a:pt x="321964" y="235815"/>
                </a:cubicBezTo>
                <a:cubicBezTo>
                  <a:pt x="314258" y="234702"/>
                  <a:pt x="314258" y="234610"/>
                  <a:pt x="314258" y="226915"/>
                </a:cubicBezTo>
                <a:cubicBezTo>
                  <a:pt x="314258" y="216068"/>
                  <a:pt x="314258" y="216068"/>
                  <a:pt x="303396" y="216068"/>
                </a:cubicBezTo>
                <a:close/>
                <a:moveTo>
                  <a:pt x="303396" y="176202"/>
                </a:moveTo>
                <a:cubicBezTo>
                  <a:pt x="373490" y="176202"/>
                  <a:pt x="430308" y="232941"/>
                  <a:pt x="430308" y="302937"/>
                </a:cubicBezTo>
                <a:cubicBezTo>
                  <a:pt x="430308" y="372934"/>
                  <a:pt x="373490" y="429673"/>
                  <a:pt x="303396" y="429673"/>
                </a:cubicBezTo>
                <a:cubicBezTo>
                  <a:pt x="233302" y="429673"/>
                  <a:pt x="176484" y="372934"/>
                  <a:pt x="176484" y="302937"/>
                </a:cubicBezTo>
                <a:cubicBezTo>
                  <a:pt x="176484" y="232941"/>
                  <a:pt x="233302" y="176202"/>
                  <a:pt x="303396" y="176202"/>
                </a:cubicBezTo>
                <a:close/>
                <a:moveTo>
                  <a:pt x="281240" y="91493"/>
                </a:moveTo>
                <a:cubicBezTo>
                  <a:pt x="181334" y="101690"/>
                  <a:pt x="101855" y="181039"/>
                  <a:pt x="91642" y="280782"/>
                </a:cubicBezTo>
                <a:lnTo>
                  <a:pt x="118104" y="280782"/>
                </a:lnTo>
                <a:cubicBezTo>
                  <a:pt x="130360" y="280782"/>
                  <a:pt x="140295" y="290701"/>
                  <a:pt x="140295" y="302937"/>
                </a:cubicBezTo>
                <a:cubicBezTo>
                  <a:pt x="140295" y="315173"/>
                  <a:pt x="130360" y="325092"/>
                  <a:pt x="118104" y="325092"/>
                </a:cubicBezTo>
                <a:lnTo>
                  <a:pt x="91642" y="325092"/>
                </a:lnTo>
                <a:cubicBezTo>
                  <a:pt x="101855" y="424835"/>
                  <a:pt x="181334" y="504184"/>
                  <a:pt x="281240" y="514381"/>
                </a:cubicBezTo>
                <a:lnTo>
                  <a:pt x="281240" y="487962"/>
                </a:lnTo>
                <a:cubicBezTo>
                  <a:pt x="281240" y="475726"/>
                  <a:pt x="291175" y="465807"/>
                  <a:pt x="303431" y="465807"/>
                </a:cubicBezTo>
                <a:cubicBezTo>
                  <a:pt x="315687" y="465807"/>
                  <a:pt x="325622" y="475726"/>
                  <a:pt x="325622" y="487962"/>
                </a:cubicBezTo>
                <a:lnTo>
                  <a:pt x="325622" y="514381"/>
                </a:lnTo>
                <a:cubicBezTo>
                  <a:pt x="425528" y="504184"/>
                  <a:pt x="505007" y="424835"/>
                  <a:pt x="515220" y="325092"/>
                </a:cubicBezTo>
                <a:lnTo>
                  <a:pt x="488758" y="325092"/>
                </a:lnTo>
                <a:cubicBezTo>
                  <a:pt x="476502" y="325092"/>
                  <a:pt x="466567" y="315173"/>
                  <a:pt x="466567" y="302937"/>
                </a:cubicBezTo>
                <a:cubicBezTo>
                  <a:pt x="466567" y="290701"/>
                  <a:pt x="476502" y="280782"/>
                  <a:pt x="488758" y="280782"/>
                </a:cubicBezTo>
                <a:lnTo>
                  <a:pt x="515220" y="280782"/>
                </a:lnTo>
                <a:cubicBezTo>
                  <a:pt x="505007" y="181039"/>
                  <a:pt x="425528" y="101690"/>
                  <a:pt x="325622" y="91493"/>
                </a:cubicBezTo>
                <a:lnTo>
                  <a:pt x="325622" y="117912"/>
                </a:lnTo>
                <a:cubicBezTo>
                  <a:pt x="325622" y="130148"/>
                  <a:pt x="315687" y="140067"/>
                  <a:pt x="303431" y="140067"/>
                </a:cubicBezTo>
                <a:cubicBezTo>
                  <a:pt x="291175" y="140067"/>
                  <a:pt x="281240" y="130148"/>
                  <a:pt x="281240" y="117912"/>
                </a:cubicBezTo>
                <a:close/>
                <a:moveTo>
                  <a:pt x="303431" y="0"/>
                </a:moveTo>
                <a:cubicBezTo>
                  <a:pt x="315687" y="0"/>
                  <a:pt x="325622" y="9919"/>
                  <a:pt x="325622" y="22155"/>
                </a:cubicBezTo>
                <a:lnTo>
                  <a:pt x="325622" y="48574"/>
                </a:lnTo>
                <a:cubicBezTo>
                  <a:pt x="449111" y="59234"/>
                  <a:pt x="547531" y="157494"/>
                  <a:pt x="558209" y="280782"/>
                </a:cubicBezTo>
                <a:lnTo>
                  <a:pt x="584671" y="280782"/>
                </a:lnTo>
                <a:cubicBezTo>
                  <a:pt x="596834" y="280782"/>
                  <a:pt x="606862" y="290701"/>
                  <a:pt x="606862" y="302937"/>
                </a:cubicBezTo>
                <a:cubicBezTo>
                  <a:pt x="606862" y="315173"/>
                  <a:pt x="596927" y="325092"/>
                  <a:pt x="584671" y="325092"/>
                </a:cubicBezTo>
                <a:lnTo>
                  <a:pt x="558209" y="325092"/>
                </a:lnTo>
                <a:cubicBezTo>
                  <a:pt x="547531" y="448380"/>
                  <a:pt x="449111" y="546640"/>
                  <a:pt x="325622" y="557300"/>
                </a:cubicBezTo>
                <a:lnTo>
                  <a:pt x="325622" y="583719"/>
                </a:lnTo>
                <a:cubicBezTo>
                  <a:pt x="325622" y="595955"/>
                  <a:pt x="315687" y="605874"/>
                  <a:pt x="303431" y="605874"/>
                </a:cubicBezTo>
                <a:cubicBezTo>
                  <a:pt x="291175" y="605874"/>
                  <a:pt x="281240" y="595955"/>
                  <a:pt x="281240" y="583719"/>
                </a:cubicBezTo>
                <a:lnTo>
                  <a:pt x="281240" y="557300"/>
                </a:lnTo>
                <a:cubicBezTo>
                  <a:pt x="157751" y="546640"/>
                  <a:pt x="59331" y="448380"/>
                  <a:pt x="48653" y="325092"/>
                </a:cubicBezTo>
                <a:lnTo>
                  <a:pt x="22191" y="325092"/>
                </a:lnTo>
                <a:cubicBezTo>
                  <a:pt x="9935" y="325092"/>
                  <a:pt x="0" y="315173"/>
                  <a:pt x="0" y="302937"/>
                </a:cubicBezTo>
                <a:cubicBezTo>
                  <a:pt x="0" y="290701"/>
                  <a:pt x="9935" y="280782"/>
                  <a:pt x="22191" y="280782"/>
                </a:cubicBezTo>
                <a:lnTo>
                  <a:pt x="48653" y="280782"/>
                </a:lnTo>
                <a:cubicBezTo>
                  <a:pt x="59331" y="157494"/>
                  <a:pt x="157751" y="59234"/>
                  <a:pt x="281240" y="48574"/>
                </a:cubicBezTo>
                <a:lnTo>
                  <a:pt x="281240" y="22155"/>
                </a:lnTo>
                <a:cubicBezTo>
                  <a:pt x="281240" y="9919"/>
                  <a:pt x="291175" y="0"/>
                  <a:pt x="3034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stocks-graphic-for-business-stats_20803"/>
          <p:cNvSpPr>
            <a:spLocks noChangeAspect="1"/>
          </p:cNvSpPr>
          <p:nvPr/>
        </p:nvSpPr>
        <p:spPr bwMode="auto">
          <a:xfrm>
            <a:off x="4667030" y="1946226"/>
            <a:ext cx="542093" cy="488906"/>
          </a:xfrm>
          <a:custGeom>
            <a:avLst/>
            <a:gdLst>
              <a:gd name="T0" fmla="*/ 7830 w 8541"/>
              <a:gd name="T1" fmla="*/ 7703 h 7703"/>
              <a:gd name="T2" fmla="*/ 0 w 8541"/>
              <a:gd name="T3" fmla="*/ 7703 h 7703"/>
              <a:gd name="T4" fmla="*/ 0 w 8541"/>
              <a:gd name="T5" fmla="*/ 0 h 7703"/>
              <a:gd name="T6" fmla="*/ 632 w 8541"/>
              <a:gd name="T7" fmla="*/ 0 h 7703"/>
              <a:gd name="T8" fmla="*/ 632 w 8541"/>
              <a:gd name="T9" fmla="*/ 4272 h 7703"/>
              <a:gd name="T10" fmla="*/ 4513 w 8541"/>
              <a:gd name="T11" fmla="*/ 1449 h 7703"/>
              <a:gd name="T12" fmla="*/ 5841 w 8541"/>
              <a:gd name="T13" fmla="*/ 2017 h 7703"/>
              <a:gd name="T14" fmla="*/ 7667 w 8541"/>
              <a:gd name="T15" fmla="*/ 357 h 7703"/>
              <a:gd name="T16" fmla="*/ 7305 w 8541"/>
              <a:gd name="T17" fmla="*/ 0 h 7703"/>
              <a:gd name="T18" fmla="*/ 8541 w 8541"/>
              <a:gd name="T19" fmla="*/ 0 h 7703"/>
              <a:gd name="T20" fmla="*/ 8541 w 8541"/>
              <a:gd name="T21" fmla="*/ 1235 h 7703"/>
              <a:gd name="T22" fmla="*/ 8116 w 8541"/>
              <a:gd name="T23" fmla="*/ 806 h 7703"/>
              <a:gd name="T24" fmla="*/ 5965 w 8541"/>
              <a:gd name="T25" fmla="*/ 2756 h 7703"/>
              <a:gd name="T26" fmla="*/ 4593 w 8541"/>
              <a:gd name="T27" fmla="*/ 2172 h 7703"/>
              <a:gd name="T28" fmla="*/ 632 w 8541"/>
              <a:gd name="T29" fmla="*/ 5054 h 7703"/>
              <a:gd name="T30" fmla="*/ 632 w 8541"/>
              <a:gd name="T31" fmla="*/ 7072 h 7703"/>
              <a:gd name="T32" fmla="*/ 1348 w 8541"/>
              <a:gd name="T33" fmla="*/ 7072 h 7703"/>
              <a:gd name="T34" fmla="*/ 1348 w 8541"/>
              <a:gd name="T35" fmla="*/ 5289 h 7703"/>
              <a:gd name="T36" fmla="*/ 1980 w 8541"/>
              <a:gd name="T37" fmla="*/ 5289 h 7703"/>
              <a:gd name="T38" fmla="*/ 1980 w 8541"/>
              <a:gd name="T39" fmla="*/ 7072 h 7703"/>
              <a:gd name="T40" fmla="*/ 2517 w 8541"/>
              <a:gd name="T41" fmla="*/ 7072 h 7703"/>
              <a:gd name="T42" fmla="*/ 2517 w 8541"/>
              <a:gd name="T43" fmla="*/ 4558 h 7703"/>
              <a:gd name="T44" fmla="*/ 3149 w 8541"/>
              <a:gd name="T45" fmla="*/ 4558 h 7703"/>
              <a:gd name="T46" fmla="*/ 3149 w 8541"/>
              <a:gd name="T47" fmla="*/ 7072 h 7703"/>
              <a:gd name="T48" fmla="*/ 3686 w 8541"/>
              <a:gd name="T49" fmla="*/ 7072 h 7703"/>
              <a:gd name="T50" fmla="*/ 3686 w 8541"/>
              <a:gd name="T51" fmla="*/ 3824 h 7703"/>
              <a:gd name="T52" fmla="*/ 4318 w 8541"/>
              <a:gd name="T53" fmla="*/ 3824 h 7703"/>
              <a:gd name="T54" fmla="*/ 4318 w 8541"/>
              <a:gd name="T55" fmla="*/ 7072 h 7703"/>
              <a:gd name="T56" fmla="*/ 4855 w 8541"/>
              <a:gd name="T57" fmla="*/ 7072 h 7703"/>
              <a:gd name="T58" fmla="*/ 4855 w 8541"/>
              <a:gd name="T59" fmla="*/ 3458 h 7703"/>
              <a:gd name="T60" fmla="*/ 5491 w 8541"/>
              <a:gd name="T61" fmla="*/ 3458 h 7703"/>
              <a:gd name="T62" fmla="*/ 5491 w 8541"/>
              <a:gd name="T63" fmla="*/ 7072 h 7703"/>
              <a:gd name="T64" fmla="*/ 6028 w 8541"/>
              <a:gd name="T65" fmla="*/ 7072 h 7703"/>
              <a:gd name="T66" fmla="*/ 6028 w 8541"/>
              <a:gd name="T67" fmla="*/ 4193 h 7703"/>
              <a:gd name="T68" fmla="*/ 6660 w 8541"/>
              <a:gd name="T69" fmla="*/ 4193 h 7703"/>
              <a:gd name="T70" fmla="*/ 6660 w 8541"/>
              <a:gd name="T71" fmla="*/ 7072 h 7703"/>
              <a:gd name="T72" fmla="*/ 7197 w 8541"/>
              <a:gd name="T73" fmla="*/ 7072 h 7703"/>
              <a:gd name="T74" fmla="*/ 7197 w 8541"/>
              <a:gd name="T75" fmla="*/ 2728 h 7703"/>
              <a:gd name="T76" fmla="*/ 7830 w 8541"/>
              <a:gd name="T77" fmla="*/ 2728 h 7703"/>
              <a:gd name="T78" fmla="*/ 7830 w 8541"/>
              <a:gd name="T79" fmla="*/ 7703 h 7703"/>
              <a:gd name="T80" fmla="*/ 7830 w 8541"/>
              <a:gd name="T81" fmla="*/ 7703 h 7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41" h="7703">
                <a:moveTo>
                  <a:pt x="7830" y="7703"/>
                </a:moveTo>
                <a:lnTo>
                  <a:pt x="0" y="7703"/>
                </a:lnTo>
                <a:lnTo>
                  <a:pt x="0" y="0"/>
                </a:lnTo>
                <a:lnTo>
                  <a:pt x="632" y="0"/>
                </a:lnTo>
                <a:lnTo>
                  <a:pt x="632" y="4272"/>
                </a:lnTo>
                <a:lnTo>
                  <a:pt x="4513" y="1449"/>
                </a:lnTo>
                <a:lnTo>
                  <a:pt x="5841" y="2017"/>
                </a:lnTo>
                <a:lnTo>
                  <a:pt x="7667" y="357"/>
                </a:lnTo>
                <a:lnTo>
                  <a:pt x="7305" y="0"/>
                </a:lnTo>
                <a:lnTo>
                  <a:pt x="8541" y="0"/>
                </a:lnTo>
                <a:lnTo>
                  <a:pt x="8541" y="1235"/>
                </a:lnTo>
                <a:lnTo>
                  <a:pt x="8116" y="806"/>
                </a:lnTo>
                <a:lnTo>
                  <a:pt x="5965" y="2756"/>
                </a:lnTo>
                <a:lnTo>
                  <a:pt x="4593" y="2172"/>
                </a:lnTo>
                <a:lnTo>
                  <a:pt x="632" y="5054"/>
                </a:lnTo>
                <a:lnTo>
                  <a:pt x="632" y="7072"/>
                </a:lnTo>
                <a:lnTo>
                  <a:pt x="1348" y="7072"/>
                </a:lnTo>
                <a:lnTo>
                  <a:pt x="1348" y="5289"/>
                </a:lnTo>
                <a:lnTo>
                  <a:pt x="1980" y="5289"/>
                </a:lnTo>
                <a:lnTo>
                  <a:pt x="1980" y="7072"/>
                </a:lnTo>
                <a:lnTo>
                  <a:pt x="2517" y="7072"/>
                </a:lnTo>
                <a:lnTo>
                  <a:pt x="2517" y="4558"/>
                </a:lnTo>
                <a:lnTo>
                  <a:pt x="3149" y="4558"/>
                </a:lnTo>
                <a:lnTo>
                  <a:pt x="3149" y="7072"/>
                </a:lnTo>
                <a:lnTo>
                  <a:pt x="3686" y="7072"/>
                </a:lnTo>
                <a:lnTo>
                  <a:pt x="3686" y="3824"/>
                </a:lnTo>
                <a:lnTo>
                  <a:pt x="4318" y="3824"/>
                </a:lnTo>
                <a:lnTo>
                  <a:pt x="4318" y="7072"/>
                </a:lnTo>
                <a:lnTo>
                  <a:pt x="4855" y="7072"/>
                </a:lnTo>
                <a:lnTo>
                  <a:pt x="4855" y="3458"/>
                </a:lnTo>
                <a:lnTo>
                  <a:pt x="5491" y="3458"/>
                </a:lnTo>
                <a:lnTo>
                  <a:pt x="5491" y="7072"/>
                </a:lnTo>
                <a:lnTo>
                  <a:pt x="6028" y="7072"/>
                </a:lnTo>
                <a:lnTo>
                  <a:pt x="6028" y="4193"/>
                </a:lnTo>
                <a:lnTo>
                  <a:pt x="6660" y="4193"/>
                </a:lnTo>
                <a:lnTo>
                  <a:pt x="6660" y="7072"/>
                </a:lnTo>
                <a:lnTo>
                  <a:pt x="7197" y="7072"/>
                </a:lnTo>
                <a:lnTo>
                  <a:pt x="7197" y="2728"/>
                </a:lnTo>
                <a:lnTo>
                  <a:pt x="7830" y="2728"/>
                </a:lnTo>
                <a:lnTo>
                  <a:pt x="7830" y="7703"/>
                </a:lnTo>
                <a:lnTo>
                  <a:pt x="7830" y="7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crowd-of-users_33887"/>
          <p:cNvSpPr>
            <a:spLocks noChangeAspect="1"/>
          </p:cNvSpPr>
          <p:nvPr/>
        </p:nvSpPr>
        <p:spPr bwMode="auto">
          <a:xfrm>
            <a:off x="8156214" y="4124007"/>
            <a:ext cx="609685" cy="466203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5" y="-14605"/>
            <a:ext cx="12219305" cy="6879590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>
            <a:off x="2159000" y="2397125"/>
            <a:ext cx="7874000" cy="747713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R="0" algn="dist" defTabSz="914400" fontAlgn="auto">
              <a:buClrTx/>
              <a:buSzTx/>
              <a:buFontTx/>
              <a:buNone/>
              <a:defRPr/>
            </a:pPr>
            <a:r>
              <a:rPr kumimoji="0" lang="zh-CN" altLang="en-US" sz="4265" kern="1200" cap="none" spc="0" normalizeH="0" baseline="0" noProof="1">
                <a:solidFill>
                  <a:srgbClr val="00697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感谢你观看与指导</a:t>
            </a:r>
          </a:p>
        </p:txBody>
      </p:sp>
      <p:sp>
        <p:nvSpPr>
          <p:cNvPr id="22532" name="矩形 19"/>
          <p:cNvSpPr/>
          <p:nvPr/>
        </p:nvSpPr>
        <p:spPr>
          <a:xfrm>
            <a:off x="2159000" y="3260725"/>
            <a:ext cx="7874000" cy="336550"/>
          </a:xfrm>
          <a:prstGeom prst="rect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spAutoFit/>
          </a:bodyPr>
          <a:lstStyle/>
          <a:p>
            <a:pPr algn="dist"/>
            <a:r>
              <a:rPr lang="en-US" altLang="zh-CN" sz="16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THANK YOU FOR WATCHINGANDGUIDING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10" y="-2540"/>
            <a:ext cx="12219305" cy="68795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7070" y="556260"/>
            <a:ext cx="108178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 rot="16200000">
            <a:off x="-1375591" y="2775218"/>
            <a:ext cx="6858003" cy="1307562"/>
          </a:xfrm>
          <a:prstGeom prst="rect">
            <a:avLst/>
          </a:prstGeom>
          <a:noFill/>
        </p:spPr>
        <p:txBody>
          <a:bodyPr wrap="square" rtlCol="0" anchor="ctr" anchorCtr="0">
            <a:normAutofit fontScale="60000"/>
          </a:bodyPr>
          <a:lstStyle/>
          <a:p>
            <a:pPr algn="ctr"/>
            <a:r>
              <a:rPr lang="zh-CN" altLang="en-US" sz="8800" b="1" spc="2000" dirty="0">
                <a:solidFill>
                  <a:srgbClr val="448B8D"/>
                </a:solidFill>
                <a:uFillTx/>
                <a:latin typeface="新宋体" panose="02010609030101010101" charset="-122"/>
                <a:ea typeface="新宋体" panose="02010609030101010101" charset="-122"/>
                <a:cs typeface="+mj-cs"/>
                <a:sym typeface="Arial" panose="020B0604020202020204" pitchFamily="34" charset="0"/>
              </a:rPr>
              <a:t>目  录</a:t>
            </a:r>
          </a:p>
          <a:p>
            <a:pPr algn="ctr"/>
            <a:r>
              <a:rPr lang="en-US" altLang="zh-CN" sz="3600" b="1" spc="300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CONTENT</a:t>
            </a:r>
          </a:p>
          <a:p>
            <a:pPr algn="ctr"/>
            <a:endParaRPr lang="en-US" altLang="zh-CN" sz="3600" b="1" spc="300" dirty="0">
              <a:solidFill>
                <a:srgbClr val="448B8D"/>
              </a:solidFill>
              <a:latin typeface="新宋体" panose="02010609030101010101" charset="-122"/>
              <a:ea typeface="新宋体" panose="02010609030101010101" charset="-122"/>
              <a:cs typeface="+mj-cs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4550410" y="981710"/>
            <a:ext cx="6075045" cy="1194435"/>
            <a:chOff x="3508748" y="794949"/>
            <a:chExt cx="5185248" cy="1019333"/>
          </a:xfrm>
        </p:grpSpPr>
        <p:cxnSp>
          <p:nvCxnSpPr>
            <p:cNvPr id="4" name="直接连接符 3"/>
            <p:cNvCxnSpPr/>
            <p:nvPr>
              <p:custDataLst>
                <p:tags r:id="rId18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A5B592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 5"/>
            <p:cNvSpPr/>
            <p:nvPr>
              <p:custDataLst>
                <p:tags r:id="rId19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A5B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2500" lnSpcReduction="10000"/>
            </a:bodyPr>
            <a:lstStyle/>
            <a:p>
              <a:pPr algn="ctr"/>
              <a:endParaRPr lang="zh-CN" altLang="en-US" sz="1400">
                <a:solidFill>
                  <a:srgbClr val="A5B592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20"/>
              </p:custDataLst>
            </p:nvPr>
          </p:nvSpPr>
          <p:spPr>
            <a:xfrm>
              <a:off x="4249914" y="1227151"/>
              <a:ext cx="4444082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da-DK" sz="2800" b="1" spc="500" dirty="0">
                  <a:solidFill>
                    <a:srgbClr val="00697D"/>
                  </a:solidFill>
                  <a:uFillTx/>
                  <a:sym typeface="Arial" panose="020B0604020202020204" pitchFamily="34" charset="0"/>
                </a:rPr>
                <a:t>教学分析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21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da-DK" altLang="zh-CN">
                  <a:solidFill>
                    <a:srgbClr val="A5B592">
                      <a:lumMod val="50000"/>
                    </a:srgbClr>
                  </a:solidFill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4550410" y="2143125"/>
            <a:ext cx="6075045" cy="1194435"/>
            <a:chOff x="3508748" y="1649828"/>
            <a:chExt cx="5185248" cy="1019333"/>
          </a:xfrm>
        </p:grpSpPr>
        <p:cxnSp>
          <p:nvCxnSpPr>
            <p:cNvPr id="12" name="直接连接符 11"/>
            <p:cNvCxnSpPr/>
            <p:nvPr>
              <p:custDataLst>
                <p:tags r:id="rId14"/>
              </p:custDataLst>
            </p:nvPr>
          </p:nvCxnSpPr>
          <p:spPr>
            <a:xfrm flipH="1">
              <a:off x="3885645" y="1790730"/>
              <a:ext cx="693178" cy="650445"/>
            </a:xfrm>
            <a:prstGeom prst="line">
              <a:avLst/>
            </a:prstGeom>
            <a:ln w="12700">
              <a:solidFill>
                <a:srgbClr val="F3A447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>
              <p:custDataLst>
                <p:tags r:id="rId15"/>
              </p:custDataLst>
            </p:nvPr>
          </p:nvSpPr>
          <p:spPr>
            <a:xfrm>
              <a:off x="3525847" y="2171842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3A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2500" lnSpcReduction="10000"/>
            </a:bodyPr>
            <a:lstStyle/>
            <a:p>
              <a:pPr algn="ctr"/>
              <a:endParaRPr lang="zh-CN" altLang="en-US" sz="1400">
                <a:solidFill>
                  <a:srgbClr val="A5B592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4249914" y="2082030"/>
              <a:ext cx="4444082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 algn="l"/>
              <a:r>
                <a:rPr lang="zh-CN" altLang="da-DK" sz="2800" b="1" spc="500" dirty="0">
                  <a:solidFill>
                    <a:srgbClr val="00697D"/>
                  </a:solidFill>
                  <a:uFillTx/>
                  <a:sym typeface="Arial" panose="020B0604020202020204" pitchFamily="34" charset="0"/>
                </a:rPr>
                <a:t>教学设计</a:t>
              </a:r>
            </a:p>
          </p:txBody>
        </p: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3508748" y="1649828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>
                  <a:solidFill>
                    <a:srgbClr val="F3A447">
                      <a:lumMod val="50000"/>
                    </a:srgbClr>
                  </a:solidFill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4"/>
            </p:custDataLst>
          </p:nvPr>
        </p:nvGrpSpPr>
        <p:grpSpPr>
          <a:xfrm>
            <a:off x="4550410" y="3304540"/>
            <a:ext cx="6075045" cy="1194435"/>
            <a:chOff x="3508748" y="2504707"/>
            <a:chExt cx="5185248" cy="1019333"/>
          </a:xfrm>
        </p:grpSpPr>
        <p:cxnSp>
          <p:nvCxnSpPr>
            <p:cNvPr id="18" name="直接连接符 17"/>
            <p:cNvCxnSpPr/>
            <p:nvPr>
              <p:custDataLst>
                <p:tags r:id="rId10"/>
              </p:custDataLst>
            </p:nvPr>
          </p:nvCxnSpPr>
          <p:spPr>
            <a:xfrm flipH="1">
              <a:off x="3885645" y="2645609"/>
              <a:ext cx="693178" cy="650445"/>
            </a:xfrm>
            <a:prstGeom prst="line">
              <a:avLst/>
            </a:prstGeom>
            <a:ln w="12700">
              <a:solidFill>
                <a:srgbClr val="A5B592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任意多边形 18"/>
            <p:cNvSpPr/>
            <p:nvPr>
              <p:custDataLst>
                <p:tags r:id="rId11"/>
              </p:custDataLst>
            </p:nvPr>
          </p:nvSpPr>
          <p:spPr>
            <a:xfrm>
              <a:off x="3525847" y="3026721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A5B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2500" lnSpcReduction="10000"/>
            </a:bodyPr>
            <a:lstStyle/>
            <a:p>
              <a:pPr algn="ctr"/>
              <a:endParaRPr lang="zh-CN" altLang="en-US" sz="1400">
                <a:solidFill>
                  <a:srgbClr val="A5B592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4249914" y="2936909"/>
              <a:ext cx="4444082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 algn="l"/>
              <a:r>
                <a:rPr lang="zh-CN" altLang="da-DK" sz="2800" b="1" spc="500" dirty="0">
                  <a:solidFill>
                    <a:srgbClr val="00697D"/>
                  </a:solidFill>
                  <a:uFillTx/>
                  <a:sym typeface="Arial" panose="020B0604020202020204" pitchFamily="34" charset="0"/>
                </a:rPr>
                <a:t>教学过程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3508748" y="2504707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 dirty="0">
                  <a:solidFill>
                    <a:srgbClr val="A5B592">
                      <a:lumMod val="50000"/>
                    </a:srgbClr>
                  </a:solidFill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1" name="组合 70"/>
          <p:cNvGrpSpPr/>
          <p:nvPr>
            <p:custDataLst>
              <p:tags r:id="rId5"/>
            </p:custDataLst>
          </p:nvPr>
        </p:nvGrpSpPr>
        <p:grpSpPr>
          <a:xfrm>
            <a:off x="4550410" y="4465955"/>
            <a:ext cx="6075045" cy="1194435"/>
            <a:chOff x="3508748" y="3359586"/>
            <a:chExt cx="5185248" cy="1019333"/>
          </a:xfrm>
        </p:grpSpPr>
        <p:cxnSp>
          <p:nvCxnSpPr>
            <p:cNvPr id="54" name="直接连接符 53"/>
            <p:cNvCxnSpPr/>
            <p:nvPr>
              <p:custDataLst>
                <p:tags r:id="rId6"/>
              </p:custDataLst>
            </p:nvPr>
          </p:nvCxnSpPr>
          <p:spPr>
            <a:xfrm flipH="1">
              <a:off x="3885645" y="3500488"/>
              <a:ext cx="693178" cy="650445"/>
            </a:xfrm>
            <a:prstGeom prst="line">
              <a:avLst/>
            </a:prstGeom>
            <a:ln w="12700">
              <a:solidFill>
                <a:srgbClr val="F3A447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任意多边形 54"/>
            <p:cNvSpPr/>
            <p:nvPr>
              <p:custDataLst>
                <p:tags r:id="rId7"/>
              </p:custDataLst>
            </p:nvPr>
          </p:nvSpPr>
          <p:spPr>
            <a:xfrm>
              <a:off x="3525847" y="3881600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3A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2500" lnSpcReduction="10000"/>
            </a:bodyPr>
            <a:lstStyle/>
            <a:p>
              <a:pPr algn="ctr"/>
              <a:endParaRPr lang="zh-CN" altLang="en-US" sz="1400">
                <a:solidFill>
                  <a:srgbClr val="A5B592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8"/>
              </p:custDataLst>
            </p:nvPr>
          </p:nvSpPr>
          <p:spPr>
            <a:xfrm>
              <a:off x="4249914" y="3791788"/>
              <a:ext cx="4444082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lvl="0" algn="l"/>
              <a:r>
                <a:rPr lang="zh-CN" altLang="da-DK" sz="2800" b="1" spc="500" dirty="0">
                  <a:solidFill>
                    <a:srgbClr val="00697D"/>
                  </a:solidFill>
                  <a:uFillTx/>
                  <a:sym typeface="Arial" panose="020B0604020202020204" pitchFamily="34" charset="0"/>
                </a:rPr>
                <a:t>教学反思</a:t>
              </a:r>
            </a:p>
          </p:txBody>
        </p:sp>
        <p:sp>
          <p:nvSpPr>
            <p:cNvPr id="57" name="文本框 56"/>
            <p:cNvSpPr txBox="1"/>
            <p:nvPr>
              <p:custDataLst>
                <p:tags r:id="rId9"/>
              </p:custDataLst>
            </p:nvPr>
          </p:nvSpPr>
          <p:spPr>
            <a:xfrm>
              <a:off x="3508748" y="3359586"/>
              <a:ext cx="536523" cy="5220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rmAutofit/>
            </a:bodyPr>
            <a:lstStyle/>
            <a:p>
              <a:pPr algn="ctr"/>
              <a:r>
                <a:rPr lang="en-US" altLang="zh-CN" dirty="0">
                  <a:solidFill>
                    <a:srgbClr val="F3A447">
                      <a:lumMod val="50000"/>
                    </a:srgbClr>
                  </a:solidFill>
                  <a:sym typeface="Arial" panose="020B0604020202020204" pitchFamily="34" charset="0"/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-2540"/>
            <a:ext cx="12219305" cy="68795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7070" y="556260"/>
            <a:ext cx="108178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099435" y="2686685"/>
            <a:ext cx="1955165" cy="1609090"/>
          </a:xfrm>
          <a:prstGeom prst="roundRect">
            <a:avLst/>
          </a:prstGeom>
          <a:solidFill>
            <a:srgbClr val="448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093845" y="2880360"/>
            <a:ext cx="5215255" cy="1229995"/>
          </a:xfrm>
          <a:prstGeom prst="roundRect">
            <a:avLst/>
          </a:prstGeom>
          <a:solidFill>
            <a:schemeClr val="bg1"/>
          </a:solidFill>
          <a:ln>
            <a:solidFill>
              <a:srgbClr val="448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61055" y="2939415"/>
            <a:ext cx="58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77485" y="3107055"/>
            <a:ext cx="2847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sz="4400" b="1" spc="500" dirty="0">
                <a:solidFill>
                  <a:srgbClr val="448B8D"/>
                </a:solidFill>
                <a:uFillTx/>
                <a:sym typeface="Arial" panose="020B0604020202020204" pitchFamily="34" charset="0"/>
              </a:rPr>
              <a:t>教学分析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30" y="-17145"/>
            <a:ext cx="12197080" cy="6906895"/>
          </a:xfrm>
          <a:prstGeom prst="rect">
            <a:avLst/>
          </a:prstGeom>
        </p:spPr>
      </p:pic>
      <p:sp>
        <p:nvSpPr>
          <p:cNvPr id="3" name="泪滴形 7"/>
          <p:cNvSpPr/>
          <p:nvPr>
            <p:custDataLst>
              <p:tags r:id="rId2"/>
            </p:custDataLst>
          </p:nvPr>
        </p:nvSpPr>
        <p:spPr>
          <a:xfrm rot="8100000">
            <a:off x="2880994" y="2509544"/>
            <a:ext cx="985472" cy="985473"/>
          </a:xfrm>
          <a:custGeom>
            <a:avLst/>
            <a:gdLst>
              <a:gd name="connsiteX0" fmla="*/ 0 w 924022"/>
              <a:gd name="connsiteY0" fmla="*/ 462011 h 924022"/>
              <a:gd name="connsiteX1" fmla="*/ 462011 w 924022"/>
              <a:gd name="connsiteY1" fmla="*/ 0 h 924022"/>
              <a:gd name="connsiteX2" fmla="*/ 976294 w 924022"/>
              <a:gd name="connsiteY2" fmla="*/ -52272 h 924022"/>
              <a:gd name="connsiteX3" fmla="*/ 924022 w 924022"/>
              <a:gd name="connsiteY3" fmla="*/ 462011 h 924022"/>
              <a:gd name="connsiteX4" fmla="*/ 462011 w 924022"/>
              <a:gd name="connsiteY4" fmla="*/ 924022 h 924022"/>
              <a:gd name="connsiteX5" fmla="*/ 0 w 924022"/>
              <a:gd name="connsiteY5" fmla="*/ 462011 h 924022"/>
              <a:gd name="connsiteX0-1" fmla="*/ 0 w 976294"/>
              <a:gd name="connsiteY0-2" fmla="*/ 514283 h 976294"/>
              <a:gd name="connsiteX1-3" fmla="*/ 462011 w 976294"/>
              <a:gd name="connsiteY1-4" fmla="*/ 52272 h 976294"/>
              <a:gd name="connsiteX2-5" fmla="*/ 976294 w 976294"/>
              <a:gd name="connsiteY2-6" fmla="*/ 0 h 976294"/>
              <a:gd name="connsiteX3-7" fmla="*/ 924022 w 976294"/>
              <a:gd name="connsiteY3-8" fmla="*/ 514283 h 976294"/>
              <a:gd name="connsiteX4-9" fmla="*/ 462011 w 976294"/>
              <a:gd name="connsiteY4-10" fmla="*/ 976294 h 976294"/>
              <a:gd name="connsiteX5-11" fmla="*/ 0 w 976294"/>
              <a:gd name="connsiteY5-12" fmla="*/ 514283 h 976294"/>
              <a:gd name="connsiteX0-13" fmla="*/ 0 w 991098"/>
              <a:gd name="connsiteY0-14" fmla="*/ 517758 h 979769"/>
              <a:gd name="connsiteX1-15" fmla="*/ 462011 w 991098"/>
              <a:gd name="connsiteY1-16" fmla="*/ 55747 h 979769"/>
              <a:gd name="connsiteX2-17" fmla="*/ 976294 w 991098"/>
              <a:gd name="connsiteY2-18" fmla="*/ 3475 h 979769"/>
              <a:gd name="connsiteX3-19" fmla="*/ 924022 w 991098"/>
              <a:gd name="connsiteY3-20" fmla="*/ 517758 h 979769"/>
              <a:gd name="connsiteX4-21" fmla="*/ 462011 w 991098"/>
              <a:gd name="connsiteY4-22" fmla="*/ 979769 h 979769"/>
              <a:gd name="connsiteX5-23" fmla="*/ 0 w 991098"/>
              <a:gd name="connsiteY5-24" fmla="*/ 517758 h 979769"/>
              <a:gd name="connsiteX0-25" fmla="*/ 0 w 991098"/>
              <a:gd name="connsiteY0-26" fmla="*/ 532372 h 994383"/>
              <a:gd name="connsiteX1-27" fmla="*/ 462011 w 991098"/>
              <a:gd name="connsiteY1-28" fmla="*/ 70361 h 994383"/>
              <a:gd name="connsiteX2-29" fmla="*/ 976294 w 991098"/>
              <a:gd name="connsiteY2-30" fmla="*/ 18089 h 994383"/>
              <a:gd name="connsiteX3-31" fmla="*/ 924022 w 991098"/>
              <a:gd name="connsiteY3-32" fmla="*/ 532372 h 994383"/>
              <a:gd name="connsiteX4-33" fmla="*/ 462011 w 991098"/>
              <a:gd name="connsiteY4-34" fmla="*/ 994383 h 994383"/>
              <a:gd name="connsiteX5-35" fmla="*/ 0 w 991098"/>
              <a:gd name="connsiteY5-36" fmla="*/ 532372 h 994383"/>
              <a:gd name="connsiteX0-37" fmla="*/ 0 w 991098"/>
              <a:gd name="connsiteY0-38" fmla="*/ 529088 h 991099"/>
              <a:gd name="connsiteX1-39" fmla="*/ 462011 w 991098"/>
              <a:gd name="connsiteY1-40" fmla="*/ 67077 h 991099"/>
              <a:gd name="connsiteX2-41" fmla="*/ 976294 w 991098"/>
              <a:gd name="connsiteY2-42" fmla="*/ 14805 h 991099"/>
              <a:gd name="connsiteX3-43" fmla="*/ 924022 w 991098"/>
              <a:gd name="connsiteY3-44" fmla="*/ 529088 h 991099"/>
              <a:gd name="connsiteX4-45" fmla="*/ 462011 w 991098"/>
              <a:gd name="connsiteY4-46" fmla="*/ 991099 h 991099"/>
              <a:gd name="connsiteX5-47" fmla="*/ 0 w 991098"/>
              <a:gd name="connsiteY5-48" fmla="*/ 529088 h 991099"/>
              <a:gd name="connsiteX0-49" fmla="*/ 0 w 992401"/>
              <a:gd name="connsiteY0-50" fmla="*/ 529088 h 991099"/>
              <a:gd name="connsiteX1-51" fmla="*/ 462011 w 992401"/>
              <a:gd name="connsiteY1-52" fmla="*/ 67077 h 991099"/>
              <a:gd name="connsiteX2-53" fmla="*/ 976294 w 992401"/>
              <a:gd name="connsiteY2-54" fmla="*/ 14805 h 991099"/>
              <a:gd name="connsiteX3-55" fmla="*/ 924022 w 992401"/>
              <a:gd name="connsiteY3-56" fmla="*/ 529088 h 991099"/>
              <a:gd name="connsiteX4-57" fmla="*/ 462011 w 992401"/>
              <a:gd name="connsiteY4-58" fmla="*/ 991099 h 991099"/>
              <a:gd name="connsiteX5-59" fmla="*/ 0 w 992401"/>
              <a:gd name="connsiteY5-60" fmla="*/ 529088 h 991099"/>
              <a:gd name="connsiteX0-61" fmla="*/ 0 w 990452"/>
              <a:gd name="connsiteY0-62" fmla="*/ 529088 h 991099"/>
              <a:gd name="connsiteX1-63" fmla="*/ 462011 w 990452"/>
              <a:gd name="connsiteY1-64" fmla="*/ 67077 h 991099"/>
              <a:gd name="connsiteX2-65" fmla="*/ 976294 w 990452"/>
              <a:gd name="connsiteY2-66" fmla="*/ 14805 h 991099"/>
              <a:gd name="connsiteX3-67" fmla="*/ 924022 w 990452"/>
              <a:gd name="connsiteY3-68" fmla="*/ 529088 h 991099"/>
              <a:gd name="connsiteX4-69" fmla="*/ 462011 w 990452"/>
              <a:gd name="connsiteY4-70" fmla="*/ 991099 h 991099"/>
              <a:gd name="connsiteX5-71" fmla="*/ 0 w 990452"/>
              <a:gd name="connsiteY5-72" fmla="*/ 529088 h 991099"/>
              <a:gd name="connsiteX0-73" fmla="*/ 0 w 990452"/>
              <a:gd name="connsiteY0-74" fmla="*/ 528442 h 990453"/>
              <a:gd name="connsiteX1-75" fmla="*/ 462011 w 990452"/>
              <a:gd name="connsiteY1-76" fmla="*/ 66431 h 990453"/>
              <a:gd name="connsiteX2-77" fmla="*/ 976294 w 990452"/>
              <a:gd name="connsiteY2-78" fmla="*/ 14159 h 990453"/>
              <a:gd name="connsiteX3-79" fmla="*/ 924022 w 990452"/>
              <a:gd name="connsiteY3-80" fmla="*/ 528442 h 990453"/>
              <a:gd name="connsiteX4-81" fmla="*/ 462011 w 990452"/>
              <a:gd name="connsiteY4-82" fmla="*/ 990453 h 990453"/>
              <a:gd name="connsiteX5-83" fmla="*/ 0 w 990452"/>
              <a:gd name="connsiteY5-84" fmla="*/ 528442 h 990453"/>
              <a:gd name="connsiteX0-85" fmla="*/ 0 w 990452"/>
              <a:gd name="connsiteY0-86" fmla="*/ 527801 h 989812"/>
              <a:gd name="connsiteX1-87" fmla="*/ 462011 w 990452"/>
              <a:gd name="connsiteY1-88" fmla="*/ 65790 h 989812"/>
              <a:gd name="connsiteX2-89" fmla="*/ 976294 w 990452"/>
              <a:gd name="connsiteY2-90" fmla="*/ 13518 h 989812"/>
              <a:gd name="connsiteX3-91" fmla="*/ 924022 w 990452"/>
              <a:gd name="connsiteY3-92" fmla="*/ 527801 h 989812"/>
              <a:gd name="connsiteX4-93" fmla="*/ 462011 w 990452"/>
              <a:gd name="connsiteY4-94" fmla="*/ 989812 h 989812"/>
              <a:gd name="connsiteX5-95" fmla="*/ 0 w 990452"/>
              <a:gd name="connsiteY5-96" fmla="*/ 527801 h 989812"/>
              <a:gd name="connsiteX0-97" fmla="*/ 0 w 990452"/>
              <a:gd name="connsiteY0-98" fmla="*/ 525286 h 987297"/>
              <a:gd name="connsiteX1-99" fmla="*/ 462011 w 990452"/>
              <a:gd name="connsiteY1-100" fmla="*/ 63275 h 987297"/>
              <a:gd name="connsiteX2-101" fmla="*/ 976294 w 990452"/>
              <a:gd name="connsiteY2-102" fmla="*/ 11003 h 987297"/>
              <a:gd name="connsiteX3-103" fmla="*/ 924022 w 990452"/>
              <a:gd name="connsiteY3-104" fmla="*/ 525286 h 987297"/>
              <a:gd name="connsiteX4-105" fmla="*/ 462011 w 990452"/>
              <a:gd name="connsiteY4-106" fmla="*/ 987297 h 987297"/>
              <a:gd name="connsiteX5-107" fmla="*/ 0 w 990452"/>
              <a:gd name="connsiteY5-108" fmla="*/ 525286 h 987297"/>
              <a:gd name="connsiteX0-109" fmla="*/ 0 w 990452"/>
              <a:gd name="connsiteY0-110" fmla="*/ 523462 h 985473"/>
              <a:gd name="connsiteX1-111" fmla="*/ 462011 w 990452"/>
              <a:gd name="connsiteY1-112" fmla="*/ 61451 h 985473"/>
              <a:gd name="connsiteX2-113" fmla="*/ 976294 w 990452"/>
              <a:gd name="connsiteY2-114" fmla="*/ 9179 h 985473"/>
              <a:gd name="connsiteX3-115" fmla="*/ 924022 w 990452"/>
              <a:gd name="connsiteY3-116" fmla="*/ 523462 h 985473"/>
              <a:gd name="connsiteX4-117" fmla="*/ 462011 w 990452"/>
              <a:gd name="connsiteY4-118" fmla="*/ 985473 h 985473"/>
              <a:gd name="connsiteX5-119" fmla="*/ 0 w 990452"/>
              <a:gd name="connsiteY5-120" fmla="*/ 523462 h 985473"/>
              <a:gd name="connsiteX0-121" fmla="*/ 0 w 985472"/>
              <a:gd name="connsiteY0-122" fmla="*/ 523462 h 985473"/>
              <a:gd name="connsiteX1-123" fmla="*/ 462011 w 985472"/>
              <a:gd name="connsiteY1-124" fmla="*/ 61451 h 985473"/>
              <a:gd name="connsiteX2-125" fmla="*/ 976294 w 985472"/>
              <a:gd name="connsiteY2-126" fmla="*/ 9179 h 985473"/>
              <a:gd name="connsiteX3-127" fmla="*/ 924022 w 985472"/>
              <a:gd name="connsiteY3-128" fmla="*/ 523462 h 985473"/>
              <a:gd name="connsiteX4-129" fmla="*/ 462011 w 985472"/>
              <a:gd name="connsiteY4-130" fmla="*/ 985473 h 985473"/>
              <a:gd name="connsiteX5-131" fmla="*/ 0 w 985472"/>
              <a:gd name="connsiteY5-132" fmla="*/ 523462 h 985473"/>
            </a:gdLst>
            <a:ahLst/>
            <a:cxnLst>
              <a:cxn ang="0">
                <a:pos x="connsiteX0-121" y="connsiteY0-122"/>
              </a:cxn>
              <a:cxn ang="0">
                <a:pos x="connsiteX1-123" y="connsiteY1-124"/>
              </a:cxn>
              <a:cxn ang="0">
                <a:pos x="connsiteX2-125" y="connsiteY2-126"/>
              </a:cxn>
              <a:cxn ang="0">
                <a:pos x="connsiteX3-127" y="connsiteY3-128"/>
              </a:cxn>
              <a:cxn ang="0">
                <a:pos x="connsiteX4-129" y="connsiteY4-130"/>
              </a:cxn>
              <a:cxn ang="0">
                <a:pos x="connsiteX5-131" y="connsiteY5-132"/>
              </a:cxn>
            </a:cxnLst>
            <a:rect l="l" t="t" r="r" b="b"/>
            <a:pathLst>
              <a:path w="985472" h="985473">
                <a:moveTo>
                  <a:pt x="0" y="523462"/>
                </a:moveTo>
                <a:cubicBezTo>
                  <a:pt x="0" y="268300"/>
                  <a:pt x="206849" y="61451"/>
                  <a:pt x="462011" y="61451"/>
                </a:cubicBezTo>
                <a:cubicBezTo>
                  <a:pt x="633438" y="61451"/>
                  <a:pt x="941255" y="-28376"/>
                  <a:pt x="976294" y="9179"/>
                </a:cubicBezTo>
                <a:cubicBezTo>
                  <a:pt x="1013850" y="37485"/>
                  <a:pt x="924022" y="352035"/>
                  <a:pt x="924022" y="523462"/>
                </a:cubicBezTo>
                <a:cubicBezTo>
                  <a:pt x="924022" y="778624"/>
                  <a:pt x="717173" y="985473"/>
                  <a:pt x="462011" y="985473"/>
                </a:cubicBezTo>
                <a:cubicBezTo>
                  <a:pt x="206849" y="985473"/>
                  <a:pt x="0" y="778624"/>
                  <a:pt x="0" y="523462"/>
                </a:cubicBezTo>
                <a:close/>
              </a:path>
            </a:pathLst>
          </a:custGeom>
          <a:noFill/>
          <a:ln w="38100">
            <a:solidFill>
              <a:srgbClr val="72A376"/>
            </a:solidFill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" name="KSO_Shape"/>
          <p:cNvSpPr/>
          <p:nvPr>
            <p:custDataLst>
              <p:tags r:id="rId3"/>
            </p:custDataLst>
          </p:nvPr>
        </p:nvSpPr>
        <p:spPr>
          <a:xfrm>
            <a:off x="3133700" y="2767142"/>
            <a:ext cx="470275" cy="470275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448B8D"/>
          </a:solidFill>
          <a:ln w="28575"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587601" y="4378485"/>
            <a:ext cx="1482964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dirty="0">
                <a:solidFill>
                  <a:srgbClr val="000000"/>
                </a:solidFill>
                <a:sym typeface="Arial" panose="020B0604020202020204" pitchFamily="34" charset="0"/>
              </a:rPr>
              <a:t>点击增加你需要的文字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587601" y="3838745"/>
            <a:ext cx="148296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点击更改</a:t>
            </a:r>
          </a:p>
        </p:txBody>
      </p:sp>
      <p:sp>
        <p:nvSpPr>
          <p:cNvPr id="8" name="泪滴形 7"/>
          <p:cNvSpPr/>
          <p:nvPr>
            <p:custDataLst>
              <p:tags r:id="rId6"/>
            </p:custDataLst>
          </p:nvPr>
        </p:nvSpPr>
        <p:spPr>
          <a:xfrm rot="8100000">
            <a:off x="5630052" y="2509544"/>
            <a:ext cx="985472" cy="985473"/>
          </a:xfrm>
          <a:custGeom>
            <a:avLst/>
            <a:gdLst>
              <a:gd name="connsiteX0" fmla="*/ 0 w 924022"/>
              <a:gd name="connsiteY0" fmla="*/ 462011 h 924022"/>
              <a:gd name="connsiteX1" fmla="*/ 462011 w 924022"/>
              <a:gd name="connsiteY1" fmla="*/ 0 h 924022"/>
              <a:gd name="connsiteX2" fmla="*/ 976294 w 924022"/>
              <a:gd name="connsiteY2" fmla="*/ -52272 h 924022"/>
              <a:gd name="connsiteX3" fmla="*/ 924022 w 924022"/>
              <a:gd name="connsiteY3" fmla="*/ 462011 h 924022"/>
              <a:gd name="connsiteX4" fmla="*/ 462011 w 924022"/>
              <a:gd name="connsiteY4" fmla="*/ 924022 h 924022"/>
              <a:gd name="connsiteX5" fmla="*/ 0 w 924022"/>
              <a:gd name="connsiteY5" fmla="*/ 462011 h 924022"/>
              <a:gd name="connsiteX0-1" fmla="*/ 0 w 976294"/>
              <a:gd name="connsiteY0-2" fmla="*/ 514283 h 976294"/>
              <a:gd name="connsiteX1-3" fmla="*/ 462011 w 976294"/>
              <a:gd name="connsiteY1-4" fmla="*/ 52272 h 976294"/>
              <a:gd name="connsiteX2-5" fmla="*/ 976294 w 976294"/>
              <a:gd name="connsiteY2-6" fmla="*/ 0 h 976294"/>
              <a:gd name="connsiteX3-7" fmla="*/ 924022 w 976294"/>
              <a:gd name="connsiteY3-8" fmla="*/ 514283 h 976294"/>
              <a:gd name="connsiteX4-9" fmla="*/ 462011 w 976294"/>
              <a:gd name="connsiteY4-10" fmla="*/ 976294 h 976294"/>
              <a:gd name="connsiteX5-11" fmla="*/ 0 w 976294"/>
              <a:gd name="connsiteY5-12" fmla="*/ 514283 h 976294"/>
              <a:gd name="connsiteX0-13" fmla="*/ 0 w 991098"/>
              <a:gd name="connsiteY0-14" fmla="*/ 517758 h 979769"/>
              <a:gd name="connsiteX1-15" fmla="*/ 462011 w 991098"/>
              <a:gd name="connsiteY1-16" fmla="*/ 55747 h 979769"/>
              <a:gd name="connsiteX2-17" fmla="*/ 976294 w 991098"/>
              <a:gd name="connsiteY2-18" fmla="*/ 3475 h 979769"/>
              <a:gd name="connsiteX3-19" fmla="*/ 924022 w 991098"/>
              <a:gd name="connsiteY3-20" fmla="*/ 517758 h 979769"/>
              <a:gd name="connsiteX4-21" fmla="*/ 462011 w 991098"/>
              <a:gd name="connsiteY4-22" fmla="*/ 979769 h 979769"/>
              <a:gd name="connsiteX5-23" fmla="*/ 0 w 991098"/>
              <a:gd name="connsiteY5-24" fmla="*/ 517758 h 979769"/>
              <a:gd name="connsiteX0-25" fmla="*/ 0 w 991098"/>
              <a:gd name="connsiteY0-26" fmla="*/ 532372 h 994383"/>
              <a:gd name="connsiteX1-27" fmla="*/ 462011 w 991098"/>
              <a:gd name="connsiteY1-28" fmla="*/ 70361 h 994383"/>
              <a:gd name="connsiteX2-29" fmla="*/ 976294 w 991098"/>
              <a:gd name="connsiteY2-30" fmla="*/ 18089 h 994383"/>
              <a:gd name="connsiteX3-31" fmla="*/ 924022 w 991098"/>
              <a:gd name="connsiteY3-32" fmla="*/ 532372 h 994383"/>
              <a:gd name="connsiteX4-33" fmla="*/ 462011 w 991098"/>
              <a:gd name="connsiteY4-34" fmla="*/ 994383 h 994383"/>
              <a:gd name="connsiteX5-35" fmla="*/ 0 w 991098"/>
              <a:gd name="connsiteY5-36" fmla="*/ 532372 h 994383"/>
              <a:gd name="connsiteX0-37" fmla="*/ 0 w 991098"/>
              <a:gd name="connsiteY0-38" fmla="*/ 529088 h 991099"/>
              <a:gd name="connsiteX1-39" fmla="*/ 462011 w 991098"/>
              <a:gd name="connsiteY1-40" fmla="*/ 67077 h 991099"/>
              <a:gd name="connsiteX2-41" fmla="*/ 976294 w 991098"/>
              <a:gd name="connsiteY2-42" fmla="*/ 14805 h 991099"/>
              <a:gd name="connsiteX3-43" fmla="*/ 924022 w 991098"/>
              <a:gd name="connsiteY3-44" fmla="*/ 529088 h 991099"/>
              <a:gd name="connsiteX4-45" fmla="*/ 462011 w 991098"/>
              <a:gd name="connsiteY4-46" fmla="*/ 991099 h 991099"/>
              <a:gd name="connsiteX5-47" fmla="*/ 0 w 991098"/>
              <a:gd name="connsiteY5-48" fmla="*/ 529088 h 991099"/>
              <a:gd name="connsiteX0-49" fmla="*/ 0 w 992401"/>
              <a:gd name="connsiteY0-50" fmla="*/ 529088 h 991099"/>
              <a:gd name="connsiteX1-51" fmla="*/ 462011 w 992401"/>
              <a:gd name="connsiteY1-52" fmla="*/ 67077 h 991099"/>
              <a:gd name="connsiteX2-53" fmla="*/ 976294 w 992401"/>
              <a:gd name="connsiteY2-54" fmla="*/ 14805 h 991099"/>
              <a:gd name="connsiteX3-55" fmla="*/ 924022 w 992401"/>
              <a:gd name="connsiteY3-56" fmla="*/ 529088 h 991099"/>
              <a:gd name="connsiteX4-57" fmla="*/ 462011 w 992401"/>
              <a:gd name="connsiteY4-58" fmla="*/ 991099 h 991099"/>
              <a:gd name="connsiteX5-59" fmla="*/ 0 w 992401"/>
              <a:gd name="connsiteY5-60" fmla="*/ 529088 h 991099"/>
              <a:gd name="connsiteX0-61" fmla="*/ 0 w 990452"/>
              <a:gd name="connsiteY0-62" fmla="*/ 529088 h 991099"/>
              <a:gd name="connsiteX1-63" fmla="*/ 462011 w 990452"/>
              <a:gd name="connsiteY1-64" fmla="*/ 67077 h 991099"/>
              <a:gd name="connsiteX2-65" fmla="*/ 976294 w 990452"/>
              <a:gd name="connsiteY2-66" fmla="*/ 14805 h 991099"/>
              <a:gd name="connsiteX3-67" fmla="*/ 924022 w 990452"/>
              <a:gd name="connsiteY3-68" fmla="*/ 529088 h 991099"/>
              <a:gd name="connsiteX4-69" fmla="*/ 462011 w 990452"/>
              <a:gd name="connsiteY4-70" fmla="*/ 991099 h 991099"/>
              <a:gd name="connsiteX5-71" fmla="*/ 0 w 990452"/>
              <a:gd name="connsiteY5-72" fmla="*/ 529088 h 991099"/>
              <a:gd name="connsiteX0-73" fmla="*/ 0 w 990452"/>
              <a:gd name="connsiteY0-74" fmla="*/ 528442 h 990453"/>
              <a:gd name="connsiteX1-75" fmla="*/ 462011 w 990452"/>
              <a:gd name="connsiteY1-76" fmla="*/ 66431 h 990453"/>
              <a:gd name="connsiteX2-77" fmla="*/ 976294 w 990452"/>
              <a:gd name="connsiteY2-78" fmla="*/ 14159 h 990453"/>
              <a:gd name="connsiteX3-79" fmla="*/ 924022 w 990452"/>
              <a:gd name="connsiteY3-80" fmla="*/ 528442 h 990453"/>
              <a:gd name="connsiteX4-81" fmla="*/ 462011 w 990452"/>
              <a:gd name="connsiteY4-82" fmla="*/ 990453 h 990453"/>
              <a:gd name="connsiteX5-83" fmla="*/ 0 w 990452"/>
              <a:gd name="connsiteY5-84" fmla="*/ 528442 h 990453"/>
              <a:gd name="connsiteX0-85" fmla="*/ 0 w 990452"/>
              <a:gd name="connsiteY0-86" fmla="*/ 527801 h 989812"/>
              <a:gd name="connsiteX1-87" fmla="*/ 462011 w 990452"/>
              <a:gd name="connsiteY1-88" fmla="*/ 65790 h 989812"/>
              <a:gd name="connsiteX2-89" fmla="*/ 976294 w 990452"/>
              <a:gd name="connsiteY2-90" fmla="*/ 13518 h 989812"/>
              <a:gd name="connsiteX3-91" fmla="*/ 924022 w 990452"/>
              <a:gd name="connsiteY3-92" fmla="*/ 527801 h 989812"/>
              <a:gd name="connsiteX4-93" fmla="*/ 462011 w 990452"/>
              <a:gd name="connsiteY4-94" fmla="*/ 989812 h 989812"/>
              <a:gd name="connsiteX5-95" fmla="*/ 0 w 990452"/>
              <a:gd name="connsiteY5-96" fmla="*/ 527801 h 989812"/>
              <a:gd name="connsiteX0-97" fmla="*/ 0 w 990452"/>
              <a:gd name="connsiteY0-98" fmla="*/ 525286 h 987297"/>
              <a:gd name="connsiteX1-99" fmla="*/ 462011 w 990452"/>
              <a:gd name="connsiteY1-100" fmla="*/ 63275 h 987297"/>
              <a:gd name="connsiteX2-101" fmla="*/ 976294 w 990452"/>
              <a:gd name="connsiteY2-102" fmla="*/ 11003 h 987297"/>
              <a:gd name="connsiteX3-103" fmla="*/ 924022 w 990452"/>
              <a:gd name="connsiteY3-104" fmla="*/ 525286 h 987297"/>
              <a:gd name="connsiteX4-105" fmla="*/ 462011 w 990452"/>
              <a:gd name="connsiteY4-106" fmla="*/ 987297 h 987297"/>
              <a:gd name="connsiteX5-107" fmla="*/ 0 w 990452"/>
              <a:gd name="connsiteY5-108" fmla="*/ 525286 h 987297"/>
              <a:gd name="connsiteX0-109" fmla="*/ 0 w 990452"/>
              <a:gd name="connsiteY0-110" fmla="*/ 523462 h 985473"/>
              <a:gd name="connsiteX1-111" fmla="*/ 462011 w 990452"/>
              <a:gd name="connsiteY1-112" fmla="*/ 61451 h 985473"/>
              <a:gd name="connsiteX2-113" fmla="*/ 976294 w 990452"/>
              <a:gd name="connsiteY2-114" fmla="*/ 9179 h 985473"/>
              <a:gd name="connsiteX3-115" fmla="*/ 924022 w 990452"/>
              <a:gd name="connsiteY3-116" fmla="*/ 523462 h 985473"/>
              <a:gd name="connsiteX4-117" fmla="*/ 462011 w 990452"/>
              <a:gd name="connsiteY4-118" fmla="*/ 985473 h 985473"/>
              <a:gd name="connsiteX5-119" fmla="*/ 0 w 990452"/>
              <a:gd name="connsiteY5-120" fmla="*/ 523462 h 985473"/>
              <a:gd name="connsiteX0-121" fmla="*/ 0 w 985472"/>
              <a:gd name="connsiteY0-122" fmla="*/ 523462 h 985473"/>
              <a:gd name="connsiteX1-123" fmla="*/ 462011 w 985472"/>
              <a:gd name="connsiteY1-124" fmla="*/ 61451 h 985473"/>
              <a:gd name="connsiteX2-125" fmla="*/ 976294 w 985472"/>
              <a:gd name="connsiteY2-126" fmla="*/ 9179 h 985473"/>
              <a:gd name="connsiteX3-127" fmla="*/ 924022 w 985472"/>
              <a:gd name="connsiteY3-128" fmla="*/ 523462 h 985473"/>
              <a:gd name="connsiteX4-129" fmla="*/ 462011 w 985472"/>
              <a:gd name="connsiteY4-130" fmla="*/ 985473 h 985473"/>
              <a:gd name="connsiteX5-131" fmla="*/ 0 w 985472"/>
              <a:gd name="connsiteY5-132" fmla="*/ 523462 h 985473"/>
            </a:gdLst>
            <a:ahLst/>
            <a:cxnLst>
              <a:cxn ang="0">
                <a:pos x="connsiteX0-121" y="connsiteY0-122"/>
              </a:cxn>
              <a:cxn ang="0">
                <a:pos x="connsiteX1-123" y="connsiteY1-124"/>
              </a:cxn>
              <a:cxn ang="0">
                <a:pos x="connsiteX2-125" y="connsiteY2-126"/>
              </a:cxn>
              <a:cxn ang="0">
                <a:pos x="connsiteX3-127" y="connsiteY3-128"/>
              </a:cxn>
              <a:cxn ang="0">
                <a:pos x="connsiteX4-129" y="connsiteY4-130"/>
              </a:cxn>
              <a:cxn ang="0">
                <a:pos x="connsiteX5-131" y="connsiteY5-132"/>
              </a:cxn>
            </a:cxnLst>
            <a:rect l="l" t="t" r="r" b="b"/>
            <a:pathLst>
              <a:path w="985472" h="985473">
                <a:moveTo>
                  <a:pt x="0" y="523462"/>
                </a:moveTo>
                <a:cubicBezTo>
                  <a:pt x="0" y="268300"/>
                  <a:pt x="206849" y="61451"/>
                  <a:pt x="462011" y="61451"/>
                </a:cubicBezTo>
                <a:cubicBezTo>
                  <a:pt x="633438" y="61451"/>
                  <a:pt x="941255" y="-28376"/>
                  <a:pt x="976294" y="9179"/>
                </a:cubicBezTo>
                <a:cubicBezTo>
                  <a:pt x="1013850" y="37485"/>
                  <a:pt x="924022" y="352035"/>
                  <a:pt x="924022" y="523462"/>
                </a:cubicBezTo>
                <a:cubicBezTo>
                  <a:pt x="924022" y="778624"/>
                  <a:pt x="717173" y="985473"/>
                  <a:pt x="462011" y="985473"/>
                </a:cubicBezTo>
                <a:cubicBezTo>
                  <a:pt x="206849" y="985473"/>
                  <a:pt x="0" y="778624"/>
                  <a:pt x="0" y="523462"/>
                </a:cubicBezTo>
                <a:close/>
              </a:path>
            </a:pathLst>
          </a:custGeom>
          <a:noFill/>
          <a:ln w="38100">
            <a:solidFill>
              <a:srgbClr val="72A376"/>
            </a:solidFill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flipH="1">
            <a:off x="5887240" y="2792253"/>
            <a:ext cx="593016" cy="420053"/>
          </a:xfrm>
          <a:custGeom>
            <a:avLst/>
            <a:gdLst/>
            <a:ahLst/>
            <a:cxnLst/>
            <a:rect l="l" t="t" r="r" b="b"/>
            <a:pathLst>
              <a:path w="1211637" h="857258">
                <a:moveTo>
                  <a:pt x="937021" y="713258"/>
                </a:moveTo>
                <a:cubicBezTo>
                  <a:pt x="976786" y="713258"/>
                  <a:pt x="1009021" y="745493"/>
                  <a:pt x="1009021" y="785258"/>
                </a:cubicBezTo>
                <a:cubicBezTo>
                  <a:pt x="1009021" y="825023"/>
                  <a:pt x="976786" y="857258"/>
                  <a:pt x="937021" y="857258"/>
                </a:cubicBezTo>
                <a:cubicBezTo>
                  <a:pt x="897256" y="857258"/>
                  <a:pt x="865021" y="825023"/>
                  <a:pt x="865021" y="785258"/>
                </a:cubicBezTo>
                <a:cubicBezTo>
                  <a:pt x="865021" y="745493"/>
                  <a:pt x="897256" y="713258"/>
                  <a:pt x="937021" y="713258"/>
                </a:cubicBezTo>
                <a:close/>
                <a:moveTo>
                  <a:pt x="568554" y="713258"/>
                </a:moveTo>
                <a:cubicBezTo>
                  <a:pt x="608319" y="713258"/>
                  <a:pt x="640554" y="745493"/>
                  <a:pt x="640554" y="785258"/>
                </a:cubicBezTo>
                <a:cubicBezTo>
                  <a:pt x="640554" y="825023"/>
                  <a:pt x="608319" y="857258"/>
                  <a:pt x="568554" y="857258"/>
                </a:cubicBezTo>
                <a:cubicBezTo>
                  <a:pt x="528789" y="857258"/>
                  <a:pt x="496554" y="825023"/>
                  <a:pt x="496554" y="785258"/>
                </a:cubicBezTo>
                <a:cubicBezTo>
                  <a:pt x="496554" y="745493"/>
                  <a:pt x="528789" y="713258"/>
                  <a:pt x="568554" y="713258"/>
                </a:cubicBezTo>
                <a:close/>
                <a:moveTo>
                  <a:pt x="238524" y="0"/>
                </a:moveTo>
                <a:lnTo>
                  <a:pt x="287824" y="4511"/>
                </a:lnTo>
                <a:lnTo>
                  <a:pt x="288000" y="4511"/>
                </a:lnTo>
                <a:lnTo>
                  <a:pt x="288001" y="4528"/>
                </a:lnTo>
                <a:lnTo>
                  <a:pt x="308028" y="6360"/>
                </a:lnTo>
                <a:lnTo>
                  <a:pt x="374622" y="197367"/>
                </a:lnTo>
                <a:lnTo>
                  <a:pt x="1211637" y="197367"/>
                </a:lnTo>
                <a:lnTo>
                  <a:pt x="1050402" y="681918"/>
                </a:lnTo>
                <a:lnTo>
                  <a:pt x="472773" y="681918"/>
                </a:lnTo>
                <a:lnTo>
                  <a:pt x="399476" y="461644"/>
                </a:lnTo>
                <a:lnTo>
                  <a:pt x="257414" y="54181"/>
                </a:lnTo>
                <a:lnTo>
                  <a:pt x="1" y="54181"/>
                </a:lnTo>
                <a:lnTo>
                  <a:pt x="0" y="4511"/>
                </a:lnTo>
                <a:lnTo>
                  <a:pt x="240097" y="4511"/>
                </a:lnTo>
                <a:close/>
              </a:path>
            </a:pathLst>
          </a:custGeom>
          <a:solidFill>
            <a:srgbClr val="448B8D"/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354518" y="4378485"/>
            <a:ext cx="1482964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dirty="0">
                <a:solidFill>
                  <a:srgbClr val="000000"/>
                </a:solidFill>
                <a:sym typeface="Arial" panose="020B0604020202020204" pitchFamily="34" charset="0"/>
              </a:rPr>
              <a:t>点击增加你需要的文字</a:t>
            </a:r>
          </a:p>
          <a:p>
            <a:pPr algn="ctr"/>
            <a:endParaRPr lang="zh-CN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5354518" y="3838745"/>
            <a:ext cx="148296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/>
            <a:r>
              <a:rPr lang="zh-CN" altLang="en-US" sz="2000" b="1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点击更改</a:t>
            </a:r>
          </a:p>
          <a:p>
            <a:pPr lvl="0" algn="ctr"/>
            <a:endParaRPr lang="zh-CN" altLang="en-US" sz="2000" b="1" dirty="0">
              <a:solidFill>
                <a:srgbClr val="448B8D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泪滴形 7"/>
          <p:cNvSpPr/>
          <p:nvPr>
            <p:custDataLst>
              <p:tags r:id="rId10"/>
            </p:custDataLst>
          </p:nvPr>
        </p:nvSpPr>
        <p:spPr>
          <a:xfrm rot="8100000">
            <a:off x="8379110" y="2509544"/>
            <a:ext cx="985472" cy="985473"/>
          </a:xfrm>
          <a:custGeom>
            <a:avLst/>
            <a:gdLst>
              <a:gd name="connsiteX0" fmla="*/ 0 w 924022"/>
              <a:gd name="connsiteY0" fmla="*/ 462011 h 924022"/>
              <a:gd name="connsiteX1" fmla="*/ 462011 w 924022"/>
              <a:gd name="connsiteY1" fmla="*/ 0 h 924022"/>
              <a:gd name="connsiteX2" fmla="*/ 976294 w 924022"/>
              <a:gd name="connsiteY2" fmla="*/ -52272 h 924022"/>
              <a:gd name="connsiteX3" fmla="*/ 924022 w 924022"/>
              <a:gd name="connsiteY3" fmla="*/ 462011 h 924022"/>
              <a:gd name="connsiteX4" fmla="*/ 462011 w 924022"/>
              <a:gd name="connsiteY4" fmla="*/ 924022 h 924022"/>
              <a:gd name="connsiteX5" fmla="*/ 0 w 924022"/>
              <a:gd name="connsiteY5" fmla="*/ 462011 h 924022"/>
              <a:gd name="connsiteX0-1" fmla="*/ 0 w 976294"/>
              <a:gd name="connsiteY0-2" fmla="*/ 514283 h 976294"/>
              <a:gd name="connsiteX1-3" fmla="*/ 462011 w 976294"/>
              <a:gd name="connsiteY1-4" fmla="*/ 52272 h 976294"/>
              <a:gd name="connsiteX2-5" fmla="*/ 976294 w 976294"/>
              <a:gd name="connsiteY2-6" fmla="*/ 0 h 976294"/>
              <a:gd name="connsiteX3-7" fmla="*/ 924022 w 976294"/>
              <a:gd name="connsiteY3-8" fmla="*/ 514283 h 976294"/>
              <a:gd name="connsiteX4-9" fmla="*/ 462011 w 976294"/>
              <a:gd name="connsiteY4-10" fmla="*/ 976294 h 976294"/>
              <a:gd name="connsiteX5-11" fmla="*/ 0 w 976294"/>
              <a:gd name="connsiteY5-12" fmla="*/ 514283 h 976294"/>
              <a:gd name="connsiteX0-13" fmla="*/ 0 w 991098"/>
              <a:gd name="connsiteY0-14" fmla="*/ 517758 h 979769"/>
              <a:gd name="connsiteX1-15" fmla="*/ 462011 w 991098"/>
              <a:gd name="connsiteY1-16" fmla="*/ 55747 h 979769"/>
              <a:gd name="connsiteX2-17" fmla="*/ 976294 w 991098"/>
              <a:gd name="connsiteY2-18" fmla="*/ 3475 h 979769"/>
              <a:gd name="connsiteX3-19" fmla="*/ 924022 w 991098"/>
              <a:gd name="connsiteY3-20" fmla="*/ 517758 h 979769"/>
              <a:gd name="connsiteX4-21" fmla="*/ 462011 w 991098"/>
              <a:gd name="connsiteY4-22" fmla="*/ 979769 h 979769"/>
              <a:gd name="connsiteX5-23" fmla="*/ 0 w 991098"/>
              <a:gd name="connsiteY5-24" fmla="*/ 517758 h 979769"/>
              <a:gd name="connsiteX0-25" fmla="*/ 0 w 991098"/>
              <a:gd name="connsiteY0-26" fmla="*/ 532372 h 994383"/>
              <a:gd name="connsiteX1-27" fmla="*/ 462011 w 991098"/>
              <a:gd name="connsiteY1-28" fmla="*/ 70361 h 994383"/>
              <a:gd name="connsiteX2-29" fmla="*/ 976294 w 991098"/>
              <a:gd name="connsiteY2-30" fmla="*/ 18089 h 994383"/>
              <a:gd name="connsiteX3-31" fmla="*/ 924022 w 991098"/>
              <a:gd name="connsiteY3-32" fmla="*/ 532372 h 994383"/>
              <a:gd name="connsiteX4-33" fmla="*/ 462011 w 991098"/>
              <a:gd name="connsiteY4-34" fmla="*/ 994383 h 994383"/>
              <a:gd name="connsiteX5-35" fmla="*/ 0 w 991098"/>
              <a:gd name="connsiteY5-36" fmla="*/ 532372 h 994383"/>
              <a:gd name="connsiteX0-37" fmla="*/ 0 w 991098"/>
              <a:gd name="connsiteY0-38" fmla="*/ 529088 h 991099"/>
              <a:gd name="connsiteX1-39" fmla="*/ 462011 w 991098"/>
              <a:gd name="connsiteY1-40" fmla="*/ 67077 h 991099"/>
              <a:gd name="connsiteX2-41" fmla="*/ 976294 w 991098"/>
              <a:gd name="connsiteY2-42" fmla="*/ 14805 h 991099"/>
              <a:gd name="connsiteX3-43" fmla="*/ 924022 w 991098"/>
              <a:gd name="connsiteY3-44" fmla="*/ 529088 h 991099"/>
              <a:gd name="connsiteX4-45" fmla="*/ 462011 w 991098"/>
              <a:gd name="connsiteY4-46" fmla="*/ 991099 h 991099"/>
              <a:gd name="connsiteX5-47" fmla="*/ 0 w 991098"/>
              <a:gd name="connsiteY5-48" fmla="*/ 529088 h 991099"/>
              <a:gd name="connsiteX0-49" fmla="*/ 0 w 992401"/>
              <a:gd name="connsiteY0-50" fmla="*/ 529088 h 991099"/>
              <a:gd name="connsiteX1-51" fmla="*/ 462011 w 992401"/>
              <a:gd name="connsiteY1-52" fmla="*/ 67077 h 991099"/>
              <a:gd name="connsiteX2-53" fmla="*/ 976294 w 992401"/>
              <a:gd name="connsiteY2-54" fmla="*/ 14805 h 991099"/>
              <a:gd name="connsiteX3-55" fmla="*/ 924022 w 992401"/>
              <a:gd name="connsiteY3-56" fmla="*/ 529088 h 991099"/>
              <a:gd name="connsiteX4-57" fmla="*/ 462011 w 992401"/>
              <a:gd name="connsiteY4-58" fmla="*/ 991099 h 991099"/>
              <a:gd name="connsiteX5-59" fmla="*/ 0 w 992401"/>
              <a:gd name="connsiteY5-60" fmla="*/ 529088 h 991099"/>
              <a:gd name="connsiteX0-61" fmla="*/ 0 w 990452"/>
              <a:gd name="connsiteY0-62" fmla="*/ 529088 h 991099"/>
              <a:gd name="connsiteX1-63" fmla="*/ 462011 w 990452"/>
              <a:gd name="connsiteY1-64" fmla="*/ 67077 h 991099"/>
              <a:gd name="connsiteX2-65" fmla="*/ 976294 w 990452"/>
              <a:gd name="connsiteY2-66" fmla="*/ 14805 h 991099"/>
              <a:gd name="connsiteX3-67" fmla="*/ 924022 w 990452"/>
              <a:gd name="connsiteY3-68" fmla="*/ 529088 h 991099"/>
              <a:gd name="connsiteX4-69" fmla="*/ 462011 w 990452"/>
              <a:gd name="connsiteY4-70" fmla="*/ 991099 h 991099"/>
              <a:gd name="connsiteX5-71" fmla="*/ 0 w 990452"/>
              <a:gd name="connsiteY5-72" fmla="*/ 529088 h 991099"/>
              <a:gd name="connsiteX0-73" fmla="*/ 0 w 990452"/>
              <a:gd name="connsiteY0-74" fmla="*/ 528442 h 990453"/>
              <a:gd name="connsiteX1-75" fmla="*/ 462011 w 990452"/>
              <a:gd name="connsiteY1-76" fmla="*/ 66431 h 990453"/>
              <a:gd name="connsiteX2-77" fmla="*/ 976294 w 990452"/>
              <a:gd name="connsiteY2-78" fmla="*/ 14159 h 990453"/>
              <a:gd name="connsiteX3-79" fmla="*/ 924022 w 990452"/>
              <a:gd name="connsiteY3-80" fmla="*/ 528442 h 990453"/>
              <a:gd name="connsiteX4-81" fmla="*/ 462011 w 990452"/>
              <a:gd name="connsiteY4-82" fmla="*/ 990453 h 990453"/>
              <a:gd name="connsiteX5-83" fmla="*/ 0 w 990452"/>
              <a:gd name="connsiteY5-84" fmla="*/ 528442 h 990453"/>
              <a:gd name="connsiteX0-85" fmla="*/ 0 w 990452"/>
              <a:gd name="connsiteY0-86" fmla="*/ 527801 h 989812"/>
              <a:gd name="connsiteX1-87" fmla="*/ 462011 w 990452"/>
              <a:gd name="connsiteY1-88" fmla="*/ 65790 h 989812"/>
              <a:gd name="connsiteX2-89" fmla="*/ 976294 w 990452"/>
              <a:gd name="connsiteY2-90" fmla="*/ 13518 h 989812"/>
              <a:gd name="connsiteX3-91" fmla="*/ 924022 w 990452"/>
              <a:gd name="connsiteY3-92" fmla="*/ 527801 h 989812"/>
              <a:gd name="connsiteX4-93" fmla="*/ 462011 w 990452"/>
              <a:gd name="connsiteY4-94" fmla="*/ 989812 h 989812"/>
              <a:gd name="connsiteX5-95" fmla="*/ 0 w 990452"/>
              <a:gd name="connsiteY5-96" fmla="*/ 527801 h 989812"/>
              <a:gd name="connsiteX0-97" fmla="*/ 0 w 990452"/>
              <a:gd name="connsiteY0-98" fmla="*/ 525286 h 987297"/>
              <a:gd name="connsiteX1-99" fmla="*/ 462011 w 990452"/>
              <a:gd name="connsiteY1-100" fmla="*/ 63275 h 987297"/>
              <a:gd name="connsiteX2-101" fmla="*/ 976294 w 990452"/>
              <a:gd name="connsiteY2-102" fmla="*/ 11003 h 987297"/>
              <a:gd name="connsiteX3-103" fmla="*/ 924022 w 990452"/>
              <a:gd name="connsiteY3-104" fmla="*/ 525286 h 987297"/>
              <a:gd name="connsiteX4-105" fmla="*/ 462011 w 990452"/>
              <a:gd name="connsiteY4-106" fmla="*/ 987297 h 987297"/>
              <a:gd name="connsiteX5-107" fmla="*/ 0 w 990452"/>
              <a:gd name="connsiteY5-108" fmla="*/ 525286 h 987297"/>
              <a:gd name="connsiteX0-109" fmla="*/ 0 w 990452"/>
              <a:gd name="connsiteY0-110" fmla="*/ 523462 h 985473"/>
              <a:gd name="connsiteX1-111" fmla="*/ 462011 w 990452"/>
              <a:gd name="connsiteY1-112" fmla="*/ 61451 h 985473"/>
              <a:gd name="connsiteX2-113" fmla="*/ 976294 w 990452"/>
              <a:gd name="connsiteY2-114" fmla="*/ 9179 h 985473"/>
              <a:gd name="connsiteX3-115" fmla="*/ 924022 w 990452"/>
              <a:gd name="connsiteY3-116" fmla="*/ 523462 h 985473"/>
              <a:gd name="connsiteX4-117" fmla="*/ 462011 w 990452"/>
              <a:gd name="connsiteY4-118" fmla="*/ 985473 h 985473"/>
              <a:gd name="connsiteX5-119" fmla="*/ 0 w 990452"/>
              <a:gd name="connsiteY5-120" fmla="*/ 523462 h 985473"/>
              <a:gd name="connsiteX0-121" fmla="*/ 0 w 985472"/>
              <a:gd name="connsiteY0-122" fmla="*/ 523462 h 985473"/>
              <a:gd name="connsiteX1-123" fmla="*/ 462011 w 985472"/>
              <a:gd name="connsiteY1-124" fmla="*/ 61451 h 985473"/>
              <a:gd name="connsiteX2-125" fmla="*/ 976294 w 985472"/>
              <a:gd name="connsiteY2-126" fmla="*/ 9179 h 985473"/>
              <a:gd name="connsiteX3-127" fmla="*/ 924022 w 985472"/>
              <a:gd name="connsiteY3-128" fmla="*/ 523462 h 985473"/>
              <a:gd name="connsiteX4-129" fmla="*/ 462011 w 985472"/>
              <a:gd name="connsiteY4-130" fmla="*/ 985473 h 985473"/>
              <a:gd name="connsiteX5-131" fmla="*/ 0 w 985472"/>
              <a:gd name="connsiteY5-132" fmla="*/ 523462 h 985473"/>
            </a:gdLst>
            <a:ahLst/>
            <a:cxnLst>
              <a:cxn ang="0">
                <a:pos x="connsiteX0-121" y="connsiteY0-122"/>
              </a:cxn>
              <a:cxn ang="0">
                <a:pos x="connsiteX1-123" y="connsiteY1-124"/>
              </a:cxn>
              <a:cxn ang="0">
                <a:pos x="connsiteX2-125" y="connsiteY2-126"/>
              </a:cxn>
              <a:cxn ang="0">
                <a:pos x="connsiteX3-127" y="connsiteY3-128"/>
              </a:cxn>
              <a:cxn ang="0">
                <a:pos x="connsiteX4-129" y="connsiteY4-130"/>
              </a:cxn>
              <a:cxn ang="0">
                <a:pos x="connsiteX5-131" y="connsiteY5-132"/>
              </a:cxn>
            </a:cxnLst>
            <a:rect l="l" t="t" r="r" b="b"/>
            <a:pathLst>
              <a:path w="985472" h="985473">
                <a:moveTo>
                  <a:pt x="0" y="523462"/>
                </a:moveTo>
                <a:cubicBezTo>
                  <a:pt x="0" y="268300"/>
                  <a:pt x="206849" y="61451"/>
                  <a:pt x="462011" y="61451"/>
                </a:cubicBezTo>
                <a:cubicBezTo>
                  <a:pt x="633438" y="61451"/>
                  <a:pt x="941255" y="-28376"/>
                  <a:pt x="976294" y="9179"/>
                </a:cubicBezTo>
                <a:cubicBezTo>
                  <a:pt x="1013850" y="37485"/>
                  <a:pt x="924022" y="352035"/>
                  <a:pt x="924022" y="523462"/>
                </a:cubicBezTo>
                <a:cubicBezTo>
                  <a:pt x="924022" y="778624"/>
                  <a:pt x="717173" y="985473"/>
                  <a:pt x="462011" y="985473"/>
                </a:cubicBezTo>
                <a:cubicBezTo>
                  <a:pt x="206849" y="985473"/>
                  <a:pt x="0" y="778624"/>
                  <a:pt x="0" y="523462"/>
                </a:cubicBezTo>
                <a:close/>
              </a:path>
            </a:pathLst>
          </a:custGeom>
          <a:noFill/>
          <a:ln w="38100">
            <a:solidFill>
              <a:srgbClr val="72A376"/>
            </a:solidFill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1"/>
            </p:custDataLst>
          </p:nvPr>
        </p:nvSpPr>
        <p:spPr>
          <a:xfrm>
            <a:off x="8677695" y="2740465"/>
            <a:ext cx="408856" cy="516450"/>
          </a:xfrm>
          <a:custGeom>
            <a:avLst/>
            <a:gdLst>
              <a:gd name="connsiteX0" fmla="*/ 1837010 w 4772887"/>
              <a:gd name="connsiteY0" fmla="*/ 5450128 h 6032500"/>
              <a:gd name="connsiteX1" fmla="*/ 2935877 w 4772887"/>
              <a:gd name="connsiteY1" fmla="*/ 5450128 h 6032500"/>
              <a:gd name="connsiteX2" fmla="*/ 2938893 w 4772887"/>
              <a:gd name="connsiteY2" fmla="*/ 5480050 h 6032500"/>
              <a:gd name="connsiteX3" fmla="*/ 2386443 w 4772887"/>
              <a:gd name="connsiteY3" fmla="*/ 6032500 h 6032500"/>
              <a:gd name="connsiteX4" fmla="*/ 1833993 w 4772887"/>
              <a:gd name="connsiteY4" fmla="*/ 5480050 h 6032500"/>
              <a:gd name="connsiteX5" fmla="*/ 2386443 w 4772887"/>
              <a:gd name="connsiteY5" fmla="*/ 0 h 6032500"/>
              <a:gd name="connsiteX6" fmla="*/ 2938893 w 4772887"/>
              <a:gd name="connsiteY6" fmla="*/ 552450 h 6032500"/>
              <a:gd name="connsiteX7" fmla="*/ 2938893 w 4772887"/>
              <a:gd name="connsiteY7" fmla="*/ 667402 h 6032500"/>
              <a:gd name="connsiteX8" fmla="*/ 3023664 w 4772887"/>
              <a:gd name="connsiteY8" fmla="*/ 689199 h 6032500"/>
              <a:gd name="connsiteX9" fmla="*/ 4069193 w 4772887"/>
              <a:gd name="connsiteY9" fmla="*/ 2110322 h 6032500"/>
              <a:gd name="connsiteX10" fmla="*/ 4069193 w 4772887"/>
              <a:gd name="connsiteY10" fmla="*/ 3439578 h 6032500"/>
              <a:gd name="connsiteX11" fmla="*/ 4002295 w 4772887"/>
              <a:gd name="connsiteY11" fmla="*/ 3882070 h 6032500"/>
              <a:gd name="connsiteX12" fmla="*/ 3986838 w 4772887"/>
              <a:gd name="connsiteY12" fmla="*/ 3924300 h 6032500"/>
              <a:gd name="connsiteX13" fmla="*/ 4207737 w 4772887"/>
              <a:gd name="connsiteY13" fmla="*/ 3924300 h 6032500"/>
              <a:gd name="connsiteX14" fmla="*/ 4772887 w 4772887"/>
              <a:gd name="connsiteY14" fmla="*/ 4489450 h 6032500"/>
              <a:gd name="connsiteX15" fmla="*/ 4772887 w 4772887"/>
              <a:gd name="connsiteY15" fmla="*/ 4914895 h 6032500"/>
              <a:gd name="connsiteX16" fmla="*/ 4633182 w 4772887"/>
              <a:gd name="connsiteY16" fmla="*/ 5054600 h 6032500"/>
              <a:gd name="connsiteX17" fmla="*/ 139705 w 4772887"/>
              <a:gd name="connsiteY17" fmla="*/ 5054600 h 6032500"/>
              <a:gd name="connsiteX18" fmla="*/ 0 w 4772887"/>
              <a:gd name="connsiteY18" fmla="*/ 4914895 h 6032500"/>
              <a:gd name="connsiteX19" fmla="*/ 0 w 4772887"/>
              <a:gd name="connsiteY19" fmla="*/ 4489450 h 6032500"/>
              <a:gd name="connsiteX20" fmla="*/ 565150 w 4772887"/>
              <a:gd name="connsiteY20" fmla="*/ 3924300 h 6032500"/>
              <a:gd name="connsiteX21" fmla="*/ 786048 w 4772887"/>
              <a:gd name="connsiteY21" fmla="*/ 3924300 h 6032500"/>
              <a:gd name="connsiteX22" fmla="*/ 770591 w 4772887"/>
              <a:gd name="connsiteY22" fmla="*/ 3882070 h 6032500"/>
              <a:gd name="connsiteX23" fmla="*/ 703693 w 4772887"/>
              <a:gd name="connsiteY23" fmla="*/ 3439578 h 6032500"/>
              <a:gd name="connsiteX24" fmla="*/ 703693 w 4772887"/>
              <a:gd name="connsiteY24" fmla="*/ 2110322 h 6032500"/>
              <a:gd name="connsiteX25" fmla="*/ 1749223 w 4772887"/>
              <a:gd name="connsiteY25" fmla="*/ 689199 h 6032500"/>
              <a:gd name="connsiteX26" fmla="*/ 1833993 w 4772887"/>
              <a:gd name="connsiteY26" fmla="*/ 667402 h 6032500"/>
              <a:gd name="connsiteX27" fmla="*/ 1833993 w 4772887"/>
              <a:gd name="connsiteY27" fmla="*/ 552450 h 6032500"/>
              <a:gd name="connsiteX28" fmla="*/ 2386443 w 4772887"/>
              <a:gd name="connsiteY28" fmla="*/ 0 h 603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72887" h="6032500">
                <a:moveTo>
                  <a:pt x="1837010" y="5450128"/>
                </a:moveTo>
                <a:lnTo>
                  <a:pt x="2935877" y="5450128"/>
                </a:lnTo>
                <a:lnTo>
                  <a:pt x="2938893" y="5480050"/>
                </a:lnTo>
                <a:cubicBezTo>
                  <a:pt x="2938893" y="5785160"/>
                  <a:pt x="2691553" y="6032500"/>
                  <a:pt x="2386443" y="6032500"/>
                </a:cubicBezTo>
                <a:cubicBezTo>
                  <a:pt x="2081333" y="6032500"/>
                  <a:pt x="1833993" y="5785160"/>
                  <a:pt x="1833993" y="5480050"/>
                </a:cubicBezTo>
                <a:close/>
                <a:moveTo>
                  <a:pt x="2386443" y="0"/>
                </a:moveTo>
                <a:cubicBezTo>
                  <a:pt x="2691553" y="0"/>
                  <a:pt x="2938893" y="247340"/>
                  <a:pt x="2938893" y="552450"/>
                </a:cubicBezTo>
                <a:lnTo>
                  <a:pt x="2938893" y="667402"/>
                </a:lnTo>
                <a:lnTo>
                  <a:pt x="3023664" y="689199"/>
                </a:lnTo>
                <a:cubicBezTo>
                  <a:pt x="3629391" y="877599"/>
                  <a:pt x="4069193" y="1442600"/>
                  <a:pt x="4069193" y="2110322"/>
                </a:cubicBezTo>
                <a:lnTo>
                  <a:pt x="4069193" y="3439578"/>
                </a:lnTo>
                <a:cubicBezTo>
                  <a:pt x="4069193" y="3593668"/>
                  <a:pt x="4045772" y="3742287"/>
                  <a:pt x="4002295" y="3882070"/>
                </a:cubicBezTo>
                <a:lnTo>
                  <a:pt x="3986838" y="3924300"/>
                </a:lnTo>
                <a:lnTo>
                  <a:pt x="4207737" y="3924300"/>
                </a:lnTo>
                <a:cubicBezTo>
                  <a:pt x="4519861" y="3924300"/>
                  <a:pt x="4772887" y="4177326"/>
                  <a:pt x="4772887" y="4489450"/>
                </a:cubicBezTo>
                <a:lnTo>
                  <a:pt x="4772887" y="4914895"/>
                </a:lnTo>
                <a:cubicBezTo>
                  <a:pt x="4772887" y="4992052"/>
                  <a:pt x="4710339" y="5054600"/>
                  <a:pt x="4633182" y="5054600"/>
                </a:cubicBezTo>
                <a:lnTo>
                  <a:pt x="139705" y="5054600"/>
                </a:lnTo>
                <a:cubicBezTo>
                  <a:pt x="62548" y="5054600"/>
                  <a:pt x="0" y="4992052"/>
                  <a:pt x="0" y="4914895"/>
                </a:cubicBezTo>
                <a:lnTo>
                  <a:pt x="0" y="4489450"/>
                </a:lnTo>
                <a:cubicBezTo>
                  <a:pt x="0" y="4177326"/>
                  <a:pt x="253026" y="3924300"/>
                  <a:pt x="565150" y="3924300"/>
                </a:cubicBezTo>
                <a:lnTo>
                  <a:pt x="786048" y="3924300"/>
                </a:lnTo>
                <a:lnTo>
                  <a:pt x="770591" y="3882070"/>
                </a:lnTo>
                <a:cubicBezTo>
                  <a:pt x="727114" y="3742287"/>
                  <a:pt x="703693" y="3593668"/>
                  <a:pt x="703693" y="3439578"/>
                </a:cubicBezTo>
                <a:lnTo>
                  <a:pt x="703693" y="2110322"/>
                </a:lnTo>
                <a:cubicBezTo>
                  <a:pt x="703693" y="1442600"/>
                  <a:pt x="1143496" y="877599"/>
                  <a:pt x="1749223" y="689199"/>
                </a:cubicBezTo>
                <a:lnTo>
                  <a:pt x="1833993" y="667402"/>
                </a:lnTo>
                <a:lnTo>
                  <a:pt x="1833993" y="552450"/>
                </a:lnTo>
                <a:cubicBezTo>
                  <a:pt x="1833993" y="247340"/>
                  <a:pt x="2081333" y="0"/>
                  <a:pt x="2386443" y="0"/>
                </a:cubicBezTo>
                <a:close/>
              </a:path>
            </a:pathLst>
          </a:custGeom>
          <a:solidFill>
            <a:srgbClr val="448B8D"/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8121435" y="4378485"/>
            <a:ext cx="1482964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dirty="0">
                <a:solidFill>
                  <a:srgbClr val="000000"/>
                </a:solidFill>
                <a:sym typeface="Arial" panose="020B0604020202020204" pitchFamily="34" charset="0"/>
              </a:rPr>
              <a:t>点击增加你需要的文字</a:t>
            </a: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8121435" y="3838745"/>
            <a:ext cx="148296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/>
            <a:r>
              <a:rPr lang="zh-CN" altLang="en-US" sz="2000" b="1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点击更改</a:t>
            </a:r>
          </a:p>
          <a:p>
            <a:pPr lvl="0" algn="ctr"/>
            <a:endParaRPr lang="zh-CN" altLang="en-US" sz="2000" b="1" dirty="0">
              <a:solidFill>
                <a:srgbClr val="448B8D"/>
              </a:solidFill>
              <a:latin typeface="新宋体" panose="02010609030101010101" charset="-122"/>
              <a:ea typeface="新宋体" panose="02010609030101010101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5" y="-14605"/>
            <a:ext cx="12219305" cy="6879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9590" y="1421765"/>
            <a:ext cx="8593455" cy="40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400" b="1" spc="300">
                <a:solidFill>
                  <a:schemeClr val="tx1"/>
                </a:solidFill>
                <a:uFillTx/>
                <a:latin typeface="新宋体" panose="02010609030101010101" charset="-122"/>
                <a:ea typeface="新宋体" panose="02010609030101010101" charset="-122"/>
              </a:rPr>
              <a:t>点击</a:t>
            </a:r>
            <a:r>
              <a:rPr lang="zh-CN" altLang="en-US" spc="300">
                <a:solidFill>
                  <a:schemeClr val="tx1"/>
                </a:solidFill>
                <a:uFillTx/>
                <a:latin typeface="新宋体" panose="02010609030101010101" charset="-122"/>
                <a:ea typeface="新宋体" panose="02010609030101010101" charset="-122"/>
              </a:rPr>
              <a:t>这里插入教学分析文字或相关数据，</a:t>
            </a:r>
            <a:r>
              <a:rPr lang="zh-CN" altLang="en-US" spc="300">
                <a:solidFill>
                  <a:schemeClr val="tx1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点击这里插入教学分析文字或相关数据，</a:t>
            </a:r>
          </a:p>
          <a:p>
            <a:pPr fontAlgn="auto">
              <a:lnSpc>
                <a:spcPct val="150000"/>
              </a:lnSpc>
            </a:pPr>
            <a:r>
              <a:rPr lang="zh-CN" altLang="en-US" spc="300">
                <a:solidFill>
                  <a:schemeClr val="tx1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点击这里插入教学分析文字或相关数据。</a:t>
            </a:r>
          </a:p>
          <a:p>
            <a:pPr fontAlgn="auto">
              <a:lnSpc>
                <a:spcPct val="150000"/>
              </a:lnSpc>
            </a:pPr>
            <a:r>
              <a:rPr lang="zh-CN" altLang="en-US" spc="300">
                <a:solidFill>
                  <a:schemeClr val="tx1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点击这里插入教学分析文字或相关数据，点击这里插入教学分析文字或相关数据，</a:t>
            </a:r>
          </a:p>
          <a:p>
            <a:pPr fontAlgn="auto">
              <a:lnSpc>
                <a:spcPct val="150000"/>
              </a:lnSpc>
            </a:pPr>
            <a:r>
              <a:rPr lang="zh-CN" altLang="en-US" spc="300">
                <a:solidFill>
                  <a:schemeClr val="tx1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点击这里插入教学分析文字或相关数据，点击这里插入教学分析文字或相关数据，</a:t>
            </a:r>
          </a:p>
          <a:p>
            <a:pPr fontAlgn="auto">
              <a:lnSpc>
                <a:spcPct val="150000"/>
              </a:lnSpc>
            </a:pPr>
            <a:r>
              <a:rPr lang="zh-CN" altLang="en-US" spc="300">
                <a:solidFill>
                  <a:schemeClr val="tx1"/>
                </a:solidFill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点击这里插入教学分析文字或相关数据。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-2540"/>
            <a:ext cx="12219305" cy="68795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7070" y="556260"/>
            <a:ext cx="108178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099435" y="2686685"/>
            <a:ext cx="1955165" cy="1609090"/>
          </a:xfrm>
          <a:prstGeom prst="roundRect">
            <a:avLst/>
          </a:prstGeom>
          <a:solidFill>
            <a:srgbClr val="448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093845" y="2880360"/>
            <a:ext cx="5215255" cy="1229995"/>
          </a:xfrm>
          <a:prstGeom prst="roundRect">
            <a:avLst/>
          </a:prstGeom>
          <a:solidFill>
            <a:schemeClr val="bg1"/>
          </a:solidFill>
          <a:ln>
            <a:solidFill>
              <a:srgbClr val="448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61055" y="2939415"/>
            <a:ext cx="58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77485" y="3107055"/>
            <a:ext cx="2847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sz="4400" b="1" spc="500" dirty="0">
                <a:solidFill>
                  <a:srgbClr val="448B8D"/>
                </a:solidFill>
                <a:uFillTx/>
                <a:sym typeface="Arial" panose="020B0604020202020204" pitchFamily="34" charset="0"/>
              </a:rPr>
              <a:t>教学设计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45" y="-14605"/>
            <a:ext cx="12219305" cy="6879590"/>
          </a:xfrm>
          <a:prstGeom prst="rect">
            <a:avLst/>
          </a:prstGeom>
        </p:spPr>
      </p:pic>
      <p:graphicFrame>
        <p:nvGraphicFramePr>
          <p:cNvPr id="3" name="图表 2"/>
          <p:cNvGraphicFramePr/>
          <p:nvPr/>
        </p:nvGraphicFramePr>
        <p:xfrm>
          <a:off x="1337310" y="1300480"/>
          <a:ext cx="5160010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806565" y="2151380"/>
            <a:ext cx="407797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spc="300"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</a:t>
            </a:r>
            <a:r>
              <a:rPr lang="zh-CN" altLang="en-US" spc="300"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这里插入教学分析文字或相关数据，点击这里插入教学分析文字或相关数据，</a:t>
            </a:r>
            <a:endParaRPr lang="zh-CN" altLang="en-US" spc="300">
              <a:solidFill>
                <a:schemeClr val="tx1"/>
              </a:solidFill>
              <a:uFillTx/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pc="300"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点击这里插入教学分析文字或相关数据。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340000">
            <a:off x="2790190" y="3126105"/>
            <a:ext cx="963930" cy="3460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8600000">
            <a:off x="4700905" y="3083560"/>
            <a:ext cx="963930" cy="3460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3420000">
            <a:off x="5827395" y="3256280"/>
            <a:ext cx="1333500" cy="3460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480000">
            <a:off x="6336030" y="2381250"/>
            <a:ext cx="1333500" cy="3460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760460" y="2778125"/>
            <a:ext cx="1057275" cy="27686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002780" y="2893695"/>
            <a:ext cx="1219835" cy="1398905"/>
          </a:xfrm>
          <a:prstGeom prst="line">
            <a:avLst/>
          </a:prstGeom>
          <a:ln w="254000">
            <a:solidFill>
              <a:schemeClr val="bg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3373120" y="3173730"/>
            <a:ext cx="1836420" cy="1847215"/>
          </a:xfrm>
          <a:prstGeom prst="ellipse">
            <a:avLst/>
          </a:prstGeom>
          <a:solidFill>
            <a:srgbClr val="65D97D"/>
          </a:solidFill>
          <a:ln w="254000">
            <a:solidFill>
              <a:schemeClr val="bg1">
                <a:alpha val="37000"/>
              </a:schemeClr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auto">
          <a:xfrm>
            <a:off x="5210810" y="1767840"/>
            <a:ext cx="1222375" cy="1229360"/>
          </a:xfrm>
          <a:prstGeom prst="ellipse">
            <a:avLst/>
          </a:prstGeom>
          <a:solidFill>
            <a:srgbClr val="1F8784"/>
          </a:solidFill>
          <a:ln w="254000">
            <a:solidFill>
              <a:schemeClr val="bg1">
                <a:alpha val="37000"/>
              </a:schemeClr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6546215" y="3833495"/>
            <a:ext cx="913765" cy="9194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03200">
            <a:solidFill>
              <a:schemeClr val="bg1">
                <a:alpha val="58000"/>
              </a:schemeClr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7495540" y="2161540"/>
            <a:ext cx="1456055" cy="1464310"/>
          </a:xfrm>
          <a:prstGeom prst="ellipse">
            <a:avLst/>
          </a:prstGeom>
          <a:solidFill>
            <a:srgbClr val="42A880"/>
          </a:solidFill>
          <a:ln w="254000">
            <a:solidFill>
              <a:schemeClr val="bg1">
                <a:alpha val="37000"/>
              </a:schemeClr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2162810" y="2290445"/>
            <a:ext cx="965835" cy="971550"/>
          </a:xfrm>
          <a:prstGeom prst="ellipse">
            <a:avLst/>
          </a:prstGeom>
          <a:solidFill>
            <a:srgbClr val="00697D"/>
          </a:solidFill>
          <a:ln w="203200">
            <a:solidFill>
              <a:schemeClr val="bg1">
                <a:alpha val="37000"/>
              </a:schemeClr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9606280" y="2434590"/>
            <a:ext cx="913765" cy="919480"/>
          </a:xfrm>
          <a:prstGeom prst="ellipse">
            <a:avLst/>
          </a:prstGeom>
          <a:solidFill>
            <a:srgbClr val="65D97D"/>
          </a:solidFill>
          <a:ln w="203200">
            <a:solidFill>
              <a:schemeClr val="bg1">
                <a:alpha val="37000"/>
              </a:schemeClr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6" name="Text Placeholder 33"/>
          <p:cNvSpPr txBox="1"/>
          <p:nvPr/>
        </p:nvSpPr>
        <p:spPr>
          <a:xfrm>
            <a:off x="1784985" y="1520825"/>
            <a:ext cx="1722120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1400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，点击添加相关标题文字</a:t>
            </a:r>
          </a:p>
        </p:txBody>
      </p:sp>
      <p:sp>
        <p:nvSpPr>
          <p:cNvPr id="3" name="Text Placeholder 33"/>
          <p:cNvSpPr txBox="1"/>
          <p:nvPr/>
        </p:nvSpPr>
        <p:spPr>
          <a:xfrm>
            <a:off x="3430270" y="5313045"/>
            <a:ext cx="1722120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1400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，点击添加相关标题文字</a:t>
            </a:r>
          </a:p>
        </p:txBody>
      </p:sp>
      <p:sp>
        <p:nvSpPr>
          <p:cNvPr id="4" name="Text Placeholder 33"/>
          <p:cNvSpPr txBox="1"/>
          <p:nvPr/>
        </p:nvSpPr>
        <p:spPr>
          <a:xfrm>
            <a:off x="4960620" y="1004570"/>
            <a:ext cx="1722120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1400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，点击添加相关标题文字</a:t>
            </a:r>
          </a:p>
        </p:txBody>
      </p:sp>
      <p:sp>
        <p:nvSpPr>
          <p:cNvPr id="5" name="Text Placeholder 33"/>
          <p:cNvSpPr txBox="1"/>
          <p:nvPr/>
        </p:nvSpPr>
        <p:spPr>
          <a:xfrm>
            <a:off x="6141085" y="5020945"/>
            <a:ext cx="1722120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1400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，点击添加相关标题文字</a:t>
            </a:r>
          </a:p>
        </p:txBody>
      </p:sp>
      <p:sp>
        <p:nvSpPr>
          <p:cNvPr id="6" name="Text Placeholder 33"/>
          <p:cNvSpPr txBox="1"/>
          <p:nvPr/>
        </p:nvSpPr>
        <p:spPr>
          <a:xfrm>
            <a:off x="7362190" y="1390650"/>
            <a:ext cx="1722120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1400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，点击添加相关标题文字</a:t>
            </a:r>
          </a:p>
        </p:txBody>
      </p:sp>
      <p:sp>
        <p:nvSpPr>
          <p:cNvPr id="7" name="Text Placeholder 33"/>
          <p:cNvSpPr txBox="1"/>
          <p:nvPr/>
        </p:nvSpPr>
        <p:spPr>
          <a:xfrm>
            <a:off x="9202420" y="3580765"/>
            <a:ext cx="1722120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1400" dirty="0">
                <a:solidFill>
                  <a:srgbClr val="448B8D"/>
                </a:solidFill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，点击添加相关标题文字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-2540"/>
            <a:ext cx="12219305" cy="68795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7070" y="556260"/>
            <a:ext cx="108178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Shape 1452"/>
          <p:cNvSpPr/>
          <p:nvPr/>
        </p:nvSpPr>
        <p:spPr>
          <a:xfrm>
            <a:off x="1638300" y="2668905"/>
            <a:ext cx="2057400" cy="2344420"/>
          </a:xfrm>
          <a:prstGeom prst="roundRect">
            <a:avLst>
              <a:gd name="adj" fmla="val 6924"/>
            </a:avLst>
          </a:prstGeom>
          <a:solidFill>
            <a:srgbClr val="42A880">
              <a:alpha val="37000"/>
            </a:srgbClr>
          </a:solidFill>
          <a:ln w="19050">
            <a:solidFill>
              <a:srgbClr val="448B8D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Shape 1454"/>
          <p:cNvSpPr/>
          <p:nvPr/>
        </p:nvSpPr>
        <p:spPr>
          <a:xfrm>
            <a:off x="3924300" y="2668905"/>
            <a:ext cx="2057400" cy="2344420"/>
          </a:xfrm>
          <a:prstGeom prst="roundRect">
            <a:avLst>
              <a:gd name="adj" fmla="val 6924"/>
            </a:avLst>
          </a:prstGeom>
          <a:solidFill>
            <a:srgbClr val="42A880">
              <a:alpha val="37000"/>
            </a:srgbClr>
          </a:solidFill>
          <a:ln w="19050">
            <a:solidFill>
              <a:srgbClr val="448B8D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Shape 1456"/>
          <p:cNvSpPr/>
          <p:nvPr/>
        </p:nvSpPr>
        <p:spPr>
          <a:xfrm>
            <a:off x="6191885" y="2668905"/>
            <a:ext cx="2057400" cy="2344420"/>
          </a:xfrm>
          <a:prstGeom prst="roundRect">
            <a:avLst>
              <a:gd name="adj" fmla="val 6924"/>
            </a:avLst>
          </a:prstGeom>
          <a:solidFill>
            <a:srgbClr val="42A880">
              <a:alpha val="37000"/>
            </a:srgbClr>
          </a:solidFill>
          <a:ln w="19050">
            <a:solidFill>
              <a:srgbClr val="448B8D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Shape 1458"/>
          <p:cNvSpPr/>
          <p:nvPr/>
        </p:nvSpPr>
        <p:spPr>
          <a:xfrm>
            <a:off x="8477885" y="2668905"/>
            <a:ext cx="2057400" cy="2344420"/>
          </a:xfrm>
          <a:prstGeom prst="roundRect">
            <a:avLst>
              <a:gd name="adj" fmla="val 6924"/>
            </a:avLst>
          </a:prstGeom>
          <a:solidFill>
            <a:srgbClr val="42A880">
              <a:alpha val="37000"/>
            </a:srgbClr>
          </a:solidFill>
          <a:ln w="19050">
            <a:solidFill>
              <a:srgbClr val="448B8D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Shape 1460"/>
          <p:cNvSpPr/>
          <p:nvPr/>
        </p:nvSpPr>
        <p:spPr>
          <a:xfrm>
            <a:off x="1909445" y="1915795"/>
            <a:ext cx="1514475" cy="151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2C1BB"/>
          </a:solidFill>
          <a:ln w="12700" cap="flat">
            <a:solidFill>
              <a:srgbClr val="448B8D"/>
            </a:solidFill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Shape 1463"/>
          <p:cNvSpPr/>
          <p:nvPr/>
        </p:nvSpPr>
        <p:spPr>
          <a:xfrm>
            <a:off x="1844675" y="1951990"/>
            <a:ext cx="425450" cy="42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2A880"/>
          </a:solidFill>
          <a:ln w="12700">
            <a:solidFill>
              <a:srgbClr val="448B8D"/>
            </a:solidFill>
            <a:miter lim="400000"/>
          </a:ln>
        </p:spPr>
        <p:txBody>
          <a:bodyPr lIns="26787" tIns="26787" rIns="26787" bIns="26787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AB5FF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Shape 1464"/>
          <p:cNvSpPr/>
          <p:nvPr/>
        </p:nvSpPr>
        <p:spPr>
          <a:xfrm>
            <a:off x="1941830" y="2080895"/>
            <a:ext cx="207645" cy="16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363" extrusionOk="0">
                <a:moveTo>
                  <a:pt x="7274" y="21020"/>
                </a:moveTo>
                <a:cubicBezTo>
                  <a:pt x="7274" y="21376"/>
                  <a:pt x="7435" y="21475"/>
                  <a:pt x="7659" y="21222"/>
                </a:cubicBezTo>
                <a:cubicBezTo>
                  <a:pt x="7951" y="20894"/>
                  <a:pt x="10973" y="17529"/>
                  <a:pt x="10973" y="17529"/>
                </a:cubicBezTo>
                <a:lnTo>
                  <a:pt x="7274" y="15153"/>
                </a:lnTo>
                <a:cubicBezTo>
                  <a:pt x="7274" y="15153"/>
                  <a:pt x="7274" y="21020"/>
                  <a:pt x="7274" y="21020"/>
                </a:cubicBezTo>
                <a:close/>
                <a:moveTo>
                  <a:pt x="20812" y="50"/>
                </a:moveTo>
                <a:cubicBezTo>
                  <a:pt x="20412" y="224"/>
                  <a:pt x="667" y="8860"/>
                  <a:pt x="277" y="9030"/>
                </a:cubicBezTo>
                <a:cubicBezTo>
                  <a:pt x="-53" y="9174"/>
                  <a:pt x="-126" y="9528"/>
                  <a:pt x="266" y="9723"/>
                </a:cubicBezTo>
                <a:cubicBezTo>
                  <a:pt x="733" y="9955"/>
                  <a:pt x="4681" y="11919"/>
                  <a:pt x="4681" y="11919"/>
                </a:cubicBezTo>
                <a:lnTo>
                  <a:pt x="4681" y="11919"/>
                </a:lnTo>
                <a:lnTo>
                  <a:pt x="7298" y="13221"/>
                </a:lnTo>
                <a:cubicBezTo>
                  <a:pt x="7298" y="13221"/>
                  <a:pt x="19903" y="1732"/>
                  <a:pt x="20073" y="1577"/>
                </a:cubicBezTo>
                <a:cubicBezTo>
                  <a:pt x="20246" y="1420"/>
                  <a:pt x="20443" y="1713"/>
                  <a:pt x="20319" y="1881"/>
                </a:cubicBezTo>
                <a:cubicBezTo>
                  <a:pt x="20194" y="2050"/>
                  <a:pt x="11163" y="14170"/>
                  <a:pt x="11163" y="14170"/>
                </a:cubicBezTo>
                <a:cubicBezTo>
                  <a:pt x="11163" y="14170"/>
                  <a:pt x="11163" y="14170"/>
                  <a:pt x="11163" y="14171"/>
                </a:cubicBezTo>
                <a:lnTo>
                  <a:pt x="10637" y="14898"/>
                </a:lnTo>
                <a:lnTo>
                  <a:pt x="11333" y="15363"/>
                </a:lnTo>
                <a:lnTo>
                  <a:pt x="11333" y="15363"/>
                </a:lnTo>
                <a:cubicBezTo>
                  <a:pt x="11333" y="15363"/>
                  <a:pt x="16742" y="18976"/>
                  <a:pt x="17127" y="19234"/>
                </a:cubicBezTo>
                <a:cubicBezTo>
                  <a:pt x="17464" y="19459"/>
                  <a:pt x="17904" y="19272"/>
                  <a:pt x="18001" y="18750"/>
                </a:cubicBezTo>
                <a:cubicBezTo>
                  <a:pt x="18117" y="18135"/>
                  <a:pt x="21310" y="1052"/>
                  <a:pt x="21382" y="671"/>
                </a:cubicBezTo>
                <a:cubicBezTo>
                  <a:pt x="21474" y="177"/>
                  <a:pt x="21211" y="-125"/>
                  <a:pt x="20812" y="50"/>
                </a:cubicBezTo>
                <a:close/>
              </a:path>
            </a:pathLst>
          </a:custGeom>
          <a:solidFill>
            <a:srgbClr val="42A880">
              <a:alpha val="37000"/>
            </a:srgbClr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AB5FF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Shape 1465"/>
          <p:cNvSpPr/>
          <p:nvPr/>
        </p:nvSpPr>
        <p:spPr>
          <a:xfrm>
            <a:off x="4195445" y="1915795"/>
            <a:ext cx="1514475" cy="151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2C1BB"/>
          </a:solidFill>
          <a:ln w="12700" cap="flat">
            <a:solidFill>
              <a:srgbClr val="448B8D"/>
            </a:solidFill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Shape 1468"/>
          <p:cNvSpPr/>
          <p:nvPr/>
        </p:nvSpPr>
        <p:spPr>
          <a:xfrm>
            <a:off x="6479540" y="1916430"/>
            <a:ext cx="1511300" cy="151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2C1BB"/>
          </a:solidFill>
          <a:ln w="12700" cap="flat">
            <a:solidFill>
              <a:srgbClr val="448B8D"/>
            </a:solidFill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Shape 1471"/>
          <p:cNvSpPr/>
          <p:nvPr/>
        </p:nvSpPr>
        <p:spPr>
          <a:xfrm>
            <a:off x="8769350" y="1917700"/>
            <a:ext cx="1511300" cy="151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2C1BB"/>
          </a:solidFill>
          <a:ln w="12700" cap="flat">
            <a:solidFill>
              <a:srgbClr val="448B8D"/>
            </a:solidFill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Shape 1474"/>
          <p:cNvSpPr/>
          <p:nvPr/>
        </p:nvSpPr>
        <p:spPr>
          <a:xfrm>
            <a:off x="4138295" y="1951990"/>
            <a:ext cx="425450" cy="42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2A880"/>
          </a:solidFill>
          <a:ln w="12700">
            <a:solidFill>
              <a:srgbClr val="448B8D"/>
            </a:solidFill>
            <a:miter lim="400000"/>
          </a:ln>
        </p:spPr>
        <p:txBody>
          <a:bodyPr lIns="26787" tIns="26787" rIns="26787" bIns="26787" anchor="ctr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ern="0" noProof="0">
              <a:ln>
                <a:noFill/>
              </a:ln>
              <a:solidFill>
                <a:srgbClr val="AB5FF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8" name="Group 1479"/>
          <p:cNvGrpSpPr/>
          <p:nvPr/>
        </p:nvGrpSpPr>
        <p:grpSpPr>
          <a:xfrm>
            <a:off x="4250055" y="2062480"/>
            <a:ext cx="179070" cy="167005"/>
            <a:chOff x="0" y="0"/>
            <a:chExt cx="398340" cy="372667"/>
          </a:xfrm>
          <a:solidFill>
            <a:srgbClr val="42A880">
              <a:alpha val="37000"/>
            </a:srgbClr>
          </a:solidFill>
        </p:grpSpPr>
        <p:sp>
          <p:nvSpPr>
            <p:cNvPr id="139" name="Shape 1477"/>
            <p:cNvSpPr/>
            <p:nvPr/>
          </p:nvSpPr>
          <p:spPr>
            <a:xfrm>
              <a:off x="0" y="0"/>
              <a:ext cx="346395" cy="24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20" extrusionOk="0">
                  <a:moveTo>
                    <a:pt x="21474" y="11049"/>
                  </a:moveTo>
                  <a:lnTo>
                    <a:pt x="18909" y="958"/>
                  </a:lnTo>
                  <a:cubicBezTo>
                    <a:pt x="18720" y="217"/>
                    <a:pt x="18164" y="-180"/>
                    <a:pt x="17669" y="79"/>
                  </a:cubicBezTo>
                  <a:lnTo>
                    <a:pt x="618" y="8962"/>
                  </a:lnTo>
                  <a:cubicBezTo>
                    <a:pt x="123" y="9221"/>
                    <a:pt x="-126" y="10036"/>
                    <a:pt x="64" y="10782"/>
                  </a:cubicBezTo>
                  <a:lnTo>
                    <a:pt x="2769" y="21420"/>
                  </a:lnTo>
                  <a:lnTo>
                    <a:pt x="2769" y="15715"/>
                  </a:lnTo>
                  <a:cubicBezTo>
                    <a:pt x="2769" y="13145"/>
                    <a:pt x="4209" y="11049"/>
                    <a:pt x="5979" y="11049"/>
                  </a:cubicBezTo>
                  <a:lnTo>
                    <a:pt x="10484" y="11049"/>
                  </a:lnTo>
                  <a:lnTo>
                    <a:pt x="15858" y="5663"/>
                  </a:lnTo>
                  <a:lnTo>
                    <a:pt x="18967" y="11049"/>
                  </a:lnTo>
                  <a:cubicBezTo>
                    <a:pt x="18967" y="11049"/>
                    <a:pt x="21474" y="11049"/>
                    <a:pt x="21474" y="11049"/>
                  </a:cubicBezTo>
                  <a:close/>
                </a:path>
              </a:pathLst>
            </a:custGeom>
            <a:solidFill>
              <a:srgbClr val="42A880">
                <a:alpha val="37000"/>
              </a:srgbClr>
            </a:solidFill>
            <a:ln w="12700">
              <a:solidFill>
                <a:schemeClr val="bg1"/>
              </a:solidFill>
              <a:miter lim="400000"/>
            </a:ln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kern="0" noProof="0">
                <a:ln>
                  <a:noFill/>
                </a:ln>
                <a:solidFill>
                  <a:srgbClr val="AB5FF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Shape 1478"/>
            <p:cNvSpPr/>
            <p:nvPr/>
          </p:nvSpPr>
          <p:spPr>
            <a:xfrm>
              <a:off x="74826" y="149651"/>
              <a:ext cx="323515" cy="22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1" y="0"/>
                  </a:moveTo>
                  <a:lnTo>
                    <a:pt x="1028" y="0"/>
                  </a:lnTo>
                  <a:cubicBezTo>
                    <a:pt x="460" y="0"/>
                    <a:pt x="0" y="708"/>
                    <a:pt x="0" y="1571"/>
                  </a:cubicBezTo>
                  <a:lnTo>
                    <a:pt x="0" y="20029"/>
                  </a:lnTo>
                  <a:cubicBezTo>
                    <a:pt x="0" y="20897"/>
                    <a:pt x="460" y="21600"/>
                    <a:pt x="1028" y="21600"/>
                  </a:cubicBezTo>
                  <a:lnTo>
                    <a:pt x="20571" y="21600"/>
                  </a:lnTo>
                  <a:cubicBezTo>
                    <a:pt x="21140" y="21600"/>
                    <a:pt x="21600" y="20897"/>
                    <a:pt x="21600" y="20029"/>
                  </a:cubicBezTo>
                  <a:lnTo>
                    <a:pt x="21600" y="1571"/>
                  </a:lnTo>
                  <a:cubicBezTo>
                    <a:pt x="21600" y="708"/>
                    <a:pt x="21140" y="0"/>
                    <a:pt x="20571" y="0"/>
                  </a:cubicBezTo>
                  <a:close/>
                </a:path>
              </a:pathLst>
            </a:custGeom>
            <a:solidFill>
              <a:srgbClr val="42A880">
                <a:alpha val="37000"/>
              </a:srgbClr>
            </a:solidFill>
            <a:ln w="12700">
              <a:solidFill>
                <a:schemeClr val="bg1"/>
              </a:solidFill>
              <a:miter lim="400000"/>
            </a:ln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kern="0" noProof="0">
                <a:ln>
                  <a:noFill/>
                </a:ln>
                <a:solidFill>
                  <a:srgbClr val="AB5FF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2" name="Shape 1476"/>
          <p:cNvSpPr/>
          <p:nvPr/>
        </p:nvSpPr>
        <p:spPr>
          <a:xfrm>
            <a:off x="8688070" y="1951990"/>
            <a:ext cx="425450" cy="42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2A880"/>
          </a:solidFill>
          <a:ln w="12700">
            <a:solidFill>
              <a:srgbClr val="448B8D"/>
            </a:solidFill>
            <a:miter lim="400000"/>
          </a:ln>
        </p:spPr>
        <p:txBody>
          <a:bodyPr lIns="26787" tIns="26787" rIns="26787" bIns="26787" anchor="ctr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ern="0" noProof="0">
              <a:ln>
                <a:noFill/>
              </a:ln>
              <a:solidFill>
                <a:srgbClr val="AB5FF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Shape 1481"/>
          <p:cNvSpPr/>
          <p:nvPr/>
        </p:nvSpPr>
        <p:spPr>
          <a:xfrm>
            <a:off x="8811260" y="2062480"/>
            <a:ext cx="174625" cy="16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13" y="16137"/>
                </a:moveTo>
                <a:cubicBezTo>
                  <a:pt x="14080" y="15059"/>
                  <a:pt x="13176" y="14150"/>
                  <a:pt x="13176" y="12203"/>
                </a:cubicBezTo>
                <a:cubicBezTo>
                  <a:pt x="13176" y="11034"/>
                  <a:pt x="14040" y="11415"/>
                  <a:pt x="14419" y="9274"/>
                </a:cubicBezTo>
                <a:cubicBezTo>
                  <a:pt x="14577" y="8387"/>
                  <a:pt x="15341" y="9261"/>
                  <a:pt x="15487" y="7233"/>
                </a:cubicBezTo>
                <a:cubicBezTo>
                  <a:pt x="15487" y="6425"/>
                  <a:pt x="15071" y="6224"/>
                  <a:pt x="15071" y="6224"/>
                </a:cubicBezTo>
                <a:cubicBezTo>
                  <a:pt x="15071" y="6224"/>
                  <a:pt x="15283" y="5028"/>
                  <a:pt x="15366" y="4109"/>
                </a:cubicBezTo>
                <a:cubicBezTo>
                  <a:pt x="15468" y="2962"/>
                  <a:pt x="14731" y="0"/>
                  <a:pt x="10800" y="0"/>
                </a:cubicBezTo>
                <a:cubicBezTo>
                  <a:pt x="6869" y="0"/>
                  <a:pt x="6131" y="2962"/>
                  <a:pt x="6234" y="4109"/>
                </a:cubicBezTo>
                <a:cubicBezTo>
                  <a:pt x="6317" y="5028"/>
                  <a:pt x="6529" y="6224"/>
                  <a:pt x="6529" y="6224"/>
                </a:cubicBezTo>
                <a:cubicBezTo>
                  <a:pt x="6529" y="6224"/>
                  <a:pt x="6113" y="6425"/>
                  <a:pt x="6113" y="7233"/>
                </a:cubicBezTo>
                <a:cubicBezTo>
                  <a:pt x="6258" y="9261"/>
                  <a:pt x="7022" y="8387"/>
                  <a:pt x="7179" y="9274"/>
                </a:cubicBezTo>
                <a:cubicBezTo>
                  <a:pt x="7560" y="11415"/>
                  <a:pt x="8424" y="11034"/>
                  <a:pt x="8424" y="12203"/>
                </a:cubicBezTo>
                <a:cubicBezTo>
                  <a:pt x="8424" y="14150"/>
                  <a:pt x="7520" y="15059"/>
                  <a:pt x="4687" y="16137"/>
                </a:cubicBezTo>
                <a:cubicBezTo>
                  <a:pt x="1846" y="17219"/>
                  <a:pt x="0" y="18321"/>
                  <a:pt x="0" y="19073"/>
                </a:cubicBezTo>
                <a:cubicBezTo>
                  <a:pt x="0" y="19825"/>
                  <a:pt x="0" y="21600"/>
                  <a:pt x="0" y="21600"/>
                </a:cubicBezTo>
                <a:lnTo>
                  <a:pt x="10800" y="21600"/>
                </a:lnTo>
                <a:lnTo>
                  <a:pt x="21600" y="21600"/>
                </a:lnTo>
                <a:cubicBezTo>
                  <a:pt x="21600" y="21600"/>
                  <a:pt x="21600" y="19825"/>
                  <a:pt x="21600" y="19073"/>
                </a:cubicBezTo>
                <a:cubicBezTo>
                  <a:pt x="21600" y="18321"/>
                  <a:pt x="19754" y="17219"/>
                  <a:pt x="16913" y="16137"/>
                </a:cubicBezTo>
                <a:close/>
              </a:path>
            </a:pathLst>
          </a:custGeom>
          <a:solidFill>
            <a:srgbClr val="42A880">
              <a:alpha val="37000"/>
            </a:srgbClr>
          </a:solidFill>
          <a:ln w="12700">
            <a:solidFill>
              <a:schemeClr val="bg1"/>
            </a:solidFill>
            <a:miter lim="400000"/>
          </a:ln>
        </p:spPr>
        <p:txBody>
          <a:bodyPr wrap="square" lIns="0" tIns="0" rIns="0" bIns="0" numCol="1" anchor="ctr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ern="0" noProof="0">
              <a:ln>
                <a:noFill/>
              </a:ln>
              <a:solidFill>
                <a:srgbClr val="AB5FF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Text Placeholder 5"/>
          <p:cNvSpPr txBox="1"/>
          <p:nvPr/>
        </p:nvSpPr>
        <p:spPr>
          <a:xfrm>
            <a:off x="2051050" y="2498725"/>
            <a:ext cx="1174115" cy="3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2A880">
                    <a:alpha val="37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5" name="Text Placeholder 6"/>
          <p:cNvSpPr txBox="1"/>
          <p:nvPr/>
        </p:nvSpPr>
        <p:spPr>
          <a:xfrm>
            <a:off x="1744345" y="3674745"/>
            <a:ext cx="1843405" cy="101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2A880">
                    <a:alpha val="37000"/>
                  </a:srgbClr>
                </a:solidFill>
              </a14:hiddenFill>
            </a:ext>
          </a:extLst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6" name="Text Placeholder 5"/>
          <p:cNvSpPr txBox="1"/>
          <p:nvPr/>
        </p:nvSpPr>
        <p:spPr>
          <a:xfrm>
            <a:off x="4437380" y="2498725"/>
            <a:ext cx="1092200" cy="3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2A880">
                    <a:alpha val="37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7" name="Text Placeholder 5"/>
          <p:cNvSpPr txBox="1"/>
          <p:nvPr/>
        </p:nvSpPr>
        <p:spPr>
          <a:xfrm>
            <a:off x="9009380" y="2498725"/>
            <a:ext cx="1092200" cy="3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2A880">
                    <a:alpha val="37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8" name="Text Placeholder 6"/>
          <p:cNvSpPr txBox="1"/>
          <p:nvPr/>
        </p:nvSpPr>
        <p:spPr>
          <a:xfrm>
            <a:off x="4138295" y="3674745"/>
            <a:ext cx="1628775" cy="101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2A880">
                    <a:alpha val="37000"/>
                  </a:srgbClr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2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9" name="Text Placeholder 6"/>
          <p:cNvSpPr txBox="1"/>
          <p:nvPr/>
        </p:nvSpPr>
        <p:spPr>
          <a:xfrm>
            <a:off x="6416040" y="3674745"/>
            <a:ext cx="1628775" cy="101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2A880">
                    <a:alpha val="37000"/>
                  </a:srgbClr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2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0" name="Text Placeholder 6"/>
          <p:cNvSpPr txBox="1"/>
          <p:nvPr/>
        </p:nvSpPr>
        <p:spPr>
          <a:xfrm>
            <a:off x="8710295" y="3674745"/>
            <a:ext cx="1628775" cy="101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2A880">
                    <a:alpha val="37000"/>
                  </a:srgbClr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2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1" name="Text Placeholder 5"/>
          <p:cNvSpPr txBox="1"/>
          <p:nvPr/>
        </p:nvSpPr>
        <p:spPr>
          <a:xfrm>
            <a:off x="6715125" y="2498725"/>
            <a:ext cx="1092200" cy="3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2A880">
                    <a:alpha val="37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52" name="Shape 1475"/>
          <p:cNvSpPr/>
          <p:nvPr/>
        </p:nvSpPr>
        <p:spPr>
          <a:xfrm>
            <a:off x="6405245" y="1951990"/>
            <a:ext cx="425450" cy="42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2A880"/>
          </a:solidFill>
          <a:ln w="12700">
            <a:solidFill>
              <a:srgbClr val="448B8D"/>
            </a:solidFill>
            <a:miter lim="400000"/>
          </a:ln>
        </p:spPr>
        <p:txBody>
          <a:bodyPr lIns="26787" tIns="26787" rIns="26787" bIns="26787" anchor="ctr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ern="0" noProof="0">
              <a:ln>
                <a:noFill/>
              </a:ln>
              <a:solidFill>
                <a:srgbClr val="AB5FF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" name="Shape 1480"/>
          <p:cNvSpPr/>
          <p:nvPr/>
        </p:nvSpPr>
        <p:spPr>
          <a:xfrm>
            <a:off x="6534150" y="2062480"/>
            <a:ext cx="167005" cy="16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rgbClr val="42A880">
              <a:alpha val="37000"/>
            </a:srgbClr>
          </a:solidFill>
          <a:ln w="12700">
            <a:solidFill>
              <a:schemeClr val="bg1"/>
            </a:solidFill>
            <a:miter lim="400000"/>
          </a:ln>
        </p:spPr>
        <p:txBody>
          <a:bodyPr wrap="square" lIns="0" tIns="0" rIns="0" bIns="0" numCol="1" anchor="ctr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ern="0" noProof="0">
              <a:ln>
                <a:noFill/>
              </a:ln>
              <a:solidFill>
                <a:srgbClr val="AB5FF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a"/>
  <p:tag name="KSO_WM_UNIT_INDEX" val="1"/>
  <p:tag name="KSO_WM_UNIT_ID" val="diagram160327_3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1"/>
  <p:tag name="KSO_WM_BEAUTIFY_FLAG" val="#wm#"/>
  <p:tag name="KSO_WM_UNIT_PRESET_TEXT_INDEX" val="3"/>
  <p:tag name="KSO_WM_UNIT_PRESET_TEXT_LEN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7"/>
  <p:tag name="KSO_WM_UNIT_ID" val="diagram160327_4*l_i*1_7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8"/>
  <p:tag name="KSO_WM_UNIT_ID" val="diagram160327_4*l_i*1_8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3_1"/>
  <p:tag name="KSO_WM_UNIT_ID" val="diagram160327_4*l_h_f*1_3_1"/>
  <p:tag name="KSO_WM_UNIT_CLEAR" val="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9"/>
  <p:tag name="KSO_WM_UNIT_ID" val="diagram160327_4*l_i*1_9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4"/>
  <p:tag name="KSO_WM_UNIT_ID" val="diagram160327_4*l_i*1_4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5"/>
  <p:tag name="KSO_WM_UNIT_ID" val="diagram160327_4*l_i*1_5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2_1"/>
  <p:tag name="KSO_WM_UNIT_ID" val="diagram160327_4*l_h_f*1_2_1"/>
  <p:tag name="KSO_WM_UNIT_CLEAR" val="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6"/>
  <p:tag name="KSO_WM_UNIT_ID" val="diagram160327_4*l_i*1_6"/>
  <p:tag name="KSO_WM_UNIT_CLEAR" val="1"/>
  <p:tag name="KSO_WM_UNIT_LAYERLEVEL" val="1_1"/>
  <p:tag name="KSO_WM_BEAUTIFY_FLAG" val="#wm#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"/>
  <p:tag name="KSO_WM_UNIT_ID" val="diagram160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7_4*i*1"/>
  <p:tag name="KSO_WM_TEMPLATE_CATEGORY" val="diagram"/>
  <p:tag name="KSO_WM_TEMPLATE_INDEX" val="160327"/>
  <p:tag name="KSO_WM_UNIT_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4*l_h_f*1_1_1"/>
  <p:tag name="KSO_WM_UNIT_CLEAR" val="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3"/>
  <p:tag name="KSO_WM_UNIT_ID" val="diagram160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i"/>
  <p:tag name="KSO_WM_UNIT_INDEX" val="1_1"/>
  <p:tag name="KSO_WM_UNIT_ID" val="259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i"/>
  <p:tag name="KSO_WM_UNIT_INDEX" val="1_2"/>
  <p:tag name="KSO_WM_UNIT_ID" val="259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h_f"/>
  <p:tag name="KSO_WM_UNIT_INDEX" val="1_1_1"/>
  <p:tag name="KSO_WM_UNIT_ID" val="259*l_h_f*1_1_1"/>
  <p:tag name="KSO_WM_UNIT_CLEAR" val="1"/>
  <p:tag name="KSO_WM_UNIT_LAYERLEVEL" val="1_1_1"/>
  <p:tag name="KSO_WM_UNIT_VALUE" val="15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h_a"/>
  <p:tag name="KSO_WM_UNIT_INDEX" val="1_1_1"/>
  <p:tag name="KSO_WM_UNIT_ID" val="259*l_h_a*1_1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TEXT_FILL_FORE_SCHEMECOLOR_INDEX" val="5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i"/>
  <p:tag name="KSO_WM_UNIT_INDEX" val="1_3"/>
  <p:tag name="KSO_WM_UNIT_ID" val="259*l_i*1_3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i"/>
  <p:tag name="KSO_WM_UNIT_INDEX" val="1_4"/>
  <p:tag name="KSO_WM_UNIT_ID" val="259*l_i*1_4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7_4*i*10"/>
  <p:tag name="KSO_WM_TEMPLATE_CATEGORY" val="diagram"/>
  <p:tag name="KSO_WM_TEMPLATE_INDEX" val="160327"/>
  <p:tag name="KSO_WM_UNIT_INDEX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h_f"/>
  <p:tag name="KSO_WM_UNIT_INDEX" val="1_2_1"/>
  <p:tag name="KSO_WM_UNIT_ID" val="259*l_h_f*1_2_1"/>
  <p:tag name="KSO_WM_UNIT_CLEAR" val="1"/>
  <p:tag name="KSO_WM_UNIT_LAYERLEVEL" val="1_1_1"/>
  <p:tag name="KSO_WM_UNIT_VALUE" val="15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h_a"/>
  <p:tag name="KSO_WM_UNIT_INDEX" val="1_2_1"/>
  <p:tag name="KSO_WM_UNIT_ID" val="259*l_h_a*1_2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TEXT_FILL_FORE_SCHEMECOLOR_INDEX" val="5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i"/>
  <p:tag name="KSO_WM_UNIT_INDEX" val="1_5"/>
  <p:tag name="KSO_WM_UNIT_ID" val="259*l_i*1_5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i"/>
  <p:tag name="KSO_WM_UNIT_INDEX" val="1_6"/>
  <p:tag name="KSO_WM_UNIT_ID" val="259*l_i*1_6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h_f"/>
  <p:tag name="KSO_WM_UNIT_INDEX" val="1_3_1"/>
  <p:tag name="KSO_WM_UNIT_ID" val="259*l_h_f*1_3_1"/>
  <p:tag name="KSO_WM_UNIT_CLEAR" val="1"/>
  <p:tag name="KSO_WM_UNIT_LAYERLEVEL" val="1_1_1"/>
  <p:tag name="KSO_WM_UNIT_VALUE" val="15"/>
  <p:tag name="KSO_WM_UNIT_HIGHLIGHT" val="0"/>
  <p:tag name="KSO_WM_UNIT_COMPATIBLE" val="0"/>
  <p:tag name="KSO_WM_BEAUTIFY_FLAG" val="#wm#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71"/>
  <p:tag name="KSO_WM_UNIT_TYPE" val="l_h_a"/>
  <p:tag name="KSO_WM_UNIT_INDEX" val="1_3_1"/>
  <p:tag name="KSO_WM_UNIT_ID" val="259*l_h_a*1_3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TEXT_FILL_FORE_SCHEMECOLOR_INDEX" val="5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7_4*i*19"/>
  <p:tag name="KSO_WM_TEMPLATE_CATEGORY" val="diagram"/>
  <p:tag name="KSO_WM_TEMPLATE_INDEX" val="160327"/>
  <p:tag name="KSO_WM_UNIT_INDEX" val="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1"/>
  <p:tag name="KSO_WM_UNIT_ID" val="258*q_i*1_1"/>
  <p:tag name="KSO_WM_UNIT_CLEAR" val="1"/>
  <p:tag name="KSO_WM_UNIT_LAYERLEVEL" val="1_1"/>
  <p:tag name="KSO_WM_BEAUTIFY_FLAG" val="#wm#"/>
  <p:tag name="KSO_WM_TAG_VERSION" val="1.0"/>
  <p:tag name="KSO_WM_DIAGRAM_GROUP_CODE" val="q1-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55_4*i*1"/>
  <p:tag name="KSO_WM_TEMPLATE_CATEGORY" val="diagram"/>
  <p:tag name="KSO_WM_TEMPLATE_INDEX" val="160355"/>
  <p:tag name="KSO_WM_UNIT_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4"/>
  <p:tag name="KSO_WM_UNIT_ID" val="258*q_i*1_4"/>
  <p:tag name="KSO_WM_UNIT_CLEAR" val="1"/>
  <p:tag name="KSO_WM_UNIT_LAYERLEVEL" val="1_1"/>
  <p:tag name="KSO_WM_BEAUTIFY_FLAG" val="#wm#"/>
  <p:tag name="KSO_WM_TAG_VERSION" val="1.0"/>
  <p:tag name="KSO_WM_DIAGRAM_GROUP_CODE" val="q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5"/>
  <p:tag name="KSO_WM_UNIT_ID" val="258*q_i*1_5"/>
  <p:tag name="KSO_WM_UNIT_CLEAR" val="1"/>
  <p:tag name="KSO_WM_UNIT_LAYERLEVEL" val="1_1"/>
  <p:tag name="KSO_WM_BEAUTIFY_FLAG" val="#wm#"/>
  <p:tag name="KSO_WM_TAG_VERSION" val="1.0"/>
  <p:tag name="KSO_WM_DIAGRAM_GROUP_CODE" val="q1-1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55"/>
  <p:tag name="KSO_WM_UNIT_TYPE" val="q_h_f"/>
  <p:tag name="KSO_WM_UNIT_INDEX" val="1_4_1"/>
  <p:tag name="KSO_WM_UNIT_ID" val="258*q_h_f*1_4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7_4*i*28"/>
  <p:tag name="KSO_WM_TEMPLATE_CATEGORY" val="diagram"/>
  <p:tag name="KSO_WM_TEMPLATE_INDEX" val="160327"/>
  <p:tag name="KSO_WM_UNIT_INDEX" val="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6"/>
  <p:tag name="KSO_WM_UNIT_ID" val="258*q_i*1_6"/>
  <p:tag name="KSO_WM_UNIT_CLEAR" val="1"/>
  <p:tag name="KSO_WM_UNIT_LAYERLEVEL" val="1_1"/>
  <p:tag name="KSO_WM_BEAUTIFY_FLAG" val="#wm#"/>
  <p:tag name="KSO_WM_TAG_VERSION" val="1.0"/>
  <p:tag name="KSO_WM_DIAGRAM_GROUP_CODE" val="q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7"/>
  <p:tag name="KSO_WM_UNIT_ID" val="258*q_i*1_7"/>
  <p:tag name="KSO_WM_UNIT_CLEAR" val="1"/>
  <p:tag name="KSO_WM_UNIT_LAYERLEVEL" val="1_1"/>
  <p:tag name="KSO_WM_BEAUTIFY_FLAG" val="#wm#"/>
  <p:tag name="KSO_WM_TAG_VERSION" val="1.0"/>
  <p:tag name="KSO_WM_DIAGRAM_GROUP_CODE" val="q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55"/>
  <p:tag name="KSO_WM_UNIT_TYPE" val="q_h_f"/>
  <p:tag name="KSO_WM_UNIT_INDEX" val="1_2_1"/>
  <p:tag name="KSO_WM_UNIT_ID" val="258*q_h_f*1_2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q1-1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8"/>
  <p:tag name="KSO_WM_UNIT_ID" val="258*q_i*1_8"/>
  <p:tag name="KSO_WM_UNIT_CLEAR" val="1"/>
  <p:tag name="KSO_WM_UNIT_LAYERLEVEL" val="1_1"/>
  <p:tag name="KSO_WM_BEAUTIFY_FLAG" val="#wm#"/>
  <p:tag name="KSO_WM_TAG_VERSION" val="1.0"/>
  <p:tag name="KSO_WM_DIAGRAM_GROUP_CODE" val="q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9"/>
  <p:tag name="KSO_WM_UNIT_ID" val="258*q_i*1_9"/>
  <p:tag name="KSO_WM_UNIT_CLEAR" val="1"/>
  <p:tag name="KSO_WM_UNIT_LAYERLEVEL" val="1_1"/>
  <p:tag name="KSO_WM_BEAUTIFY_FLAG" val="#wm#"/>
  <p:tag name="KSO_WM_TAG_VERSION" val="1.0"/>
  <p:tag name="KSO_WM_DIAGRAM_GROUP_CODE" val="q1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55"/>
  <p:tag name="KSO_WM_UNIT_TYPE" val="q_h_f"/>
  <p:tag name="KSO_WM_UNIT_INDEX" val="1_3_1"/>
  <p:tag name="KSO_WM_UNIT_ID" val="258*q_h_f*1_3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q1-1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2"/>
  <p:tag name="KSO_WM_UNIT_ID" val="258*q_i*1_2"/>
  <p:tag name="KSO_WM_UNIT_CLEAR" val="1"/>
  <p:tag name="KSO_WM_UNIT_LAYERLEVEL" val="1_1"/>
  <p:tag name="KSO_WM_BEAUTIFY_FLAG" val="#wm#"/>
  <p:tag name="KSO_WM_TAG_VERSION" val="1.0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55"/>
  <p:tag name="KSO_WM_UNIT_TYPE" val="q_h_f"/>
  <p:tag name="KSO_WM_UNIT_INDEX" val="1_1_1"/>
  <p:tag name="KSO_WM_UNIT_ID" val="258*q_h_f*1_1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q1-1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55"/>
  <p:tag name="KSO_WM_UNIT_TYPE" val="q_i"/>
  <p:tag name="KSO_WM_UNIT_INDEX" val="1_3"/>
  <p:tag name="KSO_WM_UNIT_ID" val="258*q_i*1_3"/>
  <p:tag name="KSO_WM_UNIT_CLEAR" val="1"/>
  <p:tag name="KSO_WM_UNIT_LAYERLEVEL" val="1_1"/>
  <p:tag name="KSO_WM_BEAUTIFY_FLAG" val="#wm#"/>
  <p:tag name="KSO_WM_TAG_VERSION" val="1.0"/>
  <p:tag name="KSO_WM_DIAGRAM_GROUP_CODE" val="q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0"/>
  <p:tag name="KSO_WM_UNIT_ID" val="diagram160327_4*l_i*1_10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  <p:tag name="KSO_WM_UNIT_USESOURCEFORMAT_APPLY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1"/>
  <p:tag name="KSO_WM_UNIT_ID" val="diagram160327_4*l_i*1_11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4_1"/>
  <p:tag name="KSO_WM_UNIT_ID" val="diagram160327_4*l_h_f*1_4_1"/>
  <p:tag name="KSO_WM_UNIT_CLEAR" val="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12"/>
  <p:tag name="KSO_WM_UNIT_ID" val="diagram160327_4*l_i*1_12"/>
  <p:tag name="KSO_WM_UNIT_CLEAR" val="1"/>
  <p:tag name="KSO_WM_UNIT_LAYERLEVEL" val="1_1"/>
  <p:tag name="KSO_WM_BEAUTIFY_FLAG" val="#wm#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宽屏</PresentationFormat>
  <Paragraphs>93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微软雅黑</vt:lpstr>
      <vt:lpstr>新宋体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zhangfangjing</dc:creator>
  <cp:lastModifiedBy>天 下</cp:lastModifiedBy>
  <cp:revision>8</cp:revision>
  <dcterms:created xsi:type="dcterms:W3CDTF">2018-03-13T10:55:00Z</dcterms:created>
  <dcterms:modified xsi:type="dcterms:W3CDTF">2021-01-05T11:22:32Z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