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p:sldMasterIdLst>
    <p:sldMasterId id="2147483648" r:id="rId1"/>
  </p:sldMasterIdLst>
  <p:notesMasterIdLst>
    <p:notesMasterId r:id="rId39"/>
  </p:notesMasterIdLst>
  <p:sldIdLst>
    <p:sldId id="358" r:id="rId2"/>
    <p:sldId id="279" r:id="rId3"/>
    <p:sldId id="393" r:id="rId4"/>
    <p:sldId id="278" r:id="rId5"/>
    <p:sldId id="360" r:id="rId6"/>
    <p:sldId id="325" r:id="rId7"/>
    <p:sldId id="288" r:id="rId8"/>
    <p:sldId id="299" r:id="rId9"/>
    <p:sldId id="294" r:id="rId10"/>
    <p:sldId id="432" r:id="rId11"/>
    <p:sldId id="281" r:id="rId12"/>
    <p:sldId id="322" r:id="rId13"/>
    <p:sldId id="304" r:id="rId14"/>
    <p:sldId id="323" r:id="rId15"/>
    <p:sldId id="276" r:id="rId16"/>
    <p:sldId id="293" r:id="rId17"/>
    <p:sldId id="433" r:id="rId18"/>
    <p:sldId id="392" r:id="rId19"/>
    <p:sldId id="300" r:id="rId20"/>
    <p:sldId id="273" r:id="rId21"/>
    <p:sldId id="371" r:id="rId22"/>
    <p:sldId id="355" r:id="rId23"/>
    <p:sldId id="397" r:id="rId24"/>
    <p:sldId id="264" r:id="rId25"/>
    <p:sldId id="277" r:id="rId26"/>
    <p:sldId id="320" r:id="rId27"/>
    <p:sldId id="307" r:id="rId28"/>
    <p:sldId id="356" r:id="rId29"/>
    <p:sldId id="368" r:id="rId30"/>
    <p:sldId id="434" r:id="rId31"/>
    <p:sldId id="350" r:id="rId32"/>
    <p:sldId id="390" r:id="rId33"/>
    <p:sldId id="311" r:id="rId34"/>
    <p:sldId id="359" r:id="rId35"/>
    <p:sldId id="435" r:id="rId36"/>
    <p:sldId id="419" r:id="rId37"/>
    <p:sldId id="289" r:id="rId38"/>
  </p:sldIdLst>
  <p:sldSz cx="9145588" cy="5145088"/>
  <p:notesSz cx="6858000" cy="9144000"/>
  <p:custDataLst>
    <p:tags r:id="rId40"/>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1">
          <p15:clr>
            <a:srgbClr val="A4A3A4"/>
          </p15:clr>
        </p15:guide>
        <p15:guide id="4"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0" autoAdjust="0"/>
    <p:restoredTop sz="96314" autoAdjust="0"/>
  </p:normalViewPr>
  <p:slideViewPr>
    <p:cSldViewPr snapToGrid="0">
      <p:cViewPr varScale="1">
        <p:scale>
          <a:sx n="143" d="100"/>
          <a:sy n="143" d="100"/>
        </p:scale>
        <p:origin x="786" y="120"/>
      </p:cViewPr>
      <p:guideLst>
        <p:guide orient="horz" pos="2160"/>
        <p:guide pos="3840"/>
        <p:guide orient="horz" pos="1621"/>
        <p:guide pos="2881"/>
      </p:guideLst>
    </p:cSldViewPr>
  </p:slideViewPr>
  <p:outlineViewPr>
    <p:cViewPr>
      <p:scale>
        <a:sx n="33" d="100"/>
        <a:sy n="33" d="100"/>
      </p:scale>
      <p:origin x="0" y="-639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B4060-E073-42AD-84E8-05B82A3BE0B1}" type="datetimeFigureOut">
              <a:rPr lang="en-GB" smtClean="0"/>
              <a:t>05/01/2021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8CEFD-6088-463A-800E-91D6F395413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38CEFD-6088-463A-800E-91D6F3954134}" type="slidenum">
              <a:rPr lang="en-GB" smtClean="0"/>
              <a:t>11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38CEFD-6088-463A-800E-91D6F3954134}" type="slidenum">
              <a:rPr lang="en-GB" smtClean="0"/>
              <a:t>25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29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38CEFD-6088-463A-800E-91D6F3954134}" type="slidenum">
              <a:rPr lang="en-GB" smtClean="0"/>
              <a:t>12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38CEFD-6088-463A-800E-91D6F3954134}" type="slidenum">
              <a:rPr lang="en-GB" smtClean="0"/>
              <a:t>30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39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38CEFD-6088-463A-800E-91D6F3954134}" type="slidenum">
              <a:rPr lang="en-GB" smtClean="0"/>
              <a:t>43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47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38CEFD-6088-463A-800E-91D6F3954134}" type="slidenum">
              <a:rPr lang="en-GB" smtClean="0"/>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3" name="Flowchart: Off-page Connector 2"/>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933E4-FB75-4D6E-80DC-3CAC02B17787}" type="datetime1">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273928"/>
            <a:ext cx="1972017"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F1BDEC-4CF6-4B33-8401-8DBCEC102F6C}" type="datetime1">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747517-FF7D-46F7-98B5-3D735865180F}" type="datetime1">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8" name="Flowchart: Off-page Connector 7"/>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6" y="1282700"/>
            <a:ext cx="7888070" cy="214021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9834-A4C7-4469-8AEC-6310F53199EB}" type="datetime1">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8" name="Flowchart: Off-page Connector 7"/>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369642"/>
            <a:ext cx="3886875"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369642"/>
            <a:ext cx="3886875"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01D77E-FF32-404E-9EA4-46A1627E1C12}" type="datetime1">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273929"/>
            <a:ext cx="788807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951" y="1879386"/>
            <a:ext cx="3869012"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954" y="1879386"/>
            <a:ext cx="3888066"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BFB488-F93E-4A51-8B21-C522DD50A349}" type="datetime1">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8434" y="-2"/>
            <a:ext cx="6388721" cy="728704"/>
          </a:xfrm>
        </p:spPr>
        <p:txBody>
          <a:bodyPr>
            <a:normAutofit/>
          </a:bodyPr>
          <a:lstStyle>
            <a:lvl1pPr algn="ctr">
              <a:defRPr sz="3000"/>
            </a:lvl1p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935" indent="0">
              <a:buNone/>
              <a:defRPr sz="800"/>
            </a:lvl8pPr>
            <a:lvl9pPr marL="27438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387AFEE-4AB3-4FB8-ABF0-6A817279A3B8}" type="datetime1">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8066" y="740798"/>
            <a:ext cx="4629954"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935" indent="0">
              <a:buNone/>
              <a:defRPr sz="1500"/>
            </a:lvl8pPr>
            <a:lvl9pPr marL="2743835" indent="0">
              <a:buNone/>
              <a:defRPr sz="1500"/>
            </a:lvl9pPr>
          </a:lstStyle>
          <a:p>
            <a:endParaRPr lang="en-GB"/>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935" indent="0">
              <a:buNone/>
              <a:defRPr sz="800"/>
            </a:lvl8pPr>
            <a:lvl9pPr marL="27438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8DD4109-E882-4A0B-B28E-A5E9B463A935}" type="datetime1">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2"/>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273929"/>
            <a:ext cx="7888070" cy="994479"/>
          </a:xfrm>
          <a:prstGeom prst="rect">
            <a:avLst/>
          </a:prstGeom>
        </p:spPr>
        <p:txBody>
          <a:bodyPr vert="horz" lIns="68589" tIns="34295" rIns="68589" bIns="3429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369642"/>
            <a:ext cx="7888070" cy="3264511"/>
          </a:xfrm>
          <a:prstGeom prst="rect">
            <a:avLst/>
          </a:prstGeom>
        </p:spPr>
        <p:txBody>
          <a:bodyPr vert="horz" lIns="68589" tIns="34295" rIns="68589" bIns="34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4768735"/>
            <a:ext cx="2057757" cy="273928"/>
          </a:xfrm>
          <a:prstGeom prst="rect">
            <a:avLst/>
          </a:prstGeom>
        </p:spPr>
        <p:txBody>
          <a:bodyPr vert="horz" lIns="68589" tIns="34295" rIns="68589" bIns="34295" rtlCol="0" anchor="ctr"/>
          <a:lstStyle>
            <a:lvl1pPr algn="l">
              <a:defRPr sz="900">
                <a:solidFill>
                  <a:schemeClr val="tx1">
                    <a:tint val="75000"/>
                  </a:schemeClr>
                </a:solidFill>
              </a:defRPr>
            </a:lvl1pPr>
          </a:lstStyle>
          <a:p>
            <a:fld id="{E2C234CB-ADBD-4865-ABCA-00FDCC1DFBBD}" type="datetime1">
              <a:rPr lang="en-GB" smtClean="0"/>
              <a:t>05/01/2021</a:t>
            </a:fld>
            <a:endParaRPr lang="en-GB"/>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68589" tIns="34295" rIns="68589" bIns="34295" rtlCol="0" anchor="ctr"/>
          <a:lstStyle>
            <a:lvl1pPr algn="r">
              <a:defRPr sz="900">
                <a:solidFill>
                  <a:schemeClr val="tx1">
                    <a:tint val="75000"/>
                  </a:schemeClr>
                </a:solidFill>
              </a:defRPr>
            </a:lvl1pPr>
          </a:lstStyle>
          <a:p>
            <a:fld id="{70C262CF-5CC9-4929-99CD-9F101191856B}" type="slidenum">
              <a:rPr lang="en-GB" smtClean="0"/>
              <a:t>‹#›</a:t>
            </a:fld>
            <a:endParaRPr lang="en-GB"/>
          </a:p>
        </p:txBody>
      </p:sp>
      <p:pic>
        <p:nvPicPr>
          <p:cNvPr id="7" name="Picture 6" descr="C:\Users\Administrator\Desktop\45345.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4.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Administrator\Desktop\45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02" name="网chenying0907出品 25"/>
          <p:cNvSpPr/>
          <p:nvPr/>
        </p:nvSpPr>
        <p:spPr>
          <a:xfrm rot="363459">
            <a:off x="4864790" y="707251"/>
            <a:ext cx="1291419" cy="1053983"/>
          </a:xfrm>
          <a:custGeom>
            <a:avLst/>
            <a:gdLst>
              <a:gd name="connsiteX0" fmla="*/ 0 w 2036618"/>
              <a:gd name="connsiteY0" fmla="*/ 1302328 h 1302328"/>
              <a:gd name="connsiteX1" fmla="*/ 429491 w 2036618"/>
              <a:gd name="connsiteY1" fmla="*/ 803564 h 1302328"/>
              <a:gd name="connsiteX2" fmla="*/ 1316182 w 2036618"/>
              <a:gd name="connsiteY2" fmla="*/ 1080655 h 1302328"/>
              <a:gd name="connsiteX3" fmla="*/ 1274618 w 2036618"/>
              <a:gd name="connsiteY3" fmla="*/ 346364 h 1302328"/>
              <a:gd name="connsiteX4" fmla="*/ 1898073 w 2036618"/>
              <a:gd name="connsiteY4" fmla="*/ 332509 h 1302328"/>
              <a:gd name="connsiteX5" fmla="*/ 2036618 w 2036618"/>
              <a:gd name="connsiteY5" fmla="*/ 0 h 130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618" h="1302328">
                <a:moveTo>
                  <a:pt x="0" y="1302328"/>
                </a:moveTo>
                <a:cubicBezTo>
                  <a:pt x="105063" y="1071418"/>
                  <a:pt x="210127" y="840509"/>
                  <a:pt x="429491" y="803564"/>
                </a:cubicBezTo>
                <a:cubicBezTo>
                  <a:pt x="648855" y="766619"/>
                  <a:pt x="1175328" y="1156855"/>
                  <a:pt x="1316182" y="1080655"/>
                </a:cubicBezTo>
                <a:cubicBezTo>
                  <a:pt x="1457036" y="1004455"/>
                  <a:pt x="1177636" y="471055"/>
                  <a:pt x="1274618" y="346364"/>
                </a:cubicBezTo>
                <a:cubicBezTo>
                  <a:pt x="1371600" y="221673"/>
                  <a:pt x="1771073" y="390236"/>
                  <a:pt x="1898073" y="332509"/>
                </a:cubicBezTo>
                <a:cubicBezTo>
                  <a:pt x="2025073" y="274782"/>
                  <a:pt x="2004291" y="120073"/>
                  <a:pt x="2036618"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网chenying0907出品 1"/>
          <p:cNvGrpSpPr/>
          <p:nvPr/>
        </p:nvGrpSpPr>
        <p:grpSpPr>
          <a:xfrm>
            <a:off x="-8913" y="1642447"/>
            <a:ext cx="9154501" cy="1991282"/>
            <a:chOff x="36111" y="-2053297"/>
            <a:chExt cx="9145587" cy="1991282"/>
          </a:xfrm>
        </p:grpSpPr>
        <p:pic>
          <p:nvPicPr>
            <p:cNvPr id="2051" name="Picture 3" descr="E:\0000000熊猫PPT\000001扁平化图标\商务\3671538_174932669000_2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111" y="-2053056"/>
              <a:ext cx="3165496" cy="19908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6"/>
            <p:cNvSpPr/>
            <p:nvPr/>
          </p:nvSpPr>
          <p:spPr>
            <a:xfrm>
              <a:off x="36111" y="-2053297"/>
              <a:ext cx="9145587" cy="1991282"/>
            </a:xfrm>
            <a:prstGeom prst="rect">
              <a:avLst/>
            </a:prstGeom>
            <a:gradFill>
              <a:gsLst>
                <a:gs pos="0">
                  <a:schemeClr val="accent5">
                    <a:lumMod val="50000"/>
                    <a:alpha val="35000"/>
                  </a:schemeClr>
                </a:gs>
                <a:gs pos="50000">
                  <a:schemeClr val="accent5">
                    <a:satMod val="110000"/>
                    <a:lumMod val="100000"/>
                    <a:shade val="100000"/>
                  </a:schemeClr>
                </a:gs>
                <a:gs pos="100000">
                  <a:schemeClr val="accent5">
                    <a:lumMod val="99000"/>
                    <a:satMod val="120000"/>
                    <a:shade val="78000"/>
                  </a:schemeClr>
                </a:gs>
              </a:gsLst>
              <a:lin ang="3600000" scaled="0"/>
            </a:gradFill>
            <a:ln>
              <a:noFill/>
            </a:ln>
          </p:spPr>
          <p:style>
            <a:lnRef idx="1">
              <a:schemeClr val="accent5"/>
            </a:lnRef>
            <a:fillRef idx="3">
              <a:schemeClr val="accent5"/>
            </a:fillRef>
            <a:effectRef idx="2">
              <a:schemeClr val="accent5"/>
            </a:effectRef>
            <a:fontRef idx="minor">
              <a:schemeClr val="lt1"/>
            </a:fontRef>
          </p:style>
          <p:txBody>
            <a:bodyPr lIns="68589" tIns="34295" rIns="68589" bIns="34295" rtlCol="0" anchor="ctr"/>
            <a:lstStyle/>
            <a:p>
              <a:pPr algn="ctr"/>
              <a:endParaRPr lang="en-GB"/>
            </a:p>
          </p:txBody>
        </p:sp>
      </p:grpSp>
      <p:sp>
        <p:nvSpPr>
          <p:cNvPr id="44" name="网chenying0907出品 43"/>
          <p:cNvSpPr/>
          <p:nvPr/>
        </p:nvSpPr>
        <p:spPr>
          <a:xfrm>
            <a:off x="3499593" y="3946325"/>
            <a:ext cx="2723160" cy="101937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tx1"/>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55" name="Oval 33"/>
          <p:cNvSpPr/>
          <p:nvPr/>
        </p:nvSpPr>
        <p:spPr>
          <a:xfrm>
            <a:off x="645448" y="990602"/>
            <a:ext cx="1484992" cy="1484992"/>
          </a:xfrm>
          <a:prstGeom prst="ellipse">
            <a:avLst/>
          </a:prstGeom>
          <a:solidFill>
            <a:schemeClr val="accent1">
              <a:alpha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effectLst>
                  <a:outerShdw blurRad="38100" dist="38100" dir="2700000" algn="tl">
                    <a:srgbClr val="000000">
                      <a:alpha val="43137"/>
                    </a:srgbClr>
                  </a:outerShdw>
                </a:effectLst>
                <a:latin typeface="方正粗宋简体" pitchFamily="65" charset="-122"/>
                <a:ea typeface="方正粗宋简体" pitchFamily="65" charset="-122"/>
              </a:rPr>
              <a:t>教</a:t>
            </a:r>
            <a:endParaRPr lang="en-GB" sz="4800" b="1" dirty="0">
              <a:effectLst>
                <a:outerShdw blurRad="38100" dist="38100" dir="2700000" algn="tl">
                  <a:srgbClr val="000000">
                    <a:alpha val="43137"/>
                  </a:srgbClr>
                </a:outerShdw>
              </a:effectLst>
              <a:latin typeface="方正粗宋简体" pitchFamily="65" charset="-122"/>
              <a:ea typeface="方正粗宋简体" pitchFamily="65" charset="-122"/>
            </a:endParaRPr>
          </a:p>
        </p:txBody>
      </p:sp>
      <p:grpSp>
        <p:nvGrpSpPr>
          <p:cNvPr id="57" name="Group 35"/>
          <p:cNvGrpSpPr/>
          <p:nvPr/>
        </p:nvGrpSpPr>
        <p:grpSpPr>
          <a:xfrm>
            <a:off x="1881060" y="990602"/>
            <a:ext cx="1484992" cy="1484992"/>
            <a:chOff x="4668236" y="1486874"/>
            <a:chExt cx="1619915" cy="1619915"/>
          </a:xfrm>
          <a:effectLst>
            <a:outerShdw blurRad="50800" dist="38100" dir="5400000" algn="t" rotWithShape="0">
              <a:prstClr val="black">
                <a:alpha val="40000"/>
              </a:prstClr>
            </a:outerShdw>
          </a:effectLst>
        </p:grpSpPr>
        <p:sp>
          <p:nvSpPr>
            <p:cNvPr id="58" name="Oval 36"/>
            <p:cNvSpPr/>
            <p:nvPr/>
          </p:nvSpPr>
          <p:spPr>
            <a:xfrm>
              <a:off x="4668236" y="1486874"/>
              <a:ext cx="1619915" cy="161991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effectLst>
                    <a:outerShdw blurRad="38100" dist="38100" dir="2700000" algn="tl">
                      <a:srgbClr val="000000">
                        <a:alpha val="43137"/>
                      </a:srgbClr>
                    </a:outerShdw>
                  </a:effectLst>
                  <a:latin typeface="方正粗宋简体" pitchFamily="65" charset="-122"/>
                  <a:ea typeface="方正粗宋简体" pitchFamily="65" charset="-122"/>
                </a:rPr>
                <a:t>学</a:t>
              </a:r>
              <a:endParaRPr lang="en-GB" sz="4800" b="1" dirty="0">
                <a:effectLst>
                  <a:outerShdw blurRad="38100" dist="38100" dir="2700000" algn="tl">
                    <a:srgbClr val="000000">
                      <a:alpha val="43137"/>
                    </a:srgbClr>
                  </a:outerShdw>
                </a:effectLst>
                <a:latin typeface="方正粗宋简体" pitchFamily="65" charset="-122"/>
                <a:ea typeface="方正粗宋简体" pitchFamily="65" charset="-122"/>
              </a:endParaRPr>
            </a:p>
          </p:txBody>
        </p:sp>
        <p:sp>
          <p:nvSpPr>
            <p:cNvPr id="59" name="Oval 37"/>
            <p:cNvSpPr/>
            <p:nvPr/>
          </p:nvSpPr>
          <p:spPr>
            <a:xfrm>
              <a:off x="4760888"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a:effectLst>
                  <a:outerShdw blurRad="38100" dist="38100" dir="2700000" algn="tl">
                    <a:srgbClr val="000000">
                      <a:alpha val="43137"/>
                    </a:srgbClr>
                  </a:outerShdw>
                </a:effectLst>
                <a:latin typeface="方正粗宋简体" pitchFamily="65" charset="-122"/>
                <a:ea typeface="方正粗宋简体" pitchFamily="65" charset="-122"/>
              </a:endParaRPr>
            </a:p>
          </p:txBody>
        </p:sp>
      </p:grpSp>
      <p:grpSp>
        <p:nvGrpSpPr>
          <p:cNvPr id="61" name="Group 39"/>
          <p:cNvGrpSpPr/>
          <p:nvPr/>
        </p:nvGrpSpPr>
        <p:grpSpPr>
          <a:xfrm>
            <a:off x="3116672" y="990601"/>
            <a:ext cx="1484992" cy="1484992"/>
            <a:chOff x="5903848" y="1486873"/>
            <a:chExt cx="1619915" cy="1619915"/>
          </a:xfrm>
          <a:effectLst>
            <a:outerShdw blurRad="50800" dist="38100" dir="5400000" algn="t" rotWithShape="0">
              <a:prstClr val="black">
                <a:alpha val="40000"/>
              </a:prstClr>
            </a:outerShdw>
          </a:effectLst>
        </p:grpSpPr>
        <p:sp>
          <p:nvSpPr>
            <p:cNvPr id="62" name="Oval 40"/>
            <p:cNvSpPr/>
            <p:nvPr/>
          </p:nvSpPr>
          <p:spPr>
            <a:xfrm>
              <a:off x="5903848" y="1486873"/>
              <a:ext cx="1619915" cy="161991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effectLst>
                    <a:outerShdw blurRad="38100" dist="38100" dir="2700000" algn="tl">
                      <a:srgbClr val="000000">
                        <a:alpha val="43137"/>
                      </a:srgbClr>
                    </a:outerShdw>
                  </a:effectLst>
                  <a:latin typeface="方正粗宋简体" pitchFamily="65" charset="-122"/>
                  <a:ea typeface="方正粗宋简体" pitchFamily="65" charset="-122"/>
                </a:rPr>
                <a:t>设</a:t>
              </a:r>
              <a:endParaRPr lang="en-GB" sz="4800" b="1" dirty="0">
                <a:effectLst>
                  <a:outerShdw blurRad="38100" dist="38100" dir="2700000" algn="tl">
                    <a:srgbClr val="000000">
                      <a:alpha val="43137"/>
                    </a:srgbClr>
                  </a:outerShdw>
                </a:effectLst>
                <a:latin typeface="方正粗宋简体" pitchFamily="65" charset="-122"/>
                <a:ea typeface="方正粗宋简体" pitchFamily="65" charset="-122"/>
              </a:endParaRPr>
            </a:p>
          </p:txBody>
        </p:sp>
        <p:sp>
          <p:nvSpPr>
            <p:cNvPr id="64" name="Oval 42"/>
            <p:cNvSpPr/>
            <p:nvPr/>
          </p:nvSpPr>
          <p:spPr>
            <a:xfrm>
              <a:off x="5996500"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a:effectLst>
                  <a:outerShdw blurRad="38100" dist="38100" dir="2700000" algn="tl">
                    <a:srgbClr val="000000">
                      <a:alpha val="43137"/>
                    </a:srgbClr>
                  </a:outerShdw>
                </a:effectLst>
                <a:latin typeface="方正粗宋简体" pitchFamily="65" charset="-122"/>
                <a:ea typeface="方正粗宋简体" pitchFamily="65" charset="-122"/>
              </a:endParaRPr>
            </a:p>
          </p:txBody>
        </p:sp>
      </p:grpSp>
      <p:grpSp>
        <p:nvGrpSpPr>
          <p:cNvPr id="65" name="Group 43"/>
          <p:cNvGrpSpPr/>
          <p:nvPr/>
        </p:nvGrpSpPr>
        <p:grpSpPr>
          <a:xfrm>
            <a:off x="4352284" y="990600"/>
            <a:ext cx="1484992" cy="1484992"/>
            <a:chOff x="7139460" y="1486872"/>
            <a:chExt cx="1619915" cy="1619915"/>
          </a:xfrm>
          <a:effectLst>
            <a:outerShdw blurRad="50800" dist="38100" dir="5400000" algn="t" rotWithShape="0">
              <a:prstClr val="black">
                <a:alpha val="40000"/>
              </a:prstClr>
            </a:outerShdw>
          </a:effectLst>
        </p:grpSpPr>
        <p:sp>
          <p:nvSpPr>
            <p:cNvPr id="66" name="Oval 44"/>
            <p:cNvSpPr/>
            <p:nvPr/>
          </p:nvSpPr>
          <p:spPr>
            <a:xfrm>
              <a:off x="7139460" y="1486872"/>
              <a:ext cx="1619915" cy="1619915"/>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effectLst>
                    <a:outerShdw blurRad="38100" dist="38100" dir="2700000" algn="tl">
                      <a:srgbClr val="000000">
                        <a:alpha val="43137"/>
                      </a:srgbClr>
                    </a:outerShdw>
                  </a:effectLst>
                  <a:latin typeface="方正粗宋简体" pitchFamily="65" charset="-122"/>
                  <a:ea typeface="方正粗宋简体" pitchFamily="65" charset="-122"/>
                </a:rPr>
                <a:t>计</a:t>
              </a:r>
              <a:endParaRPr lang="en-GB" sz="4800" b="1" dirty="0">
                <a:effectLst>
                  <a:outerShdw blurRad="38100" dist="38100" dir="2700000" algn="tl">
                    <a:srgbClr val="000000">
                      <a:alpha val="43137"/>
                    </a:srgbClr>
                  </a:outerShdw>
                </a:effectLst>
                <a:latin typeface="方正粗宋简体" pitchFamily="65" charset="-122"/>
                <a:ea typeface="方正粗宋简体" pitchFamily="65" charset="-122"/>
              </a:endParaRPr>
            </a:p>
          </p:txBody>
        </p:sp>
        <p:sp>
          <p:nvSpPr>
            <p:cNvPr id="68" name="Oval 46"/>
            <p:cNvSpPr/>
            <p:nvPr/>
          </p:nvSpPr>
          <p:spPr>
            <a:xfrm>
              <a:off x="7229221"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a:effectLst>
                  <a:outerShdw blurRad="38100" dist="38100" dir="2700000" algn="tl">
                    <a:srgbClr val="000000">
                      <a:alpha val="43137"/>
                    </a:srgbClr>
                  </a:outerShdw>
                </a:effectLst>
                <a:latin typeface="方正粗宋简体" pitchFamily="65" charset="-122"/>
                <a:ea typeface="方正粗宋简体" pitchFamily="65" charset="-122"/>
              </a:endParaRPr>
            </a:p>
          </p:txBody>
        </p:sp>
      </p:grpSp>
      <p:pic>
        <p:nvPicPr>
          <p:cNvPr id="3076" name="Picture 4" descr="C:\Users\Administrator\Desktop\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0637">
            <a:off x="6366114" y="345094"/>
            <a:ext cx="2066925" cy="37179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3" name="网chenying0907出品 72"/>
          <p:cNvSpPr txBox="1"/>
          <p:nvPr/>
        </p:nvSpPr>
        <p:spPr>
          <a:xfrm>
            <a:off x="896348" y="2638088"/>
            <a:ext cx="4755166" cy="438592"/>
          </a:xfrm>
          <a:prstGeom prst="rect">
            <a:avLst/>
          </a:prstGeom>
          <a:noFill/>
        </p:spPr>
        <p:txBody>
          <a:bodyPr wrap="none" lIns="68589" tIns="34295" rIns="68589" bIns="34295" rtlCol="0">
            <a:spAutoFit/>
          </a:bodyPr>
          <a:lstStyle/>
          <a:p>
            <a:r>
              <a:rPr lang="zh-CN" altLang="en-US" sz="2400" b="1" dirty="0">
                <a:latin typeface="微软雅黑" panose="020B0503020204020204" pitchFamily="34" charset="-122"/>
                <a:ea typeface="微软雅黑" panose="020B0503020204020204" pitchFamily="34" charset="-122"/>
              </a:rPr>
              <a:t>单击在此处添加您完整的设计标题</a:t>
            </a:r>
            <a:endParaRPr lang="en-GB" sz="2400" b="1" dirty="0">
              <a:latin typeface="微软雅黑" panose="020B0503020204020204" pitchFamily="34" charset="-122"/>
              <a:ea typeface="微软雅黑" panose="020B0503020204020204" pitchFamily="34" charset="-122"/>
            </a:endParaRPr>
          </a:p>
        </p:txBody>
      </p:sp>
      <p:sp>
        <p:nvSpPr>
          <p:cNvPr id="74" name="网chenying0907出品 73"/>
          <p:cNvSpPr txBox="1"/>
          <p:nvPr/>
        </p:nvSpPr>
        <p:spPr>
          <a:xfrm>
            <a:off x="1439181" y="3095286"/>
            <a:ext cx="3538487" cy="284703"/>
          </a:xfrm>
          <a:prstGeom prst="rect">
            <a:avLst/>
          </a:prstGeom>
          <a:noFill/>
        </p:spPr>
        <p:txBody>
          <a:bodyPr wrap="none" lIns="68589" tIns="34295" rIns="68589" bIns="34295" rtlCol="0">
            <a:spAutoFit/>
          </a:bodyPr>
          <a:lstStyle/>
          <a:p>
            <a:r>
              <a:rPr lang="en-US" altLang="zh-CN" sz="1000"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教学设计 </a:t>
            </a:r>
            <a:r>
              <a:rPr lang="en-US" altLang="zh-CN" b="1" dirty="0">
                <a:latin typeface="微软雅黑" panose="020B0503020204020204" pitchFamily="34" charset="-122"/>
                <a:ea typeface="微软雅黑" panose="020B0503020204020204" pitchFamily="34" charset="-122"/>
              </a:rPr>
              <a:t>l </a:t>
            </a:r>
            <a:r>
              <a:rPr lang="zh-CN" altLang="en-US" b="1" dirty="0">
                <a:latin typeface="微软雅黑" panose="020B0503020204020204" pitchFamily="34" charset="-122"/>
                <a:ea typeface="微软雅黑" panose="020B0503020204020204" pitchFamily="34" charset="-122"/>
              </a:rPr>
              <a:t>教育培训 </a:t>
            </a:r>
            <a:r>
              <a:rPr lang="en-US" altLang="zh-CN" b="1" dirty="0">
                <a:latin typeface="微软雅黑" panose="020B0503020204020204" pitchFamily="34" charset="-122"/>
                <a:ea typeface="微软雅黑" panose="020B0503020204020204" pitchFamily="34" charset="-122"/>
              </a:rPr>
              <a:t>l </a:t>
            </a:r>
            <a:r>
              <a:rPr lang="zh-CN" altLang="en-US" b="1" dirty="0">
                <a:latin typeface="微软雅黑" panose="020B0503020204020204" pitchFamily="34" charset="-122"/>
                <a:ea typeface="微软雅黑" panose="020B0503020204020204" pitchFamily="34" charset="-122"/>
              </a:rPr>
              <a:t>信息化 </a:t>
            </a:r>
            <a:r>
              <a:rPr lang="en-US" altLang="zh-CN" b="1" dirty="0">
                <a:latin typeface="微软雅黑" panose="020B0503020204020204" pitchFamily="34" charset="-122"/>
                <a:ea typeface="微软雅黑" panose="020B0503020204020204" pitchFamily="34" charset="-122"/>
              </a:rPr>
              <a:t>l </a:t>
            </a:r>
            <a:r>
              <a:rPr lang="zh-CN" altLang="en-US" b="1" dirty="0">
                <a:latin typeface="微软雅黑" panose="020B0503020204020204" pitchFamily="34" charset="-122"/>
                <a:ea typeface="微软雅黑" panose="020B0503020204020204" pitchFamily="34" charset="-122"/>
              </a:rPr>
              <a:t>微课</a:t>
            </a:r>
            <a:r>
              <a:rPr lang="en-US" altLang="zh-CN" sz="1000" dirty="0">
                <a:latin typeface="微软雅黑" panose="020B0503020204020204" pitchFamily="34" charset="-122"/>
                <a:ea typeface="微软雅黑" panose="020B0503020204020204" pitchFamily="34" charset="-122"/>
              </a:rPr>
              <a:t>——</a:t>
            </a:r>
            <a:endParaRPr lang="en-GB" sz="1000" dirty="0">
              <a:latin typeface="微软雅黑" panose="020B0503020204020204" pitchFamily="34" charset="-122"/>
              <a:ea typeface="微软雅黑" panose="020B0503020204020204" pitchFamily="34" charset="-122"/>
            </a:endParaRPr>
          </a:p>
        </p:txBody>
      </p:sp>
      <p:sp>
        <p:nvSpPr>
          <p:cNvPr id="103" name="AutoShape 59"/>
          <p:cNvSpPr/>
          <p:nvPr/>
        </p:nvSpPr>
        <p:spPr bwMode="auto">
          <a:xfrm rot="298849">
            <a:off x="6020362" y="282763"/>
            <a:ext cx="511143" cy="52199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4" name="网chenying0907出品 103"/>
          <p:cNvSpPr txBox="1"/>
          <p:nvPr/>
        </p:nvSpPr>
        <p:spPr>
          <a:xfrm>
            <a:off x="496344" y="4127823"/>
            <a:ext cx="479958" cy="284703"/>
          </a:xfrm>
          <a:prstGeom prst="rect">
            <a:avLst/>
          </a:prstGeom>
          <a:noFill/>
        </p:spPr>
        <p:txBody>
          <a:bodyPr wrap="none" lIns="68589" tIns="34295" rIns="68589" bIns="34295" rtlCol="0">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 </a:t>
            </a:r>
            <a:endParaRPr lang="en-GB" dirty="0">
              <a:latin typeface="微软雅黑" panose="020B0503020204020204" pitchFamily="34" charset="-122"/>
              <a:ea typeface="微软雅黑" panose="020B0503020204020204" pitchFamily="34" charset="-122"/>
            </a:endParaRPr>
          </a:p>
        </p:txBody>
      </p:sp>
      <p:sp>
        <p:nvSpPr>
          <p:cNvPr id="23" name="网chenying0907出品 22"/>
          <p:cNvSpPr txBox="1"/>
          <p:nvPr/>
        </p:nvSpPr>
        <p:spPr>
          <a:xfrm>
            <a:off x="3821360" y="5765568"/>
            <a:ext cx="1061847" cy="438592"/>
          </a:xfrm>
          <a:prstGeom prst="rect">
            <a:avLst/>
          </a:prstGeom>
          <a:noFill/>
        </p:spPr>
        <p:txBody>
          <a:bodyPr wrap="none" lIns="68589" tIns="34295" rIns="68589" bIns="34295" rtlCol="0">
            <a:spAutoFit/>
          </a:bodyPr>
          <a:lstStyle/>
          <a:p>
            <a:r>
              <a:rPr lang="zh-CN" altLang="en-US" sz="2400" b="1" dirty="0">
                <a:latin typeface="微软雅黑" panose="020B0503020204020204" pitchFamily="34" charset="-122"/>
                <a:ea typeface="微软雅黑" panose="020B0503020204020204" pitchFamily="34" charset="-122"/>
              </a:rPr>
              <a:t>延长符</a:t>
            </a:r>
            <a:endParaRPr lang="en-GB"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32" presetClass="emph" presetSubtype="0" repeatCount="3000" fill="hold" nodeType="withEffect">
                                  <p:stCondLst>
                                    <p:cond delay="800"/>
                                  </p:stCondLst>
                                  <p:childTnLst>
                                    <p:animRot by="120000">
                                      <p:cBhvr>
                                        <p:cTn id="11" dur="100" fill="hold">
                                          <p:stCondLst>
                                            <p:cond delay="0"/>
                                          </p:stCondLst>
                                        </p:cTn>
                                        <p:tgtEl>
                                          <p:spTgt spid="3076"/>
                                        </p:tgtEl>
                                        <p:attrNameLst>
                                          <p:attrName>r</p:attrName>
                                        </p:attrNameLst>
                                      </p:cBhvr>
                                    </p:animRot>
                                    <p:animRot by="-240000">
                                      <p:cBhvr>
                                        <p:cTn id="12" dur="200" fill="hold">
                                          <p:stCondLst>
                                            <p:cond delay="200"/>
                                          </p:stCondLst>
                                        </p:cTn>
                                        <p:tgtEl>
                                          <p:spTgt spid="3076"/>
                                        </p:tgtEl>
                                        <p:attrNameLst>
                                          <p:attrName>r</p:attrName>
                                        </p:attrNameLst>
                                      </p:cBhvr>
                                    </p:animRot>
                                    <p:animRot by="240000">
                                      <p:cBhvr>
                                        <p:cTn id="13" dur="200" fill="hold">
                                          <p:stCondLst>
                                            <p:cond delay="400"/>
                                          </p:stCondLst>
                                        </p:cTn>
                                        <p:tgtEl>
                                          <p:spTgt spid="3076"/>
                                        </p:tgtEl>
                                        <p:attrNameLst>
                                          <p:attrName>r</p:attrName>
                                        </p:attrNameLst>
                                      </p:cBhvr>
                                    </p:animRot>
                                    <p:animRot by="-240000">
                                      <p:cBhvr>
                                        <p:cTn id="14" dur="200" fill="hold">
                                          <p:stCondLst>
                                            <p:cond delay="600"/>
                                          </p:stCondLst>
                                        </p:cTn>
                                        <p:tgtEl>
                                          <p:spTgt spid="3076"/>
                                        </p:tgtEl>
                                        <p:attrNameLst>
                                          <p:attrName>r</p:attrName>
                                        </p:attrNameLst>
                                      </p:cBhvr>
                                    </p:animRot>
                                    <p:animRot by="120000">
                                      <p:cBhvr>
                                        <p:cTn id="15" dur="200" fill="hold">
                                          <p:stCondLst>
                                            <p:cond delay="800"/>
                                          </p:stCondLst>
                                        </p:cTn>
                                        <p:tgtEl>
                                          <p:spTgt spid="3076"/>
                                        </p:tgtEl>
                                        <p:attrNameLst>
                                          <p:attrName>r</p:attrName>
                                        </p:attrNameLst>
                                      </p:cBhvr>
                                    </p:animRot>
                                  </p:childTnLst>
                                </p:cTn>
                              </p:par>
                              <p:par>
                                <p:cTn id="16" presetID="22" presetClass="entr" presetSubtype="1" fill="hold" grpId="0" nodeType="withEffect">
                                  <p:stCondLst>
                                    <p:cond delay="160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2300"/>
                                        <p:tgtEl>
                                          <p:spTgt spid="44"/>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1000"/>
                                        <p:tgtEl>
                                          <p:spTgt spid="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p:cTn id="44" dur="500" fill="hold"/>
                                        <p:tgtEl>
                                          <p:spTgt spid="65"/>
                                        </p:tgtEl>
                                        <p:attrNameLst>
                                          <p:attrName>ppt_w</p:attrName>
                                        </p:attrNameLst>
                                      </p:cBhvr>
                                      <p:tavLst>
                                        <p:tav tm="0">
                                          <p:val>
                                            <p:fltVal val="0"/>
                                          </p:val>
                                        </p:tav>
                                        <p:tav tm="100000">
                                          <p:val>
                                            <p:strVal val="#ppt_w"/>
                                          </p:val>
                                        </p:tav>
                                      </p:tavLst>
                                    </p:anim>
                                    <p:anim calcmode="lin" valueType="num">
                                      <p:cBhvr>
                                        <p:cTn id="45" dur="500" fill="hold"/>
                                        <p:tgtEl>
                                          <p:spTgt spid="65"/>
                                        </p:tgtEl>
                                        <p:attrNameLst>
                                          <p:attrName>ppt_h</p:attrName>
                                        </p:attrNameLst>
                                      </p:cBhvr>
                                      <p:tavLst>
                                        <p:tav tm="0">
                                          <p:val>
                                            <p:fltVal val="0"/>
                                          </p:val>
                                        </p:tav>
                                        <p:tav tm="100000">
                                          <p:val>
                                            <p:strVal val="#ppt_h"/>
                                          </p:val>
                                        </p:tav>
                                      </p:tavLst>
                                    </p:anim>
                                    <p:animEffect transition="in" filter="fade">
                                      <p:cBhvr>
                                        <p:cTn id="46" dur="500"/>
                                        <p:tgtEl>
                                          <p:spTgt spid="65"/>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barn(inVertical)">
                                      <p:cBhvr>
                                        <p:cTn id="50" dur="750"/>
                                        <p:tgtEl>
                                          <p:spTgt spid="73"/>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up)">
                                      <p:cBhvr>
                                        <p:cTn id="54" dur="500"/>
                                        <p:tgtEl>
                                          <p:spTgt spid="74"/>
                                        </p:tgtEl>
                                      </p:cBhvr>
                                    </p:animEffect>
                                  </p:childTnLst>
                                </p:cTn>
                              </p:par>
                            </p:childTnLst>
                          </p:cTn>
                        </p:par>
                        <p:par>
                          <p:cTn id="55" fill="hold">
                            <p:stCondLst>
                              <p:cond delay="5500"/>
                            </p:stCondLst>
                            <p:childTnLst>
                              <p:par>
                                <p:cTn id="56" presetID="22" presetClass="entr" presetSubtype="4"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wipe(down)">
                                      <p:cBhvr>
                                        <p:cTn id="58" dur="750"/>
                                        <p:tgtEl>
                                          <p:spTgt spid="102"/>
                                        </p:tgtEl>
                                      </p:cBhvr>
                                    </p:animEffect>
                                  </p:childTnLst>
                                </p:cTn>
                              </p:par>
                            </p:childTnLst>
                          </p:cTn>
                        </p:par>
                        <p:par>
                          <p:cTn id="59" fill="hold">
                            <p:stCondLst>
                              <p:cond delay="6500"/>
                            </p:stCondLst>
                            <p:childTnLst>
                              <p:par>
                                <p:cTn id="60" presetID="2" presetClass="entr" presetSubtype="12"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0-#ppt_w/2"/>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left)">
                                      <p:cBhvr>
                                        <p:cTn id="67" dur="500"/>
                                        <p:tgtEl>
                                          <p:spTgt spid="104"/>
                                        </p:tgtEl>
                                      </p:cBhvr>
                                    </p:animEffect>
                                  </p:childTnLst>
                                </p:cTn>
                              </p:par>
                            </p:childTnLst>
                          </p:cTn>
                        </p:par>
                        <p:par>
                          <p:cTn id="68" fill="hold">
                            <p:stCondLst>
                              <p:cond delay="7500"/>
                            </p:stCondLst>
                            <p:childTnLst>
                              <p:par>
                                <p:cTn id="69" presetID="26" presetClass="emph" presetSubtype="0" fill="hold" grpId="1" nodeType="afterEffect">
                                  <p:stCondLst>
                                    <p:cond delay="0"/>
                                  </p:stCondLst>
                                  <p:childTnLst>
                                    <p:animEffect transition="out" filter="fade">
                                      <p:cBhvr>
                                        <p:cTn id="70" dur="500" tmFilter="0, 0; .2, .5; .8, .5; 1, 0"/>
                                        <p:tgtEl>
                                          <p:spTgt spid="55"/>
                                        </p:tgtEl>
                                      </p:cBhvr>
                                    </p:animEffect>
                                    <p:animScale>
                                      <p:cBhvr>
                                        <p:cTn id="71" dur="250" autoRev="1" fill="hold"/>
                                        <p:tgtEl>
                                          <p:spTgt spid="55"/>
                                        </p:tgtEl>
                                      </p:cBhvr>
                                      <p:by x="105000" y="105000"/>
                                    </p:animScale>
                                  </p:childTnLst>
                                </p:cTn>
                              </p:par>
                            </p:childTnLst>
                          </p:cTn>
                        </p:par>
                        <p:par>
                          <p:cTn id="72" fill="hold">
                            <p:stCondLst>
                              <p:cond delay="8000"/>
                            </p:stCondLst>
                            <p:childTnLst>
                              <p:par>
                                <p:cTn id="73" presetID="26" presetClass="emph" presetSubtype="0" fill="hold" nodeType="afterEffect">
                                  <p:stCondLst>
                                    <p:cond delay="0"/>
                                  </p:stCondLst>
                                  <p:childTnLst>
                                    <p:animEffect transition="out" filter="fade">
                                      <p:cBhvr>
                                        <p:cTn id="74" dur="500" tmFilter="0, 0; .2, .5; .8, .5; 1, 0"/>
                                        <p:tgtEl>
                                          <p:spTgt spid="57"/>
                                        </p:tgtEl>
                                      </p:cBhvr>
                                    </p:animEffect>
                                    <p:animScale>
                                      <p:cBhvr>
                                        <p:cTn id="75" dur="250" autoRev="1" fill="hold"/>
                                        <p:tgtEl>
                                          <p:spTgt spid="57"/>
                                        </p:tgtEl>
                                      </p:cBhvr>
                                      <p:by x="105000" y="105000"/>
                                    </p:animScale>
                                  </p:childTnLst>
                                </p:cTn>
                              </p:par>
                            </p:childTnLst>
                          </p:cTn>
                        </p:par>
                        <p:par>
                          <p:cTn id="76" fill="hold">
                            <p:stCondLst>
                              <p:cond delay="8500"/>
                            </p:stCondLst>
                            <p:childTnLst>
                              <p:par>
                                <p:cTn id="77" presetID="26" presetClass="emph" presetSubtype="0" fill="hold" nodeType="afterEffect">
                                  <p:stCondLst>
                                    <p:cond delay="0"/>
                                  </p:stCondLst>
                                  <p:childTnLst>
                                    <p:animEffect transition="out" filter="fade">
                                      <p:cBhvr>
                                        <p:cTn id="78" dur="500" tmFilter="0, 0; .2, .5; .8, .5; 1, 0"/>
                                        <p:tgtEl>
                                          <p:spTgt spid="61"/>
                                        </p:tgtEl>
                                      </p:cBhvr>
                                    </p:animEffect>
                                    <p:animScale>
                                      <p:cBhvr>
                                        <p:cTn id="79" dur="250" autoRev="1" fill="hold"/>
                                        <p:tgtEl>
                                          <p:spTgt spid="61"/>
                                        </p:tgtEl>
                                      </p:cBhvr>
                                      <p:by x="105000" y="105000"/>
                                    </p:animScale>
                                  </p:childTnLst>
                                </p:cTn>
                              </p:par>
                            </p:childTnLst>
                          </p:cTn>
                        </p:par>
                        <p:par>
                          <p:cTn id="80" fill="hold">
                            <p:stCondLst>
                              <p:cond delay="9000"/>
                            </p:stCondLst>
                            <p:childTnLst>
                              <p:par>
                                <p:cTn id="81" presetID="26" presetClass="emph" presetSubtype="0" fill="hold" nodeType="afterEffect">
                                  <p:stCondLst>
                                    <p:cond delay="0"/>
                                  </p:stCondLst>
                                  <p:childTnLst>
                                    <p:animEffect transition="out" filter="fade">
                                      <p:cBhvr>
                                        <p:cTn id="82" dur="500" tmFilter="0, 0; .2, .5; .8, .5; 1, 0"/>
                                        <p:tgtEl>
                                          <p:spTgt spid="65"/>
                                        </p:tgtEl>
                                      </p:cBhvr>
                                    </p:animEffect>
                                    <p:animScale>
                                      <p:cBhvr>
                                        <p:cTn id="83" dur="250" autoRev="1" fill="hold"/>
                                        <p:tgtEl>
                                          <p:spTgt spid="65"/>
                                        </p:tgtEl>
                                      </p:cBhvr>
                                      <p:by x="105000" y="105000"/>
                                    </p:animScale>
                                  </p:childTnLst>
                                </p:cTn>
                              </p:par>
                            </p:childTnLst>
                          </p:cTn>
                        </p:par>
                        <p:par>
                          <p:cTn id="84" fill="hold">
                            <p:stCondLst>
                              <p:cond delay="9500"/>
                            </p:stCondLst>
                            <p:childTnLst>
                              <p:par>
                                <p:cTn id="85" presetID="22" presetClass="entr" presetSubtype="1"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10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4" grpId="0" animBg="1"/>
      <p:bldP spid="55" grpId="0" animBg="1"/>
      <p:bldP spid="55" grpId="1" animBg="1"/>
      <p:bldP spid="73" grpId="0"/>
      <p:bldP spid="74" grpId="0"/>
      <p:bldP spid="103" grpId="0" animBg="1"/>
      <p:bldP spid="104"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4" name="Rectangle 13"/>
          <p:cNvSpPr/>
          <p:nvPr/>
        </p:nvSpPr>
        <p:spPr>
          <a:xfrm>
            <a:off x="1" y="0"/>
            <a:ext cx="9145588" cy="3312778"/>
          </a:xfrm>
          <a:prstGeom prst="rect">
            <a:avLst/>
          </a:prstGeom>
          <a:blipFill>
            <a:blip r:embed="rId3"/>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GB" sz="6000" dirty="0"/>
              <a:t>02</a:t>
            </a:r>
          </a:p>
        </p:txBody>
      </p:sp>
      <p:sp>
        <p:nvSpPr>
          <p:cNvPr id="25" name="网chenying0907出品 24"/>
          <p:cNvSpPr txBox="1"/>
          <p:nvPr/>
        </p:nvSpPr>
        <p:spPr>
          <a:xfrm>
            <a:off x="3063423" y="2659804"/>
            <a:ext cx="3165244" cy="438592"/>
          </a:xfrm>
          <a:prstGeom prst="rect">
            <a:avLst/>
          </a:prstGeom>
          <a:noFill/>
        </p:spPr>
        <p:txBody>
          <a:bodyPr wrap="none" lIns="68589" tIns="34295" rIns="68589" bIns="34295"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second chapter</a:t>
            </a:r>
            <a:endParaRPr lang="en-GB"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网chenying0907出品 27"/>
          <p:cNvSpPr txBox="1"/>
          <p:nvPr/>
        </p:nvSpPr>
        <p:spPr>
          <a:xfrm>
            <a:off x="3818871" y="3425488"/>
            <a:ext cx="1574808" cy="500147"/>
          </a:xfrm>
          <a:prstGeom prst="rect">
            <a:avLst/>
          </a:prstGeom>
          <a:noFill/>
        </p:spPr>
        <p:txBody>
          <a:bodyPr wrap="none" lIns="68589" tIns="34295" rIns="68589" bIns="34295" rtlCol="0">
            <a:spAutoFit/>
          </a:bodyPr>
          <a:lstStyle/>
          <a:p>
            <a:r>
              <a:rPr lang="zh-CN" altLang="en-US" sz="2800" b="1" dirty="0">
                <a:latin typeface="微软雅黑" panose="020B0503020204020204" pitchFamily="34" charset="-122"/>
                <a:ea typeface="微软雅黑" panose="020B0503020204020204" pitchFamily="34" charset="-122"/>
              </a:rPr>
              <a:t>教学设计</a:t>
            </a:r>
            <a:endParaRPr lang="en-GB" sz="2800" b="1" dirty="0">
              <a:latin typeface="微软雅黑" panose="020B0503020204020204" pitchFamily="34" charset="-122"/>
              <a:ea typeface="微软雅黑" panose="020B0503020204020204" pitchFamily="34" charset="-122"/>
            </a:endParaRPr>
          </a:p>
        </p:txBody>
      </p:sp>
      <p:sp>
        <p:nvSpPr>
          <p:cNvPr id="29" name="Rectangle 28"/>
          <p:cNvSpPr/>
          <p:nvPr/>
        </p:nvSpPr>
        <p:spPr>
          <a:xfrm>
            <a:off x="2592506" y="3925635"/>
            <a:ext cx="2216969" cy="807924"/>
          </a:xfrm>
          <a:prstGeom prst="rect">
            <a:avLst/>
          </a:prstGeom>
        </p:spPr>
        <p:txBody>
          <a:bodyPr wrap="square" lIns="68589" tIns="34295" rIns="68589" bIns="34295">
            <a:spAutoFit/>
          </a:bodyPr>
          <a:lstStyle/>
          <a:p>
            <a:pPr marL="285750" indent="-285750">
              <a:buFont typeface="Wingdings" panose="05000000000000000000" pitchFamily="2" charset="2"/>
              <a:buChar char="u"/>
              <a:defRPr/>
            </a:pPr>
            <a:r>
              <a:rPr lang="zh-CN" altLang="en-US" sz="1600" dirty="0"/>
              <a:t>教学策略设计</a:t>
            </a:r>
            <a:endParaRPr lang="en-US" altLang="zh-CN" sz="1600" dirty="0"/>
          </a:p>
          <a:p>
            <a:pPr marL="285750" indent="-285750">
              <a:buFont typeface="Wingdings" panose="05000000000000000000" pitchFamily="2" charset="2"/>
              <a:buChar char="u"/>
              <a:defRPr/>
            </a:pPr>
            <a:r>
              <a:rPr lang="zh-CN" altLang="en-US" sz="1600" dirty="0"/>
              <a:t>教学方法设计</a:t>
            </a:r>
          </a:p>
          <a:p>
            <a:pPr marL="285750" indent="-285750">
              <a:buFont typeface="Wingdings" panose="05000000000000000000" pitchFamily="2" charset="2"/>
              <a:buChar char="u"/>
              <a:defRPr/>
            </a:pPr>
            <a:r>
              <a:rPr lang="zh-CN" altLang="en-US" sz="1600" dirty="0"/>
              <a:t>课堂教学设计</a:t>
            </a:r>
            <a:endParaRPr lang="en-US" altLang="zh-CN" sz="1600" dirty="0"/>
          </a:p>
        </p:txBody>
      </p:sp>
      <p:sp>
        <p:nvSpPr>
          <p:cNvPr id="2" name="网chenying0907出品 1"/>
          <p:cNvSpPr/>
          <p:nvPr/>
        </p:nvSpPr>
        <p:spPr>
          <a:xfrm>
            <a:off x="4796779" y="3925635"/>
            <a:ext cx="2319866" cy="830997"/>
          </a:xfrm>
          <a:prstGeom prst="rect">
            <a:avLst/>
          </a:prstGeom>
        </p:spPr>
        <p:txBody>
          <a:bodyPr wrap="none">
            <a:spAutoFit/>
          </a:bodyPr>
          <a:lstStyle/>
          <a:p>
            <a:pPr marL="285750" indent="-285750">
              <a:buFont typeface="Wingdings" panose="05000000000000000000" pitchFamily="2" charset="2"/>
              <a:buChar char="u"/>
              <a:defRPr/>
            </a:pPr>
            <a:r>
              <a:rPr lang="zh-CN" altLang="en-US" sz="1600" dirty="0"/>
              <a:t>教学手段和资源</a:t>
            </a:r>
          </a:p>
          <a:p>
            <a:pPr marL="285750" indent="-285750">
              <a:buFont typeface="Wingdings" panose="05000000000000000000" pitchFamily="2" charset="2"/>
              <a:buChar char="u"/>
              <a:defRPr/>
            </a:pPr>
            <a:r>
              <a:rPr lang="zh-CN" altLang="en-US" sz="1600" dirty="0"/>
              <a:t>独立学习与小组学习</a:t>
            </a:r>
          </a:p>
          <a:p>
            <a:pPr marL="285750" indent="-285750">
              <a:buFont typeface="Wingdings" panose="05000000000000000000" pitchFamily="2" charset="2"/>
              <a:buChar char="u"/>
              <a:defRPr/>
            </a:pPr>
            <a:r>
              <a:rPr lang="zh-CN" altLang="en-US" sz="1600" dirty="0"/>
              <a:t>竞争与合作学习</a:t>
            </a:r>
            <a:endParaRPr lang="en-GB" altLang="zh-CN"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24" grpId="0" animBg="1"/>
      <p:bldP spid="25" grpId="0"/>
      <p:bldP spid="28" grpId="0"/>
      <p:bldP spid="2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1526" y="1119546"/>
            <a:ext cx="4111268" cy="3359646"/>
          </a:xfrm>
          <a:prstGeom prst="rect">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 name="Title 1"/>
          <p:cNvSpPr>
            <a:spLocks noGrp="1"/>
          </p:cNvSpPr>
          <p:nvPr>
            <p:ph type="title"/>
          </p:nvPr>
        </p:nvSpPr>
        <p:spPr>
          <a:xfrm>
            <a:off x="14038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教学策略设计</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11" name="网chenying0907出品 10"/>
          <p:cNvSpPr txBox="1"/>
          <p:nvPr/>
        </p:nvSpPr>
        <p:spPr>
          <a:xfrm>
            <a:off x="34454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2" name="Straight Connector 11"/>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219056" y="3870694"/>
            <a:ext cx="829962" cy="830074"/>
            <a:chOff x="2802802" y="3178129"/>
            <a:chExt cx="1106424" cy="1106424"/>
          </a:xfrm>
        </p:grpSpPr>
        <p:sp>
          <p:nvSpPr>
            <p:cNvPr id="13" name="Rounded Rectangle 12"/>
            <p:cNvSpPr/>
            <p:nvPr/>
          </p:nvSpPr>
          <p:spPr>
            <a:xfrm>
              <a:off x="2802802" y="3178129"/>
              <a:ext cx="1106424" cy="1106424"/>
            </a:xfrm>
            <a:prstGeom prst="roundRect">
              <a:avLst/>
            </a:prstGeom>
            <a:solidFill>
              <a:schemeClr val="accent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utoShape 117"/>
            <p:cNvSpPr/>
            <p:nvPr/>
          </p:nvSpPr>
          <p:spPr bwMode="auto">
            <a:xfrm>
              <a:off x="3024883" y="3465491"/>
              <a:ext cx="679846" cy="56119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6" name="Rectangle 15"/>
          <p:cNvSpPr/>
          <p:nvPr/>
        </p:nvSpPr>
        <p:spPr>
          <a:xfrm>
            <a:off x="4811463" y="1685068"/>
            <a:ext cx="4061233" cy="746368"/>
          </a:xfrm>
          <a:prstGeom prst="rect">
            <a:avLst/>
          </a:prstGeom>
        </p:spPr>
        <p:txBody>
          <a:bodyPr wrap="square" lIns="68589" tIns="34295" rIns="68589" bIns="34295">
            <a:spAutoFit/>
          </a:bodyPr>
          <a:lstStyle/>
          <a:p>
            <a:pPr>
              <a:defRPr/>
            </a:pPr>
            <a:r>
              <a:rPr lang="zh-CN" altLang="en-US" sz="1100" dirty="0"/>
              <a:t>教学策略是指教师在课堂上为达到课程目标而采取的一套特定的方式或方法。教学策略要根据教学情境的要求和学生的需要随时发生变化。无论在国内还是在国外的教学理论与教学实践中，绝大多数教学策略都涉及到如何提炼或转化课程内容的问题。</a:t>
            </a:r>
            <a:endParaRPr lang="en-GB" sz="1100" dirty="0"/>
          </a:p>
        </p:txBody>
      </p:sp>
      <p:sp>
        <p:nvSpPr>
          <p:cNvPr id="19" name="Rectangle 18"/>
          <p:cNvSpPr/>
          <p:nvPr/>
        </p:nvSpPr>
        <p:spPr>
          <a:xfrm>
            <a:off x="4811462" y="2775146"/>
            <a:ext cx="4180585" cy="746368"/>
          </a:xfrm>
          <a:prstGeom prst="rect">
            <a:avLst/>
          </a:prstGeom>
        </p:spPr>
        <p:txBody>
          <a:bodyPr wrap="square" lIns="68589" tIns="34295" rIns="68589" bIns="34295">
            <a:spAutoFit/>
          </a:bodyPr>
          <a:lstStyle/>
          <a:p>
            <a:pPr>
              <a:defRPr/>
            </a:pPr>
            <a:r>
              <a:rPr lang="zh-CN" altLang="en-US" sz="1100" dirty="0"/>
              <a:t>所谓教学策略，是在教学目标确定以后，根据已定的教学任务和学生的特征，有针对性地选择与网 出品相关的教学内容、教学组织形式、教学方法和技术，形成的具有效率意义的特定教学方案。教学策略具有综合性、可操作性和灵活性等基本特征</a:t>
            </a:r>
            <a:endParaRPr lang="en-GB"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par>
                          <p:cTn id="20" fill="hold">
                            <p:stCondLst>
                              <p:cond delay="3500"/>
                            </p:stCondLst>
                            <p:childTnLst>
                              <p:par>
                                <p:cTn id="21" presetID="5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par>
                          <p:cTn id="26" fill="hold">
                            <p:stCondLst>
                              <p:cond delay="4500"/>
                            </p:stCondLst>
                            <p:childTnLst>
                              <p:par>
                                <p:cTn id="27" presetID="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6" presetClass="emph" presetSubtype="0" fill="hold" nodeType="afterEffect">
                                  <p:stCondLst>
                                    <p:cond delay="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8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教学方法设计</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53" name="网chenying0907出品 52"/>
          <p:cNvSpPr txBox="1"/>
          <p:nvPr/>
        </p:nvSpPr>
        <p:spPr>
          <a:xfrm>
            <a:off x="34454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54" name="Straight Connector 53"/>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209268" y="3105347"/>
            <a:ext cx="383150" cy="383857"/>
            <a:chOff x="9145588" y="4435475"/>
            <a:chExt cx="464344" cy="465138"/>
          </a:xfrm>
          <a:solidFill>
            <a:schemeClr val="accent4"/>
          </a:solidFill>
        </p:grpSpPr>
        <p:sp>
          <p:nvSpPr>
            <p:cNvPr id="5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65" name="Group 64"/>
          <p:cNvGrpSpPr/>
          <p:nvPr/>
        </p:nvGrpSpPr>
        <p:grpSpPr>
          <a:xfrm>
            <a:off x="5209267" y="3992136"/>
            <a:ext cx="383806" cy="322938"/>
            <a:chOff x="5368132" y="2625725"/>
            <a:chExt cx="465138" cy="391319"/>
          </a:xfrm>
          <a:solidFill>
            <a:schemeClr val="accent5"/>
          </a:solidFill>
        </p:grpSpPr>
        <p:sp>
          <p:nvSpPr>
            <p:cNvPr id="6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69" name="Group 68"/>
          <p:cNvGrpSpPr/>
          <p:nvPr/>
        </p:nvGrpSpPr>
        <p:grpSpPr>
          <a:xfrm>
            <a:off x="5209268" y="2219213"/>
            <a:ext cx="383150" cy="383202"/>
            <a:chOff x="4439444" y="1652588"/>
            <a:chExt cx="464344" cy="464344"/>
          </a:xfrm>
          <a:solidFill>
            <a:schemeClr val="accent2"/>
          </a:solidFill>
        </p:grpSpPr>
        <p:sp>
          <p:nvSpPr>
            <p:cNvPr id="7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73" name="Group 72"/>
          <p:cNvGrpSpPr/>
          <p:nvPr/>
        </p:nvGrpSpPr>
        <p:grpSpPr>
          <a:xfrm>
            <a:off x="5209268" y="1415083"/>
            <a:ext cx="383150" cy="299356"/>
            <a:chOff x="2581275" y="1710532"/>
            <a:chExt cx="464344" cy="362744"/>
          </a:xfrm>
          <a:solidFill>
            <a:schemeClr val="accent1"/>
          </a:solidFill>
        </p:grpSpPr>
        <p:sp>
          <p:nvSpPr>
            <p:cNvPr id="7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81" name="Group 80"/>
          <p:cNvGrpSpPr/>
          <p:nvPr/>
        </p:nvGrpSpPr>
        <p:grpSpPr>
          <a:xfrm>
            <a:off x="5709823" y="1159174"/>
            <a:ext cx="3036361" cy="846033"/>
            <a:chOff x="1513650" y="1382143"/>
            <a:chExt cx="4047778" cy="1127696"/>
          </a:xfrm>
        </p:grpSpPr>
        <p:sp>
          <p:nvSpPr>
            <p:cNvPr id="82" name="网chenying0907出品 81"/>
            <p:cNvSpPr txBox="1"/>
            <p:nvPr/>
          </p:nvSpPr>
          <p:spPr>
            <a:xfrm>
              <a:off x="1513650" y="1382143"/>
              <a:ext cx="1528358" cy="430754"/>
            </a:xfrm>
            <a:prstGeom prst="rect">
              <a:avLst/>
            </a:prstGeom>
            <a:noFill/>
          </p:spPr>
          <p:txBody>
            <a:bodyPr wrap="none" rtlCol="0">
              <a:spAutoFit/>
            </a:bodyPr>
            <a:lstStyle/>
            <a:p>
              <a:r>
                <a:rPr lang="zh-CN" altLang="en-US" sz="1500" b="1" dirty="0">
                  <a:solidFill>
                    <a:schemeClr val="accent1"/>
                  </a:solidFill>
                </a:rPr>
                <a:t>教学方法一</a:t>
              </a:r>
              <a:endParaRPr lang="en-GB" sz="1500" b="1" dirty="0">
                <a:solidFill>
                  <a:schemeClr val="accent1"/>
                </a:solidFill>
              </a:endParaRPr>
            </a:p>
          </p:txBody>
        </p:sp>
        <p:sp>
          <p:nvSpPr>
            <p:cNvPr id="83" name="Rectangle 82"/>
            <p:cNvSpPr/>
            <p:nvPr/>
          </p:nvSpPr>
          <p:spPr>
            <a:xfrm>
              <a:off x="1513650" y="1709867"/>
              <a:ext cx="404777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84" name="Group 83"/>
          <p:cNvGrpSpPr/>
          <p:nvPr/>
        </p:nvGrpSpPr>
        <p:grpSpPr>
          <a:xfrm>
            <a:off x="5709823" y="2061381"/>
            <a:ext cx="3036361" cy="798408"/>
            <a:chOff x="1513650" y="1445623"/>
            <a:chExt cx="4047778" cy="1064216"/>
          </a:xfrm>
        </p:grpSpPr>
        <p:sp>
          <p:nvSpPr>
            <p:cNvPr id="85" name="网chenying0907出品 84"/>
            <p:cNvSpPr txBox="1"/>
            <p:nvPr/>
          </p:nvSpPr>
          <p:spPr>
            <a:xfrm>
              <a:off x="1513650" y="1445623"/>
              <a:ext cx="1528358" cy="430754"/>
            </a:xfrm>
            <a:prstGeom prst="rect">
              <a:avLst/>
            </a:prstGeom>
            <a:noFill/>
          </p:spPr>
          <p:txBody>
            <a:bodyPr wrap="none" rtlCol="0">
              <a:spAutoFit/>
            </a:bodyPr>
            <a:lstStyle/>
            <a:p>
              <a:r>
                <a:rPr lang="zh-CN" altLang="en-US" sz="1500" b="1" dirty="0">
                  <a:solidFill>
                    <a:schemeClr val="accent1"/>
                  </a:solidFill>
                </a:rPr>
                <a:t>教学方法二</a:t>
              </a:r>
              <a:endParaRPr lang="en-GB" altLang="zh-CN" sz="1500" b="1" dirty="0">
                <a:solidFill>
                  <a:schemeClr val="accent1"/>
                </a:solidFill>
              </a:endParaRPr>
            </a:p>
          </p:txBody>
        </p:sp>
        <p:sp>
          <p:nvSpPr>
            <p:cNvPr id="86" name="Rectangle 85"/>
            <p:cNvSpPr/>
            <p:nvPr/>
          </p:nvSpPr>
          <p:spPr>
            <a:xfrm>
              <a:off x="1513650" y="1709867"/>
              <a:ext cx="404777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87" name="Group 86"/>
          <p:cNvGrpSpPr/>
          <p:nvPr/>
        </p:nvGrpSpPr>
        <p:grpSpPr>
          <a:xfrm>
            <a:off x="5709823" y="2955117"/>
            <a:ext cx="3036361" cy="807933"/>
            <a:chOff x="1513650" y="1432927"/>
            <a:chExt cx="4047778" cy="1076912"/>
          </a:xfrm>
        </p:grpSpPr>
        <p:sp>
          <p:nvSpPr>
            <p:cNvPr id="88" name="网chenying0907出品 87"/>
            <p:cNvSpPr txBox="1"/>
            <p:nvPr/>
          </p:nvSpPr>
          <p:spPr>
            <a:xfrm>
              <a:off x="1513650" y="1432927"/>
              <a:ext cx="1528358" cy="430754"/>
            </a:xfrm>
            <a:prstGeom prst="rect">
              <a:avLst/>
            </a:prstGeom>
            <a:noFill/>
          </p:spPr>
          <p:txBody>
            <a:bodyPr wrap="none" rtlCol="0">
              <a:spAutoFit/>
            </a:bodyPr>
            <a:lstStyle/>
            <a:p>
              <a:r>
                <a:rPr lang="zh-CN" altLang="en-US" sz="1500" b="1" dirty="0">
                  <a:solidFill>
                    <a:schemeClr val="accent1"/>
                  </a:solidFill>
                </a:rPr>
                <a:t>教学方法三</a:t>
              </a:r>
              <a:endParaRPr lang="en-GB" altLang="zh-CN" sz="1500" b="1" dirty="0">
                <a:solidFill>
                  <a:schemeClr val="accent1"/>
                </a:solidFill>
              </a:endParaRPr>
            </a:p>
          </p:txBody>
        </p:sp>
        <p:sp>
          <p:nvSpPr>
            <p:cNvPr id="89" name="Rectangle 88"/>
            <p:cNvSpPr/>
            <p:nvPr/>
          </p:nvSpPr>
          <p:spPr>
            <a:xfrm>
              <a:off x="1513650" y="1709867"/>
              <a:ext cx="404777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a:t>
              </a:r>
              <a:endParaRPr lang="en-GB" sz="1100" dirty="0"/>
            </a:p>
          </p:txBody>
        </p:sp>
      </p:grpSp>
      <p:grpSp>
        <p:nvGrpSpPr>
          <p:cNvPr id="90" name="Group 89"/>
          <p:cNvGrpSpPr/>
          <p:nvPr/>
        </p:nvGrpSpPr>
        <p:grpSpPr>
          <a:xfrm>
            <a:off x="5707911" y="3828749"/>
            <a:ext cx="3036361" cy="807933"/>
            <a:chOff x="1513650" y="1458319"/>
            <a:chExt cx="4047778" cy="1076912"/>
          </a:xfrm>
        </p:grpSpPr>
        <p:sp>
          <p:nvSpPr>
            <p:cNvPr id="91" name="网chenying0907出品 90"/>
            <p:cNvSpPr txBox="1"/>
            <p:nvPr/>
          </p:nvSpPr>
          <p:spPr>
            <a:xfrm>
              <a:off x="1513650" y="1458319"/>
              <a:ext cx="1528358" cy="430754"/>
            </a:xfrm>
            <a:prstGeom prst="rect">
              <a:avLst/>
            </a:prstGeom>
            <a:noFill/>
          </p:spPr>
          <p:txBody>
            <a:bodyPr wrap="none" rtlCol="0">
              <a:spAutoFit/>
            </a:bodyPr>
            <a:lstStyle/>
            <a:p>
              <a:r>
                <a:rPr lang="zh-CN" altLang="en-US" sz="1500" b="1" dirty="0">
                  <a:solidFill>
                    <a:schemeClr val="accent1"/>
                  </a:solidFill>
                </a:rPr>
                <a:t>教学方法四</a:t>
              </a:r>
              <a:endParaRPr lang="en-GB" altLang="zh-CN" sz="1500" b="1" dirty="0">
                <a:solidFill>
                  <a:schemeClr val="accent1"/>
                </a:solidFill>
              </a:endParaRPr>
            </a:p>
          </p:txBody>
        </p:sp>
        <p:sp>
          <p:nvSpPr>
            <p:cNvPr id="92" name="Rectangle 91"/>
            <p:cNvSpPr/>
            <p:nvPr/>
          </p:nvSpPr>
          <p:spPr>
            <a:xfrm>
              <a:off x="1513650" y="1735259"/>
              <a:ext cx="404777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18" name="Group 17"/>
          <p:cNvGrpSpPr/>
          <p:nvPr/>
        </p:nvGrpSpPr>
        <p:grpSpPr>
          <a:xfrm>
            <a:off x="501719" y="1360537"/>
            <a:ext cx="4488989" cy="3141688"/>
            <a:chOff x="668842" y="1813490"/>
            <a:chExt cx="5984280" cy="4187624"/>
          </a:xfrm>
        </p:grpSpPr>
        <p:sp>
          <p:nvSpPr>
            <p:cNvPr id="4" name="网chenying0907出品 7"/>
            <p:cNvSpPr/>
            <p:nvPr/>
          </p:nvSpPr>
          <p:spPr bwMode="auto">
            <a:xfrm>
              <a:off x="1849614" y="1986095"/>
              <a:ext cx="4803508" cy="401501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5" name="网chenying0907出品 8"/>
            <p:cNvSpPr/>
            <p:nvPr/>
          </p:nvSpPr>
          <p:spPr bwMode="auto">
            <a:xfrm>
              <a:off x="1849614" y="1986095"/>
              <a:ext cx="4803508" cy="401501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网chenying0907出品 9"/>
            <p:cNvSpPr/>
            <p:nvPr/>
          </p:nvSpPr>
          <p:spPr bwMode="auto">
            <a:xfrm>
              <a:off x="4346497" y="1813490"/>
              <a:ext cx="2135982" cy="2006529"/>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网chenying0907出品 10"/>
            <p:cNvSpPr/>
            <p:nvPr/>
          </p:nvSpPr>
          <p:spPr bwMode="auto">
            <a:xfrm>
              <a:off x="4346497" y="1813490"/>
              <a:ext cx="2135982" cy="2006529"/>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网chenying0907出品 11"/>
            <p:cNvSpPr/>
            <p:nvPr/>
          </p:nvSpPr>
          <p:spPr bwMode="auto">
            <a:xfrm>
              <a:off x="4346497" y="3820019"/>
              <a:ext cx="2135982" cy="2010452"/>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9" name="网chenying0907出品 12"/>
            <p:cNvSpPr/>
            <p:nvPr/>
          </p:nvSpPr>
          <p:spPr bwMode="auto">
            <a:xfrm>
              <a:off x="3446207" y="2207735"/>
              <a:ext cx="1931995" cy="1612284"/>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网chenying0907出品 13"/>
            <p:cNvSpPr/>
            <p:nvPr/>
          </p:nvSpPr>
          <p:spPr bwMode="auto">
            <a:xfrm>
              <a:off x="3446207" y="2207735"/>
              <a:ext cx="1931995" cy="1612284"/>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网chenying0907出品 14"/>
            <p:cNvSpPr/>
            <p:nvPr/>
          </p:nvSpPr>
          <p:spPr bwMode="auto">
            <a:xfrm>
              <a:off x="3446207" y="3820019"/>
              <a:ext cx="1931995" cy="1616207"/>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2" name="网chenying0907出品 15"/>
            <p:cNvSpPr/>
            <p:nvPr/>
          </p:nvSpPr>
          <p:spPr bwMode="auto">
            <a:xfrm>
              <a:off x="2553763" y="2617671"/>
              <a:ext cx="1724085" cy="1202348"/>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3" name="网chenying0907出品 16"/>
            <p:cNvSpPr/>
            <p:nvPr/>
          </p:nvSpPr>
          <p:spPr bwMode="auto">
            <a:xfrm>
              <a:off x="2553763" y="3820019"/>
              <a:ext cx="1724085" cy="1206271"/>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4" name="网chenying0907出品 17"/>
            <p:cNvSpPr/>
            <p:nvPr/>
          </p:nvSpPr>
          <p:spPr bwMode="auto">
            <a:xfrm>
              <a:off x="1677010" y="3053105"/>
              <a:ext cx="1500484" cy="766914"/>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网chenying0907出品 18"/>
            <p:cNvSpPr/>
            <p:nvPr/>
          </p:nvSpPr>
          <p:spPr bwMode="auto">
            <a:xfrm>
              <a:off x="1677010" y="3053105"/>
              <a:ext cx="1500484" cy="766914"/>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网chenying0907出品 19"/>
            <p:cNvSpPr/>
            <p:nvPr/>
          </p:nvSpPr>
          <p:spPr bwMode="auto">
            <a:xfrm>
              <a:off x="1677010" y="3820019"/>
              <a:ext cx="1500484" cy="770837"/>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7" name="Rectangle 20"/>
            <p:cNvSpPr>
              <a:spLocks noChangeArrowheads="1"/>
            </p:cNvSpPr>
            <p:nvPr/>
          </p:nvSpPr>
          <p:spPr bwMode="auto">
            <a:xfrm>
              <a:off x="668842" y="3053105"/>
              <a:ext cx="1008168" cy="1537750"/>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93" name="网chenying0907出品 92"/>
            <p:cNvSpPr txBox="1"/>
            <p:nvPr/>
          </p:nvSpPr>
          <p:spPr>
            <a:xfrm>
              <a:off x="4718213" y="1818852"/>
              <a:ext cx="712038" cy="676899"/>
            </a:xfrm>
            <a:prstGeom prst="rect">
              <a:avLst/>
            </a:prstGeom>
            <a:noFill/>
          </p:spPr>
          <p:txBody>
            <a:bodyPr wrap="none" rtlCol="0">
              <a:spAutoFit/>
            </a:bodyPr>
            <a:lstStyle/>
            <a:p>
              <a:r>
                <a:rPr lang="en-US" sz="2700" b="1">
                  <a:solidFill>
                    <a:schemeClr val="bg2"/>
                  </a:solidFill>
                  <a:latin typeface="+mj-lt"/>
                </a:rPr>
                <a:t>01</a:t>
              </a:r>
              <a:endParaRPr lang="en-GB" sz="2700" b="1">
                <a:solidFill>
                  <a:schemeClr val="bg2"/>
                </a:solidFill>
                <a:latin typeface="+mj-lt"/>
              </a:endParaRPr>
            </a:p>
          </p:txBody>
        </p:sp>
        <p:sp>
          <p:nvSpPr>
            <p:cNvPr id="94" name="网chenying0907出品 93"/>
            <p:cNvSpPr txBox="1"/>
            <p:nvPr/>
          </p:nvSpPr>
          <p:spPr>
            <a:xfrm>
              <a:off x="3788747" y="2193641"/>
              <a:ext cx="712038" cy="676899"/>
            </a:xfrm>
            <a:prstGeom prst="rect">
              <a:avLst/>
            </a:prstGeom>
            <a:noFill/>
          </p:spPr>
          <p:txBody>
            <a:bodyPr wrap="none" rtlCol="0">
              <a:spAutoFit/>
            </a:bodyPr>
            <a:lstStyle/>
            <a:p>
              <a:r>
                <a:rPr lang="en-US" sz="2700" b="1">
                  <a:solidFill>
                    <a:schemeClr val="bg2"/>
                  </a:solidFill>
                  <a:latin typeface="+mj-lt"/>
                </a:rPr>
                <a:t>02</a:t>
              </a:r>
              <a:endParaRPr lang="en-GB" sz="2700" b="1">
                <a:solidFill>
                  <a:schemeClr val="bg2"/>
                </a:solidFill>
                <a:latin typeface="+mj-lt"/>
              </a:endParaRPr>
            </a:p>
          </p:txBody>
        </p:sp>
        <p:sp>
          <p:nvSpPr>
            <p:cNvPr id="95" name="网chenying0907出品 94"/>
            <p:cNvSpPr txBox="1"/>
            <p:nvPr/>
          </p:nvSpPr>
          <p:spPr>
            <a:xfrm>
              <a:off x="2913568" y="2608800"/>
              <a:ext cx="712038" cy="676899"/>
            </a:xfrm>
            <a:prstGeom prst="rect">
              <a:avLst/>
            </a:prstGeom>
            <a:noFill/>
          </p:spPr>
          <p:txBody>
            <a:bodyPr wrap="none" rtlCol="0">
              <a:spAutoFit/>
            </a:bodyPr>
            <a:lstStyle/>
            <a:p>
              <a:r>
                <a:rPr lang="en-US" sz="2700" b="1">
                  <a:solidFill>
                    <a:schemeClr val="bg2"/>
                  </a:solidFill>
                  <a:latin typeface="+mj-lt"/>
                </a:rPr>
                <a:t>03</a:t>
              </a:r>
              <a:endParaRPr lang="en-GB" sz="2700" b="1">
                <a:solidFill>
                  <a:schemeClr val="bg2"/>
                </a:solidFill>
                <a:latin typeface="+mj-lt"/>
              </a:endParaRPr>
            </a:p>
          </p:txBody>
        </p:sp>
        <p:sp>
          <p:nvSpPr>
            <p:cNvPr id="96" name="网chenying0907出品 95"/>
            <p:cNvSpPr txBox="1"/>
            <p:nvPr/>
          </p:nvSpPr>
          <p:spPr>
            <a:xfrm>
              <a:off x="1942808" y="3054183"/>
              <a:ext cx="712038" cy="676899"/>
            </a:xfrm>
            <a:prstGeom prst="rect">
              <a:avLst/>
            </a:prstGeom>
            <a:noFill/>
          </p:spPr>
          <p:txBody>
            <a:bodyPr wrap="none" rtlCol="0">
              <a:spAutoFit/>
            </a:bodyPr>
            <a:lstStyle/>
            <a:p>
              <a:r>
                <a:rPr lang="en-US" sz="2700" b="1">
                  <a:solidFill>
                    <a:schemeClr val="bg2"/>
                  </a:solidFill>
                  <a:latin typeface="+mj-lt"/>
                </a:rPr>
                <a:t>04</a:t>
              </a:r>
              <a:endParaRPr lang="en-GB" sz="2700" b="1">
                <a:solidFill>
                  <a:schemeClr val="bg2"/>
                </a:solidFill>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p:cTn id="24" dur="500" fill="hold"/>
                                        <p:tgtEl>
                                          <p:spTgt spid="73"/>
                                        </p:tgtEl>
                                        <p:attrNameLst>
                                          <p:attrName>ppt_w</p:attrName>
                                        </p:attrNameLst>
                                      </p:cBhvr>
                                      <p:tavLst>
                                        <p:tav tm="0">
                                          <p:val>
                                            <p:fltVal val="0"/>
                                          </p:val>
                                        </p:tav>
                                        <p:tav tm="100000">
                                          <p:val>
                                            <p:strVal val="#ppt_w"/>
                                          </p:val>
                                        </p:tav>
                                      </p:tavLst>
                                    </p:anim>
                                    <p:anim calcmode="lin" valueType="num">
                                      <p:cBhvr>
                                        <p:cTn id="25" dur="500" fill="hold"/>
                                        <p:tgtEl>
                                          <p:spTgt spid="73"/>
                                        </p:tgtEl>
                                        <p:attrNameLst>
                                          <p:attrName>ppt_h</p:attrName>
                                        </p:attrNameLst>
                                      </p:cBhvr>
                                      <p:tavLst>
                                        <p:tav tm="0">
                                          <p:val>
                                            <p:fltVal val="0"/>
                                          </p:val>
                                        </p:tav>
                                        <p:tav tm="100000">
                                          <p:val>
                                            <p:strVal val="#ppt_h"/>
                                          </p:val>
                                        </p:tav>
                                      </p:tavLst>
                                    </p:anim>
                                    <p:animEffect transition="in" filter="fade">
                                      <p:cBhvr>
                                        <p:cTn id="26" dur="500"/>
                                        <p:tgtEl>
                                          <p:spTgt spid="73"/>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p:tgtEl>
                                          <p:spTgt spid="81"/>
                                        </p:tgtEl>
                                        <p:attrNameLst>
                                          <p:attrName>ppt_x</p:attrName>
                                        </p:attrNameLst>
                                      </p:cBhvr>
                                      <p:tavLst>
                                        <p:tav tm="0">
                                          <p:val>
                                            <p:strVal val="#ppt_x-#ppt_w*1.125000"/>
                                          </p:val>
                                        </p:tav>
                                        <p:tav tm="100000">
                                          <p:val>
                                            <p:strVal val="#ppt_x"/>
                                          </p:val>
                                        </p:tav>
                                      </p:tavLst>
                                    </p:anim>
                                    <p:animEffect transition="in" filter="wipe(right)">
                                      <p:cBhvr>
                                        <p:cTn id="31" dur="500"/>
                                        <p:tgtEl>
                                          <p:spTgt spid="8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500" fill="hold"/>
                                        <p:tgtEl>
                                          <p:spTgt spid="69"/>
                                        </p:tgtEl>
                                        <p:attrNameLst>
                                          <p:attrName>ppt_w</p:attrName>
                                        </p:attrNameLst>
                                      </p:cBhvr>
                                      <p:tavLst>
                                        <p:tav tm="0">
                                          <p:val>
                                            <p:fltVal val="0"/>
                                          </p:val>
                                        </p:tav>
                                        <p:tav tm="100000">
                                          <p:val>
                                            <p:strVal val="#ppt_w"/>
                                          </p:val>
                                        </p:tav>
                                      </p:tavLst>
                                    </p:anim>
                                    <p:anim calcmode="lin" valueType="num">
                                      <p:cBhvr>
                                        <p:cTn id="36" dur="500" fill="hold"/>
                                        <p:tgtEl>
                                          <p:spTgt spid="69"/>
                                        </p:tgtEl>
                                        <p:attrNameLst>
                                          <p:attrName>ppt_h</p:attrName>
                                        </p:attrNameLst>
                                      </p:cBhvr>
                                      <p:tavLst>
                                        <p:tav tm="0">
                                          <p:val>
                                            <p:fltVal val="0"/>
                                          </p:val>
                                        </p:tav>
                                        <p:tav tm="100000">
                                          <p:val>
                                            <p:strVal val="#ppt_h"/>
                                          </p:val>
                                        </p:tav>
                                      </p:tavLst>
                                    </p:anim>
                                    <p:animEffect transition="in" filter="fade">
                                      <p:cBhvr>
                                        <p:cTn id="37" dur="500"/>
                                        <p:tgtEl>
                                          <p:spTgt spid="69"/>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500"/>
                                        <p:tgtEl>
                                          <p:spTgt spid="87"/>
                                        </p:tgtEl>
                                        <p:attrNameLst>
                                          <p:attrName>ppt_x</p:attrName>
                                        </p:attrNameLst>
                                      </p:cBhvr>
                                      <p:tavLst>
                                        <p:tav tm="0">
                                          <p:val>
                                            <p:strVal val="#ppt_x-#ppt_w*1.125000"/>
                                          </p:val>
                                        </p:tav>
                                        <p:tav tm="100000">
                                          <p:val>
                                            <p:strVal val="#ppt_x"/>
                                          </p:val>
                                        </p:tav>
                                      </p:tavLst>
                                    </p:anim>
                                    <p:animEffect transition="in" filter="wipe(right)">
                                      <p:cBhvr>
                                        <p:cTn id="53" dur="500"/>
                                        <p:tgtEl>
                                          <p:spTgt spid="87"/>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Effect transition="in" filter="fade">
                                      <p:cBhvr>
                                        <p:cTn id="59" dur="500"/>
                                        <p:tgtEl>
                                          <p:spTgt spid="65"/>
                                        </p:tgtEl>
                                      </p:cBhvr>
                                    </p:animEffect>
                                  </p:childTnLst>
                                </p:cTn>
                              </p:par>
                            </p:childTnLst>
                          </p:cTn>
                        </p:par>
                        <p:par>
                          <p:cTn id="60" fill="hold">
                            <p:stCondLst>
                              <p:cond delay="5500"/>
                            </p:stCondLst>
                            <p:childTnLst>
                              <p:par>
                                <p:cTn id="61" presetID="12" presetClass="entr" presetSubtype="8" fill="hold" nodeType="after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additive="base">
                                        <p:cTn id="63" dur="500"/>
                                        <p:tgtEl>
                                          <p:spTgt spid="90"/>
                                        </p:tgtEl>
                                        <p:attrNameLst>
                                          <p:attrName>ppt_x</p:attrName>
                                        </p:attrNameLst>
                                      </p:cBhvr>
                                      <p:tavLst>
                                        <p:tav tm="0">
                                          <p:val>
                                            <p:strVal val="#ppt_x-#ppt_w*1.125000"/>
                                          </p:val>
                                        </p:tav>
                                        <p:tav tm="100000">
                                          <p:val>
                                            <p:strVal val="#ppt_x"/>
                                          </p:val>
                                        </p:tav>
                                      </p:tavLst>
                                    </p:anim>
                                    <p:animEffect transition="in" filter="wipe(right)">
                                      <p:cBhvr>
                                        <p:cTn id="6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4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教学手段和资源</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42" name="网chenying0907出品 41"/>
          <p:cNvSpPr txBox="1"/>
          <p:nvPr/>
        </p:nvSpPr>
        <p:spPr>
          <a:xfrm>
            <a:off x="34200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43" name="Straight Connector 42"/>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142986" y="995818"/>
            <a:ext cx="883888" cy="4146695"/>
            <a:chOff x="5523021" y="1327348"/>
            <a:chExt cx="1178313" cy="5527220"/>
          </a:xfrm>
        </p:grpSpPr>
        <p:sp>
          <p:nvSpPr>
            <p:cNvPr id="4" name="网chenying0907出品 48"/>
            <p:cNvSpPr/>
            <p:nvPr/>
          </p:nvSpPr>
          <p:spPr>
            <a:xfrm>
              <a:off x="5523021" y="2100750"/>
              <a:ext cx="1178313" cy="1178313"/>
            </a:xfrm>
            <a:prstGeom prst="ellipse">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网chenying0907出品 49"/>
            <p:cNvSpPr/>
            <p:nvPr/>
          </p:nvSpPr>
          <p:spPr>
            <a:xfrm>
              <a:off x="5620051" y="2197780"/>
              <a:ext cx="981927" cy="981927"/>
            </a:xfrm>
            <a:prstGeom prst="ellipse">
              <a:avLst/>
            </a:prstGeom>
            <a:solidFill>
              <a:schemeClr val="accent4"/>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 name="网chenying0907出品 50"/>
            <p:cNvSpPr/>
            <p:nvPr/>
          </p:nvSpPr>
          <p:spPr>
            <a:xfrm>
              <a:off x="5681422" y="2257735"/>
              <a:ext cx="859186" cy="859186"/>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7" name="网chenying0907出品 51"/>
            <p:cNvSpPr/>
            <p:nvPr/>
          </p:nvSpPr>
          <p:spPr>
            <a:xfrm>
              <a:off x="6100492" y="3279063"/>
              <a:ext cx="66625" cy="3575505"/>
            </a:xfrm>
            <a:prstGeom prst="rect">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rgbClr val="4BACC6">
                    <a:lumMod val="75000"/>
                  </a:srgbClr>
                </a:solidFill>
                <a:latin typeface="Calibri" panose="020F0502020204030204"/>
                <a:ea typeface="宋体" panose="02010600030101010101" pitchFamily="2" charset="-122"/>
              </a:endParaRPr>
            </a:p>
          </p:txBody>
        </p:sp>
        <p:sp>
          <p:nvSpPr>
            <p:cNvPr id="8" name="网chenying0907出品 52"/>
            <p:cNvSpPr/>
            <p:nvPr/>
          </p:nvSpPr>
          <p:spPr>
            <a:xfrm>
              <a:off x="6113022" y="1895329"/>
              <a:ext cx="41563" cy="227602"/>
            </a:xfrm>
            <a:prstGeom prst="rect">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rgbClr val="4BACC6">
                    <a:lumMod val="75000"/>
                  </a:srgbClr>
                </a:solidFill>
                <a:latin typeface="Calibri" panose="020F0502020204030204"/>
                <a:ea typeface="宋体" panose="02010600030101010101" pitchFamily="2" charset="-122"/>
              </a:endParaRPr>
            </a:p>
          </p:txBody>
        </p:sp>
        <p:sp>
          <p:nvSpPr>
            <p:cNvPr id="9" name="网chenying0907出品 53"/>
            <p:cNvSpPr/>
            <p:nvPr/>
          </p:nvSpPr>
          <p:spPr>
            <a:xfrm>
              <a:off x="5936838" y="1566532"/>
              <a:ext cx="392771" cy="392771"/>
            </a:xfrm>
            <a:prstGeom prst="ellipse">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网chenying0907出品 35"/>
            <p:cNvSpPr txBox="1"/>
            <p:nvPr/>
          </p:nvSpPr>
          <p:spPr>
            <a:xfrm>
              <a:off x="5947359" y="1327348"/>
              <a:ext cx="383094" cy="763050"/>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anose="020B0503020204020204" pitchFamily="34" charset="-122"/>
                </a:rPr>
                <a:t>3</a:t>
              </a:r>
              <a:endParaRPr lang="zh-CN" altLang="en-US" sz="2400" b="1" kern="0" dirty="0">
                <a:solidFill>
                  <a:sysClr val="window" lastClr="FFFFFF"/>
                </a:solidFill>
                <a:effectLst>
                  <a:innerShdw blurRad="63500" dist="50800" dir="13500000">
                    <a:prstClr val="black">
                      <a:alpha val="50000"/>
                    </a:prstClr>
                  </a:innerShdw>
                </a:effectLst>
                <a:ea typeface="微软雅黑" panose="020B0503020204020204" pitchFamily="34" charset="-122"/>
              </a:endParaRPr>
            </a:p>
          </p:txBody>
        </p:sp>
        <p:grpSp>
          <p:nvGrpSpPr>
            <p:cNvPr id="44" name="Group 43"/>
            <p:cNvGrpSpPr/>
            <p:nvPr/>
          </p:nvGrpSpPr>
          <p:grpSpPr>
            <a:xfrm>
              <a:off x="5878445" y="2463898"/>
              <a:ext cx="465138" cy="435769"/>
              <a:chOff x="5368132" y="3540125"/>
              <a:chExt cx="465138" cy="435769"/>
            </a:xfrm>
            <a:solidFill>
              <a:schemeClr val="accent4"/>
            </a:solidFill>
          </p:grpSpPr>
          <p:sp>
            <p:nvSpPr>
              <p:cNvPr id="4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7" name="Group 66"/>
          <p:cNvGrpSpPr/>
          <p:nvPr/>
        </p:nvGrpSpPr>
        <p:grpSpPr>
          <a:xfrm>
            <a:off x="4904983" y="1958612"/>
            <a:ext cx="1170815" cy="3186476"/>
            <a:chOff x="6538842" y="2610676"/>
            <a:chExt cx="1560816" cy="4247324"/>
          </a:xfrm>
        </p:grpSpPr>
        <p:sp>
          <p:nvSpPr>
            <p:cNvPr id="20" name="网chenying0907出品 64"/>
            <p:cNvSpPr/>
            <p:nvPr/>
          </p:nvSpPr>
          <p:spPr>
            <a:xfrm>
              <a:off x="6538843" y="3562698"/>
              <a:ext cx="74260" cy="3295302"/>
            </a:xfrm>
            <a:prstGeom prst="rect">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网chenying0907出品 57"/>
            <p:cNvSpPr/>
            <p:nvPr/>
          </p:nvSpPr>
          <p:spPr>
            <a:xfrm>
              <a:off x="7706887" y="2819247"/>
              <a:ext cx="392771" cy="392771"/>
            </a:xfrm>
            <a:prstGeom prst="ellipse">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网chenying0907出品 60"/>
            <p:cNvSpPr/>
            <p:nvPr/>
          </p:nvSpPr>
          <p:spPr>
            <a:xfrm>
              <a:off x="6538842" y="2973542"/>
              <a:ext cx="1178313" cy="1178313"/>
            </a:xfrm>
            <a:prstGeom prst="ellipse">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网chenying0907出品 61"/>
            <p:cNvSpPr/>
            <p:nvPr/>
          </p:nvSpPr>
          <p:spPr>
            <a:xfrm>
              <a:off x="6635872" y="3070572"/>
              <a:ext cx="981927" cy="981927"/>
            </a:xfrm>
            <a:prstGeom prst="ellipse">
              <a:avLst/>
            </a:prstGeom>
            <a:no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网chenying0907出品 62"/>
            <p:cNvSpPr/>
            <p:nvPr/>
          </p:nvSpPr>
          <p:spPr>
            <a:xfrm>
              <a:off x="6697243" y="3130526"/>
              <a:ext cx="859186" cy="859186"/>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网chenying0907出品 63"/>
            <p:cNvSpPr/>
            <p:nvPr/>
          </p:nvSpPr>
          <p:spPr>
            <a:xfrm rot="3600000">
              <a:off x="7660473" y="3036319"/>
              <a:ext cx="41563" cy="227602"/>
            </a:xfrm>
            <a:prstGeom prst="rect">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网chenying0907出品 36"/>
            <p:cNvSpPr txBox="1"/>
            <p:nvPr/>
          </p:nvSpPr>
          <p:spPr>
            <a:xfrm>
              <a:off x="7706887" y="2610676"/>
              <a:ext cx="383094" cy="763050"/>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anose="020B0503020204020204" pitchFamily="34" charset="-122"/>
                </a:rPr>
                <a:t>4</a:t>
              </a:r>
              <a:endParaRPr lang="zh-CN" altLang="en-US" sz="2400" b="1" kern="0" dirty="0">
                <a:solidFill>
                  <a:sysClr val="window" lastClr="FFFFFF"/>
                </a:solidFill>
                <a:effectLst>
                  <a:innerShdw blurRad="63500" dist="50800" dir="13500000">
                    <a:prstClr val="black">
                      <a:alpha val="50000"/>
                    </a:prstClr>
                  </a:innerShdw>
                </a:effectLst>
                <a:ea typeface="微软雅黑" panose="020B0503020204020204" pitchFamily="34" charset="-122"/>
              </a:endParaRPr>
            </a:p>
          </p:txBody>
        </p:sp>
        <p:grpSp>
          <p:nvGrpSpPr>
            <p:cNvPr id="47" name="Group 46"/>
            <p:cNvGrpSpPr/>
            <p:nvPr/>
          </p:nvGrpSpPr>
          <p:grpSpPr>
            <a:xfrm>
              <a:off x="6968454" y="3333851"/>
              <a:ext cx="319088" cy="465138"/>
              <a:chOff x="3582988" y="3510757"/>
              <a:chExt cx="319088" cy="465138"/>
            </a:xfrm>
            <a:solidFill>
              <a:schemeClr val="accent5"/>
            </a:solidFill>
          </p:grpSpPr>
          <p:sp>
            <p:nvSpPr>
              <p:cNvPr id="4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74" name="Group 73"/>
          <p:cNvGrpSpPr/>
          <p:nvPr/>
        </p:nvGrpSpPr>
        <p:grpSpPr>
          <a:xfrm>
            <a:off x="2620734" y="3194030"/>
            <a:ext cx="1298663" cy="1948681"/>
            <a:chOff x="3493705" y="4257392"/>
            <a:chExt cx="1731250" cy="2597440"/>
          </a:xfrm>
        </p:grpSpPr>
        <p:sp>
          <p:nvSpPr>
            <p:cNvPr id="29" name="网chenying0907出品 73"/>
            <p:cNvSpPr/>
            <p:nvPr/>
          </p:nvSpPr>
          <p:spPr>
            <a:xfrm>
              <a:off x="5149532" y="4877051"/>
              <a:ext cx="74260" cy="1977781"/>
            </a:xfrm>
            <a:prstGeom prst="rect">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网chenying0907出品 69"/>
            <p:cNvSpPr/>
            <p:nvPr/>
          </p:nvSpPr>
          <p:spPr>
            <a:xfrm>
              <a:off x="4046642" y="4257392"/>
              <a:ext cx="1178313" cy="1178313"/>
            </a:xfrm>
            <a:prstGeom prst="ellipse">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网chenying0907出品 70"/>
            <p:cNvSpPr/>
            <p:nvPr/>
          </p:nvSpPr>
          <p:spPr>
            <a:xfrm>
              <a:off x="4143672" y="4354422"/>
              <a:ext cx="981927" cy="981927"/>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网chenying0907出品 71"/>
            <p:cNvSpPr/>
            <p:nvPr/>
          </p:nvSpPr>
          <p:spPr>
            <a:xfrm>
              <a:off x="4205043" y="4414377"/>
              <a:ext cx="859186" cy="859186"/>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网chenying0907出品 75"/>
            <p:cNvSpPr/>
            <p:nvPr/>
          </p:nvSpPr>
          <p:spPr>
            <a:xfrm rot="16200000">
              <a:off x="3934227" y="4742205"/>
              <a:ext cx="41563" cy="227602"/>
            </a:xfrm>
            <a:prstGeom prst="rect">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网chenying0907出品 77"/>
            <p:cNvSpPr/>
            <p:nvPr/>
          </p:nvSpPr>
          <p:spPr>
            <a:xfrm>
              <a:off x="3493705" y="4638839"/>
              <a:ext cx="392771" cy="392771"/>
            </a:xfrm>
            <a:prstGeom prst="ellipse">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4" name="网chenying0907出品 33"/>
            <p:cNvSpPr txBox="1"/>
            <p:nvPr/>
          </p:nvSpPr>
          <p:spPr>
            <a:xfrm>
              <a:off x="3503383" y="4431254"/>
              <a:ext cx="383093" cy="763050"/>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anose="020B0503020204020204" pitchFamily="34" charset="-122"/>
                </a:rPr>
                <a:t>1</a:t>
              </a:r>
              <a:endParaRPr lang="zh-CN" altLang="en-US" sz="2400" b="1" kern="0" dirty="0">
                <a:solidFill>
                  <a:sysClr val="window" lastClr="FFFFFF"/>
                </a:solidFill>
                <a:effectLst>
                  <a:innerShdw blurRad="63500" dist="50800" dir="13500000">
                    <a:prstClr val="black">
                      <a:alpha val="50000"/>
                    </a:prstClr>
                  </a:innerShdw>
                </a:effectLst>
                <a:ea typeface="微软雅黑" panose="020B0503020204020204" pitchFamily="34" charset="-122"/>
              </a:endParaRPr>
            </a:p>
          </p:txBody>
        </p:sp>
        <p:sp>
          <p:nvSpPr>
            <p:cNvPr id="50" name="AutoShape 117"/>
            <p:cNvSpPr/>
            <p:nvPr/>
          </p:nvSpPr>
          <p:spPr bwMode="auto">
            <a:xfrm>
              <a:off x="4402463" y="4704613"/>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75" name="Group 74"/>
          <p:cNvGrpSpPr/>
          <p:nvPr/>
        </p:nvGrpSpPr>
        <p:grpSpPr>
          <a:xfrm>
            <a:off x="3101230" y="1992742"/>
            <a:ext cx="1186867" cy="3149771"/>
            <a:chOff x="4134255" y="2656169"/>
            <a:chExt cx="1582214" cy="4198399"/>
          </a:xfrm>
        </p:grpSpPr>
        <p:sp>
          <p:nvSpPr>
            <p:cNvPr id="28" name="网chenying0907出品 72"/>
            <p:cNvSpPr/>
            <p:nvPr/>
          </p:nvSpPr>
          <p:spPr>
            <a:xfrm>
              <a:off x="5642209" y="3559266"/>
              <a:ext cx="74260" cy="3295302"/>
            </a:xfrm>
            <a:prstGeom prst="rect">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网chenying0907出品 66"/>
            <p:cNvSpPr/>
            <p:nvPr/>
          </p:nvSpPr>
          <p:spPr>
            <a:xfrm>
              <a:off x="4527026" y="3001678"/>
              <a:ext cx="1178313" cy="1178313"/>
            </a:xfrm>
            <a:prstGeom prst="ellipse">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网chenying0907出品 67"/>
            <p:cNvSpPr/>
            <p:nvPr/>
          </p:nvSpPr>
          <p:spPr>
            <a:xfrm>
              <a:off x="4624056" y="3098708"/>
              <a:ext cx="981927" cy="981927"/>
            </a:xfrm>
            <a:prstGeom prst="ellipse">
              <a:avLst/>
            </a:prstGeom>
            <a:solidFill>
              <a:schemeClr val="accent2"/>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网chenying0907出品 68"/>
            <p:cNvSpPr/>
            <p:nvPr/>
          </p:nvSpPr>
          <p:spPr>
            <a:xfrm>
              <a:off x="4685427" y="3158662"/>
              <a:ext cx="859186" cy="859186"/>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0" name="网chenying0907出品 74"/>
            <p:cNvSpPr/>
            <p:nvPr/>
          </p:nvSpPr>
          <p:spPr>
            <a:xfrm rot="18000000" flipV="1">
              <a:off x="4555701" y="3090366"/>
              <a:ext cx="41563" cy="227602"/>
            </a:xfrm>
            <a:prstGeom prst="rect">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网chenying0907出品 76"/>
            <p:cNvSpPr/>
            <p:nvPr/>
          </p:nvSpPr>
          <p:spPr>
            <a:xfrm>
              <a:off x="4134255" y="2860383"/>
              <a:ext cx="392771" cy="392771"/>
            </a:xfrm>
            <a:prstGeom prst="ellipse">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网chenying0907出品 34"/>
            <p:cNvSpPr txBox="1"/>
            <p:nvPr/>
          </p:nvSpPr>
          <p:spPr>
            <a:xfrm>
              <a:off x="4136143" y="2656169"/>
              <a:ext cx="383093" cy="763050"/>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anose="020B0503020204020204" pitchFamily="34" charset="-122"/>
                </a:rPr>
                <a:t>2</a:t>
              </a:r>
              <a:endParaRPr lang="zh-CN" altLang="en-US" sz="2400" b="1" kern="0" dirty="0">
                <a:solidFill>
                  <a:sysClr val="window" lastClr="FFFFFF"/>
                </a:solidFill>
                <a:effectLst>
                  <a:innerShdw blurRad="63500" dist="50800" dir="13500000">
                    <a:prstClr val="black">
                      <a:alpha val="50000"/>
                    </a:prstClr>
                  </a:innerShdw>
                </a:effectLst>
                <a:ea typeface="微软雅黑" panose="020B0503020204020204" pitchFamily="34" charset="-122"/>
              </a:endParaRPr>
            </a:p>
          </p:txBody>
        </p:sp>
        <p:grpSp>
          <p:nvGrpSpPr>
            <p:cNvPr id="51" name="Group 50"/>
            <p:cNvGrpSpPr/>
            <p:nvPr/>
          </p:nvGrpSpPr>
          <p:grpSpPr>
            <a:xfrm>
              <a:off x="4883110" y="3360033"/>
              <a:ext cx="464344" cy="464344"/>
              <a:chOff x="4439444" y="2582069"/>
              <a:chExt cx="464344" cy="464344"/>
            </a:xfrm>
            <a:solidFill>
              <a:schemeClr val="accent2"/>
            </a:solidFill>
          </p:grpSpPr>
          <p:sp>
            <p:nvSpPr>
              <p:cNvPr id="5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41" name="Group 40"/>
          <p:cNvGrpSpPr/>
          <p:nvPr/>
        </p:nvGrpSpPr>
        <p:grpSpPr>
          <a:xfrm>
            <a:off x="5223293" y="3194030"/>
            <a:ext cx="1301559" cy="1948483"/>
            <a:chOff x="6963181" y="4257392"/>
            <a:chExt cx="1735111" cy="2597176"/>
          </a:xfrm>
        </p:grpSpPr>
        <p:sp>
          <p:nvSpPr>
            <p:cNvPr id="21" name="网chenying0907出品 65"/>
            <p:cNvSpPr/>
            <p:nvPr/>
          </p:nvSpPr>
          <p:spPr>
            <a:xfrm>
              <a:off x="6963181" y="4876787"/>
              <a:ext cx="74260" cy="1977781"/>
            </a:xfrm>
            <a:prstGeom prst="rect">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panose="020F0502020204030204"/>
                <a:ea typeface="宋体" panose="02010600030101010101" pitchFamily="2" charset="-122"/>
              </a:endParaRPr>
            </a:p>
          </p:txBody>
        </p:sp>
        <p:sp>
          <p:nvSpPr>
            <p:cNvPr id="10" name="网chenying0907出品 54"/>
            <p:cNvSpPr/>
            <p:nvPr/>
          </p:nvSpPr>
          <p:spPr>
            <a:xfrm>
              <a:off x="6963181" y="4257392"/>
              <a:ext cx="1178313" cy="1178313"/>
            </a:xfrm>
            <a:prstGeom prst="ellipse">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网chenying0907出品 55"/>
            <p:cNvSpPr/>
            <p:nvPr/>
          </p:nvSpPr>
          <p:spPr>
            <a:xfrm>
              <a:off x="7060211" y="4354422"/>
              <a:ext cx="981927" cy="981927"/>
            </a:xfrm>
            <a:prstGeom prst="ellipse">
              <a:avLst/>
            </a:prstGeom>
            <a:no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网chenying0907出品 56"/>
            <p:cNvSpPr/>
            <p:nvPr/>
          </p:nvSpPr>
          <p:spPr>
            <a:xfrm>
              <a:off x="7121582" y="4414377"/>
              <a:ext cx="859186" cy="859186"/>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网chenying0907出品 58"/>
            <p:cNvSpPr/>
            <p:nvPr/>
          </p:nvSpPr>
          <p:spPr>
            <a:xfrm>
              <a:off x="8299912" y="4642330"/>
              <a:ext cx="392771" cy="392771"/>
            </a:xfrm>
            <a:prstGeom prst="ellipse">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panose="020F0502020204030204"/>
                <a:ea typeface="宋体" panose="02010600030101010101" pitchFamily="2" charset="-122"/>
              </a:endParaRPr>
            </a:p>
          </p:txBody>
        </p:sp>
        <p:sp>
          <p:nvSpPr>
            <p:cNvPr id="15" name="网chenying0907出品 59"/>
            <p:cNvSpPr/>
            <p:nvPr/>
          </p:nvSpPr>
          <p:spPr>
            <a:xfrm rot="16200000">
              <a:off x="8222707" y="4742205"/>
              <a:ext cx="41563" cy="227602"/>
            </a:xfrm>
            <a:prstGeom prst="rect">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panose="020F0502020204030204"/>
                <a:ea typeface="宋体" panose="02010600030101010101" pitchFamily="2" charset="-122"/>
              </a:endParaRPr>
            </a:p>
          </p:txBody>
        </p:sp>
        <p:sp>
          <p:nvSpPr>
            <p:cNvPr id="38" name="网chenying0907出品 37"/>
            <p:cNvSpPr txBox="1"/>
            <p:nvPr/>
          </p:nvSpPr>
          <p:spPr>
            <a:xfrm>
              <a:off x="8315198" y="4440293"/>
              <a:ext cx="383094" cy="763050"/>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anose="020B0503020204020204" pitchFamily="34" charset="-122"/>
                </a:rPr>
                <a:t>5</a:t>
              </a:r>
              <a:endParaRPr lang="zh-CN" altLang="en-US" sz="2400" b="1" kern="0" dirty="0">
                <a:solidFill>
                  <a:sysClr val="window" lastClr="FFFFFF"/>
                </a:solidFill>
                <a:effectLst>
                  <a:innerShdw blurRad="63500" dist="50800" dir="13500000">
                    <a:prstClr val="black">
                      <a:alpha val="50000"/>
                    </a:prstClr>
                  </a:innerShdw>
                </a:effectLst>
                <a:ea typeface="微软雅黑" panose="020B0503020204020204" pitchFamily="34" charset="-122"/>
              </a:endParaRPr>
            </a:p>
          </p:txBody>
        </p:sp>
        <p:grpSp>
          <p:nvGrpSpPr>
            <p:cNvPr id="55" name="Group 54"/>
            <p:cNvGrpSpPr/>
            <p:nvPr/>
          </p:nvGrpSpPr>
          <p:grpSpPr>
            <a:xfrm>
              <a:off x="7345128" y="4616575"/>
              <a:ext cx="465138" cy="464344"/>
              <a:chOff x="2581275" y="2582069"/>
              <a:chExt cx="465138" cy="464344"/>
            </a:xfrm>
            <a:solidFill>
              <a:schemeClr val="accent6"/>
            </a:solidFill>
          </p:grpSpPr>
          <p:sp>
            <p:nvSpPr>
              <p:cNvPr id="56"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7"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0" name="Group 59"/>
          <p:cNvGrpSpPr/>
          <p:nvPr/>
        </p:nvGrpSpPr>
        <p:grpSpPr>
          <a:xfrm>
            <a:off x="6639480" y="3194030"/>
            <a:ext cx="1999697" cy="1187678"/>
            <a:chOff x="8669298" y="4827870"/>
            <a:chExt cx="2665799" cy="1583082"/>
          </a:xfrm>
        </p:grpSpPr>
        <p:sp>
          <p:nvSpPr>
            <p:cNvPr id="58" name="Rectangle 57"/>
            <p:cNvSpPr/>
            <p:nvPr/>
          </p:nvSpPr>
          <p:spPr>
            <a:xfrm>
              <a:off x="8669299" y="5159713"/>
              <a:ext cx="2665798" cy="1251239"/>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a:t>
              </a:r>
              <a:endParaRPr lang="en-GB" sz="1100" dirty="0"/>
            </a:p>
          </p:txBody>
        </p:sp>
        <p:sp>
          <p:nvSpPr>
            <p:cNvPr id="59" name="网chenying0907出品 58"/>
            <p:cNvSpPr txBox="1"/>
            <p:nvPr/>
          </p:nvSpPr>
          <p:spPr>
            <a:xfrm>
              <a:off x="8669298" y="4827870"/>
              <a:ext cx="1271922" cy="430754"/>
            </a:xfrm>
            <a:prstGeom prst="rect">
              <a:avLst/>
            </a:prstGeom>
            <a:noFill/>
          </p:spPr>
          <p:txBody>
            <a:bodyPr wrap="none" rtlCol="0">
              <a:spAutoFit/>
            </a:bodyPr>
            <a:lstStyle>
              <a:defPPr>
                <a:defRPr lang="en-US"/>
              </a:defPPr>
              <a:lvl1pPr>
                <a:defRPr sz="1500" b="1">
                  <a:solidFill>
                    <a:schemeClr val="accent5"/>
                  </a:solidFill>
                </a:defRPr>
              </a:lvl1pPr>
            </a:lstStyle>
            <a:p>
              <a:r>
                <a:rPr lang="zh-CN" altLang="en-US" dirty="0"/>
                <a:t>动画图片</a:t>
              </a:r>
              <a:endParaRPr lang="en-GB" dirty="0"/>
            </a:p>
          </p:txBody>
        </p:sp>
      </p:grpSp>
      <p:grpSp>
        <p:nvGrpSpPr>
          <p:cNvPr id="61" name="Group 60"/>
          <p:cNvGrpSpPr/>
          <p:nvPr/>
        </p:nvGrpSpPr>
        <p:grpSpPr>
          <a:xfrm>
            <a:off x="6171861" y="1748465"/>
            <a:ext cx="2467317" cy="1018400"/>
            <a:chOff x="8669298" y="4827870"/>
            <a:chExt cx="3289185" cy="1357448"/>
          </a:xfrm>
        </p:grpSpPr>
        <p:sp>
          <p:nvSpPr>
            <p:cNvPr id="62" name="Rectangle 61"/>
            <p:cNvSpPr/>
            <p:nvPr/>
          </p:nvSpPr>
          <p:spPr>
            <a:xfrm>
              <a:off x="8669298" y="5159713"/>
              <a:ext cx="3289185" cy="1025605"/>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a:t>
              </a:r>
              <a:endParaRPr lang="en-GB" sz="1100" dirty="0"/>
            </a:p>
          </p:txBody>
        </p:sp>
        <p:sp>
          <p:nvSpPr>
            <p:cNvPr id="63" name="网chenying0907出品 62"/>
            <p:cNvSpPr txBox="1"/>
            <p:nvPr/>
          </p:nvSpPr>
          <p:spPr>
            <a:xfrm>
              <a:off x="8669298" y="4827870"/>
              <a:ext cx="1015486" cy="430754"/>
            </a:xfrm>
            <a:prstGeom prst="rect">
              <a:avLst/>
            </a:prstGeom>
            <a:noFill/>
          </p:spPr>
          <p:txBody>
            <a:bodyPr wrap="none" rtlCol="0">
              <a:spAutoFit/>
            </a:bodyPr>
            <a:lstStyle/>
            <a:p>
              <a:r>
                <a:rPr lang="zh-CN" altLang="en-US" sz="1500" b="1" dirty="0">
                  <a:solidFill>
                    <a:schemeClr val="accent5"/>
                  </a:solidFill>
                </a:rPr>
                <a:t>互联网</a:t>
              </a:r>
              <a:endParaRPr lang="en-GB" sz="1500" b="1" dirty="0">
                <a:solidFill>
                  <a:schemeClr val="accent5"/>
                </a:solidFill>
              </a:endParaRPr>
            </a:p>
          </p:txBody>
        </p:sp>
      </p:grpSp>
      <p:grpSp>
        <p:nvGrpSpPr>
          <p:cNvPr id="64" name="Group 63"/>
          <p:cNvGrpSpPr/>
          <p:nvPr/>
        </p:nvGrpSpPr>
        <p:grpSpPr>
          <a:xfrm>
            <a:off x="1011126" y="1095046"/>
            <a:ext cx="3006593" cy="849123"/>
            <a:chOff x="7715312" y="4827870"/>
            <a:chExt cx="4008095" cy="1131815"/>
          </a:xfrm>
        </p:grpSpPr>
        <p:sp>
          <p:nvSpPr>
            <p:cNvPr id="65" name="Rectangle 64"/>
            <p:cNvSpPr/>
            <p:nvPr/>
          </p:nvSpPr>
          <p:spPr>
            <a:xfrm>
              <a:off x="7715312" y="5159713"/>
              <a:ext cx="4002583" cy="799972"/>
            </a:xfrm>
            <a:prstGeom prst="rect">
              <a:avLst/>
            </a:prstGeom>
          </p:spPr>
          <p:txBody>
            <a:bodyPr wrap="square">
              <a:spAutoFit/>
            </a:bodyPr>
            <a:lstStyle/>
            <a:p>
              <a:pPr algn="r"/>
              <a:r>
                <a:rPr lang="zh-CN" altLang="en-US" sz="1100" dirty="0"/>
                <a:t>在此处输入具体的文字描述内容在此处输入具体的文字描述内容，在此处输入具体的文字描述内容在此处输入具体的文字描述内容在</a:t>
              </a:r>
              <a:r>
                <a:rPr lang="en-GB" sz="1100" dirty="0"/>
                <a:t>.</a:t>
              </a:r>
            </a:p>
          </p:txBody>
        </p:sp>
        <p:sp>
          <p:nvSpPr>
            <p:cNvPr id="66" name="网chenying0907出品 65"/>
            <p:cNvSpPr txBox="1"/>
            <p:nvPr/>
          </p:nvSpPr>
          <p:spPr>
            <a:xfrm>
              <a:off x="10964356" y="4827870"/>
              <a:ext cx="759051" cy="430754"/>
            </a:xfrm>
            <a:prstGeom prst="rect">
              <a:avLst/>
            </a:prstGeom>
            <a:noFill/>
          </p:spPr>
          <p:txBody>
            <a:bodyPr wrap="none" rtlCol="0">
              <a:spAutoFit/>
            </a:bodyPr>
            <a:lstStyle/>
            <a:p>
              <a:pPr algn="r"/>
              <a:r>
                <a:rPr lang="zh-CN" altLang="en-US" sz="1500" b="1" dirty="0">
                  <a:solidFill>
                    <a:schemeClr val="accent4"/>
                  </a:solidFill>
                </a:rPr>
                <a:t>微课</a:t>
              </a:r>
              <a:endParaRPr lang="en-GB" sz="1500" b="1" dirty="0">
                <a:solidFill>
                  <a:schemeClr val="accent4"/>
                </a:solidFill>
              </a:endParaRPr>
            </a:p>
          </p:txBody>
        </p:sp>
      </p:grpSp>
      <p:grpSp>
        <p:nvGrpSpPr>
          <p:cNvPr id="68" name="Group 67"/>
          <p:cNvGrpSpPr/>
          <p:nvPr/>
        </p:nvGrpSpPr>
        <p:grpSpPr>
          <a:xfrm>
            <a:off x="382584" y="2189813"/>
            <a:ext cx="2559338" cy="1018401"/>
            <a:chOff x="8311549" y="4827869"/>
            <a:chExt cx="3411858" cy="1357449"/>
          </a:xfrm>
        </p:grpSpPr>
        <p:sp>
          <p:nvSpPr>
            <p:cNvPr id="69" name="Rectangle 68"/>
            <p:cNvSpPr/>
            <p:nvPr/>
          </p:nvSpPr>
          <p:spPr>
            <a:xfrm>
              <a:off x="8311549" y="5159713"/>
              <a:ext cx="3406346" cy="1025605"/>
            </a:xfrm>
            <a:prstGeom prst="rect">
              <a:avLst/>
            </a:prstGeom>
          </p:spPr>
          <p:txBody>
            <a:bodyPr wrap="square">
              <a:spAutoFit/>
            </a:bodyPr>
            <a:lstStyle/>
            <a:p>
              <a:pPr algn="r"/>
              <a:r>
                <a:rPr lang="zh-CN" altLang="en-US" sz="1100" dirty="0"/>
                <a:t>在此处输入具体的文字描述内容在此处输入具体的文字描述内容，在此处输入具体的文字描述内容在此处输入具体的文字描述内容在</a:t>
              </a:r>
              <a:endParaRPr lang="en-GB" sz="1100" dirty="0"/>
            </a:p>
          </p:txBody>
        </p:sp>
        <p:sp>
          <p:nvSpPr>
            <p:cNvPr id="70" name="网chenying0907出品 69"/>
            <p:cNvSpPr txBox="1"/>
            <p:nvPr/>
          </p:nvSpPr>
          <p:spPr>
            <a:xfrm>
              <a:off x="10451485" y="4827869"/>
              <a:ext cx="1271922" cy="430754"/>
            </a:xfrm>
            <a:prstGeom prst="rect">
              <a:avLst/>
            </a:prstGeom>
            <a:noFill/>
          </p:spPr>
          <p:txBody>
            <a:bodyPr wrap="none" rtlCol="0">
              <a:spAutoFit/>
            </a:bodyPr>
            <a:lstStyle/>
            <a:p>
              <a:pPr algn="r"/>
              <a:r>
                <a:rPr lang="zh-CN" altLang="en-US" sz="1500" b="1" dirty="0">
                  <a:solidFill>
                    <a:schemeClr val="accent2"/>
                  </a:solidFill>
                </a:rPr>
                <a:t>趣味游戏</a:t>
              </a:r>
              <a:endParaRPr lang="en-GB" sz="1500" b="1" dirty="0">
                <a:solidFill>
                  <a:schemeClr val="accent2"/>
                </a:solidFill>
              </a:endParaRPr>
            </a:p>
          </p:txBody>
        </p:sp>
      </p:grpSp>
      <p:grpSp>
        <p:nvGrpSpPr>
          <p:cNvPr id="71" name="Group 70"/>
          <p:cNvGrpSpPr/>
          <p:nvPr/>
        </p:nvGrpSpPr>
        <p:grpSpPr>
          <a:xfrm>
            <a:off x="257174" y="3266824"/>
            <a:ext cx="2303486" cy="1018400"/>
            <a:chOff x="8652626" y="4827870"/>
            <a:chExt cx="3070781" cy="1357448"/>
          </a:xfrm>
        </p:grpSpPr>
        <p:sp>
          <p:nvSpPr>
            <p:cNvPr id="72" name="Rectangle 71"/>
            <p:cNvSpPr/>
            <p:nvPr/>
          </p:nvSpPr>
          <p:spPr>
            <a:xfrm>
              <a:off x="8652626" y="5159713"/>
              <a:ext cx="3065269" cy="1025605"/>
            </a:xfrm>
            <a:prstGeom prst="rect">
              <a:avLst/>
            </a:prstGeom>
          </p:spPr>
          <p:txBody>
            <a:bodyPr wrap="square">
              <a:spAutoFit/>
            </a:bodyPr>
            <a:lstStyle/>
            <a:p>
              <a:pPr algn="r"/>
              <a:r>
                <a:rPr lang="zh-CN" altLang="en-US" sz="1100" dirty="0"/>
                <a:t>在此处输入具体的文字描述内容在此处输入具体的文字描述内容在此处输入具体的文字描述内容在此处输入具体的文字描述内容在</a:t>
              </a:r>
              <a:endParaRPr lang="en-GB" sz="1100" dirty="0"/>
            </a:p>
          </p:txBody>
        </p:sp>
        <p:sp>
          <p:nvSpPr>
            <p:cNvPr id="73" name="网chenying0907出品 72"/>
            <p:cNvSpPr txBox="1"/>
            <p:nvPr/>
          </p:nvSpPr>
          <p:spPr>
            <a:xfrm>
              <a:off x="10964356" y="4827870"/>
              <a:ext cx="759051" cy="430754"/>
            </a:xfrm>
            <a:prstGeom prst="rect">
              <a:avLst/>
            </a:prstGeom>
            <a:noFill/>
          </p:spPr>
          <p:txBody>
            <a:bodyPr wrap="none" rtlCol="0">
              <a:spAutoFit/>
            </a:bodyPr>
            <a:lstStyle/>
            <a:p>
              <a:pPr algn="r"/>
              <a:r>
                <a:rPr lang="zh-CN" altLang="en-US" sz="1500" b="1" dirty="0">
                  <a:solidFill>
                    <a:schemeClr val="accent1"/>
                  </a:solidFill>
                </a:rPr>
                <a:t>歌曲</a:t>
              </a:r>
              <a:endParaRPr lang="en-GB" sz="1500" b="1" dirty="0">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fill="hold"/>
                                        <p:tgtEl>
                                          <p:spTgt spid="67"/>
                                        </p:tgtEl>
                                        <p:attrNameLst>
                                          <p:attrName>ppt_x</p:attrName>
                                        </p:attrNameLst>
                                      </p:cBhvr>
                                      <p:tavLst>
                                        <p:tav tm="0">
                                          <p:val>
                                            <p:strVal val="#ppt_x"/>
                                          </p:val>
                                        </p:tav>
                                        <p:tav tm="100000">
                                          <p:val>
                                            <p:strVal val="#ppt_x"/>
                                          </p:val>
                                        </p:tav>
                                      </p:tavLst>
                                    </p:anim>
                                    <p:anim calcmode="lin" valueType="num">
                                      <p:cBhvr additive="base">
                                        <p:cTn id="25" dur="500" fill="hold"/>
                                        <p:tgtEl>
                                          <p:spTgt spid="6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500" fill="hold"/>
                                        <p:tgtEl>
                                          <p:spTgt spid="75"/>
                                        </p:tgtEl>
                                        <p:attrNameLst>
                                          <p:attrName>ppt_x</p:attrName>
                                        </p:attrNameLst>
                                      </p:cBhvr>
                                      <p:tavLst>
                                        <p:tav tm="0">
                                          <p:val>
                                            <p:strVal val="#ppt_x"/>
                                          </p:val>
                                        </p:tav>
                                        <p:tav tm="100000">
                                          <p:val>
                                            <p:strVal val="#ppt_x"/>
                                          </p:val>
                                        </p:tav>
                                      </p:tavLst>
                                    </p:anim>
                                    <p:anim calcmode="lin" valueType="num">
                                      <p:cBhvr additive="base">
                                        <p:cTn id="35" dur="500" fill="hold"/>
                                        <p:tgtEl>
                                          <p:spTgt spid="7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500"/>
                                        <p:tgtEl>
                                          <p:spTgt spid="68"/>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1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课堂教学设计</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grpSp>
        <p:nvGrpSpPr>
          <p:cNvPr id="95" name="Group 94"/>
          <p:cNvGrpSpPr/>
          <p:nvPr/>
        </p:nvGrpSpPr>
        <p:grpSpPr>
          <a:xfrm>
            <a:off x="2587082" y="926410"/>
            <a:ext cx="3971424" cy="3973151"/>
            <a:chOff x="2954337" y="1206696"/>
            <a:chExt cx="5294313" cy="5295900"/>
          </a:xfrm>
        </p:grpSpPr>
        <p:sp>
          <p:nvSpPr>
            <p:cNvPr id="32" name="网chenying0907出品 33"/>
            <p:cNvSpPr>
              <a:spLocks noEditPoints="1"/>
            </p:cNvSpPr>
            <p:nvPr/>
          </p:nvSpPr>
          <p:spPr bwMode="auto">
            <a:xfrm>
              <a:off x="3398837" y="1651196"/>
              <a:ext cx="4849813" cy="4851400"/>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4"/>
            <p:cNvSpPr>
              <a:spLocks noChangeArrowheads="1"/>
            </p:cNvSpPr>
            <p:nvPr/>
          </p:nvSpPr>
          <p:spPr bwMode="auto">
            <a:xfrm>
              <a:off x="6843712" y="5096071"/>
              <a:ext cx="1228725" cy="123031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34" name="Oval 35"/>
            <p:cNvSpPr>
              <a:spLocks noChangeArrowheads="1"/>
            </p:cNvSpPr>
            <p:nvPr/>
          </p:nvSpPr>
          <p:spPr bwMode="auto">
            <a:xfrm>
              <a:off x="6921500" y="5173858"/>
              <a:ext cx="1073150" cy="10747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36"/>
            <p:cNvSpPr>
              <a:spLocks noChangeArrowheads="1"/>
            </p:cNvSpPr>
            <p:nvPr/>
          </p:nvSpPr>
          <p:spPr bwMode="auto">
            <a:xfrm>
              <a:off x="6994525" y="5248471"/>
              <a:ext cx="927100" cy="92233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36" name="Oval 37"/>
            <p:cNvSpPr>
              <a:spLocks noChangeArrowheads="1"/>
            </p:cNvSpPr>
            <p:nvPr/>
          </p:nvSpPr>
          <p:spPr bwMode="auto">
            <a:xfrm>
              <a:off x="5822950" y="4076896"/>
              <a:ext cx="1536700" cy="1536700"/>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37" name="Oval 38"/>
            <p:cNvSpPr>
              <a:spLocks noChangeArrowheads="1"/>
            </p:cNvSpPr>
            <p:nvPr/>
          </p:nvSpPr>
          <p:spPr bwMode="auto">
            <a:xfrm>
              <a:off x="5921375" y="4173733"/>
              <a:ext cx="1341438" cy="134302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9"/>
            <p:cNvSpPr>
              <a:spLocks noChangeArrowheads="1"/>
            </p:cNvSpPr>
            <p:nvPr/>
          </p:nvSpPr>
          <p:spPr bwMode="auto">
            <a:xfrm>
              <a:off x="6013450" y="4267396"/>
              <a:ext cx="1157288" cy="115093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40"/>
            <p:cNvSpPr>
              <a:spLocks noChangeArrowheads="1"/>
            </p:cNvSpPr>
            <p:nvPr/>
          </p:nvSpPr>
          <p:spPr bwMode="auto">
            <a:xfrm>
              <a:off x="4540250" y="2792608"/>
              <a:ext cx="1922463" cy="192246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40" name="Oval 41"/>
            <p:cNvSpPr>
              <a:spLocks noChangeArrowheads="1"/>
            </p:cNvSpPr>
            <p:nvPr/>
          </p:nvSpPr>
          <p:spPr bwMode="auto">
            <a:xfrm>
              <a:off x="4667250" y="2914846"/>
              <a:ext cx="1673225" cy="167957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42"/>
            <p:cNvSpPr>
              <a:spLocks noChangeArrowheads="1"/>
            </p:cNvSpPr>
            <p:nvPr/>
          </p:nvSpPr>
          <p:spPr bwMode="auto">
            <a:xfrm>
              <a:off x="4784725" y="3032321"/>
              <a:ext cx="1438275" cy="144462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 name="Oval 43"/>
            <p:cNvSpPr>
              <a:spLocks noChangeArrowheads="1"/>
            </p:cNvSpPr>
            <p:nvPr/>
          </p:nvSpPr>
          <p:spPr bwMode="auto">
            <a:xfrm>
              <a:off x="2954337" y="1206696"/>
              <a:ext cx="2405063" cy="2406650"/>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43" name="Oval 44"/>
            <p:cNvSpPr>
              <a:spLocks noChangeArrowheads="1"/>
            </p:cNvSpPr>
            <p:nvPr/>
          </p:nvSpPr>
          <p:spPr bwMode="auto">
            <a:xfrm>
              <a:off x="3109912" y="1362271"/>
              <a:ext cx="2093913" cy="2093913"/>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45"/>
            <p:cNvSpPr>
              <a:spLocks noChangeArrowheads="1"/>
            </p:cNvSpPr>
            <p:nvPr/>
          </p:nvSpPr>
          <p:spPr bwMode="auto">
            <a:xfrm>
              <a:off x="3257550" y="1509908"/>
              <a:ext cx="1800225" cy="18002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5" name="网chenying0907出品 46"/>
            <p:cNvSpPr>
              <a:spLocks noEditPoints="1"/>
            </p:cNvSpPr>
            <p:nvPr/>
          </p:nvSpPr>
          <p:spPr bwMode="auto">
            <a:xfrm>
              <a:off x="3257550" y="1509908"/>
              <a:ext cx="946150" cy="941388"/>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网chenying0907出品 47"/>
            <p:cNvSpPr/>
            <p:nvPr/>
          </p:nvSpPr>
          <p:spPr bwMode="auto">
            <a:xfrm>
              <a:off x="3257550" y="1509908"/>
              <a:ext cx="1628775" cy="1624013"/>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47" name="网chenying0907出品 48"/>
            <p:cNvSpPr>
              <a:spLocks noEditPoints="1"/>
            </p:cNvSpPr>
            <p:nvPr/>
          </p:nvSpPr>
          <p:spPr bwMode="auto">
            <a:xfrm>
              <a:off x="6013450" y="4267396"/>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网chenying0907出品 49"/>
            <p:cNvSpPr/>
            <p:nvPr/>
          </p:nvSpPr>
          <p:spPr bwMode="auto">
            <a:xfrm>
              <a:off x="6013450" y="4267396"/>
              <a:ext cx="1054100" cy="1054100"/>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网chenying0907出品 50"/>
            <p:cNvSpPr>
              <a:spLocks noEditPoints="1"/>
            </p:cNvSpPr>
            <p:nvPr/>
          </p:nvSpPr>
          <p:spPr bwMode="auto">
            <a:xfrm>
              <a:off x="6994525" y="5248471"/>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网chenying0907出品 51"/>
            <p:cNvSpPr/>
            <p:nvPr/>
          </p:nvSpPr>
          <p:spPr bwMode="auto">
            <a:xfrm>
              <a:off x="6994525" y="5248471"/>
              <a:ext cx="849313" cy="847725"/>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51" name="网chenying0907出品 52"/>
            <p:cNvSpPr/>
            <p:nvPr/>
          </p:nvSpPr>
          <p:spPr bwMode="auto">
            <a:xfrm>
              <a:off x="7091362" y="5345308"/>
              <a:ext cx="84138" cy="82550"/>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网chenying0907出品 53"/>
            <p:cNvSpPr>
              <a:spLocks noEditPoints="1"/>
            </p:cNvSpPr>
            <p:nvPr/>
          </p:nvSpPr>
          <p:spPr bwMode="auto">
            <a:xfrm>
              <a:off x="4784725" y="3032321"/>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网chenying0907出品 54"/>
            <p:cNvSpPr/>
            <p:nvPr/>
          </p:nvSpPr>
          <p:spPr bwMode="auto">
            <a:xfrm>
              <a:off x="4784725" y="3032321"/>
              <a:ext cx="1311275" cy="1317625"/>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54" name="网chenying0907出品 55"/>
            <p:cNvSpPr/>
            <p:nvPr/>
          </p:nvSpPr>
          <p:spPr bwMode="auto">
            <a:xfrm>
              <a:off x="4905375" y="3159321"/>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网chenying0907出品 56"/>
            <p:cNvSpPr/>
            <p:nvPr/>
          </p:nvSpPr>
          <p:spPr bwMode="auto">
            <a:xfrm>
              <a:off x="5222875" y="2797371"/>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网chenying0907出品 57"/>
            <p:cNvSpPr/>
            <p:nvPr/>
          </p:nvSpPr>
          <p:spPr bwMode="auto">
            <a:xfrm>
              <a:off x="5095875" y="2924371"/>
              <a:ext cx="293688" cy="234950"/>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网chenying0907出品 58"/>
            <p:cNvSpPr/>
            <p:nvPr/>
          </p:nvSpPr>
          <p:spPr bwMode="auto">
            <a:xfrm>
              <a:off x="5095875" y="3056133"/>
              <a:ext cx="234950"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网chenying0907出品 59"/>
            <p:cNvSpPr/>
            <p:nvPr/>
          </p:nvSpPr>
          <p:spPr bwMode="auto">
            <a:xfrm>
              <a:off x="5095875" y="2818008"/>
              <a:ext cx="190500" cy="341313"/>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网chenying0907出品 60"/>
            <p:cNvSpPr/>
            <p:nvPr/>
          </p:nvSpPr>
          <p:spPr bwMode="auto">
            <a:xfrm>
              <a:off x="5095875" y="3056133"/>
              <a:ext cx="234950"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61"/>
            <p:cNvSpPr>
              <a:spLocks noChangeArrowheads="1"/>
            </p:cNvSpPr>
            <p:nvPr/>
          </p:nvSpPr>
          <p:spPr bwMode="auto">
            <a:xfrm>
              <a:off x="5095875" y="315932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网chenying0907出品 62"/>
            <p:cNvSpPr/>
            <p:nvPr/>
          </p:nvSpPr>
          <p:spPr bwMode="auto">
            <a:xfrm>
              <a:off x="4545012" y="3476821"/>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网chenying0907出品 63"/>
            <p:cNvSpPr/>
            <p:nvPr/>
          </p:nvSpPr>
          <p:spPr bwMode="auto">
            <a:xfrm>
              <a:off x="4672012" y="3349821"/>
              <a:ext cx="233363" cy="287338"/>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网chenying0907出品 64"/>
            <p:cNvSpPr/>
            <p:nvPr/>
          </p:nvSpPr>
          <p:spPr bwMode="auto">
            <a:xfrm>
              <a:off x="4803775" y="3349821"/>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网chenying0907出品 65"/>
            <p:cNvSpPr/>
            <p:nvPr/>
          </p:nvSpPr>
          <p:spPr bwMode="auto">
            <a:xfrm>
              <a:off x="4564062" y="3349821"/>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网chenying0907出品 66"/>
            <p:cNvSpPr/>
            <p:nvPr/>
          </p:nvSpPr>
          <p:spPr bwMode="auto">
            <a:xfrm>
              <a:off x="4803775" y="3349821"/>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67"/>
            <p:cNvSpPr>
              <a:spLocks noChangeArrowheads="1"/>
            </p:cNvSpPr>
            <p:nvPr/>
          </p:nvSpPr>
          <p:spPr bwMode="auto">
            <a:xfrm>
              <a:off x="4905375" y="334982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网chenying0907出品 68"/>
            <p:cNvSpPr>
              <a:spLocks noEditPoints="1"/>
            </p:cNvSpPr>
            <p:nvPr/>
          </p:nvSpPr>
          <p:spPr bwMode="auto">
            <a:xfrm>
              <a:off x="6427787" y="4076896"/>
              <a:ext cx="122238"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网chenying0907出品 69"/>
            <p:cNvSpPr>
              <a:spLocks noEditPoints="1"/>
            </p:cNvSpPr>
            <p:nvPr/>
          </p:nvSpPr>
          <p:spPr bwMode="auto">
            <a:xfrm>
              <a:off x="5822950" y="4076896"/>
              <a:ext cx="727075"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网chenying0907出品 70"/>
            <p:cNvSpPr/>
            <p:nvPr/>
          </p:nvSpPr>
          <p:spPr bwMode="auto">
            <a:xfrm>
              <a:off x="5926137" y="4173733"/>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网chenying0907出品 71"/>
            <p:cNvSpPr/>
            <p:nvPr/>
          </p:nvSpPr>
          <p:spPr bwMode="auto">
            <a:xfrm>
              <a:off x="5848350" y="4100708"/>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网chenying0907出品 72"/>
            <p:cNvSpPr/>
            <p:nvPr/>
          </p:nvSpPr>
          <p:spPr bwMode="auto">
            <a:xfrm>
              <a:off x="6022975" y="4276921"/>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网chenying0907出品 73"/>
            <p:cNvSpPr/>
            <p:nvPr/>
          </p:nvSpPr>
          <p:spPr bwMode="auto">
            <a:xfrm>
              <a:off x="7272337" y="5096071"/>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网chenying0907出品 74"/>
            <p:cNvSpPr/>
            <p:nvPr/>
          </p:nvSpPr>
          <p:spPr bwMode="auto">
            <a:xfrm>
              <a:off x="7175500" y="5173858"/>
              <a:ext cx="233363" cy="171450"/>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网chenying0907出品 75"/>
            <p:cNvSpPr/>
            <p:nvPr/>
          </p:nvSpPr>
          <p:spPr bwMode="auto">
            <a:xfrm>
              <a:off x="7175500" y="5257996"/>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网chenying0907出品 76"/>
            <p:cNvSpPr/>
            <p:nvPr/>
          </p:nvSpPr>
          <p:spPr bwMode="auto">
            <a:xfrm>
              <a:off x="7175500" y="5110358"/>
              <a:ext cx="136525" cy="234950"/>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网chenying0907出品 77"/>
            <p:cNvSpPr/>
            <p:nvPr/>
          </p:nvSpPr>
          <p:spPr bwMode="auto">
            <a:xfrm>
              <a:off x="7175500" y="5257996"/>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78"/>
            <p:cNvSpPr>
              <a:spLocks noChangeArrowheads="1"/>
            </p:cNvSpPr>
            <p:nvPr/>
          </p:nvSpPr>
          <p:spPr bwMode="auto">
            <a:xfrm>
              <a:off x="7175500" y="5345308"/>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网chenying0907出品 79"/>
            <p:cNvSpPr/>
            <p:nvPr/>
          </p:nvSpPr>
          <p:spPr bwMode="auto">
            <a:xfrm>
              <a:off x="6843712" y="5521521"/>
              <a:ext cx="111125" cy="160338"/>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网chenying0907出品 80"/>
            <p:cNvSpPr/>
            <p:nvPr/>
          </p:nvSpPr>
          <p:spPr bwMode="auto">
            <a:xfrm>
              <a:off x="6921500" y="5427858"/>
              <a:ext cx="169863" cy="234950"/>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网chenying0907出品 81"/>
            <p:cNvSpPr/>
            <p:nvPr/>
          </p:nvSpPr>
          <p:spPr bwMode="auto">
            <a:xfrm>
              <a:off x="7004050" y="5427858"/>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网chenying0907出品 82"/>
            <p:cNvSpPr/>
            <p:nvPr/>
          </p:nvSpPr>
          <p:spPr bwMode="auto">
            <a:xfrm>
              <a:off x="6858000" y="5427858"/>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网chenying0907出品 83"/>
            <p:cNvSpPr/>
            <p:nvPr/>
          </p:nvSpPr>
          <p:spPr bwMode="auto">
            <a:xfrm>
              <a:off x="7004050" y="5427858"/>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84"/>
            <p:cNvSpPr>
              <a:spLocks noChangeArrowheads="1"/>
            </p:cNvSpPr>
            <p:nvPr/>
          </p:nvSpPr>
          <p:spPr bwMode="auto">
            <a:xfrm>
              <a:off x="7091362" y="5427858"/>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网chenying0907出品 85"/>
            <p:cNvSpPr>
              <a:spLocks noEditPoints="1"/>
            </p:cNvSpPr>
            <p:nvPr/>
          </p:nvSpPr>
          <p:spPr bwMode="auto">
            <a:xfrm>
              <a:off x="7248525" y="5481833"/>
              <a:ext cx="409575" cy="454025"/>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网chenying0907出品 86"/>
            <p:cNvSpPr>
              <a:spLocks noEditPoints="1"/>
            </p:cNvSpPr>
            <p:nvPr/>
          </p:nvSpPr>
          <p:spPr bwMode="auto">
            <a:xfrm>
              <a:off x="3709987" y="2027433"/>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网chenying0907出品 87"/>
            <p:cNvSpPr>
              <a:spLocks noEditPoints="1"/>
            </p:cNvSpPr>
            <p:nvPr/>
          </p:nvSpPr>
          <p:spPr bwMode="auto">
            <a:xfrm>
              <a:off x="6316662" y="4627758"/>
              <a:ext cx="536575" cy="477838"/>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网chenying0907出品 88"/>
            <p:cNvSpPr>
              <a:spLocks noEditPoints="1"/>
            </p:cNvSpPr>
            <p:nvPr/>
          </p:nvSpPr>
          <p:spPr bwMode="auto">
            <a:xfrm>
              <a:off x="5043487" y="3510158"/>
              <a:ext cx="915988" cy="463550"/>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6" name="网chenying0907出品 95"/>
          <p:cNvSpPr txBox="1"/>
          <p:nvPr/>
        </p:nvSpPr>
        <p:spPr>
          <a:xfrm>
            <a:off x="34327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97" name="Straight Connector 96"/>
          <p:cNvCxnSpPr/>
          <p:nvPr/>
        </p:nvCxnSpPr>
        <p:spPr>
          <a:xfrm>
            <a:off x="41844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624595" y="1159033"/>
            <a:ext cx="3036361" cy="846033"/>
            <a:chOff x="1513650" y="1382143"/>
            <a:chExt cx="4047778" cy="1127696"/>
          </a:xfrm>
        </p:grpSpPr>
        <p:sp>
          <p:nvSpPr>
            <p:cNvPr id="99" name="网chenying0907出品 98"/>
            <p:cNvSpPr txBox="1"/>
            <p:nvPr/>
          </p:nvSpPr>
          <p:spPr>
            <a:xfrm>
              <a:off x="1513650" y="1382143"/>
              <a:ext cx="1271922" cy="430754"/>
            </a:xfrm>
            <a:prstGeom prst="rect">
              <a:avLst/>
            </a:prstGeom>
            <a:noFill/>
          </p:spPr>
          <p:txBody>
            <a:bodyPr wrap="none" rtlCol="0">
              <a:spAutoFit/>
            </a:bodyPr>
            <a:lstStyle/>
            <a:p>
              <a:r>
                <a:rPr lang="zh-CN" altLang="en-US" sz="1500" b="1" dirty="0">
                  <a:solidFill>
                    <a:schemeClr val="accent1"/>
                  </a:solidFill>
                </a:rPr>
                <a:t>翻转课堂</a:t>
              </a:r>
              <a:endParaRPr lang="en-GB" sz="1500" b="1" dirty="0">
                <a:solidFill>
                  <a:schemeClr val="accent1"/>
                </a:solidFill>
              </a:endParaRPr>
            </a:p>
          </p:txBody>
        </p:sp>
        <p:sp>
          <p:nvSpPr>
            <p:cNvPr id="100" name="Rectangle 99"/>
            <p:cNvSpPr/>
            <p:nvPr/>
          </p:nvSpPr>
          <p:spPr>
            <a:xfrm>
              <a:off x="1513650" y="1709867"/>
              <a:ext cx="404777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101" name="Group 100"/>
          <p:cNvGrpSpPr/>
          <p:nvPr/>
        </p:nvGrpSpPr>
        <p:grpSpPr>
          <a:xfrm>
            <a:off x="5412573" y="2107520"/>
            <a:ext cx="2433575" cy="846033"/>
            <a:chOff x="1513650" y="1382143"/>
            <a:chExt cx="3244203" cy="1127696"/>
          </a:xfrm>
        </p:grpSpPr>
        <p:sp>
          <p:nvSpPr>
            <p:cNvPr id="102" name="网chenying0907出品 101"/>
            <p:cNvSpPr txBox="1"/>
            <p:nvPr/>
          </p:nvSpPr>
          <p:spPr>
            <a:xfrm>
              <a:off x="1513650" y="1382143"/>
              <a:ext cx="2098929" cy="430754"/>
            </a:xfrm>
            <a:prstGeom prst="rect">
              <a:avLst/>
            </a:prstGeom>
            <a:noFill/>
          </p:spPr>
          <p:txBody>
            <a:bodyPr wrap="none" rtlCol="0">
              <a:spAutoFit/>
            </a:bodyPr>
            <a:lstStyle/>
            <a:p>
              <a:r>
                <a:rPr lang="zh-CN" altLang="en-US" sz="1500" b="1" dirty="0">
                  <a:solidFill>
                    <a:schemeClr val="accent2"/>
                  </a:solidFill>
                </a:rPr>
                <a:t>小网 出品作</a:t>
              </a:r>
              <a:endParaRPr lang="en-GB" sz="1500" b="1" dirty="0">
                <a:solidFill>
                  <a:schemeClr val="accent2"/>
                </a:solidFill>
              </a:endParaRPr>
            </a:p>
          </p:txBody>
        </p:sp>
        <p:sp>
          <p:nvSpPr>
            <p:cNvPr id="103" name="Rectangle 102"/>
            <p:cNvSpPr/>
            <p:nvPr/>
          </p:nvSpPr>
          <p:spPr>
            <a:xfrm>
              <a:off x="1513650" y="1709867"/>
              <a:ext cx="3244203"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a:t>
              </a:r>
              <a:endParaRPr lang="en-GB" sz="1100" dirty="0"/>
            </a:p>
          </p:txBody>
        </p:sp>
      </p:grpSp>
      <p:grpSp>
        <p:nvGrpSpPr>
          <p:cNvPr id="104" name="Group 103"/>
          <p:cNvGrpSpPr/>
          <p:nvPr/>
        </p:nvGrpSpPr>
        <p:grpSpPr>
          <a:xfrm>
            <a:off x="6111944" y="3015124"/>
            <a:ext cx="2351403" cy="846033"/>
            <a:chOff x="1513650" y="1382143"/>
            <a:chExt cx="3134659" cy="1127696"/>
          </a:xfrm>
        </p:grpSpPr>
        <p:sp>
          <p:nvSpPr>
            <p:cNvPr id="105" name="网chenying0907出品 104"/>
            <p:cNvSpPr txBox="1"/>
            <p:nvPr/>
          </p:nvSpPr>
          <p:spPr>
            <a:xfrm>
              <a:off x="1513650" y="1382143"/>
              <a:ext cx="1271922" cy="430754"/>
            </a:xfrm>
            <a:prstGeom prst="rect">
              <a:avLst/>
            </a:prstGeom>
            <a:noFill/>
          </p:spPr>
          <p:txBody>
            <a:bodyPr wrap="none" rtlCol="0">
              <a:spAutoFit/>
            </a:bodyPr>
            <a:lstStyle/>
            <a:p>
              <a:r>
                <a:rPr lang="zh-CN" altLang="en-US" sz="1500" b="1" dirty="0">
                  <a:solidFill>
                    <a:schemeClr val="accent4"/>
                  </a:solidFill>
                </a:rPr>
                <a:t>课堂讨论</a:t>
              </a:r>
              <a:endParaRPr lang="en-GB" sz="1500" b="1" dirty="0">
                <a:solidFill>
                  <a:schemeClr val="accent4"/>
                </a:solidFill>
              </a:endParaRPr>
            </a:p>
          </p:txBody>
        </p:sp>
        <p:sp>
          <p:nvSpPr>
            <p:cNvPr id="106" name="Rectangle 105"/>
            <p:cNvSpPr/>
            <p:nvPr/>
          </p:nvSpPr>
          <p:spPr>
            <a:xfrm>
              <a:off x="1513650" y="1709867"/>
              <a:ext cx="3134659"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a:t>
              </a:r>
              <a:endParaRPr lang="en-GB" sz="1100" dirty="0"/>
            </a:p>
          </p:txBody>
        </p:sp>
      </p:grpSp>
      <p:grpSp>
        <p:nvGrpSpPr>
          <p:cNvPr id="107" name="Group 106"/>
          <p:cNvGrpSpPr/>
          <p:nvPr/>
        </p:nvGrpSpPr>
        <p:grpSpPr>
          <a:xfrm>
            <a:off x="6650172" y="3924121"/>
            <a:ext cx="2058557" cy="846033"/>
            <a:chOff x="1513650" y="1382143"/>
            <a:chExt cx="2744266" cy="1127696"/>
          </a:xfrm>
        </p:grpSpPr>
        <p:sp>
          <p:nvSpPr>
            <p:cNvPr id="108" name="网chenying0907出品 107"/>
            <p:cNvSpPr txBox="1"/>
            <p:nvPr/>
          </p:nvSpPr>
          <p:spPr>
            <a:xfrm>
              <a:off x="1513650" y="1382143"/>
              <a:ext cx="1271922" cy="430754"/>
            </a:xfrm>
            <a:prstGeom prst="rect">
              <a:avLst/>
            </a:prstGeom>
            <a:noFill/>
          </p:spPr>
          <p:txBody>
            <a:bodyPr wrap="none" rtlCol="0">
              <a:spAutoFit/>
            </a:bodyPr>
            <a:lstStyle/>
            <a:p>
              <a:r>
                <a:rPr lang="zh-CN" altLang="en-US" sz="1500" b="1" dirty="0">
                  <a:solidFill>
                    <a:schemeClr val="accent5"/>
                  </a:solidFill>
                </a:rPr>
                <a:t>案例分析</a:t>
              </a:r>
              <a:endParaRPr lang="en-GB" sz="1500" b="1" dirty="0">
                <a:solidFill>
                  <a:schemeClr val="accent5"/>
                </a:solidFill>
              </a:endParaRPr>
            </a:p>
          </p:txBody>
        </p:sp>
        <p:sp>
          <p:nvSpPr>
            <p:cNvPr id="109" name="Rectangle 108"/>
            <p:cNvSpPr/>
            <p:nvPr/>
          </p:nvSpPr>
          <p:spPr>
            <a:xfrm>
              <a:off x="1513650" y="1709867"/>
              <a:ext cx="2744266" cy="799972"/>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sp>
        <p:nvSpPr>
          <p:cNvPr id="110" name="Rectangle 109"/>
          <p:cNvSpPr/>
          <p:nvPr/>
        </p:nvSpPr>
        <p:spPr>
          <a:xfrm>
            <a:off x="366181" y="3264437"/>
            <a:ext cx="2968033" cy="746368"/>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
        <p:nvSpPr>
          <p:cNvPr id="111" name="网chenying0907出品 110"/>
          <p:cNvSpPr txBox="1"/>
          <p:nvPr/>
        </p:nvSpPr>
        <p:spPr>
          <a:xfrm>
            <a:off x="368009" y="2123357"/>
            <a:ext cx="1100319" cy="300092"/>
          </a:xfrm>
          <a:prstGeom prst="rect">
            <a:avLst/>
          </a:prstGeom>
          <a:noFill/>
        </p:spPr>
        <p:txBody>
          <a:bodyPr wrap="none" lIns="68589" tIns="34295" rIns="68589" bIns="34295" rtlCol="0">
            <a:spAutoFit/>
          </a:bodyPr>
          <a:lstStyle/>
          <a:p>
            <a:r>
              <a:rPr lang="zh-CN" altLang="en-US" sz="1500" b="1" dirty="0">
                <a:latin typeface="+mj-lt"/>
              </a:rPr>
              <a:t>输入小标题</a:t>
            </a:r>
            <a:endParaRPr lang="en-GB" sz="1500" b="1" dirty="0">
              <a:latin typeface="+mj-lt"/>
            </a:endParaRPr>
          </a:p>
        </p:txBody>
      </p:sp>
      <p:sp>
        <p:nvSpPr>
          <p:cNvPr id="112" name="Rectangle 111"/>
          <p:cNvSpPr/>
          <p:nvPr/>
        </p:nvSpPr>
        <p:spPr>
          <a:xfrm>
            <a:off x="366181" y="2416824"/>
            <a:ext cx="2293541" cy="746368"/>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500"/>
                                        <p:tgtEl>
                                          <p:spTgt spid="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0-#ppt_w/2"/>
                                          </p:val>
                                        </p:tav>
                                        <p:tav tm="100000">
                                          <p:val>
                                            <p:strVal val="#ppt_x"/>
                                          </p:val>
                                        </p:tav>
                                      </p:tavLst>
                                    </p:anim>
                                    <p:anim calcmode="lin" valueType="num">
                                      <p:cBhvr additive="base">
                                        <p:cTn id="20" dur="500" fill="hold"/>
                                        <p:tgtEl>
                                          <p:spTgt spid="9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500"/>
                                        <p:tgtEl>
                                          <p:spTgt spid="111"/>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500"/>
                                        <p:tgtEl>
                                          <p:spTgt spid="112"/>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wipe(left)">
                                      <p:cBhvr>
                                        <p:cTn id="4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6" grpId="0"/>
      <p:bldP spid="110" grpId="0"/>
      <p:bldP spid="111"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66206" y="4786026"/>
            <a:ext cx="325842" cy="290664"/>
          </a:xfrm>
        </p:spPr>
        <p:txBody>
          <a:bodyPr/>
          <a:lstStyle/>
          <a:p>
            <a:fld id="{70C262CF-5CC9-4929-99CD-9F101191856B}" type="slidenum">
              <a:rPr lang="en-GB" smtClean="0"/>
              <a:t>25</a:t>
            </a:fld>
            <a:endParaRPr lang="en-GB"/>
          </a:p>
        </p:txBody>
      </p:sp>
      <p:sp>
        <p:nvSpPr>
          <p:cNvPr id="46" name="网chenying0907出品 45"/>
          <p:cNvSpPr txBox="1"/>
          <p:nvPr/>
        </p:nvSpPr>
        <p:spPr>
          <a:xfrm>
            <a:off x="3554718" y="616174"/>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47" name="Straight Connector 46"/>
          <p:cNvCxnSpPr/>
          <p:nvPr/>
        </p:nvCxnSpPr>
        <p:spPr>
          <a:xfrm>
            <a:off x="4306513" y="878795"/>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网chenying0907出品 48"/>
          <p:cNvSpPr txBox="1"/>
          <p:nvPr/>
        </p:nvSpPr>
        <p:spPr>
          <a:xfrm>
            <a:off x="2945481" y="205890"/>
            <a:ext cx="3524060" cy="438592"/>
          </a:xfrm>
          <a:prstGeom prst="rect">
            <a:avLst/>
          </a:prstGeom>
        </p:spPr>
        <p:txBody>
          <a:bodyPr vert="horz" lIns="68589" tIns="34295" rIns="68589" bIns="34295" rtlCol="0" anchor="ctr">
            <a:normAutofit/>
          </a:bodyPr>
          <a:lstStyle>
            <a:lvl1pPr lvl="0" algn="ctr" defTabSz="914400">
              <a:lnSpc>
                <a:spcPct val="100000"/>
              </a:lnSpc>
              <a:spcBef>
                <a:spcPts val="0"/>
              </a:spcBef>
              <a:buNone/>
              <a:defRPr sz="2400" b="1">
                <a:solidFill>
                  <a:srgbClr val="435258"/>
                </a:solidFill>
                <a:latin typeface="微软雅黑" panose="020B0503020204020204" pitchFamily="34" charset="-122"/>
                <a:ea typeface="微软雅黑" panose="020B0503020204020204" pitchFamily="34" charset="-122"/>
              </a:defRPr>
            </a:lvl1pPr>
          </a:lstStyle>
          <a:p>
            <a:r>
              <a:rPr lang="zh-CN" altLang="en-US" dirty="0"/>
              <a:t>独立学习与小组学习</a:t>
            </a:r>
            <a:endParaRPr lang="en-GB" dirty="0"/>
          </a:p>
        </p:txBody>
      </p:sp>
      <p:grpSp>
        <p:nvGrpSpPr>
          <p:cNvPr id="40" name="网chenying0907出品 39"/>
          <p:cNvGrpSpPr/>
          <p:nvPr/>
        </p:nvGrpSpPr>
        <p:grpSpPr>
          <a:xfrm>
            <a:off x="539552" y="2214583"/>
            <a:ext cx="1327474" cy="1410442"/>
            <a:chOff x="395537" y="2426415"/>
            <a:chExt cx="1327474" cy="1410442"/>
          </a:xfrm>
          <a:solidFill>
            <a:schemeClr val="accent2"/>
          </a:solidFill>
        </p:grpSpPr>
        <p:sp>
          <p:nvSpPr>
            <p:cNvPr id="41" name="六边形 40"/>
            <p:cNvSpPr/>
            <p:nvPr/>
          </p:nvSpPr>
          <p:spPr>
            <a:xfrm rot="16200000">
              <a:off x="354053" y="2467899"/>
              <a:ext cx="1410442" cy="1327474"/>
            </a:xfrm>
            <a:prstGeom prst="hexagon">
              <a:avLst/>
            </a:prstGeom>
            <a:grp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网chenying0907出品 41"/>
            <p:cNvSpPr txBox="1"/>
            <p:nvPr/>
          </p:nvSpPr>
          <p:spPr>
            <a:xfrm>
              <a:off x="576707" y="2931581"/>
              <a:ext cx="954107" cy="400110"/>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关键词</a:t>
              </a:r>
            </a:p>
          </p:txBody>
        </p:sp>
      </p:grpSp>
      <p:sp>
        <p:nvSpPr>
          <p:cNvPr id="43" name="等腰三角形 42"/>
          <p:cNvSpPr/>
          <p:nvPr/>
        </p:nvSpPr>
        <p:spPr>
          <a:xfrm rot="5400000">
            <a:off x="1947350" y="2847796"/>
            <a:ext cx="224916" cy="193893"/>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等腰三角形 44"/>
          <p:cNvSpPr/>
          <p:nvPr/>
        </p:nvSpPr>
        <p:spPr>
          <a:xfrm rot="5400000">
            <a:off x="2185504" y="2844530"/>
            <a:ext cx="224916" cy="193893"/>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六边形 47"/>
          <p:cNvSpPr/>
          <p:nvPr/>
        </p:nvSpPr>
        <p:spPr>
          <a:xfrm rot="16200000">
            <a:off x="2349876" y="1561776"/>
            <a:ext cx="3076095" cy="2808313"/>
          </a:xfrm>
          <a:prstGeom prst="hexagon">
            <a:avLst/>
          </a:prstGeom>
          <a:blipFill dpi="0" rotWithShape="0">
            <a:blip r:embed="rId3"/>
            <a:srcRect/>
            <a:stretch>
              <a:fillRect/>
            </a:stretch>
          </a:blipFill>
          <a:ln w="15875" cap="rnd" cmpd="sng" algn="ctr">
            <a:solidFill>
              <a:srgbClr val="DDDDD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六边形 50"/>
          <p:cNvSpPr/>
          <p:nvPr/>
        </p:nvSpPr>
        <p:spPr>
          <a:xfrm rot="16200000">
            <a:off x="4332524" y="1372976"/>
            <a:ext cx="797366" cy="750462"/>
          </a:xfrm>
          <a:prstGeom prst="hexagon">
            <a:avLst/>
          </a:prstGeom>
          <a:solidFill>
            <a:schemeClr val="accent2"/>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2" name="网chenying0907出品 51"/>
          <p:cNvSpPr txBox="1"/>
          <p:nvPr/>
        </p:nvSpPr>
        <p:spPr>
          <a:xfrm>
            <a:off x="4412212" y="1484830"/>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01</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六边形 52"/>
          <p:cNvSpPr/>
          <p:nvPr/>
        </p:nvSpPr>
        <p:spPr>
          <a:xfrm rot="16200000">
            <a:off x="4893398" y="2544572"/>
            <a:ext cx="797366" cy="750462"/>
          </a:xfrm>
          <a:prstGeom prst="hexagon">
            <a:avLst/>
          </a:prstGeom>
          <a:solidFill>
            <a:schemeClr val="accent3"/>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网chenying0907出品 53"/>
          <p:cNvSpPr txBox="1"/>
          <p:nvPr/>
        </p:nvSpPr>
        <p:spPr>
          <a:xfrm>
            <a:off x="4973086" y="2656426"/>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02</a:t>
            </a:r>
            <a:endParaRPr kumimoji="0" lang="zh-CN" altLang="en-US" sz="3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55" name="六边形 54"/>
          <p:cNvSpPr/>
          <p:nvPr/>
        </p:nvSpPr>
        <p:spPr>
          <a:xfrm rot="16200000">
            <a:off x="4389935" y="3807352"/>
            <a:ext cx="797366" cy="750462"/>
          </a:xfrm>
          <a:prstGeom prst="hexagon">
            <a:avLst/>
          </a:prstGeom>
          <a:solidFill>
            <a:schemeClr val="accent4"/>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6" name="网chenying0907出品 55"/>
          <p:cNvSpPr txBox="1"/>
          <p:nvPr/>
        </p:nvSpPr>
        <p:spPr>
          <a:xfrm>
            <a:off x="4469623" y="3919206"/>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03</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7" name="网chenying0907出品 56"/>
          <p:cNvSpPr txBox="1"/>
          <p:nvPr/>
        </p:nvSpPr>
        <p:spPr bwMode="auto">
          <a:xfrm>
            <a:off x="5380938" y="1205508"/>
            <a:ext cx="2834054" cy="923330"/>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58" name="网chenying0907出品 57"/>
          <p:cNvSpPr txBox="1"/>
          <p:nvPr/>
        </p:nvSpPr>
        <p:spPr bwMode="auto">
          <a:xfrm>
            <a:off x="5884994" y="2421473"/>
            <a:ext cx="2834054" cy="923330"/>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59" name="网chenying0907出品 58"/>
          <p:cNvSpPr txBox="1"/>
          <p:nvPr/>
        </p:nvSpPr>
        <p:spPr bwMode="auto">
          <a:xfrm>
            <a:off x="5380938" y="3725788"/>
            <a:ext cx="2834054" cy="923330"/>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0-#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0-#ppt_w/2"/>
                                          </p:val>
                                        </p:tav>
                                        <p:tav tm="100000">
                                          <p:val>
                                            <p:strVal val="#ppt_x"/>
                                          </p:val>
                                        </p:tav>
                                      </p:tavLst>
                                    </p:anim>
                                    <p:anim calcmode="lin" valueType="num">
                                      <p:cBhvr additive="base">
                                        <p:cTn id="60" dur="500" fill="hold"/>
                                        <p:tgtEl>
                                          <p:spTgt spid="5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additive="base">
                                        <p:cTn id="70" dur="500" fill="hold"/>
                                        <p:tgtEl>
                                          <p:spTgt spid="56"/>
                                        </p:tgtEl>
                                        <p:attrNameLst>
                                          <p:attrName>ppt_x</p:attrName>
                                        </p:attrNameLst>
                                      </p:cBhvr>
                                      <p:tavLst>
                                        <p:tav tm="0">
                                          <p:val>
                                            <p:strVal val="0-#ppt_w/2"/>
                                          </p:val>
                                        </p:tav>
                                        <p:tav tm="100000">
                                          <p:val>
                                            <p:strVal val="#ppt_x"/>
                                          </p:val>
                                        </p:tav>
                                      </p:tavLst>
                                    </p:anim>
                                    <p:anim calcmode="lin" valueType="num">
                                      <p:cBhvr additive="base">
                                        <p:cTn id="71" dur="500" fill="hold"/>
                                        <p:tgtEl>
                                          <p:spTgt spid="5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additive="base">
                                        <p:cTn id="74" dur="500" fill="hold"/>
                                        <p:tgtEl>
                                          <p:spTgt spid="55"/>
                                        </p:tgtEl>
                                        <p:attrNameLst>
                                          <p:attrName>ppt_x</p:attrName>
                                        </p:attrNameLst>
                                      </p:cBhvr>
                                      <p:tavLst>
                                        <p:tav tm="0">
                                          <p:val>
                                            <p:strVal val="0-#ppt_w/2"/>
                                          </p:val>
                                        </p:tav>
                                        <p:tav tm="100000">
                                          <p:val>
                                            <p:strVal val="#ppt_x"/>
                                          </p:val>
                                        </p:tav>
                                      </p:tavLst>
                                    </p:anim>
                                    <p:anim calcmode="lin" valueType="num">
                                      <p:cBhvr additive="base">
                                        <p:cTn id="75" dur="500" fill="hold"/>
                                        <p:tgtEl>
                                          <p:spTgt spid="55"/>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anim calcmode="lin" valueType="num">
                                      <p:cBhvr>
                                        <p:cTn id="80" dur="1000" fill="hold"/>
                                        <p:tgtEl>
                                          <p:spTgt spid="59"/>
                                        </p:tgtEl>
                                        <p:attrNameLst>
                                          <p:attrName>ppt_x</p:attrName>
                                        </p:attrNameLst>
                                      </p:cBhvr>
                                      <p:tavLst>
                                        <p:tav tm="0">
                                          <p:val>
                                            <p:strVal val="#ppt_x"/>
                                          </p:val>
                                        </p:tav>
                                        <p:tav tm="100000">
                                          <p:val>
                                            <p:strVal val="#ppt_x"/>
                                          </p:val>
                                        </p:tav>
                                      </p:tavLst>
                                    </p:anim>
                                    <p:anim calcmode="lin" valueType="num">
                                      <p:cBhvr>
                                        <p:cTn id="8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43" grpId="0" animBg="1"/>
      <p:bldP spid="45" grpId="0" animBg="1"/>
      <p:bldP spid="48" grpId="0" animBg="1"/>
      <p:bldP spid="51" grpId="0" animBg="1"/>
      <p:bldP spid="52" grpId="0"/>
      <p:bldP spid="53" grpId="0" animBg="1"/>
      <p:bldP spid="54" grpId="0"/>
      <p:bldP spid="55" grpId="0" animBg="1"/>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6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竞争与合作学习</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grpSp>
        <p:nvGrpSpPr>
          <p:cNvPr id="8" name="Group 7"/>
          <p:cNvGrpSpPr/>
          <p:nvPr/>
        </p:nvGrpSpPr>
        <p:grpSpPr>
          <a:xfrm>
            <a:off x="2582592" y="1209876"/>
            <a:ext cx="3494983" cy="3253042"/>
            <a:chOff x="3442858" y="1612670"/>
            <a:chExt cx="4659168" cy="4336051"/>
          </a:xfrm>
        </p:grpSpPr>
        <p:grpSp>
          <p:nvGrpSpPr>
            <p:cNvPr id="38" name="Group 37"/>
            <p:cNvGrpSpPr/>
            <p:nvPr/>
          </p:nvGrpSpPr>
          <p:grpSpPr>
            <a:xfrm>
              <a:off x="3442858" y="1612670"/>
              <a:ext cx="4659168" cy="4336051"/>
              <a:chOff x="3372577" y="418419"/>
              <a:chExt cx="6821487" cy="6348412"/>
            </a:xfrm>
          </p:grpSpPr>
          <p:sp>
            <p:nvSpPr>
              <p:cNvPr id="4" name="梯形 2"/>
              <p:cNvSpPr/>
              <p:nvPr/>
            </p:nvSpPr>
            <p:spPr>
              <a:xfrm rot="9515397">
                <a:off x="8798652" y="4987244"/>
                <a:ext cx="654050" cy="45243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5"/>
              </a:solidFill>
              <a:ln w="25400" cap="flat" cmpd="sng" algn="ctr">
                <a:no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5" name="梯形 2"/>
              <p:cNvSpPr/>
              <p:nvPr/>
            </p:nvSpPr>
            <p:spPr>
              <a:xfrm rot="12193735">
                <a:off x="7077802" y="5007881"/>
                <a:ext cx="825500" cy="571500"/>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4"/>
              </a:solidFill>
              <a:ln w="25400" cap="flat" cmpd="sng" algn="ctr">
                <a:no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6" name="梯形 2"/>
              <p:cNvSpPr/>
              <p:nvPr/>
            </p:nvSpPr>
            <p:spPr>
              <a:xfrm rot="15420804">
                <a:off x="5346633" y="3421175"/>
                <a:ext cx="1333500" cy="92233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3"/>
              </a:solidFill>
              <a:ln w="25400" cap="flat" cmpd="sng" algn="ctr">
                <a:no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7" name="梯形 2"/>
              <p:cNvSpPr/>
              <p:nvPr/>
            </p:nvSpPr>
            <p:spPr>
              <a:xfrm rot="18285329">
                <a:off x="5954645" y="1657463"/>
                <a:ext cx="1019175" cy="70643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2"/>
              </a:solidFill>
              <a:ln w="25400" cap="flat" cmpd="sng" algn="ctr">
                <a:no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9" name="网chenying0907出品 24"/>
              <p:cNvSpPr/>
              <p:nvPr/>
            </p:nvSpPr>
            <p:spPr bwMode="auto">
              <a:xfrm>
                <a:off x="6266589" y="1342344"/>
                <a:ext cx="3927475" cy="3925887"/>
              </a:xfrm>
              <a:prstGeom prst="ellipse">
                <a:avLst/>
              </a:prstGeom>
              <a:solidFill>
                <a:schemeClr val="accent1"/>
              </a:solidFill>
              <a:ln w="25400" cap="flat" cmpd="sng" algn="ctr">
                <a:noFill/>
                <a:prstDash val="solid"/>
              </a:ln>
              <a:effectLst>
                <a:innerShdw blurRad="114300">
                  <a:prstClr val="black"/>
                </a:innerShdw>
              </a:effectLst>
            </p:spPr>
            <p:txBody>
              <a:bodyPr anchor="ctr"/>
              <a:lstStyle/>
              <a:p>
                <a:pPr algn="ctr">
                  <a:defRPr/>
                </a:pPr>
                <a:endParaRPr lang="en-US" kern="0">
                  <a:solidFill>
                    <a:sysClr val="window" lastClr="FFFFFF"/>
                  </a:solidFill>
                  <a:latin typeface="Calibri" panose="020F0502020204030204"/>
                </a:endParaRPr>
              </a:p>
            </p:txBody>
          </p:sp>
          <p:sp>
            <p:nvSpPr>
              <p:cNvPr id="10" name="网chenying0907出品 25"/>
              <p:cNvSpPr/>
              <p:nvPr/>
            </p:nvSpPr>
            <p:spPr bwMode="auto">
              <a:xfrm>
                <a:off x="6464456" y="1540131"/>
                <a:ext cx="3531739" cy="3530311"/>
              </a:xfrm>
              <a:prstGeom prst="ellipse">
                <a:avLst/>
              </a:prstGeom>
              <a:gradFill flip="none" rotWithShape="1">
                <a:gsLst>
                  <a:gs pos="0">
                    <a:schemeClr val="bg2"/>
                  </a:gs>
                  <a:gs pos="100000">
                    <a:schemeClr val="bg2">
                      <a:lumMod val="90000"/>
                    </a:schemeClr>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anchor="ctr"/>
              <a:lstStyle/>
              <a:p>
                <a:pPr algn="ctr">
                  <a:defRPr/>
                </a:pPr>
                <a:endParaRPr lang="en-US" kern="0">
                  <a:solidFill>
                    <a:sysClr val="window" lastClr="FFFFFF"/>
                  </a:solidFill>
                  <a:latin typeface="Calibri" panose="020F0502020204030204"/>
                </a:endParaRPr>
              </a:p>
            </p:txBody>
          </p:sp>
          <p:sp>
            <p:nvSpPr>
              <p:cNvPr id="21" name="网chenying0907出品 26"/>
              <p:cNvSpPr/>
              <p:nvPr/>
            </p:nvSpPr>
            <p:spPr bwMode="auto">
              <a:xfrm>
                <a:off x="4683852" y="418419"/>
                <a:ext cx="1765300" cy="1765300"/>
              </a:xfrm>
              <a:prstGeom prst="ellipse">
                <a:avLst/>
              </a:prstGeom>
              <a:gradFill flip="none" rotWithShape="1">
                <a:gsLst>
                  <a:gs pos="0">
                    <a:schemeClr val="bg2"/>
                  </a:gs>
                  <a:gs pos="55000">
                    <a:schemeClr val="bg2">
                      <a:lumMod val="90000"/>
                    </a:schemeClr>
                  </a:gs>
                  <a:gs pos="100000">
                    <a:schemeClr val="bg2"/>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anchor="ctr"/>
              <a:lstStyle/>
              <a:p>
                <a:pPr algn="ctr">
                  <a:defRPr/>
                </a:pPr>
                <a:endParaRPr lang="en-US" kern="0">
                  <a:solidFill>
                    <a:sysClr val="window" lastClr="FFFFFF"/>
                  </a:solidFill>
                  <a:latin typeface="Calibri" panose="020F0502020204030204"/>
                </a:endParaRPr>
              </a:p>
            </p:txBody>
          </p:sp>
          <p:sp>
            <p:nvSpPr>
              <p:cNvPr id="27" name="网chenying0907出品 27"/>
              <p:cNvSpPr/>
              <p:nvPr/>
            </p:nvSpPr>
            <p:spPr bwMode="auto">
              <a:xfrm>
                <a:off x="3372577" y="2886981"/>
                <a:ext cx="2500312" cy="2500313"/>
              </a:xfrm>
              <a:prstGeom prst="ellipse">
                <a:avLst/>
              </a:prstGeom>
              <a:gradFill flip="none" rotWithShape="1">
                <a:gsLst>
                  <a:gs pos="0">
                    <a:schemeClr val="bg2"/>
                  </a:gs>
                  <a:gs pos="55000">
                    <a:schemeClr val="bg2">
                      <a:lumMod val="90000"/>
                    </a:schemeClr>
                  </a:gs>
                  <a:gs pos="100000">
                    <a:schemeClr val="bg2"/>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anchor="ctr"/>
              <a:lstStyle/>
              <a:p>
                <a:pPr algn="ctr">
                  <a:defRPr/>
                </a:pPr>
                <a:endParaRPr lang="en-US" kern="0">
                  <a:solidFill>
                    <a:sysClr val="window" lastClr="FFFFFF"/>
                  </a:solidFill>
                  <a:latin typeface="Calibri" panose="020F0502020204030204"/>
                </a:endParaRPr>
              </a:p>
            </p:txBody>
          </p:sp>
          <p:sp>
            <p:nvSpPr>
              <p:cNvPr id="31" name="网chenying0907出品 28"/>
              <p:cNvSpPr/>
              <p:nvPr/>
            </p:nvSpPr>
            <p:spPr bwMode="auto">
              <a:xfrm>
                <a:off x="6439627" y="5371419"/>
                <a:ext cx="1395412" cy="1395412"/>
              </a:xfrm>
              <a:prstGeom prst="ellipse">
                <a:avLst/>
              </a:prstGeom>
              <a:gradFill flip="none" rotWithShape="1">
                <a:gsLst>
                  <a:gs pos="0">
                    <a:schemeClr val="bg2"/>
                  </a:gs>
                  <a:gs pos="55000">
                    <a:schemeClr val="bg2">
                      <a:lumMod val="90000"/>
                    </a:schemeClr>
                  </a:gs>
                  <a:gs pos="100000">
                    <a:schemeClr val="bg2"/>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anchor="ctr"/>
              <a:lstStyle/>
              <a:p>
                <a:pPr algn="ctr">
                  <a:defRPr/>
                </a:pPr>
                <a:endParaRPr lang="en-US" kern="0">
                  <a:solidFill>
                    <a:sysClr val="window" lastClr="FFFFFF"/>
                  </a:solidFill>
                  <a:latin typeface="Calibri" panose="020F0502020204030204"/>
                </a:endParaRPr>
              </a:p>
            </p:txBody>
          </p:sp>
          <p:sp>
            <p:nvSpPr>
              <p:cNvPr id="35" name="网chenying0907出品 29"/>
              <p:cNvSpPr/>
              <p:nvPr/>
            </p:nvSpPr>
            <p:spPr bwMode="auto">
              <a:xfrm>
                <a:off x="8874852" y="5233306"/>
                <a:ext cx="1022350" cy="1022350"/>
              </a:xfrm>
              <a:prstGeom prst="ellipse">
                <a:avLst/>
              </a:prstGeom>
              <a:gradFill flip="none" rotWithShape="1">
                <a:gsLst>
                  <a:gs pos="0">
                    <a:schemeClr val="bg2"/>
                  </a:gs>
                  <a:gs pos="55000">
                    <a:schemeClr val="bg2">
                      <a:lumMod val="90000"/>
                    </a:schemeClr>
                  </a:gs>
                  <a:gs pos="100000">
                    <a:schemeClr val="bg2"/>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anchor="ctr"/>
              <a:lstStyle/>
              <a:p>
                <a:pPr algn="ctr">
                  <a:defRPr/>
                </a:pPr>
                <a:endParaRPr lang="en-US" kern="0">
                  <a:solidFill>
                    <a:sysClr val="window" lastClr="FFFFFF"/>
                  </a:solidFill>
                  <a:latin typeface="Calibri" panose="020F0502020204030204"/>
                </a:endParaRPr>
              </a:p>
            </p:txBody>
          </p:sp>
        </p:grpSp>
        <p:grpSp>
          <p:nvGrpSpPr>
            <p:cNvPr id="12" name="网chenying0907出品 39"/>
            <p:cNvGrpSpPr/>
            <p:nvPr/>
          </p:nvGrpSpPr>
          <p:grpSpPr bwMode="auto">
            <a:xfrm>
              <a:off x="6266934" y="3133790"/>
              <a:ext cx="987664" cy="901298"/>
              <a:chOff x="4121150" y="192088"/>
              <a:chExt cx="752475" cy="755650"/>
            </a:xfrm>
            <a:solidFill>
              <a:schemeClr val="accent1"/>
            </a:solidFill>
          </p:grpSpPr>
          <p:sp>
            <p:nvSpPr>
              <p:cNvPr id="13" name="网chenying0907出品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4" name="网chenying0907出品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5" name="网chenying0907出品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6" name="网chenying0907出品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7" name="网chenying0907出品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8" name="网chenying0907出品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sp>
            <p:nvSpPr>
              <p:cNvPr id="19" name="网chenying0907出品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ndParaRPr>
              </a:p>
            </p:txBody>
          </p:sp>
        </p:grpSp>
        <p:grpSp>
          <p:nvGrpSpPr>
            <p:cNvPr id="39" name="Group 38"/>
            <p:cNvGrpSpPr/>
            <p:nvPr/>
          </p:nvGrpSpPr>
          <p:grpSpPr>
            <a:xfrm>
              <a:off x="3987710" y="3843055"/>
              <a:ext cx="618042" cy="619099"/>
              <a:chOff x="7287419" y="3505994"/>
              <a:chExt cx="464344" cy="465138"/>
            </a:xfrm>
            <a:solidFill>
              <a:schemeClr val="accent3"/>
            </a:solidFill>
          </p:grpSpPr>
          <p:sp>
            <p:nvSpPr>
              <p:cNvPr id="40"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1"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2"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3"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4"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5"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sp>
          <p:nvSpPr>
            <p:cNvPr id="46" name="AutoShape 59"/>
            <p:cNvSpPr/>
            <p:nvPr/>
          </p:nvSpPr>
          <p:spPr bwMode="auto">
            <a:xfrm>
              <a:off x="5752307" y="5240006"/>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nvGrpSpPr>
            <p:cNvPr id="47" name="Group 46"/>
            <p:cNvGrpSpPr/>
            <p:nvPr/>
          </p:nvGrpSpPr>
          <p:grpSpPr>
            <a:xfrm>
              <a:off x="7358247" y="5062113"/>
              <a:ext cx="383755" cy="383755"/>
              <a:chOff x="4439444" y="2582069"/>
              <a:chExt cx="464344" cy="464344"/>
            </a:xfrm>
            <a:solidFill>
              <a:schemeClr val="accent5"/>
            </a:solidFill>
          </p:grpSpPr>
          <p:sp>
            <p:nvSpPr>
              <p:cNvPr id="4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51" name="Group 50"/>
            <p:cNvGrpSpPr/>
            <p:nvPr/>
          </p:nvGrpSpPr>
          <p:grpSpPr>
            <a:xfrm>
              <a:off x="4742011" y="1988414"/>
              <a:ext cx="464344" cy="464344"/>
              <a:chOff x="4439444" y="1652588"/>
              <a:chExt cx="464344" cy="464344"/>
            </a:xfrm>
            <a:solidFill>
              <a:schemeClr val="accent2"/>
            </a:solidFill>
          </p:grpSpPr>
          <p:sp>
            <p:nvSpPr>
              <p:cNvPr id="5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5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55" name="网chenying0907出品 54"/>
          <p:cNvSpPr txBox="1"/>
          <p:nvPr/>
        </p:nvSpPr>
        <p:spPr>
          <a:xfrm>
            <a:off x="3496201" y="5252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56" name="Straight Connector 55"/>
          <p:cNvCxnSpPr/>
          <p:nvPr/>
        </p:nvCxnSpPr>
        <p:spPr>
          <a:xfrm>
            <a:off x="4247996" y="8003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85775" y="1304262"/>
            <a:ext cx="2717960" cy="746368"/>
          </a:xfrm>
          <a:prstGeom prst="rect">
            <a:avLst/>
          </a:prstGeom>
        </p:spPr>
        <p:txBody>
          <a:bodyPr wrap="square" lIns="68589" tIns="34295" rIns="68589" bIns="34295">
            <a:spAutoFit/>
          </a:bodyPr>
          <a:lstStyle/>
          <a:p>
            <a:pPr algn="r"/>
            <a:r>
              <a:rPr lang="zh-CN" altLang="en-US" sz="1100" dirty="0"/>
              <a:t>在此处输入具体的文字描述内容在此处输入具体的文字描述内容，在此处输入具体的文字描述内容在此处输入具体的文字描述内容</a:t>
            </a:r>
            <a:endParaRPr lang="en-GB" sz="1100" dirty="0"/>
          </a:p>
        </p:txBody>
      </p:sp>
      <p:sp>
        <p:nvSpPr>
          <p:cNvPr id="58" name="Rectangle 57"/>
          <p:cNvSpPr/>
          <p:nvPr/>
        </p:nvSpPr>
        <p:spPr>
          <a:xfrm>
            <a:off x="280920" y="2676698"/>
            <a:ext cx="2245124" cy="915645"/>
          </a:xfrm>
          <a:prstGeom prst="rect">
            <a:avLst/>
          </a:prstGeom>
        </p:spPr>
        <p:txBody>
          <a:bodyPr wrap="square" lIns="68589" tIns="34295" rIns="68589" bIns="34295">
            <a:spAutoFit/>
          </a:bodyPr>
          <a:lstStyle/>
          <a:p>
            <a:pPr algn="r"/>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
        <p:nvSpPr>
          <p:cNvPr id="59" name="Rectangle 58"/>
          <p:cNvSpPr/>
          <p:nvPr/>
        </p:nvSpPr>
        <p:spPr>
          <a:xfrm>
            <a:off x="1838325" y="3891558"/>
            <a:ext cx="2290307" cy="746368"/>
          </a:xfrm>
          <a:prstGeom prst="rect">
            <a:avLst/>
          </a:prstGeom>
        </p:spPr>
        <p:txBody>
          <a:bodyPr wrap="square" lIns="68589" tIns="34295" rIns="68589" bIns="34295">
            <a:spAutoFit/>
          </a:bodyPr>
          <a:lstStyle/>
          <a:p>
            <a:pPr algn="r"/>
            <a:r>
              <a:rPr lang="zh-CN" altLang="en-US" sz="1100" dirty="0"/>
              <a:t>在此处输入具体的文字描述内容在此处输入具体的文字描述内容在此处输入具体的文字描述内容在此处输入具体的文字描述内容</a:t>
            </a:r>
            <a:endParaRPr lang="en-GB" sz="1100" dirty="0"/>
          </a:p>
        </p:txBody>
      </p:sp>
      <p:sp>
        <p:nvSpPr>
          <p:cNvPr id="62" name="网chenying0907出品 61"/>
          <p:cNvSpPr txBox="1"/>
          <p:nvPr/>
        </p:nvSpPr>
        <p:spPr>
          <a:xfrm>
            <a:off x="6263749" y="1654937"/>
            <a:ext cx="1292680" cy="300092"/>
          </a:xfrm>
          <a:prstGeom prst="rect">
            <a:avLst/>
          </a:prstGeom>
          <a:noFill/>
        </p:spPr>
        <p:txBody>
          <a:bodyPr wrap="none" lIns="68589" tIns="34295" rIns="68589" bIns="34295" rtlCol="0">
            <a:spAutoFit/>
          </a:bodyPr>
          <a:lstStyle/>
          <a:p>
            <a:r>
              <a:rPr lang="zh-CN" altLang="en-US" sz="1500" b="1" dirty="0">
                <a:latin typeface="+mj-lt"/>
              </a:rPr>
              <a:t>添加文字描述</a:t>
            </a:r>
            <a:endParaRPr lang="en-GB" sz="1500" b="1" dirty="0">
              <a:latin typeface="+mj-lt"/>
            </a:endParaRPr>
          </a:p>
        </p:txBody>
      </p:sp>
      <p:sp>
        <p:nvSpPr>
          <p:cNvPr id="63" name="Rectangle 62"/>
          <p:cNvSpPr/>
          <p:nvPr/>
        </p:nvSpPr>
        <p:spPr>
          <a:xfrm>
            <a:off x="6224003" y="1979992"/>
            <a:ext cx="2415500" cy="407814"/>
          </a:xfrm>
          <a:prstGeom prst="rect">
            <a:avLst/>
          </a:prstGeom>
        </p:spPr>
        <p:txBody>
          <a:bodyPr wrap="square" lIns="68589" tIns="34295" rIns="68589" bIns="34295">
            <a:spAutoFit/>
          </a:bodyPr>
          <a:lstStyle/>
          <a:p>
            <a:r>
              <a:rPr lang="zh-CN" altLang="en-US" sz="1100" dirty="0"/>
              <a:t>在此处输入具体的文字描述内容在此处输入具体的文字描述内容</a:t>
            </a:r>
            <a:endParaRPr lang="en-GB" sz="1100" dirty="0"/>
          </a:p>
        </p:txBody>
      </p:sp>
      <p:sp>
        <p:nvSpPr>
          <p:cNvPr id="64" name="Rectangle 63"/>
          <p:cNvSpPr/>
          <p:nvPr/>
        </p:nvSpPr>
        <p:spPr>
          <a:xfrm>
            <a:off x="6224003" y="2725701"/>
            <a:ext cx="2415500" cy="746368"/>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在此处输入具体的文字描述内容在此处输入具体的文字描述内容，在此处输入具体的文字描述内容在此处输入具体的文字描述内容</a:t>
            </a:r>
            <a:endParaRPr lang="en-GB"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8"/>
                                        </p:tgtEl>
                                        <p:attrNameLst>
                                          <p:attrName>r</p:attrName>
                                        </p:attrNameLst>
                                      </p:cBhvr>
                                    </p:animRot>
                                  </p:childTnLst>
                                </p:cTn>
                              </p:par>
                            </p:childTnLst>
                          </p:cTn>
                        </p:par>
                        <p:par>
                          <p:cTn id="23" fill="hold">
                            <p:stCondLst>
                              <p:cond delay="2500"/>
                            </p:stCondLst>
                            <p:childTnLst>
                              <p:par>
                                <p:cTn id="24" presetID="12" presetClass="entr" presetSubtype="2"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p:tgtEl>
                                          <p:spTgt spid="57"/>
                                        </p:tgtEl>
                                        <p:attrNameLst>
                                          <p:attrName>ppt_x</p:attrName>
                                        </p:attrNameLst>
                                      </p:cBhvr>
                                      <p:tavLst>
                                        <p:tav tm="0">
                                          <p:val>
                                            <p:strVal val="#ppt_x+#ppt_w*1.125000"/>
                                          </p:val>
                                        </p:tav>
                                        <p:tav tm="100000">
                                          <p:val>
                                            <p:strVal val="#ppt_x"/>
                                          </p:val>
                                        </p:tav>
                                      </p:tavLst>
                                    </p:anim>
                                    <p:animEffect transition="in" filter="wipe(left)">
                                      <p:cBhvr>
                                        <p:cTn id="27" dur="500"/>
                                        <p:tgtEl>
                                          <p:spTgt spid="57"/>
                                        </p:tgtEl>
                                      </p:cBhvr>
                                    </p:animEffect>
                                  </p:childTnLst>
                                </p:cTn>
                              </p:par>
                            </p:childTnLst>
                          </p:cTn>
                        </p:par>
                        <p:par>
                          <p:cTn id="28" fill="hold">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p:tgtEl>
                                          <p:spTgt spid="58"/>
                                        </p:tgtEl>
                                        <p:attrNameLst>
                                          <p:attrName>ppt_x</p:attrName>
                                        </p:attrNameLst>
                                      </p:cBhvr>
                                      <p:tavLst>
                                        <p:tav tm="0">
                                          <p:val>
                                            <p:strVal val="#ppt_x+#ppt_w*1.125000"/>
                                          </p:val>
                                        </p:tav>
                                        <p:tav tm="100000">
                                          <p:val>
                                            <p:strVal val="#ppt_x"/>
                                          </p:val>
                                        </p:tav>
                                      </p:tavLst>
                                    </p:anim>
                                    <p:animEffect transition="in" filter="wipe(left)">
                                      <p:cBhvr>
                                        <p:cTn id="32" dur="500"/>
                                        <p:tgtEl>
                                          <p:spTgt spid="58"/>
                                        </p:tgtEl>
                                      </p:cBhvr>
                                    </p:animEffect>
                                  </p:childTnLst>
                                </p:cTn>
                              </p:par>
                            </p:childTnLst>
                          </p:cTn>
                        </p:par>
                        <p:par>
                          <p:cTn id="33" fill="hold">
                            <p:stCondLst>
                              <p:cond delay="3500"/>
                            </p:stCondLst>
                            <p:childTnLst>
                              <p:par>
                                <p:cTn id="34" presetID="12" presetClass="entr" presetSubtype="2"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p:tgtEl>
                                          <p:spTgt spid="59"/>
                                        </p:tgtEl>
                                        <p:attrNameLst>
                                          <p:attrName>ppt_x</p:attrName>
                                        </p:attrNameLst>
                                      </p:cBhvr>
                                      <p:tavLst>
                                        <p:tav tm="0">
                                          <p:val>
                                            <p:strVal val="#ppt_x+#ppt_w*1.125000"/>
                                          </p:val>
                                        </p:tav>
                                        <p:tav tm="100000">
                                          <p:val>
                                            <p:strVal val="#ppt_x"/>
                                          </p:val>
                                        </p:tav>
                                      </p:tavLst>
                                    </p:anim>
                                    <p:animEffect transition="in" filter="wipe(left)">
                                      <p:cBhvr>
                                        <p:cTn id="37" dur="500"/>
                                        <p:tgtEl>
                                          <p:spTgt spid="5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57" grpId="0"/>
      <p:bldP spid="58" grpId="0"/>
      <p:bldP spid="59"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4" name="Rectangle 13"/>
          <p:cNvSpPr/>
          <p:nvPr/>
        </p:nvSpPr>
        <p:spPr>
          <a:xfrm>
            <a:off x="1" y="0"/>
            <a:ext cx="9145588" cy="3312778"/>
          </a:xfrm>
          <a:prstGeom prst="rect">
            <a:avLst/>
          </a:prstGeom>
          <a:blipFill>
            <a:blip r:embed="rId3"/>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GB" sz="6000" dirty="0"/>
              <a:t>03</a:t>
            </a:r>
          </a:p>
        </p:txBody>
      </p:sp>
      <p:sp>
        <p:nvSpPr>
          <p:cNvPr id="25" name="网chenying0907出品 24"/>
          <p:cNvSpPr txBox="1"/>
          <p:nvPr/>
        </p:nvSpPr>
        <p:spPr>
          <a:xfrm>
            <a:off x="3466922" y="2742777"/>
            <a:ext cx="2345084" cy="438592"/>
          </a:xfrm>
          <a:prstGeom prst="rect">
            <a:avLst/>
          </a:prstGeom>
          <a:noFill/>
        </p:spPr>
        <p:txBody>
          <a:bodyPr wrap="none" lIns="68589" tIns="34295" rIns="68589" bIns="34295" rtlCol="0">
            <a:spAutoFit/>
          </a:bodyPr>
          <a:lstStyle/>
          <a:p>
            <a:r>
              <a:rPr lang="en-US" altLang="zh-CN" sz="2400" b="1" dirty="0">
                <a:solidFill>
                  <a:schemeClr val="bg1"/>
                </a:solidFill>
                <a:effectLst>
                  <a:outerShdw blurRad="38100" dist="38100" dir="2700000" algn="tl">
                    <a:srgbClr val="000000">
                      <a:alpha val="43137"/>
                    </a:srgbClr>
                  </a:outerShdw>
                </a:effectLst>
              </a:rPr>
              <a:t>The third chapter</a:t>
            </a:r>
            <a:endParaRPr lang="en-GB" sz="2400" b="1" dirty="0">
              <a:solidFill>
                <a:schemeClr val="bg1"/>
              </a:solidFill>
              <a:effectLst>
                <a:outerShdw blurRad="38100" dist="38100" dir="2700000" algn="tl">
                  <a:srgbClr val="000000">
                    <a:alpha val="43137"/>
                  </a:srgbClr>
                </a:outerShdw>
              </a:effectLst>
            </a:endParaRPr>
          </a:p>
        </p:txBody>
      </p:sp>
      <p:sp>
        <p:nvSpPr>
          <p:cNvPr id="28" name="网chenying0907出品 27"/>
          <p:cNvSpPr txBox="1"/>
          <p:nvPr/>
        </p:nvSpPr>
        <p:spPr>
          <a:xfrm>
            <a:off x="3818871" y="3425488"/>
            <a:ext cx="1574808" cy="500147"/>
          </a:xfrm>
          <a:prstGeom prst="rect">
            <a:avLst/>
          </a:prstGeom>
          <a:noFill/>
        </p:spPr>
        <p:txBody>
          <a:bodyPr wrap="none" lIns="68589" tIns="34295" rIns="68589" bIns="34295" rtlCol="0">
            <a:spAutoFit/>
          </a:bodyPr>
          <a:lstStyle/>
          <a:p>
            <a:r>
              <a:rPr lang="zh-CN" altLang="en-US" sz="2800" b="1" dirty="0">
                <a:latin typeface="微软雅黑" panose="020B0503020204020204" pitchFamily="34" charset="-122"/>
                <a:ea typeface="微软雅黑" panose="020B0503020204020204" pitchFamily="34" charset="-122"/>
              </a:rPr>
              <a:t>教学过程</a:t>
            </a:r>
            <a:endParaRPr lang="en-GB" sz="2800" b="1" dirty="0">
              <a:latin typeface="微软雅黑" panose="020B0503020204020204" pitchFamily="34" charset="-122"/>
              <a:ea typeface="微软雅黑" panose="020B0503020204020204" pitchFamily="34" charset="-122"/>
            </a:endParaRPr>
          </a:p>
        </p:txBody>
      </p:sp>
      <p:sp>
        <p:nvSpPr>
          <p:cNvPr id="29" name="Rectangle 28"/>
          <p:cNvSpPr/>
          <p:nvPr/>
        </p:nvSpPr>
        <p:spPr>
          <a:xfrm>
            <a:off x="2751256" y="3963735"/>
            <a:ext cx="2216969" cy="561702"/>
          </a:xfrm>
          <a:prstGeom prst="rect">
            <a:avLst/>
          </a:prstGeom>
        </p:spPr>
        <p:txBody>
          <a:bodyPr wrap="square" lIns="68589" tIns="34295" rIns="68589" bIns="34295">
            <a:spAutoFit/>
          </a:bodyPr>
          <a:lstStyle/>
          <a:p>
            <a:pPr marL="285750" indent="-285750">
              <a:buFont typeface="Wingdings" panose="05000000000000000000" pitchFamily="2" charset="2"/>
              <a:buChar char="u"/>
              <a:defRPr/>
            </a:pPr>
            <a:r>
              <a:rPr lang="zh-CN" altLang="en-US" sz="1600" dirty="0"/>
              <a:t>教学阶段</a:t>
            </a:r>
            <a:endParaRPr lang="en-US" altLang="zh-CN" sz="1600" dirty="0"/>
          </a:p>
          <a:p>
            <a:pPr marL="285750" indent="-285750">
              <a:buFont typeface="Wingdings" panose="05000000000000000000" pitchFamily="2" charset="2"/>
              <a:buChar char="u"/>
              <a:defRPr/>
            </a:pPr>
            <a:r>
              <a:rPr lang="zh-CN" altLang="en-US" sz="1600" dirty="0"/>
              <a:t>课前准备</a:t>
            </a:r>
            <a:endParaRPr lang="en-US" altLang="zh-CN" sz="1600" dirty="0"/>
          </a:p>
        </p:txBody>
      </p:sp>
      <p:sp>
        <p:nvSpPr>
          <p:cNvPr id="2" name="网chenying0907出品 1"/>
          <p:cNvSpPr/>
          <p:nvPr/>
        </p:nvSpPr>
        <p:spPr>
          <a:xfrm>
            <a:off x="4955529" y="3963735"/>
            <a:ext cx="1293944" cy="584775"/>
          </a:xfrm>
          <a:prstGeom prst="rect">
            <a:avLst/>
          </a:prstGeom>
        </p:spPr>
        <p:txBody>
          <a:bodyPr wrap="none">
            <a:spAutoFit/>
          </a:bodyPr>
          <a:lstStyle/>
          <a:p>
            <a:pPr marL="285750" indent="-285750">
              <a:buFont typeface="Wingdings" panose="05000000000000000000" pitchFamily="2" charset="2"/>
              <a:buChar char="u"/>
              <a:defRPr/>
            </a:pPr>
            <a:r>
              <a:rPr lang="zh-CN" altLang="en-US" sz="1600" dirty="0"/>
              <a:t>课堂实施</a:t>
            </a:r>
            <a:endParaRPr lang="en-GB" altLang="zh-CN" sz="1600" dirty="0"/>
          </a:p>
          <a:p>
            <a:pPr marL="285750" indent="-285750">
              <a:buFont typeface="Wingdings" panose="05000000000000000000" pitchFamily="2" charset="2"/>
              <a:buChar char="u"/>
              <a:defRPr/>
            </a:pPr>
            <a:r>
              <a:rPr lang="zh-CN" altLang="en-US" sz="1600" dirty="0"/>
              <a:t>课后提升</a:t>
            </a:r>
            <a:endParaRPr lang="en-US" altLang="zh-CN"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24" grpId="0" animBg="1"/>
      <p:bldP spid="25" grpId="0"/>
      <p:bldP spid="28" grpId="0"/>
      <p:bldP spid="2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8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教学阶段</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42" name="网chenying0907出品 41"/>
          <p:cNvSpPr txBox="1"/>
          <p:nvPr/>
        </p:nvSpPr>
        <p:spPr>
          <a:xfrm>
            <a:off x="34454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grpSp>
        <p:nvGrpSpPr>
          <p:cNvPr id="78" name="网chenying0907出品 77"/>
          <p:cNvGrpSpPr/>
          <p:nvPr/>
        </p:nvGrpSpPr>
        <p:grpSpPr>
          <a:xfrm>
            <a:off x="6507618" y="1058433"/>
            <a:ext cx="1978367" cy="1317489"/>
            <a:chOff x="6535555" y="2030827"/>
            <a:chExt cx="1978367" cy="1317489"/>
          </a:xfrm>
        </p:grpSpPr>
        <p:sp>
          <p:nvSpPr>
            <p:cNvPr id="79" name="网chenying0907出品 78"/>
            <p:cNvSpPr/>
            <p:nvPr/>
          </p:nvSpPr>
          <p:spPr>
            <a:xfrm>
              <a:off x="6535555" y="2030827"/>
              <a:ext cx="1978367" cy="1317489"/>
            </a:xfrm>
            <a:custGeom>
              <a:avLst/>
              <a:gdLst>
                <a:gd name="connsiteX0" fmla="*/ 0 w 2010968"/>
                <a:gd name="connsiteY0" fmla="*/ 133920 h 1339199"/>
                <a:gd name="connsiteX1" fmla="*/ 133920 w 2010968"/>
                <a:gd name="connsiteY1" fmla="*/ 0 h 1339199"/>
                <a:gd name="connsiteX2" fmla="*/ 1877048 w 2010968"/>
                <a:gd name="connsiteY2" fmla="*/ 0 h 1339199"/>
                <a:gd name="connsiteX3" fmla="*/ 2010968 w 2010968"/>
                <a:gd name="connsiteY3" fmla="*/ 133920 h 1339199"/>
                <a:gd name="connsiteX4" fmla="*/ 2010968 w 2010968"/>
                <a:gd name="connsiteY4" fmla="*/ 1205279 h 1339199"/>
                <a:gd name="connsiteX5" fmla="*/ 1877048 w 2010968"/>
                <a:gd name="connsiteY5" fmla="*/ 1339199 h 1339199"/>
                <a:gd name="connsiteX6" fmla="*/ 133920 w 2010968"/>
                <a:gd name="connsiteY6" fmla="*/ 1339199 h 1339199"/>
                <a:gd name="connsiteX7" fmla="*/ 0 w 2010968"/>
                <a:gd name="connsiteY7" fmla="*/ 1205279 h 1339199"/>
                <a:gd name="connsiteX8" fmla="*/ 0 w 2010968"/>
                <a:gd name="connsiteY8" fmla="*/ 133920 h 13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339199">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39999"/>
              </a:srgbClr>
            </a:solidFill>
            <a:ln w="25400" cap="flat" cmpd="sng" algn="ctr">
              <a:solidFill>
                <a:sysClr val="window" lastClr="FFFFFF">
                  <a:hueOff val="0"/>
                  <a:satOff val="0"/>
                  <a:lumOff val="0"/>
                  <a:alphaOff val="0"/>
                </a:sysClr>
              </a:solidFill>
              <a:prstDash val="solid"/>
            </a:ln>
            <a:effectLst/>
          </p:spPr>
          <p:txBody>
            <a:bodyPr spcFirstLastPara="0" vert="horz" wrap="square" lIns="220472" tIns="220472" rIns="220472" bIns="652922" numCol="1" spcCol="1270" anchor="t" anchorCtr="0">
              <a:noAutofit/>
            </a:bodyPr>
            <a:lstStyle/>
            <a:p>
              <a:pPr marL="0" marR="0" lvl="0" indent="0" algn="l"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0" name="网chenying0907出品 79"/>
            <p:cNvSpPr txBox="1"/>
            <p:nvPr/>
          </p:nvSpPr>
          <p:spPr>
            <a:xfrm>
              <a:off x="6660642" y="2269456"/>
              <a:ext cx="172819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课后提升</a:t>
              </a:r>
            </a:p>
          </p:txBody>
        </p:sp>
      </p:grpSp>
      <p:grpSp>
        <p:nvGrpSpPr>
          <p:cNvPr id="81" name="网chenying0907出品 80"/>
          <p:cNvGrpSpPr/>
          <p:nvPr/>
        </p:nvGrpSpPr>
        <p:grpSpPr>
          <a:xfrm>
            <a:off x="3386747" y="1058433"/>
            <a:ext cx="1978367" cy="1317489"/>
            <a:chOff x="3357534" y="2030827"/>
            <a:chExt cx="1978367" cy="1317489"/>
          </a:xfrm>
        </p:grpSpPr>
        <p:sp>
          <p:nvSpPr>
            <p:cNvPr id="82" name="网chenying0907出品 81"/>
            <p:cNvSpPr/>
            <p:nvPr/>
          </p:nvSpPr>
          <p:spPr>
            <a:xfrm>
              <a:off x="3357534" y="2030827"/>
              <a:ext cx="1978367" cy="1317489"/>
            </a:xfrm>
            <a:custGeom>
              <a:avLst/>
              <a:gdLst>
                <a:gd name="connsiteX0" fmla="*/ 0 w 2010968"/>
                <a:gd name="connsiteY0" fmla="*/ 133920 h 1339199"/>
                <a:gd name="connsiteX1" fmla="*/ 133920 w 2010968"/>
                <a:gd name="connsiteY1" fmla="*/ 0 h 1339199"/>
                <a:gd name="connsiteX2" fmla="*/ 1877048 w 2010968"/>
                <a:gd name="connsiteY2" fmla="*/ 0 h 1339199"/>
                <a:gd name="connsiteX3" fmla="*/ 2010968 w 2010968"/>
                <a:gd name="connsiteY3" fmla="*/ 133920 h 1339199"/>
                <a:gd name="connsiteX4" fmla="*/ 2010968 w 2010968"/>
                <a:gd name="connsiteY4" fmla="*/ 1205279 h 1339199"/>
                <a:gd name="connsiteX5" fmla="*/ 1877048 w 2010968"/>
                <a:gd name="connsiteY5" fmla="*/ 1339199 h 1339199"/>
                <a:gd name="connsiteX6" fmla="*/ 133920 w 2010968"/>
                <a:gd name="connsiteY6" fmla="*/ 1339199 h 1339199"/>
                <a:gd name="connsiteX7" fmla="*/ 0 w 2010968"/>
                <a:gd name="connsiteY7" fmla="*/ 1205279 h 1339199"/>
                <a:gd name="connsiteX8" fmla="*/ 0 w 2010968"/>
                <a:gd name="connsiteY8" fmla="*/ 133920 h 13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339199">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19999"/>
              </a:srgbClr>
            </a:solidFill>
            <a:ln w="25400" cap="flat" cmpd="sng" algn="ctr">
              <a:solidFill>
                <a:sysClr val="window" lastClr="FFFFFF">
                  <a:hueOff val="0"/>
                  <a:satOff val="0"/>
                  <a:lumOff val="0"/>
                  <a:alphaOff val="0"/>
                </a:sysClr>
              </a:solidFill>
              <a:prstDash val="solid"/>
            </a:ln>
            <a:effectLst/>
          </p:spPr>
          <p:txBody>
            <a:bodyPr spcFirstLastPara="0" vert="horz" wrap="square" lIns="220472" tIns="220472" rIns="220472" bIns="652922" numCol="1" spcCol="1270" anchor="t" anchorCtr="0">
              <a:noAutofit/>
            </a:bodyPr>
            <a:lstStyle/>
            <a:p>
              <a:pPr marL="0" marR="0" lvl="0" indent="0" algn="l"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3" name="网chenying0907出品 82"/>
            <p:cNvSpPr txBox="1"/>
            <p:nvPr/>
          </p:nvSpPr>
          <p:spPr>
            <a:xfrm>
              <a:off x="3482621" y="2269456"/>
              <a:ext cx="172819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课堂实施</a:t>
              </a:r>
            </a:p>
          </p:txBody>
        </p:sp>
      </p:grpSp>
      <p:grpSp>
        <p:nvGrpSpPr>
          <p:cNvPr id="84" name="网chenying0907出品 83"/>
          <p:cNvGrpSpPr/>
          <p:nvPr/>
        </p:nvGrpSpPr>
        <p:grpSpPr>
          <a:xfrm>
            <a:off x="208725" y="1058433"/>
            <a:ext cx="1978367" cy="1317489"/>
            <a:chOff x="179512" y="2030827"/>
            <a:chExt cx="1978367" cy="1317489"/>
          </a:xfrm>
        </p:grpSpPr>
        <p:sp>
          <p:nvSpPr>
            <p:cNvPr id="85" name="网chenying0907出品 84"/>
            <p:cNvSpPr/>
            <p:nvPr/>
          </p:nvSpPr>
          <p:spPr>
            <a:xfrm>
              <a:off x="179512" y="2030827"/>
              <a:ext cx="1978367" cy="1317489"/>
            </a:xfrm>
            <a:custGeom>
              <a:avLst/>
              <a:gdLst>
                <a:gd name="connsiteX0" fmla="*/ 0 w 2010968"/>
                <a:gd name="connsiteY0" fmla="*/ 133920 h 1339199"/>
                <a:gd name="connsiteX1" fmla="*/ 133920 w 2010968"/>
                <a:gd name="connsiteY1" fmla="*/ 0 h 1339199"/>
                <a:gd name="connsiteX2" fmla="*/ 1877048 w 2010968"/>
                <a:gd name="connsiteY2" fmla="*/ 0 h 1339199"/>
                <a:gd name="connsiteX3" fmla="*/ 2010968 w 2010968"/>
                <a:gd name="connsiteY3" fmla="*/ 133920 h 1339199"/>
                <a:gd name="connsiteX4" fmla="*/ 2010968 w 2010968"/>
                <a:gd name="connsiteY4" fmla="*/ 1205279 h 1339199"/>
                <a:gd name="connsiteX5" fmla="*/ 1877048 w 2010968"/>
                <a:gd name="connsiteY5" fmla="*/ 1339199 h 1339199"/>
                <a:gd name="connsiteX6" fmla="*/ 133920 w 2010968"/>
                <a:gd name="connsiteY6" fmla="*/ 1339199 h 1339199"/>
                <a:gd name="connsiteX7" fmla="*/ 0 w 2010968"/>
                <a:gd name="connsiteY7" fmla="*/ 1205279 h 1339199"/>
                <a:gd name="connsiteX8" fmla="*/ 0 w 2010968"/>
                <a:gd name="connsiteY8" fmla="*/ 133920 h 13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339199">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220472" tIns="220472" rIns="220472" bIns="652922" numCol="1" spcCol="1270" anchor="t" anchorCtr="0">
              <a:noAutofit/>
            </a:bodyPr>
            <a:lstStyle/>
            <a:p>
              <a:pPr marL="0" marR="0" lvl="0" indent="0" algn="l"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6" name="网chenying0907出品 85"/>
            <p:cNvSpPr txBox="1"/>
            <p:nvPr/>
          </p:nvSpPr>
          <p:spPr>
            <a:xfrm>
              <a:off x="304599" y="2269456"/>
              <a:ext cx="172819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课前准备</a:t>
              </a:r>
            </a:p>
          </p:txBody>
        </p:sp>
      </p:grpSp>
      <p:sp>
        <p:nvSpPr>
          <p:cNvPr id="87" name="网chenying0907出品 86"/>
          <p:cNvSpPr/>
          <p:nvPr/>
        </p:nvSpPr>
        <p:spPr>
          <a:xfrm>
            <a:off x="613933" y="1849780"/>
            <a:ext cx="1978367" cy="1756653"/>
          </a:xfrm>
          <a:custGeom>
            <a:avLst/>
            <a:gdLst>
              <a:gd name="connsiteX0" fmla="*/ 0 w 2010968"/>
              <a:gd name="connsiteY0" fmla="*/ 178560 h 1785600"/>
              <a:gd name="connsiteX1" fmla="*/ 178560 w 2010968"/>
              <a:gd name="connsiteY1" fmla="*/ 0 h 1785600"/>
              <a:gd name="connsiteX2" fmla="*/ 1832408 w 2010968"/>
              <a:gd name="connsiteY2" fmla="*/ 0 h 1785600"/>
              <a:gd name="connsiteX3" fmla="*/ 2010968 w 2010968"/>
              <a:gd name="connsiteY3" fmla="*/ 178560 h 1785600"/>
              <a:gd name="connsiteX4" fmla="*/ 2010968 w 2010968"/>
              <a:gd name="connsiteY4" fmla="*/ 1607040 h 1785600"/>
              <a:gd name="connsiteX5" fmla="*/ 1832408 w 2010968"/>
              <a:gd name="connsiteY5" fmla="*/ 1785600 h 1785600"/>
              <a:gd name="connsiteX6" fmla="*/ 178560 w 2010968"/>
              <a:gd name="connsiteY6" fmla="*/ 1785600 h 1785600"/>
              <a:gd name="connsiteX7" fmla="*/ 0 w 2010968"/>
              <a:gd name="connsiteY7" fmla="*/ 1607040 h 1785600"/>
              <a:gd name="connsiteX8" fmla="*/ 0 w 2010968"/>
              <a:gd name="connsiteY8" fmla="*/ 178560 h 17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785600">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solidFill>
              <a:srgbClr val="2A8FBD">
                <a:alpha val="90000"/>
                <a:hueOff val="0"/>
                <a:satOff val="0"/>
                <a:lumOff val="0"/>
                <a:alphaOff val="0"/>
              </a:srgbClr>
            </a:solidFill>
            <a:prstDash val="solid"/>
          </a:ln>
          <a:effectLst/>
        </p:spPr>
        <p:txBody>
          <a:bodyPr spcFirstLastPara="0" vert="horz" wrap="square" lIns="272770" tIns="272770" rIns="272770" bIns="272770" numCol="1" spcCol="1270" anchor="t" anchorCtr="0">
            <a:noAutofit/>
          </a:bodyPr>
          <a:lstStyle/>
          <a:p>
            <a:pPr marL="285750" marR="0" lvl="1" indent="-285750" algn="l" defTabSz="1377950" eaLnBrk="1" fontAlgn="auto" latinLnBrk="0" hangingPunct="1">
              <a:lnSpc>
                <a:spcPct val="90000"/>
              </a:lnSpc>
              <a:spcBef>
                <a:spcPct val="0"/>
              </a:spcBef>
              <a:spcAft>
                <a:spcPct val="15000"/>
              </a:spcAft>
              <a:buClrTx/>
              <a:buSzTx/>
              <a:buFontTx/>
              <a:buChar char="•"/>
              <a:defRPr/>
            </a:pPr>
            <a:endParaRPr kumimoji="0" lang="zh-CN" altLang="en-US" sz="31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宋体" panose="02010600030101010101" pitchFamily="2" charset="-122"/>
              <a:cs typeface="+mn-cs"/>
            </a:endParaRPr>
          </a:p>
        </p:txBody>
      </p:sp>
      <p:sp>
        <p:nvSpPr>
          <p:cNvPr id="88" name="网chenying0907出品 87"/>
          <p:cNvSpPr/>
          <p:nvPr/>
        </p:nvSpPr>
        <p:spPr>
          <a:xfrm>
            <a:off x="2487006" y="1207828"/>
            <a:ext cx="635816" cy="492555"/>
          </a:xfrm>
          <a:custGeom>
            <a:avLst/>
            <a:gdLst>
              <a:gd name="connsiteX0" fmla="*/ 0 w 646293"/>
              <a:gd name="connsiteY0" fmla="*/ 100134 h 500672"/>
              <a:gd name="connsiteX1" fmla="*/ 395957 w 646293"/>
              <a:gd name="connsiteY1" fmla="*/ 100134 h 500672"/>
              <a:gd name="connsiteX2" fmla="*/ 395957 w 646293"/>
              <a:gd name="connsiteY2" fmla="*/ 0 h 500672"/>
              <a:gd name="connsiteX3" fmla="*/ 646293 w 646293"/>
              <a:gd name="connsiteY3" fmla="*/ 250336 h 500672"/>
              <a:gd name="connsiteX4" fmla="*/ 395957 w 646293"/>
              <a:gd name="connsiteY4" fmla="*/ 500672 h 500672"/>
              <a:gd name="connsiteX5" fmla="*/ 395957 w 646293"/>
              <a:gd name="connsiteY5" fmla="*/ 400538 h 500672"/>
              <a:gd name="connsiteX6" fmla="*/ 0 w 646293"/>
              <a:gd name="connsiteY6" fmla="*/ 400538 h 500672"/>
              <a:gd name="connsiteX7" fmla="*/ 0 w 646293"/>
              <a:gd name="connsiteY7" fmla="*/ 100134 h 50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3" h="500672">
                <a:moveTo>
                  <a:pt x="0" y="100134"/>
                </a:moveTo>
                <a:lnTo>
                  <a:pt x="395957" y="100134"/>
                </a:lnTo>
                <a:lnTo>
                  <a:pt x="395957" y="0"/>
                </a:lnTo>
                <a:lnTo>
                  <a:pt x="646293" y="250336"/>
                </a:lnTo>
                <a:lnTo>
                  <a:pt x="395957" y="500672"/>
                </a:lnTo>
                <a:lnTo>
                  <a:pt x="395957" y="400538"/>
                </a:lnTo>
                <a:lnTo>
                  <a:pt x="0" y="400538"/>
                </a:lnTo>
                <a:lnTo>
                  <a:pt x="0" y="100134"/>
                </a:lnTo>
                <a:close/>
              </a:path>
            </a:pathLst>
          </a:custGeom>
          <a:solidFill>
            <a:srgbClr val="2A8FBD">
              <a:shade val="90000"/>
              <a:hueOff val="0"/>
              <a:satOff val="0"/>
              <a:lumOff val="0"/>
              <a:alphaOff val="0"/>
            </a:srgbClr>
          </a:solidFill>
          <a:ln>
            <a:noFill/>
          </a:ln>
          <a:effectLst/>
        </p:spPr>
        <p:txBody>
          <a:bodyPr spcFirstLastPara="0" vert="horz" wrap="square" lIns="0" tIns="100134" rIns="150202" bIns="100134"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defRPr/>
            </a:pPr>
            <a:endParaRPr kumimoji="0" lang="zh-CN" altLang="en-US" sz="21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9" name="网chenying0907出品 88"/>
          <p:cNvSpPr/>
          <p:nvPr/>
        </p:nvSpPr>
        <p:spPr>
          <a:xfrm>
            <a:off x="3791955" y="1849780"/>
            <a:ext cx="1978367" cy="1756653"/>
          </a:xfrm>
          <a:custGeom>
            <a:avLst/>
            <a:gdLst>
              <a:gd name="connsiteX0" fmla="*/ 0 w 2010968"/>
              <a:gd name="connsiteY0" fmla="*/ 178560 h 1785600"/>
              <a:gd name="connsiteX1" fmla="*/ 178560 w 2010968"/>
              <a:gd name="connsiteY1" fmla="*/ 0 h 1785600"/>
              <a:gd name="connsiteX2" fmla="*/ 1832408 w 2010968"/>
              <a:gd name="connsiteY2" fmla="*/ 0 h 1785600"/>
              <a:gd name="connsiteX3" fmla="*/ 2010968 w 2010968"/>
              <a:gd name="connsiteY3" fmla="*/ 178560 h 1785600"/>
              <a:gd name="connsiteX4" fmla="*/ 2010968 w 2010968"/>
              <a:gd name="connsiteY4" fmla="*/ 1607040 h 1785600"/>
              <a:gd name="connsiteX5" fmla="*/ 1832408 w 2010968"/>
              <a:gd name="connsiteY5" fmla="*/ 1785600 h 1785600"/>
              <a:gd name="connsiteX6" fmla="*/ 178560 w 2010968"/>
              <a:gd name="connsiteY6" fmla="*/ 1785600 h 1785600"/>
              <a:gd name="connsiteX7" fmla="*/ 0 w 2010968"/>
              <a:gd name="connsiteY7" fmla="*/ 1607040 h 1785600"/>
              <a:gd name="connsiteX8" fmla="*/ 0 w 2010968"/>
              <a:gd name="connsiteY8" fmla="*/ 178560 h 17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785600">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solidFill>
              <a:srgbClr val="2A8FBD">
                <a:alpha val="90000"/>
                <a:hueOff val="0"/>
                <a:satOff val="0"/>
                <a:lumOff val="0"/>
                <a:alphaOff val="-19999"/>
              </a:srgbClr>
            </a:solidFill>
            <a:prstDash val="solid"/>
          </a:ln>
          <a:effectLst/>
        </p:spPr>
        <p:txBody>
          <a:bodyPr spcFirstLastPara="0" vert="horz" wrap="square" lIns="272770" tIns="272770" rIns="272770" bIns="272770" numCol="1" spcCol="1270" anchor="t" anchorCtr="0">
            <a:noAutofit/>
          </a:bodyPr>
          <a:lstStyle/>
          <a:p>
            <a:pPr marL="285750" marR="0" lvl="1" indent="-285750" algn="l" defTabSz="1377950" eaLnBrk="1" fontAlgn="auto" latinLnBrk="0" hangingPunct="1">
              <a:lnSpc>
                <a:spcPct val="90000"/>
              </a:lnSpc>
              <a:spcBef>
                <a:spcPct val="0"/>
              </a:spcBef>
              <a:spcAft>
                <a:spcPct val="15000"/>
              </a:spcAft>
              <a:buClrTx/>
              <a:buSzTx/>
              <a:buFontTx/>
              <a:buChar char="•"/>
              <a:defRPr/>
            </a:pPr>
            <a:endParaRPr kumimoji="0" lang="zh-CN" altLang="en-US" sz="31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宋体" panose="02010600030101010101" pitchFamily="2" charset="-122"/>
              <a:cs typeface="+mn-cs"/>
            </a:endParaRPr>
          </a:p>
        </p:txBody>
      </p:sp>
      <p:sp>
        <p:nvSpPr>
          <p:cNvPr id="90" name="网chenying0907出品 89"/>
          <p:cNvSpPr/>
          <p:nvPr/>
        </p:nvSpPr>
        <p:spPr>
          <a:xfrm>
            <a:off x="5665028" y="1207828"/>
            <a:ext cx="635816" cy="492555"/>
          </a:xfrm>
          <a:custGeom>
            <a:avLst/>
            <a:gdLst>
              <a:gd name="connsiteX0" fmla="*/ 0 w 646293"/>
              <a:gd name="connsiteY0" fmla="*/ 100134 h 500672"/>
              <a:gd name="connsiteX1" fmla="*/ 395957 w 646293"/>
              <a:gd name="connsiteY1" fmla="*/ 100134 h 500672"/>
              <a:gd name="connsiteX2" fmla="*/ 395957 w 646293"/>
              <a:gd name="connsiteY2" fmla="*/ 0 h 500672"/>
              <a:gd name="connsiteX3" fmla="*/ 646293 w 646293"/>
              <a:gd name="connsiteY3" fmla="*/ 250336 h 500672"/>
              <a:gd name="connsiteX4" fmla="*/ 395957 w 646293"/>
              <a:gd name="connsiteY4" fmla="*/ 500672 h 500672"/>
              <a:gd name="connsiteX5" fmla="*/ 395957 w 646293"/>
              <a:gd name="connsiteY5" fmla="*/ 400538 h 500672"/>
              <a:gd name="connsiteX6" fmla="*/ 0 w 646293"/>
              <a:gd name="connsiteY6" fmla="*/ 400538 h 500672"/>
              <a:gd name="connsiteX7" fmla="*/ 0 w 646293"/>
              <a:gd name="connsiteY7" fmla="*/ 100134 h 50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3" h="500672">
                <a:moveTo>
                  <a:pt x="0" y="100134"/>
                </a:moveTo>
                <a:lnTo>
                  <a:pt x="395957" y="100134"/>
                </a:lnTo>
                <a:lnTo>
                  <a:pt x="395957" y="0"/>
                </a:lnTo>
                <a:lnTo>
                  <a:pt x="646293" y="250336"/>
                </a:lnTo>
                <a:lnTo>
                  <a:pt x="395957" y="500672"/>
                </a:lnTo>
                <a:lnTo>
                  <a:pt x="395957" y="400538"/>
                </a:lnTo>
                <a:lnTo>
                  <a:pt x="0" y="400538"/>
                </a:lnTo>
                <a:lnTo>
                  <a:pt x="0" y="100134"/>
                </a:lnTo>
                <a:close/>
              </a:path>
            </a:pathLst>
          </a:custGeom>
          <a:solidFill>
            <a:srgbClr val="2A8FBD">
              <a:shade val="90000"/>
              <a:hueOff val="508284"/>
              <a:satOff val="-26489"/>
              <a:lumOff val="38190"/>
              <a:alphaOff val="0"/>
            </a:srgbClr>
          </a:solidFill>
          <a:ln>
            <a:noFill/>
          </a:ln>
          <a:effectLst/>
        </p:spPr>
        <p:txBody>
          <a:bodyPr spcFirstLastPara="0" vert="horz" wrap="square" lIns="0" tIns="100134" rIns="150202" bIns="100134"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defRPr/>
            </a:pPr>
            <a:endParaRPr kumimoji="0" lang="zh-CN" altLang="en-US" sz="21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1" name="网chenying0907出品 90"/>
          <p:cNvSpPr/>
          <p:nvPr/>
        </p:nvSpPr>
        <p:spPr>
          <a:xfrm>
            <a:off x="6912826" y="1849780"/>
            <a:ext cx="1978367" cy="1756653"/>
          </a:xfrm>
          <a:custGeom>
            <a:avLst/>
            <a:gdLst>
              <a:gd name="connsiteX0" fmla="*/ 0 w 2010968"/>
              <a:gd name="connsiteY0" fmla="*/ 178560 h 1785600"/>
              <a:gd name="connsiteX1" fmla="*/ 178560 w 2010968"/>
              <a:gd name="connsiteY1" fmla="*/ 0 h 1785600"/>
              <a:gd name="connsiteX2" fmla="*/ 1832408 w 2010968"/>
              <a:gd name="connsiteY2" fmla="*/ 0 h 1785600"/>
              <a:gd name="connsiteX3" fmla="*/ 2010968 w 2010968"/>
              <a:gd name="connsiteY3" fmla="*/ 178560 h 1785600"/>
              <a:gd name="connsiteX4" fmla="*/ 2010968 w 2010968"/>
              <a:gd name="connsiteY4" fmla="*/ 1607040 h 1785600"/>
              <a:gd name="connsiteX5" fmla="*/ 1832408 w 2010968"/>
              <a:gd name="connsiteY5" fmla="*/ 1785600 h 1785600"/>
              <a:gd name="connsiteX6" fmla="*/ 178560 w 2010968"/>
              <a:gd name="connsiteY6" fmla="*/ 1785600 h 1785600"/>
              <a:gd name="connsiteX7" fmla="*/ 0 w 2010968"/>
              <a:gd name="connsiteY7" fmla="*/ 1607040 h 1785600"/>
              <a:gd name="connsiteX8" fmla="*/ 0 w 2010968"/>
              <a:gd name="connsiteY8" fmla="*/ 178560 h 17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68" h="1785600">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solidFill>
              <a:srgbClr val="2A8FBD">
                <a:alpha val="90000"/>
                <a:hueOff val="0"/>
                <a:satOff val="0"/>
                <a:lumOff val="0"/>
                <a:alphaOff val="-39999"/>
              </a:srgbClr>
            </a:solidFill>
            <a:prstDash val="solid"/>
          </a:ln>
          <a:effectLst/>
        </p:spPr>
        <p:txBody>
          <a:bodyPr spcFirstLastPara="0" vert="horz" wrap="square" lIns="272770" tIns="272770" rIns="272770" bIns="272770" numCol="1" spcCol="1270" anchor="t" anchorCtr="0">
            <a:noAutofit/>
          </a:bodyPr>
          <a:lstStyle/>
          <a:p>
            <a:pPr marL="285750" marR="0" lvl="1" indent="-285750" algn="l" defTabSz="1377950" eaLnBrk="1" fontAlgn="auto" latinLnBrk="0" hangingPunct="1">
              <a:lnSpc>
                <a:spcPct val="90000"/>
              </a:lnSpc>
              <a:spcBef>
                <a:spcPct val="0"/>
              </a:spcBef>
              <a:spcAft>
                <a:spcPct val="15000"/>
              </a:spcAft>
              <a:buClrTx/>
              <a:buSzTx/>
              <a:buFontTx/>
              <a:buChar char="•"/>
              <a:defRPr/>
            </a:pPr>
            <a:endParaRPr kumimoji="0" lang="zh-CN" altLang="en-US" sz="3100" b="0" i="0" u="none" strike="noStrike" kern="1200" cap="none" spc="0" normalizeH="0" baseline="0" noProof="0">
              <a:ln>
                <a:noFill/>
              </a:ln>
              <a:solidFill>
                <a:sysClr val="windowText" lastClr="000000">
                  <a:hueOff val="0"/>
                  <a:satOff val="0"/>
                  <a:lumOff val="0"/>
                  <a:alphaOff val="0"/>
                </a:sysClr>
              </a:solidFill>
              <a:effectLst/>
              <a:uLnTx/>
              <a:uFillTx/>
              <a:latin typeface="Calibri" panose="020F0502020204030204"/>
              <a:ea typeface="宋体" panose="02010600030101010101" pitchFamily="2" charset="-122"/>
              <a:cs typeface="+mn-cs"/>
            </a:endParaRPr>
          </a:p>
        </p:txBody>
      </p:sp>
      <p:sp>
        <p:nvSpPr>
          <p:cNvPr id="92" name="网chenying0907出品 91"/>
          <p:cNvSpPr txBox="1"/>
          <p:nvPr/>
        </p:nvSpPr>
        <p:spPr>
          <a:xfrm>
            <a:off x="445497" y="3625835"/>
            <a:ext cx="2195513" cy="1035050"/>
          </a:xfrm>
          <a:prstGeom prst="rect">
            <a:avLst/>
          </a:prstGeom>
          <a:noFill/>
        </p:spPr>
        <p:txBody>
          <a:bodyPr>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solidFill>
                <a:effectLst/>
                <a:uLnTx/>
                <a:uFillTx/>
              </a:rPr>
              <a:t>添加文本</a:t>
            </a:r>
            <a:endParaRPr kumimoji="0" lang="en-US" altLang="zh-CN" sz="1600" b="1"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endParaRPr>
          </a:p>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292929"/>
                </a:solidFill>
                <a:effectLst/>
                <a:uLnTx/>
                <a:uFillTx/>
                <a:latin typeface="Calibri" panose="020F0502020204030204"/>
                <a:ea typeface="宋体" panose="02010600030101010101" pitchFamily="2" charset="-122"/>
              </a:rPr>
              <a:t>点击此处输入文字点击此处输入文字点击此处输入文字点击此处输入文字点击此处输入文字</a:t>
            </a:r>
          </a:p>
        </p:txBody>
      </p:sp>
      <p:sp>
        <p:nvSpPr>
          <p:cNvPr id="93" name="网chenying0907出品 92"/>
          <p:cNvSpPr txBox="1"/>
          <p:nvPr/>
        </p:nvSpPr>
        <p:spPr>
          <a:xfrm>
            <a:off x="3683381" y="3625835"/>
            <a:ext cx="2195513" cy="1035050"/>
          </a:xfrm>
          <a:prstGeom prst="rect">
            <a:avLst/>
          </a:prstGeom>
          <a:noFill/>
        </p:spPr>
        <p:txBody>
          <a:bodyPr>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solidFill>
                <a:effectLst/>
                <a:uLnTx/>
                <a:uFillTx/>
              </a:rPr>
              <a:t>添加文本</a:t>
            </a:r>
            <a:endParaRPr kumimoji="0" lang="en-US" altLang="zh-CN" sz="1600" b="1"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endParaRPr>
          </a:p>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292929"/>
                </a:solidFill>
                <a:effectLst/>
                <a:uLnTx/>
                <a:uFillTx/>
                <a:latin typeface="Calibri" panose="020F0502020204030204"/>
                <a:ea typeface="宋体" panose="02010600030101010101" pitchFamily="2" charset="-122"/>
              </a:rPr>
              <a:t>点击此处输入文字点击此处输入文字点击此处输入文字点击此处输入文字点击此处输入文字</a:t>
            </a:r>
          </a:p>
        </p:txBody>
      </p:sp>
      <p:sp>
        <p:nvSpPr>
          <p:cNvPr id="94" name="网chenying0907出品 93"/>
          <p:cNvSpPr txBox="1"/>
          <p:nvPr/>
        </p:nvSpPr>
        <p:spPr>
          <a:xfrm>
            <a:off x="6804252" y="3606785"/>
            <a:ext cx="2195513" cy="1035050"/>
          </a:xfrm>
          <a:prstGeom prst="rect">
            <a:avLst/>
          </a:prstGeom>
          <a:noFill/>
        </p:spPr>
        <p:txBody>
          <a:bodyPr>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solidFill>
                <a:effectLst/>
                <a:uLnTx/>
                <a:uFillTx/>
              </a:rPr>
              <a:t>添加文本</a:t>
            </a:r>
            <a:endParaRPr kumimoji="0" lang="en-US" altLang="zh-CN" sz="1600" b="1"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endParaRPr>
          </a:p>
          <a:p>
            <a:pPr marL="0" marR="0" lvl="0" indent="0" algn="ctr" defTabSz="914400" eaLnBrk="1" fontAlgn="auto" latinLnBrk="0" hangingPunct="1">
              <a:lnSpc>
                <a:spcPct val="125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292929"/>
                </a:solidFill>
                <a:effectLst/>
                <a:uLnTx/>
                <a:uFillTx/>
                <a:latin typeface="Calibri" panose="020F0502020204030204"/>
                <a:ea typeface="宋体" panose="02010600030101010101" pitchFamily="2" charset="-122"/>
              </a:rPr>
              <a:t>点击此处输入文字点击此处输入文字点击此处输入文字点击此处输入文字点击此处输入文字</a:t>
            </a:r>
          </a:p>
        </p:txBody>
      </p:sp>
      <p:cxnSp>
        <p:nvCxnSpPr>
          <p:cNvPr id="22" name="Straight Connector 55"/>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anim calcmode="lin" valueType="num">
                                      <p:cBhvr>
                                        <p:cTn id="16" dur="500" fill="hold"/>
                                        <p:tgtEl>
                                          <p:spTgt spid="84"/>
                                        </p:tgtEl>
                                        <p:attrNameLst>
                                          <p:attrName>ppt_x</p:attrName>
                                        </p:attrNameLst>
                                      </p:cBhvr>
                                      <p:tavLst>
                                        <p:tav tm="0">
                                          <p:val>
                                            <p:strVal val="#ppt_x"/>
                                          </p:val>
                                        </p:tav>
                                        <p:tav tm="100000">
                                          <p:val>
                                            <p:strVal val="#ppt_x"/>
                                          </p:val>
                                        </p:tav>
                                      </p:tavLst>
                                    </p:anim>
                                    <p:anim calcmode="lin" valueType="num">
                                      <p:cBhvr>
                                        <p:cTn id="17" dur="500" fill="hold"/>
                                        <p:tgtEl>
                                          <p:spTgt spid="8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anim calcmode="lin" valueType="num">
                                      <p:cBhvr>
                                        <p:cTn id="21" dur="500" fill="hold"/>
                                        <p:tgtEl>
                                          <p:spTgt spid="87"/>
                                        </p:tgtEl>
                                        <p:attrNameLst>
                                          <p:attrName>ppt_x</p:attrName>
                                        </p:attrNameLst>
                                      </p:cBhvr>
                                      <p:tavLst>
                                        <p:tav tm="0">
                                          <p:val>
                                            <p:strVal val="#ppt_x"/>
                                          </p:val>
                                        </p:tav>
                                        <p:tav tm="100000">
                                          <p:val>
                                            <p:strVal val="#ppt_x"/>
                                          </p:val>
                                        </p:tav>
                                      </p:tavLst>
                                    </p:anim>
                                    <p:anim calcmode="lin" valueType="num">
                                      <p:cBhvr>
                                        <p:cTn id="22" dur="500" fill="hold"/>
                                        <p:tgtEl>
                                          <p:spTgt spid="8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wipe(up)">
                                      <p:cBhvr>
                                        <p:cTn id="26" dur="500"/>
                                        <p:tgtEl>
                                          <p:spTgt spid="92"/>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250"/>
                                        <p:tgtEl>
                                          <p:spTgt spid="88"/>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anim calcmode="lin" valueType="num">
                                      <p:cBhvr>
                                        <p:cTn id="35" dur="500" fill="hold"/>
                                        <p:tgtEl>
                                          <p:spTgt spid="81"/>
                                        </p:tgtEl>
                                        <p:attrNameLst>
                                          <p:attrName>ppt_x</p:attrName>
                                        </p:attrNameLst>
                                      </p:cBhvr>
                                      <p:tavLst>
                                        <p:tav tm="0">
                                          <p:val>
                                            <p:strVal val="#ppt_x"/>
                                          </p:val>
                                        </p:tav>
                                        <p:tav tm="100000">
                                          <p:val>
                                            <p:strVal val="#ppt_x"/>
                                          </p:val>
                                        </p:tav>
                                      </p:tavLst>
                                    </p:anim>
                                    <p:anim calcmode="lin" valueType="num">
                                      <p:cBhvr>
                                        <p:cTn id="36" dur="500" fill="hold"/>
                                        <p:tgtEl>
                                          <p:spTgt spid="8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anim calcmode="lin" valueType="num">
                                      <p:cBhvr>
                                        <p:cTn id="40" dur="500" fill="hold"/>
                                        <p:tgtEl>
                                          <p:spTgt spid="89"/>
                                        </p:tgtEl>
                                        <p:attrNameLst>
                                          <p:attrName>ppt_x</p:attrName>
                                        </p:attrNameLst>
                                      </p:cBhvr>
                                      <p:tavLst>
                                        <p:tav tm="0">
                                          <p:val>
                                            <p:strVal val="#ppt_x"/>
                                          </p:val>
                                        </p:tav>
                                        <p:tav tm="100000">
                                          <p:val>
                                            <p:strVal val="#ppt_x"/>
                                          </p:val>
                                        </p:tav>
                                      </p:tavLst>
                                    </p:anim>
                                    <p:anim calcmode="lin" valueType="num">
                                      <p:cBhvr>
                                        <p:cTn id="41" dur="5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up)">
                                      <p:cBhvr>
                                        <p:cTn id="45" dur="500"/>
                                        <p:tgtEl>
                                          <p:spTgt spid="93"/>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250"/>
                                        <p:tgtEl>
                                          <p:spTgt spid="90"/>
                                        </p:tgtEl>
                                      </p:cBhvr>
                                    </p:animEffect>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ppt_x</p:attrName>
                                        </p:attrNameLst>
                                      </p:cBhvr>
                                      <p:tavLst>
                                        <p:tav tm="0">
                                          <p:val>
                                            <p:strVal val="#ppt_x"/>
                                          </p:val>
                                        </p:tav>
                                        <p:tav tm="100000">
                                          <p:val>
                                            <p:strVal val="#ppt_x"/>
                                          </p:val>
                                        </p:tav>
                                      </p:tavLst>
                                    </p:anim>
                                    <p:anim calcmode="lin" valueType="num">
                                      <p:cBhvr>
                                        <p:cTn id="55" dur="500" fill="hold"/>
                                        <p:tgtEl>
                                          <p:spTgt spid="7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ppt_x</p:attrName>
                                        </p:attrNameLst>
                                      </p:cBhvr>
                                      <p:tavLst>
                                        <p:tav tm="0">
                                          <p:val>
                                            <p:strVal val="#ppt_x"/>
                                          </p:val>
                                        </p:tav>
                                        <p:tav tm="100000">
                                          <p:val>
                                            <p:strVal val="#ppt_x"/>
                                          </p:val>
                                        </p:tav>
                                      </p:tavLst>
                                    </p:anim>
                                    <p:anim calcmode="lin" valueType="num">
                                      <p:cBhvr>
                                        <p:cTn id="60" dur="500" fill="hold"/>
                                        <p:tgtEl>
                                          <p:spTgt spid="91"/>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up)">
                                      <p:cBhvr>
                                        <p:cTn id="64" dur="500"/>
                                        <p:tgtEl>
                                          <p:spTgt spid="94"/>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87" grpId="0" animBg="1"/>
      <p:bldP spid="88" grpId="0" animBg="1"/>
      <p:bldP spid="89" grpId="0" animBg="1"/>
      <p:bldP spid="90" grpId="0" animBg="1"/>
      <p:bldP spid="91" grpId="0" animBg="1"/>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课前准备</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17" name="网chenying0907出品 16"/>
          <p:cNvSpPr txBox="1"/>
          <p:nvPr/>
        </p:nvSpPr>
        <p:spPr>
          <a:xfrm>
            <a:off x="35089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8" name="Straight Connector 17"/>
          <p:cNvCxnSpPr/>
          <p:nvPr/>
        </p:nvCxnSpPr>
        <p:spPr>
          <a:xfrm>
            <a:off x="4260696" y="8003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764995" y="1265517"/>
            <a:ext cx="5615597" cy="2234103"/>
            <a:chOff x="2352918" y="1686835"/>
            <a:chExt cx="7486162" cy="2977885"/>
          </a:xfrm>
        </p:grpSpPr>
        <p:grpSp>
          <p:nvGrpSpPr>
            <p:cNvPr id="4" name="网chenying0907出品 24"/>
            <p:cNvGrpSpPr/>
            <p:nvPr/>
          </p:nvGrpSpPr>
          <p:grpSpPr>
            <a:xfrm>
              <a:off x="2352918" y="1686835"/>
              <a:ext cx="7486162" cy="2977885"/>
              <a:chOff x="676473" y="1988840"/>
              <a:chExt cx="7783959" cy="3096344"/>
            </a:xfrm>
          </p:grpSpPr>
          <p:sp>
            <p:nvSpPr>
              <p:cNvPr id="5" name="网chenying0907出品 6"/>
              <p:cNvSpPr/>
              <p:nvPr/>
            </p:nvSpPr>
            <p:spPr>
              <a:xfrm>
                <a:off x="676473" y="4345276"/>
                <a:ext cx="1479817" cy="739908"/>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 name="网chenying0907出品 6"/>
              <p:cNvSpPr/>
              <p:nvPr/>
            </p:nvSpPr>
            <p:spPr>
              <a:xfrm>
                <a:off x="2773106" y="4345276"/>
                <a:ext cx="1479817" cy="739908"/>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7" name="网chenying0907出品 6"/>
              <p:cNvSpPr/>
              <p:nvPr/>
            </p:nvSpPr>
            <p:spPr>
              <a:xfrm>
                <a:off x="4869739" y="4345276"/>
                <a:ext cx="1479817" cy="739908"/>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4"/>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网chenying0907出品 13"/>
              <p:cNvSpPr/>
              <p:nvPr/>
            </p:nvSpPr>
            <p:spPr>
              <a:xfrm>
                <a:off x="678709" y="1988841"/>
                <a:ext cx="4404264" cy="2288491"/>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网chenying0907出品 6"/>
              <p:cNvSpPr/>
              <p:nvPr/>
            </p:nvSpPr>
            <p:spPr>
              <a:xfrm>
                <a:off x="6966374" y="4345276"/>
                <a:ext cx="1479817" cy="739908"/>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5"/>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 name="网chenying0907出品 13"/>
              <p:cNvSpPr/>
              <p:nvPr/>
            </p:nvSpPr>
            <p:spPr>
              <a:xfrm>
                <a:off x="2758865" y="1988840"/>
                <a:ext cx="4404264" cy="2288490"/>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网chenying0907出品 13"/>
              <p:cNvSpPr/>
              <p:nvPr/>
            </p:nvSpPr>
            <p:spPr>
              <a:xfrm>
                <a:off x="4056168" y="1988840"/>
                <a:ext cx="4404264" cy="2288490"/>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5"/>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网chenying0907出品 13"/>
              <p:cNvSpPr/>
              <p:nvPr/>
            </p:nvSpPr>
            <p:spPr>
              <a:xfrm>
                <a:off x="1959534" y="1988840"/>
                <a:ext cx="4404264" cy="2288490"/>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270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网chenying0907出品 33"/>
              <p:cNvSpPr/>
              <p:nvPr/>
            </p:nvSpPr>
            <p:spPr>
              <a:xfrm>
                <a:off x="958615" y="3891920"/>
                <a:ext cx="912706" cy="912706"/>
              </a:xfrm>
              <a:prstGeom prst="ellipse">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网chenying0907出品 34"/>
              <p:cNvSpPr/>
              <p:nvPr/>
            </p:nvSpPr>
            <p:spPr>
              <a:xfrm>
                <a:off x="3068536" y="3900798"/>
                <a:ext cx="912706" cy="912706"/>
              </a:xfrm>
              <a:prstGeom prst="ellipse">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网chenying0907出品 35"/>
              <p:cNvSpPr/>
              <p:nvPr/>
            </p:nvSpPr>
            <p:spPr>
              <a:xfrm>
                <a:off x="5153294" y="3900798"/>
                <a:ext cx="912706" cy="912706"/>
              </a:xfrm>
              <a:prstGeom prst="ellipse">
                <a:avLst/>
              </a:prstGeom>
              <a:solidFill>
                <a:schemeClr val="accent4"/>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网chenying0907出品 36"/>
              <p:cNvSpPr/>
              <p:nvPr/>
            </p:nvSpPr>
            <p:spPr>
              <a:xfrm>
                <a:off x="7249929" y="3888923"/>
                <a:ext cx="912706" cy="912706"/>
              </a:xfrm>
              <a:prstGeom prst="ellipse">
                <a:avLst/>
              </a:prstGeom>
              <a:solidFill>
                <a:schemeClr val="accent5"/>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9" name="Group 18"/>
            <p:cNvGrpSpPr/>
            <p:nvPr/>
          </p:nvGrpSpPr>
          <p:grpSpPr>
            <a:xfrm>
              <a:off x="8878895" y="3720550"/>
              <a:ext cx="464344" cy="465138"/>
              <a:chOff x="9145588" y="4435475"/>
              <a:chExt cx="464344" cy="465138"/>
            </a:xfrm>
            <a:solidFill>
              <a:schemeClr val="bg2"/>
            </a:solidFill>
          </p:grpSpPr>
          <p:sp>
            <p:nvSpPr>
              <p:cNvPr id="2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sp>
          <p:nvSpPr>
            <p:cNvPr id="29" name="AutoShape 59"/>
            <p:cNvSpPr/>
            <p:nvPr/>
          </p:nvSpPr>
          <p:spPr bwMode="auto">
            <a:xfrm>
              <a:off x="6864791" y="3772530"/>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nvGrpSpPr>
            <p:cNvPr id="30" name="Group 29"/>
            <p:cNvGrpSpPr/>
            <p:nvPr/>
          </p:nvGrpSpPr>
          <p:grpSpPr>
            <a:xfrm>
              <a:off x="4860188" y="3776023"/>
              <a:ext cx="464344" cy="464344"/>
              <a:chOff x="4439444" y="1652588"/>
              <a:chExt cx="464344" cy="464344"/>
            </a:xfrm>
            <a:solidFill>
              <a:schemeClr val="bg2"/>
            </a:solidFill>
          </p:grpSpPr>
          <p:sp>
            <p:nvSpPr>
              <p:cNvPr id="3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34" name="Group 33"/>
            <p:cNvGrpSpPr/>
            <p:nvPr/>
          </p:nvGrpSpPr>
          <p:grpSpPr>
            <a:xfrm>
              <a:off x="2832347" y="3783168"/>
              <a:ext cx="464344" cy="362744"/>
              <a:chOff x="2581275" y="1710532"/>
              <a:chExt cx="464344" cy="362744"/>
            </a:xfrm>
            <a:solidFill>
              <a:schemeClr val="bg2"/>
            </a:solidFill>
          </p:grpSpPr>
          <p:sp>
            <p:nvSpPr>
              <p:cNvPr id="3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43"/>
          <p:cNvGrpSpPr/>
          <p:nvPr/>
        </p:nvGrpSpPr>
        <p:grpSpPr>
          <a:xfrm>
            <a:off x="1703297" y="3568031"/>
            <a:ext cx="1188944" cy="1010758"/>
            <a:chOff x="2270669" y="4755912"/>
            <a:chExt cx="1584983" cy="1347263"/>
          </a:xfrm>
        </p:grpSpPr>
        <p:sp>
          <p:nvSpPr>
            <p:cNvPr id="42" name="网chenying0907出品 41"/>
            <p:cNvSpPr txBox="1"/>
            <p:nvPr/>
          </p:nvSpPr>
          <p:spPr>
            <a:xfrm>
              <a:off x="2427199" y="4755912"/>
              <a:ext cx="1271923" cy="430754"/>
            </a:xfrm>
            <a:prstGeom prst="rect">
              <a:avLst/>
            </a:prstGeom>
            <a:noFill/>
          </p:spPr>
          <p:txBody>
            <a:bodyPr wrap="none" rtlCol="0">
              <a:spAutoFit/>
            </a:bodyPr>
            <a:lstStyle/>
            <a:p>
              <a:pPr algn="ctr"/>
              <a:r>
                <a:rPr lang="zh-CN" altLang="en-US" sz="1500" b="1" dirty="0">
                  <a:solidFill>
                    <a:schemeClr val="accent1"/>
                  </a:solidFill>
                </a:rPr>
                <a:t>文字描述</a:t>
              </a:r>
              <a:endParaRPr lang="en-GB" sz="1500" b="1" dirty="0">
                <a:solidFill>
                  <a:schemeClr val="accent1"/>
                </a:solidFill>
              </a:endParaRPr>
            </a:p>
          </p:txBody>
        </p:sp>
        <p:sp>
          <p:nvSpPr>
            <p:cNvPr id="43" name="Rectangle 42"/>
            <p:cNvSpPr/>
            <p:nvPr/>
          </p:nvSpPr>
          <p:spPr>
            <a:xfrm>
              <a:off x="2270669" y="5077569"/>
              <a:ext cx="1584983" cy="1025606"/>
            </a:xfrm>
            <a:prstGeom prst="rect">
              <a:avLst/>
            </a:prstGeom>
          </p:spPr>
          <p:txBody>
            <a:bodyPr wrap="square">
              <a:spAutoFit/>
            </a:bodyPr>
            <a:lstStyle/>
            <a:p>
              <a:pPr algn="ctr"/>
              <a:r>
                <a:rPr lang="zh-CN" altLang="en-US" sz="1100" dirty="0"/>
                <a:t>在此处输入具体的文字描述内容在此处输入具体的文字描述内容</a:t>
              </a:r>
              <a:endParaRPr lang="en-GB" sz="1100" dirty="0"/>
            </a:p>
          </p:txBody>
        </p:sp>
      </p:grpSp>
      <p:grpSp>
        <p:nvGrpSpPr>
          <p:cNvPr id="48" name="Group 47"/>
          <p:cNvGrpSpPr/>
          <p:nvPr/>
        </p:nvGrpSpPr>
        <p:grpSpPr>
          <a:xfrm>
            <a:off x="3216894" y="3568035"/>
            <a:ext cx="1188944" cy="1010756"/>
            <a:chOff x="2270668" y="4755912"/>
            <a:chExt cx="1584983" cy="1347259"/>
          </a:xfrm>
        </p:grpSpPr>
        <p:sp>
          <p:nvSpPr>
            <p:cNvPr id="49" name="网chenying0907出品 48"/>
            <p:cNvSpPr txBox="1"/>
            <p:nvPr/>
          </p:nvSpPr>
          <p:spPr>
            <a:xfrm>
              <a:off x="2427199" y="4755912"/>
              <a:ext cx="1271923" cy="430754"/>
            </a:xfrm>
            <a:prstGeom prst="rect">
              <a:avLst/>
            </a:prstGeom>
            <a:noFill/>
          </p:spPr>
          <p:txBody>
            <a:bodyPr wrap="none" rtlCol="0">
              <a:spAutoFit/>
            </a:bodyPr>
            <a:lstStyle/>
            <a:p>
              <a:pPr algn="ctr"/>
              <a:r>
                <a:rPr lang="zh-CN" altLang="en-US" sz="1500" b="1" dirty="0">
                  <a:solidFill>
                    <a:schemeClr val="accent2"/>
                  </a:solidFill>
                </a:rPr>
                <a:t>文字描述</a:t>
              </a:r>
              <a:endParaRPr lang="en-GB" sz="1500" b="1" dirty="0">
                <a:solidFill>
                  <a:schemeClr val="accent2"/>
                </a:solidFill>
              </a:endParaRPr>
            </a:p>
          </p:txBody>
        </p:sp>
        <p:sp>
          <p:nvSpPr>
            <p:cNvPr id="50" name="Rectangle 49"/>
            <p:cNvSpPr/>
            <p:nvPr/>
          </p:nvSpPr>
          <p:spPr>
            <a:xfrm>
              <a:off x="2270668" y="5077566"/>
              <a:ext cx="1584983" cy="1025605"/>
            </a:xfrm>
            <a:prstGeom prst="rect">
              <a:avLst/>
            </a:prstGeom>
          </p:spPr>
          <p:txBody>
            <a:bodyPr wrap="square">
              <a:spAutoFit/>
            </a:bodyPr>
            <a:lstStyle/>
            <a:p>
              <a:pPr algn="ctr"/>
              <a:r>
                <a:rPr lang="zh-CN" altLang="en-US" sz="1100" dirty="0"/>
                <a:t>在此处输入具体的文字描述内容在此处输入具体的文字描述内容</a:t>
              </a:r>
              <a:endParaRPr lang="en-GB" sz="1100" dirty="0"/>
            </a:p>
          </p:txBody>
        </p:sp>
      </p:grpSp>
      <p:grpSp>
        <p:nvGrpSpPr>
          <p:cNvPr id="51" name="Group 50"/>
          <p:cNvGrpSpPr/>
          <p:nvPr/>
        </p:nvGrpSpPr>
        <p:grpSpPr>
          <a:xfrm>
            <a:off x="4729473" y="3568035"/>
            <a:ext cx="1188943" cy="1010756"/>
            <a:chOff x="2270668" y="4755912"/>
            <a:chExt cx="1584982" cy="1347259"/>
          </a:xfrm>
        </p:grpSpPr>
        <p:sp>
          <p:nvSpPr>
            <p:cNvPr id="52" name="网chenying0907出品 51"/>
            <p:cNvSpPr txBox="1"/>
            <p:nvPr/>
          </p:nvSpPr>
          <p:spPr>
            <a:xfrm>
              <a:off x="2427202" y="4755912"/>
              <a:ext cx="1271923" cy="430754"/>
            </a:xfrm>
            <a:prstGeom prst="rect">
              <a:avLst/>
            </a:prstGeom>
            <a:noFill/>
          </p:spPr>
          <p:txBody>
            <a:bodyPr wrap="none" rtlCol="0">
              <a:spAutoFit/>
            </a:bodyPr>
            <a:lstStyle/>
            <a:p>
              <a:pPr algn="ctr"/>
              <a:r>
                <a:rPr lang="zh-CN" altLang="en-US" sz="1500" b="1" dirty="0">
                  <a:solidFill>
                    <a:schemeClr val="accent4"/>
                  </a:solidFill>
                </a:rPr>
                <a:t>文字描述</a:t>
              </a:r>
              <a:endParaRPr lang="en-GB" sz="1500" b="1" dirty="0">
                <a:solidFill>
                  <a:schemeClr val="accent4"/>
                </a:solidFill>
              </a:endParaRPr>
            </a:p>
          </p:txBody>
        </p:sp>
        <p:sp>
          <p:nvSpPr>
            <p:cNvPr id="53" name="Rectangle 52"/>
            <p:cNvSpPr/>
            <p:nvPr/>
          </p:nvSpPr>
          <p:spPr>
            <a:xfrm>
              <a:off x="2270668" y="5077566"/>
              <a:ext cx="1584982" cy="1025605"/>
            </a:xfrm>
            <a:prstGeom prst="rect">
              <a:avLst/>
            </a:prstGeom>
          </p:spPr>
          <p:txBody>
            <a:bodyPr wrap="square">
              <a:spAutoFit/>
            </a:bodyPr>
            <a:lstStyle/>
            <a:p>
              <a:pPr algn="ctr"/>
              <a:r>
                <a:rPr lang="zh-CN" altLang="en-US" sz="1100" dirty="0"/>
                <a:t>在此处输入具体的文字描述内容在此处输入具体的文字描述内容</a:t>
              </a:r>
              <a:endParaRPr lang="en-GB" sz="1100" dirty="0"/>
            </a:p>
          </p:txBody>
        </p:sp>
      </p:grpSp>
      <p:grpSp>
        <p:nvGrpSpPr>
          <p:cNvPr id="54" name="Group 53"/>
          <p:cNvGrpSpPr/>
          <p:nvPr/>
        </p:nvGrpSpPr>
        <p:grpSpPr>
          <a:xfrm>
            <a:off x="6239716" y="3568035"/>
            <a:ext cx="1188944" cy="1010756"/>
            <a:chOff x="2270668" y="4755912"/>
            <a:chExt cx="1584983" cy="1347259"/>
          </a:xfrm>
        </p:grpSpPr>
        <p:sp>
          <p:nvSpPr>
            <p:cNvPr id="55" name="网chenying0907出品 54"/>
            <p:cNvSpPr txBox="1"/>
            <p:nvPr/>
          </p:nvSpPr>
          <p:spPr>
            <a:xfrm>
              <a:off x="2427202" y="4755912"/>
              <a:ext cx="1271923" cy="430754"/>
            </a:xfrm>
            <a:prstGeom prst="rect">
              <a:avLst/>
            </a:prstGeom>
            <a:noFill/>
          </p:spPr>
          <p:txBody>
            <a:bodyPr wrap="none" rtlCol="0">
              <a:spAutoFit/>
            </a:bodyPr>
            <a:lstStyle/>
            <a:p>
              <a:pPr algn="ctr"/>
              <a:r>
                <a:rPr lang="zh-CN" altLang="en-US" sz="1500" b="1" dirty="0">
                  <a:solidFill>
                    <a:schemeClr val="accent5"/>
                  </a:solidFill>
                </a:rPr>
                <a:t>文字描述</a:t>
              </a:r>
              <a:endParaRPr lang="en-GB" sz="1500" b="1" dirty="0">
                <a:solidFill>
                  <a:schemeClr val="accent5"/>
                </a:solidFill>
              </a:endParaRPr>
            </a:p>
          </p:txBody>
        </p:sp>
        <p:sp>
          <p:nvSpPr>
            <p:cNvPr id="56" name="Rectangle 55"/>
            <p:cNvSpPr/>
            <p:nvPr/>
          </p:nvSpPr>
          <p:spPr>
            <a:xfrm>
              <a:off x="2270668" y="5077566"/>
              <a:ext cx="1584983" cy="1025605"/>
            </a:xfrm>
            <a:prstGeom prst="rect">
              <a:avLst/>
            </a:prstGeom>
          </p:spPr>
          <p:txBody>
            <a:bodyPr wrap="square">
              <a:spAutoFit/>
            </a:bodyPr>
            <a:lstStyle/>
            <a:p>
              <a:pPr algn="ctr"/>
              <a:r>
                <a:rPr lang="zh-CN" altLang="en-US" sz="1100" dirty="0"/>
                <a:t>在此处输入具体的文字描述内容在此处输入具体的文字描述内容</a:t>
              </a:r>
              <a:endParaRPr lang="en-GB" sz="1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p:nvPr/>
        </p:nvSpPr>
        <p:spPr>
          <a:xfrm>
            <a:off x="3396406" y="0"/>
            <a:ext cx="5749182" cy="5145088"/>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3" name="Slide Number Placeholder 2"/>
          <p:cNvSpPr>
            <a:spLocks noGrp="1"/>
          </p:cNvSpPr>
          <p:nvPr>
            <p:ph type="sldNum" sz="quarter" idx="4294967295"/>
          </p:nvPr>
        </p:nvSpPr>
        <p:spPr>
          <a:xfrm>
            <a:off x="8666206" y="4786026"/>
            <a:ext cx="325842" cy="290664"/>
          </a:xfrm>
        </p:spPr>
        <p:txBody>
          <a:bodyPr/>
          <a:lstStyle/>
          <a:p>
            <a:fld id="{70C262CF-5CC9-4929-99CD-9F101191856B}" type="slidenum">
              <a:rPr lang="en-GB" smtClean="0"/>
              <a:t>12</a:t>
            </a:fld>
            <a:endParaRPr lang="en-GB"/>
          </a:p>
        </p:txBody>
      </p:sp>
      <p:sp>
        <p:nvSpPr>
          <p:cNvPr id="19" name="Title 1"/>
          <p:cNvSpPr>
            <a:spLocks noGrp="1"/>
          </p:cNvSpPr>
          <p:nvPr>
            <p:ph type="title"/>
          </p:nvPr>
        </p:nvSpPr>
        <p:spPr>
          <a:xfrm>
            <a:off x="311823" y="154710"/>
            <a:ext cx="6388721" cy="728704"/>
          </a:xfrm>
        </p:spPr>
        <p:txBody>
          <a:bodyPr>
            <a:normAutofit/>
          </a:bodyPr>
          <a:lstStyle/>
          <a:p>
            <a:pPr algn="l"/>
            <a:r>
              <a:rPr lang="zh-CN" altLang="en-US" sz="4000" b="1" dirty="0"/>
              <a:t>目录 </a:t>
            </a:r>
            <a:r>
              <a:rPr lang="en-US" altLang="zh-CN" sz="4000" b="1" dirty="0"/>
              <a:t>Content</a:t>
            </a:r>
            <a:endParaRPr lang="en-GB" sz="4000" b="1" dirty="0"/>
          </a:p>
        </p:txBody>
      </p:sp>
      <p:cxnSp>
        <p:nvCxnSpPr>
          <p:cNvPr id="21" name="Straight Connector 20"/>
          <p:cNvCxnSpPr/>
          <p:nvPr/>
        </p:nvCxnSpPr>
        <p:spPr>
          <a:xfrm>
            <a:off x="476188" y="816472"/>
            <a:ext cx="2928402"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345447" y="1800994"/>
            <a:ext cx="455715" cy="27316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500" b="1"/>
              <a:t>01</a:t>
            </a:r>
            <a:endParaRPr lang="en-GB" sz="1500" b="1"/>
          </a:p>
        </p:txBody>
      </p:sp>
      <p:sp>
        <p:nvSpPr>
          <p:cNvPr id="27" name="Rectangle 26"/>
          <p:cNvSpPr/>
          <p:nvPr/>
        </p:nvSpPr>
        <p:spPr>
          <a:xfrm>
            <a:off x="840909" y="1741310"/>
            <a:ext cx="2500181" cy="377036"/>
          </a:xfrm>
          <a:prstGeom prst="rect">
            <a:avLst/>
          </a:prstGeom>
        </p:spPr>
        <p:txBody>
          <a:bodyPr wrap="square" lIns="68589" tIns="34295" rIns="68589" bIns="34295">
            <a:spAutoFit/>
          </a:bodyPr>
          <a:lstStyle/>
          <a:p>
            <a:r>
              <a:rPr lang="zh-CN" altLang="en-US" sz="2000" b="1" dirty="0">
                <a:latin typeface="微软雅黑" panose="020B0503020204020204" pitchFamily="34" charset="-122"/>
                <a:ea typeface="微软雅黑" panose="020B0503020204020204" pitchFamily="34" charset="-122"/>
              </a:rPr>
              <a:t>教学分析</a:t>
            </a:r>
            <a:endParaRPr lang="en-GB" sz="2000" b="1" dirty="0">
              <a:latin typeface="微软雅黑" panose="020B0503020204020204" pitchFamily="34" charset="-122"/>
              <a:ea typeface="微软雅黑" panose="020B0503020204020204" pitchFamily="34" charset="-122"/>
            </a:endParaRPr>
          </a:p>
        </p:txBody>
      </p:sp>
      <p:sp>
        <p:nvSpPr>
          <p:cNvPr id="34" name="Pentagon 33"/>
          <p:cNvSpPr/>
          <p:nvPr/>
        </p:nvSpPr>
        <p:spPr>
          <a:xfrm>
            <a:off x="345447" y="2435960"/>
            <a:ext cx="455715" cy="27316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500" b="1"/>
              <a:t>02</a:t>
            </a:r>
            <a:endParaRPr lang="en-GB" sz="1500" b="1"/>
          </a:p>
        </p:txBody>
      </p:sp>
      <p:sp>
        <p:nvSpPr>
          <p:cNvPr id="35" name="Rectangle 34"/>
          <p:cNvSpPr/>
          <p:nvPr/>
        </p:nvSpPr>
        <p:spPr>
          <a:xfrm>
            <a:off x="840911" y="2368656"/>
            <a:ext cx="2555496" cy="377036"/>
          </a:xfrm>
          <a:prstGeom prst="rect">
            <a:avLst/>
          </a:prstGeom>
        </p:spPr>
        <p:txBody>
          <a:bodyPr wrap="square" lIns="68589" tIns="34295" rIns="68589" bIns="34295">
            <a:spAutoFit/>
          </a:bodyPr>
          <a:lstStyle/>
          <a:p>
            <a:r>
              <a:rPr lang="zh-CN" altLang="en-US" sz="2000" b="1" dirty="0">
                <a:latin typeface="微软雅黑" panose="020B0503020204020204" pitchFamily="34" charset="-122"/>
                <a:ea typeface="微软雅黑" panose="020B0503020204020204" pitchFamily="34" charset="-122"/>
              </a:rPr>
              <a:t>教学设计</a:t>
            </a:r>
            <a:endParaRPr lang="en-GB" sz="2000" b="1" dirty="0">
              <a:latin typeface="微软雅黑" panose="020B0503020204020204" pitchFamily="34" charset="-122"/>
              <a:ea typeface="微软雅黑" panose="020B0503020204020204" pitchFamily="34" charset="-122"/>
            </a:endParaRPr>
          </a:p>
        </p:txBody>
      </p:sp>
      <p:sp>
        <p:nvSpPr>
          <p:cNvPr id="37" name="Pentagon 36"/>
          <p:cNvSpPr/>
          <p:nvPr/>
        </p:nvSpPr>
        <p:spPr>
          <a:xfrm>
            <a:off x="345447" y="3094581"/>
            <a:ext cx="455715" cy="27316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500" b="1"/>
              <a:t>03</a:t>
            </a:r>
            <a:endParaRPr lang="en-GB" sz="1500" b="1"/>
          </a:p>
        </p:txBody>
      </p:sp>
      <p:sp>
        <p:nvSpPr>
          <p:cNvPr id="38" name="Rectangle 37"/>
          <p:cNvSpPr/>
          <p:nvPr/>
        </p:nvSpPr>
        <p:spPr>
          <a:xfrm>
            <a:off x="840910" y="3019657"/>
            <a:ext cx="2378486" cy="377036"/>
          </a:xfrm>
          <a:prstGeom prst="rect">
            <a:avLst/>
          </a:prstGeom>
        </p:spPr>
        <p:txBody>
          <a:bodyPr wrap="square" lIns="68589" tIns="34295" rIns="68589" bIns="34295">
            <a:spAutoFit/>
          </a:bodyPr>
          <a:lstStyle/>
          <a:p>
            <a:r>
              <a:rPr lang="zh-CN" altLang="en-US" sz="2000" b="1" dirty="0">
                <a:latin typeface="微软雅黑" panose="020B0503020204020204" pitchFamily="34" charset="-122"/>
                <a:ea typeface="微软雅黑" panose="020B0503020204020204" pitchFamily="34" charset="-122"/>
              </a:rPr>
              <a:t>教学过程</a:t>
            </a:r>
            <a:endParaRPr lang="en-GB" sz="2000" b="1" dirty="0">
              <a:latin typeface="微软雅黑" panose="020B0503020204020204" pitchFamily="34" charset="-122"/>
              <a:ea typeface="微软雅黑" panose="020B0503020204020204" pitchFamily="34" charset="-122"/>
            </a:endParaRPr>
          </a:p>
        </p:txBody>
      </p:sp>
      <p:sp>
        <p:nvSpPr>
          <p:cNvPr id="40" name="Pentagon 39"/>
          <p:cNvSpPr/>
          <p:nvPr/>
        </p:nvSpPr>
        <p:spPr>
          <a:xfrm>
            <a:off x="345447" y="3775462"/>
            <a:ext cx="455715" cy="27316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500" b="1"/>
              <a:t>04</a:t>
            </a:r>
            <a:endParaRPr lang="en-GB" sz="1500" b="1"/>
          </a:p>
        </p:txBody>
      </p:sp>
      <p:sp>
        <p:nvSpPr>
          <p:cNvPr id="41" name="Rectangle 40"/>
          <p:cNvSpPr/>
          <p:nvPr/>
        </p:nvSpPr>
        <p:spPr>
          <a:xfrm>
            <a:off x="840909" y="3714838"/>
            <a:ext cx="2245727" cy="377036"/>
          </a:xfrm>
          <a:prstGeom prst="rect">
            <a:avLst/>
          </a:prstGeom>
        </p:spPr>
        <p:txBody>
          <a:bodyPr wrap="square" lIns="68589" tIns="34295" rIns="68589" bIns="34295">
            <a:spAutoFit/>
          </a:bodyPr>
          <a:lstStyle/>
          <a:p>
            <a:r>
              <a:rPr lang="zh-CN" altLang="en-US" sz="2000" b="1" dirty="0">
                <a:latin typeface="微软雅黑" panose="020B0503020204020204" pitchFamily="34" charset="-122"/>
                <a:ea typeface="微软雅黑" panose="020B0503020204020204" pitchFamily="34" charset="-122"/>
              </a:rPr>
              <a:t>教学反思</a:t>
            </a:r>
            <a:endParaRPr lang="en-GB" sz="2000" b="1" dirty="0">
              <a:latin typeface="微软雅黑" panose="020B0503020204020204" pitchFamily="34" charset="-122"/>
              <a:ea typeface="微软雅黑" panose="020B0503020204020204" pitchFamily="34" charset="-122"/>
            </a:endParaRPr>
          </a:p>
        </p:txBody>
      </p:sp>
      <p:grpSp>
        <p:nvGrpSpPr>
          <p:cNvPr id="4" name="Group 3"/>
          <p:cNvGrpSpPr/>
          <p:nvPr/>
        </p:nvGrpSpPr>
        <p:grpSpPr>
          <a:xfrm>
            <a:off x="4216719" y="1886532"/>
            <a:ext cx="1580896" cy="686012"/>
            <a:chOff x="5621315" y="2514600"/>
            <a:chExt cx="2107496" cy="914400"/>
          </a:xfrm>
        </p:grpSpPr>
        <p:sp>
          <p:nvSpPr>
            <p:cNvPr id="15"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2" name="Group 1"/>
          <p:cNvGrpSpPr/>
          <p:nvPr/>
        </p:nvGrpSpPr>
        <p:grpSpPr>
          <a:xfrm>
            <a:off x="4622370" y="983040"/>
            <a:ext cx="1580896" cy="686012"/>
            <a:chOff x="6162090" y="1310315"/>
            <a:chExt cx="2107496" cy="914400"/>
          </a:xfrm>
        </p:grpSpPr>
        <p:sp>
          <p:nvSpPr>
            <p:cNvPr id="14" name="Parallelogram 13"/>
            <p:cNvSpPr/>
            <p:nvPr/>
          </p:nvSpPr>
          <p:spPr>
            <a:xfrm>
              <a:off x="6162090" y="1310315"/>
              <a:ext cx="2107496" cy="914400"/>
            </a:xfrm>
            <a:prstGeom prst="parallelogram">
              <a:avLst>
                <a:gd name="adj" fmla="val 524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p:cNvGrpSpPr/>
            <p:nvPr/>
          </p:nvGrpSpPr>
          <p:grpSpPr>
            <a:xfrm>
              <a:off x="6983269" y="1549630"/>
              <a:ext cx="465138" cy="435769"/>
              <a:chOff x="5368132" y="3540125"/>
              <a:chExt cx="465138" cy="435769"/>
            </a:xfrm>
            <a:solidFill>
              <a:schemeClr val="bg2"/>
            </a:solidFill>
          </p:grpSpPr>
          <p:sp>
            <p:nvSpPr>
              <p:cNvPr id="4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5"/>
          <p:cNvGrpSpPr/>
          <p:nvPr/>
        </p:nvGrpSpPr>
        <p:grpSpPr>
          <a:xfrm>
            <a:off x="3341090" y="3693517"/>
            <a:ext cx="1580896" cy="686012"/>
            <a:chOff x="4454013" y="4923170"/>
            <a:chExt cx="2107496" cy="914400"/>
          </a:xfrm>
        </p:grpSpPr>
        <p:sp>
          <p:nvSpPr>
            <p:cNvPr id="17" name="Parallelogram 16"/>
            <p:cNvSpPr/>
            <p:nvPr/>
          </p:nvSpPr>
          <p:spPr>
            <a:xfrm>
              <a:off x="4454013" y="4923170"/>
              <a:ext cx="2107496" cy="914400"/>
            </a:xfrm>
            <a:prstGeom prst="parallelogram">
              <a:avLst>
                <a:gd name="adj" fmla="val 524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p:cNvGrpSpPr/>
            <p:nvPr/>
          </p:nvGrpSpPr>
          <p:grpSpPr>
            <a:xfrm>
              <a:off x="5348217" y="5147801"/>
              <a:ext cx="319088" cy="465138"/>
              <a:chOff x="3582988" y="3510757"/>
              <a:chExt cx="319088" cy="465138"/>
            </a:xfrm>
            <a:solidFill>
              <a:schemeClr val="bg2"/>
            </a:solidFill>
          </p:grpSpPr>
          <p:sp>
            <p:nvSpPr>
              <p:cNvPr id="4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5" name="Group 4"/>
          <p:cNvGrpSpPr/>
          <p:nvPr/>
        </p:nvGrpSpPr>
        <p:grpSpPr>
          <a:xfrm>
            <a:off x="3782346" y="2790025"/>
            <a:ext cx="1580896" cy="686012"/>
            <a:chOff x="5042252" y="3718885"/>
            <a:chExt cx="2107496" cy="914400"/>
          </a:xfrm>
        </p:grpSpPr>
        <p:sp>
          <p:nvSpPr>
            <p:cNvPr id="16" name="Parallelogram 15"/>
            <p:cNvSpPr/>
            <p:nvPr/>
          </p:nvSpPr>
          <p:spPr>
            <a:xfrm>
              <a:off x="5042252" y="3718885"/>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5863431" y="3980425"/>
              <a:ext cx="465138" cy="391319"/>
              <a:chOff x="5368132" y="2625725"/>
              <a:chExt cx="465138" cy="391319"/>
            </a:xfrm>
            <a:solidFill>
              <a:schemeClr val="bg2"/>
            </a:solidFill>
          </p:grpSpPr>
          <p:sp>
            <p:nvSpPr>
              <p:cNvPr id="5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4" name="Rectangle 53"/>
          <p:cNvSpPr/>
          <p:nvPr/>
        </p:nvSpPr>
        <p:spPr>
          <a:xfrm>
            <a:off x="362623" y="840859"/>
            <a:ext cx="4310548" cy="284703"/>
          </a:xfrm>
          <a:prstGeom prst="rect">
            <a:avLst/>
          </a:prstGeom>
        </p:spPr>
        <p:txBody>
          <a:bodyPr wrap="square" lIns="68589" tIns="34295" rIns="68589" bIns="34295">
            <a:spAutoFit/>
          </a:bodyPr>
          <a:lstStyle/>
          <a:p>
            <a:r>
              <a:rPr lang="en-GB" altLang="zh-CN" dirty="0">
                <a:solidFill>
                  <a:schemeClr val="bg2">
                    <a:lumMod val="50000"/>
                  </a:schemeClr>
                </a:solidFill>
              </a:rPr>
              <a:t>Exquisite teaching design template</a:t>
            </a:r>
            <a:endParaRPr lang="en-GB" altLang="zh-CN"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3"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3"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3"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0"/>
                            </p:stCondLst>
                            <p:childTnLst>
                              <p:par>
                                <p:cTn id="50" presetID="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6000"/>
                            </p:stCondLst>
                            <p:childTnLst>
                              <p:par>
                                <p:cTn id="59" presetID="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0-#ppt_w/2"/>
                                          </p:val>
                                        </p:tav>
                                        <p:tav tm="100000">
                                          <p:val>
                                            <p:strVal val="#ppt_x"/>
                                          </p:val>
                                        </p:tav>
                                      </p:tavLst>
                                    </p:anim>
                                    <p:anim calcmode="lin" valueType="num">
                                      <p:cBhvr additive="base">
                                        <p:cTn id="71" dur="500" fill="hold"/>
                                        <p:tgtEl>
                                          <p:spTgt spid="4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p:bldP spid="26" grpId="0" animBg="1"/>
      <p:bldP spid="27" grpId="0"/>
      <p:bldP spid="34" grpId="0" animBg="1"/>
      <p:bldP spid="35" grpId="0"/>
      <p:bldP spid="37" grpId="0" animBg="1"/>
      <p:bldP spid="38" grpId="0"/>
      <p:bldP spid="40" grpId="0" animBg="1"/>
      <p:bldP spid="41"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网chenying0907出品 18"/>
          <p:cNvSpPr txBox="1"/>
          <p:nvPr/>
        </p:nvSpPr>
        <p:spPr>
          <a:xfrm>
            <a:off x="3682771" y="670784"/>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20" name="Straight Connector 19"/>
          <p:cNvCxnSpPr/>
          <p:nvPr/>
        </p:nvCxnSpPr>
        <p:spPr>
          <a:xfrm>
            <a:off x="4434566" y="936362"/>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网chenying0907出品 15"/>
          <p:cNvSpPr txBox="1"/>
          <p:nvPr/>
        </p:nvSpPr>
        <p:spPr>
          <a:xfrm>
            <a:off x="4150752" y="181275"/>
            <a:ext cx="1369624" cy="438592"/>
          </a:xfrm>
          <a:prstGeom prst="rect">
            <a:avLst/>
          </a:prstGeom>
        </p:spPr>
        <p:txBody>
          <a:bodyPr vert="horz" lIns="68589" tIns="34295" rIns="68589" bIns="34295" rtlCol="0" anchor="ctr">
            <a:normAutofit/>
          </a:bodyPr>
          <a:lstStyle>
            <a:lvl1pPr algn="ctr" defTabSz="914400">
              <a:lnSpc>
                <a:spcPct val="100000"/>
              </a:lnSpc>
              <a:spcBef>
                <a:spcPts val="0"/>
              </a:spcBef>
              <a:buNone/>
              <a:defRPr sz="2400" b="1">
                <a:solidFill>
                  <a:srgbClr val="435258"/>
                </a:solidFill>
                <a:latin typeface="微软雅黑" panose="020B0503020204020204" pitchFamily="34" charset="-122"/>
                <a:ea typeface="微软雅黑" panose="020B0503020204020204" pitchFamily="34" charset="-122"/>
              </a:defRPr>
            </a:lvl1pPr>
          </a:lstStyle>
          <a:p>
            <a:r>
              <a:rPr lang="zh-CN" altLang="en-US" dirty="0"/>
              <a:t>课前准备</a:t>
            </a:r>
            <a:endParaRPr lang="en-GB" dirty="0"/>
          </a:p>
        </p:txBody>
      </p:sp>
      <p:sp>
        <p:nvSpPr>
          <p:cNvPr id="8" name="网chenying0907出品 9"/>
          <p:cNvSpPr/>
          <p:nvPr/>
        </p:nvSpPr>
        <p:spPr>
          <a:xfrm flipV="1">
            <a:off x="-1" y="1188492"/>
            <a:ext cx="1591097" cy="2697707"/>
          </a:xfrm>
          <a:custGeom>
            <a:avLst/>
            <a:gdLst>
              <a:gd name="connsiteX0" fmla="*/ 0 w 970147"/>
              <a:gd name="connsiteY0" fmla="*/ 0 h 2686024"/>
              <a:gd name="connsiteX1" fmla="*/ 654756 w 970147"/>
              <a:gd name="connsiteY1" fmla="*/ 0 h 2686024"/>
              <a:gd name="connsiteX2" fmla="*/ 970147 w 970147"/>
              <a:gd name="connsiteY2" fmla="*/ 2686024 h 2686024"/>
              <a:gd name="connsiteX3" fmla="*/ 0 w 970147"/>
              <a:gd name="connsiteY3" fmla="*/ 2686024 h 2686024"/>
              <a:gd name="connsiteX4" fmla="*/ 0 w 970147"/>
              <a:gd name="connsiteY4" fmla="*/ 0 h 2686024"/>
              <a:gd name="connsiteX0-1" fmla="*/ 0 w 970147"/>
              <a:gd name="connsiteY0-2" fmla="*/ 0 h 2686024"/>
              <a:gd name="connsiteX1-3" fmla="*/ 724449 w 970147"/>
              <a:gd name="connsiteY1-4" fmla="*/ 0 h 2686024"/>
              <a:gd name="connsiteX2-5" fmla="*/ 970147 w 970147"/>
              <a:gd name="connsiteY2-6" fmla="*/ 2686024 h 2686024"/>
              <a:gd name="connsiteX3-7" fmla="*/ 0 w 970147"/>
              <a:gd name="connsiteY3-8" fmla="*/ 2686024 h 2686024"/>
              <a:gd name="connsiteX4-9" fmla="*/ 0 w 970147"/>
              <a:gd name="connsiteY4-10" fmla="*/ 0 h 2686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0147" h="2686024">
                <a:moveTo>
                  <a:pt x="0" y="0"/>
                </a:moveTo>
                <a:lnTo>
                  <a:pt x="724449" y="0"/>
                </a:lnTo>
                <a:lnTo>
                  <a:pt x="970147" y="2686024"/>
                </a:lnTo>
                <a:lnTo>
                  <a:pt x="0" y="2686024"/>
                </a:lnTo>
                <a:lnTo>
                  <a:pt x="0" y="0"/>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网chenying0907出品 9"/>
          <p:cNvSpPr/>
          <p:nvPr/>
        </p:nvSpPr>
        <p:spPr>
          <a:xfrm rot="10800000" flipV="1">
            <a:off x="7441726" y="1188492"/>
            <a:ext cx="1702273" cy="2707234"/>
          </a:xfrm>
          <a:custGeom>
            <a:avLst/>
            <a:gdLst>
              <a:gd name="connsiteX0" fmla="*/ 0 w 987570"/>
              <a:gd name="connsiteY0" fmla="*/ 0 h 2686024"/>
              <a:gd name="connsiteX1" fmla="*/ 808981 w 987570"/>
              <a:gd name="connsiteY1" fmla="*/ 0 h 2686024"/>
              <a:gd name="connsiteX2" fmla="*/ 987570 w 987570"/>
              <a:gd name="connsiteY2" fmla="*/ 2686024 h 2686024"/>
              <a:gd name="connsiteX3" fmla="*/ 0 w 987570"/>
              <a:gd name="connsiteY3" fmla="*/ 2686024 h 2686024"/>
              <a:gd name="connsiteX4" fmla="*/ 0 w 987570"/>
              <a:gd name="connsiteY4" fmla="*/ 0 h 2686024"/>
              <a:gd name="connsiteX0-1" fmla="*/ 0 w 1039940"/>
              <a:gd name="connsiteY0-2" fmla="*/ 0 h 2695508"/>
              <a:gd name="connsiteX1-3" fmla="*/ 808981 w 1039940"/>
              <a:gd name="connsiteY1-4" fmla="*/ 0 h 2695508"/>
              <a:gd name="connsiteX2-5" fmla="*/ 1039940 w 1039940"/>
              <a:gd name="connsiteY2-6" fmla="*/ 2695508 h 2695508"/>
              <a:gd name="connsiteX3-7" fmla="*/ 0 w 1039940"/>
              <a:gd name="connsiteY3-8" fmla="*/ 2686024 h 2695508"/>
              <a:gd name="connsiteX4-9" fmla="*/ 0 w 1039940"/>
              <a:gd name="connsiteY4-10" fmla="*/ 0 h 26955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9940" h="2695508">
                <a:moveTo>
                  <a:pt x="0" y="0"/>
                </a:moveTo>
                <a:lnTo>
                  <a:pt x="808981" y="0"/>
                </a:lnTo>
                <a:lnTo>
                  <a:pt x="1039940" y="2695508"/>
                </a:lnTo>
                <a:lnTo>
                  <a:pt x="0" y="2686024"/>
                </a:lnTo>
                <a:lnTo>
                  <a:pt x="0" y="0"/>
                </a:lnTo>
                <a:close/>
              </a:path>
            </a:pathLst>
          </a:custGeom>
          <a:solidFill>
            <a:srgbClr val="00A2C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Rectangle 13" descr="FD1DDF730CE4456e89755B07FE1653D0# #Rectangle 13"/>
          <p:cNvSpPr>
            <a:spLocks noChangeArrowheads="1"/>
          </p:cNvSpPr>
          <p:nvPr/>
        </p:nvSpPr>
        <p:spPr bwMode="auto">
          <a:xfrm>
            <a:off x="1331640" y="3933740"/>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文字描述</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1" name="Rectangle 13" descr="FD1DDF730CE4456e89755B07FE1653D0# #Rectangle 13"/>
          <p:cNvSpPr>
            <a:spLocks noChangeArrowheads="1"/>
          </p:cNvSpPr>
          <p:nvPr/>
        </p:nvSpPr>
        <p:spPr bwMode="auto">
          <a:xfrm>
            <a:off x="1341899" y="4221772"/>
            <a:ext cx="1737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此处添加项目扼要说明，</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添加简短说明文字。</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3402071" y="3933740"/>
            <a:ext cx="1445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文字描述</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3" name="Rectangle 13" descr="FD1DDF730CE4456e89755B07FE1653D0# #Rectangle 13"/>
          <p:cNvSpPr>
            <a:spLocks noChangeArrowheads="1"/>
          </p:cNvSpPr>
          <p:nvPr/>
        </p:nvSpPr>
        <p:spPr bwMode="auto">
          <a:xfrm>
            <a:off x="3402070" y="4221772"/>
            <a:ext cx="1737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此处添加项目扼要说明，</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添加简短说明文字。</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4" name="Rectangle 13" descr="FD1DDF730CE4456e89755B07FE1653D0# #Rectangle 13"/>
          <p:cNvSpPr>
            <a:spLocks noChangeArrowheads="1"/>
          </p:cNvSpPr>
          <p:nvPr/>
        </p:nvSpPr>
        <p:spPr bwMode="auto">
          <a:xfrm>
            <a:off x="5362826" y="3933740"/>
            <a:ext cx="1445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文字描述</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5" name="Rectangle 13" descr="FD1DDF730CE4456e89755B07FE1653D0# #Rectangle 13"/>
          <p:cNvSpPr>
            <a:spLocks noChangeArrowheads="1"/>
          </p:cNvSpPr>
          <p:nvPr/>
        </p:nvSpPr>
        <p:spPr bwMode="auto">
          <a:xfrm>
            <a:off x="5362825" y="4221772"/>
            <a:ext cx="1737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此处添加项目扼要说明，</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添加简短说明文字。</a:t>
            </a:r>
            <a:endParaRPr kumimoji="0" lang="en-US" altLang="zh-CN"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1188493"/>
            <a:ext cx="2297385" cy="2695544"/>
          </a:xfrm>
          <a:prstGeom prst="parallelogram">
            <a:avLst>
              <a:gd name="adj" fmla="val 16503"/>
            </a:avLst>
          </a:prstGeom>
          <a:blipFill>
            <a:blip r:embed="rId4"/>
            <a:stretch>
              <a:fillRect/>
            </a:stretch>
          </a:blipFill>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50377" y="1188493"/>
            <a:ext cx="2308641" cy="2695544"/>
          </a:xfrm>
          <a:prstGeom prst="parallelogram">
            <a:avLst>
              <a:gd name="adj" fmla="val 16503"/>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82718" y="1188492"/>
            <a:ext cx="2308641" cy="2695545"/>
          </a:xfrm>
          <a:prstGeom prst="parallelogram">
            <a:avLst>
              <a:gd name="adj" fmla="val 16503"/>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0-#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8" grpId="0" animBg="1"/>
      <p:bldP spid="9" grpId="0" animBg="1"/>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课前准备</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08" y="970988"/>
            <a:ext cx="5207610" cy="3203113"/>
          </a:xfrm>
          <a:prstGeom prst="rect">
            <a:avLst/>
          </a:prstGeom>
        </p:spPr>
      </p:pic>
      <p:sp>
        <p:nvSpPr>
          <p:cNvPr id="9" name="网chenying0907出品 8"/>
          <p:cNvSpPr txBox="1"/>
          <p:nvPr/>
        </p:nvSpPr>
        <p:spPr>
          <a:xfrm>
            <a:off x="3508901" y="537982"/>
            <a:ext cx="2305586" cy="253926"/>
          </a:xfrm>
          <a:prstGeom prst="rect">
            <a:avLst/>
          </a:prstGeom>
          <a:noFill/>
        </p:spPr>
        <p:txBody>
          <a:bodyPr wrap="none" lIns="68589" tIns="34295" rIns="68589" bIns="34295" rtlCol="0">
            <a:spAutoFit/>
          </a:bodyPr>
          <a:lstStyle/>
          <a:p>
            <a:r>
              <a:rPr lang="en-GB" sz="1200" dirty="0"/>
              <a:t>Exquisite teaching design template</a:t>
            </a:r>
            <a:endParaRPr lang="en-GB" sz="1200" dirty="0">
              <a:solidFill>
                <a:schemeClr val="accent2"/>
              </a:solidFill>
            </a:endParaRPr>
          </a:p>
        </p:txBody>
      </p:sp>
      <p:cxnSp>
        <p:nvCxnSpPr>
          <p:cNvPr id="10" name="Straight Connector 9"/>
          <p:cNvCxnSpPr/>
          <p:nvPr/>
        </p:nvCxnSpPr>
        <p:spPr>
          <a:xfrm>
            <a:off x="42606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03351" y="2208393"/>
            <a:ext cx="623563" cy="623647"/>
            <a:chOff x="6253939" y="2516220"/>
            <a:chExt cx="831273" cy="831273"/>
          </a:xfrm>
        </p:grpSpPr>
        <p:sp>
          <p:nvSpPr>
            <p:cNvPr id="12"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Group 13"/>
          <p:cNvGrpSpPr/>
          <p:nvPr/>
        </p:nvGrpSpPr>
        <p:grpSpPr>
          <a:xfrm>
            <a:off x="5303351" y="3089483"/>
            <a:ext cx="623563" cy="623647"/>
            <a:chOff x="5716910" y="3464598"/>
            <a:chExt cx="831273" cy="831273"/>
          </a:xfrm>
        </p:grpSpPr>
        <p:sp>
          <p:nvSpPr>
            <p:cNvPr id="15" name="Oval 14"/>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5900374" y="3655628"/>
              <a:ext cx="464344" cy="464344"/>
              <a:chOff x="4439444" y="2582069"/>
              <a:chExt cx="464344" cy="464344"/>
            </a:xfrm>
            <a:solidFill>
              <a:schemeClr val="bg1"/>
            </a:solidFill>
          </p:grpSpPr>
          <p:sp>
            <p:nvSpPr>
              <p:cNvPr id="17"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19"/>
          <p:cNvGrpSpPr/>
          <p:nvPr/>
        </p:nvGrpSpPr>
        <p:grpSpPr>
          <a:xfrm>
            <a:off x="5303351" y="1328734"/>
            <a:ext cx="623563" cy="623647"/>
            <a:chOff x="6678551" y="1578185"/>
            <a:chExt cx="831273" cy="831273"/>
          </a:xfrm>
        </p:grpSpPr>
        <p:sp>
          <p:nvSpPr>
            <p:cNvPr id="21"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utoShape 139"/>
            <p:cNvSpPr/>
            <p:nvPr/>
          </p:nvSpPr>
          <p:spPr bwMode="auto">
            <a:xfrm>
              <a:off x="6862018"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23" name="Group 22"/>
          <p:cNvGrpSpPr/>
          <p:nvPr/>
        </p:nvGrpSpPr>
        <p:grpSpPr>
          <a:xfrm>
            <a:off x="6015341" y="1336116"/>
            <a:ext cx="2906991" cy="647231"/>
            <a:chOff x="7693287" y="1521219"/>
            <a:chExt cx="3875315" cy="862709"/>
          </a:xfrm>
        </p:grpSpPr>
        <p:sp>
          <p:nvSpPr>
            <p:cNvPr id="24" name="网chenying0907出品 23"/>
            <p:cNvSpPr txBox="1"/>
            <p:nvPr/>
          </p:nvSpPr>
          <p:spPr>
            <a:xfrm>
              <a:off x="7693288" y="1521219"/>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25" name="Rectangle 24"/>
            <p:cNvSpPr/>
            <p:nvPr/>
          </p:nvSpPr>
          <p:spPr>
            <a:xfrm>
              <a:off x="7693287" y="1809589"/>
              <a:ext cx="3875315"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26" name="Group 25"/>
          <p:cNvGrpSpPr/>
          <p:nvPr/>
        </p:nvGrpSpPr>
        <p:grpSpPr>
          <a:xfrm>
            <a:off x="6015341" y="2215776"/>
            <a:ext cx="2906991" cy="647231"/>
            <a:chOff x="7693287" y="1521219"/>
            <a:chExt cx="3875315" cy="862709"/>
          </a:xfrm>
        </p:grpSpPr>
        <p:sp>
          <p:nvSpPr>
            <p:cNvPr id="27" name="网chenying0907出品 26"/>
            <p:cNvSpPr txBox="1"/>
            <p:nvPr/>
          </p:nvSpPr>
          <p:spPr>
            <a:xfrm>
              <a:off x="7693288" y="1521219"/>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28" name="Rectangle 27"/>
            <p:cNvSpPr/>
            <p:nvPr/>
          </p:nvSpPr>
          <p:spPr>
            <a:xfrm>
              <a:off x="7693287" y="1809589"/>
              <a:ext cx="3875315"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29" name="Group 28"/>
          <p:cNvGrpSpPr/>
          <p:nvPr/>
        </p:nvGrpSpPr>
        <p:grpSpPr>
          <a:xfrm>
            <a:off x="6015341" y="3096865"/>
            <a:ext cx="2906991" cy="647231"/>
            <a:chOff x="7693287" y="1521219"/>
            <a:chExt cx="3875315" cy="862709"/>
          </a:xfrm>
        </p:grpSpPr>
        <p:sp>
          <p:nvSpPr>
            <p:cNvPr id="30" name="网chenying0907出品 29"/>
            <p:cNvSpPr txBox="1"/>
            <p:nvPr/>
          </p:nvSpPr>
          <p:spPr>
            <a:xfrm>
              <a:off x="7693288" y="1521219"/>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31" name="Rectangle 30"/>
            <p:cNvSpPr/>
            <p:nvPr/>
          </p:nvSpPr>
          <p:spPr>
            <a:xfrm>
              <a:off x="7693287" y="1809589"/>
              <a:ext cx="3875315"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sp>
        <p:nvSpPr>
          <p:cNvPr id="32" name="Rectangle 31"/>
          <p:cNvSpPr/>
          <p:nvPr/>
        </p:nvSpPr>
        <p:spPr>
          <a:xfrm>
            <a:off x="1207698" y="4089016"/>
            <a:ext cx="6730193" cy="407814"/>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altLang="zh-CN" sz="1100" dirty="0"/>
          </a:p>
        </p:txBody>
      </p:sp>
      <p:pic>
        <p:nvPicPr>
          <p:cNvPr id="1026" name="Picture 2" descr="E:\0000000熊猫PPT\000001扁平化图标\商务\240450-13021PU6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9" y="1354883"/>
            <a:ext cx="3244688" cy="2154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1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ppt_x</p:attrName>
                                        </p:attrNameLst>
                                      </p:cBhvr>
                                      <p:tavLst>
                                        <p:tav tm="0">
                                          <p:val>
                                            <p:strVal val="#ppt_x-#ppt_w*1.125000"/>
                                          </p:val>
                                        </p:tav>
                                        <p:tav tm="100000">
                                          <p:val>
                                            <p:strVal val="#ppt_x"/>
                                          </p:val>
                                        </p:tav>
                                      </p:tavLst>
                                    </p:anim>
                                    <p:animEffect transition="in" filter="wipe(right)">
                                      <p:cBhvr>
                                        <p:cTn id="47" dur="500"/>
                                        <p:tgtEl>
                                          <p:spTgt spid="26"/>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p:tgtEl>
                                          <p:spTgt spid="29"/>
                                        </p:tgtEl>
                                        <p:attrNameLst>
                                          <p:attrName>ppt_x</p:attrName>
                                        </p:attrNameLst>
                                      </p:cBhvr>
                                      <p:tavLst>
                                        <p:tav tm="0">
                                          <p:val>
                                            <p:strVal val="#ppt_x-#ppt_w*1.125000"/>
                                          </p:val>
                                        </p:tav>
                                        <p:tav tm="100000">
                                          <p:val>
                                            <p:strVal val="#ppt_x"/>
                                          </p:val>
                                        </p:tav>
                                      </p:tavLst>
                                    </p:anim>
                                    <p:animEffect transition="in" filter="wipe(right)">
                                      <p:cBhvr>
                                        <p:cTn id="58" dur="500"/>
                                        <p:tgtEl>
                                          <p:spTgt spid="29"/>
                                        </p:tgtEl>
                                      </p:cBhvr>
                                    </p:animEffect>
                                  </p:childTnLst>
                                </p:cTn>
                              </p:par>
                            </p:childTnLst>
                          </p:cTn>
                        </p:par>
                        <p:par>
                          <p:cTn id="59" fill="hold">
                            <p:stCondLst>
                              <p:cond delay="6000"/>
                            </p:stCondLst>
                            <p:childTnLst>
                              <p:par>
                                <p:cTn id="60" presetID="16" presetClass="entr" presetSubtype="21"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1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课前准备</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17" name="网chenying0907出品 16"/>
          <p:cNvSpPr txBox="1"/>
          <p:nvPr/>
        </p:nvSpPr>
        <p:spPr>
          <a:xfrm>
            <a:off x="34327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8" name="Straight Connector 17"/>
          <p:cNvCxnSpPr/>
          <p:nvPr/>
        </p:nvCxnSpPr>
        <p:spPr>
          <a:xfrm>
            <a:off x="41844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0" y="2051437"/>
            <a:ext cx="3354739" cy="1104828"/>
            <a:chOff x="0" y="2734405"/>
            <a:chExt cx="4472208" cy="1472650"/>
          </a:xfrm>
        </p:grpSpPr>
        <p:grpSp>
          <p:nvGrpSpPr>
            <p:cNvPr id="15"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25" name="Group 24"/>
            <p:cNvGrpSpPr/>
            <p:nvPr/>
          </p:nvGrpSpPr>
          <p:grpSpPr>
            <a:xfrm>
              <a:off x="89788" y="2809171"/>
              <a:ext cx="2650063" cy="1369222"/>
              <a:chOff x="273514" y="3038637"/>
              <a:chExt cx="2650063" cy="1369222"/>
            </a:xfrm>
          </p:grpSpPr>
          <p:sp>
            <p:nvSpPr>
              <p:cNvPr id="23" name="网chenying0907出品 22"/>
              <p:cNvSpPr txBox="1"/>
              <p:nvPr/>
            </p:nvSpPr>
            <p:spPr>
              <a:xfrm>
                <a:off x="273514" y="3038637"/>
                <a:ext cx="1271921" cy="430754"/>
              </a:xfrm>
              <a:prstGeom prst="rect">
                <a:avLst/>
              </a:prstGeom>
              <a:noFill/>
            </p:spPr>
            <p:txBody>
              <a:bodyPr wrap="none" rtlCol="0">
                <a:spAutoFit/>
              </a:bodyPr>
              <a:lstStyle/>
              <a:p>
                <a:r>
                  <a:rPr lang="zh-CN" altLang="en-US" sz="1500" b="1" dirty="0">
                    <a:solidFill>
                      <a:schemeClr val="bg2"/>
                    </a:solidFill>
                  </a:rPr>
                  <a:t>文字描述</a:t>
                </a:r>
                <a:endParaRPr lang="en-GB" sz="1500" b="1" dirty="0">
                  <a:solidFill>
                    <a:schemeClr val="bg2"/>
                  </a:solidFill>
                </a:endParaRPr>
              </a:p>
            </p:txBody>
          </p:sp>
          <p:sp>
            <p:nvSpPr>
              <p:cNvPr id="24" name="Rectangle 23"/>
              <p:cNvSpPr/>
              <p:nvPr/>
            </p:nvSpPr>
            <p:spPr>
              <a:xfrm>
                <a:off x="277679" y="3382254"/>
                <a:ext cx="2645898" cy="1025605"/>
              </a:xfrm>
              <a:prstGeom prst="rect">
                <a:avLst/>
              </a:prstGeom>
            </p:spPr>
            <p:txBody>
              <a:bodyPr wrap="square">
                <a:spAutoFit/>
              </a:bodyPr>
              <a:lstStyle/>
              <a:p>
                <a:r>
                  <a:rPr lang="zh-CN" altLang="en-US" sz="1100" dirty="0">
                    <a:solidFill>
                      <a:schemeClr val="bg2"/>
                    </a:solidFill>
                  </a:rPr>
                  <a:t>在此处输入具体的文字描述内容在此处输入具体的文字描述内容在此处输入具体的文字描述内容</a:t>
                </a:r>
                <a:endParaRPr lang="en-GB" sz="1100" dirty="0">
                  <a:solidFill>
                    <a:schemeClr val="bg2"/>
                  </a:solidFill>
                </a:endParaRPr>
              </a:p>
            </p:txBody>
          </p:sp>
        </p:grpSp>
      </p:grpSp>
      <p:grpSp>
        <p:nvGrpSpPr>
          <p:cNvPr id="30" name="Group 29"/>
          <p:cNvGrpSpPr/>
          <p:nvPr/>
        </p:nvGrpSpPr>
        <p:grpSpPr>
          <a:xfrm>
            <a:off x="0" y="548329"/>
            <a:ext cx="7990718" cy="4111048"/>
            <a:chOff x="0" y="730879"/>
            <a:chExt cx="10652441" cy="5479705"/>
          </a:xfrm>
        </p:grpSpPr>
        <p:grpSp>
          <p:nvGrpSpPr>
            <p:cNvPr id="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网chenying0907出品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4200"/>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网chenying0907出品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4200"/>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网chenying0907出品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4200"/>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网chenying0907出品 18"/>
            <p:cNvSpPr txBox="1"/>
            <p:nvPr/>
          </p:nvSpPr>
          <p:spPr>
            <a:xfrm>
              <a:off x="4826963" y="1926228"/>
              <a:ext cx="712038" cy="676899"/>
            </a:xfrm>
            <a:prstGeom prst="rect">
              <a:avLst/>
            </a:prstGeom>
            <a:noFill/>
          </p:spPr>
          <p:txBody>
            <a:bodyPr wrap="none" rtlCol="0">
              <a:spAutoFit/>
            </a:bodyPr>
            <a:lstStyle/>
            <a:p>
              <a:r>
                <a:rPr lang="en-US" sz="2700" b="1">
                  <a:solidFill>
                    <a:schemeClr val="accent1"/>
                  </a:solidFill>
                </a:rPr>
                <a:t>01</a:t>
              </a:r>
              <a:endParaRPr lang="en-GB" sz="2700" b="1">
                <a:solidFill>
                  <a:schemeClr val="accent1"/>
                </a:solidFill>
              </a:endParaRPr>
            </a:p>
          </p:txBody>
        </p:sp>
        <p:sp>
          <p:nvSpPr>
            <p:cNvPr id="20" name="网chenying0907出品 19"/>
            <p:cNvSpPr txBox="1"/>
            <p:nvPr/>
          </p:nvSpPr>
          <p:spPr>
            <a:xfrm>
              <a:off x="5136605" y="3151745"/>
              <a:ext cx="712038" cy="676899"/>
            </a:xfrm>
            <a:prstGeom prst="rect">
              <a:avLst/>
            </a:prstGeom>
            <a:noFill/>
          </p:spPr>
          <p:txBody>
            <a:bodyPr wrap="none" rtlCol="0">
              <a:spAutoFit/>
            </a:bodyPr>
            <a:lstStyle/>
            <a:p>
              <a:r>
                <a:rPr lang="en-US" sz="2700" b="1">
                  <a:solidFill>
                    <a:schemeClr val="accent2"/>
                  </a:solidFill>
                </a:rPr>
                <a:t>02</a:t>
              </a:r>
              <a:endParaRPr lang="en-GB" sz="2700" b="1">
                <a:solidFill>
                  <a:schemeClr val="accent2"/>
                </a:solidFill>
              </a:endParaRPr>
            </a:p>
          </p:txBody>
        </p:sp>
        <p:sp>
          <p:nvSpPr>
            <p:cNvPr id="21" name="网chenying0907出品 20"/>
            <p:cNvSpPr txBox="1"/>
            <p:nvPr/>
          </p:nvSpPr>
          <p:spPr>
            <a:xfrm>
              <a:off x="4840635" y="4368901"/>
              <a:ext cx="712038" cy="676899"/>
            </a:xfrm>
            <a:prstGeom prst="rect">
              <a:avLst/>
            </a:prstGeom>
            <a:noFill/>
          </p:spPr>
          <p:txBody>
            <a:bodyPr wrap="none" rtlCol="0">
              <a:spAutoFit/>
            </a:bodyPr>
            <a:lstStyle/>
            <a:p>
              <a:r>
                <a:rPr lang="en-US" sz="2700" b="1">
                  <a:solidFill>
                    <a:schemeClr val="accent4"/>
                  </a:solidFill>
                </a:rPr>
                <a:t>03</a:t>
              </a:r>
              <a:endParaRPr lang="en-GB" sz="2700" b="1">
                <a:solidFill>
                  <a:schemeClr val="accent4"/>
                </a:solidFill>
              </a:endParaRPr>
            </a:p>
          </p:txBody>
        </p:sp>
        <p:sp>
          <p:nvSpPr>
            <p:cNvPr id="26" name="Rectangle 25"/>
            <p:cNvSpPr/>
            <p:nvPr/>
          </p:nvSpPr>
          <p:spPr>
            <a:xfrm>
              <a:off x="5826747" y="1873518"/>
              <a:ext cx="4461925" cy="799972"/>
            </a:xfrm>
            <a:prstGeom prst="rect">
              <a:avLst/>
            </a:prstGeom>
          </p:spPr>
          <p:txBody>
            <a:bodyPr wrap="square">
              <a:spAutoFit/>
            </a:bodyPr>
            <a:lstStyle/>
            <a:p>
              <a:r>
                <a:rPr lang="zh-CN" altLang="en-US" sz="1100" dirty="0">
                  <a:solidFill>
                    <a:schemeClr val="bg2"/>
                  </a:solidFill>
                </a:rPr>
                <a:t>在此处输入具体的文字描述内容在此处输入具体的文字描述内容在此处输入具体的文字描述内容在此处输入具体的文字描述内容在</a:t>
              </a:r>
              <a:endParaRPr lang="en-GB" sz="1100" dirty="0">
                <a:solidFill>
                  <a:schemeClr val="bg2"/>
                </a:solidFill>
              </a:endParaRPr>
            </a:p>
          </p:txBody>
        </p:sp>
        <p:sp>
          <p:nvSpPr>
            <p:cNvPr id="27" name="Rectangle 26"/>
            <p:cNvSpPr/>
            <p:nvPr/>
          </p:nvSpPr>
          <p:spPr>
            <a:xfrm>
              <a:off x="6081192" y="3013131"/>
              <a:ext cx="4461925" cy="799972"/>
            </a:xfrm>
            <a:prstGeom prst="rect">
              <a:avLst/>
            </a:prstGeom>
          </p:spPr>
          <p:txBody>
            <a:bodyPr wrap="square">
              <a:spAutoFit/>
            </a:bodyPr>
            <a:lstStyle/>
            <a:p>
              <a:r>
                <a:rPr lang="zh-CN" altLang="en-US" sz="1100" dirty="0">
                  <a:solidFill>
                    <a:schemeClr val="bg2"/>
                  </a:solidFill>
                </a:rPr>
                <a:t>在此处输入具体的文字描述内容在此处输入具体的文字描述内容在此处输入具体的文字描述内容在此处输入具体的文字描述内容</a:t>
              </a:r>
              <a:endParaRPr lang="en-GB" sz="1100" dirty="0">
                <a:solidFill>
                  <a:schemeClr val="bg2"/>
                </a:solidFill>
              </a:endParaRPr>
            </a:p>
          </p:txBody>
        </p:sp>
        <p:sp>
          <p:nvSpPr>
            <p:cNvPr id="28" name="Rectangle 27"/>
            <p:cNvSpPr/>
            <p:nvPr/>
          </p:nvSpPr>
          <p:spPr>
            <a:xfrm>
              <a:off x="5826747" y="4341584"/>
              <a:ext cx="4461925" cy="799972"/>
            </a:xfrm>
            <a:prstGeom prst="rect">
              <a:avLst/>
            </a:prstGeom>
          </p:spPr>
          <p:txBody>
            <a:bodyPr wrap="square">
              <a:spAutoFit/>
            </a:bodyPr>
            <a:lstStyle/>
            <a:p>
              <a:r>
                <a:rPr lang="zh-CN" altLang="en-US" sz="1100" dirty="0">
                  <a:solidFill>
                    <a:schemeClr val="bg2"/>
                  </a:solidFill>
                </a:rPr>
                <a:t>在此处输入具体的文字描述内容在此处输入具体的文字描述内容在此处输入具体的文字描述内容在此处输入具体的文字描述内容</a:t>
              </a:r>
              <a:endParaRPr lang="en-GB" sz="1100" dirty="0">
                <a:solidFill>
                  <a:schemeClr val="bg2"/>
                </a:solidFill>
              </a:endParaRPr>
            </a:p>
          </p:txBody>
        </p:sp>
      </p:grpSp>
      <p:sp>
        <p:nvSpPr>
          <p:cNvPr id="29" name="Rectangle 28"/>
          <p:cNvSpPr/>
          <p:nvPr/>
        </p:nvSpPr>
        <p:spPr>
          <a:xfrm>
            <a:off x="1262936" y="4199761"/>
            <a:ext cx="6619716" cy="407814"/>
          </a:xfrm>
          <a:prstGeom prst="rect">
            <a:avLst/>
          </a:prstGeom>
        </p:spPr>
        <p:txBody>
          <a:bodyPr wrap="square" lIns="68589" tIns="34295" rIns="68589" bIns="34295">
            <a:spAutoFit/>
          </a:bodyPr>
          <a:lstStyle/>
          <a:p>
            <a:pPr algn="ctr">
              <a:defRPr/>
            </a:pPr>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922" y="1448928"/>
            <a:ext cx="8995744" cy="2112593"/>
            <a:chOff x="185399" y="2020629"/>
            <a:chExt cx="11992243" cy="2815921"/>
          </a:xfrm>
        </p:grpSpPr>
        <p:sp>
          <p:nvSpPr>
            <p:cNvPr id="4" name="Flowchart: Decision 3"/>
            <p:cNvSpPr/>
            <p:nvPr/>
          </p:nvSpPr>
          <p:spPr>
            <a:xfrm>
              <a:off x="3226220" y="2021449"/>
              <a:ext cx="2869780" cy="2815101"/>
            </a:xfrm>
            <a:prstGeom prst="flowChartDecisi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cision 4"/>
            <p:cNvSpPr/>
            <p:nvPr/>
          </p:nvSpPr>
          <p:spPr>
            <a:xfrm>
              <a:off x="6267041" y="2020629"/>
              <a:ext cx="2869780" cy="2815101"/>
            </a:xfrm>
            <a:prstGeom prst="flowChartDecisi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ecision 5"/>
            <p:cNvSpPr/>
            <p:nvPr/>
          </p:nvSpPr>
          <p:spPr>
            <a:xfrm>
              <a:off x="9307862" y="2021449"/>
              <a:ext cx="2869780" cy="2815101"/>
            </a:xfrm>
            <a:prstGeom prst="flowChartDecisi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6"/>
            <p:cNvSpPr/>
            <p:nvPr/>
          </p:nvSpPr>
          <p:spPr>
            <a:xfrm>
              <a:off x="185399" y="2020630"/>
              <a:ext cx="2869780" cy="2815101"/>
            </a:xfrm>
            <a:prstGeom prst="flowChartDecisi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网chenying0907出品 9"/>
          <p:cNvSpPr txBox="1"/>
          <p:nvPr/>
        </p:nvSpPr>
        <p:spPr>
          <a:xfrm>
            <a:off x="4074552" y="108633"/>
            <a:ext cx="1369624" cy="438592"/>
          </a:xfrm>
          <a:prstGeom prst="rect">
            <a:avLst/>
          </a:prstGeom>
        </p:spPr>
        <p:txBody>
          <a:bodyPr vert="horz" lIns="68589" tIns="34295" rIns="68589" bIns="34295" rtlCol="0" anchor="ctr">
            <a:normAutofit/>
          </a:bodyPr>
          <a:lstStyle>
            <a:lvl1pPr lvl="0" algn="ctr" defTabSz="914400">
              <a:lnSpc>
                <a:spcPct val="100000"/>
              </a:lnSpc>
              <a:spcBef>
                <a:spcPts val="0"/>
              </a:spcBef>
              <a:buNone/>
              <a:defRPr sz="2400" b="1">
                <a:solidFill>
                  <a:srgbClr val="435258"/>
                </a:solidFill>
                <a:latin typeface="微软雅黑" panose="020B0503020204020204" pitchFamily="34" charset="-122"/>
                <a:ea typeface="微软雅黑" panose="020B0503020204020204" pitchFamily="34" charset="-122"/>
              </a:defRPr>
            </a:lvl1pPr>
          </a:lstStyle>
          <a:p>
            <a:r>
              <a:rPr lang="zh-CN" altLang="en-US" dirty="0"/>
              <a:t>课前准备</a:t>
            </a:r>
            <a:endParaRPr lang="en-GB" dirty="0"/>
          </a:p>
        </p:txBody>
      </p:sp>
      <p:sp>
        <p:nvSpPr>
          <p:cNvPr id="11" name="网chenying0907出品 10"/>
          <p:cNvSpPr txBox="1"/>
          <p:nvPr/>
        </p:nvSpPr>
        <p:spPr>
          <a:xfrm>
            <a:off x="3606571" y="515317"/>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2" name="Straight Connector 11"/>
          <p:cNvCxnSpPr/>
          <p:nvPr/>
        </p:nvCxnSpPr>
        <p:spPr>
          <a:xfrm>
            <a:off x="4358366" y="790420"/>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5436" y="4017945"/>
            <a:ext cx="7534717" cy="407814"/>
          </a:xfrm>
          <a:prstGeom prst="rect">
            <a:avLst/>
          </a:prstGeom>
        </p:spPr>
        <p:txBody>
          <a:bodyPr wrap="square" lIns="68589" tIns="34295" rIns="68589" bIns="34295">
            <a:spAutoFit/>
          </a:bodyPr>
          <a:lstStyle/>
          <a:p>
            <a:pPr algn="ctr">
              <a:defRPr/>
            </a:pPr>
            <a:r>
              <a:rPr lang="zh-CN" altLang="en-US" sz="1100" dirty="0"/>
              <a:t>在此处输入具体的文字描述内容在此处输入具体的文字描述内容，在此处输入具体的文字描述内容在此处输入具体的文字描述内容在此处输入具体的文字描述内容在此处输入具体的文字描述内容在此处输入具体的文字描述内容</a:t>
            </a:r>
            <a:endParaRPr lang="en-GB" altLang="zh-CN" sz="1100" dirty="0"/>
          </a:p>
        </p:txBody>
      </p:sp>
      <p:sp>
        <p:nvSpPr>
          <p:cNvPr id="14" name="Diamond 13"/>
          <p:cNvSpPr/>
          <p:nvPr/>
        </p:nvSpPr>
        <p:spPr>
          <a:xfrm>
            <a:off x="1948823" y="1568396"/>
            <a:ext cx="685919" cy="68601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5" name="Diamond 14"/>
          <p:cNvSpPr/>
          <p:nvPr/>
        </p:nvSpPr>
        <p:spPr>
          <a:xfrm>
            <a:off x="4229834" y="2712326"/>
            <a:ext cx="685919" cy="68601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6" name="Diamond 15"/>
          <p:cNvSpPr/>
          <p:nvPr/>
        </p:nvSpPr>
        <p:spPr>
          <a:xfrm>
            <a:off x="6510846" y="1568396"/>
            <a:ext cx="685919" cy="68601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019" y="-77545"/>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课堂实施</a:t>
            </a:r>
            <a:r>
              <a:rPr lang="en-US" altLang="zh-CN" sz="2400" b="1" dirty="0">
                <a:solidFill>
                  <a:srgbClr val="435258"/>
                </a:solidFill>
                <a:latin typeface="微软雅黑" panose="020B0503020204020204" pitchFamily="34" charset="-122"/>
                <a:ea typeface="微软雅黑" panose="020B0503020204020204" pitchFamily="34" charset="-122"/>
                <a:cs typeface="+mn-cs"/>
              </a:rPr>
              <a:t>1</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grpSp>
        <p:nvGrpSpPr>
          <p:cNvPr id="34" name="Group 33"/>
          <p:cNvGrpSpPr/>
          <p:nvPr/>
        </p:nvGrpSpPr>
        <p:grpSpPr>
          <a:xfrm>
            <a:off x="2087893" y="913421"/>
            <a:ext cx="4969803" cy="3875474"/>
            <a:chOff x="2783373" y="1420656"/>
            <a:chExt cx="6625254" cy="5165704"/>
          </a:xfrm>
        </p:grpSpPr>
        <p:grpSp>
          <p:nvGrpSpPr>
            <p:cNvPr id="4" name="网chenying0907出品 38"/>
            <p:cNvGrpSpPr/>
            <p:nvPr/>
          </p:nvGrpSpPr>
          <p:grpSpPr>
            <a:xfrm>
              <a:off x="2783373" y="1420656"/>
              <a:ext cx="6625254" cy="5165704"/>
              <a:chOff x="1532693" y="733389"/>
              <a:chExt cx="7287779" cy="5682274"/>
            </a:xfrm>
            <a:effectLst>
              <a:outerShdw blurRad="50800" dist="38100" dir="5400000" algn="t" rotWithShape="0">
                <a:prstClr val="black">
                  <a:alpha val="40000"/>
                </a:prstClr>
              </a:outerShdw>
            </a:effectLst>
          </p:grpSpPr>
          <p:sp>
            <p:nvSpPr>
              <p:cNvPr id="5" name="网chenying0907出品 1"/>
              <p:cNvSpPr/>
              <p:nvPr/>
            </p:nvSpPr>
            <p:spPr>
              <a:xfrm rot="293950">
                <a:off x="4004111" y="5285336"/>
                <a:ext cx="4099479" cy="42420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w="25400" cap="flat" cmpd="sng" algn="ctr">
                <a:noFill/>
                <a:prstDash val="solid"/>
              </a:ln>
              <a:effectLst/>
            </p:spPr>
            <p:txBody>
              <a:bodyPr rtlCol="0" anchor="ctr"/>
              <a:lstStyle/>
              <a:p>
                <a:pPr algn="ctr">
                  <a:defRPr/>
                </a:pPr>
                <a:endParaRPr lang="en-US" kern="0">
                  <a:solidFill>
                    <a:schemeClr val="accent3"/>
                  </a:solidFill>
                  <a:latin typeface="Calibri" panose="020F0502020204030204"/>
                </a:endParaRPr>
              </a:p>
            </p:txBody>
          </p:sp>
          <p:sp>
            <p:nvSpPr>
              <p:cNvPr id="6" name="网chenying0907出品 1"/>
              <p:cNvSpPr/>
              <p:nvPr/>
            </p:nvSpPr>
            <p:spPr>
              <a:xfrm rot="19913209">
                <a:off x="3595212" y="4400519"/>
                <a:ext cx="2482159" cy="413973"/>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w="25400" cap="flat" cmpd="sng" algn="ctr">
                <a:noFill/>
                <a:prstDash val="solid"/>
              </a:ln>
              <a:effectLst/>
            </p:spPr>
            <p:txBody>
              <a:bodyPr rtlCol="0" anchor="ctr"/>
              <a:lstStyle/>
              <a:p>
                <a:pPr algn="ctr">
                  <a:defRPr/>
                </a:pPr>
                <a:endParaRPr lang="en-US" kern="0">
                  <a:solidFill>
                    <a:schemeClr val="accent3"/>
                  </a:solidFill>
                  <a:latin typeface="Calibri" panose="020F0502020204030204"/>
                </a:endParaRPr>
              </a:p>
            </p:txBody>
          </p:sp>
          <p:sp>
            <p:nvSpPr>
              <p:cNvPr id="7" name="网chenying0907出品 1"/>
              <p:cNvSpPr/>
              <p:nvPr/>
            </p:nvSpPr>
            <p:spPr>
              <a:xfrm rot="708470">
                <a:off x="3109799" y="3398140"/>
                <a:ext cx="3076959" cy="413973"/>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w="25400" cap="flat" cmpd="sng" algn="ctr">
                <a:noFill/>
                <a:prstDash val="solid"/>
              </a:ln>
              <a:effectLst/>
            </p:spPr>
            <p:txBody>
              <a:bodyPr rtlCol="0" anchor="ctr"/>
              <a:lstStyle/>
              <a:p>
                <a:pPr algn="ctr">
                  <a:defRPr/>
                </a:pPr>
                <a:endParaRPr lang="en-US" kern="0">
                  <a:solidFill>
                    <a:schemeClr val="accent3"/>
                  </a:solidFill>
                  <a:latin typeface="Calibri" panose="020F0502020204030204"/>
                </a:endParaRPr>
              </a:p>
            </p:txBody>
          </p:sp>
          <p:sp>
            <p:nvSpPr>
              <p:cNvPr id="8" name="网chenying0907出品 1"/>
              <p:cNvSpPr/>
              <p:nvPr/>
            </p:nvSpPr>
            <p:spPr>
              <a:xfrm rot="293950">
                <a:off x="3208806" y="1267157"/>
                <a:ext cx="4099479" cy="42420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w="25400" cap="flat" cmpd="sng" algn="ctr">
                <a:noFill/>
                <a:prstDash val="solid"/>
              </a:ln>
              <a:effectLst/>
            </p:spPr>
            <p:txBody>
              <a:bodyPr rtlCol="0" anchor="ctr"/>
              <a:lstStyle/>
              <a:p>
                <a:pPr algn="ctr">
                  <a:defRPr/>
                </a:pPr>
                <a:endParaRPr lang="en-US" kern="0">
                  <a:solidFill>
                    <a:schemeClr val="accent3"/>
                  </a:solidFill>
                  <a:latin typeface="Calibri" panose="020F0502020204030204"/>
                </a:endParaRPr>
              </a:p>
            </p:txBody>
          </p:sp>
          <p:grpSp>
            <p:nvGrpSpPr>
              <p:cNvPr id="9" name="网chenying0907出品 43"/>
              <p:cNvGrpSpPr/>
              <p:nvPr/>
            </p:nvGrpSpPr>
            <p:grpSpPr>
              <a:xfrm>
                <a:off x="2361514" y="742974"/>
                <a:ext cx="978921" cy="978921"/>
                <a:chOff x="2195736" y="908720"/>
                <a:chExt cx="2160240" cy="2160240"/>
              </a:xfrm>
              <a:effectLst>
                <a:outerShdw blurRad="139700" dist="114300" dir="5400000" algn="t" rotWithShape="0">
                  <a:prstClr val="black">
                    <a:alpha val="28000"/>
                  </a:prstClr>
                </a:outerShdw>
              </a:effectLst>
            </p:grpSpPr>
            <p:sp>
              <p:nvSpPr>
                <p:cNvPr id="26" name="网chenying0907出品 60"/>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7" name="网chenying0907出品 61"/>
                <p:cNvSpPr/>
                <p:nvPr/>
              </p:nvSpPr>
              <p:spPr>
                <a:xfrm>
                  <a:off x="2339752" y="1052736"/>
                  <a:ext cx="1872208" cy="1872208"/>
                </a:xfrm>
                <a:prstGeom prst="ellipse">
                  <a:avLst/>
                </a:prstGeom>
                <a:solidFill>
                  <a:schemeClr val="accent1"/>
                </a:solidFill>
                <a:ln w="57150" cap="flat" cmpd="sng" algn="ctr">
                  <a:solidFill>
                    <a:schemeClr val="accent1">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sp>
            <p:nvSpPr>
              <p:cNvPr id="10" name="网chenying0907出品 1"/>
              <p:cNvSpPr/>
              <p:nvPr/>
            </p:nvSpPr>
            <p:spPr>
              <a:xfrm rot="20453418">
                <a:off x="2338642" y="2336237"/>
                <a:ext cx="4918912" cy="541306"/>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w="25400" cap="flat" cmpd="sng" algn="ctr">
                <a:noFill/>
                <a:prstDash val="solid"/>
              </a:ln>
              <a:effectLst/>
            </p:spPr>
            <p:txBody>
              <a:bodyPr rtlCol="0" anchor="ctr"/>
              <a:lstStyle/>
              <a:p>
                <a:pPr algn="ctr">
                  <a:defRPr/>
                </a:pPr>
                <a:endParaRPr lang="en-US" kern="0">
                  <a:solidFill>
                    <a:schemeClr val="accent3"/>
                  </a:solidFill>
                  <a:latin typeface="Calibri" panose="020F0502020204030204"/>
                </a:endParaRPr>
              </a:p>
            </p:txBody>
          </p:sp>
          <p:grpSp>
            <p:nvGrpSpPr>
              <p:cNvPr id="11" name="网chenying0907出品 45"/>
              <p:cNvGrpSpPr/>
              <p:nvPr/>
            </p:nvGrpSpPr>
            <p:grpSpPr>
              <a:xfrm>
                <a:off x="1532693" y="2532246"/>
                <a:ext cx="1657642" cy="1657642"/>
                <a:chOff x="2195736" y="908720"/>
                <a:chExt cx="2160240" cy="2160240"/>
              </a:xfrm>
              <a:effectLst>
                <a:outerShdw blurRad="139700" dist="114300" dir="5400000" algn="t" rotWithShape="0">
                  <a:prstClr val="black">
                    <a:alpha val="28000"/>
                  </a:prstClr>
                </a:outerShdw>
              </a:effectLst>
            </p:grpSpPr>
            <p:sp>
              <p:nvSpPr>
                <p:cNvPr id="24" name="网chenying0907出品 58"/>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5" name="网chenying0907出品 59"/>
                <p:cNvSpPr/>
                <p:nvPr/>
              </p:nvSpPr>
              <p:spPr>
                <a:xfrm>
                  <a:off x="2339752" y="1052736"/>
                  <a:ext cx="1872208" cy="1872208"/>
                </a:xfrm>
                <a:prstGeom prst="ellipse">
                  <a:avLst/>
                </a:prstGeom>
                <a:solidFill>
                  <a:schemeClr val="accent3"/>
                </a:solidFill>
                <a:ln w="57150" cap="flat" cmpd="sng" algn="ctr">
                  <a:solidFill>
                    <a:schemeClr val="accent3">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2" name="网chenying0907出品 46"/>
              <p:cNvGrpSpPr/>
              <p:nvPr/>
            </p:nvGrpSpPr>
            <p:grpSpPr>
              <a:xfrm>
                <a:off x="6951007" y="733389"/>
                <a:ext cx="1657642" cy="1657642"/>
                <a:chOff x="2195736" y="908720"/>
                <a:chExt cx="2160240" cy="2160240"/>
              </a:xfrm>
              <a:effectLst>
                <a:outerShdw blurRad="139700" dist="114300" dir="5400000" algn="t" rotWithShape="0">
                  <a:prstClr val="black">
                    <a:alpha val="28000"/>
                  </a:prstClr>
                </a:outerShdw>
              </a:effectLst>
            </p:grpSpPr>
            <p:sp>
              <p:nvSpPr>
                <p:cNvPr id="22" name="网chenying0907出品 56"/>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3" name="网chenying0907出品 57"/>
                <p:cNvSpPr/>
                <p:nvPr/>
              </p:nvSpPr>
              <p:spPr>
                <a:xfrm>
                  <a:off x="2339752" y="1052736"/>
                  <a:ext cx="1872208" cy="1872208"/>
                </a:xfrm>
                <a:prstGeom prst="ellipse">
                  <a:avLst/>
                </a:prstGeom>
                <a:solidFill>
                  <a:schemeClr val="accent2"/>
                </a:solidFill>
                <a:ln w="57150" cap="flat" cmpd="sng" algn="ctr">
                  <a:solidFill>
                    <a:schemeClr val="accent2">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3" name="网chenying0907出品 47"/>
              <p:cNvGrpSpPr/>
              <p:nvPr/>
            </p:nvGrpSpPr>
            <p:grpSpPr>
              <a:xfrm>
                <a:off x="5760263" y="3416477"/>
                <a:ext cx="978921" cy="978921"/>
                <a:chOff x="2195736" y="908720"/>
                <a:chExt cx="2160240" cy="2160240"/>
              </a:xfrm>
              <a:effectLst>
                <a:outerShdw blurRad="139700" dist="114300" dir="5400000" algn="t" rotWithShape="0">
                  <a:prstClr val="black">
                    <a:alpha val="28000"/>
                  </a:prstClr>
                </a:outerShdw>
              </a:effectLst>
            </p:grpSpPr>
            <p:sp>
              <p:nvSpPr>
                <p:cNvPr id="20" name="网chenying0907出品 54"/>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1" name="网chenying0907出品 55"/>
                <p:cNvSpPr/>
                <p:nvPr/>
              </p:nvSpPr>
              <p:spPr>
                <a:xfrm>
                  <a:off x="2339752" y="1052736"/>
                  <a:ext cx="1872208" cy="1872208"/>
                </a:xfrm>
                <a:prstGeom prst="ellipse">
                  <a:avLst/>
                </a:prstGeom>
                <a:solidFill>
                  <a:schemeClr val="accent4"/>
                </a:solidFill>
                <a:ln w="57150" cap="flat" cmpd="sng" algn="ctr">
                  <a:solidFill>
                    <a:schemeClr val="accent4">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4" name="网chenying0907出品 48"/>
              <p:cNvGrpSpPr/>
              <p:nvPr/>
            </p:nvGrpSpPr>
            <p:grpSpPr>
              <a:xfrm>
                <a:off x="3079825" y="4742391"/>
                <a:ext cx="978921" cy="978921"/>
                <a:chOff x="2195736" y="908720"/>
                <a:chExt cx="2160240" cy="2160240"/>
              </a:xfrm>
              <a:effectLst>
                <a:outerShdw blurRad="139700" dist="114300" dir="5400000" algn="t" rotWithShape="0">
                  <a:prstClr val="black">
                    <a:alpha val="28000"/>
                  </a:prstClr>
                </a:outerShdw>
              </a:effectLst>
            </p:grpSpPr>
            <p:sp>
              <p:nvSpPr>
                <p:cNvPr id="18" name="网chenying0907出品 52"/>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9" name="网chenying0907出品 53"/>
                <p:cNvSpPr/>
                <p:nvPr/>
              </p:nvSpPr>
              <p:spPr>
                <a:xfrm>
                  <a:off x="2339752" y="1052736"/>
                  <a:ext cx="1872208" cy="1872208"/>
                </a:xfrm>
                <a:prstGeom prst="ellipse">
                  <a:avLst/>
                </a:prstGeom>
                <a:solidFill>
                  <a:schemeClr val="accent5"/>
                </a:solidFill>
                <a:ln w="57150" cap="flat" cmpd="sng" algn="ctr">
                  <a:solidFill>
                    <a:schemeClr val="accent5">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5" name="网chenying0907出品 49"/>
              <p:cNvGrpSpPr/>
              <p:nvPr/>
            </p:nvGrpSpPr>
            <p:grpSpPr>
              <a:xfrm>
                <a:off x="7162830" y="4758021"/>
                <a:ext cx="1657642" cy="1657642"/>
                <a:chOff x="2195736" y="908720"/>
                <a:chExt cx="2160240" cy="2160240"/>
              </a:xfrm>
              <a:effectLst>
                <a:outerShdw blurRad="139700" dist="114300" dir="5400000" algn="t" rotWithShape="0">
                  <a:prstClr val="black">
                    <a:alpha val="28000"/>
                  </a:prstClr>
                </a:outerShdw>
              </a:effectLst>
            </p:grpSpPr>
            <p:sp>
              <p:nvSpPr>
                <p:cNvPr id="16" name="网chenying0907出品 50"/>
                <p:cNvSpPr/>
                <p:nvPr/>
              </p:nvSpPr>
              <p:spPr>
                <a:xfrm>
                  <a:off x="2195736" y="908720"/>
                  <a:ext cx="2160240" cy="216024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7" name="网chenying0907出品 51"/>
                <p:cNvSpPr/>
                <p:nvPr/>
              </p:nvSpPr>
              <p:spPr>
                <a:xfrm>
                  <a:off x="2339752" y="1052736"/>
                  <a:ext cx="1872208" cy="1872208"/>
                </a:xfrm>
                <a:prstGeom prst="ellipse">
                  <a:avLst/>
                </a:prstGeom>
                <a:solidFill>
                  <a:schemeClr val="accent6"/>
                </a:solidFill>
                <a:ln w="57150" cap="flat" cmpd="sng" algn="ctr">
                  <a:solidFill>
                    <a:schemeClr val="accent6">
                      <a:lumMod val="75000"/>
                    </a:schemeClr>
                  </a:solidFill>
                  <a:prstDash val="solid"/>
                </a:ln>
                <a:effectLst>
                  <a:innerShdw blurRad="63500" dist="114300" dir="18900000">
                    <a:prstClr val="black">
                      <a:alpha val="36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sp>
          <p:nvSpPr>
            <p:cNvPr id="28" name="网chenying0907出品 27"/>
            <p:cNvSpPr txBox="1"/>
            <p:nvPr/>
          </p:nvSpPr>
          <p:spPr>
            <a:xfrm flipH="1">
              <a:off x="3581192" y="1648754"/>
              <a:ext cx="786256" cy="56613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700" dirty="0">
                  <a:solidFill>
                    <a:schemeClr val="bg2"/>
                  </a:solidFill>
                  <a:latin typeface="+mn-lt"/>
                  <a:cs typeface="Times New Roman" panose="02020603050405020304" pitchFamily="18" charset="0"/>
                </a:rPr>
                <a:t>01</a:t>
              </a:r>
              <a:endParaRPr lang="zh-CN" altLang="en-US" sz="2700" dirty="0">
                <a:solidFill>
                  <a:schemeClr val="bg2"/>
                </a:solidFill>
                <a:latin typeface="+mn-lt"/>
                <a:cs typeface="Times New Roman" panose="02020603050405020304" pitchFamily="18" charset="0"/>
              </a:endParaRPr>
            </a:p>
          </p:txBody>
        </p:sp>
        <p:sp>
          <p:nvSpPr>
            <p:cNvPr id="29" name="网chenying0907出品 28"/>
            <p:cNvSpPr txBox="1"/>
            <p:nvPr/>
          </p:nvSpPr>
          <p:spPr>
            <a:xfrm flipH="1">
              <a:off x="3002446" y="3501646"/>
              <a:ext cx="1064477" cy="795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100" dirty="0">
                  <a:solidFill>
                    <a:schemeClr val="bg2"/>
                  </a:solidFill>
                  <a:latin typeface="+mn-lt"/>
                  <a:cs typeface="Times New Roman" panose="02020603050405020304" pitchFamily="18" charset="0"/>
                </a:rPr>
                <a:t>03</a:t>
              </a:r>
              <a:endParaRPr lang="zh-CN" altLang="en-US" sz="4100" dirty="0">
                <a:solidFill>
                  <a:schemeClr val="bg2"/>
                </a:solidFill>
                <a:latin typeface="+mn-lt"/>
                <a:cs typeface="Times New Roman" panose="02020603050405020304" pitchFamily="18" charset="0"/>
              </a:endParaRPr>
            </a:p>
          </p:txBody>
        </p:sp>
        <p:sp>
          <p:nvSpPr>
            <p:cNvPr id="30" name="网chenying0907出品 29"/>
            <p:cNvSpPr txBox="1"/>
            <p:nvPr/>
          </p:nvSpPr>
          <p:spPr>
            <a:xfrm flipH="1">
              <a:off x="7944618" y="1882939"/>
              <a:ext cx="1064477" cy="795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100" dirty="0">
                  <a:solidFill>
                    <a:schemeClr val="bg2"/>
                  </a:solidFill>
                  <a:latin typeface="+mn-lt"/>
                  <a:cs typeface="Times New Roman" panose="02020603050405020304" pitchFamily="18" charset="0"/>
                </a:rPr>
                <a:t>02</a:t>
              </a:r>
              <a:endParaRPr lang="zh-CN" altLang="en-US" sz="4100" dirty="0">
                <a:solidFill>
                  <a:schemeClr val="bg2"/>
                </a:solidFill>
                <a:latin typeface="+mn-lt"/>
                <a:cs typeface="Times New Roman" panose="02020603050405020304" pitchFamily="18" charset="0"/>
              </a:endParaRPr>
            </a:p>
          </p:txBody>
        </p:sp>
        <p:sp>
          <p:nvSpPr>
            <p:cNvPr id="31" name="网chenying0907出品 30"/>
            <p:cNvSpPr txBox="1"/>
            <p:nvPr/>
          </p:nvSpPr>
          <p:spPr>
            <a:xfrm flipH="1">
              <a:off x="8122914" y="5547937"/>
              <a:ext cx="1064477" cy="795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100" dirty="0">
                  <a:solidFill>
                    <a:schemeClr val="bg2"/>
                  </a:solidFill>
                  <a:latin typeface="+mn-lt"/>
                  <a:cs typeface="Times New Roman" panose="02020603050405020304" pitchFamily="18" charset="0"/>
                </a:rPr>
                <a:t>06</a:t>
              </a:r>
              <a:endParaRPr lang="zh-CN" altLang="en-US" sz="4100" dirty="0">
                <a:solidFill>
                  <a:schemeClr val="bg2"/>
                </a:solidFill>
                <a:latin typeface="+mn-lt"/>
                <a:cs typeface="Times New Roman" panose="02020603050405020304" pitchFamily="18" charset="0"/>
              </a:endParaRPr>
            </a:p>
          </p:txBody>
        </p:sp>
        <p:sp>
          <p:nvSpPr>
            <p:cNvPr id="32" name="网chenying0907出品 31"/>
            <p:cNvSpPr txBox="1"/>
            <p:nvPr/>
          </p:nvSpPr>
          <p:spPr>
            <a:xfrm flipH="1">
              <a:off x="6678374" y="4091426"/>
              <a:ext cx="786256" cy="56613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700" dirty="0">
                  <a:solidFill>
                    <a:schemeClr val="bg2"/>
                  </a:solidFill>
                  <a:latin typeface="+mn-lt"/>
                  <a:cs typeface="Times New Roman" panose="02020603050405020304" pitchFamily="18" charset="0"/>
                </a:rPr>
                <a:t>04</a:t>
              </a:r>
              <a:endParaRPr lang="zh-CN" altLang="en-US" sz="2700" dirty="0">
                <a:solidFill>
                  <a:schemeClr val="bg2"/>
                </a:solidFill>
                <a:latin typeface="+mn-lt"/>
                <a:cs typeface="Times New Roman" panose="02020603050405020304" pitchFamily="18" charset="0"/>
              </a:endParaRPr>
            </a:p>
          </p:txBody>
        </p:sp>
        <p:sp>
          <p:nvSpPr>
            <p:cNvPr id="33" name="网chenying0907出品 32"/>
            <p:cNvSpPr txBox="1"/>
            <p:nvPr/>
          </p:nvSpPr>
          <p:spPr>
            <a:xfrm flipH="1">
              <a:off x="4234203" y="5290243"/>
              <a:ext cx="786256" cy="56613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700" dirty="0">
                  <a:solidFill>
                    <a:schemeClr val="bg2"/>
                  </a:solidFill>
                  <a:latin typeface="+mn-lt"/>
                  <a:cs typeface="Times New Roman" panose="02020603050405020304" pitchFamily="18" charset="0"/>
                </a:rPr>
                <a:t>05</a:t>
              </a:r>
              <a:endParaRPr lang="zh-CN" altLang="en-US" sz="2700" dirty="0">
                <a:solidFill>
                  <a:schemeClr val="bg2"/>
                </a:solidFill>
                <a:latin typeface="+mn-lt"/>
                <a:cs typeface="Times New Roman" panose="02020603050405020304" pitchFamily="18" charset="0"/>
              </a:endParaRPr>
            </a:p>
          </p:txBody>
        </p:sp>
      </p:grpSp>
      <p:grpSp>
        <p:nvGrpSpPr>
          <p:cNvPr id="41" name="Group 40"/>
          <p:cNvGrpSpPr/>
          <p:nvPr/>
        </p:nvGrpSpPr>
        <p:grpSpPr>
          <a:xfrm>
            <a:off x="6982335" y="925965"/>
            <a:ext cx="1754667" cy="876680"/>
            <a:chOff x="9250639" y="1556355"/>
            <a:chExt cx="2339150" cy="1168546"/>
          </a:xfrm>
        </p:grpSpPr>
        <p:sp>
          <p:nvSpPr>
            <p:cNvPr id="37" name="Rectangle 36"/>
            <p:cNvSpPr/>
            <p:nvPr/>
          </p:nvSpPr>
          <p:spPr>
            <a:xfrm>
              <a:off x="9250639" y="1924930"/>
              <a:ext cx="2339150" cy="799971"/>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sp>
          <p:nvSpPr>
            <p:cNvPr id="38" name="网chenying0907出品 37"/>
            <p:cNvSpPr txBox="1"/>
            <p:nvPr/>
          </p:nvSpPr>
          <p:spPr>
            <a:xfrm>
              <a:off x="9250639" y="1556355"/>
              <a:ext cx="1271922" cy="430754"/>
            </a:xfrm>
            <a:prstGeom prst="rect">
              <a:avLst/>
            </a:prstGeom>
            <a:noFill/>
          </p:spPr>
          <p:txBody>
            <a:bodyPr wrap="none" rtlCol="0">
              <a:spAutoFit/>
            </a:bodyPr>
            <a:lstStyle/>
            <a:p>
              <a:r>
                <a:rPr lang="zh-CN" altLang="en-US" sz="1500" b="1" dirty="0"/>
                <a:t>文字描述</a:t>
              </a:r>
              <a:endParaRPr lang="en-GB" sz="1500" b="1" dirty="0"/>
            </a:p>
          </p:txBody>
        </p:sp>
      </p:grpSp>
      <p:grpSp>
        <p:nvGrpSpPr>
          <p:cNvPr id="40" name="Group 39"/>
          <p:cNvGrpSpPr/>
          <p:nvPr/>
        </p:nvGrpSpPr>
        <p:grpSpPr>
          <a:xfrm>
            <a:off x="532321" y="756095"/>
            <a:ext cx="1990396" cy="879742"/>
            <a:chOff x="613323" y="1116043"/>
            <a:chExt cx="2653400" cy="1172628"/>
          </a:xfrm>
        </p:grpSpPr>
        <p:sp>
          <p:nvSpPr>
            <p:cNvPr id="35" name="Rectangle 34"/>
            <p:cNvSpPr/>
            <p:nvPr/>
          </p:nvSpPr>
          <p:spPr>
            <a:xfrm>
              <a:off x="613323" y="1488699"/>
              <a:ext cx="2653400" cy="799972"/>
            </a:xfrm>
            <a:prstGeom prst="rect">
              <a:avLst/>
            </a:prstGeom>
          </p:spPr>
          <p:txBody>
            <a:bodyPr wrap="square">
              <a:spAutoFit/>
            </a:bodyPr>
            <a:lstStyle/>
            <a:p>
              <a:pPr algn="r"/>
              <a:r>
                <a:rPr lang="zh-CN" altLang="en-US" sz="1100" dirty="0"/>
                <a:t>在此处输入具体的文字描述内容在此处输入具体的文字描述内容</a:t>
              </a:r>
              <a:endParaRPr lang="en-GB" sz="1100" dirty="0"/>
            </a:p>
          </p:txBody>
        </p:sp>
        <p:sp>
          <p:nvSpPr>
            <p:cNvPr id="39" name="网chenying0907出品 38"/>
            <p:cNvSpPr txBox="1"/>
            <p:nvPr/>
          </p:nvSpPr>
          <p:spPr>
            <a:xfrm>
              <a:off x="1994801" y="1116043"/>
              <a:ext cx="1271922" cy="430754"/>
            </a:xfrm>
            <a:prstGeom prst="rect">
              <a:avLst/>
            </a:prstGeom>
            <a:noFill/>
          </p:spPr>
          <p:txBody>
            <a:bodyPr wrap="none" rtlCol="0">
              <a:spAutoFit/>
            </a:bodyPr>
            <a:lstStyle/>
            <a:p>
              <a:pPr algn="r"/>
              <a:r>
                <a:rPr lang="zh-CN" altLang="en-US" sz="1500" b="1" dirty="0"/>
                <a:t>文字描述</a:t>
              </a:r>
              <a:endParaRPr lang="en-GB" sz="1500" b="1" dirty="0"/>
            </a:p>
          </p:txBody>
        </p:sp>
      </p:grpSp>
      <p:sp>
        <p:nvSpPr>
          <p:cNvPr id="42" name="Rectangle 41"/>
          <p:cNvSpPr/>
          <p:nvPr/>
        </p:nvSpPr>
        <p:spPr>
          <a:xfrm>
            <a:off x="7133056" y="3827615"/>
            <a:ext cx="1296569" cy="977201"/>
          </a:xfrm>
          <a:prstGeom prst="rect">
            <a:avLst/>
          </a:prstGeom>
        </p:spPr>
        <p:txBody>
          <a:bodyPr wrap="square" lIns="68589" tIns="34295" rIns="68589" bIns="34295">
            <a:spAutoFit/>
          </a:bodyPr>
          <a:lstStyle/>
          <a:p>
            <a:r>
              <a:rPr lang="zh-CN" altLang="en-US" sz="1500" b="1" dirty="0"/>
              <a:t>文字描述</a:t>
            </a:r>
            <a:endParaRPr lang="en-US" altLang="zh-CN" sz="1500" b="1" dirty="0"/>
          </a:p>
          <a:p>
            <a:r>
              <a:rPr lang="zh-CN" altLang="en-US" sz="1100" dirty="0"/>
              <a:t>在此处输入具体的文字描述内容在此处输入具体的文字描述内容</a:t>
            </a:r>
            <a:endParaRPr lang="en-GB" sz="1100" dirty="0"/>
          </a:p>
        </p:txBody>
      </p:sp>
      <p:sp>
        <p:nvSpPr>
          <p:cNvPr id="44" name="Rectangle 43"/>
          <p:cNvSpPr/>
          <p:nvPr/>
        </p:nvSpPr>
        <p:spPr>
          <a:xfrm>
            <a:off x="1249612" y="3663654"/>
            <a:ext cx="1801110" cy="807924"/>
          </a:xfrm>
          <a:prstGeom prst="rect">
            <a:avLst/>
          </a:prstGeom>
        </p:spPr>
        <p:txBody>
          <a:bodyPr wrap="square" lIns="68589" tIns="34295" rIns="68589" bIns="34295">
            <a:spAutoFit/>
          </a:bodyPr>
          <a:lstStyle/>
          <a:p>
            <a:pPr algn="r"/>
            <a:r>
              <a:rPr lang="zh-CN" altLang="en-US" sz="1500" b="1" dirty="0"/>
              <a:t>文字描述</a:t>
            </a:r>
            <a:endParaRPr lang="en-US" altLang="zh-CN" sz="1500" b="1" dirty="0"/>
          </a:p>
          <a:p>
            <a:pPr algn="r"/>
            <a:r>
              <a:rPr lang="zh-CN" altLang="en-US" sz="1100" dirty="0"/>
              <a:t>在此处输入具体的文字描述内容在此处输入具体的文字描述内容</a:t>
            </a:r>
            <a:endParaRPr lang="en-GB" sz="1100" dirty="0"/>
          </a:p>
        </p:txBody>
      </p:sp>
      <p:grpSp>
        <p:nvGrpSpPr>
          <p:cNvPr id="46" name="Group 45"/>
          <p:cNvGrpSpPr/>
          <p:nvPr/>
        </p:nvGrpSpPr>
        <p:grpSpPr>
          <a:xfrm>
            <a:off x="304315" y="2206625"/>
            <a:ext cx="1704219" cy="882259"/>
            <a:chOff x="447074" y="2956389"/>
            <a:chExt cx="2271897" cy="1175983"/>
          </a:xfrm>
        </p:grpSpPr>
        <p:sp>
          <p:nvSpPr>
            <p:cNvPr id="43" name="Rectangle 42"/>
            <p:cNvSpPr/>
            <p:nvPr/>
          </p:nvSpPr>
          <p:spPr>
            <a:xfrm>
              <a:off x="447074" y="3332400"/>
              <a:ext cx="2271897" cy="799972"/>
            </a:xfrm>
            <a:prstGeom prst="rect">
              <a:avLst/>
            </a:prstGeom>
          </p:spPr>
          <p:txBody>
            <a:bodyPr wrap="square">
              <a:spAutoFit/>
            </a:bodyPr>
            <a:lstStyle/>
            <a:p>
              <a:pPr algn="r"/>
              <a:r>
                <a:rPr lang="zh-CN" altLang="en-US" sz="1100" dirty="0"/>
                <a:t>在此处输入具体的文字描述内容在此处输入具体的文字描述内容</a:t>
              </a:r>
              <a:endParaRPr lang="en-GB" sz="1100" dirty="0"/>
            </a:p>
          </p:txBody>
        </p:sp>
        <p:sp>
          <p:nvSpPr>
            <p:cNvPr id="45" name="网chenying0907出品 44"/>
            <p:cNvSpPr txBox="1"/>
            <p:nvPr/>
          </p:nvSpPr>
          <p:spPr>
            <a:xfrm>
              <a:off x="1447049" y="2956389"/>
              <a:ext cx="1271922" cy="430754"/>
            </a:xfrm>
            <a:prstGeom prst="rect">
              <a:avLst/>
            </a:prstGeom>
            <a:noFill/>
          </p:spPr>
          <p:txBody>
            <a:bodyPr wrap="none" rtlCol="0">
              <a:spAutoFit/>
            </a:bodyPr>
            <a:lstStyle/>
            <a:p>
              <a:pPr algn="r"/>
              <a:r>
                <a:rPr lang="zh-CN" altLang="en-US" sz="1500" b="1" dirty="0"/>
                <a:t>文字描述</a:t>
              </a:r>
              <a:endParaRPr lang="en-GB" sz="1500" b="1" dirty="0"/>
            </a:p>
          </p:txBody>
        </p:sp>
      </p:grpSp>
      <p:grpSp>
        <p:nvGrpSpPr>
          <p:cNvPr id="48" name="Group 47"/>
          <p:cNvGrpSpPr/>
          <p:nvPr/>
        </p:nvGrpSpPr>
        <p:grpSpPr>
          <a:xfrm>
            <a:off x="5686296" y="2601576"/>
            <a:ext cx="1990396" cy="831596"/>
            <a:chOff x="7590950" y="3555720"/>
            <a:chExt cx="2653400" cy="1108453"/>
          </a:xfrm>
        </p:grpSpPr>
        <p:sp>
          <p:nvSpPr>
            <p:cNvPr id="36" name="Rectangle 35"/>
            <p:cNvSpPr/>
            <p:nvPr/>
          </p:nvSpPr>
          <p:spPr>
            <a:xfrm>
              <a:off x="7590950" y="3864201"/>
              <a:ext cx="2653400" cy="799972"/>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sp>
          <p:nvSpPr>
            <p:cNvPr id="47" name="网chenying0907出品 46"/>
            <p:cNvSpPr txBox="1"/>
            <p:nvPr/>
          </p:nvSpPr>
          <p:spPr>
            <a:xfrm>
              <a:off x="7595352" y="3555720"/>
              <a:ext cx="1271922" cy="430754"/>
            </a:xfrm>
            <a:prstGeom prst="rect">
              <a:avLst/>
            </a:prstGeom>
            <a:noFill/>
          </p:spPr>
          <p:txBody>
            <a:bodyPr wrap="none" rtlCol="0">
              <a:spAutoFit/>
            </a:bodyPr>
            <a:lstStyle/>
            <a:p>
              <a:r>
                <a:rPr lang="zh-CN" altLang="en-US" sz="1500" b="1" dirty="0"/>
                <a:t>文字描述</a:t>
              </a:r>
              <a:endParaRPr lang="en-GB" sz="1500" b="1" dirty="0"/>
            </a:p>
          </p:txBody>
        </p:sp>
      </p:grpSp>
      <p:sp>
        <p:nvSpPr>
          <p:cNvPr id="50" name="网chenying0907出品 49"/>
          <p:cNvSpPr txBox="1"/>
          <p:nvPr/>
        </p:nvSpPr>
        <p:spPr>
          <a:xfrm>
            <a:off x="3459586" y="4236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51" name="Straight Connector 50"/>
          <p:cNvCxnSpPr/>
          <p:nvPr/>
        </p:nvCxnSpPr>
        <p:spPr>
          <a:xfrm>
            <a:off x="4211381" y="6987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50" presetClass="entr" presetSubtype="0" decel="10000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strVal val="#ppt_w+.3"/>
                                          </p:val>
                                        </p:tav>
                                        <p:tav tm="100000">
                                          <p:val>
                                            <p:strVal val="#ppt_w"/>
                                          </p:val>
                                        </p:tav>
                                      </p:tavLst>
                                    </p:anim>
                                    <p:anim calcmode="lin" valueType="num">
                                      <p:cBhvr>
                                        <p:cTn id="20" dur="1000" fill="hold"/>
                                        <p:tgtEl>
                                          <p:spTgt spid="34"/>
                                        </p:tgtEl>
                                        <p:attrNameLst>
                                          <p:attrName>ppt_h</p:attrName>
                                        </p:attrNameLst>
                                      </p:cBhvr>
                                      <p:tavLst>
                                        <p:tav tm="0">
                                          <p:val>
                                            <p:strVal val="#ppt_h"/>
                                          </p:val>
                                        </p:tav>
                                        <p:tav tm="100000">
                                          <p:val>
                                            <p:strVal val="#ppt_h"/>
                                          </p:val>
                                        </p:tav>
                                      </p:tavLst>
                                    </p:anim>
                                    <p:animEffect transition="in" filter="fade">
                                      <p:cBhvr>
                                        <p:cTn id="21" dur="1000"/>
                                        <p:tgtEl>
                                          <p:spTgt spid="34"/>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500"/>
                                        <p:tgtEl>
                                          <p:spTgt spid="4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4"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88956" y="1035999"/>
            <a:ext cx="2567673" cy="1966281"/>
          </a:xfrm>
          <a:prstGeom prst="rect">
            <a:avLst/>
          </a:prstGeom>
          <a:blipFill>
            <a:blip r:embed="rId3"/>
            <a:srcRect/>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0" name="Rectangle 19"/>
          <p:cNvSpPr/>
          <p:nvPr/>
        </p:nvSpPr>
        <p:spPr>
          <a:xfrm>
            <a:off x="513372" y="1035999"/>
            <a:ext cx="2567673" cy="1966281"/>
          </a:xfrm>
          <a:prstGeom prst="rect">
            <a:avLst/>
          </a:prstGeom>
          <a:blipFill>
            <a:blip r:embed="rId4"/>
            <a:srcRect/>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1" name="Rectangle 20"/>
          <p:cNvSpPr/>
          <p:nvPr/>
        </p:nvSpPr>
        <p:spPr>
          <a:xfrm>
            <a:off x="6064539" y="1035999"/>
            <a:ext cx="2567673" cy="1966281"/>
          </a:xfrm>
          <a:prstGeom prst="rect">
            <a:avLst/>
          </a:prstGeom>
          <a:blipFill>
            <a:blip r:embed="rId5"/>
            <a:srcRect/>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 name="Title 1"/>
          <p:cNvSpPr>
            <a:spLocks noGrp="1"/>
          </p:cNvSpPr>
          <p:nvPr>
            <p:ph type="title"/>
          </p:nvPr>
        </p:nvSpPr>
        <p:spPr>
          <a:xfrm>
            <a:off x="14038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课堂实施</a:t>
            </a:r>
            <a:r>
              <a:rPr lang="en-US" altLang="zh-CN" sz="2400" b="1" dirty="0">
                <a:solidFill>
                  <a:srgbClr val="435258"/>
                </a:solidFill>
                <a:latin typeface="微软雅黑" panose="020B0503020204020204" pitchFamily="34" charset="-122"/>
                <a:ea typeface="微软雅黑" panose="020B0503020204020204" pitchFamily="34" charset="-122"/>
                <a:cs typeface="+mn-cs"/>
              </a:rPr>
              <a:t>2</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3" name="Slide Number Placeholder 2"/>
          <p:cNvSpPr>
            <a:spLocks noGrp="1"/>
          </p:cNvSpPr>
          <p:nvPr>
            <p:ph type="sldNum" sz="quarter" idx="4294967295"/>
          </p:nvPr>
        </p:nvSpPr>
        <p:spPr>
          <a:xfrm>
            <a:off x="8666206" y="4786026"/>
            <a:ext cx="325842" cy="290664"/>
          </a:xfrm>
        </p:spPr>
        <p:txBody>
          <a:bodyPr/>
          <a:lstStyle/>
          <a:p>
            <a:fld id="{70C262CF-5CC9-4929-99CD-9F101191856B}" type="slidenum">
              <a:rPr lang="en-GB" smtClean="0"/>
              <a:t>35</a:t>
            </a:fld>
            <a:endParaRPr lang="en-GB"/>
          </a:p>
        </p:txBody>
      </p:sp>
      <p:sp>
        <p:nvSpPr>
          <p:cNvPr id="9" name="网chenying0907出品 8"/>
          <p:cNvSpPr txBox="1"/>
          <p:nvPr/>
        </p:nvSpPr>
        <p:spPr>
          <a:xfrm>
            <a:off x="34454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0" name="Straight Connector 9"/>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54510" y="3251877"/>
            <a:ext cx="1885398" cy="1238894"/>
            <a:chOff x="1008212" y="4483024"/>
            <a:chExt cx="2513428" cy="1651349"/>
          </a:xfrm>
        </p:grpSpPr>
        <p:sp>
          <p:nvSpPr>
            <p:cNvPr id="11" name="网chenying0907出品 10"/>
            <p:cNvSpPr txBox="1"/>
            <p:nvPr/>
          </p:nvSpPr>
          <p:spPr>
            <a:xfrm>
              <a:off x="1463040" y="4483024"/>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12" name="Rectangle 11"/>
            <p:cNvSpPr/>
            <p:nvPr/>
          </p:nvSpPr>
          <p:spPr>
            <a:xfrm>
              <a:off x="1008212" y="4883134"/>
              <a:ext cx="2513428" cy="1251239"/>
            </a:xfrm>
            <a:prstGeom prst="rect">
              <a:avLst/>
            </a:prstGeom>
          </p:spPr>
          <p:txBody>
            <a:bodyPr wrap="square">
              <a:spAutoFit/>
            </a:bodyPr>
            <a:lstStyle/>
            <a:p>
              <a:pPr algn="ctr"/>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14" name="Group 13"/>
          <p:cNvGrpSpPr/>
          <p:nvPr/>
        </p:nvGrpSpPr>
        <p:grpSpPr>
          <a:xfrm>
            <a:off x="3630093" y="3251877"/>
            <a:ext cx="1885398" cy="1238894"/>
            <a:chOff x="1008212" y="4483024"/>
            <a:chExt cx="2513428" cy="1651349"/>
          </a:xfrm>
        </p:grpSpPr>
        <p:sp>
          <p:nvSpPr>
            <p:cNvPr id="15" name="网chenying0907出品 14"/>
            <p:cNvSpPr txBox="1"/>
            <p:nvPr/>
          </p:nvSpPr>
          <p:spPr>
            <a:xfrm>
              <a:off x="1474487" y="4483024"/>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16" name="Rectangle 15"/>
            <p:cNvSpPr/>
            <p:nvPr/>
          </p:nvSpPr>
          <p:spPr>
            <a:xfrm>
              <a:off x="1008212" y="4883134"/>
              <a:ext cx="2513428" cy="1251239"/>
            </a:xfrm>
            <a:prstGeom prst="rect">
              <a:avLst/>
            </a:prstGeom>
          </p:spPr>
          <p:txBody>
            <a:bodyPr wrap="square">
              <a:spAutoFit/>
            </a:bodyPr>
            <a:lstStyle/>
            <a:p>
              <a:pPr algn="ctr"/>
              <a:r>
                <a:rPr lang="zh-CN" altLang="en-US" sz="1100" dirty="0"/>
                <a:t>在此处输入具体的文字描述内容在此处输入具体的文字描述内容，在此处输入具体的文字描述内容在此处输入具体的文字描述内容</a:t>
              </a:r>
              <a:endParaRPr lang="en-GB" sz="1100" dirty="0"/>
            </a:p>
          </p:txBody>
        </p:sp>
      </p:grpSp>
      <p:grpSp>
        <p:nvGrpSpPr>
          <p:cNvPr id="17" name="Group 16"/>
          <p:cNvGrpSpPr/>
          <p:nvPr/>
        </p:nvGrpSpPr>
        <p:grpSpPr>
          <a:xfrm>
            <a:off x="6405677" y="3247222"/>
            <a:ext cx="1885398" cy="1238894"/>
            <a:chOff x="1008212" y="4483024"/>
            <a:chExt cx="2513428" cy="1651349"/>
          </a:xfrm>
        </p:grpSpPr>
        <p:sp>
          <p:nvSpPr>
            <p:cNvPr id="18" name="网chenying0907出品 17"/>
            <p:cNvSpPr txBox="1"/>
            <p:nvPr/>
          </p:nvSpPr>
          <p:spPr>
            <a:xfrm>
              <a:off x="1650302" y="4483024"/>
              <a:ext cx="1292694" cy="430754"/>
            </a:xfrm>
            <a:prstGeom prst="rect">
              <a:avLst/>
            </a:prstGeom>
            <a:noFill/>
          </p:spPr>
          <p:txBody>
            <a:bodyPr wrap="none" rtlCol="0">
              <a:spAutoFit/>
            </a:bodyPr>
            <a:lstStyle/>
            <a:p>
              <a:r>
                <a:rPr lang="zh-CN" altLang="en-US" sz="1500" b="1" dirty="0"/>
                <a:t>文字描述</a:t>
              </a:r>
              <a:endParaRPr lang="en-GB" sz="1500" b="1" dirty="0"/>
            </a:p>
          </p:txBody>
        </p:sp>
        <p:sp>
          <p:nvSpPr>
            <p:cNvPr id="19" name="Rectangle 18"/>
            <p:cNvSpPr/>
            <p:nvPr/>
          </p:nvSpPr>
          <p:spPr>
            <a:xfrm>
              <a:off x="1008212" y="4883134"/>
              <a:ext cx="2513428" cy="1251239"/>
            </a:xfrm>
            <a:prstGeom prst="rect">
              <a:avLst/>
            </a:prstGeom>
          </p:spPr>
          <p:txBody>
            <a:bodyPr wrap="square">
              <a:spAutoFit/>
            </a:bodyPr>
            <a:lstStyle/>
            <a:p>
              <a:pPr algn="ctr"/>
              <a:r>
                <a:rPr lang="zh-CN" altLang="en-US" sz="1100" dirty="0"/>
                <a:t>在此处输入具体的文字描述内容在此处输入具体的文字描述内容，在此处输入具体的文字描述内容在此处输入具体的文字描述内容</a:t>
              </a:r>
              <a:endParaRPr lang="en-GB" sz="1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10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课堂实施</a:t>
            </a:r>
            <a:r>
              <a:rPr lang="en-US" altLang="zh-CN" sz="2400" b="1" dirty="0">
                <a:solidFill>
                  <a:srgbClr val="435258"/>
                </a:solidFill>
                <a:latin typeface="微软雅黑" panose="020B0503020204020204" pitchFamily="34" charset="-122"/>
                <a:ea typeface="微软雅黑" panose="020B0503020204020204" pitchFamily="34" charset="-122"/>
                <a:cs typeface="+mn-cs"/>
              </a:rPr>
              <a:t>3</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5" name="网chenying0907出品 4"/>
          <p:cNvSpPr txBox="1"/>
          <p:nvPr/>
        </p:nvSpPr>
        <p:spPr>
          <a:xfrm>
            <a:off x="35938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6" name="Straight Connector 5"/>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996335" y="1109081"/>
            <a:ext cx="3152916" cy="3676945"/>
            <a:chOff x="3898590" y="1478318"/>
            <a:chExt cx="4203158" cy="4901080"/>
          </a:xfrm>
        </p:grpSpPr>
        <p:sp>
          <p:nvSpPr>
            <p:cNvPr id="4" name="网chenying0907出品 10"/>
            <p:cNvSpPr/>
            <p:nvPr/>
          </p:nvSpPr>
          <p:spPr bwMode="auto">
            <a:xfrm>
              <a:off x="3898590" y="1478318"/>
              <a:ext cx="4203158" cy="4901080"/>
            </a:xfrm>
            <a:custGeom>
              <a:avLst/>
              <a:gdLst>
                <a:gd name="T0" fmla="*/ 432 w 680"/>
                <a:gd name="T1" fmla="*/ 430 h 794"/>
                <a:gd name="T2" fmla="*/ 461 w 680"/>
                <a:gd name="T3" fmla="*/ 417 h 794"/>
                <a:gd name="T4" fmla="*/ 573 w 680"/>
                <a:gd name="T5" fmla="*/ 504 h 794"/>
                <a:gd name="T6" fmla="*/ 573 w 680"/>
                <a:gd name="T7" fmla="*/ 290 h 794"/>
                <a:gd name="T8" fmla="*/ 461 w 680"/>
                <a:gd name="T9" fmla="*/ 377 h 794"/>
                <a:gd name="T10" fmla="*/ 432 w 680"/>
                <a:gd name="T11" fmla="*/ 365 h 794"/>
                <a:gd name="T12" fmla="*/ 355 w 680"/>
                <a:gd name="T13" fmla="*/ 336 h 794"/>
                <a:gd name="T14" fmla="*/ 369 w 680"/>
                <a:gd name="T15" fmla="*/ 253 h 794"/>
                <a:gd name="T16" fmla="*/ 356 w 680"/>
                <a:gd name="T17" fmla="*/ 169 h 794"/>
                <a:gd name="T18" fmla="*/ 432 w 680"/>
                <a:gd name="T19" fmla="*/ 140 h 794"/>
                <a:gd name="T20" fmla="*/ 461 w 680"/>
                <a:gd name="T21" fmla="*/ 128 h 794"/>
                <a:gd name="T22" fmla="*/ 573 w 680"/>
                <a:gd name="T23" fmla="*/ 215 h 794"/>
                <a:gd name="T24" fmla="*/ 573 w 680"/>
                <a:gd name="T25" fmla="*/ 0 h 794"/>
                <a:gd name="T26" fmla="*/ 461 w 680"/>
                <a:gd name="T27" fmla="*/ 87 h 794"/>
                <a:gd name="T28" fmla="*/ 432 w 680"/>
                <a:gd name="T29" fmla="*/ 75 h 794"/>
                <a:gd name="T30" fmla="*/ 311 w 680"/>
                <a:gd name="T31" fmla="*/ 107 h 794"/>
                <a:gd name="T32" fmla="*/ 325 w 680"/>
                <a:gd name="T33" fmla="*/ 191 h 794"/>
                <a:gd name="T34" fmla="*/ 248 w 680"/>
                <a:gd name="T35" fmla="*/ 220 h 794"/>
                <a:gd name="T36" fmla="*/ 219 w 680"/>
                <a:gd name="T37" fmla="*/ 233 h 794"/>
                <a:gd name="T38" fmla="*/ 107 w 680"/>
                <a:gd name="T39" fmla="*/ 146 h 794"/>
                <a:gd name="T40" fmla="*/ 107 w 680"/>
                <a:gd name="T41" fmla="*/ 360 h 794"/>
                <a:gd name="T42" fmla="*/ 219 w 680"/>
                <a:gd name="T43" fmla="*/ 273 h 794"/>
                <a:gd name="T44" fmla="*/ 248 w 680"/>
                <a:gd name="T45" fmla="*/ 286 h 794"/>
                <a:gd name="T46" fmla="*/ 324 w 680"/>
                <a:gd name="T47" fmla="*/ 315 h 794"/>
                <a:gd name="T48" fmla="*/ 311 w 680"/>
                <a:gd name="T49" fmla="*/ 397 h 794"/>
                <a:gd name="T50" fmla="*/ 325 w 680"/>
                <a:gd name="T51" fmla="*/ 481 h 794"/>
                <a:gd name="T52" fmla="*/ 248 w 680"/>
                <a:gd name="T53" fmla="*/ 510 h 794"/>
                <a:gd name="T54" fmla="*/ 219 w 680"/>
                <a:gd name="T55" fmla="*/ 522 h 794"/>
                <a:gd name="T56" fmla="*/ 107 w 680"/>
                <a:gd name="T57" fmla="*/ 435 h 794"/>
                <a:gd name="T58" fmla="*/ 107 w 680"/>
                <a:gd name="T59" fmla="*/ 649 h 794"/>
                <a:gd name="T60" fmla="*/ 219 w 680"/>
                <a:gd name="T61" fmla="*/ 562 h 794"/>
                <a:gd name="T62" fmla="*/ 248 w 680"/>
                <a:gd name="T63" fmla="*/ 575 h 794"/>
                <a:gd name="T64" fmla="*/ 324 w 680"/>
                <a:gd name="T65" fmla="*/ 604 h 794"/>
                <a:gd name="T66" fmla="*/ 311 w 680"/>
                <a:gd name="T67" fmla="*/ 687 h 794"/>
                <a:gd name="T68" fmla="*/ 432 w 680"/>
                <a:gd name="T69" fmla="*/ 719 h 794"/>
                <a:gd name="T70" fmla="*/ 461 w 680"/>
                <a:gd name="T71" fmla="*/ 707 h 794"/>
                <a:gd name="T72" fmla="*/ 573 w 680"/>
                <a:gd name="T73" fmla="*/ 794 h 794"/>
                <a:gd name="T74" fmla="*/ 573 w 680"/>
                <a:gd name="T75" fmla="*/ 580 h 794"/>
                <a:gd name="T76" fmla="*/ 461 w 680"/>
                <a:gd name="T77" fmla="*/ 667 h 794"/>
                <a:gd name="T78" fmla="*/ 432 w 680"/>
                <a:gd name="T79" fmla="*/ 654 h 794"/>
                <a:gd name="T80" fmla="*/ 355 w 680"/>
                <a:gd name="T81" fmla="*/ 625 h 794"/>
                <a:gd name="T82" fmla="*/ 369 w 680"/>
                <a:gd name="T83" fmla="*/ 542 h 794"/>
                <a:gd name="T84" fmla="*/ 356 w 680"/>
                <a:gd name="T85" fmla="*/ 45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0" h="794">
                  <a:moveTo>
                    <a:pt x="376" y="462"/>
                  </a:moveTo>
                  <a:cubicBezTo>
                    <a:pt x="400" y="462"/>
                    <a:pt x="421" y="449"/>
                    <a:pt x="432" y="430"/>
                  </a:cubicBezTo>
                  <a:cubicBezTo>
                    <a:pt x="432" y="430"/>
                    <a:pt x="439" y="417"/>
                    <a:pt x="445" y="417"/>
                  </a:cubicBezTo>
                  <a:cubicBezTo>
                    <a:pt x="461" y="417"/>
                    <a:pt x="461" y="417"/>
                    <a:pt x="461" y="417"/>
                  </a:cubicBezTo>
                  <a:cubicBezTo>
                    <a:pt x="468" y="417"/>
                    <a:pt x="472" y="434"/>
                    <a:pt x="472" y="434"/>
                  </a:cubicBezTo>
                  <a:cubicBezTo>
                    <a:pt x="487" y="475"/>
                    <a:pt x="527" y="504"/>
                    <a:pt x="573" y="504"/>
                  </a:cubicBezTo>
                  <a:cubicBezTo>
                    <a:pt x="632" y="504"/>
                    <a:pt x="680" y="456"/>
                    <a:pt x="680" y="397"/>
                  </a:cubicBezTo>
                  <a:cubicBezTo>
                    <a:pt x="680" y="338"/>
                    <a:pt x="632" y="290"/>
                    <a:pt x="573" y="290"/>
                  </a:cubicBezTo>
                  <a:cubicBezTo>
                    <a:pt x="527" y="290"/>
                    <a:pt x="487" y="319"/>
                    <a:pt x="472" y="361"/>
                  </a:cubicBezTo>
                  <a:cubicBezTo>
                    <a:pt x="472" y="361"/>
                    <a:pt x="468" y="377"/>
                    <a:pt x="461" y="377"/>
                  </a:cubicBezTo>
                  <a:cubicBezTo>
                    <a:pt x="445" y="377"/>
                    <a:pt x="445" y="377"/>
                    <a:pt x="445" y="377"/>
                  </a:cubicBezTo>
                  <a:cubicBezTo>
                    <a:pt x="439" y="377"/>
                    <a:pt x="432" y="365"/>
                    <a:pt x="432" y="365"/>
                  </a:cubicBezTo>
                  <a:cubicBezTo>
                    <a:pt x="421" y="345"/>
                    <a:pt x="400" y="332"/>
                    <a:pt x="376" y="332"/>
                  </a:cubicBezTo>
                  <a:cubicBezTo>
                    <a:pt x="369" y="332"/>
                    <a:pt x="362" y="334"/>
                    <a:pt x="355" y="336"/>
                  </a:cubicBezTo>
                  <a:cubicBezTo>
                    <a:pt x="340" y="307"/>
                    <a:pt x="340" y="307"/>
                    <a:pt x="340" y="307"/>
                  </a:cubicBezTo>
                  <a:cubicBezTo>
                    <a:pt x="358" y="295"/>
                    <a:pt x="369" y="276"/>
                    <a:pt x="369" y="253"/>
                  </a:cubicBezTo>
                  <a:cubicBezTo>
                    <a:pt x="369" y="231"/>
                    <a:pt x="358" y="211"/>
                    <a:pt x="341" y="199"/>
                  </a:cubicBezTo>
                  <a:cubicBezTo>
                    <a:pt x="356" y="169"/>
                    <a:pt x="356" y="169"/>
                    <a:pt x="356" y="169"/>
                  </a:cubicBezTo>
                  <a:cubicBezTo>
                    <a:pt x="362" y="171"/>
                    <a:pt x="369" y="172"/>
                    <a:pt x="376" y="172"/>
                  </a:cubicBezTo>
                  <a:cubicBezTo>
                    <a:pt x="400" y="172"/>
                    <a:pt x="421" y="160"/>
                    <a:pt x="432" y="140"/>
                  </a:cubicBezTo>
                  <a:cubicBezTo>
                    <a:pt x="432" y="140"/>
                    <a:pt x="439" y="128"/>
                    <a:pt x="445" y="128"/>
                  </a:cubicBezTo>
                  <a:cubicBezTo>
                    <a:pt x="461" y="128"/>
                    <a:pt x="461" y="128"/>
                    <a:pt x="461" y="128"/>
                  </a:cubicBezTo>
                  <a:cubicBezTo>
                    <a:pt x="468" y="128"/>
                    <a:pt x="472" y="144"/>
                    <a:pt x="472" y="144"/>
                  </a:cubicBezTo>
                  <a:cubicBezTo>
                    <a:pt x="487" y="185"/>
                    <a:pt x="527" y="215"/>
                    <a:pt x="573" y="215"/>
                  </a:cubicBezTo>
                  <a:cubicBezTo>
                    <a:pt x="632" y="215"/>
                    <a:pt x="680" y="167"/>
                    <a:pt x="680" y="107"/>
                  </a:cubicBezTo>
                  <a:cubicBezTo>
                    <a:pt x="680" y="48"/>
                    <a:pt x="632" y="0"/>
                    <a:pt x="573" y="0"/>
                  </a:cubicBezTo>
                  <a:cubicBezTo>
                    <a:pt x="527" y="0"/>
                    <a:pt x="487" y="30"/>
                    <a:pt x="472" y="71"/>
                  </a:cubicBezTo>
                  <a:cubicBezTo>
                    <a:pt x="472" y="71"/>
                    <a:pt x="468" y="87"/>
                    <a:pt x="461" y="87"/>
                  </a:cubicBezTo>
                  <a:cubicBezTo>
                    <a:pt x="445" y="87"/>
                    <a:pt x="445" y="87"/>
                    <a:pt x="445" y="87"/>
                  </a:cubicBezTo>
                  <a:cubicBezTo>
                    <a:pt x="439" y="87"/>
                    <a:pt x="432" y="75"/>
                    <a:pt x="432" y="75"/>
                  </a:cubicBezTo>
                  <a:cubicBezTo>
                    <a:pt x="421" y="55"/>
                    <a:pt x="400" y="42"/>
                    <a:pt x="376" y="42"/>
                  </a:cubicBezTo>
                  <a:cubicBezTo>
                    <a:pt x="340" y="42"/>
                    <a:pt x="311" y="72"/>
                    <a:pt x="311" y="107"/>
                  </a:cubicBezTo>
                  <a:cubicBezTo>
                    <a:pt x="311" y="130"/>
                    <a:pt x="322" y="150"/>
                    <a:pt x="340" y="162"/>
                  </a:cubicBezTo>
                  <a:cubicBezTo>
                    <a:pt x="325" y="191"/>
                    <a:pt x="325" y="191"/>
                    <a:pt x="325" y="191"/>
                  </a:cubicBezTo>
                  <a:cubicBezTo>
                    <a:pt x="318" y="189"/>
                    <a:pt x="311" y="188"/>
                    <a:pt x="304" y="188"/>
                  </a:cubicBezTo>
                  <a:cubicBezTo>
                    <a:pt x="280" y="188"/>
                    <a:pt x="259" y="201"/>
                    <a:pt x="248" y="220"/>
                  </a:cubicBezTo>
                  <a:cubicBezTo>
                    <a:pt x="248" y="220"/>
                    <a:pt x="242" y="233"/>
                    <a:pt x="235" y="233"/>
                  </a:cubicBezTo>
                  <a:cubicBezTo>
                    <a:pt x="219" y="233"/>
                    <a:pt x="219" y="233"/>
                    <a:pt x="219" y="233"/>
                  </a:cubicBezTo>
                  <a:cubicBezTo>
                    <a:pt x="212" y="233"/>
                    <a:pt x="208" y="216"/>
                    <a:pt x="208" y="216"/>
                  </a:cubicBezTo>
                  <a:cubicBezTo>
                    <a:pt x="193" y="175"/>
                    <a:pt x="154" y="146"/>
                    <a:pt x="107" y="146"/>
                  </a:cubicBezTo>
                  <a:cubicBezTo>
                    <a:pt x="48" y="146"/>
                    <a:pt x="0" y="194"/>
                    <a:pt x="0" y="253"/>
                  </a:cubicBezTo>
                  <a:cubicBezTo>
                    <a:pt x="0" y="312"/>
                    <a:pt x="48" y="360"/>
                    <a:pt x="107" y="360"/>
                  </a:cubicBezTo>
                  <a:cubicBezTo>
                    <a:pt x="154" y="360"/>
                    <a:pt x="193" y="331"/>
                    <a:pt x="208" y="290"/>
                  </a:cubicBezTo>
                  <a:cubicBezTo>
                    <a:pt x="208" y="290"/>
                    <a:pt x="212" y="273"/>
                    <a:pt x="219" y="273"/>
                  </a:cubicBezTo>
                  <a:cubicBezTo>
                    <a:pt x="235" y="273"/>
                    <a:pt x="235" y="273"/>
                    <a:pt x="235" y="273"/>
                  </a:cubicBezTo>
                  <a:cubicBezTo>
                    <a:pt x="242" y="273"/>
                    <a:pt x="248" y="286"/>
                    <a:pt x="248" y="286"/>
                  </a:cubicBezTo>
                  <a:cubicBezTo>
                    <a:pt x="259" y="305"/>
                    <a:pt x="280" y="318"/>
                    <a:pt x="304" y="318"/>
                  </a:cubicBezTo>
                  <a:cubicBezTo>
                    <a:pt x="311" y="318"/>
                    <a:pt x="318" y="317"/>
                    <a:pt x="324" y="315"/>
                  </a:cubicBezTo>
                  <a:cubicBezTo>
                    <a:pt x="339" y="344"/>
                    <a:pt x="339" y="344"/>
                    <a:pt x="339" y="344"/>
                  </a:cubicBezTo>
                  <a:cubicBezTo>
                    <a:pt x="322" y="356"/>
                    <a:pt x="311" y="375"/>
                    <a:pt x="311" y="397"/>
                  </a:cubicBezTo>
                  <a:cubicBezTo>
                    <a:pt x="311" y="420"/>
                    <a:pt x="322" y="440"/>
                    <a:pt x="340" y="451"/>
                  </a:cubicBezTo>
                  <a:cubicBezTo>
                    <a:pt x="325" y="481"/>
                    <a:pt x="325" y="481"/>
                    <a:pt x="325" y="481"/>
                  </a:cubicBezTo>
                  <a:cubicBezTo>
                    <a:pt x="318" y="479"/>
                    <a:pt x="311" y="477"/>
                    <a:pt x="304" y="477"/>
                  </a:cubicBezTo>
                  <a:cubicBezTo>
                    <a:pt x="280" y="477"/>
                    <a:pt x="259" y="490"/>
                    <a:pt x="248" y="510"/>
                  </a:cubicBezTo>
                  <a:cubicBezTo>
                    <a:pt x="248" y="510"/>
                    <a:pt x="242" y="522"/>
                    <a:pt x="235" y="522"/>
                  </a:cubicBezTo>
                  <a:cubicBezTo>
                    <a:pt x="219" y="522"/>
                    <a:pt x="219" y="522"/>
                    <a:pt x="219" y="522"/>
                  </a:cubicBezTo>
                  <a:cubicBezTo>
                    <a:pt x="212" y="522"/>
                    <a:pt x="208" y="506"/>
                    <a:pt x="208" y="506"/>
                  </a:cubicBezTo>
                  <a:cubicBezTo>
                    <a:pt x="193" y="464"/>
                    <a:pt x="154" y="435"/>
                    <a:pt x="107" y="435"/>
                  </a:cubicBezTo>
                  <a:cubicBezTo>
                    <a:pt x="48" y="435"/>
                    <a:pt x="0" y="483"/>
                    <a:pt x="0" y="542"/>
                  </a:cubicBezTo>
                  <a:cubicBezTo>
                    <a:pt x="0" y="602"/>
                    <a:pt x="48" y="649"/>
                    <a:pt x="107" y="649"/>
                  </a:cubicBezTo>
                  <a:cubicBezTo>
                    <a:pt x="154" y="649"/>
                    <a:pt x="193" y="620"/>
                    <a:pt x="208" y="579"/>
                  </a:cubicBezTo>
                  <a:cubicBezTo>
                    <a:pt x="208" y="579"/>
                    <a:pt x="212" y="562"/>
                    <a:pt x="219" y="562"/>
                  </a:cubicBezTo>
                  <a:cubicBezTo>
                    <a:pt x="235" y="562"/>
                    <a:pt x="235" y="562"/>
                    <a:pt x="235" y="562"/>
                  </a:cubicBezTo>
                  <a:cubicBezTo>
                    <a:pt x="242" y="562"/>
                    <a:pt x="248" y="575"/>
                    <a:pt x="248" y="575"/>
                  </a:cubicBezTo>
                  <a:cubicBezTo>
                    <a:pt x="259" y="594"/>
                    <a:pt x="280" y="607"/>
                    <a:pt x="304" y="607"/>
                  </a:cubicBezTo>
                  <a:cubicBezTo>
                    <a:pt x="311" y="607"/>
                    <a:pt x="318" y="606"/>
                    <a:pt x="324" y="604"/>
                  </a:cubicBezTo>
                  <a:cubicBezTo>
                    <a:pt x="339" y="633"/>
                    <a:pt x="339" y="633"/>
                    <a:pt x="339" y="633"/>
                  </a:cubicBezTo>
                  <a:cubicBezTo>
                    <a:pt x="322" y="645"/>
                    <a:pt x="311" y="665"/>
                    <a:pt x="311" y="687"/>
                  </a:cubicBezTo>
                  <a:cubicBezTo>
                    <a:pt x="311" y="723"/>
                    <a:pt x="340" y="752"/>
                    <a:pt x="376" y="752"/>
                  </a:cubicBezTo>
                  <a:cubicBezTo>
                    <a:pt x="400" y="752"/>
                    <a:pt x="421" y="739"/>
                    <a:pt x="432" y="719"/>
                  </a:cubicBezTo>
                  <a:cubicBezTo>
                    <a:pt x="432" y="719"/>
                    <a:pt x="439" y="707"/>
                    <a:pt x="445" y="707"/>
                  </a:cubicBezTo>
                  <a:cubicBezTo>
                    <a:pt x="461" y="707"/>
                    <a:pt x="461" y="707"/>
                    <a:pt x="461" y="707"/>
                  </a:cubicBezTo>
                  <a:cubicBezTo>
                    <a:pt x="468" y="707"/>
                    <a:pt x="472" y="723"/>
                    <a:pt x="472" y="723"/>
                  </a:cubicBezTo>
                  <a:cubicBezTo>
                    <a:pt x="487" y="764"/>
                    <a:pt x="527" y="794"/>
                    <a:pt x="573" y="794"/>
                  </a:cubicBezTo>
                  <a:cubicBezTo>
                    <a:pt x="632" y="794"/>
                    <a:pt x="680" y="746"/>
                    <a:pt x="680" y="687"/>
                  </a:cubicBezTo>
                  <a:cubicBezTo>
                    <a:pt x="680" y="628"/>
                    <a:pt x="632" y="580"/>
                    <a:pt x="573" y="580"/>
                  </a:cubicBezTo>
                  <a:cubicBezTo>
                    <a:pt x="527" y="580"/>
                    <a:pt x="487" y="609"/>
                    <a:pt x="472" y="650"/>
                  </a:cubicBezTo>
                  <a:cubicBezTo>
                    <a:pt x="472" y="650"/>
                    <a:pt x="468" y="667"/>
                    <a:pt x="461" y="667"/>
                  </a:cubicBezTo>
                  <a:cubicBezTo>
                    <a:pt x="445" y="667"/>
                    <a:pt x="445" y="667"/>
                    <a:pt x="445" y="667"/>
                  </a:cubicBezTo>
                  <a:cubicBezTo>
                    <a:pt x="439" y="667"/>
                    <a:pt x="432" y="654"/>
                    <a:pt x="432" y="654"/>
                  </a:cubicBezTo>
                  <a:cubicBezTo>
                    <a:pt x="421" y="635"/>
                    <a:pt x="400" y="622"/>
                    <a:pt x="376" y="622"/>
                  </a:cubicBezTo>
                  <a:cubicBezTo>
                    <a:pt x="369" y="622"/>
                    <a:pt x="361" y="623"/>
                    <a:pt x="355" y="625"/>
                  </a:cubicBezTo>
                  <a:cubicBezTo>
                    <a:pt x="340" y="596"/>
                    <a:pt x="340" y="596"/>
                    <a:pt x="340" y="596"/>
                  </a:cubicBezTo>
                  <a:cubicBezTo>
                    <a:pt x="358" y="585"/>
                    <a:pt x="369" y="565"/>
                    <a:pt x="369" y="542"/>
                  </a:cubicBezTo>
                  <a:cubicBezTo>
                    <a:pt x="369" y="520"/>
                    <a:pt x="358" y="500"/>
                    <a:pt x="341" y="489"/>
                  </a:cubicBezTo>
                  <a:cubicBezTo>
                    <a:pt x="356" y="459"/>
                    <a:pt x="356" y="459"/>
                    <a:pt x="356" y="459"/>
                  </a:cubicBezTo>
                  <a:cubicBezTo>
                    <a:pt x="362" y="461"/>
                    <a:pt x="369" y="462"/>
                    <a:pt x="376" y="462"/>
                  </a:cubicBezTo>
                  <a:close/>
                </a:path>
              </a:pathLst>
            </a:custGeom>
            <a:gradFill flip="none" rotWithShape="1">
              <a:gsLst>
                <a:gs pos="0">
                  <a:srgbClr val="D0CFCC"/>
                </a:gs>
                <a:gs pos="76000">
                  <a:schemeClr val="bg1">
                    <a:lumMod val="85000"/>
                  </a:schemeClr>
                </a:gs>
                <a:gs pos="100000">
                  <a:srgbClr val="FEFCFB"/>
                </a:gs>
              </a:gsLst>
              <a:lin ang="10800000" scaled="1"/>
              <a:tileRect/>
            </a:gradFill>
            <a:ln w="9525">
              <a:solidFill>
                <a:schemeClr val="bg1"/>
              </a:solidFill>
              <a:round/>
            </a:ln>
            <a:effectLst>
              <a:outerShdw blurRad="279400" dist="254000" dir="2700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8" name="网chenying0907出品 10"/>
            <p:cNvSpPr/>
            <p:nvPr/>
          </p:nvSpPr>
          <p:spPr>
            <a:xfrm>
              <a:off x="5915761" y="1830010"/>
              <a:ext cx="610968" cy="610968"/>
            </a:xfrm>
            <a:prstGeom prst="ellipse">
              <a:avLst/>
            </a:prstGeom>
            <a:gradFill flip="none" rotWithShape="1">
              <a:gsLst>
                <a:gs pos="0">
                  <a:schemeClr val="accent1"/>
                </a:gs>
                <a:gs pos="100000">
                  <a:schemeClr val="accent1">
                    <a:lumMod val="60000"/>
                    <a:lumOff val="40000"/>
                  </a:schemeClr>
                </a:gs>
              </a:gsLst>
              <a:lin ang="2700000" scaled="1"/>
              <a:tileRect/>
            </a:gradFill>
            <a:ln w="28575">
              <a:gradFill flip="none" rotWithShape="1">
                <a:gsLst>
                  <a:gs pos="0">
                    <a:schemeClr val="accent1"/>
                  </a:gs>
                  <a:gs pos="0">
                    <a:schemeClr val="accent1"/>
                  </a:gs>
                  <a:gs pos="100000">
                    <a:schemeClr val="accent1">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网chenying0907出品 10"/>
            <p:cNvSpPr/>
            <p:nvPr/>
          </p:nvSpPr>
          <p:spPr>
            <a:xfrm>
              <a:off x="5915761" y="3623374"/>
              <a:ext cx="610968" cy="610968"/>
            </a:xfrm>
            <a:prstGeom prst="ellipse">
              <a:avLst/>
            </a:prstGeom>
            <a:gradFill flip="none" rotWithShape="1">
              <a:gsLst>
                <a:gs pos="0">
                  <a:schemeClr val="accent3"/>
                </a:gs>
                <a:gs pos="100000">
                  <a:schemeClr val="accent3">
                    <a:lumMod val="60000"/>
                    <a:lumOff val="40000"/>
                  </a:schemeClr>
                </a:gs>
              </a:gsLst>
              <a:lin ang="2700000" scaled="1"/>
              <a:tileRect/>
            </a:gradFill>
            <a:ln w="28575">
              <a:gradFill flip="none" rotWithShape="1">
                <a:gsLst>
                  <a:gs pos="0">
                    <a:srgbClr val="FED255"/>
                  </a:gs>
                  <a:gs pos="0">
                    <a:schemeClr val="accent3"/>
                  </a:gs>
                  <a:gs pos="100000">
                    <a:schemeClr val="accent3">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网chenying0907出品 10"/>
            <p:cNvSpPr/>
            <p:nvPr/>
          </p:nvSpPr>
          <p:spPr>
            <a:xfrm>
              <a:off x="5915761" y="5416738"/>
              <a:ext cx="610968" cy="610968"/>
            </a:xfrm>
            <a:prstGeom prst="ellipse">
              <a:avLst/>
            </a:prstGeom>
            <a:gradFill flip="none" rotWithShape="1">
              <a:gsLst>
                <a:gs pos="0">
                  <a:schemeClr val="accent5"/>
                </a:gs>
                <a:gs pos="100000">
                  <a:schemeClr val="accent5">
                    <a:lumMod val="60000"/>
                    <a:lumOff val="40000"/>
                  </a:schemeClr>
                </a:gs>
              </a:gsLst>
              <a:lin ang="2700000" scaled="1"/>
              <a:tileRect/>
            </a:gradFill>
            <a:ln w="28575">
              <a:gradFill flip="none" rotWithShape="1">
                <a:gsLst>
                  <a:gs pos="0">
                    <a:srgbClr val="FED255"/>
                  </a:gs>
                  <a:gs pos="0">
                    <a:schemeClr val="accent5"/>
                  </a:gs>
                  <a:gs pos="100000">
                    <a:schemeClr val="accent5">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网chenying0907出品 10"/>
            <p:cNvSpPr/>
            <p:nvPr/>
          </p:nvSpPr>
          <p:spPr>
            <a:xfrm>
              <a:off x="5469598" y="2726692"/>
              <a:ext cx="610968" cy="610968"/>
            </a:xfrm>
            <a:prstGeom prst="ellipse">
              <a:avLst/>
            </a:prstGeom>
            <a:gradFill flip="none" rotWithShape="1">
              <a:gsLst>
                <a:gs pos="0">
                  <a:schemeClr val="accent2"/>
                </a:gs>
                <a:gs pos="100000">
                  <a:schemeClr val="accent2">
                    <a:lumMod val="60000"/>
                    <a:lumOff val="40000"/>
                  </a:schemeClr>
                </a:gs>
              </a:gsLst>
              <a:lin ang="2700000" scaled="1"/>
              <a:tileRect/>
            </a:gradFill>
            <a:ln w="28575">
              <a:gradFill flip="none" rotWithShape="1">
                <a:gsLst>
                  <a:gs pos="0">
                    <a:schemeClr val="accent2"/>
                  </a:gs>
                  <a:gs pos="0">
                    <a:schemeClr val="accent2"/>
                  </a:gs>
                  <a:gs pos="100000">
                    <a:schemeClr val="accent2">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网chenying0907出品 10"/>
            <p:cNvSpPr/>
            <p:nvPr/>
          </p:nvSpPr>
          <p:spPr>
            <a:xfrm>
              <a:off x="5469598" y="4520056"/>
              <a:ext cx="610968" cy="610968"/>
            </a:xfrm>
            <a:prstGeom prst="ellipse">
              <a:avLst/>
            </a:prstGeom>
            <a:gradFill flip="none" rotWithShape="1">
              <a:gsLst>
                <a:gs pos="0">
                  <a:schemeClr val="accent4"/>
                </a:gs>
                <a:gs pos="100000">
                  <a:schemeClr val="accent4">
                    <a:lumMod val="60000"/>
                    <a:lumOff val="40000"/>
                  </a:schemeClr>
                </a:gs>
              </a:gsLst>
              <a:lin ang="2700000" scaled="1"/>
              <a:tileRect/>
            </a:gradFill>
            <a:ln w="28575">
              <a:gradFill flip="none" rotWithShape="1">
                <a:gsLst>
                  <a:gs pos="0">
                    <a:srgbClr val="FED255"/>
                  </a:gs>
                  <a:gs pos="0">
                    <a:schemeClr val="accent4"/>
                  </a:gs>
                  <a:gs pos="100000">
                    <a:schemeClr val="accent4">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网chenying0907出品 60"/>
            <p:cNvSpPr/>
            <p:nvPr/>
          </p:nvSpPr>
          <p:spPr>
            <a:xfrm>
              <a:off x="6933333" y="1623165"/>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网chenying0907出品 60"/>
            <p:cNvSpPr/>
            <p:nvPr/>
          </p:nvSpPr>
          <p:spPr>
            <a:xfrm>
              <a:off x="4061179" y="2519847"/>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网chenying0907出品 60"/>
            <p:cNvSpPr/>
            <p:nvPr/>
          </p:nvSpPr>
          <p:spPr>
            <a:xfrm>
              <a:off x="4061179" y="4313211"/>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网chenying0907出品 60"/>
            <p:cNvSpPr/>
            <p:nvPr/>
          </p:nvSpPr>
          <p:spPr>
            <a:xfrm>
              <a:off x="6933333" y="3416529"/>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网chenying0907出品 60"/>
            <p:cNvSpPr/>
            <p:nvPr/>
          </p:nvSpPr>
          <p:spPr>
            <a:xfrm>
              <a:off x="6933333" y="5208630"/>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网chenying0907出品 18"/>
            <p:cNvSpPr txBox="1"/>
            <p:nvPr/>
          </p:nvSpPr>
          <p:spPr>
            <a:xfrm>
              <a:off x="5946169" y="1873884"/>
              <a:ext cx="609462" cy="553826"/>
            </a:xfrm>
            <a:prstGeom prst="rect">
              <a:avLst/>
            </a:prstGeom>
            <a:noFill/>
          </p:spPr>
          <p:txBody>
            <a:bodyPr wrap="none" rtlCol="0">
              <a:spAutoFit/>
            </a:bodyPr>
            <a:lstStyle/>
            <a:p>
              <a:r>
                <a:rPr lang="en-US" sz="2100" b="1">
                  <a:solidFill>
                    <a:schemeClr val="bg2"/>
                  </a:solidFill>
                </a:rPr>
                <a:t>01</a:t>
              </a:r>
              <a:endParaRPr lang="en-GB" sz="2100" b="1">
                <a:solidFill>
                  <a:schemeClr val="bg2"/>
                </a:solidFill>
              </a:endParaRPr>
            </a:p>
          </p:txBody>
        </p:sp>
        <p:sp>
          <p:nvSpPr>
            <p:cNvPr id="20" name="网chenying0907出品 19"/>
            <p:cNvSpPr txBox="1"/>
            <p:nvPr/>
          </p:nvSpPr>
          <p:spPr>
            <a:xfrm>
              <a:off x="5500007" y="2772980"/>
              <a:ext cx="609462" cy="553826"/>
            </a:xfrm>
            <a:prstGeom prst="rect">
              <a:avLst/>
            </a:prstGeom>
            <a:noFill/>
          </p:spPr>
          <p:txBody>
            <a:bodyPr wrap="none" rtlCol="0">
              <a:spAutoFit/>
            </a:bodyPr>
            <a:lstStyle/>
            <a:p>
              <a:r>
                <a:rPr lang="en-US" sz="2100" b="1">
                  <a:solidFill>
                    <a:schemeClr val="bg2"/>
                  </a:solidFill>
                </a:rPr>
                <a:t>02</a:t>
              </a:r>
              <a:endParaRPr lang="en-GB" sz="2100" b="1">
                <a:solidFill>
                  <a:schemeClr val="bg2"/>
                </a:solidFill>
              </a:endParaRPr>
            </a:p>
          </p:txBody>
        </p:sp>
        <p:sp>
          <p:nvSpPr>
            <p:cNvPr id="21" name="网chenying0907出品 20"/>
            <p:cNvSpPr txBox="1"/>
            <p:nvPr/>
          </p:nvSpPr>
          <p:spPr>
            <a:xfrm>
              <a:off x="5950067" y="3667391"/>
              <a:ext cx="609462" cy="553826"/>
            </a:xfrm>
            <a:prstGeom prst="rect">
              <a:avLst/>
            </a:prstGeom>
            <a:noFill/>
          </p:spPr>
          <p:txBody>
            <a:bodyPr wrap="none" rtlCol="0">
              <a:spAutoFit/>
            </a:bodyPr>
            <a:lstStyle/>
            <a:p>
              <a:r>
                <a:rPr lang="en-US" sz="2100" b="1">
                  <a:solidFill>
                    <a:schemeClr val="bg2"/>
                  </a:solidFill>
                </a:rPr>
                <a:t>03</a:t>
              </a:r>
              <a:endParaRPr lang="en-GB" sz="2100" b="1">
                <a:solidFill>
                  <a:schemeClr val="bg2"/>
                </a:solidFill>
              </a:endParaRPr>
            </a:p>
          </p:txBody>
        </p:sp>
        <p:sp>
          <p:nvSpPr>
            <p:cNvPr id="22" name="网chenying0907出品 21"/>
            <p:cNvSpPr txBox="1"/>
            <p:nvPr/>
          </p:nvSpPr>
          <p:spPr>
            <a:xfrm>
              <a:off x="5500005" y="4561033"/>
              <a:ext cx="609462" cy="553826"/>
            </a:xfrm>
            <a:prstGeom prst="rect">
              <a:avLst/>
            </a:prstGeom>
            <a:noFill/>
          </p:spPr>
          <p:txBody>
            <a:bodyPr wrap="none" rtlCol="0">
              <a:spAutoFit/>
            </a:bodyPr>
            <a:lstStyle/>
            <a:p>
              <a:r>
                <a:rPr lang="en-US" sz="2100" b="1">
                  <a:solidFill>
                    <a:schemeClr val="bg2"/>
                  </a:solidFill>
                </a:rPr>
                <a:t>04</a:t>
              </a:r>
              <a:endParaRPr lang="en-GB" sz="2100" b="1">
                <a:solidFill>
                  <a:schemeClr val="bg2"/>
                </a:solidFill>
              </a:endParaRPr>
            </a:p>
          </p:txBody>
        </p:sp>
        <p:sp>
          <p:nvSpPr>
            <p:cNvPr id="23" name="网chenying0907出品 22"/>
            <p:cNvSpPr txBox="1"/>
            <p:nvPr/>
          </p:nvSpPr>
          <p:spPr>
            <a:xfrm>
              <a:off x="5946169" y="5459349"/>
              <a:ext cx="609462" cy="553826"/>
            </a:xfrm>
            <a:prstGeom prst="rect">
              <a:avLst/>
            </a:prstGeom>
            <a:noFill/>
          </p:spPr>
          <p:txBody>
            <a:bodyPr wrap="none" rtlCol="0">
              <a:spAutoFit/>
            </a:bodyPr>
            <a:lstStyle/>
            <a:p>
              <a:r>
                <a:rPr lang="en-US" sz="2100" b="1">
                  <a:solidFill>
                    <a:schemeClr val="bg2"/>
                  </a:solidFill>
                </a:rPr>
                <a:t>05</a:t>
              </a:r>
              <a:endParaRPr lang="en-GB" sz="2100" b="1">
                <a:solidFill>
                  <a:schemeClr val="bg2"/>
                </a:solidFill>
              </a:endParaRPr>
            </a:p>
          </p:txBody>
        </p:sp>
        <p:grpSp>
          <p:nvGrpSpPr>
            <p:cNvPr id="24" name="Group 23"/>
            <p:cNvGrpSpPr/>
            <p:nvPr/>
          </p:nvGrpSpPr>
          <p:grpSpPr>
            <a:xfrm>
              <a:off x="7218010" y="3696289"/>
              <a:ext cx="464344" cy="465138"/>
              <a:chOff x="7287419" y="3505994"/>
              <a:chExt cx="464344" cy="465138"/>
            </a:xfrm>
            <a:solidFill>
              <a:schemeClr val="tx1"/>
            </a:solidFill>
          </p:grpSpPr>
          <p:sp>
            <p:nvSpPr>
              <p:cNvPr id="2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31" name="Group 30"/>
            <p:cNvGrpSpPr/>
            <p:nvPr/>
          </p:nvGrpSpPr>
          <p:grpSpPr>
            <a:xfrm>
              <a:off x="7242406" y="5488787"/>
              <a:ext cx="406400" cy="464344"/>
              <a:chOff x="9174163" y="2577307"/>
              <a:chExt cx="406400" cy="464344"/>
            </a:xfrm>
            <a:solidFill>
              <a:schemeClr val="tx1"/>
            </a:solidFill>
          </p:grpSpPr>
          <p:sp>
            <p:nvSpPr>
              <p:cNvPr id="32" name="AutoShape 48"/>
              <p:cNvSpPr/>
              <p:nvPr/>
            </p:nvSpPr>
            <p:spPr bwMode="auto">
              <a:xfrm>
                <a:off x="9174163" y="257730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3" name="AutoShape 49"/>
              <p:cNvSpPr/>
              <p:nvPr/>
            </p:nvSpPr>
            <p:spPr bwMode="auto">
              <a:xfrm>
                <a:off x="9493250" y="294005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4" name="AutoShape 50"/>
              <p:cNvSpPr/>
              <p:nvPr/>
            </p:nvSpPr>
            <p:spPr bwMode="auto">
              <a:xfrm>
                <a:off x="9493250" y="285273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5" name="AutoShape 51"/>
              <p:cNvSpPr/>
              <p:nvPr/>
            </p:nvSpPr>
            <p:spPr bwMode="auto">
              <a:xfrm>
                <a:off x="9493250" y="276542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36" name="Group 35"/>
            <p:cNvGrpSpPr/>
            <p:nvPr/>
          </p:nvGrpSpPr>
          <p:grpSpPr>
            <a:xfrm>
              <a:off x="7213434" y="1897172"/>
              <a:ext cx="464344" cy="464344"/>
              <a:chOff x="7287419" y="2577307"/>
              <a:chExt cx="464344" cy="464344"/>
            </a:xfrm>
            <a:solidFill>
              <a:schemeClr val="tx1"/>
            </a:solidFill>
          </p:grpSpPr>
          <p:sp>
            <p:nvSpPr>
              <p:cNvPr id="37"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0" name="Group 39"/>
            <p:cNvGrpSpPr/>
            <p:nvPr/>
          </p:nvGrpSpPr>
          <p:grpSpPr>
            <a:xfrm>
              <a:off x="4356020" y="2807338"/>
              <a:ext cx="434975" cy="464344"/>
              <a:chOff x="9159875" y="1647825"/>
              <a:chExt cx="434975" cy="464344"/>
            </a:xfrm>
            <a:solidFill>
              <a:schemeClr val="tx1"/>
            </a:solidFill>
          </p:grpSpPr>
          <p:sp>
            <p:nvSpPr>
              <p:cNvPr id="4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80" y="18900"/>
                    </a:moveTo>
                    <a:cubicBezTo>
                      <a:pt x="2018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80" y="1955"/>
                      <a:pt x="20180" y="2700"/>
                    </a:cubicBezTo>
                    <a:cubicBezTo>
                      <a:pt x="20180" y="2700"/>
                      <a:pt x="20180" y="18900"/>
                      <a:pt x="2018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4" name="Group 43"/>
            <p:cNvGrpSpPr/>
            <p:nvPr/>
          </p:nvGrpSpPr>
          <p:grpSpPr>
            <a:xfrm>
              <a:off x="4338328" y="4641271"/>
              <a:ext cx="464344" cy="362744"/>
              <a:chOff x="2581275" y="1710532"/>
              <a:chExt cx="464344" cy="362744"/>
            </a:xfrm>
            <a:solidFill>
              <a:schemeClr val="tx1"/>
            </a:solidFill>
          </p:grpSpPr>
          <p:sp>
            <p:nvSpPr>
              <p:cNvPr id="4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52"/>
          <p:cNvGrpSpPr/>
          <p:nvPr/>
        </p:nvGrpSpPr>
        <p:grpSpPr>
          <a:xfrm>
            <a:off x="6353644" y="1191786"/>
            <a:ext cx="1999780" cy="857425"/>
            <a:chOff x="8614471" y="2581594"/>
            <a:chExt cx="2665911" cy="1142881"/>
          </a:xfrm>
        </p:grpSpPr>
        <p:sp>
          <p:nvSpPr>
            <p:cNvPr id="54" name="网chenying0907出品 53"/>
            <p:cNvSpPr txBox="1"/>
            <p:nvPr/>
          </p:nvSpPr>
          <p:spPr>
            <a:xfrm>
              <a:off x="8614471" y="2581594"/>
              <a:ext cx="1271922" cy="430754"/>
            </a:xfrm>
            <a:prstGeom prst="rect">
              <a:avLst/>
            </a:prstGeom>
            <a:noFill/>
          </p:spPr>
          <p:txBody>
            <a:bodyPr wrap="none" rtlCol="0">
              <a:spAutoFit/>
            </a:bodyPr>
            <a:lstStyle/>
            <a:p>
              <a:r>
                <a:rPr lang="zh-CN" altLang="en-US" sz="1500" b="1" dirty="0">
                  <a:solidFill>
                    <a:schemeClr val="accent1"/>
                  </a:solidFill>
                </a:rPr>
                <a:t>文字描述</a:t>
              </a:r>
              <a:endParaRPr lang="en-GB" sz="1500" b="1" dirty="0">
                <a:solidFill>
                  <a:schemeClr val="accent1"/>
                </a:solidFill>
              </a:endParaRPr>
            </a:p>
          </p:txBody>
        </p:sp>
        <p:sp>
          <p:nvSpPr>
            <p:cNvPr id="55" name="Rectangle 54"/>
            <p:cNvSpPr/>
            <p:nvPr/>
          </p:nvSpPr>
          <p:spPr>
            <a:xfrm>
              <a:off x="8614471" y="2924503"/>
              <a:ext cx="2665911" cy="799972"/>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56" name="Group 55"/>
          <p:cNvGrpSpPr/>
          <p:nvPr/>
        </p:nvGrpSpPr>
        <p:grpSpPr>
          <a:xfrm>
            <a:off x="6353645" y="2541838"/>
            <a:ext cx="2066455" cy="857425"/>
            <a:chOff x="8614471" y="2581594"/>
            <a:chExt cx="2754795" cy="1142881"/>
          </a:xfrm>
        </p:grpSpPr>
        <p:sp>
          <p:nvSpPr>
            <p:cNvPr id="57" name="网chenying0907出品 56"/>
            <p:cNvSpPr txBox="1"/>
            <p:nvPr/>
          </p:nvSpPr>
          <p:spPr>
            <a:xfrm>
              <a:off x="8614471" y="2581594"/>
              <a:ext cx="1329621" cy="430754"/>
            </a:xfrm>
            <a:prstGeom prst="rect">
              <a:avLst/>
            </a:prstGeom>
            <a:noFill/>
          </p:spPr>
          <p:txBody>
            <a:bodyPr wrap="none" rtlCol="0">
              <a:spAutoFit/>
            </a:bodyPr>
            <a:lstStyle/>
            <a:p>
              <a:r>
                <a:rPr lang="zh-CN" altLang="en-US" sz="1500" b="1" dirty="0">
                  <a:solidFill>
                    <a:schemeClr val="accent3"/>
                  </a:solidFill>
                </a:rPr>
                <a:t>文字描述</a:t>
              </a:r>
              <a:r>
                <a:rPr lang="en-US" sz="1500" b="1" dirty="0">
                  <a:solidFill>
                    <a:schemeClr val="accent3"/>
                  </a:solidFill>
                </a:rPr>
                <a:t> </a:t>
              </a:r>
              <a:endParaRPr lang="en-GB" sz="1500" b="1" dirty="0">
                <a:solidFill>
                  <a:schemeClr val="accent3"/>
                </a:solidFill>
              </a:endParaRPr>
            </a:p>
          </p:txBody>
        </p:sp>
        <p:sp>
          <p:nvSpPr>
            <p:cNvPr id="58" name="Rectangle 57"/>
            <p:cNvSpPr/>
            <p:nvPr/>
          </p:nvSpPr>
          <p:spPr>
            <a:xfrm>
              <a:off x="8614471" y="2924503"/>
              <a:ext cx="2754795" cy="799972"/>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59" name="Group 58"/>
          <p:cNvGrpSpPr/>
          <p:nvPr/>
        </p:nvGrpSpPr>
        <p:grpSpPr>
          <a:xfrm>
            <a:off x="6353645" y="3886329"/>
            <a:ext cx="1999779" cy="857425"/>
            <a:chOff x="8614471" y="2581594"/>
            <a:chExt cx="2665909" cy="1142881"/>
          </a:xfrm>
        </p:grpSpPr>
        <p:sp>
          <p:nvSpPr>
            <p:cNvPr id="60" name="网chenying0907出品 59"/>
            <p:cNvSpPr txBox="1"/>
            <p:nvPr/>
          </p:nvSpPr>
          <p:spPr>
            <a:xfrm>
              <a:off x="8614471" y="2581594"/>
              <a:ext cx="1271922" cy="430754"/>
            </a:xfrm>
            <a:prstGeom prst="rect">
              <a:avLst/>
            </a:prstGeom>
            <a:noFill/>
          </p:spPr>
          <p:txBody>
            <a:bodyPr wrap="none" rtlCol="0">
              <a:spAutoFit/>
            </a:bodyPr>
            <a:lstStyle/>
            <a:p>
              <a:r>
                <a:rPr lang="zh-CN" altLang="en-US" sz="1500" b="1" dirty="0">
                  <a:solidFill>
                    <a:schemeClr val="accent5"/>
                  </a:solidFill>
                </a:rPr>
                <a:t>文字描述</a:t>
              </a:r>
              <a:endParaRPr lang="en-GB" sz="1500" b="1" dirty="0">
                <a:solidFill>
                  <a:schemeClr val="accent5"/>
                </a:solidFill>
              </a:endParaRPr>
            </a:p>
          </p:txBody>
        </p:sp>
        <p:sp>
          <p:nvSpPr>
            <p:cNvPr id="61" name="Rectangle 60"/>
            <p:cNvSpPr/>
            <p:nvPr/>
          </p:nvSpPr>
          <p:spPr>
            <a:xfrm>
              <a:off x="8614471" y="2924503"/>
              <a:ext cx="2665909" cy="799972"/>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62" name="Group 61"/>
          <p:cNvGrpSpPr/>
          <p:nvPr/>
        </p:nvGrpSpPr>
        <p:grpSpPr>
          <a:xfrm>
            <a:off x="847724" y="3218041"/>
            <a:ext cx="2058162" cy="857425"/>
            <a:chOff x="9104967" y="2581594"/>
            <a:chExt cx="2743740" cy="1142881"/>
          </a:xfrm>
        </p:grpSpPr>
        <p:sp>
          <p:nvSpPr>
            <p:cNvPr id="63" name="网chenying0907出品 62"/>
            <p:cNvSpPr txBox="1"/>
            <p:nvPr/>
          </p:nvSpPr>
          <p:spPr>
            <a:xfrm>
              <a:off x="10576785" y="2581594"/>
              <a:ext cx="1271922" cy="430754"/>
            </a:xfrm>
            <a:prstGeom prst="rect">
              <a:avLst/>
            </a:prstGeom>
            <a:noFill/>
          </p:spPr>
          <p:txBody>
            <a:bodyPr wrap="none" rtlCol="0">
              <a:spAutoFit/>
            </a:bodyPr>
            <a:lstStyle/>
            <a:p>
              <a:pPr algn="r"/>
              <a:r>
                <a:rPr lang="zh-CN" altLang="en-US" sz="1500" b="1" dirty="0">
                  <a:solidFill>
                    <a:schemeClr val="accent4"/>
                  </a:solidFill>
                </a:rPr>
                <a:t>文字描述</a:t>
              </a:r>
              <a:endParaRPr lang="en-GB" sz="1500" b="1" dirty="0">
                <a:solidFill>
                  <a:schemeClr val="accent4"/>
                </a:solidFill>
              </a:endParaRPr>
            </a:p>
          </p:txBody>
        </p:sp>
        <p:sp>
          <p:nvSpPr>
            <p:cNvPr id="64" name="Rectangle 63"/>
            <p:cNvSpPr/>
            <p:nvPr/>
          </p:nvSpPr>
          <p:spPr>
            <a:xfrm>
              <a:off x="9104967" y="2924503"/>
              <a:ext cx="2743740" cy="799972"/>
            </a:xfrm>
            <a:prstGeom prst="rect">
              <a:avLst/>
            </a:prstGeom>
          </p:spPr>
          <p:txBody>
            <a:bodyPr wrap="square">
              <a:spAutoFit/>
            </a:bodyPr>
            <a:lstStyle/>
            <a:p>
              <a:pPr algn="r"/>
              <a:r>
                <a:rPr lang="zh-CN" altLang="en-US" sz="1100" dirty="0"/>
                <a:t>在此处输入具体的文字描述内容在此处输入具体的文字描述内容</a:t>
              </a:r>
              <a:endParaRPr lang="en-GB" sz="1100" dirty="0"/>
            </a:p>
          </p:txBody>
        </p:sp>
      </p:grpSp>
      <p:grpSp>
        <p:nvGrpSpPr>
          <p:cNvPr id="68" name="Group 67"/>
          <p:cNvGrpSpPr/>
          <p:nvPr/>
        </p:nvGrpSpPr>
        <p:grpSpPr>
          <a:xfrm>
            <a:off x="847725" y="1874621"/>
            <a:ext cx="2058162" cy="857425"/>
            <a:chOff x="9104967" y="2581594"/>
            <a:chExt cx="2743740" cy="1142881"/>
          </a:xfrm>
        </p:grpSpPr>
        <p:sp>
          <p:nvSpPr>
            <p:cNvPr id="69" name="网chenying0907出品 68"/>
            <p:cNvSpPr txBox="1"/>
            <p:nvPr/>
          </p:nvSpPr>
          <p:spPr>
            <a:xfrm>
              <a:off x="10576785" y="2581594"/>
              <a:ext cx="1271922" cy="430754"/>
            </a:xfrm>
            <a:prstGeom prst="rect">
              <a:avLst/>
            </a:prstGeom>
            <a:noFill/>
          </p:spPr>
          <p:txBody>
            <a:bodyPr wrap="none" rtlCol="0">
              <a:spAutoFit/>
            </a:bodyPr>
            <a:lstStyle/>
            <a:p>
              <a:pPr algn="r"/>
              <a:r>
                <a:rPr lang="zh-CN" altLang="en-US" sz="1500" b="1" dirty="0">
                  <a:solidFill>
                    <a:schemeClr val="accent2"/>
                  </a:solidFill>
                </a:rPr>
                <a:t>文字描述</a:t>
              </a:r>
              <a:endParaRPr lang="en-GB" sz="1500" b="1" dirty="0">
                <a:solidFill>
                  <a:schemeClr val="accent2"/>
                </a:solidFill>
              </a:endParaRPr>
            </a:p>
          </p:txBody>
        </p:sp>
        <p:sp>
          <p:nvSpPr>
            <p:cNvPr id="70" name="Rectangle 69"/>
            <p:cNvSpPr/>
            <p:nvPr/>
          </p:nvSpPr>
          <p:spPr>
            <a:xfrm>
              <a:off x="9104967" y="2924503"/>
              <a:ext cx="2743740" cy="799972"/>
            </a:xfrm>
            <a:prstGeom prst="rect">
              <a:avLst/>
            </a:prstGeom>
          </p:spPr>
          <p:txBody>
            <a:bodyPr wrap="square">
              <a:spAutoFit/>
            </a:bodyPr>
            <a:lstStyle/>
            <a:p>
              <a:pPr algn="r"/>
              <a:r>
                <a:rPr lang="zh-CN" altLang="en-US" sz="1100" dirty="0"/>
                <a:t>在此处输入具体的文字描述内容在此处输入具体的文字描述内容</a:t>
              </a:r>
              <a:endParaRPr lang="en-GB" sz="1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ppt_x</p:attrName>
                                        </p:attrNameLst>
                                      </p:cBhvr>
                                      <p:tavLst>
                                        <p:tav tm="0">
                                          <p:val>
                                            <p:strVal val="#ppt_x-#ppt_w*1.125000"/>
                                          </p:val>
                                        </p:tav>
                                        <p:tav tm="100000">
                                          <p:val>
                                            <p:strVal val="#ppt_x"/>
                                          </p:val>
                                        </p:tav>
                                      </p:tavLst>
                                    </p:anim>
                                    <p:animEffect transition="in" filter="wipe(right)">
                                      <p:cBhvr>
                                        <p:cTn id="24" dur="500"/>
                                        <p:tgtEl>
                                          <p:spTgt spid="53"/>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p:tgtEl>
                                          <p:spTgt spid="56"/>
                                        </p:tgtEl>
                                        <p:attrNameLst>
                                          <p:attrName>ppt_x</p:attrName>
                                        </p:attrNameLst>
                                      </p:cBhvr>
                                      <p:tavLst>
                                        <p:tav tm="0">
                                          <p:val>
                                            <p:strVal val="#ppt_x-#ppt_w*1.125000"/>
                                          </p:val>
                                        </p:tav>
                                        <p:tav tm="100000">
                                          <p:val>
                                            <p:strVal val="#ppt_x"/>
                                          </p:val>
                                        </p:tav>
                                      </p:tavLst>
                                    </p:anim>
                                    <p:animEffect transition="in" filter="wipe(right)">
                                      <p:cBhvr>
                                        <p:cTn id="29" dur="500"/>
                                        <p:tgtEl>
                                          <p:spTgt spid="56"/>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p:tgtEl>
                                          <p:spTgt spid="59"/>
                                        </p:tgtEl>
                                        <p:attrNameLst>
                                          <p:attrName>ppt_x</p:attrName>
                                        </p:attrNameLst>
                                      </p:cBhvr>
                                      <p:tavLst>
                                        <p:tav tm="0">
                                          <p:val>
                                            <p:strVal val="#ppt_x-#ppt_w*1.125000"/>
                                          </p:val>
                                        </p:tav>
                                        <p:tav tm="100000">
                                          <p:val>
                                            <p:strVal val="#ppt_x"/>
                                          </p:val>
                                        </p:tav>
                                      </p:tavLst>
                                    </p:anim>
                                    <p:animEffect transition="in" filter="wipe(right)">
                                      <p:cBhvr>
                                        <p:cTn id="34" dur="500"/>
                                        <p:tgtEl>
                                          <p:spTgt spid="59"/>
                                        </p:tgtEl>
                                      </p:cBhvr>
                                    </p:animEffect>
                                  </p:childTnLst>
                                </p:cTn>
                              </p:par>
                            </p:childTnLst>
                          </p:cTn>
                        </p:par>
                        <p:par>
                          <p:cTn id="35" fill="hold">
                            <p:stCondLst>
                              <p:cond delay="3500"/>
                            </p:stCondLst>
                            <p:childTnLst>
                              <p:par>
                                <p:cTn id="36" presetID="12" presetClass="entr" presetSubtype="2"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p:tgtEl>
                                          <p:spTgt spid="68"/>
                                        </p:tgtEl>
                                        <p:attrNameLst>
                                          <p:attrName>ppt_x</p:attrName>
                                        </p:attrNameLst>
                                      </p:cBhvr>
                                      <p:tavLst>
                                        <p:tav tm="0">
                                          <p:val>
                                            <p:strVal val="#ppt_x+#ppt_w*1.125000"/>
                                          </p:val>
                                        </p:tav>
                                        <p:tav tm="100000">
                                          <p:val>
                                            <p:strVal val="#ppt_x"/>
                                          </p:val>
                                        </p:tav>
                                      </p:tavLst>
                                    </p:anim>
                                    <p:animEffect transition="in" filter="wipe(left)">
                                      <p:cBhvr>
                                        <p:cTn id="39" dur="500"/>
                                        <p:tgtEl>
                                          <p:spTgt spid="68"/>
                                        </p:tgtEl>
                                      </p:cBhvr>
                                    </p:animEffect>
                                  </p:childTnLst>
                                </p:cTn>
                              </p:par>
                            </p:childTnLst>
                          </p:cTn>
                        </p:par>
                        <p:par>
                          <p:cTn id="40" fill="hold">
                            <p:stCondLst>
                              <p:cond delay="4000"/>
                            </p:stCondLst>
                            <p:childTnLst>
                              <p:par>
                                <p:cTn id="41" presetID="12" presetClass="entr" presetSubtype="2"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p:tgtEl>
                                          <p:spTgt spid="62"/>
                                        </p:tgtEl>
                                        <p:attrNameLst>
                                          <p:attrName>ppt_x</p:attrName>
                                        </p:attrNameLst>
                                      </p:cBhvr>
                                      <p:tavLst>
                                        <p:tav tm="0">
                                          <p:val>
                                            <p:strVal val="#ppt_x+#ppt_w*1.125000"/>
                                          </p:val>
                                        </p:tav>
                                        <p:tav tm="100000">
                                          <p:val>
                                            <p:strVal val="#ppt_x"/>
                                          </p:val>
                                        </p:tav>
                                      </p:tavLst>
                                    </p:anim>
                                    <p:animEffect transition="in" filter="wipe(left)">
                                      <p:cBhvr>
                                        <p:cTn id="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70092" y="1017695"/>
            <a:ext cx="1811901" cy="2755779"/>
            <a:chOff x="4892607" y="1356508"/>
            <a:chExt cx="2415448" cy="3673238"/>
          </a:xfrm>
        </p:grpSpPr>
        <p:grpSp>
          <p:nvGrpSpPr>
            <p:cNvPr id="4" name="网chenying0907出品 22"/>
            <p:cNvGrpSpPr/>
            <p:nvPr/>
          </p:nvGrpSpPr>
          <p:grpSpPr>
            <a:xfrm>
              <a:off x="4892607" y="1356508"/>
              <a:ext cx="2415448" cy="3673238"/>
              <a:chOff x="683568" y="1370619"/>
              <a:chExt cx="2589167" cy="3937417"/>
            </a:xfrm>
          </p:grpSpPr>
          <p:sp>
            <p:nvSpPr>
              <p:cNvPr id="5" name="五角星 4"/>
              <p:cNvSpPr/>
              <p:nvPr/>
            </p:nvSpPr>
            <p:spPr>
              <a:xfrm>
                <a:off x="683568" y="1370619"/>
                <a:ext cx="2589167" cy="3849577"/>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4"/>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 name="五角星 4"/>
              <p:cNvSpPr/>
              <p:nvPr/>
            </p:nvSpPr>
            <p:spPr>
              <a:xfrm>
                <a:off x="816150" y="1509803"/>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chemeClr val="accent4"/>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1" name="网chenying0907出品 30"/>
            <p:cNvSpPr>
              <a:spLocks noEditPoints="1"/>
            </p:cNvSpPr>
            <p:nvPr/>
          </p:nvSpPr>
          <p:spPr bwMode="auto">
            <a:xfrm>
              <a:off x="5827930" y="2202562"/>
              <a:ext cx="532250" cy="544147"/>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4"/>
            </a:solidFill>
            <a:ln>
              <a:noFill/>
            </a:ln>
          </p:spPr>
          <p:txBody>
            <a:bodyPr vert="horz" wrap="square" lIns="91440" tIns="45720" rIns="91440" bIns="45720" numCol="1" anchor="t" anchorCtr="0" compatLnSpc="1"/>
            <a:lstStyle/>
            <a:p>
              <a:endParaRPr lang="en-US" dirty="0"/>
            </a:p>
          </p:txBody>
        </p:sp>
        <p:sp>
          <p:nvSpPr>
            <p:cNvPr id="34" name="网chenying0907出品 33"/>
            <p:cNvSpPr txBox="1"/>
            <p:nvPr/>
          </p:nvSpPr>
          <p:spPr>
            <a:xfrm>
              <a:off x="5573942" y="2771283"/>
              <a:ext cx="947103" cy="430754"/>
            </a:xfrm>
            <a:prstGeom prst="rect">
              <a:avLst/>
            </a:prstGeom>
            <a:noFill/>
          </p:spPr>
          <p:txBody>
            <a:bodyPr wrap="none" rtlCol="0">
              <a:spAutoFit/>
            </a:bodyPr>
            <a:lstStyle/>
            <a:p>
              <a:r>
                <a:rPr lang="zh-CN" altLang="en-US" sz="1500" dirty="0"/>
                <a:t>步骤</a:t>
              </a:r>
              <a:r>
                <a:rPr lang="en-US" sz="1500" dirty="0"/>
                <a:t> 2</a:t>
              </a:r>
              <a:endParaRPr lang="en-GB" sz="1500" dirty="0"/>
            </a:p>
          </p:txBody>
        </p:sp>
      </p:grpSp>
      <p:grpSp>
        <p:nvGrpSpPr>
          <p:cNvPr id="18" name="Group 17"/>
          <p:cNvGrpSpPr/>
          <p:nvPr/>
        </p:nvGrpSpPr>
        <p:grpSpPr>
          <a:xfrm>
            <a:off x="2109447" y="1267204"/>
            <a:ext cx="1811901" cy="2755781"/>
            <a:chOff x="2812108" y="1689084"/>
            <a:chExt cx="2415448" cy="3673240"/>
          </a:xfrm>
        </p:grpSpPr>
        <p:grpSp>
          <p:nvGrpSpPr>
            <p:cNvPr id="10" name="网chenying0907出品 28"/>
            <p:cNvGrpSpPr/>
            <p:nvPr/>
          </p:nvGrpSpPr>
          <p:grpSpPr>
            <a:xfrm rot="20302619">
              <a:off x="2812108" y="1689084"/>
              <a:ext cx="2415448" cy="3673240"/>
              <a:chOff x="683568" y="1370618"/>
              <a:chExt cx="2589167" cy="3937419"/>
            </a:xfrm>
          </p:grpSpPr>
          <p:sp>
            <p:nvSpPr>
              <p:cNvPr id="11" name="五角星 4"/>
              <p:cNvSpPr/>
              <p:nvPr/>
            </p:nvSpPr>
            <p:spPr>
              <a:xfrm>
                <a:off x="683568" y="1370618"/>
                <a:ext cx="2589167" cy="3849577"/>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1"/>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五角星 4"/>
              <p:cNvSpPr/>
              <p:nvPr/>
            </p:nvSpPr>
            <p:spPr>
              <a:xfrm>
                <a:off x="816149" y="1509804"/>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8" name="Group 27"/>
            <p:cNvGrpSpPr/>
            <p:nvPr/>
          </p:nvGrpSpPr>
          <p:grpSpPr>
            <a:xfrm>
              <a:off x="3576132" y="2588231"/>
              <a:ext cx="350997" cy="511652"/>
              <a:chOff x="3582988" y="3510757"/>
              <a:chExt cx="319088" cy="465138"/>
            </a:xfrm>
            <a:solidFill>
              <a:schemeClr val="accent1"/>
            </a:solidFill>
          </p:grpSpPr>
          <p:sp>
            <p:nvSpPr>
              <p:cNvPr id="2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sp>
          <p:nvSpPr>
            <p:cNvPr id="35" name="网chenying0907出品 34"/>
            <p:cNvSpPr txBox="1"/>
            <p:nvPr/>
          </p:nvSpPr>
          <p:spPr>
            <a:xfrm>
              <a:off x="3412622" y="3091857"/>
              <a:ext cx="947103" cy="430754"/>
            </a:xfrm>
            <a:prstGeom prst="rect">
              <a:avLst/>
            </a:prstGeom>
            <a:noFill/>
          </p:spPr>
          <p:txBody>
            <a:bodyPr wrap="none" rtlCol="0">
              <a:spAutoFit/>
            </a:bodyPr>
            <a:lstStyle/>
            <a:p>
              <a:r>
                <a:rPr lang="zh-CN" altLang="en-US" sz="1500" dirty="0"/>
                <a:t>步骤</a:t>
              </a:r>
              <a:r>
                <a:rPr lang="en-US" sz="1500" dirty="0"/>
                <a:t> 1</a:t>
              </a:r>
              <a:endParaRPr lang="en-GB" sz="1500" dirty="0"/>
            </a:p>
          </p:txBody>
        </p:sp>
      </p:grpSp>
      <p:grpSp>
        <p:nvGrpSpPr>
          <p:cNvPr id="20" name="Group 19"/>
          <p:cNvGrpSpPr/>
          <p:nvPr/>
        </p:nvGrpSpPr>
        <p:grpSpPr>
          <a:xfrm>
            <a:off x="5211356" y="1355878"/>
            <a:ext cx="1811901" cy="2755780"/>
            <a:chOff x="6947269" y="1807279"/>
            <a:chExt cx="2415448" cy="3673239"/>
          </a:xfrm>
        </p:grpSpPr>
        <p:grpSp>
          <p:nvGrpSpPr>
            <p:cNvPr id="7" name="网chenying0907出品 25"/>
            <p:cNvGrpSpPr/>
            <p:nvPr/>
          </p:nvGrpSpPr>
          <p:grpSpPr>
            <a:xfrm rot="1292006">
              <a:off x="6947269" y="1807279"/>
              <a:ext cx="2415448" cy="3673239"/>
              <a:chOff x="683568" y="1370619"/>
              <a:chExt cx="2589167" cy="3937418"/>
            </a:xfrm>
          </p:grpSpPr>
          <p:sp>
            <p:nvSpPr>
              <p:cNvPr id="8" name="五角星 4"/>
              <p:cNvSpPr/>
              <p:nvPr/>
            </p:nvSpPr>
            <p:spPr>
              <a:xfrm>
                <a:off x="683568" y="1370619"/>
                <a:ext cx="2589167" cy="3849577"/>
              </a:xfrm>
              <a:custGeom>
                <a:avLst/>
                <a:gdLst/>
                <a:ahLst/>
                <a:cxnLst/>
                <a:rect l="l" t="t" r="r" b="b"/>
                <a:pathLst>
                  <a:path w="2809026" h="4176464">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五角星 4"/>
              <p:cNvSpPr/>
              <p:nvPr/>
            </p:nvSpPr>
            <p:spPr>
              <a:xfrm>
                <a:off x="816149" y="1509804"/>
                <a:ext cx="2324004" cy="3798233"/>
              </a:xfrm>
              <a:custGeom>
                <a:avLst/>
                <a:gdLst>
                  <a:gd name="connsiteX0" fmla="*/ 1389279 w 2809026"/>
                  <a:gd name="connsiteY0" fmla="*/ 0 h 4590928"/>
                  <a:gd name="connsiteX1" fmla="*/ 1808406 w 2809026"/>
                  <a:gd name="connsiteY1" fmla="*/ 851314 h 4590928"/>
                  <a:gd name="connsiteX2" fmla="*/ 2743760 w 2809026"/>
                  <a:gd name="connsiteY2" fmla="*/ 988742 h 4590928"/>
                  <a:gd name="connsiteX3" fmla="*/ 2067441 w 2809026"/>
                  <a:gd name="connsiteY3" fmla="*/ 1652312 h 4590928"/>
                  <a:gd name="connsiteX4" fmla="*/ 2226394 w 2809026"/>
                  <a:gd name="connsiteY4" fmla="*/ 2588561 h 4590928"/>
                  <a:gd name="connsiteX5" fmla="*/ 1551238 w 2809026"/>
                  <a:gd name="connsiteY5" fmla="*/ 2202347 h 4590928"/>
                  <a:gd name="connsiteX6" fmla="*/ 1404513 w 2809026"/>
                  <a:gd name="connsiteY6" fmla="*/ 4590928 h 4590928"/>
                  <a:gd name="connsiteX7" fmla="*/ 1258812 w 2809026"/>
                  <a:gd name="connsiteY7" fmla="*/ 2216119 h 4590928"/>
                  <a:gd name="connsiteX8" fmla="*/ 552165 w 2809026"/>
                  <a:gd name="connsiteY8" fmla="*/ 2588561 h 4590928"/>
                  <a:gd name="connsiteX9" fmla="*/ 711118 w 2809026"/>
                  <a:gd name="connsiteY9" fmla="*/ 1652312 h 4590928"/>
                  <a:gd name="connsiteX10" fmla="*/ 34799 w 2809026"/>
                  <a:gd name="connsiteY10" fmla="*/ 988742 h 4590928"/>
                  <a:gd name="connsiteX11" fmla="*/ 970153 w 2809026"/>
                  <a:gd name="connsiteY11" fmla="*/ 851314 h 4590928"/>
                  <a:gd name="connsiteX12" fmla="*/ 1389279 w 2809026"/>
                  <a:gd name="connsiteY12" fmla="*/ 0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026" h="4590928">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val="window" lastClr="FFFFFF"/>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5" name="Group 24"/>
            <p:cNvGrpSpPr/>
            <p:nvPr/>
          </p:nvGrpSpPr>
          <p:grpSpPr>
            <a:xfrm>
              <a:off x="8159297" y="2617252"/>
              <a:ext cx="464344" cy="464344"/>
              <a:chOff x="8216107" y="1647825"/>
              <a:chExt cx="464344" cy="464344"/>
            </a:xfrm>
            <a:solidFill>
              <a:schemeClr val="accent2"/>
            </a:solidFill>
          </p:grpSpPr>
          <p:sp>
            <p:nvSpPr>
              <p:cNvPr id="26"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7"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36" name="网chenying0907出品 35"/>
            <p:cNvSpPr txBox="1"/>
            <p:nvPr/>
          </p:nvSpPr>
          <p:spPr>
            <a:xfrm>
              <a:off x="7807266" y="3149770"/>
              <a:ext cx="947103" cy="430754"/>
            </a:xfrm>
            <a:prstGeom prst="rect">
              <a:avLst/>
            </a:prstGeom>
            <a:noFill/>
          </p:spPr>
          <p:txBody>
            <a:bodyPr wrap="none" rtlCol="0">
              <a:spAutoFit/>
            </a:bodyPr>
            <a:lstStyle/>
            <a:p>
              <a:r>
                <a:rPr lang="zh-CN" altLang="en-US" sz="1500" dirty="0"/>
                <a:t>步骤</a:t>
              </a:r>
              <a:r>
                <a:rPr lang="en-US" sz="1500" dirty="0"/>
                <a:t> 3</a:t>
              </a:r>
              <a:endParaRPr lang="en-GB" sz="1500" dirty="0"/>
            </a:p>
          </p:txBody>
        </p:sp>
      </p:grpSp>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课堂实施</a:t>
            </a:r>
            <a:r>
              <a:rPr lang="en-US" altLang="zh-CN" sz="2400" b="1" dirty="0">
                <a:solidFill>
                  <a:srgbClr val="435258"/>
                </a:solidFill>
                <a:latin typeface="微软雅黑" panose="020B0503020204020204" pitchFamily="34" charset="-122"/>
                <a:ea typeface="微软雅黑" panose="020B0503020204020204" pitchFamily="34" charset="-122"/>
                <a:cs typeface="+mn-cs"/>
              </a:rPr>
              <a:t>4</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13" name="网chenying0907出品 31"/>
          <p:cNvSpPr/>
          <p:nvPr/>
        </p:nvSpPr>
        <p:spPr>
          <a:xfrm flipV="1">
            <a:off x="1143589" y="2933902"/>
            <a:ext cx="6859191" cy="16205"/>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lIns="68589" tIns="34295" rIns="68589" bIns="34295"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网chenying0907出品 33"/>
          <p:cNvSpPr/>
          <p:nvPr/>
        </p:nvSpPr>
        <p:spPr>
          <a:xfrm flipV="1">
            <a:off x="1143589" y="3445450"/>
            <a:ext cx="6859191" cy="21607"/>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lIns="68589" tIns="34295" rIns="68589" bIns="34295"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2" name="Group 31"/>
          <p:cNvGrpSpPr/>
          <p:nvPr/>
        </p:nvGrpSpPr>
        <p:grpSpPr>
          <a:xfrm>
            <a:off x="1" y="2619784"/>
            <a:ext cx="9145587" cy="1137723"/>
            <a:chOff x="1524521" y="3379423"/>
            <a:chExt cx="9161140" cy="1516496"/>
          </a:xfrm>
        </p:grpSpPr>
        <p:sp>
          <p:nvSpPr>
            <p:cNvPr id="14" name="网chenying0907出品 3"/>
            <p:cNvSpPr/>
            <p:nvPr/>
          </p:nvSpPr>
          <p:spPr>
            <a:xfrm>
              <a:off x="1524521" y="3379423"/>
              <a:ext cx="9142957" cy="41022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网chenying0907出品 3"/>
            <p:cNvSpPr/>
            <p:nvPr/>
          </p:nvSpPr>
          <p:spPr>
            <a:xfrm flipV="1">
              <a:off x="1524521" y="4492671"/>
              <a:ext cx="9161140" cy="403248"/>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7" name="网chenying0907出品 35"/>
          <p:cNvSpPr/>
          <p:nvPr/>
        </p:nvSpPr>
        <p:spPr>
          <a:xfrm>
            <a:off x="0" y="2945981"/>
            <a:ext cx="9145588" cy="499469"/>
          </a:xfrm>
          <a:prstGeom prst="rect">
            <a:avLst/>
          </a:prstGeom>
          <a:solidFill>
            <a:sysClr val="window" lastClr="FFFFFF"/>
          </a:solidFill>
          <a:ln w="25400" cap="flat" cmpd="sng" algn="ctr">
            <a:noFill/>
            <a:prstDash val="solid"/>
          </a:ln>
          <a:effectLst/>
        </p:spPr>
        <p:txBody>
          <a:bodyPr lIns="68589" tIns="34295" rIns="68589" bIns="34295"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网chenying0907出品 22"/>
          <p:cNvSpPr txBox="1"/>
          <p:nvPr/>
        </p:nvSpPr>
        <p:spPr>
          <a:xfrm>
            <a:off x="35938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24" name="Straight Connector 23"/>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832526" y="3005894"/>
            <a:ext cx="5480757" cy="407814"/>
          </a:xfrm>
          <a:prstGeom prst="rect">
            <a:avLst/>
          </a:prstGeom>
        </p:spPr>
        <p:txBody>
          <a:bodyPr wrap="square" lIns="68589" tIns="34295" rIns="68589" bIns="34295">
            <a:spAutoFit/>
          </a:bodyPr>
          <a:lstStyle/>
          <a:p>
            <a:pPr algn="ctr"/>
            <a:r>
              <a:rPr lang="zh-CN" altLang="en-US" sz="1100" dirty="0">
                <a:latin typeface="微软雅黑" panose="020B0503020204020204" pitchFamily="34" charset="-122"/>
                <a:ea typeface="微软雅黑" panose="020B0503020204020204" pitchFamily="34" charset="-122"/>
              </a:rPr>
              <a:t>在此处输入具体的文字描述内容在此处输入具体的文字描述内容，在此处输入具体的文字描述内容在此处输入具体的文字描述内容在此处输入具体的文字描述内容</a:t>
            </a:r>
            <a:endParaRPr lang="en-GB" sz="1100" dirty="0">
              <a:latin typeface="微软雅黑" panose="020B0503020204020204" pitchFamily="34" charset="-122"/>
              <a:ea typeface="微软雅黑" panose="020B0503020204020204" pitchFamily="34" charset="-122"/>
            </a:endParaRPr>
          </a:p>
        </p:txBody>
      </p:sp>
      <p:grpSp>
        <p:nvGrpSpPr>
          <p:cNvPr id="39" name="Group 38"/>
          <p:cNvGrpSpPr/>
          <p:nvPr/>
        </p:nvGrpSpPr>
        <p:grpSpPr>
          <a:xfrm>
            <a:off x="1757214" y="3891348"/>
            <a:ext cx="6003346" cy="707885"/>
            <a:chOff x="3079093" y="5217698"/>
            <a:chExt cx="8003064" cy="943557"/>
          </a:xfrm>
        </p:grpSpPr>
        <p:sp>
          <p:nvSpPr>
            <p:cNvPr id="33" name="Rectangle 32"/>
            <p:cNvSpPr/>
            <p:nvPr/>
          </p:nvSpPr>
          <p:spPr>
            <a:xfrm>
              <a:off x="4151439" y="5326627"/>
              <a:ext cx="6930718"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
          <p:nvSpPr>
            <p:cNvPr id="38" name="网chenying0907出品 37"/>
            <p:cNvSpPr txBox="1"/>
            <p:nvPr/>
          </p:nvSpPr>
          <p:spPr>
            <a:xfrm>
              <a:off x="3079093" y="5217698"/>
              <a:ext cx="1047765" cy="943557"/>
            </a:xfrm>
            <a:prstGeom prst="rect">
              <a:avLst/>
            </a:prstGeom>
            <a:noFill/>
          </p:spPr>
          <p:txBody>
            <a:bodyPr wrap="square" rtlCol="0">
              <a:spAutoFit/>
            </a:bodyPr>
            <a:lstStyle/>
            <a:p>
              <a:r>
                <a:rPr lang="zh-CN" altLang="en-US" sz="2000" b="1" dirty="0">
                  <a:solidFill>
                    <a:schemeClr val="accent5"/>
                  </a:solidFill>
                  <a:latin typeface="微软雅黑" panose="020B0503020204020204" pitchFamily="34" charset="-122"/>
                  <a:ea typeface="微软雅黑" panose="020B0503020204020204" pitchFamily="34" charset="-122"/>
                </a:rPr>
                <a:t>课堂</a:t>
              </a:r>
              <a:endParaRPr lang="en-US" altLang="zh-CN" sz="2000" b="1" dirty="0">
                <a:solidFill>
                  <a:schemeClr val="accent5"/>
                </a:solidFill>
                <a:latin typeface="微软雅黑" panose="020B0503020204020204" pitchFamily="34" charset="-122"/>
                <a:ea typeface="微软雅黑" panose="020B0503020204020204" pitchFamily="34" charset="-122"/>
              </a:endParaRPr>
            </a:p>
            <a:p>
              <a:r>
                <a:rPr lang="zh-CN" altLang="en-US" sz="2000" b="1" dirty="0">
                  <a:solidFill>
                    <a:schemeClr val="accent5"/>
                  </a:solidFill>
                  <a:latin typeface="微软雅黑" panose="020B0503020204020204" pitchFamily="34" charset="-122"/>
                  <a:ea typeface="微软雅黑" panose="020B0503020204020204" pitchFamily="34" charset="-122"/>
                </a:rPr>
                <a:t>实施</a:t>
              </a:r>
              <a:endParaRPr lang="en-GB" sz="2000" b="1" dirty="0">
                <a:solidFill>
                  <a:schemeClr val="accent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9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课后提升</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15" name="网chenying0907出品 14"/>
          <p:cNvSpPr txBox="1"/>
          <p:nvPr/>
        </p:nvSpPr>
        <p:spPr>
          <a:xfrm>
            <a:off x="34835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6" name="Straight Connector 15"/>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37290" y="961756"/>
            <a:ext cx="3835886" cy="3824270"/>
            <a:chOff x="628869" y="1055642"/>
            <a:chExt cx="5113627" cy="5097453"/>
          </a:xfrm>
        </p:grpSpPr>
        <p:grpSp>
          <p:nvGrpSpPr>
            <p:cNvPr id="5" name="Group 4"/>
            <p:cNvGrpSpPr/>
            <p:nvPr/>
          </p:nvGrpSpPr>
          <p:grpSpPr>
            <a:xfrm>
              <a:off x="628869" y="1231504"/>
              <a:ext cx="4921591" cy="4921591"/>
              <a:chOff x="3389124" y="722124"/>
              <a:chExt cx="5413750" cy="5413750"/>
            </a:xfrm>
          </p:grpSpPr>
          <p:sp>
            <p:nvSpPr>
              <p:cNvPr id="6" name="Block Arc 5"/>
              <p:cNvSpPr/>
              <p:nvPr/>
            </p:nvSpPr>
            <p:spPr>
              <a:xfrm>
                <a:off x="4012380" y="1345380"/>
                <a:ext cx="4167238" cy="4167238"/>
              </a:xfrm>
              <a:prstGeom prst="blockArc">
                <a:avLst>
                  <a:gd name="adj1" fmla="val 108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Block Arc 6"/>
              <p:cNvSpPr/>
              <p:nvPr/>
            </p:nvSpPr>
            <p:spPr>
              <a:xfrm>
                <a:off x="4012380" y="1345380"/>
                <a:ext cx="4167238" cy="4167238"/>
              </a:xfrm>
              <a:prstGeom prst="blockArc">
                <a:avLst>
                  <a:gd name="adj1" fmla="val 5400000"/>
                  <a:gd name="adj2" fmla="val 10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Block Arc 7"/>
              <p:cNvSpPr/>
              <p:nvPr/>
            </p:nvSpPr>
            <p:spPr>
              <a:xfrm>
                <a:off x="4012380" y="1345380"/>
                <a:ext cx="4167238" cy="4167238"/>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Block Arc 8"/>
              <p:cNvSpPr/>
              <p:nvPr/>
            </p:nvSpPr>
            <p:spPr>
              <a:xfrm>
                <a:off x="4012380" y="1345380"/>
                <a:ext cx="4167238" cy="4167238"/>
              </a:xfrm>
              <a:prstGeom prst="blockArc">
                <a:avLst>
                  <a:gd name="adj1" fmla="val 16200000"/>
                  <a:gd name="adj2" fmla="val 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网chenying0907出品 9"/>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algn="ctr" defTabSz="1433830">
                  <a:lnSpc>
                    <a:spcPct val="90000"/>
                  </a:lnSpc>
                  <a:spcBef>
                    <a:spcPct val="0"/>
                  </a:spcBef>
                  <a:spcAft>
                    <a:spcPct val="35000"/>
                  </a:spcAft>
                </a:pPr>
                <a:r>
                  <a:rPr lang="zh-CN" altLang="en-US" sz="2000" b="1" dirty="0">
                    <a:solidFill>
                      <a:schemeClr val="bg2"/>
                    </a:solidFill>
                    <a:latin typeface="微软雅黑" panose="020B0503020204020204" pitchFamily="34" charset="-122"/>
                    <a:ea typeface="微软雅黑" panose="020B0503020204020204" pitchFamily="34" charset="-122"/>
                  </a:rPr>
                  <a:t>文字</a:t>
                </a:r>
                <a:endParaRPr lang="en-US" altLang="zh-CN" sz="2000" b="1" dirty="0">
                  <a:solidFill>
                    <a:schemeClr val="bg2"/>
                  </a:solidFill>
                  <a:latin typeface="微软雅黑" panose="020B0503020204020204" pitchFamily="34" charset="-122"/>
                  <a:ea typeface="微软雅黑" panose="020B0503020204020204" pitchFamily="34" charset="-122"/>
                </a:endParaRPr>
              </a:p>
              <a:p>
                <a:pPr algn="ctr" defTabSz="1433830">
                  <a:lnSpc>
                    <a:spcPct val="90000"/>
                  </a:lnSpc>
                  <a:spcBef>
                    <a:spcPct val="0"/>
                  </a:spcBef>
                  <a:spcAft>
                    <a:spcPct val="35000"/>
                  </a:spcAft>
                </a:pPr>
                <a:r>
                  <a:rPr lang="zh-CN" altLang="en-US" sz="2000" b="1" dirty="0">
                    <a:solidFill>
                      <a:schemeClr val="bg2"/>
                    </a:solidFill>
                    <a:latin typeface="微软雅黑" panose="020B0503020204020204" pitchFamily="34" charset="-122"/>
                    <a:ea typeface="微软雅黑" panose="020B0503020204020204" pitchFamily="34" charset="-122"/>
                  </a:rPr>
                  <a:t>描述</a:t>
                </a:r>
                <a:endParaRPr lang="en-GB" sz="2000" b="1" dirty="0">
                  <a:solidFill>
                    <a:schemeClr val="bg2"/>
                  </a:solidFill>
                  <a:latin typeface="微软雅黑" panose="020B0503020204020204" pitchFamily="34" charset="-122"/>
                  <a:ea typeface="微软雅黑" panose="020B0503020204020204" pitchFamily="34" charset="-122"/>
                </a:endParaRPr>
              </a:p>
            </p:txBody>
          </p:sp>
          <p:sp>
            <p:nvSpPr>
              <p:cNvPr id="11" name="网chenying0907出品 10"/>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algn="ctr" defTabSz="1000125">
                  <a:lnSpc>
                    <a:spcPct val="90000"/>
                  </a:lnSpc>
                  <a:spcBef>
                    <a:spcPct val="0"/>
                  </a:spcBef>
                  <a:spcAft>
                    <a:spcPct val="35000"/>
                  </a:spcAft>
                </a:pPr>
                <a:endParaRPr lang="en-GB" sz="2300"/>
              </a:p>
            </p:txBody>
          </p:sp>
          <p:sp>
            <p:nvSpPr>
              <p:cNvPr id="12" name="网chenying0907出品 11"/>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algn="ctr" defTabSz="1000125">
                  <a:lnSpc>
                    <a:spcPct val="90000"/>
                  </a:lnSpc>
                  <a:spcBef>
                    <a:spcPct val="0"/>
                  </a:spcBef>
                  <a:spcAft>
                    <a:spcPct val="35000"/>
                  </a:spcAft>
                </a:pPr>
                <a:endParaRPr lang="en-GB" sz="2300"/>
              </a:p>
            </p:txBody>
          </p:sp>
          <p:sp>
            <p:nvSpPr>
              <p:cNvPr id="13" name="网chenying0907出品 12"/>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algn="ctr" defTabSz="1000125">
                  <a:lnSpc>
                    <a:spcPct val="90000"/>
                  </a:lnSpc>
                  <a:spcBef>
                    <a:spcPct val="0"/>
                  </a:spcBef>
                  <a:spcAft>
                    <a:spcPct val="35000"/>
                  </a:spcAft>
                </a:pPr>
                <a:endParaRPr lang="en-GB" sz="2300"/>
              </a:p>
            </p:txBody>
          </p:sp>
          <p:sp>
            <p:nvSpPr>
              <p:cNvPr id="14" name="网chenying0907出品 13"/>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algn="ctr" defTabSz="1000125">
                  <a:lnSpc>
                    <a:spcPct val="90000"/>
                  </a:lnSpc>
                  <a:spcBef>
                    <a:spcPct val="0"/>
                  </a:spcBef>
                  <a:spcAft>
                    <a:spcPct val="35000"/>
                  </a:spcAft>
                </a:pPr>
                <a:endParaRPr lang="en-GB" sz="2300"/>
              </a:p>
            </p:txBody>
          </p:sp>
        </p:grpSp>
        <p:sp>
          <p:nvSpPr>
            <p:cNvPr id="17" name="Oval 16"/>
            <p:cNvSpPr/>
            <p:nvPr/>
          </p:nvSpPr>
          <p:spPr>
            <a:xfrm>
              <a:off x="5226341" y="3081743"/>
              <a:ext cx="516155" cy="516155"/>
            </a:xfrm>
            <a:prstGeom prst="ellipse">
              <a:avLst/>
            </a:prstGeom>
            <a:solidFill>
              <a:schemeClr val="bg2"/>
            </a:solid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184066" y="1055642"/>
              <a:ext cx="516155" cy="516155"/>
            </a:xfrm>
            <a:prstGeom prst="ellipse">
              <a:avLst/>
            </a:prstGeom>
            <a:solidFill>
              <a:schemeClr val="bg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9" name="Oval 18"/>
            <p:cNvSpPr/>
            <p:nvPr/>
          </p:nvSpPr>
          <p:spPr>
            <a:xfrm>
              <a:off x="3184065" y="4817432"/>
              <a:ext cx="516155" cy="516155"/>
            </a:xfrm>
            <a:prstGeom prst="ellipse">
              <a:avLst/>
            </a:prstGeom>
            <a:solidFill>
              <a:schemeClr val="bg2"/>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526583" y="3081742"/>
              <a:ext cx="516155" cy="516155"/>
            </a:xfrm>
            <a:prstGeom prst="ellipse">
              <a:avLst/>
            </a:prstGeom>
            <a:solidFill>
              <a:schemeClr val="bg2"/>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网chenying0907出品 20"/>
            <p:cNvSpPr txBox="1"/>
            <p:nvPr/>
          </p:nvSpPr>
          <p:spPr>
            <a:xfrm>
              <a:off x="3188698" y="1110386"/>
              <a:ext cx="506888" cy="430754"/>
            </a:xfrm>
            <a:prstGeom prst="rect">
              <a:avLst/>
            </a:prstGeom>
            <a:noFill/>
          </p:spPr>
          <p:txBody>
            <a:bodyPr wrap="none" rtlCol="0">
              <a:spAutoFit/>
            </a:bodyPr>
            <a:lstStyle/>
            <a:p>
              <a:pPr algn="ctr"/>
              <a:r>
                <a:rPr lang="en-US" sz="1500" b="1"/>
                <a:t>01</a:t>
              </a:r>
              <a:endParaRPr lang="en-GB" sz="1500" b="1"/>
            </a:p>
          </p:txBody>
        </p:sp>
        <p:sp>
          <p:nvSpPr>
            <p:cNvPr id="22" name="网chenying0907出品 21"/>
            <p:cNvSpPr txBox="1"/>
            <p:nvPr/>
          </p:nvSpPr>
          <p:spPr>
            <a:xfrm>
              <a:off x="5230974" y="3139764"/>
              <a:ext cx="506888" cy="430754"/>
            </a:xfrm>
            <a:prstGeom prst="rect">
              <a:avLst/>
            </a:prstGeom>
            <a:noFill/>
          </p:spPr>
          <p:txBody>
            <a:bodyPr wrap="none" rtlCol="0">
              <a:spAutoFit/>
            </a:bodyPr>
            <a:lstStyle/>
            <a:p>
              <a:pPr algn="ctr"/>
              <a:r>
                <a:rPr lang="en-US" sz="1500" b="1"/>
                <a:t>02</a:t>
              </a:r>
              <a:endParaRPr lang="en-GB" sz="1500" b="1"/>
            </a:p>
          </p:txBody>
        </p:sp>
        <p:sp>
          <p:nvSpPr>
            <p:cNvPr id="23" name="网chenying0907出品 22"/>
            <p:cNvSpPr txBox="1"/>
            <p:nvPr/>
          </p:nvSpPr>
          <p:spPr>
            <a:xfrm>
              <a:off x="3188698" y="4875455"/>
              <a:ext cx="506888" cy="430754"/>
            </a:xfrm>
            <a:prstGeom prst="rect">
              <a:avLst/>
            </a:prstGeom>
            <a:noFill/>
          </p:spPr>
          <p:txBody>
            <a:bodyPr wrap="none" rtlCol="0">
              <a:spAutoFit/>
            </a:bodyPr>
            <a:lstStyle/>
            <a:p>
              <a:pPr algn="ctr"/>
              <a:r>
                <a:rPr lang="en-US" sz="1500" b="1"/>
                <a:t>03</a:t>
              </a:r>
              <a:endParaRPr lang="en-GB" sz="1500" b="1"/>
            </a:p>
          </p:txBody>
        </p:sp>
        <p:sp>
          <p:nvSpPr>
            <p:cNvPr id="24" name="网chenying0907出品 23"/>
            <p:cNvSpPr txBox="1"/>
            <p:nvPr/>
          </p:nvSpPr>
          <p:spPr>
            <a:xfrm>
              <a:off x="1528673" y="3139764"/>
              <a:ext cx="506888" cy="430754"/>
            </a:xfrm>
            <a:prstGeom prst="rect">
              <a:avLst/>
            </a:prstGeom>
            <a:noFill/>
          </p:spPr>
          <p:txBody>
            <a:bodyPr wrap="none" rtlCol="0">
              <a:spAutoFit/>
            </a:bodyPr>
            <a:lstStyle/>
            <a:p>
              <a:pPr algn="ctr"/>
              <a:r>
                <a:rPr lang="en-US" sz="1500" b="1"/>
                <a:t>04</a:t>
              </a:r>
              <a:endParaRPr lang="en-GB" sz="1500" b="1"/>
            </a:p>
          </p:txBody>
        </p:sp>
        <p:grpSp>
          <p:nvGrpSpPr>
            <p:cNvPr id="25" name="Group 24"/>
            <p:cNvGrpSpPr/>
            <p:nvPr/>
          </p:nvGrpSpPr>
          <p:grpSpPr>
            <a:xfrm>
              <a:off x="2857494" y="5305091"/>
              <a:ext cx="464344" cy="465138"/>
              <a:chOff x="9145588" y="4435475"/>
              <a:chExt cx="464344" cy="465138"/>
            </a:xfrm>
            <a:solidFill>
              <a:schemeClr val="bg2"/>
            </a:solidFill>
          </p:grpSpPr>
          <p:sp>
            <p:nvSpPr>
              <p:cNvPr id="2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2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3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35" name="Group 34"/>
            <p:cNvGrpSpPr/>
            <p:nvPr/>
          </p:nvGrpSpPr>
          <p:grpSpPr>
            <a:xfrm>
              <a:off x="2857494" y="1625047"/>
              <a:ext cx="465138" cy="435769"/>
              <a:chOff x="5368132" y="3540125"/>
              <a:chExt cx="465138" cy="435769"/>
            </a:xfrm>
            <a:solidFill>
              <a:schemeClr val="bg2"/>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38" name="Group 37"/>
            <p:cNvGrpSpPr/>
            <p:nvPr/>
          </p:nvGrpSpPr>
          <p:grpSpPr>
            <a:xfrm>
              <a:off x="1011113" y="3453380"/>
              <a:ext cx="464344" cy="464344"/>
              <a:chOff x="4439444" y="1652588"/>
              <a:chExt cx="464344" cy="464344"/>
            </a:xfrm>
            <a:solidFill>
              <a:schemeClr val="bg2"/>
            </a:solidFill>
          </p:grpSpPr>
          <p:sp>
            <p:nvSpPr>
              <p:cNvPr id="3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42" name="Group 41"/>
            <p:cNvGrpSpPr/>
            <p:nvPr/>
          </p:nvGrpSpPr>
          <p:grpSpPr>
            <a:xfrm>
              <a:off x="4703250" y="3510927"/>
              <a:ext cx="464344" cy="362744"/>
              <a:chOff x="2581275" y="1710532"/>
              <a:chExt cx="464344" cy="362744"/>
            </a:xfrm>
            <a:solidFill>
              <a:schemeClr val="bg2"/>
            </a:solidFill>
          </p:grpSpPr>
          <p:sp>
            <p:nvSpPr>
              <p:cNvPr id="4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57" name="Group 56"/>
          <p:cNvGrpSpPr/>
          <p:nvPr/>
        </p:nvGrpSpPr>
        <p:grpSpPr>
          <a:xfrm>
            <a:off x="4973793" y="1017262"/>
            <a:ext cx="3631540" cy="861690"/>
            <a:chOff x="6630572" y="2115313"/>
            <a:chExt cx="4841213" cy="1148566"/>
          </a:xfrm>
        </p:grpSpPr>
        <p:sp>
          <p:nvSpPr>
            <p:cNvPr id="52" name="网chenying0907出品 51"/>
            <p:cNvSpPr txBox="1"/>
            <p:nvPr/>
          </p:nvSpPr>
          <p:spPr>
            <a:xfrm>
              <a:off x="6630572" y="2336619"/>
              <a:ext cx="712038" cy="676899"/>
            </a:xfrm>
            <a:prstGeom prst="rect">
              <a:avLst/>
            </a:prstGeom>
            <a:noFill/>
          </p:spPr>
          <p:txBody>
            <a:bodyPr wrap="none" rtlCol="0">
              <a:spAutoFit/>
            </a:bodyPr>
            <a:lstStyle/>
            <a:p>
              <a:r>
                <a:rPr lang="en-US" sz="2700" b="1">
                  <a:solidFill>
                    <a:schemeClr val="accent2"/>
                  </a:solidFill>
                  <a:latin typeface="+mj-lt"/>
                </a:rPr>
                <a:t>01</a:t>
              </a:r>
              <a:endParaRPr lang="en-GB" sz="2700" b="1">
                <a:solidFill>
                  <a:schemeClr val="accent2"/>
                </a:solidFill>
                <a:latin typeface="+mj-lt"/>
              </a:endParaRPr>
            </a:p>
          </p:txBody>
        </p:sp>
        <p:grpSp>
          <p:nvGrpSpPr>
            <p:cNvPr id="56" name="Group 55"/>
            <p:cNvGrpSpPr/>
            <p:nvPr/>
          </p:nvGrpSpPr>
          <p:grpSpPr>
            <a:xfrm>
              <a:off x="7350641" y="2115313"/>
              <a:ext cx="4121144" cy="1148566"/>
              <a:chOff x="7594109" y="2408729"/>
              <a:chExt cx="4121144" cy="1148566"/>
            </a:xfrm>
          </p:grpSpPr>
          <p:sp>
            <p:nvSpPr>
              <p:cNvPr id="54" name="Rectangle 53"/>
              <p:cNvSpPr/>
              <p:nvPr/>
            </p:nvSpPr>
            <p:spPr>
              <a:xfrm>
                <a:off x="7594109" y="2757323"/>
                <a:ext cx="4121144"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r>
                  <a:rPr lang="en-GB" sz="1100" dirty="0"/>
                  <a:t>t </a:t>
                </a:r>
              </a:p>
            </p:txBody>
          </p:sp>
          <p:sp>
            <p:nvSpPr>
              <p:cNvPr id="55" name="网chenying0907出品 54"/>
              <p:cNvSpPr txBox="1"/>
              <p:nvPr/>
            </p:nvSpPr>
            <p:spPr>
              <a:xfrm>
                <a:off x="7594109" y="2408729"/>
                <a:ext cx="1271922" cy="430754"/>
              </a:xfrm>
              <a:prstGeom prst="rect">
                <a:avLst/>
              </a:prstGeom>
              <a:noFill/>
            </p:spPr>
            <p:txBody>
              <a:bodyPr wrap="none" rtlCol="0">
                <a:spAutoFit/>
              </a:bodyPr>
              <a:lstStyle/>
              <a:p>
                <a:r>
                  <a:rPr lang="zh-CN" altLang="en-US" sz="1500" b="1" dirty="0"/>
                  <a:t>文字描述</a:t>
                </a:r>
                <a:endParaRPr lang="en-GB" sz="1500" b="1" dirty="0"/>
              </a:p>
            </p:txBody>
          </p:sp>
        </p:grpSp>
      </p:grpSp>
      <p:grpSp>
        <p:nvGrpSpPr>
          <p:cNvPr id="58" name="Group 57"/>
          <p:cNvGrpSpPr/>
          <p:nvPr/>
        </p:nvGrpSpPr>
        <p:grpSpPr>
          <a:xfrm>
            <a:off x="4973793" y="1980431"/>
            <a:ext cx="3631540" cy="861690"/>
            <a:chOff x="6630572" y="2115313"/>
            <a:chExt cx="4841213" cy="1148566"/>
          </a:xfrm>
        </p:grpSpPr>
        <p:sp>
          <p:nvSpPr>
            <p:cNvPr id="59" name="网chenying0907出品 58"/>
            <p:cNvSpPr txBox="1"/>
            <p:nvPr/>
          </p:nvSpPr>
          <p:spPr>
            <a:xfrm>
              <a:off x="6630572" y="2336619"/>
              <a:ext cx="712038" cy="676899"/>
            </a:xfrm>
            <a:prstGeom prst="rect">
              <a:avLst/>
            </a:prstGeom>
            <a:noFill/>
          </p:spPr>
          <p:txBody>
            <a:bodyPr wrap="none" rtlCol="0">
              <a:spAutoFit/>
            </a:bodyPr>
            <a:lstStyle/>
            <a:p>
              <a:r>
                <a:rPr lang="en-US" sz="2700" b="1">
                  <a:solidFill>
                    <a:schemeClr val="accent3"/>
                  </a:solidFill>
                  <a:latin typeface="+mj-lt"/>
                </a:rPr>
                <a:t>02</a:t>
              </a:r>
              <a:endParaRPr lang="en-GB" sz="2700" b="1">
                <a:solidFill>
                  <a:schemeClr val="accent3"/>
                </a:solidFill>
                <a:latin typeface="+mj-lt"/>
              </a:endParaRPr>
            </a:p>
          </p:txBody>
        </p:sp>
        <p:grpSp>
          <p:nvGrpSpPr>
            <p:cNvPr id="60" name="Group 59"/>
            <p:cNvGrpSpPr/>
            <p:nvPr/>
          </p:nvGrpSpPr>
          <p:grpSpPr>
            <a:xfrm>
              <a:off x="7350641" y="2115313"/>
              <a:ext cx="4121144" cy="1148566"/>
              <a:chOff x="7594109" y="2408729"/>
              <a:chExt cx="4121144" cy="1148566"/>
            </a:xfrm>
          </p:grpSpPr>
          <p:sp>
            <p:nvSpPr>
              <p:cNvPr id="61" name="Rectangle 60"/>
              <p:cNvSpPr/>
              <p:nvPr/>
            </p:nvSpPr>
            <p:spPr>
              <a:xfrm>
                <a:off x="7594109" y="2757323"/>
                <a:ext cx="4121144"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r>
                  <a:rPr lang="en-GB" sz="1100" dirty="0"/>
                  <a:t>. </a:t>
                </a:r>
              </a:p>
            </p:txBody>
          </p:sp>
          <p:sp>
            <p:nvSpPr>
              <p:cNvPr id="62" name="网chenying0907出品 61"/>
              <p:cNvSpPr txBox="1"/>
              <p:nvPr/>
            </p:nvSpPr>
            <p:spPr>
              <a:xfrm>
                <a:off x="7594109" y="2408729"/>
                <a:ext cx="1271922" cy="430754"/>
              </a:xfrm>
              <a:prstGeom prst="rect">
                <a:avLst/>
              </a:prstGeom>
              <a:noFill/>
            </p:spPr>
            <p:txBody>
              <a:bodyPr wrap="none" rtlCol="0">
                <a:spAutoFit/>
              </a:bodyPr>
              <a:lstStyle/>
              <a:p>
                <a:r>
                  <a:rPr lang="zh-CN" altLang="en-US" sz="1500" b="1" dirty="0"/>
                  <a:t>文字描述</a:t>
                </a:r>
                <a:endParaRPr lang="en-GB" sz="1500" b="1" dirty="0"/>
              </a:p>
            </p:txBody>
          </p:sp>
        </p:grpSp>
      </p:grpSp>
      <p:grpSp>
        <p:nvGrpSpPr>
          <p:cNvPr id="63" name="Group 62"/>
          <p:cNvGrpSpPr/>
          <p:nvPr/>
        </p:nvGrpSpPr>
        <p:grpSpPr>
          <a:xfrm>
            <a:off x="4973793" y="2944863"/>
            <a:ext cx="3631540" cy="861690"/>
            <a:chOff x="6630572" y="2115313"/>
            <a:chExt cx="4841213" cy="1148566"/>
          </a:xfrm>
        </p:grpSpPr>
        <p:sp>
          <p:nvSpPr>
            <p:cNvPr id="64" name="网chenying0907出品 63"/>
            <p:cNvSpPr txBox="1"/>
            <p:nvPr/>
          </p:nvSpPr>
          <p:spPr>
            <a:xfrm>
              <a:off x="6630572" y="2336619"/>
              <a:ext cx="712038" cy="676899"/>
            </a:xfrm>
            <a:prstGeom prst="rect">
              <a:avLst/>
            </a:prstGeom>
            <a:noFill/>
          </p:spPr>
          <p:txBody>
            <a:bodyPr wrap="none" rtlCol="0">
              <a:spAutoFit/>
            </a:bodyPr>
            <a:lstStyle/>
            <a:p>
              <a:r>
                <a:rPr lang="en-US" sz="2700" b="1">
                  <a:solidFill>
                    <a:schemeClr val="accent4"/>
                  </a:solidFill>
                  <a:latin typeface="+mj-lt"/>
                </a:rPr>
                <a:t>03</a:t>
              </a:r>
              <a:endParaRPr lang="en-GB" sz="2700" b="1">
                <a:solidFill>
                  <a:schemeClr val="accent4"/>
                </a:solidFill>
                <a:latin typeface="+mj-lt"/>
              </a:endParaRPr>
            </a:p>
          </p:txBody>
        </p:sp>
        <p:grpSp>
          <p:nvGrpSpPr>
            <p:cNvPr id="65" name="Group 64"/>
            <p:cNvGrpSpPr/>
            <p:nvPr/>
          </p:nvGrpSpPr>
          <p:grpSpPr>
            <a:xfrm>
              <a:off x="7350641" y="2115313"/>
              <a:ext cx="4121144" cy="1148566"/>
              <a:chOff x="7594109" y="2408729"/>
              <a:chExt cx="4121144" cy="1148566"/>
            </a:xfrm>
          </p:grpSpPr>
          <p:sp>
            <p:nvSpPr>
              <p:cNvPr id="66" name="Rectangle 65"/>
              <p:cNvSpPr/>
              <p:nvPr/>
            </p:nvSpPr>
            <p:spPr>
              <a:xfrm>
                <a:off x="7594109" y="2757323"/>
                <a:ext cx="4121144"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r>
                  <a:rPr lang="en-GB" sz="1100" dirty="0"/>
                  <a:t>. </a:t>
                </a:r>
              </a:p>
            </p:txBody>
          </p:sp>
          <p:sp>
            <p:nvSpPr>
              <p:cNvPr id="67" name="网chenying0907出品 66"/>
              <p:cNvSpPr txBox="1"/>
              <p:nvPr/>
            </p:nvSpPr>
            <p:spPr>
              <a:xfrm>
                <a:off x="7594109" y="2408729"/>
                <a:ext cx="1271922" cy="430754"/>
              </a:xfrm>
              <a:prstGeom prst="rect">
                <a:avLst/>
              </a:prstGeom>
              <a:noFill/>
            </p:spPr>
            <p:txBody>
              <a:bodyPr wrap="none" rtlCol="0">
                <a:spAutoFit/>
              </a:bodyPr>
              <a:lstStyle/>
              <a:p>
                <a:r>
                  <a:rPr lang="zh-CN" altLang="en-US" sz="1500" b="1" dirty="0"/>
                  <a:t>文字描述</a:t>
                </a:r>
                <a:endParaRPr lang="en-GB" sz="1500" b="1" dirty="0"/>
              </a:p>
            </p:txBody>
          </p:sp>
        </p:grpSp>
      </p:grpSp>
      <p:grpSp>
        <p:nvGrpSpPr>
          <p:cNvPr id="68" name="Group 67"/>
          <p:cNvGrpSpPr/>
          <p:nvPr/>
        </p:nvGrpSpPr>
        <p:grpSpPr>
          <a:xfrm>
            <a:off x="4973793" y="3910560"/>
            <a:ext cx="3631540" cy="861690"/>
            <a:chOff x="6630572" y="2115313"/>
            <a:chExt cx="4841213" cy="1148566"/>
          </a:xfrm>
        </p:grpSpPr>
        <p:sp>
          <p:nvSpPr>
            <p:cNvPr id="69" name="网chenying0907出品 68"/>
            <p:cNvSpPr txBox="1"/>
            <p:nvPr/>
          </p:nvSpPr>
          <p:spPr>
            <a:xfrm>
              <a:off x="6630572" y="2336619"/>
              <a:ext cx="712038" cy="676899"/>
            </a:xfrm>
            <a:prstGeom prst="rect">
              <a:avLst/>
            </a:prstGeom>
            <a:noFill/>
          </p:spPr>
          <p:txBody>
            <a:bodyPr wrap="none" rtlCol="0">
              <a:spAutoFit/>
            </a:bodyPr>
            <a:lstStyle/>
            <a:p>
              <a:r>
                <a:rPr lang="en-US" sz="2700" b="1">
                  <a:solidFill>
                    <a:schemeClr val="accent5"/>
                  </a:solidFill>
                  <a:latin typeface="+mj-lt"/>
                </a:rPr>
                <a:t>04</a:t>
              </a:r>
              <a:endParaRPr lang="en-GB" sz="2700" b="1">
                <a:solidFill>
                  <a:schemeClr val="accent5"/>
                </a:solidFill>
                <a:latin typeface="+mj-lt"/>
              </a:endParaRPr>
            </a:p>
          </p:txBody>
        </p:sp>
        <p:grpSp>
          <p:nvGrpSpPr>
            <p:cNvPr id="70" name="Group 69"/>
            <p:cNvGrpSpPr/>
            <p:nvPr/>
          </p:nvGrpSpPr>
          <p:grpSpPr>
            <a:xfrm>
              <a:off x="7350641" y="2115313"/>
              <a:ext cx="4121144" cy="1148566"/>
              <a:chOff x="7594109" y="2408729"/>
              <a:chExt cx="4121144" cy="1148566"/>
            </a:xfrm>
          </p:grpSpPr>
          <p:sp>
            <p:nvSpPr>
              <p:cNvPr id="71" name="Rectangle 70"/>
              <p:cNvSpPr/>
              <p:nvPr/>
            </p:nvSpPr>
            <p:spPr>
              <a:xfrm>
                <a:off x="7594109" y="2757323"/>
                <a:ext cx="4121144"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a:t>
                </a:r>
                <a:r>
                  <a:rPr lang="en-GB" sz="1100" dirty="0"/>
                  <a:t>. </a:t>
                </a:r>
              </a:p>
            </p:txBody>
          </p:sp>
          <p:sp>
            <p:nvSpPr>
              <p:cNvPr id="72" name="网chenying0907出品 71"/>
              <p:cNvSpPr txBox="1"/>
              <p:nvPr/>
            </p:nvSpPr>
            <p:spPr>
              <a:xfrm>
                <a:off x="7594109" y="2408729"/>
                <a:ext cx="1271922" cy="430754"/>
              </a:xfrm>
              <a:prstGeom prst="rect">
                <a:avLst/>
              </a:prstGeom>
              <a:noFill/>
            </p:spPr>
            <p:txBody>
              <a:bodyPr wrap="none" rtlCol="0">
                <a:spAutoFit/>
              </a:bodyPr>
              <a:lstStyle/>
              <a:p>
                <a:r>
                  <a:rPr lang="zh-CN" altLang="en-US" sz="1500" b="1" dirty="0"/>
                  <a:t>文字描述</a:t>
                </a:r>
                <a:endParaRPr lang="en-GB" sz="1500" b="1" dirty="0"/>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5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课后提升</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4" name="网chenying0907出品 3"/>
          <p:cNvSpPr txBox="1"/>
          <p:nvPr/>
        </p:nvSpPr>
        <p:spPr>
          <a:xfrm>
            <a:off x="34581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5" name="Straight Connector 4"/>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185" y="1994041"/>
            <a:ext cx="1774405" cy="1105965"/>
          </a:xfrm>
          <a:prstGeom prst="rect">
            <a:avLst/>
          </a:prstGeom>
          <a:blipFill>
            <a:blip r:embed="rId4"/>
            <a:stretch>
              <a:fillRect/>
            </a:stretch>
          </a:blipFill>
        </p:spPr>
      </p:pic>
      <p:pic>
        <p:nvPicPr>
          <p:cNvPr id="5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11960" y="3291695"/>
            <a:ext cx="1728192" cy="10969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3551" y="3292832"/>
            <a:ext cx="1732604" cy="1094722"/>
          </a:xfrm>
          <a:prstGeom prst="rect">
            <a:avLst/>
          </a:prstGeom>
          <a:blipFill>
            <a:blip r:embed="rId7"/>
            <a:stretch>
              <a:fillRect/>
            </a:stretch>
          </a:blipFill>
          <a:ln>
            <a:noFill/>
          </a:ln>
        </p:spPr>
      </p:pic>
      <p:grpSp>
        <p:nvGrpSpPr>
          <p:cNvPr id="57" name="网chenying0907出品 56"/>
          <p:cNvGrpSpPr/>
          <p:nvPr/>
        </p:nvGrpSpPr>
        <p:grpSpPr>
          <a:xfrm>
            <a:off x="4211960" y="1936004"/>
            <a:ext cx="1732496" cy="1222040"/>
            <a:chOff x="3946913" y="1827911"/>
            <a:chExt cx="1958168" cy="1283142"/>
          </a:xfrm>
          <a:solidFill>
            <a:schemeClr val="bg1">
              <a:lumMod val="50000"/>
            </a:schemeClr>
          </a:solidFill>
        </p:grpSpPr>
        <p:sp>
          <p:nvSpPr>
            <p:cNvPr id="58" name="网chenying0907出品 57"/>
            <p:cNvSpPr/>
            <p:nvPr/>
          </p:nvSpPr>
          <p:spPr>
            <a:xfrm>
              <a:off x="3946913" y="1827911"/>
              <a:ext cx="1958168" cy="1283142"/>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63600" rtl="0" eaLnBrk="1" fontAlgn="auto" latinLnBrk="0" hangingPunct="1">
                <a:lnSpc>
                  <a:spcPct val="100000"/>
                </a:lnSpc>
                <a:spcBef>
                  <a:spcPts val="0"/>
                </a:spcBef>
                <a:spcAft>
                  <a:spcPts val="0"/>
                </a:spcAft>
                <a:buClrTx/>
                <a:buSzTx/>
                <a:buFontTx/>
                <a:buNone/>
                <a:defRPr/>
              </a:pPr>
              <a:endParaRPr kumimoji="0" lang="zh-CN" altLang="en-US" sz="1300" b="1"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9" name="网chenying0907出品 17"/>
            <p:cNvSpPr txBox="1">
              <a:spLocks noChangeArrowheads="1"/>
            </p:cNvSpPr>
            <p:nvPr/>
          </p:nvSpPr>
          <p:spPr bwMode="auto">
            <a:xfrm flipH="1">
              <a:off x="4238882" y="2259958"/>
              <a:ext cx="1661334"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636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填加文字</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60" name="网chenying0907出品 59"/>
          <p:cNvGrpSpPr/>
          <p:nvPr/>
        </p:nvGrpSpPr>
        <p:grpSpPr>
          <a:xfrm>
            <a:off x="494076" y="1936004"/>
            <a:ext cx="1751556" cy="1222040"/>
            <a:chOff x="0" y="2095862"/>
            <a:chExt cx="1979711" cy="1283142"/>
          </a:xfrm>
          <a:solidFill>
            <a:schemeClr val="accent2"/>
          </a:solidFill>
        </p:grpSpPr>
        <p:sp>
          <p:nvSpPr>
            <p:cNvPr id="61" name="网chenying0907出品 60"/>
            <p:cNvSpPr/>
            <p:nvPr/>
          </p:nvSpPr>
          <p:spPr>
            <a:xfrm>
              <a:off x="0" y="2095862"/>
              <a:ext cx="1979711" cy="128314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2" name="网chenying0907出品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填加文字</a:t>
              </a:r>
              <a:endParaRPr kumimoji="0" lang="en-US" altLang="zh-CN" sz="20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63" name="网chenying0907出品 62"/>
          <p:cNvGrpSpPr/>
          <p:nvPr/>
        </p:nvGrpSpPr>
        <p:grpSpPr>
          <a:xfrm>
            <a:off x="2335448" y="3236430"/>
            <a:ext cx="1777879" cy="1207528"/>
            <a:chOff x="2072433" y="511758"/>
            <a:chExt cx="2009463" cy="1267904"/>
          </a:xfrm>
          <a:solidFill>
            <a:schemeClr val="accent2"/>
          </a:solidFill>
        </p:grpSpPr>
        <p:sp>
          <p:nvSpPr>
            <p:cNvPr id="64" name="网chenying0907出品 63"/>
            <p:cNvSpPr/>
            <p:nvPr/>
          </p:nvSpPr>
          <p:spPr>
            <a:xfrm>
              <a:off x="2072433" y="511758"/>
              <a:ext cx="2009463" cy="1267904"/>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63600" rtl="0" eaLnBrk="1" fontAlgn="auto" latinLnBrk="0" hangingPunct="1">
                <a:lnSpc>
                  <a:spcPct val="100000"/>
                </a:lnSpc>
                <a:spcBef>
                  <a:spcPts val="0"/>
                </a:spcBef>
                <a:spcAft>
                  <a:spcPts val="0"/>
                </a:spcAft>
                <a:buClrTx/>
                <a:buSzTx/>
                <a:buFontTx/>
                <a:buNone/>
                <a:defRPr/>
              </a:pPr>
              <a:endParaRPr kumimoji="0" lang="zh-CN" altLang="en-US" sz="1300" b="1"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5" name="网chenying0907出品 18"/>
            <p:cNvSpPr txBox="1">
              <a:spLocks noChangeArrowheads="1"/>
            </p:cNvSpPr>
            <p:nvPr/>
          </p:nvSpPr>
          <p:spPr bwMode="auto">
            <a:xfrm flipH="1">
              <a:off x="2402848" y="941132"/>
              <a:ext cx="1464978" cy="420115"/>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填加文字</a:t>
              </a:r>
              <a:endParaRPr kumimoji="0" lang="en-US" altLang="zh-CN" sz="20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66" name="网chenying0907出品 65"/>
          <p:cNvSpPr txBox="1"/>
          <p:nvPr/>
        </p:nvSpPr>
        <p:spPr>
          <a:xfrm>
            <a:off x="440595" y="1203598"/>
            <a:ext cx="5643573" cy="595047"/>
          </a:xfrm>
          <a:prstGeom prst="rect">
            <a:avLst/>
          </a:prstGeom>
          <a:noFill/>
        </p:spPr>
        <p:txBody>
          <a:bodyPr wrap="square" lIns="86371" tIns="43186" rIns="86371" bIns="43186"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kumimoji="0" lang="en-US" altLang="zh-CN" sz="11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ndParaRPr>
          </a:p>
        </p:txBody>
      </p:sp>
      <p:pic>
        <p:nvPicPr>
          <p:cNvPr id="67" name="图片 66" descr="Vista-desktop-12.png"/>
          <p:cNvPicPr>
            <a:picLocks noChangeAspect="1"/>
          </p:cNvPicPr>
          <p:nvPr/>
        </p:nvPicPr>
        <p:blipFill rotWithShape="1">
          <a:blip r:embed="rId8" cstate="print"/>
          <a:srcRect r="22062"/>
          <a:stretch>
            <a:fillRect/>
          </a:stretch>
        </p:blipFill>
        <p:spPr>
          <a:xfrm>
            <a:off x="6084168" y="1059581"/>
            <a:ext cx="3059832" cy="3925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750"/>
                                        <p:tgtEl>
                                          <p:spTgt spid="66"/>
                                        </p:tgtEl>
                                      </p:cBhvr>
                                    </p:animEffect>
                                  </p:childTnLst>
                                </p:cTn>
                              </p:par>
                            </p:childTnLst>
                          </p:cTn>
                        </p:par>
                        <p:par>
                          <p:cTn id="20" fill="hold">
                            <p:stCondLst>
                              <p:cond delay="2500"/>
                            </p:stCondLst>
                            <p:childTnLst>
                              <p:par>
                                <p:cTn id="21" presetID="23" presetClass="entr" presetSubtype="52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 calcmode="lin" valueType="num">
                                      <p:cBhvr>
                                        <p:cTn id="25" dur="500" fill="hold"/>
                                        <p:tgtEl>
                                          <p:spTgt spid="60"/>
                                        </p:tgtEl>
                                        <p:attrNameLst>
                                          <p:attrName>ppt_x</p:attrName>
                                        </p:attrNameLst>
                                      </p:cBhvr>
                                      <p:tavLst>
                                        <p:tav tm="0">
                                          <p:val>
                                            <p:fltVal val="0.5"/>
                                          </p:val>
                                        </p:tav>
                                        <p:tav tm="100000">
                                          <p:val>
                                            <p:strVal val="#ppt_x"/>
                                          </p:val>
                                        </p:tav>
                                      </p:tavLst>
                                    </p:anim>
                                    <p:anim calcmode="lin" valueType="num">
                                      <p:cBhvr>
                                        <p:cTn id="26" dur="500" fill="hold"/>
                                        <p:tgtEl>
                                          <p:spTgt spid="60"/>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25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 calcmode="lin" valueType="num">
                                      <p:cBhvr>
                                        <p:cTn id="31" dur="500" fill="hold"/>
                                        <p:tgtEl>
                                          <p:spTgt spid="56"/>
                                        </p:tgtEl>
                                        <p:attrNameLst>
                                          <p:attrName>ppt_x</p:attrName>
                                        </p:attrNameLst>
                                      </p:cBhvr>
                                      <p:tavLst>
                                        <p:tav tm="0">
                                          <p:val>
                                            <p:fltVal val="0.5"/>
                                          </p:val>
                                        </p:tav>
                                        <p:tav tm="100000">
                                          <p:val>
                                            <p:strVal val="#ppt_x"/>
                                          </p:val>
                                        </p:tav>
                                      </p:tavLst>
                                    </p:anim>
                                    <p:anim calcmode="lin" valueType="num">
                                      <p:cBhvr>
                                        <p:cTn id="32" dur="500" fill="hold"/>
                                        <p:tgtEl>
                                          <p:spTgt spid="5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50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ppt_x</p:attrName>
                                        </p:attrNameLst>
                                      </p:cBhvr>
                                      <p:tavLst>
                                        <p:tav tm="0">
                                          <p:val>
                                            <p:fltVal val="0.5"/>
                                          </p:val>
                                        </p:tav>
                                        <p:tav tm="100000">
                                          <p:val>
                                            <p:strVal val="#ppt_x"/>
                                          </p:val>
                                        </p:tav>
                                      </p:tavLst>
                                    </p:anim>
                                    <p:anim calcmode="lin" valueType="num">
                                      <p:cBhvr>
                                        <p:cTn id="38" dur="500" fill="hold"/>
                                        <p:tgtEl>
                                          <p:spTgt spid="54"/>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5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 calcmode="lin" valueType="num">
                                      <p:cBhvr>
                                        <p:cTn id="43" dur="500" fill="hold"/>
                                        <p:tgtEl>
                                          <p:spTgt spid="63"/>
                                        </p:tgtEl>
                                        <p:attrNameLst>
                                          <p:attrName>ppt_x</p:attrName>
                                        </p:attrNameLst>
                                      </p:cBhvr>
                                      <p:tavLst>
                                        <p:tav tm="0">
                                          <p:val>
                                            <p:fltVal val="0.5"/>
                                          </p:val>
                                        </p:tav>
                                        <p:tav tm="100000">
                                          <p:val>
                                            <p:strVal val="#ppt_x"/>
                                          </p:val>
                                        </p:tav>
                                      </p:tavLst>
                                    </p:anim>
                                    <p:anim calcmode="lin" valueType="num">
                                      <p:cBhvr>
                                        <p:cTn id="44" dur="500" fill="hold"/>
                                        <p:tgtEl>
                                          <p:spTgt spid="63"/>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100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 calcmode="lin" valueType="num">
                                      <p:cBhvr>
                                        <p:cTn id="49" dur="500" fill="hold"/>
                                        <p:tgtEl>
                                          <p:spTgt spid="57"/>
                                        </p:tgtEl>
                                        <p:attrNameLst>
                                          <p:attrName>ppt_x</p:attrName>
                                        </p:attrNameLst>
                                      </p:cBhvr>
                                      <p:tavLst>
                                        <p:tav tm="0">
                                          <p:val>
                                            <p:fltVal val="0.5"/>
                                          </p:val>
                                        </p:tav>
                                        <p:tav tm="100000">
                                          <p:val>
                                            <p:strVal val="#ppt_x"/>
                                          </p:val>
                                        </p:tav>
                                      </p:tavLst>
                                    </p:anim>
                                    <p:anim calcmode="lin" valueType="num">
                                      <p:cBhvr>
                                        <p:cTn id="50" dur="500" fill="hold"/>
                                        <p:tgtEl>
                                          <p:spTgt spid="57"/>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25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 calcmode="lin" valueType="num">
                                      <p:cBhvr>
                                        <p:cTn id="55" dur="500" fill="hold"/>
                                        <p:tgtEl>
                                          <p:spTgt spid="55"/>
                                        </p:tgtEl>
                                        <p:attrNameLst>
                                          <p:attrName>ppt_x</p:attrName>
                                        </p:attrNameLst>
                                      </p:cBhvr>
                                      <p:tavLst>
                                        <p:tav tm="0">
                                          <p:val>
                                            <p:fltVal val="0.5"/>
                                          </p:val>
                                        </p:tav>
                                        <p:tav tm="100000">
                                          <p:val>
                                            <p:strVal val="#ppt_x"/>
                                          </p:val>
                                        </p:tav>
                                      </p:tavLst>
                                    </p:anim>
                                    <p:anim calcmode="lin" valueType="num">
                                      <p:cBhvr>
                                        <p:cTn id="56" dur="500" fill="hold"/>
                                        <p:tgtEl>
                                          <p:spTgt spid="55"/>
                                        </p:tgtEl>
                                        <p:attrNameLst>
                                          <p:attrName>ppt_y</p:attrName>
                                        </p:attrNameLst>
                                      </p:cBhvr>
                                      <p:tavLst>
                                        <p:tav tm="0">
                                          <p:val>
                                            <p:fltVal val="0.5"/>
                                          </p:val>
                                        </p:tav>
                                        <p:tav tm="100000">
                                          <p:val>
                                            <p:strVal val="#ppt_y"/>
                                          </p:val>
                                        </p:tav>
                                      </p:tavLst>
                                    </p:anim>
                                  </p:childTnLst>
                                </p:cTn>
                              </p:par>
                            </p:childTnLst>
                          </p:cTn>
                        </p:par>
                        <p:par>
                          <p:cTn id="57" fill="hold">
                            <p:stCondLst>
                              <p:cond delay="3000"/>
                            </p:stCondLst>
                            <p:childTnLst>
                              <p:par>
                                <p:cTn id="58" presetID="42" presetClass="entr" presetSubtype="0"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4" name="Rectangle 13"/>
          <p:cNvSpPr/>
          <p:nvPr/>
        </p:nvSpPr>
        <p:spPr>
          <a:xfrm>
            <a:off x="1" y="0"/>
            <a:ext cx="9145588" cy="3312778"/>
          </a:xfrm>
          <a:prstGeom prst="rect">
            <a:avLst/>
          </a:prstGeom>
          <a:blipFill>
            <a:blip r:embed="rId3"/>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GB" sz="6000" dirty="0"/>
              <a:t>01</a:t>
            </a:r>
          </a:p>
        </p:txBody>
      </p:sp>
      <p:sp>
        <p:nvSpPr>
          <p:cNvPr id="25" name="网chenying0907出品 24"/>
          <p:cNvSpPr txBox="1"/>
          <p:nvPr/>
        </p:nvSpPr>
        <p:spPr>
          <a:xfrm>
            <a:off x="3438730" y="2700346"/>
            <a:ext cx="2232617" cy="438592"/>
          </a:xfrm>
          <a:prstGeom prst="rect">
            <a:avLst/>
          </a:prstGeom>
          <a:noFill/>
        </p:spPr>
        <p:txBody>
          <a:bodyPr wrap="none" lIns="68589" tIns="34295" rIns="68589" bIns="34295" rtlCol="0">
            <a:spAutoFit/>
          </a:bodyPr>
          <a:lstStyle/>
          <a:p>
            <a:r>
              <a:rPr lang="en-US" altLang="zh-CN" sz="2400" b="1" dirty="0">
                <a:solidFill>
                  <a:schemeClr val="bg1"/>
                </a:solidFill>
                <a:effectLst>
                  <a:outerShdw blurRad="38100" dist="38100" dir="2700000" algn="tl">
                    <a:srgbClr val="000000">
                      <a:alpha val="43137"/>
                    </a:srgbClr>
                  </a:outerShdw>
                </a:effectLst>
              </a:rPr>
              <a:t>The first chapter</a:t>
            </a:r>
            <a:endParaRPr lang="en-GB" sz="2400" b="1" dirty="0">
              <a:solidFill>
                <a:schemeClr val="bg1"/>
              </a:solidFill>
              <a:effectLst>
                <a:outerShdw blurRad="38100" dist="38100" dir="2700000" algn="tl">
                  <a:srgbClr val="000000">
                    <a:alpha val="43137"/>
                  </a:srgbClr>
                </a:outerShdw>
              </a:effectLst>
            </a:endParaRPr>
          </a:p>
        </p:txBody>
      </p:sp>
      <p:sp>
        <p:nvSpPr>
          <p:cNvPr id="28" name="网chenying0907出品 27"/>
          <p:cNvSpPr txBox="1"/>
          <p:nvPr/>
        </p:nvSpPr>
        <p:spPr>
          <a:xfrm>
            <a:off x="3818871" y="3425488"/>
            <a:ext cx="1574808" cy="500147"/>
          </a:xfrm>
          <a:prstGeom prst="rect">
            <a:avLst/>
          </a:prstGeom>
          <a:noFill/>
        </p:spPr>
        <p:txBody>
          <a:bodyPr wrap="none" lIns="68589" tIns="34295" rIns="68589" bIns="34295" rtlCol="0">
            <a:spAutoFit/>
          </a:bodyPr>
          <a:lstStyle/>
          <a:p>
            <a:r>
              <a:rPr lang="zh-CN" altLang="en-US" sz="2800" b="1" dirty="0">
                <a:latin typeface="微软雅黑" panose="020B0503020204020204" pitchFamily="34" charset="-122"/>
                <a:ea typeface="微软雅黑" panose="020B0503020204020204" pitchFamily="34" charset="-122"/>
              </a:rPr>
              <a:t>教学分析</a:t>
            </a:r>
            <a:endParaRPr lang="en-GB" sz="2800" b="1" dirty="0">
              <a:latin typeface="微软雅黑" panose="020B0503020204020204" pitchFamily="34" charset="-122"/>
              <a:ea typeface="微软雅黑" panose="020B0503020204020204" pitchFamily="34" charset="-122"/>
            </a:endParaRPr>
          </a:p>
        </p:txBody>
      </p:sp>
      <p:sp>
        <p:nvSpPr>
          <p:cNvPr id="29" name="Rectangle 28"/>
          <p:cNvSpPr/>
          <p:nvPr/>
        </p:nvSpPr>
        <p:spPr>
          <a:xfrm>
            <a:off x="2732206" y="3925635"/>
            <a:ext cx="2216969" cy="807924"/>
          </a:xfrm>
          <a:prstGeom prst="rect">
            <a:avLst/>
          </a:prstGeom>
        </p:spPr>
        <p:txBody>
          <a:bodyPr wrap="square" lIns="68589" tIns="34295" rIns="68589" bIns="34295">
            <a:spAutoFit/>
          </a:bodyPr>
          <a:lstStyle/>
          <a:p>
            <a:pPr marL="285750" indent="-285750">
              <a:buFont typeface="Wingdings" panose="05000000000000000000" pitchFamily="2" charset="2"/>
              <a:buChar char="u"/>
              <a:defRPr/>
            </a:pPr>
            <a:r>
              <a:rPr lang="zh-CN" altLang="en-US" sz="1600" dirty="0"/>
              <a:t>课程性质         </a:t>
            </a:r>
            <a:endParaRPr lang="en-US" altLang="zh-CN" sz="1600" dirty="0"/>
          </a:p>
          <a:p>
            <a:pPr marL="285750" indent="-285750">
              <a:buFont typeface="Wingdings" panose="05000000000000000000" pitchFamily="2" charset="2"/>
              <a:buChar char="u"/>
              <a:defRPr/>
            </a:pPr>
            <a:r>
              <a:rPr lang="zh-CN" altLang="en-US" sz="1600" dirty="0"/>
              <a:t>教学内容     </a:t>
            </a:r>
            <a:endParaRPr lang="en-US" altLang="zh-CN" sz="1600" dirty="0"/>
          </a:p>
          <a:p>
            <a:pPr marL="285750" indent="-285750">
              <a:buFont typeface="Wingdings" panose="05000000000000000000" pitchFamily="2" charset="2"/>
              <a:buChar char="u"/>
              <a:defRPr/>
            </a:pPr>
            <a:r>
              <a:rPr lang="zh-CN" altLang="en-US" sz="1600" dirty="0"/>
              <a:t>教学目标</a:t>
            </a:r>
            <a:endParaRPr lang="en-GB" sz="1600" dirty="0"/>
          </a:p>
        </p:txBody>
      </p:sp>
      <p:sp>
        <p:nvSpPr>
          <p:cNvPr id="2" name="网chenying0907出品 1"/>
          <p:cNvSpPr/>
          <p:nvPr/>
        </p:nvSpPr>
        <p:spPr>
          <a:xfrm>
            <a:off x="4936479" y="3925635"/>
            <a:ext cx="1712328" cy="830997"/>
          </a:xfrm>
          <a:prstGeom prst="rect">
            <a:avLst/>
          </a:prstGeom>
        </p:spPr>
        <p:txBody>
          <a:bodyPr wrap="none">
            <a:spAutoFit/>
          </a:bodyPr>
          <a:lstStyle/>
          <a:p>
            <a:pPr marL="285750" indent="-285750">
              <a:buFont typeface="Wingdings" panose="05000000000000000000" pitchFamily="2" charset="2"/>
              <a:buChar char="u"/>
              <a:defRPr/>
            </a:pPr>
            <a:r>
              <a:rPr lang="zh-CN" altLang="en-US" sz="1600" dirty="0"/>
              <a:t>学情分析  </a:t>
            </a:r>
            <a:endParaRPr lang="en-US" altLang="zh-CN" sz="1600" dirty="0"/>
          </a:p>
          <a:p>
            <a:pPr marL="285750" indent="-285750">
              <a:buFont typeface="Wingdings" panose="05000000000000000000" pitchFamily="2" charset="2"/>
              <a:buChar char="u"/>
              <a:defRPr/>
            </a:pPr>
            <a:r>
              <a:rPr lang="zh-CN" altLang="en-US" sz="1600" dirty="0"/>
              <a:t>教学重点         </a:t>
            </a:r>
            <a:endParaRPr lang="en-US" altLang="zh-CN" sz="1600" dirty="0"/>
          </a:p>
          <a:p>
            <a:pPr marL="285750" indent="-285750">
              <a:buFont typeface="Wingdings" panose="05000000000000000000" pitchFamily="2" charset="2"/>
              <a:buChar char="u"/>
              <a:defRPr/>
            </a:pPr>
            <a:r>
              <a:rPr lang="zh-CN" altLang="en-US" sz="1600" dirty="0"/>
              <a:t>教学难点</a:t>
            </a:r>
            <a:endParaRPr lang="en-GB" altLang="zh-CN"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24" grpId="0" animBg="1"/>
      <p:bldP spid="25" grpId="0"/>
      <p:bldP spid="28" grpId="0"/>
      <p:bldP spid="29"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14" name="Rectangle 13"/>
          <p:cNvSpPr/>
          <p:nvPr/>
        </p:nvSpPr>
        <p:spPr>
          <a:xfrm>
            <a:off x="1" y="0"/>
            <a:ext cx="9145588" cy="3312778"/>
          </a:xfrm>
          <a:prstGeom prst="rect">
            <a:avLst/>
          </a:prstGeom>
          <a:blipFill>
            <a:blip r:embed="rId3"/>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GB" sz="6000" dirty="0"/>
              <a:t>04</a:t>
            </a:r>
          </a:p>
        </p:txBody>
      </p:sp>
      <p:sp>
        <p:nvSpPr>
          <p:cNvPr id="25" name="网chenying0907出品 24"/>
          <p:cNvSpPr txBox="1"/>
          <p:nvPr/>
        </p:nvSpPr>
        <p:spPr>
          <a:xfrm>
            <a:off x="3462507" y="2657052"/>
            <a:ext cx="2422733" cy="438592"/>
          </a:xfrm>
          <a:prstGeom prst="rect">
            <a:avLst/>
          </a:prstGeom>
          <a:noFill/>
        </p:spPr>
        <p:txBody>
          <a:bodyPr wrap="none" lIns="68589" tIns="34295" rIns="68589" bIns="34295" rtlCol="0">
            <a:spAutoFit/>
          </a:bodyPr>
          <a:lstStyle/>
          <a:p>
            <a:r>
              <a:rPr lang="en-US" altLang="zh-CN" sz="2400" b="1" dirty="0">
                <a:solidFill>
                  <a:schemeClr val="bg1"/>
                </a:solidFill>
                <a:effectLst>
                  <a:outerShdw blurRad="38100" dist="38100" dir="2700000" algn="tl">
                    <a:srgbClr val="000000">
                      <a:alpha val="43137"/>
                    </a:srgbClr>
                  </a:outerShdw>
                </a:effectLst>
              </a:rPr>
              <a:t>The </a:t>
            </a:r>
            <a:r>
              <a:rPr lang="en-US" altLang="zh-CN" sz="2400" b="1" dirty="0" err="1">
                <a:solidFill>
                  <a:schemeClr val="bg1"/>
                </a:solidFill>
                <a:effectLst>
                  <a:outerShdw blurRad="38100" dist="38100" dir="2700000" algn="tl">
                    <a:srgbClr val="000000">
                      <a:alpha val="43137"/>
                    </a:srgbClr>
                  </a:outerShdw>
                </a:effectLst>
              </a:rPr>
              <a:t>fouth</a:t>
            </a:r>
            <a:r>
              <a:rPr lang="en-US" altLang="zh-CN" sz="2400" b="1" dirty="0">
                <a:solidFill>
                  <a:schemeClr val="bg1"/>
                </a:solidFill>
                <a:effectLst>
                  <a:outerShdw blurRad="38100" dist="38100" dir="2700000" algn="tl">
                    <a:srgbClr val="000000">
                      <a:alpha val="43137"/>
                    </a:srgbClr>
                  </a:outerShdw>
                </a:effectLst>
              </a:rPr>
              <a:t> chapter</a:t>
            </a:r>
            <a:endParaRPr lang="en-GB" sz="2400" b="1" dirty="0">
              <a:solidFill>
                <a:schemeClr val="bg1"/>
              </a:solidFill>
              <a:effectLst>
                <a:outerShdw blurRad="38100" dist="38100" dir="2700000" algn="tl">
                  <a:srgbClr val="000000">
                    <a:alpha val="43137"/>
                  </a:srgbClr>
                </a:outerShdw>
              </a:effectLst>
            </a:endParaRPr>
          </a:p>
        </p:txBody>
      </p:sp>
      <p:sp>
        <p:nvSpPr>
          <p:cNvPr id="28" name="网chenying0907出品 27"/>
          <p:cNvSpPr txBox="1"/>
          <p:nvPr/>
        </p:nvSpPr>
        <p:spPr>
          <a:xfrm>
            <a:off x="3818871" y="3425488"/>
            <a:ext cx="1574808" cy="500147"/>
          </a:xfrm>
          <a:prstGeom prst="rect">
            <a:avLst/>
          </a:prstGeom>
          <a:noFill/>
        </p:spPr>
        <p:txBody>
          <a:bodyPr wrap="none" lIns="68589" tIns="34295" rIns="68589" bIns="34295" rtlCol="0">
            <a:spAutoFit/>
          </a:bodyPr>
          <a:lstStyle/>
          <a:p>
            <a:r>
              <a:rPr lang="zh-CN" altLang="en-US" sz="2800" b="1" dirty="0">
                <a:latin typeface="微软雅黑" panose="020B0503020204020204" pitchFamily="34" charset="-122"/>
                <a:ea typeface="微软雅黑" panose="020B0503020204020204" pitchFamily="34" charset="-122"/>
              </a:rPr>
              <a:t>教学反思</a:t>
            </a:r>
            <a:endParaRPr lang="en-GB" sz="2800" b="1" dirty="0">
              <a:latin typeface="微软雅黑" panose="020B0503020204020204" pitchFamily="34" charset="-122"/>
              <a:ea typeface="微软雅黑" panose="020B0503020204020204" pitchFamily="34" charset="-122"/>
            </a:endParaRPr>
          </a:p>
        </p:txBody>
      </p:sp>
      <p:sp>
        <p:nvSpPr>
          <p:cNvPr id="29" name="Rectangle 28"/>
          <p:cNvSpPr/>
          <p:nvPr/>
        </p:nvSpPr>
        <p:spPr>
          <a:xfrm>
            <a:off x="2355825" y="3973260"/>
            <a:ext cx="2580654" cy="807924"/>
          </a:xfrm>
          <a:prstGeom prst="rect">
            <a:avLst/>
          </a:prstGeom>
        </p:spPr>
        <p:txBody>
          <a:bodyPr wrap="square" lIns="68589" tIns="34295" rIns="68589" bIns="34295">
            <a:spAutoFit/>
          </a:bodyPr>
          <a:lstStyle/>
          <a:p>
            <a:pPr marL="285750" indent="-285750">
              <a:buFont typeface="Wingdings" panose="05000000000000000000" pitchFamily="2" charset="2"/>
              <a:buChar char="u"/>
              <a:defRPr/>
            </a:pPr>
            <a:r>
              <a:rPr lang="zh-CN" altLang="en-US" sz="1600" dirty="0"/>
              <a:t>课堂教学中存在的问题</a:t>
            </a:r>
            <a:endParaRPr lang="en-US" altLang="zh-CN" sz="1600" dirty="0"/>
          </a:p>
          <a:p>
            <a:pPr marL="285750" indent="-285750">
              <a:buFont typeface="Wingdings" panose="05000000000000000000" pitchFamily="2" charset="2"/>
              <a:buChar char="u"/>
              <a:defRPr/>
            </a:pPr>
            <a:r>
              <a:rPr lang="zh-CN" altLang="en-US" sz="1600" dirty="0"/>
              <a:t>学生学习存在的问题</a:t>
            </a:r>
            <a:endParaRPr lang="en-US" altLang="zh-CN" sz="1600" dirty="0"/>
          </a:p>
          <a:p>
            <a:pPr marL="285750" indent="-285750">
              <a:buFont typeface="Wingdings" panose="05000000000000000000" pitchFamily="2" charset="2"/>
              <a:buChar char="u"/>
              <a:defRPr/>
            </a:pPr>
            <a:r>
              <a:rPr lang="zh-CN" altLang="en-US" sz="1600" dirty="0"/>
              <a:t>坚持以学生为本</a:t>
            </a:r>
            <a:endParaRPr lang="en-US" altLang="zh-CN" sz="1600" dirty="0"/>
          </a:p>
        </p:txBody>
      </p:sp>
      <p:sp>
        <p:nvSpPr>
          <p:cNvPr id="2" name="网chenying0907出品 1"/>
          <p:cNvSpPr/>
          <p:nvPr/>
        </p:nvSpPr>
        <p:spPr>
          <a:xfrm>
            <a:off x="4936479" y="3925635"/>
            <a:ext cx="2730235" cy="584775"/>
          </a:xfrm>
          <a:prstGeom prst="rect">
            <a:avLst/>
          </a:prstGeom>
        </p:spPr>
        <p:txBody>
          <a:bodyPr wrap="none">
            <a:spAutoFit/>
          </a:bodyPr>
          <a:lstStyle/>
          <a:p>
            <a:pPr marL="285750" indent="-285750">
              <a:buFont typeface="Wingdings" panose="05000000000000000000" pitchFamily="2" charset="2"/>
              <a:buChar char="u"/>
              <a:defRPr/>
            </a:pPr>
            <a:r>
              <a:rPr lang="zh-CN" altLang="en-US" sz="1600" dirty="0"/>
              <a:t>信息化教学提升课堂效果</a:t>
            </a:r>
            <a:endParaRPr lang="en-US" altLang="zh-CN" sz="1600" dirty="0"/>
          </a:p>
          <a:p>
            <a:pPr marL="285750" indent="-285750">
              <a:buFont typeface="Wingdings" panose="05000000000000000000" pitchFamily="2" charset="2"/>
              <a:buChar char="u"/>
              <a:defRPr/>
            </a:pPr>
            <a:r>
              <a:rPr lang="zh-CN" altLang="en-US" sz="1600" dirty="0"/>
              <a:t>教学总结</a:t>
            </a:r>
            <a:endParaRPr lang="en-US" altLang="zh-CN"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24" grpId="0" animBg="1"/>
      <p:bldP spid="25" grpId="0"/>
      <p:bldP spid="28" grpId="0"/>
      <p:bldP spid="2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5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课堂教学中存在的问题</a:t>
            </a:r>
          </a:p>
        </p:txBody>
      </p:sp>
      <p:grpSp>
        <p:nvGrpSpPr>
          <p:cNvPr id="4" name="Group 3"/>
          <p:cNvGrpSpPr/>
          <p:nvPr/>
        </p:nvGrpSpPr>
        <p:grpSpPr>
          <a:xfrm>
            <a:off x="5125204" y="811252"/>
            <a:ext cx="3541002" cy="4333836"/>
            <a:chOff x="6879858" y="429930"/>
            <a:chExt cx="5192568" cy="6354330"/>
          </a:xfrm>
        </p:grpSpPr>
        <p:sp>
          <p:nvSpPr>
            <p:cNvPr id="5" name="Freeform 5"/>
            <p:cNvSpPr/>
            <p:nvPr/>
          </p:nvSpPr>
          <p:spPr bwMode="auto">
            <a:xfrm>
              <a:off x="6879858" y="429930"/>
              <a:ext cx="5192568" cy="6354330"/>
            </a:xfrm>
            <a:custGeom>
              <a:avLst/>
              <a:gdLst>
                <a:gd name="T0" fmla="*/ 1412 w 1646"/>
                <a:gd name="T1" fmla="*/ 1674 h 2018"/>
                <a:gd name="T2" fmla="*/ 1372 w 1646"/>
                <a:gd name="T3" fmla="*/ 1163 h 2018"/>
                <a:gd name="T4" fmla="*/ 1439 w 1646"/>
                <a:gd name="T5" fmla="*/ 1075 h 2018"/>
                <a:gd name="T6" fmla="*/ 1536 w 1646"/>
                <a:gd name="T7" fmla="*/ 808 h 2018"/>
                <a:gd name="T8" fmla="*/ 1247 w 1646"/>
                <a:gd name="T9" fmla="*/ 156 h 2018"/>
                <a:gd name="T10" fmla="*/ 493 w 1646"/>
                <a:gd name="T11" fmla="*/ 100 h 2018"/>
                <a:gd name="T12" fmla="*/ 398 w 1646"/>
                <a:gd name="T13" fmla="*/ 157 h 2018"/>
                <a:gd name="T14" fmla="*/ 163 w 1646"/>
                <a:gd name="T15" fmla="*/ 524 h 2018"/>
                <a:gd name="T16" fmla="*/ 126 w 1646"/>
                <a:gd name="T17" fmla="*/ 617 h 2018"/>
                <a:gd name="T18" fmla="*/ 134 w 1646"/>
                <a:gd name="T19" fmla="*/ 682 h 2018"/>
                <a:gd name="T20" fmla="*/ 133 w 1646"/>
                <a:gd name="T21" fmla="*/ 749 h 2018"/>
                <a:gd name="T22" fmla="*/ 20 w 1646"/>
                <a:gd name="T23" fmla="*/ 977 h 2018"/>
                <a:gd name="T24" fmla="*/ 1 w 1646"/>
                <a:gd name="T25" fmla="*/ 1022 h 2018"/>
                <a:gd name="T26" fmla="*/ 35 w 1646"/>
                <a:gd name="T27" fmla="*/ 1079 h 2018"/>
                <a:gd name="T28" fmla="*/ 89 w 1646"/>
                <a:gd name="T29" fmla="*/ 1092 h 2018"/>
                <a:gd name="T30" fmla="*/ 103 w 1646"/>
                <a:gd name="T31" fmla="*/ 1178 h 2018"/>
                <a:gd name="T32" fmla="*/ 88 w 1646"/>
                <a:gd name="T33" fmla="*/ 1208 h 2018"/>
                <a:gd name="T34" fmla="*/ 113 w 1646"/>
                <a:gd name="T35" fmla="*/ 1250 h 2018"/>
                <a:gd name="T36" fmla="*/ 141 w 1646"/>
                <a:gd name="T37" fmla="*/ 1260 h 2018"/>
                <a:gd name="T38" fmla="*/ 118 w 1646"/>
                <a:gd name="T39" fmla="*/ 1278 h 2018"/>
                <a:gd name="T40" fmla="*/ 136 w 1646"/>
                <a:gd name="T41" fmla="*/ 1339 h 2018"/>
                <a:gd name="T42" fmla="*/ 151 w 1646"/>
                <a:gd name="T43" fmla="*/ 1373 h 2018"/>
                <a:gd name="T44" fmla="*/ 139 w 1646"/>
                <a:gd name="T45" fmla="*/ 1432 h 2018"/>
                <a:gd name="T46" fmla="*/ 215 w 1646"/>
                <a:gd name="T47" fmla="*/ 1540 h 2018"/>
                <a:gd name="T48" fmla="*/ 436 w 1646"/>
                <a:gd name="T49" fmla="*/ 1546 h 2018"/>
                <a:gd name="T50" fmla="*/ 541 w 1646"/>
                <a:gd name="T51" fmla="*/ 1617 h 2018"/>
                <a:gd name="T52" fmla="*/ 560 w 1646"/>
                <a:gd name="T53" fmla="*/ 1684 h 2018"/>
                <a:gd name="T54" fmla="*/ 644 w 1646"/>
                <a:gd name="T55" fmla="*/ 1879 h 2018"/>
                <a:gd name="T56" fmla="*/ 607 w 1646"/>
                <a:gd name="T57" fmla="*/ 2018 h 2018"/>
                <a:gd name="T58" fmla="*/ 1646 w 1646"/>
                <a:gd name="T59" fmla="*/ 2018 h 2018"/>
                <a:gd name="T60" fmla="*/ 1412 w 1646"/>
                <a:gd name="T61" fmla="*/ 167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8">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8"/>
                  </a:cubicBezTo>
                  <a:cubicBezTo>
                    <a:pt x="1646" y="2018"/>
                    <a:pt x="1646" y="2018"/>
                    <a:pt x="1646" y="2018"/>
                  </a:cubicBezTo>
                  <a:cubicBezTo>
                    <a:pt x="1600" y="1886"/>
                    <a:pt x="1527" y="1803"/>
                    <a:pt x="1412" y="1674"/>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6879858" y="546828"/>
              <a:ext cx="2561648" cy="6237432"/>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7040052" y="429930"/>
              <a:ext cx="4732193" cy="2908012"/>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7040052" y="546828"/>
              <a:ext cx="2401454" cy="2791114"/>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8917631" y="2372454"/>
              <a:ext cx="236682" cy="785091"/>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9620461" y="2372454"/>
              <a:ext cx="347807" cy="785091"/>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8910415" y="3516896"/>
              <a:ext cx="350694" cy="789421"/>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2" name="Freeform 12"/>
            <p:cNvSpPr>
              <a:spLocks noEditPoints="1"/>
            </p:cNvSpPr>
            <p:nvPr/>
          </p:nvSpPr>
          <p:spPr bwMode="auto">
            <a:xfrm>
              <a:off x="9620461" y="3516896"/>
              <a:ext cx="401205" cy="786535"/>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3" name="Freeform 14"/>
            <p:cNvSpPr>
              <a:spLocks noEditPoints="1"/>
            </p:cNvSpPr>
            <p:nvPr/>
          </p:nvSpPr>
          <p:spPr bwMode="auto">
            <a:xfrm>
              <a:off x="8880108" y="1698487"/>
              <a:ext cx="412750" cy="476250"/>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a:spLocks noEditPoints="1"/>
            </p:cNvSpPr>
            <p:nvPr/>
          </p:nvSpPr>
          <p:spPr bwMode="auto">
            <a:xfrm>
              <a:off x="9598812" y="1792295"/>
              <a:ext cx="393989" cy="308841"/>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8875779" y="4530010"/>
              <a:ext cx="451716" cy="45460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9649324" y="4530010"/>
              <a:ext cx="290080" cy="482023"/>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文本框 102"/>
            <p:cNvSpPr txBox="1"/>
            <p:nvPr/>
          </p:nvSpPr>
          <p:spPr>
            <a:xfrm>
              <a:off x="7553060" y="2778149"/>
              <a:ext cx="1323893" cy="451267"/>
            </a:xfrm>
            <a:prstGeom prst="rect">
              <a:avLst/>
            </a:prstGeom>
            <a:noFill/>
          </p:spPr>
          <p:txBody>
            <a:bodyPr wrap="none" rtlCol="0">
              <a:spAutoFit/>
            </a:bodyPr>
            <a:lstStyle/>
            <a:p>
              <a:r>
                <a:rPr lang="zh-CN" altLang="en-US" dirty="0">
                  <a:solidFill>
                    <a:schemeClr val="bg1"/>
                  </a:solidFill>
                  <a:latin typeface="+mj-lt"/>
                  <a:ea typeface="Arial Unicode MS" panose="020B0604020202020204" pitchFamily="34" charset="-122"/>
                  <a:cs typeface="Arial Unicode MS" panose="020B0604020202020204" pitchFamily="34" charset="-122"/>
                </a:rPr>
                <a:t>文字描述</a:t>
              </a:r>
            </a:p>
          </p:txBody>
        </p:sp>
        <p:sp>
          <p:nvSpPr>
            <p:cNvPr id="18" name="文本框 103"/>
            <p:cNvSpPr txBox="1"/>
            <p:nvPr/>
          </p:nvSpPr>
          <p:spPr>
            <a:xfrm>
              <a:off x="10109078" y="2806080"/>
              <a:ext cx="1323893" cy="451267"/>
            </a:xfrm>
            <a:prstGeom prst="rect">
              <a:avLst/>
            </a:prstGeom>
            <a:noFill/>
          </p:spPr>
          <p:txBody>
            <a:bodyPr wrap="none" rtlCol="0">
              <a:spAutoFit/>
            </a:bodyPr>
            <a:lstStyle/>
            <a:p>
              <a:r>
                <a:rPr lang="zh-CN" altLang="en-US" dirty="0">
                  <a:solidFill>
                    <a:schemeClr val="bg1"/>
                  </a:solidFill>
                  <a:latin typeface="+mj-lt"/>
                  <a:ea typeface="Arial Unicode MS" panose="020B0604020202020204" pitchFamily="34" charset="-122"/>
                  <a:cs typeface="Arial Unicode MS" panose="020B0604020202020204" pitchFamily="34" charset="-122"/>
                </a:rPr>
                <a:t>文字描述</a:t>
              </a:r>
            </a:p>
          </p:txBody>
        </p:sp>
        <p:sp>
          <p:nvSpPr>
            <p:cNvPr id="19" name="文本框 104"/>
            <p:cNvSpPr txBox="1"/>
            <p:nvPr/>
          </p:nvSpPr>
          <p:spPr>
            <a:xfrm>
              <a:off x="7497190" y="3470472"/>
              <a:ext cx="1323893" cy="451267"/>
            </a:xfrm>
            <a:prstGeom prst="rect">
              <a:avLst/>
            </a:prstGeom>
            <a:noFill/>
          </p:spPr>
          <p:txBody>
            <a:bodyPr wrap="none" rtlCol="0">
              <a:spAutoFit/>
            </a:bodyPr>
            <a:lstStyle/>
            <a:p>
              <a:r>
                <a:rPr lang="zh-CN" altLang="en-US" dirty="0">
                  <a:solidFill>
                    <a:schemeClr val="bg1"/>
                  </a:solidFill>
                  <a:latin typeface="+mj-lt"/>
                  <a:ea typeface="Arial Unicode MS" panose="020B0604020202020204" pitchFamily="34" charset="-122"/>
                  <a:cs typeface="Arial Unicode MS" panose="020B0604020202020204" pitchFamily="34" charset="-122"/>
                </a:rPr>
                <a:t>文字描述</a:t>
              </a:r>
            </a:p>
          </p:txBody>
        </p:sp>
        <p:sp>
          <p:nvSpPr>
            <p:cNvPr id="20" name="文本框 105"/>
            <p:cNvSpPr txBox="1"/>
            <p:nvPr/>
          </p:nvSpPr>
          <p:spPr>
            <a:xfrm>
              <a:off x="10109078" y="3470472"/>
              <a:ext cx="1323893" cy="451267"/>
            </a:xfrm>
            <a:prstGeom prst="rect">
              <a:avLst/>
            </a:prstGeom>
            <a:noFill/>
          </p:spPr>
          <p:txBody>
            <a:bodyPr wrap="none" rtlCol="0">
              <a:spAutoFit/>
            </a:bodyPr>
            <a:lstStyle/>
            <a:p>
              <a:r>
                <a:rPr lang="zh-CN" altLang="en-US" dirty="0">
                  <a:solidFill>
                    <a:schemeClr val="bg1"/>
                  </a:solidFill>
                  <a:latin typeface="+mj-lt"/>
                  <a:ea typeface="Arial Unicode MS" panose="020B0604020202020204" pitchFamily="34" charset="-122"/>
                  <a:cs typeface="Arial Unicode MS" panose="020B0604020202020204" pitchFamily="34" charset="-122"/>
                </a:rPr>
                <a:t>文字描述</a:t>
              </a:r>
            </a:p>
          </p:txBody>
        </p:sp>
      </p:grpSp>
      <p:sp>
        <p:nvSpPr>
          <p:cNvPr id="30" name="TextBox 29"/>
          <p:cNvSpPr txBox="1"/>
          <p:nvPr/>
        </p:nvSpPr>
        <p:spPr>
          <a:xfrm>
            <a:off x="34581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31" name="Straight Connector 30"/>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853957" y="1147491"/>
            <a:ext cx="3643846" cy="878859"/>
            <a:chOff x="6846702" y="1805187"/>
            <a:chExt cx="4857618" cy="1171451"/>
          </a:xfrm>
        </p:grpSpPr>
        <p:sp>
          <p:nvSpPr>
            <p:cNvPr id="33" name="TextBox 32"/>
            <p:cNvSpPr txBox="1"/>
            <p:nvPr/>
          </p:nvSpPr>
          <p:spPr>
            <a:xfrm>
              <a:off x="7662224" y="2031858"/>
              <a:ext cx="1329621" cy="430754"/>
            </a:xfrm>
            <a:prstGeom prst="rect">
              <a:avLst/>
            </a:prstGeom>
            <a:noFill/>
          </p:spPr>
          <p:txBody>
            <a:bodyPr wrap="none" rtlCol="0">
              <a:spAutoFit/>
            </a:bodyPr>
            <a:lstStyle/>
            <a:p>
              <a:r>
                <a:rPr lang="zh-CN" altLang="en-US" sz="1500" b="1" dirty="0"/>
                <a:t>文字描述</a:t>
              </a:r>
              <a:r>
                <a:rPr lang="en-US" sz="1500" b="1" dirty="0"/>
                <a:t> </a:t>
              </a:r>
              <a:endParaRPr lang="en-GB" sz="1500" b="1" dirty="0"/>
            </a:p>
          </p:txBody>
        </p:sp>
        <p:sp>
          <p:nvSpPr>
            <p:cNvPr id="34" name="TextBox 33"/>
            <p:cNvSpPr txBox="1"/>
            <p:nvPr/>
          </p:nvSpPr>
          <p:spPr>
            <a:xfrm>
              <a:off x="6846702" y="1805187"/>
              <a:ext cx="1021899" cy="738436"/>
            </a:xfrm>
            <a:prstGeom prst="rect">
              <a:avLst/>
            </a:prstGeom>
            <a:noFill/>
          </p:spPr>
          <p:txBody>
            <a:bodyPr wrap="none" rtlCol="0">
              <a:spAutoFit/>
            </a:bodyPr>
            <a:lstStyle/>
            <a:p>
              <a:r>
                <a:rPr lang="en-US" sz="3000" b="1">
                  <a:solidFill>
                    <a:schemeClr val="accent1"/>
                  </a:solidFill>
                  <a:latin typeface="+mj-lt"/>
                </a:rPr>
                <a:t>01.</a:t>
              </a:r>
              <a:endParaRPr lang="en-GB" sz="3000" b="1">
                <a:solidFill>
                  <a:schemeClr val="accent1"/>
                </a:solidFill>
                <a:latin typeface="+mj-lt"/>
              </a:endParaRPr>
            </a:p>
          </p:txBody>
        </p:sp>
        <p:sp>
          <p:nvSpPr>
            <p:cNvPr id="35" name="Rectangle 34"/>
            <p:cNvSpPr/>
            <p:nvPr/>
          </p:nvSpPr>
          <p:spPr>
            <a:xfrm>
              <a:off x="6846702" y="2402299"/>
              <a:ext cx="4857618"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36" name="Group 35"/>
          <p:cNvGrpSpPr/>
          <p:nvPr/>
        </p:nvGrpSpPr>
        <p:grpSpPr>
          <a:xfrm>
            <a:off x="853957" y="1973486"/>
            <a:ext cx="3643846" cy="878859"/>
            <a:chOff x="6846702" y="1805187"/>
            <a:chExt cx="4857618" cy="1171451"/>
          </a:xfrm>
        </p:grpSpPr>
        <p:sp>
          <p:nvSpPr>
            <p:cNvPr id="37" name="TextBox 36"/>
            <p:cNvSpPr txBox="1"/>
            <p:nvPr/>
          </p:nvSpPr>
          <p:spPr>
            <a:xfrm>
              <a:off x="7662224" y="2031858"/>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38" name="TextBox 37"/>
            <p:cNvSpPr txBox="1"/>
            <p:nvPr/>
          </p:nvSpPr>
          <p:spPr>
            <a:xfrm>
              <a:off x="6846702" y="1805187"/>
              <a:ext cx="1021899" cy="738436"/>
            </a:xfrm>
            <a:prstGeom prst="rect">
              <a:avLst/>
            </a:prstGeom>
            <a:noFill/>
          </p:spPr>
          <p:txBody>
            <a:bodyPr wrap="none" rtlCol="0">
              <a:spAutoFit/>
            </a:bodyPr>
            <a:lstStyle/>
            <a:p>
              <a:r>
                <a:rPr lang="en-US" sz="3000" b="1">
                  <a:solidFill>
                    <a:schemeClr val="accent2"/>
                  </a:solidFill>
                  <a:latin typeface="+mj-lt"/>
                </a:rPr>
                <a:t>02.</a:t>
              </a:r>
              <a:endParaRPr lang="en-GB" sz="3000" b="1">
                <a:solidFill>
                  <a:schemeClr val="accent2"/>
                </a:solidFill>
                <a:latin typeface="+mj-lt"/>
              </a:endParaRPr>
            </a:p>
          </p:txBody>
        </p:sp>
        <p:sp>
          <p:nvSpPr>
            <p:cNvPr id="39" name="Rectangle 38"/>
            <p:cNvSpPr/>
            <p:nvPr/>
          </p:nvSpPr>
          <p:spPr>
            <a:xfrm>
              <a:off x="6846702" y="2402299"/>
              <a:ext cx="4857618"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40" name="Group 39"/>
          <p:cNvGrpSpPr/>
          <p:nvPr/>
        </p:nvGrpSpPr>
        <p:grpSpPr>
          <a:xfrm>
            <a:off x="853957" y="2809006"/>
            <a:ext cx="3643846" cy="878859"/>
            <a:chOff x="6846702" y="1805187"/>
            <a:chExt cx="4857618" cy="1171451"/>
          </a:xfrm>
        </p:grpSpPr>
        <p:sp>
          <p:nvSpPr>
            <p:cNvPr id="41" name="TextBox 40"/>
            <p:cNvSpPr txBox="1"/>
            <p:nvPr/>
          </p:nvSpPr>
          <p:spPr>
            <a:xfrm>
              <a:off x="7662224" y="2031858"/>
              <a:ext cx="1292694" cy="430754"/>
            </a:xfrm>
            <a:prstGeom prst="rect">
              <a:avLst/>
            </a:prstGeom>
            <a:noFill/>
          </p:spPr>
          <p:txBody>
            <a:bodyPr wrap="none" rtlCol="0">
              <a:spAutoFit/>
            </a:bodyPr>
            <a:lstStyle/>
            <a:p>
              <a:r>
                <a:rPr lang="zh-CN" altLang="en-US" sz="1500" b="1" dirty="0"/>
                <a:t>文字描述</a:t>
              </a:r>
              <a:endParaRPr lang="en-GB" sz="1500" b="1" dirty="0"/>
            </a:p>
          </p:txBody>
        </p:sp>
        <p:sp>
          <p:nvSpPr>
            <p:cNvPr id="42" name="TextBox 41"/>
            <p:cNvSpPr txBox="1"/>
            <p:nvPr/>
          </p:nvSpPr>
          <p:spPr>
            <a:xfrm>
              <a:off x="6846702" y="1805187"/>
              <a:ext cx="1021899" cy="738436"/>
            </a:xfrm>
            <a:prstGeom prst="rect">
              <a:avLst/>
            </a:prstGeom>
            <a:noFill/>
          </p:spPr>
          <p:txBody>
            <a:bodyPr wrap="none" rtlCol="0">
              <a:spAutoFit/>
            </a:bodyPr>
            <a:lstStyle/>
            <a:p>
              <a:r>
                <a:rPr lang="en-US" sz="3000" b="1">
                  <a:solidFill>
                    <a:schemeClr val="accent4"/>
                  </a:solidFill>
                  <a:latin typeface="+mj-lt"/>
                </a:rPr>
                <a:t>03.</a:t>
              </a:r>
              <a:endParaRPr lang="en-GB" sz="3000" b="1">
                <a:solidFill>
                  <a:schemeClr val="accent4"/>
                </a:solidFill>
                <a:latin typeface="+mj-lt"/>
              </a:endParaRPr>
            </a:p>
          </p:txBody>
        </p:sp>
        <p:sp>
          <p:nvSpPr>
            <p:cNvPr id="43" name="Rectangle 42"/>
            <p:cNvSpPr/>
            <p:nvPr/>
          </p:nvSpPr>
          <p:spPr>
            <a:xfrm>
              <a:off x="6846702" y="2402299"/>
              <a:ext cx="4857618"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44" name="Group 43"/>
          <p:cNvGrpSpPr/>
          <p:nvPr/>
        </p:nvGrpSpPr>
        <p:grpSpPr>
          <a:xfrm>
            <a:off x="853957" y="3617148"/>
            <a:ext cx="3643846" cy="878859"/>
            <a:chOff x="6846702" y="1805187"/>
            <a:chExt cx="4857618" cy="1171451"/>
          </a:xfrm>
        </p:grpSpPr>
        <p:sp>
          <p:nvSpPr>
            <p:cNvPr id="45" name="TextBox 44"/>
            <p:cNvSpPr txBox="1"/>
            <p:nvPr/>
          </p:nvSpPr>
          <p:spPr>
            <a:xfrm>
              <a:off x="7662224" y="2031858"/>
              <a:ext cx="1271922" cy="430754"/>
            </a:xfrm>
            <a:prstGeom prst="rect">
              <a:avLst/>
            </a:prstGeom>
            <a:noFill/>
          </p:spPr>
          <p:txBody>
            <a:bodyPr wrap="none" rtlCol="0">
              <a:spAutoFit/>
            </a:bodyPr>
            <a:lstStyle/>
            <a:p>
              <a:r>
                <a:rPr lang="zh-CN" altLang="en-US" sz="1500" b="1" dirty="0"/>
                <a:t>文字描述</a:t>
              </a:r>
              <a:endParaRPr lang="en-GB" sz="1500" b="1" dirty="0"/>
            </a:p>
          </p:txBody>
        </p:sp>
        <p:sp>
          <p:nvSpPr>
            <p:cNvPr id="46" name="TextBox 45"/>
            <p:cNvSpPr txBox="1"/>
            <p:nvPr/>
          </p:nvSpPr>
          <p:spPr>
            <a:xfrm>
              <a:off x="6846702" y="1805187"/>
              <a:ext cx="1021899" cy="738436"/>
            </a:xfrm>
            <a:prstGeom prst="rect">
              <a:avLst/>
            </a:prstGeom>
            <a:noFill/>
          </p:spPr>
          <p:txBody>
            <a:bodyPr wrap="none" rtlCol="0">
              <a:spAutoFit/>
            </a:bodyPr>
            <a:lstStyle/>
            <a:p>
              <a:r>
                <a:rPr lang="en-US" sz="3000" b="1">
                  <a:solidFill>
                    <a:schemeClr val="accent5"/>
                  </a:solidFill>
                  <a:latin typeface="+mj-lt"/>
                </a:rPr>
                <a:t>04.</a:t>
              </a:r>
              <a:endParaRPr lang="en-GB" sz="3000" b="1">
                <a:solidFill>
                  <a:schemeClr val="accent5"/>
                </a:solidFill>
                <a:latin typeface="+mj-lt"/>
              </a:endParaRPr>
            </a:p>
          </p:txBody>
        </p:sp>
        <p:sp>
          <p:nvSpPr>
            <p:cNvPr id="47" name="Rectangle 46"/>
            <p:cNvSpPr/>
            <p:nvPr/>
          </p:nvSpPr>
          <p:spPr>
            <a:xfrm>
              <a:off x="6846702" y="2402299"/>
              <a:ext cx="4857618"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51138" y="3055839"/>
            <a:ext cx="2321655" cy="1414944"/>
            <a:chOff x="3000996" y="4073194"/>
            <a:chExt cx="3095003" cy="1886010"/>
          </a:xfrm>
        </p:grpSpPr>
        <p:sp>
          <p:nvSpPr>
            <p:cNvPr id="21" name="Rectangle 20"/>
            <p:cNvSpPr/>
            <p:nvPr/>
          </p:nvSpPr>
          <p:spPr>
            <a:xfrm>
              <a:off x="3000996" y="4073194"/>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256649" y="4310306"/>
              <a:ext cx="2801258" cy="1476872"/>
            </a:xfrm>
            <a:prstGeom prst="rect">
              <a:avLst/>
            </a:prstGeom>
            <a:ln w="0">
              <a:noFill/>
            </a:ln>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 </a:t>
              </a:r>
            </a:p>
          </p:txBody>
        </p:sp>
      </p:grpSp>
      <p:grpSp>
        <p:nvGrpSpPr>
          <p:cNvPr id="11" name="Group 10"/>
          <p:cNvGrpSpPr/>
          <p:nvPr/>
        </p:nvGrpSpPr>
        <p:grpSpPr>
          <a:xfrm>
            <a:off x="6497302" y="3055839"/>
            <a:ext cx="2321655" cy="1414944"/>
            <a:chOff x="8661566" y="4073194"/>
            <a:chExt cx="3095003" cy="1886010"/>
          </a:xfrm>
        </p:grpSpPr>
        <p:sp>
          <p:nvSpPr>
            <p:cNvPr id="18" name="Rectangle 17"/>
            <p:cNvSpPr/>
            <p:nvPr/>
          </p:nvSpPr>
          <p:spPr>
            <a:xfrm>
              <a:off x="8661566" y="4073194"/>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867286" y="4361090"/>
              <a:ext cx="2801257" cy="1476872"/>
            </a:xfrm>
            <a:prstGeom prst="rect">
              <a:avLst/>
            </a:prstGeom>
            <a:ln w="0">
              <a:noFill/>
            </a:ln>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 </a:t>
              </a:r>
            </a:p>
          </p:txBody>
        </p:sp>
      </p:grpSp>
      <p:grpSp>
        <p:nvGrpSpPr>
          <p:cNvPr id="8" name="Group 7"/>
          <p:cNvGrpSpPr/>
          <p:nvPr/>
        </p:nvGrpSpPr>
        <p:grpSpPr>
          <a:xfrm>
            <a:off x="2251138" y="1157600"/>
            <a:ext cx="2321655" cy="1414944"/>
            <a:chOff x="3000996" y="1542990"/>
            <a:chExt cx="3095003" cy="1886010"/>
          </a:xfrm>
        </p:grpSpPr>
        <p:sp>
          <p:nvSpPr>
            <p:cNvPr id="20" name="Rectangle 19"/>
            <p:cNvSpPr/>
            <p:nvPr/>
          </p:nvSpPr>
          <p:spPr>
            <a:xfrm>
              <a:off x="3000996" y="1542990"/>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p:nvPr/>
          </p:nvSpPr>
          <p:spPr>
            <a:xfrm>
              <a:off x="3256649" y="1749590"/>
              <a:ext cx="2801258" cy="1476872"/>
            </a:xfrm>
            <a:prstGeom prst="rect">
              <a:avLst/>
            </a:prstGeom>
            <a:ln w="0">
              <a:noFill/>
            </a:ln>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 </a:t>
              </a:r>
            </a:p>
          </p:txBody>
        </p:sp>
      </p:grpSp>
      <p:grpSp>
        <p:nvGrpSpPr>
          <p:cNvPr id="9" name="Group 8"/>
          <p:cNvGrpSpPr/>
          <p:nvPr/>
        </p:nvGrpSpPr>
        <p:grpSpPr>
          <a:xfrm>
            <a:off x="6497302" y="1157600"/>
            <a:ext cx="2321655" cy="1414944"/>
            <a:chOff x="8661566" y="1542990"/>
            <a:chExt cx="3095003" cy="1886010"/>
          </a:xfrm>
        </p:grpSpPr>
        <p:sp>
          <p:nvSpPr>
            <p:cNvPr id="19" name="Rectangle 18"/>
            <p:cNvSpPr/>
            <p:nvPr/>
          </p:nvSpPr>
          <p:spPr>
            <a:xfrm>
              <a:off x="8661566" y="1542990"/>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854589" y="1800375"/>
              <a:ext cx="2801257" cy="1476872"/>
            </a:xfrm>
            <a:prstGeom prst="rect">
              <a:avLst/>
            </a:prstGeom>
            <a:ln w="0">
              <a:noFill/>
            </a:ln>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 </a:t>
              </a:r>
            </a:p>
          </p:txBody>
        </p:sp>
      </p:grpSp>
      <p:sp>
        <p:nvSpPr>
          <p:cNvPr id="2" name="Title 1"/>
          <p:cNvSpPr>
            <a:spLocks noGrp="1"/>
          </p:cNvSpPr>
          <p:nvPr>
            <p:ph type="title"/>
          </p:nvPr>
        </p:nvSpPr>
        <p:spPr>
          <a:xfrm>
            <a:off x="14800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学生学习存在的问题</a:t>
            </a:r>
          </a:p>
        </p:txBody>
      </p:sp>
      <p:sp>
        <p:nvSpPr>
          <p:cNvPr id="22" name="TextBox 21"/>
          <p:cNvSpPr txBox="1"/>
          <p:nvPr/>
        </p:nvSpPr>
        <p:spPr>
          <a:xfrm>
            <a:off x="35216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23" name="Straight Connector 22"/>
          <p:cNvCxnSpPr/>
          <p:nvPr/>
        </p:nvCxnSpPr>
        <p:spPr>
          <a:xfrm>
            <a:off x="42733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8676" y="1157600"/>
            <a:ext cx="1483152" cy="141494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8" name="Rectangle 27"/>
          <p:cNvSpPr/>
          <p:nvPr/>
        </p:nvSpPr>
        <p:spPr>
          <a:xfrm>
            <a:off x="5024320" y="1157600"/>
            <a:ext cx="1483152" cy="141494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9" name="Rectangle 28"/>
          <p:cNvSpPr/>
          <p:nvPr/>
        </p:nvSpPr>
        <p:spPr>
          <a:xfrm>
            <a:off x="5024320" y="3055839"/>
            <a:ext cx="1483152" cy="141494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30" name="Rectangle 29"/>
          <p:cNvSpPr/>
          <p:nvPr/>
        </p:nvSpPr>
        <p:spPr>
          <a:xfrm>
            <a:off x="788845" y="3055839"/>
            <a:ext cx="1483152" cy="1414944"/>
          </a:xfrm>
          <a:prstGeom prst="rect">
            <a:avLst/>
          </a:prstGeom>
          <a:blipFill>
            <a:blip r:embed="rId6"/>
            <a:srcRect/>
            <a:stretch>
              <a:fillRect t="-1" b="-5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right)">
                                      <p:cBhvr>
                                        <p:cTn id="27" dur="500"/>
                                        <p:tgtEl>
                                          <p:spTgt spid="8"/>
                                        </p:tgtEl>
                                      </p:cBhvr>
                                    </p:animEffect>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 calcmode="lin" valueType="num">
                                      <p:cBhvr>
                                        <p:cTn id="33" dur="500" fill="hold"/>
                                        <p:tgtEl>
                                          <p:spTgt spid="28"/>
                                        </p:tgtEl>
                                        <p:attrNameLst>
                                          <p:attrName>style.rotation</p:attrName>
                                        </p:attrNameLst>
                                      </p:cBhvr>
                                      <p:tavLst>
                                        <p:tav tm="0">
                                          <p:val>
                                            <p:fltVal val="360"/>
                                          </p:val>
                                        </p:tav>
                                        <p:tav tm="100000">
                                          <p:val>
                                            <p:fltVal val="0"/>
                                          </p:val>
                                        </p:tav>
                                      </p:tavLst>
                                    </p:anim>
                                    <p:animEffect transition="in" filter="fade">
                                      <p:cBhvr>
                                        <p:cTn id="34" dur="500"/>
                                        <p:tgtEl>
                                          <p:spTgt spid="28"/>
                                        </p:tgtEl>
                                      </p:cBhvr>
                                    </p:animEffect>
                                  </p:childTnLst>
                                </p:cTn>
                              </p:par>
                            </p:childTnLst>
                          </p:cTn>
                        </p:par>
                        <p:par>
                          <p:cTn id="35" fill="hold">
                            <p:stCondLst>
                              <p:cond delay="3000"/>
                            </p:stCondLst>
                            <p:childTnLst>
                              <p:par>
                                <p:cTn id="36" presetID="1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ppt_x</p:attrName>
                                        </p:attrNameLst>
                                      </p:cBhvr>
                                      <p:tavLst>
                                        <p:tav tm="0">
                                          <p:val>
                                            <p:strVal val="#ppt_x-#ppt_w*1.125000"/>
                                          </p:val>
                                        </p:tav>
                                        <p:tav tm="100000">
                                          <p:val>
                                            <p:strVal val="#ppt_x"/>
                                          </p:val>
                                        </p:tav>
                                      </p:tavLst>
                                    </p:anim>
                                    <p:animEffect transition="in" filter="wipe(right)">
                                      <p:cBhvr>
                                        <p:cTn id="39" dur="500"/>
                                        <p:tgtEl>
                                          <p:spTgt spid="9"/>
                                        </p:tgtEl>
                                      </p:cBhvr>
                                    </p:animEffect>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360"/>
                                          </p:val>
                                        </p:tav>
                                        <p:tav tm="100000">
                                          <p:val>
                                            <p:fltVal val="0"/>
                                          </p:val>
                                        </p:tav>
                                      </p:tavLst>
                                    </p:anim>
                                    <p:animEffect transition="in" filter="fade">
                                      <p:cBhvr>
                                        <p:cTn id="46" dur="500"/>
                                        <p:tgtEl>
                                          <p:spTgt spid="30"/>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p:tgtEl>
                                          <p:spTgt spid="10"/>
                                        </p:tgtEl>
                                        <p:attrNameLst>
                                          <p:attrName>ppt_x</p:attrName>
                                        </p:attrNameLst>
                                      </p:cBhvr>
                                      <p:tavLst>
                                        <p:tav tm="0">
                                          <p:val>
                                            <p:strVal val="#ppt_x-#ppt_w*1.125000"/>
                                          </p:val>
                                        </p:tav>
                                        <p:tav tm="100000">
                                          <p:val>
                                            <p:strVal val="#ppt_x"/>
                                          </p:val>
                                        </p:tav>
                                      </p:tavLst>
                                    </p:anim>
                                    <p:animEffect transition="in" filter="wipe(right)">
                                      <p:cBhvr>
                                        <p:cTn id="51" dur="500"/>
                                        <p:tgtEl>
                                          <p:spTgt spid="10"/>
                                        </p:tgtEl>
                                      </p:cBhvr>
                                    </p:animEffect>
                                  </p:childTnLst>
                                </p:cTn>
                              </p:par>
                            </p:childTnLst>
                          </p:cTn>
                        </p:par>
                        <p:par>
                          <p:cTn id="52" fill="hold">
                            <p:stCondLst>
                              <p:cond delay="4500"/>
                            </p:stCondLst>
                            <p:childTnLst>
                              <p:par>
                                <p:cTn id="53" presetID="49" presetClass="entr" presetSubtype="0"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style.rotation</p:attrName>
                                        </p:attrNameLst>
                                      </p:cBhvr>
                                      <p:tavLst>
                                        <p:tav tm="0">
                                          <p:val>
                                            <p:fltVal val="360"/>
                                          </p:val>
                                        </p:tav>
                                        <p:tav tm="100000">
                                          <p:val>
                                            <p:fltVal val="0"/>
                                          </p:val>
                                        </p:tav>
                                      </p:tavLst>
                                    </p:anim>
                                    <p:animEffect transition="in" filter="fade">
                                      <p:cBhvr>
                                        <p:cTn id="58" dur="500"/>
                                        <p:tgtEl>
                                          <p:spTgt spid="29"/>
                                        </p:tgtEl>
                                      </p:cBhvr>
                                    </p:animEffect>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p:tgtEl>
                                          <p:spTgt spid="11"/>
                                        </p:tgtEl>
                                        <p:attrNameLst>
                                          <p:attrName>ppt_x</p:attrName>
                                        </p:attrNameLst>
                                      </p:cBhvr>
                                      <p:tavLst>
                                        <p:tav tm="0">
                                          <p:val>
                                            <p:strVal val="#ppt_x-#ppt_w*1.125000"/>
                                          </p:val>
                                        </p:tav>
                                        <p:tav tm="100000">
                                          <p:val>
                                            <p:strVal val="#ppt_x"/>
                                          </p:val>
                                        </p:tav>
                                      </p:tavLst>
                                    </p:anim>
                                    <p:animEffect transition="in" filter="wipe(righ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2" grpId="0" animBg="1"/>
      <p:bldP spid="28"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6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坚持以学生为本</a:t>
            </a:r>
            <a:endParaRPr lang="en-US" altLang="zh-CN"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34962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39" name="Straight Connector 38"/>
          <p:cNvCxnSpPr/>
          <p:nvPr/>
        </p:nvCxnSpPr>
        <p:spPr>
          <a:xfrm>
            <a:off x="42479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647433" y="1262156"/>
            <a:ext cx="5048724" cy="2810752"/>
            <a:chOff x="2660660" y="1848907"/>
            <a:chExt cx="6730463" cy="3746512"/>
          </a:xfrm>
        </p:grpSpPr>
        <p:grpSp>
          <p:nvGrpSpPr>
            <p:cNvPr id="6" name="组合 41"/>
            <p:cNvGrpSpPr/>
            <p:nvPr/>
          </p:nvGrpSpPr>
          <p:grpSpPr>
            <a:xfrm>
              <a:off x="2660660" y="1848907"/>
              <a:ext cx="6730463" cy="3746512"/>
              <a:chOff x="755576" y="1233546"/>
              <a:chExt cx="7249079" cy="4035199"/>
            </a:xfrm>
          </p:grpSpPr>
          <p:grpSp>
            <p:nvGrpSpPr>
              <p:cNvPr id="7" name="组合 42"/>
              <p:cNvGrpSpPr/>
              <p:nvPr/>
            </p:nvGrpSpPr>
            <p:grpSpPr>
              <a:xfrm rot="5400000" flipV="1">
                <a:off x="5528690" y="2047331"/>
                <a:ext cx="2967922" cy="1340352"/>
                <a:chOff x="1173140" y="2533624"/>
                <a:chExt cx="4464496" cy="2018224"/>
              </a:xfrm>
            </p:grpSpPr>
            <p:sp>
              <p:nvSpPr>
                <p:cNvPr id="25" name="圆角矩形 60"/>
                <p:cNvSpPr/>
                <p:nvPr/>
              </p:nvSpPr>
              <p:spPr>
                <a:xfrm rot="19219800">
                  <a:off x="1173140" y="2533624"/>
                  <a:ext cx="4464496" cy="2018224"/>
                </a:xfrm>
                <a:prstGeom prst="roundRect">
                  <a:avLst>
                    <a:gd name="adj" fmla="val 50000"/>
                  </a:avLst>
                </a:prstGeom>
                <a:solidFill>
                  <a:sysClr val="window" lastClr="FFFFFF"/>
                </a:solidFill>
                <a:ln w="25400" cap="flat" cmpd="sng" algn="ctr">
                  <a:noFill/>
                  <a:prstDash val="solid"/>
                </a:ln>
                <a:effectLst>
                  <a:outerShdw blurRad="63500" sx="102000" sy="102000" algn="ctr" rotWithShape="0">
                    <a:prstClr val="black">
                      <a:alpha val="1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6" name="圆角矩形 61"/>
                <p:cNvSpPr/>
                <p:nvPr/>
              </p:nvSpPr>
              <p:spPr>
                <a:xfrm rot="19219800">
                  <a:off x="1366007" y="2686948"/>
                  <a:ext cx="4084153" cy="1703845"/>
                </a:xfrm>
                <a:prstGeom prst="roundRect">
                  <a:avLst>
                    <a:gd name="adj" fmla="val 50000"/>
                  </a:avLst>
                </a:prstGeom>
                <a:gradFill flip="none" rotWithShape="1">
                  <a:gsLst>
                    <a:gs pos="0">
                      <a:sysClr val="window" lastClr="FFFFFF"/>
                    </a:gs>
                    <a:gs pos="100000">
                      <a:srgbClr val="E4E4E4">
                        <a:shade val="100000"/>
                        <a:satMod val="115000"/>
                      </a:srgbClr>
                    </a:gs>
                  </a:gsLst>
                  <a:path path="circle">
                    <a:fillToRect l="50000" t="50000" r="50000" b="50000"/>
                  </a:path>
                  <a:tileRect/>
                </a:gradFill>
                <a:ln w="25400" cap="flat" cmpd="sng" algn="ctr">
                  <a:solidFill>
                    <a:sysClr val="window" lastClr="FFFFFF">
                      <a:lumMod val="85000"/>
                    </a:sysClr>
                  </a:solidFill>
                  <a:prstDash val="solid"/>
                </a:ln>
                <a:effectLst>
                  <a:outerShdw sx="101000" sy="101000" algn="ctr" rotWithShape="0">
                    <a:prstClr val="black">
                      <a:alpha val="32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8" name="组合 43"/>
              <p:cNvGrpSpPr/>
              <p:nvPr/>
            </p:nvGrpSpPr>
            <p:grpSpPr>
              <a:xfrm rot="4093703">
                <a:off x="3223943" y="2323339"/>
                <a:ext cx="3719089" cy="1679589"/>
                <a:chOff x="1173140" y="2533624"/>
                <a:chExt cx="4464496" cy="2018224"/>
              </a:xfrm>
            </p:grpSpPr>
            <p:sp>
              <p:nvSpPr>
                <p:cNvPr id="23" name="圆角矩形 58"/>
                <p:cNvSpPr/>
                <p:nvPr/>
              </p:nvSpPr>
              <p:spPr>
                <a:xfrm rot="19219800">
                  <a:off x="1173140" y="2533624"/>
                  <a:ext cx="4464496" cy="2018224"/>
                </a:xfrm>
                <a:prstGeom prst="roundRect">
                  <a:avLst>
                    <a:gd name="adj" fmla="val 50000"/>
                  </a:avLst>
                </a:prstGeom>
                <a:solidFill>
                  <a:sysClr val="window" lastClr="FFFFFF"/>
                </a:solidFill>
                <a:ln w="25400" cap="flat" cmpd="sng" algn="ctr">
                  <a:noFill/>
                  <a:prstDash val="solid"/>
                </a:ln>
                <a:effectLst>
                  <a:outerShdw blurRad="63500" sx="102000" sy="102000" algn="ctr" rotWithShape="0">
                    <a:prstClr val="black">
                      <a:alpha val="1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4" name="圆角矩形 59"/>
                <p:cNvSpPr/>
                <p:nvPr/>
              </p:nvSpPr>
              <p:spPr>
                <a:xfrm rot="19219800">
                  <a:off x="1366007" y="2686948"/>
                  <a:ext cx="4084153" cy="1703845"/>
                </a:xfrm>
                <a:prstGeom prst="roundRect">
                  <a:avLst>
                    <a:gd name="adj" fmla="val 50000"/>
                  </a:avLst>
                </a:prstGeom>
                <a:gradFill flip="none" rotWithShape="1">
                  <a:gsLst>
                    <a:gs pos="0">
                      <a:sysClr val="window" lastClr="FFFFFF"/>
                    </a:gs>
                    <a:gs pos="100000">
                      <a:srgbClr val="E4E4E4">
                        <a:shade val="100000"/>
                        <a:satMod val="115000"/>
                      </a:srgbClr>
                    </a:gs>
                  </a:gsLst>
                  <a:path path="circle">
                    <a:fillToRect l="50000" t="50000" r="50000" b="50000"/>
                  </a:path>
                  <a:tileRect/>
                </a:gradFill>
                <a:ln w="25400" cap="flat" cmpd="sng" algn="ctr">
                  <a:solidFill>
                    <a:sysClr val="window" lastClr="FFFFFF">
                      <a:lumMod val="85000"/>
                    </a:sysClr>
                  </a:solidFill>
                  <a:prstDash val="solid"/>
                </a:ln>
                <a:effectLst>
                  <a:outerShdw sx="101000" sy="101000" algn="ctr" rotWithShape="0">
                    <a:prstClr val="black">
                      <a:alpha val="32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9" name="组合 44"/>
              <p:cNvGrpSpPr/>
              <p:nvPr/>
            </p:nvGrpSpPr>
            <p:grpSpPr>
              <a:xfrm>
                <a:off x="755576" y="2426402"/>
                <a:ext cx="4464496" cy="2018224"/>
                <a:chOff x="1173140" y="2533624"/>
                <a:chExt cx="4464496" cy="2018224"/>
              </a:xfrm>
            </p:grpSpPr>
            <p:sp>
              <p:nvSpPr>
                <p:cNvPr id="21" name="圆角矩形 56"/>
                <p:cNvSpPr/>
                <p:nvPr/>
              </p:nvSpPr>
              <p:spPr>
                <a:xfrm rot="19219800">
                  <a:off x="1173140" y="2533624"/>
                  <a:ext cx="4464496" cy="2018224"/>
                </a:xfrm>
                <a:prstGeom prst="roundRect">
                  <a:avLst>
                    <a:gd name="adj" fmla="val 50000"/>
                  </a:avLst>
                </a:prstGeom>
                <a:solidFill>
                  <a:sysClr val="window" lastClr="FFFFFF"/>
                </a:solidFill>
                <a:ln w="25400" cap="flat" cmpd="sng" algn="ctr">
                  <a:noFill/>
                  <a:prstDash val="solid"/>
                </a:ln>
                <a:effectLst>
                  <a:outerShdw blurRad="63500" sx="102000" sy="102000" algn="ctr" rotWithShape="0">
                    <a:prstClr val="black">
                      <a:alpha val="1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2" name="圆角矩形 57"/>
                <p:cNvSpPr/>
                <p:nvPr/>
              </p:nvSpPr>
              <p:spPr>
                <a:xfrm rot="19219800">
                  <a:off x="1366007" y="2686948"/>
                  <a:ext cx="4084153" cy="1703845"/>
                </a:xfrm>
                <a:prstGeom prst="roundRect">
                  <a:avLst>
                    <a:gd name="adj" fmla="val 50000"/>
                  </a:avLst>
                </a:prstGeom>
                <a:gradFill flip="none" rotWithShape="1">
                  <a:gsLst>
                    <a:gs pos="0">
                      <a:sysClr val="window" lastClr="FFFFFF"/>
                    </a:gs>
                    <a:gs pos="100000">
                      <a:srgbClr val="E4E4E4">
                        <a:shade val="100000"/>
                        <a:satMod val="115000"/>
                      </a:srgbClr>
                    </a:gs>
                  </a:gsLst>
                  <a:path path="circle">
                    <a:fillToRect l="50000" t="50000" r="50000" b="50000"/>
                  </a:path>
                  <a:tileRect/>
                </a:gradFill>
                <a:ln w="25400" cap="flat" cmpd="sng" algn="ctr">
                  <a:solidFill>
                    <a:sysClr val="window" lastClr="FFFFFF">
                      <a:lumMod val="85000"/>
                    </a:sysClr>
                  </a:solidFill>
                  <a:prstDash val="solid"/>
                </a:ln>
                <a:effectLst>
                  <a:outerShdw sx="101000" sy="101000" algn="ctr" rotWithShape="0">
                    <a:prstClr val="black">
                      <a:alpha val="32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sp>
            <p:nvSpPr>
              <p:cNvPr id="10" name="椭圆 45"/>
              <p:cNvSpPr/>
              <p:nvPr/>
            </p:nvSpPr>
            <p:spPr>
              <a:xfrm>
                <a:off x="1016720" y="3153052"/>
                <a:ext cx="2115693" cy="2115693"/>
              </a:xfrm>
              <a:prstGeom prst="ellipse">
                <a:avLst/>
              </a:prstGeom>
              <a:solidFill>
                <a:schemeClr val="accent1"/>
              </a:solidFill>
              <a:ln w="28575"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1" name="椭圆 46"/>
              <p:cNvSpPr/>
              <p:nvPr/>
            </p:nvSpPr>
            <p:spPr>
              <a:xfrm>
                <a:off x="1204277" y="3340609"/>
                <a:ext cx="1740578" cy="1740578"/>
              </a:xfrm>
              <a:prstGeom prst="ellipse">
                <a:avLst/>
              </a:prstGeom>
              <a:gradFill flip="none" rotWithShape="1">
                <a:gsLst>
                  <a:gs pos="100000">
                    <a:schemeClr val="accent1">
                      <a:lumMod val="60000"/>
                      <a:lumOff val="40000"/>
                    </a:schemeClr>
                  </a:gs>
                  <a:gs pos="0">
                    <a:schemeClr val="accent1"/>
                  </a:gs>
                </a:gsLst>
                <a:lin ang="2700000" scaled="1"/>
                <a:tileRect/>
              </a:gradFill>
              <a:ln w="25400" cap="flat" cmpd="sng" algn="ctr">
                <a:solidFill>
                  <a:schemeClr val="accent1">
                    <a:lumMod val="60000"/>
                    <a:lumOff val="40000"/>
                  </a:scheme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12" name="组合 47"/>
              <p:cNvGrpSpPr/>
              <p:nvPr/>
            </p:nvGrpSpPr>
            <p:grpSpPr>
              <a:xfrm>
                <a:off x="3163945" y="1910968"/>
                <a:ext cx="1483701" cy="1483701"/>
                <a:chOff x="3839034" y="1441243"/>
                <a:chExt cx="2115693" cy="2115693"/>
              </a:xfrm>
            </p:grpSpPr>
            <p:sp>
              <p:nvSpPr>
                <p:cNvPr id="19" name="椭圆 54"/>
                <p:cNvSpPr/>
                <p:nvPr/>
              </p:nvSpPr>
              <p:spPr>
                <a:xfrm>
                  <a:off x="3839034" y="1441243"/>
                  <a:ext cx="2115693" cy="2115693"/>
                </a:xfrm>
                <a:prstGeom prst="ellipse">
                  <a:avLst/>
                </a:prstGeom>
                <a:solidFill>
                  <a:schemeClr val="accent3"/>
                </a:solidFill>
                <a:ln w="28575"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0" name="椭圆 55"/>
                <p:cNvSpPr/>
                <p:nvPr/>
              </p:nvSpPr>
              <p:spPr>
                <a:xfrm>
                  <a:off x="4026591" y="1628800"/>
                  <a:ext cx="1740578" cy="1740578"/>
                </a:xfrm>
                <a:prstGeom prst="ellipse">
                  <a:avLst/>
                </a:prstGeom>
                <a:gradFill flip="none" rotWithShape="1">
                  <a:gsLst>
                    <a:gs pos="100000">
                      <a:schemeClr val="accent3">
                        <a:lumMod val="60000"/>
                        <a:lumOff val="40000"/>
                      </a:schemeClr>
                    </a:gs>
                    <a:gs pos="0">
                      <a:schemeClr val="accent3"/>
                    </a:gs>
                  </a:gsLst>
                  <a:lin ang="2700000" scaled="1"/>
                  <a:tileRect/>
                </a:gradFill>
                <a:ln w="25400" cap="flat" cmpd="sng" algn="ctr">
                  <a:solidFill>
                    <a:schemeClr val="accent3">
                      <a:lumMod val="60000"/>
                      <a:lumOff val="40000"/>
                    </a:scheme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3" name="组合 48"/>
              <p:cNvGrpSpPr/>
              <p:nvPr/>
            </p:nvGrpSpPr>
            <p:grpSpPr>
              <a:xfrm>
                <a:off x="5273134" y="2934744"/>
                <a:ext cx="1271210" cy="1271210"/>
                <a:chOff x="5409382" y="2483890"/>
                <a:chExt cx="2115693" cy="2115693"/>
              </a:xfrm>
            </p:grpSpPr>
            <p:sp>
              <p:nvSpPr>
                <p:cNvPr id="17" name="椭圆 52"/>
                <p:cNvSpPr/>
                <p:nvPr/>
              </p:nvSpPr>
              <p:spPr>
                <a:xfrm>
                  <a:off x="5409382" y="2483890"/>
                  <a:ext cx="2115693" cy="2115693"/>
                </a:xfrm>
                <a:prstGeom prst="ellipse">
                  <a:avLst/>
                </a:prstGeom>
                <a:solidFill>
                  <a:schemeClr val="accent4"/>
                </a:solidFill>
                <a:ln w="28575"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8" name="椭圆 53"/>
                <p:cNvSpPr/>
                <p:nvPr/>
              </p:nvSpPr>
              <p:spPr>
                <a:xfrm>
                  <a:off x="5596939" y="2671447"/>
                  <a:ext cx="1740578" cy="1740578"/>
                </a:xfrm>
                <a:prstGeom prst="ellipse">
                  <a:avLst/>
                </a:prstGeom>
                <a:gradFill flip="none" rotWithShape="1">
                  <a:gsLst>
                    <a:gs pos="100000">
                      <a:schemeClr val="accent4">
                        <a:lumMod val="60000"/>
                        <a:lumOff val="40000"/>
                      </a:schemeClr>
                    </a:gs>
                    <a:gs pos="0">
                      <a:schemeClr val="accent4"/>
                    </a:gs>
                  </a:gsLst>
                  <a:lin ang="2700000" scaled="1"/>
                  <a:tileRect/>
                </a:gradFill>
                <a:ln w="25400" cap="flat" cmpd="sng" algn="ctr">
                  <a:solidFill>
                    <a:schemeClr val="accent4">
                      <a:lumMod val="60000"/>
                      <a:lumOff val="40000"/>
                    </a:scheme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nvGrpSpPr>
              <p:cNvPr id="14" name="组合 49"/>
              <p:cNvGrpSpPr/>
              <p:nvPr/>
            </p:nvGrpSpPr>
            <p:grpSpPr>
              <a:xfrm>
                <a:off x="6987348" y="1615383"/>
                <a:ext cx="1017307" cy="1017307"/>
                <a:chOff x="5409382" y="2483890"/>
                <a:chExt cx="2115693" cy="2115693"/>
              </a:xfrm>
            </p:grpSpPr>
            <p:sp>
              <p:nvSpPr>
                <p:cNvPr id="15" name="椭圆 50"/>
                <p:cNvSpPr/>
                <p:nvPr/>
              </p:nvSpPr>
              <p:spPr>
                <a:xfrm>
                  <a:off x="5409382" y="2483890"/>
                  <a:ext cx="2115693" cy="2115693"/>
                </a:xfrm>
                <a:prstGeom prst="ellipse">
                  <a:avLst/>
                </a:prstGeom>
                <a:solidFill>
                  <a:schemeClr val="accent5"/>
                </a:solidFill>
                <a:ln w="28575"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6" name="椭圆 51"/>
                <p:cNvSpPr/>
                <p:nvPr/>
              </p:nvSpPr>
              <p:spPr>
                <a:xfrm>
                  <a:off x="5596939" y="2671447"/>
                  <a:ext cx="1740578" cy="1740578"/>
                </a:xfrm>
                <a:prstGeom prst="ellipse">
                  <a:avLst/>
                </a:prstGeom>
                <a:gradFill flip="none" rotWithShape="1">
                  <a:gsLst>
                    <a:gs pos="100000">
                      <a:schemeClr val="accent5">
                        <a:lumMod val="60000"/>
                        <a:lumOff val="40000"/>
                      </a:schemeClr>
                    </a:gs>
                    <a:gs pos="0">
                      <a:schemeClr val="accent5"/>
                    </a:gs>
                  </a:gsLst>
                  <a:lin ang="2700000" scaled="1"/>
                  <a:tileRect/>
                </a:gradFill>
                <a:ln w="25400" cap="flat" cmpd="sng" algn="ctr">
                  <a:solidFill>
                    <a:schemeClr val="accent5">
                      <a:lumMod val="60000"/>
                      <a:lumOff val="40000"/>
                    </a:scheme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grpSp>
        <p:grpSp>
          <p:nvGrpSpPr>
            <p:cNvPr id="40" name="Group 39"/>
            <p:cNvGrpSpPr/>
            <p:nvPr/>
          </p:nvGrpSpPr>
          <p:grpSpPr>
            <a:xfrm>
              <a:off x="7210591" y="3785961"/>
              <a:ext cx="464344" cy="465138"/>
              <a:chOff x="9145588" y="4435475"/>
              <a:chExt cx="464344" cy="465138"/>
            </a:xfrm>
            <a:solidFill>
              <a:schemeClr val="bg2"/>
            </a:solidFill>
          </p:grpSpPr>
          <p:sp>
            <p:nvSpPr>
              <p:cNvPr id="4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4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nvGrpSpPr>
            <p:cNvPr id="50" name="Group 49"/>
            <p:cNvGrpSpPr/>
            <p:nvPr/>
          </p:nvGrpSpPr>
          <p:grpSpPr>
            <a:xfrm>
              <a:off x="5349436" y="2934470"/>
              <a:ext cx="464344" cy="464344"/>
              <a:chOff x="7287419" y="2577307"/>
              <a:chExt cx="464344" cy="464344"/>
            </a:xfrm>
            <a:solidFill>
              <a:schemeClr val="bg2"/>
            </a:solidFill>
          </p:grpSpPr>
          <p:sp>
            <p:nvSpPr>
              <p:cNvPr id="51"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3"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4" name="AutoShape 59"/>
            <p:cNvSpPr/>
            <p:nvPr/>
          </p:nvSpPr>
          <p:spPr bwMode="auto">
            <a:xfrm>
              <a:off x="3575736" y="4299642"/>
              <a:ext cx="619099" cy="61804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nvGrpSpPr>
            <p:cNvPr id="55" name="Group 54"/>
            <p:cNvGrpSpPr/>
            <p:nvPr/>
          </p:nvGrpSpPr>
          <p:grpSpPr>
            <a:xfrm>
              <a:off x="8686291" y="2477865"/>
              <a:ext cx="465138" cy="391319"/>
              <a:chOff x="5368132" y="2625725"/>
              <a:chExt cx="465138" cy="391319"/>
            </a:xfrm>
            <a:solidFill>
              <a:schemeClr val="bg2"/>
            </a:solidFill>
          </p:grpSpPr>
          <p:sp>
            <p:nvSpPr>
              <p:cNvPr id="5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6" name="Group 65"/>
          <p:cNvGrpSpPr/>
          <p:nvPr/>
        </p:nvGrpSpPr>
        <p:grpSpPr>
          <a:xfrm>
            <a:off x="6912757" y="1353912"/>
            <a:ext cx="1640693" cy="867293"/>
            <a:chOff x="9480794" y="1784592"/>
            <a:chExt cx="2187211" cy="1156034"/>
          </a:xfrm>
        </p:grpSpPr>
        <p:sp>
          <p:nvSpPr>
            <p:cNvPr id="64" name="TextBox 63"/>
            <p:cNvSpPr txBox="1"/>
            <p:nvPr/>
          </p:nvSpPr>
          <p:spPr>
            <a:xfrm>
              <a:off x="9482271" y="1784592"/>
              <a:ext cx="1271922" cy="430754"/>
            </a:xfrm>
            <a:prstGeom prst="rect">
              <a:avLst/>
            </a:prstGeom>
            <a:noFill/>
          </p:spPr>
          <p:txBody>
            <a:bodyPr wrap="none" rtlCol="0">
              <a:spAutoFit/>
            </a:bodyPr>
            <a:lstStyle/>
            <a:p>
              <a:r>
                <a:rPr lang="zh-CN" altLang="en-US" sz="1500" b="1" dirty="0">
                  <a:solidFill>
                    <a:schemeClr val="accent5"/>
                  </a:solidFill>
                </a:rPr>
                <a:t>文字描述</a:t>
              </a:r>
              <a:endParaRPr lang="en-GB" sz="1500" b="1" dirty="0">
                <a:solidFill>
                  <a:schemeClr val="accent5"/>
                </a:solidFill>
              </a:endParaRPr>
            </a:p>
          </p:txBody>
        </p:sp>
        <p:sp>
          <p:nvSpPr>
            <p:cNvPr id="65" name="Rectangle 64"/>
            <p:cNvSpPr/>
            <p:nvPr/>
          </p:nvSpPr>
          <p:spPr>
            <a:xfrm>
              <a:off x="9480794" y="2140655"/>
              <a:ext cx="2187211" cy="799971"/>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70" name="Group 69"/>
          <p:cNvGrpSpPr/>
          <p:nvPr/>
        </p:nvGrpSpPr>
        <p:grpSpPr>
          <a:xfrm>
            <a:off x="476250" y="1357367"/>
            <a:ext cx="2247728" cy="698017"/>
            <a:chOff x="11479677" y="1784592"/>
            <a:chExt cx="2996450" cy="930403"/>
          </a:xfrm>
        </p:grpSpPr>
        <p:sp>
          <p:nvSpPr>
            <p:cNvPr id="71" name="TextBox 70"/>
            <p:cNvSpPr txBox="1"/>
            <p:nvPr/>
          </p:nvSpPr>
          <p:spPr>
            <a:xfrm>
              <a:off x="13204205" y="1784592"/>
              <a:ext cx="1271922" cy="430754"/>
            </a:xfrm>
            <a:prstGeom prst="rect">
              <a:avLst/>
            </a:prstGeom>
            <a:noFill/>
          </p:spPr>
          <p:txBody>
            <a:bodyPr wrap="none" rtlCol="0">
              <a:spAutoFit/>
            </a:bodyPr>
            <a:lstStyle/>
            <a:p>
              <a:pPr algn="r"/>
              <a:r>
                <a:rPr lang="zh-CN" altLang="en-US" sz="1500" b="1" dirty="0">
                  <a:solidFill>
                    <a:schemeClr val="accent3"/>
                  </a:solidFill>
                </a:rPr>
                <a:t>文字描述</a:t>
              </a:r>
              <a:endParaRPr lang="en-GB" sz="1500" b="1" dirty="0">
                <a:solidFill>
                  <a:schemeClr val="accent3"/>
                </a:solidFill>
              </a:endParaRPr>
            </a:p>
          </p:txBody>
        </p:sp>
        <p:sp>
          <p:nvSpPr>
            <p:cNvPr id="72" name="Rectangle 71"/>
            <p:cNvSpPr/>
            <p:nvPr/>
          </p:nvSpPr>
          <p:spPr>
            <a:xfrm>
              <a:off x="11479677" y="2140656"/>
              <a:ext cx="2996450" cy="574339"/>
            </a:xfrm>
            <a:prstGeom prst="rect">
              <a:avLst/>
            </a:prstGeom>
          </p:spPr>
          <p:txBody>
            <a:bodyPr wrap="square">
              <a:spAutoFit/>
            </a:bodyPr>
            <a:lstStyle/>
            <a:p>
              <a:pPr algn="r"/>
              <a:r>
                <a:rPr lang="zh-CN" altLang="en-US" sz="1100" dirty="0"/>
                <a:t>在此处输入具体的文字描述内容在此处输入具体的文字描述内容</a:t>
              </a:r>
              <a:endParaRPr lang="en-GB" sz="1100" dirty="0"/>
            </a:p>
          </p:txBody>
        </p:sp>
      </p:grpSp>
      <p:grpSp>
        <p:nvGrpSpPr>
          <p:cNvPr id="79" name="Group 78"/>
          <p:cNvGrpSpPr/>
          <p:nvPr/>
        </p:nvGrpSpPr>
        <p:grpSpPr>
          <a:xfrm>
            <a:off x="3580502" y="3628419"/>
            <a:ext cx="2360342" cy="688436"/>
            <a:chOff x="4755843" y="4990889"/>
            <a:chExt cx="3146576" cy="917632"/>
          </a:xfrm>
        </p:grpSpPr>
        <p:sp>
          <p:nvSpPr>
            <p:cNvPr id="74" name="TextBox 73"/>
            <p:cNvSpPr txBox="1"/>
            <p:nvPr/>
          </p:nvSpPr>
          <p:spPr>
            <a:xfrm>
              <a:off x="4755844" y="4990889"/>
              <a:ext cx="1271922" cy="430754"/>
            </a:xfrm>
            <a:prstGeom prst="rect">
              <a:avLst/>
            </a:prstGeom>
            <a:noFill/>
          </p:spPr>
          <p:txBody>
            <a:bodyPr wrap="none" rtlCol="0">
              <a:spAutoFit/>
            </a:bodyPr>
            <a:lstStyle/>
            <a:p>
              <a:r>
                <a:rPr lang="zh-CN" altLang="en-US" sz="1500" b="1" dirty="0">
                  <a:solidFill>
                    <a:schemeClr val="accent4"/>
                  </a:solidFill>
                </a:rPr>
                <a:t>文字描述</a:t>
              </a:r>
              <a:endParaRPr lang="en-GB" sz="1500" b="1" dirty="0">
                <a:solidFill>
                  <a:schemeClr val="accent4"/>
                </a:solidFill>
              </a:endParaRPr>
            </a:p>
          </p:txBody>
        </p:sp>
        <p:sp>
          <p:nvSpPr>
            <p:cNvPr id="78" name="Rectangle 77"/>
            <p:cNvSpPr/>
            <p:nvPr/>
          </p:nvSpPr>
          <p:spPr>
            <a:xfrm>
              <a:off x="4755843" y="5334182"/>
              <a:ext cx="3146576"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grpSp>
        <p:nvGrpSpPr>
          <p:cNvPr id="59" name="Group 78"/>
          <p:cNvGrpSpPr/>
          <p:nvPr/>
        </p:nvGrpSpPr>
        <p:grpSpPr>
          <a:xfrm>
            <a:off x="6167441" y="3045210"/>
            <a:ext cx="2205034" cy="688436"/>
            <a:chOff x="4755843" y="4990889"/>
            <a:chExt cx="2939535" cy="917632"/>
          </a:xfrm>
        </p:grpSpPr>
        <p:sp>
          <p:nvSpPr>
            <p:cNvPr id="60" name="TextBox 59"/>
            <p:cNvSpPr txBox="1"/>
            <p:nvPr/>
          </p:nvSpPr>
          <p:spPr>
            <a:xfrm>
              <a:off x="4755844" y="4990889"/>
              <a:ext cx="1271922" cy="430754"/>
            </a:xfrm>
            <a:prstGeom prst="rect">
              <a:avLst/>
            </a:prstGeom>
            <a:noFill/>
          </p:spPr>
          <p:txBody>
            <a:bodyPr wrap="none" rtlCol="0">
              <a:spAutoFit/>
            </a:bodyPr>
            <a:lstStyle/>
            <a:p>
              <a:r>
                <a:rPr lang="zh-CN" altLang="en-US" sz="1500" b="1" dirty="0">
                  <a:solidFill>
                    <a:schemeClr val="accent4"/>
                  </a:solidFill>
                </a:rPr>
                <a:t>文字描述</a:t>
              </a:r>
              <a:endParaRPr lang="en-GB" sz="1500" b="1" dirty="0">
                <a:solidFill>
                  <a:schemeClr val="accent4"/>
                </a:solidFill>
              </a:endParaRPr>
            </a:p>
          </p:txBody>
        </p:sp>
        <p:sp>
          <p:nvSpPr>
            <p:cNvPr id="61" name="Rectangle 77"/>
            <p:cNvSpPr/>
            <p:nvPr/>
          </p:nvSpPr>
          <p:spPr>
            <a:xfrm>
              <a:off x="4755843" y="5334182"/>
              <a:ext cx="2939535" cy="574339"/>
            </a:xfrm>
            <a:prstGeom prst="rect">
              <a:avLst/>
            </a:prstGeom>
          </p:spPr>
          <p:txBody>
            <a:bodyPr wrap="square">
              <a:spAutoFit/>
            </a:bodyPr>
            <a:lstStyle/>
            <a:p>
              <a:r>
                <a:rPr lang="zh-CN" altLang="en-US" sz="1100" dirty="0"/>
                <a:t>在此处输入具体的文字描述内容在此处输入具体的文字描述内容</a:t>
              </a:r>
              <a:endParaRPr lang="en-GB" sz="1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arn(inVertical)">
                                      <p:cBhvr>
                                        <p:cTn id="19" dur="500"/>
                                        <p:tgtEl>
                                          <p:spTgt spid="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坚持以学生为本</a:t>
            </a:r>
            <a:endParaRPr lang="en-US" altLang="zh-CN" sz="2400" b="1" dirty="0">
              <a:solidFill>
                <a:srgbClr val="435258"/>
              </a:solidFill>
              <a:latin typeface="微软雅黑" panose="020B0503020204020204" pitchFamily="34" charset="-122"/>
              <a:ea typeface="微软雅黑" panose="020B0503020204020204" pitchFamily="34" charset="-122"/>
              <a:cs typeface="+mn-cs"/>
            </a:endParaRPr>
          </a:p>
        </p:txBody>
      </p:sp>
      <p:grpSp>
        <p:nvGrpSpPr>
          <p:cNvPr id="4" name="Group 3"/>
          <p:cNvGrpSpPr/>
          <p:nvPr/>
        </p:nvGrpSpPr>
        <p:grpSpPr>
          <a:xfrm flipV="1">
            <a:off x="4871368" y="3443636"/>
            <a:ext cx="1585594" cy="517486"/>
            <a:chOff x="6539361" y="2642039"/>
            <a:chExt cx="1289829" cy="492191"/>
          </a:xfrm>
        </p:grpSpPr>
        <p:cxnSp>
          <p:nvCxnSpPr>
            <p:cNvPr id="5" name="Straight Connector 4"/>
            <p:cNvCxnSpPr/>
            <p:nvPr/>
          </p:nvCxnSpPr>
          <p:spPr>
            <a:xfrm>
              <a:off x="6539361" y="2646327"/>
              <a:ext cx="12898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829190" y="2642039"/>
              <a:ext cx="0" cy="492191"/>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4856496" y="1428314"/>
            <a:ext cx="1600466" cy="0"/>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17712" y="1509587"/>
            <a:ext cx="2477118" cy="1268374"/>
            <a:chOff x="588372" y="1945758"/>
            <a:chExt cx="3302251" cy="1690643"/>
          </a:xfrm>
        </p:grpSpPr>
        <p:sp>
          <p:nvSpPr>
            <p:cNvPr id="9" name="TextBox 8"/>
            <p:cNvSpPr txBox="1"/>
            <p:nvPr/>
          </p:nvSpPr>
          <p:spPr>
            <a:xfrm>
              <a:off x="588372" y="1945758"/>
              <a:ext cx="2105339" cy="492291"/>
            </a:xfrm>
            <a:prstGeom prst="rect">
              <a:avLst/>
            </a:prstGeom>
            <a:noFill/>
          </p:spPr>
          <p:txBody>
            <a:bodyPr wrap="none" rtlCol="0">
              <a:spAutoFit/>
            </a:bodyPr>
            <a:lstStyle/>
            <a:p>
              <a:r>
                <a:rPr lang="zh-CN" altLang="en-US" sz="1800" b="1" dirty="0">
                  <a:solidFill>
                    <a:srgbClr val="00B0F0"/>
                  </a:solidFill>
                </a:rPr>
                <a:t>添加文字描述</a:t>
              </a:r>
              <a:endParaRPr lang="en-GB" sz="1800" b="1" dirty="0">
                <a:solidFill>
                  <a:srgbClr val="00B0F0"/>
                </a:solidFill>
              </a:endParaRPr>
            </a:p>
          </p:txBody>
        </p:sp>
        <p:sp>
          <p:nvSpPr>
            <p:cNvPr id="10" name="Rectangle 9"/>
            <p:cNvSpPr/>
            <p:nvPr/>
          </p:nvSpPr>
          <p:spPr>
            <a:xfrm>
              <a:off x="588373" y="2385162"/>
              <a:ext cx="3302250" cy="1251239"/>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a:t>
              </a:r>
              <a:r>
                <a:rPr lang="en-US" altLang="zh-CN" sz="1100" dirty="0"/>
                <a:t>.</a:t>
              </a:r>
              <a:endParaRPr lang="en-GB" altLang="zh-CN" sz="1100" dirty="0"/>
            </a:p>
            <a:p>
              <a:endParaRPr lang="en-GB" sz="1100" dirty="0"/>
            </a:p>
          </p:txBody>
        </p:sp>
      </p:grpSp>
      <p:grpSp>
        <p:nvGrpSpPr>
          <p:cNvPr id="11" name="Group 10"/>
          <p:cNvGrpSpPr/>
          <p:nvPr/>
        </p:nvGrpSpPr>
        <p:grpSpPr>
          <a:xfrm>
            <a:off x="2575515" y="3275112"/>
            <a:ext cx="685919" cy="686012"/>
            <a:chOff x="3433424" y="4365468"/>
            <a:chExt cx="914400" cy="914400"/>
          </a:xfrm>
        </p:grpSpPr>
        <p:sp>
          <p:nvSpPr>
            <p:cNvPr id="12" name="Oval 11"/>
            <p:cNvSpPr/>
            <p:nvPr/>
          </p:nvSpPr>
          <p:spPr>
            <a:xfrm>
              <a:off x="3433424" y="436546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8"/>
            <p:cNvSpPr/>
            <p:nvPr/>
          </p:nvSpPr>
          <p:spPr bwMode="auto">
            <a:xfrm>
              <a:off x="3658055" y="4576654"/>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Group 13"/>
          <p:cNvGrpSpPr/>
          <p:nvPr/>
        </p:nvGrpSpPr>
        <p:grpSpPr>
          <a:xfrm>
            <a:off x="811749" y="3275112"/>
            <a:ext cx="685919" cy="686012"/>
            <a:chOff x="1082144" y="4365468"/>
            <a:chExt cx="914400" cy="914400"/>
          </a:xfrm>
        </p:grpSpPr>
        <p:sp>
          <p:nvSpPr>
            <p:cNvPr id="15" name="Oval 14"/>
            <p:cNvSpPr/>
            <p:nvPr/>
          </p:nvSpPr>
          <p:spPr>
            <a:xfrm>
              <a:off x="1082144" y="4365468"/>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306775" y="4604783"/>
              <a:ext cx="465138" cy="43576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9" name="Group 18"/>
          <p:cNvGrpSpPr/>
          <p:nvPr/>
        </p:nvGrpSpPr>
        <p:grpSpPr>
          <a:xfrm>
            <a:off x="1693632" y="3275112"/>
            <a:ext cx="685919" cy="686012"/>
            <a:chOff x="2257784" y="4365468"/>
            <a:chExt cx="914400" cy="914400"/>
          </a:xfrm>
        </p:grpSpPr>
        <p:sp>
          <p:nvSpPr>
            <p:cNvPr id="20" name="Oval 19"/>
            <p:cNvSpPr/>
            <p:nvPr/>
          </p:nvSpPr>
          <p:spPr>
            <a:xfrm>
              <a:off x="2257784" y="4365468"/>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2555440" y="4590098"/>
              <a:ext cx="319088" cy="465138"/>
              <a:chOff x="3582988" y="3510757"/>
              <a:chExt cx="319088" cy="465138"/>
            </a:xfrm>
            <a:solidFill>
              <a:schemeClr val="bg2"/>
            </a:solidFill>
          </p:grpSpPr>
          <p:sp>
            <p:nvSpPr>
              <p:cNvPr id="2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4" name="Group 23"/>
          <p:cNvGrpSpPr/>
          <p:nvPr/>
        </p:nvGrpSpPr>
        <p:grpSpPr>
          <a:xfrm>
            <a:off x="6581144" y="1139143"/>
            <a:ext cx="2366983" cy="674371"/>
            <a:chOff x="8011335" y="4011991"/>
            <a:chExt cx="3155429" cy="898884"/>
          </a:xfrm>
        </p:grpSpPr>
        <p:sp>
          <p:nvSpPr>
            <p:cNvPr id="25" name="TextBox 24"/>
            <p:cNvSpPr txBox="1"/>
            <p:nvPr/>
          </p:nvSpPr>
          <p:spPr>
            <a:xfrm>
              <a:off x="8011335" y="4011991"/>
              <a:ext cx="1271922" cy="430754"/>
            </a:xfrm>
            <a:prstGeom prst="rect">
              <a:avLst/>
            </a:prstGeom>
            <a:noFill/>
          </p:spPr>
          <p:txBody>
            <a:bodyPr wrap="none" rtlCol="0">
              <a:spAutoFit/>
            </a:bodyPr>
            <a:lstStyle/>
            <a:p>
              <a:r>
                <a:rPr lang="zh-CN" altLang="en-US" sz="1500" b="1" dirty="0">
                  <a:solidFill>
                    <a:schemeClr val="accent2"/>
                  </a:solidFill>
                </a:rPr>
                <a:t>文字描述</a:t>
              </a:r>
              <a:endParaRPr lang="en-GB" sz="1500" b="1" dirty="0">
                <a:solidFill>
                  <a:schemeClr val="accent2"/>
                </a:solidFill>
              </a:endParaRPr>
            </a:p>
          </p:txBody>
        </p:sp>
        <p:sp>
          <p:nvSpPr>
            <p:cNvPr id="26" name="Rectangle 25"/>
            <p:cNvSpPr/>
            <p:nvPr/>
          </p:nvSpPr>
          <p:spPr>
            <a:xfrm>
              <a:off x="8011335" y="4336536"/>
              <a:ext cx="3155429" cy="574339"/>
            </a:xfrm>
            <a:prstGeom prst="rect">
              <a:avLst/>
            </a:prstGeom>
          </p:spPr>
          <p:txBody>
            <a:bodyPr wrap="square">
              <a:spAutoFit/>
            </a:bodyPr>
            <a:lstStyle/>
            <a:p>
              <a:r>
                <a:rPr lang="zh-CN" altLang="en-US" sz="1100" dirty="0"/>
                <a:t>在此处输入具体的文字描述内容在此处输入具体的文字描述内容</a:t>
              </a:r>
              <a:r>
                <a:rPr lang="en-GB" sz="1100" dirty="0"/>
                <a:t>.</a:t>
              </a:r>
            </a:p>
          </p:txBody>
        </p:sp>
      </p:grpSp>
      <p:grpSp>
        <p:nvGrpSpPr>
          <p:cNvPr id="27" name="Group 26"/>
          <p:cNvGrpSpPr/>
          <p:nvPr/>
        </p:nvGrpSpPr>
        <p:grpSpPr>
          <a:xfrm>
            <a:off x="4905373" y="1982142"/>
            <a:ext cx="967540" cy="369257"/>
            <a:chOff x="6539361" y="2642039"/>
            <a:chExt cx="1289829" cy="492191"/>
          </a:xfrm>
        </p:grpSpPr>
        <p:cxnSp>
          <p:nvCxnSpPr>
            <p:cNvPr id="28" name="Straight Connector 27"/>
            <p:cNvCxnSpPr/>
            <p:nvPr/>
          </p:nvCxnSpPr>
          <p:spPr>
            <a:xfrm>
              <a:off x="6539361" y="2646327"/>
              <a:ext cx="12898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29190" y="2642039"/>
              <a:ext cx="0" cy="492191"/>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89142" y="2435971"/>
            <a:ext cx="2883458" cy="674370"/>
            <a:chOff x="8011335" y="4011992"/>
            <a:chExt cx="3843943" cy="898883"/>
          </a:xfrm>
        </p:grpSpPr>
        <p:sp>
          <p:nvSpPr>
            <p:cNvPr id="31" name="TextBox 30"/>
            <p:cNvSpPr txBox="1"/>
            <p:nvPr/>
          </p:nvSpPr>
          <p:spPr>
            <a:xfrm>
              <a:off x="8011335" y="4011992"/>
              <a:ext cx="1271922" cy="430754"/>
            </a:xfrm>
            <a:prstGeom prst="rect">
              <a:avLst/>
            </a:prstGeom>
            <a:noFill/>
          </p:spPr>
          <p:txBody>
            <a:bodyPr wrap="none" rtlCol="0">
              <a:spAutoFit/>
            </a:bodyPr>
            <a:lstStyle/>
            <a:p>
              <a:r>
                <a:rPr lang="zh-CN" altLang="en-US" sz="1500" b="1" dirty="0">
                  <a:solidFill>
                    <a:schemeClr val="accent4"/>
                  </a:solidFill>
                </a:rPr>
                <a:t>文字描述</a:t>
              </a:r>
              <a:endParaRPr lang="en-GB" sz="1500" b="1" dirty="0">
                <a:solidFill>
                  <a:schemeClr val="accent4"/>
                </a:solidFill>
              </a:endParaRPr>
            </a:p>
          </p:txBody>
        </p:sp>
        <p:sp>
          <p:nvSpPr>
            <p:cNvPr id="32" name="Rectangle 31"/>
            <p:cNvSpPr/>
            <p:nvPr/>
          </p:nvSpPr>
          <p:spPr>
            <a:xfrm>
              <a:off x="8011335" y="4336536"/>
              <a:ext cx="3843943" cy="574339"/>
            </a:xfrm>
            <a:prstGeom prst="rect">
              <a:avLst/>
            </a:prstGeom>
          </p:spPr>
          <p:txBody>
            <a:bodyPr wrap="square">
              <a:spAutoFit/>
            </a:bodyPr>
            <a:lstStyle/>
            <a:p>
              <a:r>
                <a:rPr lang="zh-CN" altLang="en-US" sz="1100" dirty="0"/>
                <a:t>在此处输入具体的文字描述内容在此处输入具体的文字描述内容</a:t>
              </a:r>
              <a:r>
                <a:rPr lang="en-GB" sz="1100" dirty="0"/>
                <a:t>.</a:t>
              </a:r>
            </a:p>
          </p:txBody>
        </p:sp>
      </p:grpSp>
      <p:grpSp>
        <p:nvGrpSpPr>
          <p:cNvPr id="33" name="Group 32"/>
          <p:cNvGrpSpPr/>
          <p:nvPr/>
        </p:nvGrpSpPr>
        <p:grpSpPr>
          <a:xfrm>
            <a:off x="6518171" y="3328774"/>
            <a:ext cx="2366983" cy="674370"/>
            <a:chOff x="8011335" y="4011992"/>
            <a:chExt cx="3155429" cy="898883"/>
          </a:xfrm>
        </p:grpSpPr>
        <p:sp>
          <p:nvSpPr>
            <p:cNvPr id="34" name="TextBox 33"/>
            <p:cNvSpPr txBox="1"/>
            <p:nvPr/>
          </p:nvSpPr>
          <p:spPr>
            <a:xfrm>
              <a:off x="8011335" y="4011992"/>
              <a:ext cx="1271922" cy="430754"/>
            </a:xfrm>
            <a:prstGeom prst="rect">
              <a:avLst/>
            </a:prstGeom>
            <a:noFill/>
          </p:spPr>
          <p:txBody>
            <a:bodyPr wrap="none" rtlCol="0">
              <a:spAutoFit/>
            </a:bodyPr>
            <a:lstStyle/>
            <a:p>
              <a:r>
                <a:rPr lang="zh-CN" altLang="en-US" sz="1500" b="1" dirty="0">
                  <a:solidFill>
                    <a:schemeClr val="accent3"/>
                  </a:solidFill>
                </a:rPr>
                <a:t>文字描述</a:t>
              </a:r>
              <a:endParaRPr lang="en-GB" sz="1500" b="1" dirty="0">
                <a:solidFill>
                  <a:schemeClr val="accent3"/>
                </a:solidFill>
              </a:endParaRPr>
            </a:p>
          </p:txBody>
        </p:sp>
        <p:sp>
          <p:nvSpPr>
            <p:cNvPr id="35" name="Rectangle 34"/>
            <p:cNvSpPr/>
            <p:nvPr/>
          </p:nvSpPr>
          <p:spPr>
            <a:xfrm>
              <a:off x="8011335" y="4336536"/>
              <a:ext cx="3155429" cy="574339"/>
            </a:xfrm>
            <a:prstGeom prst="rect">
              <a:avLst/>
            </a:prstGeom>
          </p:spPr>
          <p:txBody>
            <a:bodyPr wrap="square">
              <a:spAutoFit/>
            </a:bodyPr>
            <a:lstStyle/>
            <a:p>
              <a:r>
                <a:rPr lang="zh-CN" altLang="en-US" sz="1100" dirty="0"/>
                <a:t>在此处输入具体的文字描述内容在此处输入具体的文字描述内容</a:t>
              </a:r>
              <a:r>
                <a:rPr lang="en-GB" sz="1100" dirty="0"/>
                <a:t>.</a:t>
              </a:r>
            </a:p>
          </p:txBody>
        </p:sp>
      </p:grpSp>
      <p:grpSp>
        <p:nvGrpSpPr>
          <p:cNvPr id="36" name="Group 35"/>
          <p:cNvGrpSpPr/>
          <p:nvPr/>
        </p:nvGrpSpPr>
        <p:grpSpPr>
          <a:xfrm>
            <a:off x="4147606" y="992805"/>
            <a:ext cx="812350" cy="3984771"/>
            <a:chOff x="5529181" y="1323332"/>
            <a:chExt cx="1082945" cy="5311388"/>
          </a:xfrm>
        </p:grpSpPr>
        <p:sp>
          <p:nvSpPr>
            <p:cNvPr id="37" name="Rectangle 36"/>
            <p:cNvSpPr/>
            <p:nvPr/>
          </p:nvSpPr>
          <p:spPr>
            <a:xfrm>
              <a:off x="5674859" y="1469010"/>
              <a:ext cx="769258" cy="3872246"/>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5674859" y="5586622"/>
              <a:ext cx="769258" cy="1048098"/>
              <a:chOff x="5674859" y="5586622"/>
              <a:chExt cx="769258" cy="1048098"/>
            </a:xfrm>
          </p:grpSpPr>
          <p:sp>
            <p:nvSpPr>
              <p:cNvPr id="74" name="Isosceles Triangle 73"/>
              <p:cNvSpPr/>
              <p:nvPr/>
            </p:nvSpPr>
            <p:spPr>
              <a:xfrm flipV="1">
                <a:off x="5674859" y="5586622"/>
                <a:ext cx="769258" cy="104809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Oval 38"/>
            <p:cNvSpPr/>
            <p:nvPr/>
          </p:nvSpPr>
          <p:spPr>
            <a:xfrm>
              <a:off x="5966215" y="5245359"/>
              <a:ext cx="199000" cy="19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a:endCxn id="59"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63"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63"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3"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6"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5"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64"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4"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2"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2"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69"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529181" y="1323332"/>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284233" y="1326934"/>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20461" y="1794381"/>
              <a:ext cx="218900" cy="218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558520" y="1903831"/>
              <a:ext cx="218900" cy="218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959988" y="1363160"/>
              <a:ext cx="199000" cy="199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529181" y="5137946"/>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270027" y="5137945"/>
              <a:ext cx="291356" cy="291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5882403" y="2124307"/>
              <a:ext cx="291356" cy="291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535536" y="3464421"/>
              <a:ext cx="264869" cy="2648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325602" y="3159217"/>
              <a:ext cx="218900" cy="218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5558520" y="2642039"/>
              <a:ext cx="218900" cy="218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6299057" y="3706305"/>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20770" y="2480618"/>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6344617" y="4690038"/>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5589565" y="4269595"/>
              <a:ext cx="199000" cy="19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5820537" y="4436997"/>
              <a:ext cx="352541" cy="3525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5820537" y="3975227"/>
              <a:ext cx="264869" cy="2648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5854553" y="2904089"/>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p:cNvSpPr txBox="1"/>
          <p:nvPr/>
        </p:nvSpPr>
        <p:spPr>
          <a:xfrm>
            <a:off x="35938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77" name="Straight Connector 76"/>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500"/>
                            </p:stCondLst>
                            <p:childTnLst>
                              <p:par>
                                <p:cTn id="43" presetID="1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p:tgtEl>
                                          <p:spTgt spid="33"/>
                                        </p:tgtEl>
                                        <p:attrNameLst>
                                          <p:attrName>ppt_x</p:attrName>
                                        </p:attrNameLst>
                                      </p:cBhvr>
                                      <p:tavLst>
                                        <p:tav tm="0">
                                          <p:val>
                                            <p:strVal val="#ppt_x-#ppt_w*1.125000"/>
                                          </p:val>
                                        </p:tav>
                                        <p:tav tm="100000">
                                          <p:val>
                                            <p:strVal val="#ppt_x"/>
                                          </p:val>
                                        </p:tav>
                                      </p:tavLst>
                                    </p:anim>
                                    <p:animEffect transition="in" filter="wipe(right)">
                                      <p:cBhvr>
                                        <p:cTn id="46" dur="500"/>
                                        <p:tgtEl>
                                          <p:spTgt spid="33"/>
                                        </p:tgtEl>
                                      </p:cBhvr>
                                    </p:animEffect>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9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信息化教学提升课堂效果</a:t>
            </a:r>
            <a:endParaRPr lang="en-US" altLang="zh-CN"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76" name="TextBox 75"/>
          <p:cNvSpPr txBox="1"/>
          <p:nvPr/>
        </p:nvSpPr>
        <p:spPr>
          <a:xfrm>
            <a:off x="34835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77" name="Straight Connector 76"/>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5" name="图片 8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910079"/>
            <a:ext cx="9143998" cy="2368902"/>
          </a:xfrm>
          <a:prstGeom prst="rect">
            <a:avLst/>
          </a:prstGeom>
        </p:spPr>
      </p:pic>
      <p:sp>
        <p:nvSpPr>
          <p:cNvPr id="86" name="任意多边形 85"/>
          <p:cNvSpPr/>
          <p:nvPr/>
        </p:nvSpPr>
        <p:spPr>
          <a:xfrm rot="16200000" flipH="1">
            <a:off x="6519647" y="654632"/>
            <a:ext cx="2368903" cy="2879799"/>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13"/>
          <p:cNvSpPr>
            <a:spLocks noChangeArrowheads="1"/>
          </p:cNvSpPr>
          <p:nvPr/>
        </p:nvSpPr>
        <p:spPr bwMode="auto">
          <a:xfrm>
            <a:off x="6888892" y="2072689"/>
            <a:ext cx="22916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88" name="Picture 8" descr="cross platform.png"/>
          <p:cNvPicPr>
            <a:picLocks noChangeAspect="1"/>
          </p:cNvPicPr>
          <p:nvPr/>
        </p:nvPicPr>
        <p:blipFill>
          <a:blip r:embed="rId4" cstate="email">
            <a:duotone>
              <a:schemeClr val="bg2">
                <a:shade val="45000"/>
                <a:satMod val="135000"/>
              </a:schemeClr>
              <a:prstClr val="white"/>
            </a:duotone>
          </a:blip>
          <a:stretch>
            <a:fillRect/>
          </a:stretch>
        </p:blipFill>
        <p:spPr>
          <a:xfrm>
            <a:off x="7369612" y="1112540"/>
            <a:ext cx="1297858" cy="808688"/>
          </a:xfrm>
          <a:prstGeom prst="rect">
            <a:avLst/>
          </a:prstGeom>
        </p:spPr>
      </p:pic>
      <p:sp>
        <p:nvSpPr>
          <p:cNvPr id="89" name="TextBox 15"/>
          <p:cNvSpPr txBox="1"/>
          <p:nvPr/>
        </p:nvSpPr>
        <p:spPr>
          <a:xfrm>
            <a:off x="2746884" y="3420813"/>
            <a:ext cx="6389140" cy="1061829"/>
          </a:xfrm>
          <a:prstGeom prst="rect">
            <a:avLst/>
          </a:prstGeom>
          <a:noFill/>
        </p:spPr>
        <p:txBody>
          <a:bodyPr wrap="square" rtlCol="0">
            <a:spAutoFit/>
          </a:bodyPr>
          <a:lstStyle/>
          <a:p>
            <a:pPr>
              <a:lnSpc>
                <a:spcPct val="150000"/>
              </a:lnSpc>
            </a:pPr>
            <a:r>
              <a:rPr lang="zh-CN" altLang="en-US" dirty="0">
                <a:solidFill>
                  <a:schemeClr val="bg2">
                    <a:lumMod val="1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单击此处添加文字内容单击此处添加文字内容单击此处添加文字内容单击此处添加文字内容单击此处添加文字内容单击此处添加文字内容单击此处添加文字内容单击此处添加文字内容单击此处添加文字内容。</a:t>
            </a:r>
            <a:endParaRPr lang="en-US" altLang="zh-CN"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90" name="任意多边形 89"/>
          <p:cNvSpPr/>
          <p:nvPr/>
        </p:nvSpPr>
        <p:spPr>
          <a:xfrm rot="5400000">
            <a:off x="777571" y="2604151"/>
            <a:ext cx="1182215" cy="2737358"/>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矩形 13"/>
          <p:cNvSpPr>
            <a:spLocks noChangeArrowheads="1"/>
          </p:cNvSpPr>
          <p:nvPr/>
        </p:nvSpPr>
        <p:spPr bwMode="auto">
          <a:xfrm>
            <a:off x="1" y="3381722"/>
            <a:ext cx="22677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1+#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up)">
                                      <p:cBhvr>
                                        <p:cTn id="32" dur="500"/>
                                        <p:tgtEl>
                                          <p:spTgt spid="8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left)">
                                      <p:cBhvr>
                                        <p:cTn id="36" dur="500"/>
                                        <p:tgtEl>
                                          <p:spTgt spid="90"/>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randombar(horizontal)">
                                      <p:cBhvr>
                                        <p:cTn id="40" dur="500"/>
                                        <p:tgtEl>
                                          <p:spTgt spid="91"/>
                                        </p:tgtEl>
                                      </p:cBhvr>
                                    </p:animEffect>
                                  </p:childTnLst>
                                </p:cTn>
                              </p:par>
                            </p:childTnLst>
                          </p:cTn>
                        </p:par>
                        <p:par>
                          <p:cTn id="41" fill="hold">
                            <p:stCondLst>
                              <p:cond delay="40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89"/>
                                        </p:tgtEl>
                                        <p:attrNameLst>
                                          <p:attrName>style.visibility</p:attrName>
                                        </p:attrNameLst>
                                      </p:cBhvr>
                                      <p:to>
                                        <p:strVal val="visible"/>
                                      </p:to>
                                    </p:set>
                                    <p:anim by="(-#ppt_w*2)" calcmode="lin" valueType="num">
                                      <p:cBhvr rctx="PPT">
                                        <p:cTn id="44" dur="125" autoRev="1" fill="hold">
                                          <p:stCondLst>
                                            <p:cond delay="0"/>
                                          </p:stCondLst>
                                        </p:cTn>
                                        <p:tgtEl>
                                          <p:spTgt spid="89"/>
                                        </p:tgtEl>
                                        <p:attrNameLst>
                                          <p:attrName>ppt_w</p:attrName>
                                        </p:attrNameLst>
                                      </p:cBhvr>
                                    </p:anim>
                                    <p:anim by="(#ppt_w*0.50)" calcmode="lin" valueType="num">
                                      <p:cBhvr>
                                        <p:cTn id="45" dur="125" decel="50000" autoRev="1" fill="hold">
                                          <p:stCondLst>
                                            <p:cond delay="0"/>
                                          </p:stCondLst>
                                        </p:cTn>
                                        <p:tgtEl>
                                          <p:spTgt spid="89"/>
                                        </p:tgtEl>
                                        <p:attrNameLst>
                                          <p:attrName>ppt_x</p:attrName>
                                        </p:attrNameLst>
                                      </p:cBhvr>
                                    </p:anim>
                                    <p:anim from="(-#ppt_h/2)" to="(#ppt_y)" calcmode="lin" valueType="num">
                                      <p:cBhvr>
                                        <p:cTn id="46" dur="250" fill="hold">
                                          <p:stCondLst>
                                            <p:cond delay="0"/>
                                          </p:stCondLst>
                                        </p:cTn>
                                        <p:tgtEl>
                                          <p:spTgt spid="89"/>
                                        </p:tgtEl>
                                        <p:attrNameLst>
                                          <p:attrName>ppt_y</p:attrName>
                                        </p:attrNameLst>
                                      </p:cBhvr>
                                    </p:anim>
                                    <p:animRot by="21600000">
                                      <p:cBhvr>
                                        <p:cTn id="47" dur="250" fill="hold">
                                          <p:stCondLst>
                                            <p:cond delay="0"/>
                                          </p:stCondLst>
                                        </p:cTn>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p:bldP spid="86" grpId="0" animBg="1"/>
      <p:bldP spid="87" grpId="0"/>
      <p:bldP spid="89" grpId="0"/>
      <p:bldP spid="90" grpId="0" animBg="1"/>
      <p:bldP spid="9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9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教学总结</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grpSp>
        <p:nvGrpSpPr>
          <p:cNvPr id="9" name="Group 8"/>
          <p:cNvGrpSpPr/>
          <p:nvPr/>
        </p:nvGrpSpPr>
        <p:grpSpPr>
          <a:xfrm>
            <a:off x="655944" y="1028726"/>
            <a:ext cx="1080308" cy="1026431"/>
            <a:chOff x="874440" y="1371212"/>
            <a:chExt cx="1440160" cy="1368152"/>
          </a:xfrm>
        </p:grpSpPr>
        <p:sp>
          <p:nvSpPr>
            <p:cNvPr id="8" name="矩形 22"/>
            <p:cNvSpPr/>
            <p:nvPr/>
          </p:nvSpPr>
          <p:spPr>
            <a:xfrm>
              <a:off x="874440" y="1371212"/>
              <a:ext cx="1440160" cy="1368152"/>
            </a:xfrm>
            <a:prstGeom prst="rect">
              <a:avLst/>
            </a:prstGeom>
            <a:solidFill>
              <a:schemeClr val="accent1"/>
            </a:solidFill>
            <a:ln w="25400" cap="flat" cmpd="sng" algn="ctr">
              <a:solidFill>
                <a:sysClr val="window" lastClr="FFFFFF"/>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20" name="TextBox 19"/>
            <p:cNvSpPr txBox="1"/>
            <p:nvPr/>
          </p:nvSpPr>
          <p:spPr>
            <a:xfrm flipH="1">
              <a:off x="1123395" y="1676723"/>
              <a:ext cx="942247" cy="71382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3600" dirty="0">
                  <a:solidFill>
                    <a:sysClr val="window" lastClr="FFFFFF"/>
                  </a:solidFill>
                  <a:latin typeface="+mj-lt"/>
                  <a:cs typeface="Times New Roman" panose="02020603050405020304" pitchFamily="18" charset="0"/>
                </a:rPr>
                <a:t>01</a:t>
              </a:r>
              <a:endParaRPr lang="zh-CN" altLang="en-US" sz="3600" dirty="0">
                <a:solidFill>
                  <a:sysClr val="window" lastClr="FFFFFF"/>
                </a:solidFill>
                <a:latin typeface="+mj-lt"/>
                <a:cs typeface="Times New Roman" panose="02020603050405020304" pitchFamily="18" charset="0"/>
              </a:endParaRPr>
            </a:p>
          </p:txBody>
        </p:sp>
      </p:grpSp>
      <p:grpSp>
        <p:nvGrpSpPr>
          <p:cNvPr id="12" name="Group 11"/>
          <p:cNvGrpSpPr/>
          <p:nvPr/>
        </p:nvGrpSpPr>
        <p:grpSpPr>
          <a:xfrm>
            <a:off x="980036" y="1893089"/>
            <a:ext cx="1080308" cy="1026431"/>
            <a:chOff x="1306488" y="2523340"/>
            <a:chExt cx="1440160" cy="1368152"/>
          </a:xfrm>
        </p:grpSpPr>
        <p:sp>
          <p:nvSpPr>
            <p:cNvPr id="11" name="矩形 25"/>
            <p:cNvSpPr/>
            <p:nvPr/>
          </p:nvSpPr>
          <p:spPr>
            <a:xfrm>
              <a:off x="1306488" y="2523340"/>
              <a:ext cx="1440160" cy="1368152"/>
            </a:xfrm>
            <a:prstGeom prst="rect">
              <a:avLst/>
            </a:prstGeom>
            <a:solidFill>
              <a:schemeClr val="accent2"/>
            </a:solidFill>
            <a:ln w="25400" cap="flat" cmpd="sng" algn="ctr">
              <a:solidFill>
                <a:sysClr val="window" lastClr="FFFFFF"/>
              </a:solidFill>
              <a:prstDash val="solid"/>
            </a:ln>
            <a:effectLst>
              <a:outerShdw dist="114300" algn="l" rotWithShape="0">
                <a:sysClr val="window" lastClr="FFFFFF">
                  <a:alpha val="80000"/>
                </a:sysClr>
              </a:outerShdw>
            </a:effectLst>
          </p:spPr>
          <p:txBody>
            <a:bodyPr rtlCol="0" anchor="ctr"/>
            <a:lstStyle/>
            <a:p>
              <a:pPr algn="ctr">
                <a:defRPr/>
              </a:pPr>
              <a:endParaRPr lang="en-US" kern="0">
                <a:solidFill>
                  <a:sysClr val="window" lastClr="FFFFFF"/>
                </a:solidFill>
                <a:latin typeface="Calibri" panose="020F0502020204030204"/>
              </a:endParaRPr>
            </a:p>
          </p:txBody>
        </p:sp>
        <p:sp>
          <p:nvSpPr>
            <p:cNvPr id="21" name="TextBox 20"/>
            <p:cNvSpPr txBox="1"/>
            <p:nvPr/>
          </p:nvSpPr>
          <p:spPr>
            <a:xfrm flipH="1">
              <a:off x="1555443" y="2865492"/>
              <a:ext cx="942247" cy="71382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3600" dirty="0">
                  <a:solidFill>
                    <a:sysClr val="window" lastClr="FFFFFF"/>
                  </a:solidFill>
                  <a:latin typeface="+mj-lt"/>
                  <a:cs typeface="Times New Roman" panose="02020603050405020304" pitchFamily="18" charset="0"/>
                </a:rPr>
                <a:t>02</a:t>
              </a:r>
              <a:endParaRPr lang="zh-CN" altLang="en-US" sz="3600" dirty="0">
                <a:solidFill>
                  <a:sysClr val="window" lastClr="FFFFFF"/>
                </a:solidFill>
                <a:latin typeface="+mj-lt"/>
                <a:cs typeface="Times New Roman" panose="02020603050405020304" pitchFamily="18" charset="0"/>
              </a:endParaRPr>
            </a:p>
          </p:txBody>
        </p:sp>
      </p:grpSp>
      <p:grpSp>
        <p:nvGrpSpPr>
          <p:cNvPr id="15" name="Group 14"/>
          <p:cNvGrpSpPr/>
          <p:nvPr/>
        </p:nvGrpSpPr>
        <p:grpSpPr>
          <a:xfrm>
            <a:off x="655944" y="2757452"/>
            <a:ext cx="1080308" cy="1026431"/>
            <a:chOff x="874440" y="3675468"/>
            <a:chExt cx="1440160" cy="1368152"/>
          </a:xfrm>
        </p:grpSpPr>
        <p:sp>
          <p:nvSpPr>
            <p:cNvPr id="14" name="矩形 28"/>
            <p:cNvSpPr/>
            <p:nvPr/>
          </p:nvSpPr>
          <p:spPr>
            <a:xfrm>
              <a:off x="874440" y="3675468"/>
              <a:ext cx="1440160" cy="1368152"/>
            </a:xfrm>
            <a:prstGeom prst="rect">
              <a:avLst/>
            </a:prstGeom>
            <a:solidFill>
              <a:schemeClr val="accent4"/>
            </a:solidFill>
            <a:ln w="25400" cap="flat" cmpd="sng" algn="ctr">
              <a:solidFill>
                <a:sysClr val="window" lastClr="FFFFFF"/>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22" name="TextBox 21"/>
            <p:cNvSpPr txBox="1"/>
            <p:nvPr/>
          </p:nvSpPr>
          <p:spPr>
            <a:xfrm flipH="1">
              <a:off x="1084319" y="4001698"/>
              <a:ext cx="942247" cy="71382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3600" dirty="0">
                  <a:solidFill>
                    <a:sysClr val="window" lastClr="FFFFFF"/>
                  </a:solidFill>
                  <a:latin typeface="+mj-lt"/>
                  <a:cs typeface="Times New Roman" panose="02020603050405020304" pitchFamily="18" charset="0"/>
                </a:rPr>
                <a:t>03</a:t>
              </a:r>
              <a:endParaRPr lang="zh-CN" altLang="en-US" sz="3600" dirty="0">
                <a:solidFill>
                  <a:sysClr val="window" lastClr="FFFFFF"/>
                </a:solidFill>
                <a:latin typeface="+mj-lt"/>
                <a:cs typeface="Times New Roman" panose="02020603050405020304" pitchFamily="18" charset="0"/>
              </a:endParaRPr>
            </a:p>
          </p:txBody>
        </p:sp>
      </p:grpSp>
      <p:grpSp>
        <p:nvGrpSpPr>
          <p:cNvPr id="18" name="Group 17"/>
          <p:cNvGrpSpPr/>
          <p:nvPr/>
        </p:nvGrpSpPr>
        <p:grpSpPr>
          <a:xfrm>
            <a:off x="980036" y="3621815"/>
            <a:ext cx="1080308" cy="1026431"/>
            <a:chOff x="1306488" y="4827596"/>
            <a:chExt cx="1440160" cy="1368152"/>
          </a:xfrm>
        </p:grpSpPr>
        <p:sp>
          <p:nvSpPr>
            <p:cNvPr id="17" name="矩形 31"/>
            <p:cNvSpPr/>
            <p:nvPr/>
          </p:nvSpPr>
          <p:spPr>
            <a:xfrm>
              <a:off x="1306488" y="4827596"/>
              <a:ext cx="1440160" cy="1368152"/>
            </a:xfrm>
            <a:prstGeom prst="rect">
              <a:avLst/>
            </a:prstGeom>
            <a:solidFill>
              <a:schemeClr val="accent5"/>
            </a:solidFill>
            <a:ln w="25400" cap="flat" cmpd="sng" algn="ctr">
              <a:solidFill>
                <a:sysClr val="window" lastClr="FFFFFF"/>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23" name="TextBox 22"/>
            <p:cNvSpPr txBox="1"/>
            <p:nvPr/>
          </p:nvSpPr>
          <p:spPr>
            <a:xfrm flipH="1">
              <a:off x="1516367" y="5190467"/>
              <a:ext cx="942247" cy="71382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3600" dirty="0">
                  <a:solidFill>
                    <a:sysClr val="window" lastClr="FFFFFF"/>
                  </a:solidFill>
                  <a:latin typeface="+mj-lt"/>
                  <a:cs typeface="Times New Roman" panose="02020603050405020304" pitchFamily="18" charset="0"/>
                </a:rPr>
                <a:t>04</a:t>
              </a:r>
              <a:endParaRPr lang="zh-CN" altLang="en-US" sz="3600" dirty="0">
                <a:solidFill>
                  <a:sysClr val="window" lastClr="FFFFFF"/>
                </a:solidFill>
                <a:latin typeface="+mj-lt"/>
                <a:cs typeface="Times New Roman" panose="02020603050405020304" pitchFamily="18" charset="0"/>
              </a:endParaRPr>
            </a:p>
          </p:txBody>
        </p:sp>
      </p:grpSp>
      <p:grpSp>
        <p:nvGrpSpPr>
          <p:cNvPr id="4" name="Group 3"/>
          <p:cNvGrpSpPr/>
          <p:nvPr/>
        </p:nvGrpSpPr>
        <p:grpSpPr>
          <a:xfrm>
            <a:off x="2384436" y="1079849"/>
            <a:ext cx="3348953" cy="1026431"/>
            <a:chOff x="3178696" y="1439355"/>
            <a:chExt cx="4464496" cy="1368152"/>
          </a:xfrm>
        </p:grpSpPr>
        <p:sp>
          <p:nvSpPr>
            <p:cNvPr id="10" name="矩形 24"/>
            <p:cNvSpPr/>
            <p:nvPr/>
          </p:nvSpPr>
          <p:spPr>
            <a:xfrm>
              <a:off x="3178696" y="1439355"/>
              <a:ext cx="4464496" cy="1368152"/>
            </a:xfrm>
            <a:prstGeom prst="rect">
              <a:avLst/>
            </a:prstGeom>
            <a:solidFill>
              <a:schemeClr val="accent1">
                <a:alpha val="60000"/>
              </a:schemeClr>
            </a:solidFill>
            <a:ln w="25400" cap="flat" cmpd="sng" algn="ctr">
              <a:solidFill>
                <a:sysClr val="window" lastClr="FFFFFF"/>
              </a:solidFill>
              <a:prstDash val="solid"/>
            </a:ln>
            <a:effectLst/>
          </p:spPr>
          <p:txBody>
            <a:bodyPr rtlCol="0" anchor="ctr"/>
            <a:lstStyle/>
            <a:p>
              <a:pPr algn="ctr">
                <a:defRPr/>
              </a:pPr>
              <a:endParaRPr lang="en-US" kern="0">
                <a:solidFill>
                  <a:schemeClr val="tx2">
                    <a:lumMod val="50000"/>
                  </a:schemeClr>
                </a:solidFill>
                <a:latin typeface="Calibri" panose="020F0502020204030204"/>
              </a:endParaRPr>
            </a:p>
          </p:txBody>
        </p:sp>
        <p:sp>
          <p:nvSpPr>
            <p:cNvPr id="29" name="Rectangle 28"/>
            <p:cNvSpPr/>
            <p:nvPr/>
          </p:nvSpPr>
          <p:spPr>
            <a:xfrm>
              <a:off x="3450024" y="1649024"/>
              <a:ext cx="3921839" cy="574339"/>
            </a:xfrm>
            <a:prstGeom prst="rect">
              <a:avLst/>
            </a:prstGeom>
          </p:spPr>
          <p:txBody>
            <a:bodyPr wrap="square">
              <a:spAutoFit/>
            </a:bodyPr>
            <a:lstStyle/>
            <a:p>
              <a:r>
                <a:rPr lang="zh-CN" altLang="en-US" sz="1100" dirty="0">
                  <a:solidFill>
                    <a:schemeClr val="tx2">
                      <a:lumMod val="50000"/>
                    </a:schemeClr>
                  </a:solidFill>
                </a:rPr>
                <a:t>在此处输入具体的文字描述内容在此处输入具体的文字描述内容</a:t>
              </a:r>
              <a:endParaRPr lang="en-GB" sz="1100" dirty="0">
                <a:solidFill>
                  <a:schemeClr val="tx2">
                    <a:lumMod val="50000"/>
                  </a:schemeClr>
                </a:solidFill>
              </a:endParaRPr>
            </a:p>
          </p:txBody>
        </p:sp>
      </p:grpSp>
      <p:grpSp>
        <p:nvGrpSpPr>
          <p:cNvPr id="5" name="Group 4"/>
          <p:cNvGrpSpPr/>
          <p:nvPr/>
        </p:nvGrpSpPr>
        <p:grpSpPr>
          <a:xfrm>
            <a:off x="2708529" y="1893089"/>
            <a:ext cx="3348953" cy="1026431"/>
            <a:chOff x="3610744" y="2523340"/>
            <a:chExt cx="4464496" cy="1368152"/>
          </a:xfrm>
        </p:grpSpPr>
        <p:sp>
          <p:nvSpPr>
            <p:cNvPr id="13" name="矩形 27"/>
            <p:cNvSpPr/>
            <p:nvPr/>
          </p:nvSpPr>
          <p:spPr>
            <a:xfrm>
              <a:off x="3610744" y="2523340"/>
              <a:ext cx="4464496" cy="1368152"/>
            </a:xfrm>
            <a:prstGeom prst="rect">
              <a:avLst/>
            </a:prstGeom>
            <a:solidFill>
              <a:schemeClr val="accent2">
                <a:alpha val="60000"/>
              </a:schemeClr>
            </a:solidFill>
            <a:ln w="25400" cap="flat" cmpd="sng" algn="ctr">
              <a:solidFill>
                <a:sysClr val="window" lastClr="FFFFFF"/>
              </a:solidFill>
              <a:prstDash val="solid"/>
            </a:ln>
            <a:effectLst/>
          </p:spPr>
          <p:txBody>
            <a:bodyPr rtlCol="0" anchor="ctr"/>
            <a:lstStyle/>
            <a:p>
              <a:pPr algn="ctr">
                <a:defRPr/>
              </a:pPr>
              <a:endParaRPr lang="en-US" kern="0">
                <a:solidFill>
                  <a:schemeClr val="tx2">
                    <a:lumMod val="50000"/>
                  </a:schemeClr>
                </a:solidFill>
                <a:latin typeface="Calibri" panose="020F0502020204030204"/>
              </a:endParaRPr>
            </a:p>
          </p:txBody>
        </p:sp>
        <p:sp>
          <p:nvSpPr>
            <p:cNvPr id="30" name="Rectangle 29"/>
            <p:cNvSpPr/>
            <p:nvPr/>
          </p:nvSpPr>
          <p:spPr>
            <a:xfrm>
              <a:off x="3882072" y="2807507"/>
              <a:ext cx="3921839" cy="574339"/>
            </a:xfrm>
            <a:prstGeom prst="rect">
              <a:avLst/>
            </a:prstGeom>
          </p:spPr>
          <p:txBody>
            <a:bodyPr wrap="square">
              <a:spAutoFit/>
            </a:bodyPr>
            <a:lstStyle/>
            <a:p>
              <a:r>
                <a:rPr lang="zh-CN" altLang="en-US" sz="1100" dirty="0">
                  <a:solidFill>
                    <a:schemeClr val="tx2">
                      <a:lumMod val="50000"/>
                    </a:schemeClr>
                  </a:solidFill>
                </a:rPr>
                <a:t>在此处输入具体的文字描述内容在此处输入具体的文字描述内容</a:t>
              </a:r>
              <a:endParaRPr lang="en-GB" sz="1100" dirty="0">
                <a:solidFill>
                  <a:schemeClr val="tx2">
                    <a:lumMod val="50000"/>
                  </a:schemeClr>
                </a:solidFill>
              </a:endParaRPr>
            </a:p>
          </p:txBody>
        </p:sp>
      </p:grpSp>
      <p:grpSp>
        <p:nvGrpSpPr>
          <p:cNvPr id="6" name="Group 5"/>
          <p:cNvGrpSpPr/>
          <p:nvPr/>
        </p:nvGrpSpPr>
        <p:grpSpPr>
          <a:xfrm>
            <a:off x="2384436" y="2757452"/>
            <a:ext cx="3348953" cy="1026431"/>
            <a:chOff x="3178696" y="3675468"/>
            <a:chExt cx="4464496" cy="1368152"/>
          </a:xfrm>
        </p:grpSpPr>
        <p:sp>
          <p:nvSpPr>
            <p:cNvPr id="16" name="矩形 30"/>
            <p:cNvSpPr/>
            <p:nvPr/>
          </p:nvSpPr>
          <p:spPr>
            <a:xfrm>
              <a:off x="3178696" y="3675468"/>
              <a:ext cx="4464496" cy="1368152"/>
            </a:xfrm>
            <a:prstGeom prst="rect">
              <a:avLst/>
            </a:prstGeom>
            <a:solidFill>
              <a:schemeClr val="accent4">
                <a:alpha val="70000"/>
              </a:schemeClr>
            </a:solidFill>
            <a:ln w="25400" cap="flat" cmpd="sng" algn="ctr">
              <a:solidFill>
                <a:sysClr val="window" lastClr="FFFFFF"/>
              </a:solidFill>
              <a:prstDash val="solid"/>
            </a:ln>
            <a:effectLst/>
          </p:spPr>
          <p:txBody>
            <a:bodyPr rtlCol="0" anchor="ctr"/>
            <a:lstStyle/>
            <a:p>
              <a:pPr algn="ctr">
                <a:defRPr/>
              </a:pPr>
              <a:endParaRPr lang="en-US" kern="0">
                <a:solidFill>
                  <a:schemeClr val="tx2">
                    <a:lumMod val="50000"/>
                  </a:schemeClr>
                </a:solidFill>
                <a:latin typeface="Calibri" panose="020F0502020204030204"/>
              </a:endParaRPr>
            </a:p>
          </p:txBody>
        </p:sp>
        <p:sp>
          <p:nvSpPr>
            <p:cNvPr id="31" name="Rectangle 30"/>
            <p:cNvSpPr/>
            <p:nvPr/>
          </p:nvSpPr>
          <p:spPr>
            <a:xfrm>
              <a:off x="3450024" y="3939724"/>
              <a:ext cx="3921839" cy="574339"/>
            </a:xfrm>
            <a:prstGeom prst="rect">
              <a:avLst/>
            </a:prstGeom>
          </p:spPr>
          <p:txBody>
            <a:bodyPr wrap="square">
              <a:spAutoFit/>
            </a:bodyPr>
            <a:lstStyle/>
            <a:p>
              <a:r>
                <a:rPr lang="zh-CN" altLang="en-US" sz="1100" dirty="0">
                  <a:solidFill>
                    <a:schemeClr val="tx2">
                      <a:lumMod val="50000"/>
                    </a:schemeClr>
                  </a:solidFill>
                </a:rPr>
                <a:t>在此处输入具体的文字描述内容在此处输入具体的文字描述内容</a:t>
              </a:r>
              <a:endParaRPr lang="en-GB" sz="1100" dirty="0">
                <a:solidFill>
                  <a:schemeClr val="tx2">
                    <a:lumMod val="50000"/>
                  </a:schemeClr>
                </a:solidFill>
              </a:endParaRPr>
            </a:p>
          </p:txBody>
        </p:sp>
      </p:grpSp>
      <p:grpSp>
        <p:nvGrpSpPr>
          <p:cNvPr id="7" name="Group 6"/>
          <p:cNvGrpSpPr/>
          <p:nvPr/>
        </p:nvGrpSpPr>
        <p:grpSpPr>
          <a:xfrm>
            <a:off x="2708529" y="3621815"/>
            <a:ext cx="3348953" cy="1026431"/>
            <a:chOff x="3610744" y="4827596"/>
            <a:chExt cx="4464496" cy="1368152"/>
          </a:xfrm>
        </p:grpSpPr>
        <p:sp>
          <p:nvSpPr>
            <p:cNvPr id="19" name="矩形 33"/>
            <p:cNvSpPr/>
            <p:nvPr/>
          </p:nvSpPr>
          <p:spPr>
            <a:xfrm>
              <a:off x="3610744" y="4827596"/>
              <a:ext cx="4464496" cy="1368152"/>
            </a:xfrm>
            <a:prstGeom prst="rect">
              <a:avLst/>
            </a:prstGeom>
            <a:solidFill>
              <a:schemeClr val="accent5">
                <a:alpha val="60000"/>
              </a:schemeClr>
            </a:solidFill>
            <a:ln w="25400" cap="flat" cmpd="sng" algn="ctr">
              <a:solidFill>
                <a:sysClr val="window" lastClr="FFFFFF"/>
              </a:solidFill>
              <a:prstDash val="solid"/>
            </a:ln>
            <a:effectLst/>
          </p:spPr>
          <p:txBody>
            <a:bodyPr rtlCol="0" anchor="ctr"/>
            <a:lstStyle/>
            <a:p>
              <a:pPr algn="ctr">
                <a:defRPr/>
              </a:pPr>
              <a:endParaRPr lang="en-US" kern="0">
                <a:solidFill>
                  <a:schemeClr val="tx2">
                    <a:lumMod val="50000"/>
                  </a:schemeClr>
                </a:solidFill>
                <a:latin typeface="Calibri" panose="020F0502020204030204"/>
              </a:endParaRPr>
            </a:p>
          </p:txBody>
        </p:sp>
        <p:sp>
          <p:nvSpPr>
            <p:cNvPr id="32" name="Rectangle 31"/>
            <p:cNvSpPr/>
            <p:nvPr/>
          </p:nvSpPr>
          <p:spPr>
            <a:xfrm>
              <a:off x="3882072" y="5200949"/>
              <a:ext cx="3921839" cy="574339"/>
            </a:xfrm>
            <a:prstGeom prst="rect">
              <a:avLst/>
            </a:prstGeom>
          </p:spPr>
          <p:txBody>
            <a:bodyPr wrap="square">
              <a:spAutoFit/>
            </a:bodyPr>
            <a:lstStyle/>
            <a:p>
              <a:r>
                <a:rPr lang="zh-CN" altLang="en-US" sz="1100" dirty="0">
                  <a:solidFill>
                    <a:schemeClr val="tx2">
                      <a:lumMod val="50000"/>
                    </a:schemeClr>
                  </a:solidFill>
                </a:rPr>
                <a:t>在此处输入具体的文字描述内容在此处输入具体的文字描述内容</a:t>
              </a:r>
              <a:endParaRPr lang="en-GB" sz="1100" dirty="0">
                <a:solidFill>
                  <a:schemeClr val="tx2">
                    <a:lumMod val="50000"/>
                  </a:schemeClr>
                </a:solidFill>
              </a:endParaRPr>
            </a:p>
          </p:txBody>
        </p:sp>
      </p:grpSp>
      <p:sp>
        <p:nvSpPr>
          <p:cNvPr id="33" name="TextBox 32"/>
          <p:cNvSpPr txBox="1"/>
          <p:nvPr/>
        </p:nvSpPr>
        <p:spPr>
          <a:xfrm>
            <a:off x="3483501" y="537982"/>
            <a:ext cx="2305586" cy="253926"/>
          </a:xfrm>
          <a:prstGeom prst="rect">
            <a:avLst/>
          </a:prstGeom>
          <a:noFill/>
        </p:spPr>
        <p:txBody>
          <a:bodyPr wrap="none" lIns="68589" tIns="34295" rIns="68589" bIns="34295" rtlCol="0">
            <a:spAutoFit/>
          </a:bodyPr>
          <a:lstStyle/>
          <a:p>
            <a:r>
              <a:rPr lang="en-GB" sz="1200" dirty="0"/>
              <a:t>Exquisite teaching design template</a:t>
            </a:r>
            <a:endParaRPr lang="en-GB" sz="1200" dirty="0">
              <a:solidFill>
                <a:schemeClr val="accent2"/>
              </a:solidFill>
            </a:endParaRPr>
          </a:p>
        </p:txBody>
      </p:sp>
      <p:cxnSp>
        <p:nvCxnSpPr>
          <p:cNvPr id="34" name="Straight Connector 33"/>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261015" y="1955457"/>
            <a:ext cx="2349586" cy="407814"/>
          </a:xfrm>
          <a:prstGeom prst="rect">
            <a:avLst/>
          </a:prstGeom>
        </p:spPr>
        <p:txBody>
          <a:bodyPr wrap="square" lIns="68589" tIns="34295" rIns="68589" bIns="34295">
            <a:spAutoFit/>
          </a:bodyPr>
          <a:lstStyle/>
          <a:p>
            <a:r>
              <a:rPr lang="zh-CN" altLang="en-US" sz="1100" dirty="0"/>
              <a:t>在此处输入具体的文字描述内容在此处输入具体的文字描述内容</a:t>
            </a:r>
            <a:endParaRPr lang="en-GB" sz="1100" dirty="0"/>
          </a:p>
        </p:txBody>
      </p:sp>
      <p:sp>
        <p:nvSpPr>
          <p:cNvPr id="36" name="Rectangle 35"/>
          <p:cNvSpPr/>
          <p:nvPr/>
        </p:nvSpPr>
        <p:spPr>
          <a:xfrm>
            <a:off x="6261784" y="2671257"/>
            <a:ext cx="2348816" cy="915645"/>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
        <p:nvSpPr>
          <p:cNvPr id="37" name="TextBox 36"/>
          <p:cNvSpPr txBox="1"/>
          <p:nvPr/>
        </p:nvSpPr>
        <p:spPr>
          <a:xfrm>
            <a:off x="6264811" y="1569824"/>
            <a:ext cx="1061847" cy="346259"/>
          </a:xfrm>
          <a:prstGeom prst="rect">
            <a:avLst/>
          </a:prstGeom>
          <a:noFill/>
        </p:spPr>
        <p:txBody>
          <a:bodyPr wrap="none" lIns="68589" tIns="34295" rIns="68589" bIns="34295" rtlCol="0">
            <a:spAutoFit/>
          </a:bodyPr>
          <a:lstStyle/>
          <a:p>
            <a:r>
              <a:rPr lang="zh-CN" altLang="en-US" sz="1800" dirty="0">
                <a:latin typeface="+mj-lt"/>
              </a:rPr>
              <a:t>文字描述</a:t>
            </a:r>
            <a:endParaRPr lang="en-GB" sz="1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0-#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Photo By Anthony DELANOIX"/>
          <p:cNvPicPr>
            <a:picLocks noChangeAspect="1" noChangeArrowheads="1"/>
          </p:cNvPicPr>
          <p:nvPr/>
        </p:nvPicPr>
        <p:blipFill rotWithShape="1">
          <a:blip r:embed="rId3">
            <a:extLst>
              <a:ext uri="{28A0092B-C50C-407E-A947-70E740481C1C}">
                <a14:useLocalDpi xmlns:a14="http://schemas.microsoft.com/office/drawing/2010/main" val="0"/>
              </a:ext>
            </a:extLst>
          </a:blip>
          <a:srcRect t="15554"/>
          <a:stretch>
            <a:fillRect/>
          </a:stretch>
        </p:blipFill>
        <p:spPr bwMode="auto">
          <a:xfrm>
            <a:off x="1" y="0"/>
            <a:ext cx="9145587" cy="5144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0"/>
            <a:ext cx="9145587" cy="5145088"/>
          </a:xfrm>
          <a:prstGeom prst="rect">
            <a:avLst/>
          </a:pr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7" name="Rectangle 6"/>
          <p:cNvSpPr/>
          <p:nvPr/>
        </p:nvSpPr>
        <p:spPr>
          <a:xfrm>
            <a:off x="1" y="1488518"/>
            <a:ext cx="9145587" cy="18663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6" name="TextBox 5"/>
          <p:cNvSpPr txBox="1"/>
          <p:nvPr/>
        </p:nvSpPr>
        <p:spPr>
          <a:xfrm>
            <a:off x="2178578" y="2073886"/>
            <a:ext cx="4812874" cy="746368"/>
          </a:xfrm>
          <a:prstGeom prst="rect">
            <a:avLst/>
          </a:prstGeom>
          <a:noFill/>
        </p:spPr>
        <p:txBody>
          <a:bodyPr wrap="none" lIns="68589" tIns="34295" rIns="68589" bIns="34295" rtlCol="0">
            <a:spAutoFit/>
          </a:bodyPr>
          <a:lstStyle/>
          <a:p>
            <a:r>
              <a:rPr lang="zh-CN" altLang="en-US" sz="4400" dirty="0">
                <a:solidFill>
                  <a:schemeClr val="bg2"/>
                </a:solidFill>
                <a:latin typeface="方正粗活意简体" pitchFamily="65" charset="-122"/>
                <a:ea typeface="方正粗活意简体" pitchFamily="65" charset="-122"/>
              </a:rPr>
              <a:t>谢谢观赏 欢迎指正</a:t>
            </a:r>
            <a:endParaRPr lang="en-GB" sz="4400" dirty="0">
              <a:solidFill>
                <a:schemeClr val="bg2"/>
              </a:solidFill>
              <a:latin typeface="方正粗活意简体" pitchFamily="65" charset="-122"/>
              <a:ea typeface="方正粗活意简体" pitchFamily="65" charset="-122"/>
            </a:endParaRPr>
          </a:p>
        </p:txBody>
      </p:sp>
      <p:grpSp>
        <p:nvGrpSpPr>
          <p:cNvPr id="12" name="Group 11"/>
          <p:cNvGrpSpPr/>
          <p:nvPr/>
        </p:nvGrpSpPr>
        <p:grpSpPr>
          <a:xfrm>
            <a:off x="3330367" y="3582993"/>
            <a:ext cx="685919" cy="686012"/>
            <a:chOff x="956087" y="2725818"/>
            <a:chExt cx="914400" cy="914400"/>
          </a:xfrm>
        </p:grpSpPr>
        <p:sp>
          <p:nvSpPr>
            <p:cNvPr id="13" name="Oval 12"/>
            <p:cNvSpPr/>
            <p:nvPr/>
          </p:nvSpPr>
          <p:spPr>
            <a:xfrm>
              <a:off x="956087" y="2725818"/>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utoShape 47"/>
            <p:cNvSpPr/>
            <p:nvPr/>
          </p:nvSpPr>
          <p:spPr bwMode="auto">
            <a:xfrm>
              <a:off x="1145836" y="2943703"/>
              <a:ext cx="464344" cy="46434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5" name="Group 14"/>
          <p:cNvGrpSpPr/>
          <p:nvPr/>
        </p:nvGrpSpPr>
        <p:grpSpPr>
          <a:xfrm>
            <a:off x="5129302" y="3582225"/>
            <a:ext cx="685919" cy="686012"/>
            <a:chOff x="3354251" y="2724794"/>
            <a:chExt cx="914400" cy="914400"/>
          </a:xfrm>
        </p:grpSpPr>
        <p:sp>
          <p:nvSpPr>
            <p:cNvPr id="16" name="Oval 15"/>
            <p:cNvSpPr/>
            <p:nvPr/>
          </p:nvSpPr>
          <p:spPr>
            <a:xfrm>
              <a:off x="3354251" y="2724794"/>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579279" y="2949822"/>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1" name="Group 20"/>
          <p:cNvGrpSpPr/>
          <p:nvPr/>
        </p:nvGrpSpPr>
        <p:grpSpPr>
          <a:xfrm>
            <a:off x="4229835" y="3582993"/>
            <a:ext cx="685919" cy="686012"/>
            <a:chOff x="2155169" y="2725818"/>
            <a:chExt cx="914400" cy="914400"/>
          </a:xfrm>
        </p:grpSpPr>
        <p:sp>
          <p:nvSpPr>
            <p:cNvPr id="22" name="Oval 21"/>
            <p:cNvSpPr/>
            <p:nvPr/>
          </p:nvSpPr>
          <p:spPr>
            <a:xfrm>
              <a:off x="2155169" y="2725818"/>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137"/>
            <p:cNvSpPr/>
            <p:nvPr/>
          </p:nvSpPr>
          <p:spPr bwMode="auto">
            <a:xfrm>
              <a:off x="2396488" y="2949822"/>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3582" y="994916"/>
            <a:ext cx="5952006" cy="3611737"/>
          </a:xfrm>
          <a:prstGeom prst="rect">
            <a:avLst/>
          </a:prstGeom>
          <a:blipFill>
            <a:blip r:embed="rId3"/>
            <a:srcRect/>
            <a:stretch>
              <a:fillRect b="-23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课程性质</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3" name="Slide Number Placeholder 2"/>
          <p:cNvSpPr>
            <a:spLocks noGrp="1"/>
          </p:cNvSpPr>
          <p:nvPr>
            <p:ph type="sldNum" sz="quarter" idx="4294967295"/>
          </p:nvPr>
        </p:nvSpPr>
        <p:spPr>
          <a:xfrm>
            <a:off x="8666206" y="4786026"/>
            <a:ext cx="325842" cy="290664"/>
          </a:xfrm>
        </p:spPr>
        <p:txBody>
          <a:bodyPr/>
          <a:lstStyle/>
          <a:p>
            <a:fld id="{70C262CF-5CC9-4929-99CD-9F101191856B}" type="slidenum">
              <a:rPr lang="en-GB" smtClean="0"/>
              <a:t>14</a:t>
            </a:fld>
            <a:endParaRPr lang="en-GB"/>
          </a:p>
        </p:txBody>
      </p:sp>
      <p:sp>
        <p:nvSpPr>
          <p:cNvPr id="12" name="网chenying0907出品 11"/>
          <p:cNvSpPr txBox="1"/>
          <p:nvPr/>
        </p:nvSpPr>
        <p:spPr>
          <a:xfrm>
            <a:off x="34287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13" name="Straight Connector 12"/>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0" y="994916"/>
            <a:ext cx="3223260" cy="3682587"/>
            <a:chOff x="0" y="1326145"/>
            <a:chExt cx="4296932" cy="4908598"/>
          </a:xfrm>
        </p:grpSpPr>
        <p:sp>
          <p:nvSpPr>
            <p:cNvPr id="11" name="Rectangle 10"/>
            <p:cNvSpPr/>
            <p:nvPr/>
          </p:nvSpPr>
          <p:spPr>
            <a:xfrm>
              <a:off x="0" y="1326145"/>
              <a:ext cx="4249002" cy="4814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网chenying0907出品 13"/>
            <p:cNvSpPr txBox="1"/>
            <p:nvPr/>
          </p:nvSpPr>
          <p:spPr>
            <a:xfrm>
              <a:off x="764107" y="1493251"/>
              <a:ext cx="2720785" cy="615363"/>
            </a:xfrm>
            <a:prstGeom prst="rect">
              <a:avLst/>
            </a:prstGeom>
            <a:noFill/>
          </p:spPr>
          <p:txBody>
            <a:bodyPr wrap="none" rtlCol="0">
              <a:spAutoFit/>
            </a:bodyPr>
            <a:lstStyle/>
            <a:p>
              <a:r>
                <a:rPr lang="zh-CN" altLang="en-US" sz="2400" b="1" dirty="0">
                  <a:solidFill>
                    <a:schemeClr val="bg2"/>
                  </a:solidFill>
                </a:rPr>
                <a:t>课程性质分析</a:t>
              </a:r>
              <a:endParaRPr lang="en-GB" sz="2400" b="1" dirty="0">
                <a:solidFill>
                  <a:schemeClr val="bg2"/>
                </a:solidFill>
              </a:endParaRPr>
            </a:p>
          </p:txBody>
        </p:sp>
        <p:grpSp>
          <p:nvGrpSpPr>
            <p:cNvPr id="15" name="Group 14"/>
            <p:cNvGrpSpPr/>
            <p:nvPr/>
          </p:nvGrpSpPr>
          <p:grpSpPr>
            <a:xfrm>
              <a:off x="1743392" y="2288442"/>
              <a:ext cx="770585" cy="822614"/>
              <a:chOff x="9159875" y="1511652"/>
              <a:chExt cx="434975" cy="464344"/>
            </a:xfrm>
            <a:solidFill>
              <a:schemeClr val="bg2"/>
            </a:solidFill>
          </p:grpSpPr>
          <p:sp>
            <p:nvSpPr>
              <p:cNvPr id="16" name="AutoShape 78"/>
              <p:cNvSpPr/>
              <p:nvPr/>
            </p:nvSpPr>
            <p:spPr bwMode="auto">
              <a:xfrm>
                <a:off x="9159875" y="1511652"/>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80" y="18900"/>
                    </a:moveTo>
                    <a:cubicBezTo>
                      <a:pt x="2018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80" y="1955"/>
                      <a:pt x="20180" y="2700"/>
                    </a:cubicBezTo>
                    <a:cubicBezTo>
                      <a:pt x="20180" y="2700"/>
                      <a:pt x="20180" y="18900"/>
                      <a:pt x="2018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7" name="AutoShape 79"/>
              <p:cNvSpPr/>
              <p:nvPr/>
            </p:nvSpPr>
            <p:spPr bwMode="auto">
              <a:xfrm>
                <a:off x="9220637" y="1597141"/>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8" name="AutoShape 80"/>
              <p:cNvSpPr/>
              <p:nvPr/>
            </p:nvSpPr>
            <p:spPr bwMode="auto">
              <a:xfrm>
                <a:off x="9391650" y="16419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9" name="Rectangle 18"/>
            <p:cNvSpPr/>
            <p:nvPr/>
          </p:nvSpPr>
          <p:spPr>
            <a:xfrm>
              <a:off x="356286" y="4532239"/>
              <a:ext cx="3940646" cy="1702504"/>
            </a:xfrm>
            <a:prstGeom prst="rect">
              <a:avLst/>
            </a:prstGeom>
          </p:spPr>
          <p:txBody>
            <a:bodyPr wrap="square">
              <a:spAutoFit/>
            </a:bodyPr>
            <a:lstStyle/>
            <a:p>
              <a:pPr lvl="0" defTabSz="914400">
                <a:lnSpc>
                  <a:spcPct val="125000"/>
                </a:lnSpc>
                <a:defRPr/>
              </a:pPr>
              <a:r>
                <a:rPr lang="zh-CN" altLang="en-US" sz="1600" b="1" kern="0" dirty="0">
                  <a:solidFill>
                    <a:sysClr val="window" lastClr="FFFFFF"/>
                  </a:solidFill>
                </a:rPr>
                <a:t>课程说明</a:t>
              </a:r>
              <a:endParaRPr lang="en-US" altLang="zh-CN" sz="1600" b="1" kern="0" dirty="0">
                <a:solidFill>
                  <a:sysClr val="window" lastClr="FFFFFF"/>
                </a:solidFill>
                <a:latin typeface="Calibri" panose="020F0502020204030204" pitchFamily="34" charset="0"/>
                <a:ea typeface="微软雅黑" panose="020B0503020204020204" pitchFamily="34" charset="-122"/>
              </a:endParaRPr>
            </a:p>
            <a:p>
              <a:pPr lvl="0" defTabSz="914400">
                <a:lnSpc>
                  <a:spcPct val="125000"/>
                </a:lnSpc>
                <a:defRPr/>
              </a:pPr>
              <a:r>
                <a:rPr lang="zh-CN" altLang="en-US" sz="1100" kern="0" dirty="0">
                  <a:solidFill>
                    <a:sysClr val="window" lastClr="FFFFFF"/>
                  </a:solidFill>
                  <a:latin typeface="Calibri" panose="020F0502020204030204" pitchFamily="34" charset="0"/>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a:t>
              </a:r>
            </a:p>
          </p:txBody>
        </p:sp>
        <p:sp>
          <p:nvSpPr>
            <p:cNvPr id="20" name="Rectangle 19"/>
            <p:cNvSpPr/>
            <p:nvPr/>
          </p:nvSpPr>
          <p:spPr>
            <a:xfrm>
              <a:off x="394140" y="3060090"/>
              <a:ext cx="3750419" cy="1661480"/>
            </a:xfrm>
            <a:prstGeom prst="rect">
              <a:avLst/>
            </a:prstGeom>
          </p:spPr>
          <p:txBody>
            <a:bodyPr wrap="square">
              <a:spAutoFit/>
            </a:bodyPr>
            <a:lstStyle/>
            <a:p>
              <a:pPr lvl="0" defTabSz="914400">
                <a:lnSpc>
                  <a:spcPct val="125000"/>
                </a:lnSpc>
                <a:defRPr/>
              </a:pPr>
              <a:r>
                <a:rPr lang="zh-CN" altLang="en-US" sz="1600" b="1" kern="0" dirty="0">
                  <a:solidFill>
                    <a:sysClr val="window" lastClr="FFFFFF"/>
                  </a:solidFill>
                </a:rPr>
                <a:t>课程性质</a:t>
              </a:r>
              <a:endParaRPr lang="en-US" altLang="zh-CN" sz="1600" b="1" kern="0" dirty="0">
                <a:solidFill>
                  <a:sysClr val="window" lastClr="FFFFFF"/>
                </a:solidFill>
                <a:latin typeface="Calibri" panose="020F0502020204030204" pitchFamily="34" charset="0"/>
                <a:ea typeface="微软雅黑" panose="020B0503020204020204" pitchFamily="34" charset="-122"/>
              </a:endParaRPr>
            </a:p>
            <a:p>
              <a:pPr lvl="0" defTabSz="914400">
                <a:lnSpc>
                  <a:spcPct val="125000"/>
                </a:lnSpc>
                <a:defRPr/>
              </a:pPr>
              <a:r>
                <a:rPr lang="zh-CN" altLang="en-US" sz="1100" kern="0" dirty="0">
                  <a:solidFill>
                    <a:sysClr val="window" lastClr="FFFFFF"/>
                  </a:solidFill>
                  <a:latin typeface="Calibri" panose="020F0502020204030204" pitchFamily="34" charset="0"/>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downLeft)">
                                      <p:cBhvr>
                                        <p:cTn id="19" dur="500"/>
                                        <p:tgtEl>
                                          <p:spTgt spid="2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教学内容</a:t>
            </a:r>
          </a:p>
        </p:txBody>
      </p:sp>
      <p:grpSp>
        <p:nvGrpSpPr>
          <p:cNvPr id="4" name="Group 3"/>
          <p:cNvGrpSpPr/>
          <p:nvPr/>
        </p:nvGrpSpPr>
        <p:grpSpPr>
          <a:xfrm>
            <a:off x="4284563" y="1146928"/>
            <a:ext cx="521685" cy="3613233"/>
            <a:chOff x="4160049" y="1274619"/>
            <a:chExt cx="695459" cy="4816157"/>
          </a:xfrm>
        </p:grpSpPr>
        <p:sp>
          <p:nvSpPr>
            <p:cNvPr id="5" name="Rectangle 4"/>
            <p:cNvSpPr/>
            <p:nvPr/>
          </p:nvSpPr>
          <p:spPr>
            <a:xfrm>
              <a:off x="4160049" y="1274619"/>
              <a:ext cx="695459" cy="4059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flipV="1">
              <a:off x="4160049" y="5334390"/>
              <a:ext cx="695459" cy="7563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flipV="1">
              <a:off x="4399999" y="5852463"/>
              <a:ext cx="220319" cy="23831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3760970" y="2969844"/>
            <a:ext cx="1045276" cy="1004390"/>
            <a:chOff x="5013756" y="3958570"/>
            <a:chExt cx="1393459" cy="1338773"/>
          </a:xfrm>
        </p:grpSpPr>
        <p:sp>
          <p:nvSpPr>
            <p:cNvPr id="9"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5478313" y="4439043"/>
              <a:ext cx="464344" cy="377825"/>
              <a:chOff x="10074275" y="4479132"/>
              <a:chExt cx="464344" cy="377825"/>
            </a:xfrm>
            <a:solidFill>
              <a:schemeClr val="bg1"/>
            </a:solidFill>
          </p:grpSpPr>
          <p:sp>
            <p:nvSpPr>
              <p:cNvPr id="11"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 name="Group 12"/>
          <p:cNvGrpSpPr/>
          <p:nvPr/>
        </p:nvGrpSpPr>
        <p:grpSpPr>
          <a:xfrm>
            <a:off x="4284563" y="1146928"/>
            <a:ext cx="1045276" cy="1004390"/>
            <a:chOff x="5711758" y="1528765"/>
            <a:chExt cx="1393459" cy="1338773"/>
          </a:xfrm>
        </p:grpSpPr>
        <p:sp>
          <p:nvSpPr>
            <p:cNvPr id="14" name="Diamond 13"/>
            <p:cNvSpPr/>
            <p:nvPr/>
          </p:nvSpPr>
          <p:spPr>
            <a:xfrm>
              <a:off x="5711758" y="1528765"/>
              <a:ext cx="1393459" cy="1338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8"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6" name="Group 15"/>
          <p:cNvGrpSpPr/>
          <p:nvPr/>
        </p:nvGrpSpPr>
        <p:grpSpPr>
          <a:xfrm>
            <a:off x="4283609" y="2371214"/>
            <a:ext cx="1045276" cy="1004390"/>
            <a:chOff x="5710487" y="3160643"/>
            <a:chExt cx="1393459" cy="1338773"/>
          </a:xfrm>
        </p:grpSpPr>
        <p:sp>
          <p:nvSpPr>
            <p:cNvPr id="17" name="Diamond 16"/>
            <p:cNvSpPr/>
            <p:nvPr/>
          </p:nvSpPr>
          <p:spPr>
            <a:xfrm>
              <a:off x="5710487" y="3160643"/>
              <a:ext cx="1393459" cy="133877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6175045" y="3597325"/>
              <a:ext cx="464344" cy="464344"/>
              <a:chOff x="4439444" y="2582069"/>
              <a:chExt cx="464344" cy="464344"/>
            </a:xfrm>
            <a:solidFill>
              <a:schemeClr val="bg1"/>
            </a:solidFill>
          </p:grpSpPr>
          <p:sp>
            <p:nvSpPr>
              <p:cNvPr id="19"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1"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2" name="Group 21"/>
          <p:cNvGrpSpPr/>
          <p:nvPr/>
        </p:nvGrpSpPr>
        <p:grpSpPr>
          <a:xfrm>
            <a:off x="3760971" y="1759071"/>
            <a:ext cx="1045276" cy="1004390"/>
            <a:chOff x="5013757" y="2344704"/>
            <a:chExt cx="1393459" cy="1338773"/>
          </a:xfrm>
        </p:grpSpPr>
        <p:sp>
          <p:nvSpPr>
            <p:cNvPr id="23"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5478313" y="2752368"/>
              <a:ext cx="464344" cy="464344"/>
              <a:chOff x="4439444" y="1652588"/>
              <a:chExt cx="464344" cy="464344"/>
            </a:xfrm>
            <a:solidFill>
              <a:schemeClr val="bg2"/>
            </a:solidFill>
          </p:grpSpPr>
          <p:sp>
            <p:nvSpPr>
              <p:cNvPr id="2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8" name="Group 27"/>
          <p:cNvGrpSpPr/>
          <p:nvPr/>
        </p:nvGrpSpPr>
        <p:grpSpPr>
          <a:xfrm>
            <a:off x="5504953" y="1218652"/>
            <a:ext cx="3237794" cy="1046526"/>
            <a:chOff x="7338662" y="1708663"/>
            <a:chExt cx="4316309" cy="1394938"/>
          </a:xfrm>
        </p:grpSpPr>
        <p:sp>
          <p:nvSpPr>
            <p:cNvPr id="29" name="网chenying0907出品 28"/>
            <p:cNvSpPr txBox="1"/>
            <p:nvPr/>
          </p:nvSpPr>
          <p:spPr>
            <a:xfrm>
              <a:off x="7338662" y="1708663"/>
              <a:ext cx="1915150" cy="430754"/>
            </a:xfrm>
            <a:prstGeom prst="rect">
              <a:avLst/>
            </a:prstGeom>
            <a:noFill/>
          </p:spPr>
          <p:txBody>
            <a:bodyPr wrap="none" rtlCol="0">
              <a:spAutoFit/>
            </a:bodyPr>
            <a:lstStyle/>
            <a:p>
              <a:r>
                <a:rPr lang="zh-CN" altLang="en-US" sz="1500" b="1" dirty="0">
                  <a:solidFill>
                    <a:schemeClr val="accent2"/>
                  </a:solidFill>
                </a:rPr>
                <a:t>输入教学内容</a:t>
              </a:r>
              <a:r>
                <a:rPr lang="en-US" altLang="zh-CN" sz="1500" b="1" dirty="0">
                  <a:solidFill>
                    <a:schemeClr val="accent2"/>
                  </a:solidFill>
                </a:rPr>
                <a:t>3</a:t>
              </a:r>
            </a:p>
          </p:txBody>
        </p:sp>
        <p:sp>
          <p:nvSpPr>
            <p:cNvPr id="30" name="网chenying0907出品 29"/>
            <p:cNvSpPr txBox="1"/>
            <p:nvPr/>
          </p:nvSpPr>
          <p:spPr>
            <a:xfrm>
              <a:off x="7338662" y="2077996"/>
              <a:ext cx="4316309" cy="1025605"/>
            </a:xfrm>
            <a:prstGeom prst="rect">
              <a:avLst/>
            </a:prstGeom>
            <a:noFill/>
          </p:spPr>
          <p:txBody>
            <a:bodyPr wrap="square" rtlCol="0">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a:t>
              </a:r>
            </a:p>
          </p:txBody>
        </p:sp>
      </p:grpSp>
      <p:grpSp>
        <p:nvGrpSpPr>
          <p:cNvPr id="31" name="Group 30"/>
          <p:cNvGrpSpPr/>
          <p:nvPr/>
        </p:nvGrpSpPr>
        <p:grpSpPr>
          <a:xfrm>
            <a:off x="5503046" y="2457083"/>
            <a:ext cx="3237794" cy="1046526"/>
            <a:chOff x="7338662" y="1708663"/>
            <a:chExt cx="4316309" cy="1394938"/>
          </a:xfrm>
        </p:grpSpPr>
        <p:sp>
          <p:nvSpPr>
            <p:cNvPr id="32" name="网chenying0907出品 31"/>
            <p:cNvSpPr txBox="1"/>
            <p:nvPr/>
          </p:nvSpPr>
          <p:spPr>
            <a:xfrm>
              <a:off x="7338662" y="1708663"/>
              <a:ext cx="1915150" cy="430754"/>
            </a:xfrm>
            <a:prstGeom prst="rect">
              <a:avLst/>
            </a:prstGeom>
            <a:noFill/>
          </p:spPr>
          <p:txBody>
            <a:bodyPr wrap="none" rtlCol="0">
              <a:spAutoFit/>
            </a:bodyPr>
            <a:lstStyle/>
            <a:p>
              <a:r>
                <a:rPr lang="zh-CN" altLang="en-US" sz="1500" b="1" dirty="0">
                  <a:solidFill>
                    <a:schemeClr val="accent4"/>
                  </a:solidFill>
                </a:rPr>
                <a:t>输入教学内容</a:t>
              </a:r>
              <a:r>
                <a:rPr lang="en-US" altLang="zh-CN" sz="1500" b="1" dirty="0">
                  <a:solidFill>
                    <a:schemeClr val="accent4"/>
                  </a:solidFill>
                </a:rPr>
                <a:t>4</a:t>
              </a:r>
            </a:p>
          </p:txBody>
        </p:sp>
        <p:sp>
          <p:nvSpPr>
            <p:cNvPr id="33" name="网chenying0907出品 32"/>
            <p:cNvSpPr txBox="1"/>
            <p:nvPr/>
          </p:nvSpPr>
          <p:spPr>
            <a:xfrm>
              <a:off x="7338662" y="2077996"/>
              <a:ext cx="4316309" cy="1025605"/>
            </a:xfrm>
            <a:prstGeom prst="rect">
              <a:avLst/>
            </a:prstGeom>
            <a:noFill/>
          </p:spPr>
          <p:txBody>
            <a:bodyPr wrap="square" rtlCol="0">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a:t>
              </a:r>
            </a:p>
          </p:txBody>
        </p:sp>
      </p:grpSp>
      <p:grpSp>
        <p:nvGrpSpPr>
          <p:cNvPr id="34" name="Group 33"/>
          <p:cNvGrpSpPr/>
          <p:nvPr/>
        </p:nvGrpSpPr>
        <p:grpSpPr>
          <a:xfrm>
            <a:off x="353068" y="1823467"/>
            <a:ext cx="3237794" cy="1046526"/>
            <a:chOff x="7338662" y="1708663"/>
            <a:chExt cx="4316309" cy="1394938"/>
          </a:xfrm>
        </p:grpSpPr>
        <p:sp>
          <p:nvSpPr>
            <p:cNvPr id="35" name="网chenying0907出品 34"/>
            <p:cNvSpPr txBox="1"/>
            <p:nvPr/>
          </p:nvSpPr>
          <p:spPr>
            <a:xfrm>
              <a:off x="9736699" y="1708663"/>
              <a:ext cx="1915150" cy="430754"/>
            </a:xfrm>
            <a:prstGeom prst="rect">
              <a:avLst/>
            </a:prstGeom>
            <a:noFill/>
          </p:spPr>
          <p:txBody>
            <a:bodyPr wrap="none" rtlCol="0">
              <a:spAutoFit/>
            </a:bodyPr>
            <a:lstStyle/>
            <a:p>
              <a:pPr algn="r"/>
              <a:r>
                <a:rPr lang="zh-CN" altLang="en-US" sz="1500" b="1" dirty="0">
                  <a:solidFill>
                    <a:schemeClr val="accent3"/>
                  </a:solidFill>
                </a:rPr>
                <a:t>输入教学内容</a:t>
              </a:r>
              <a:r>
                <a:rPr lang="en-US" altLang="zh-CN" sz="1500" b="1" dirty="0">
                  <a:solidFill>
                    <a:schemeClr val="accent3"/>
                  </a:solidFill>
                </a:rPr>
                <a:t>1</a:t>
              </a:r>
            </a:p>
          </p:txBody>
        </p:sp>
        <p:sp>
          <p:nvSpPr>
            <p:cNvPr id="36" name="网chenying0907出品 35"/>
            <p:cNvSpPr txBox="1"/>
            <p:nvPr/>
          </p:nvSpPr>
          <p:spPr>
            <a:xfrm>
              <a:off x="7338662" y="2077996"/>
              <a:ext cx="4316309" cy="1025605"/>
            </a:xfrm>
            <a:prstGeom prst="rect">
              <a:avLst/>
            </a:prstGeom>
            <a:noFill/>
          </p:spPr>
          <p:txBody>
            <a:bodyPr wrap="square" rtlCol="0">
              <a:spAutoFit/>
            </a:bodyPr>
            <a:lstStyle/>
            <a:p>
              <a:pPr algn="r"/>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a:t>
              </a:r>
            </a:p>
          </p:txBody>
        </p:sp>
      </p:grpSp>
      <p:grpSp>
        <p:nvGrpSpPr>
          <p:cNvPr id="37" name="Group 36"/>
          <p:cNvGrpSpPr/>
          <p:nvPr/>
        </p:nvGrpSpPr>
        <p:grpSpPr>
          <a:xfrm>
            <a:off x="348064" y="3056409"/>
            <a:ext cx="3237794" cy="1046526"/>
            <a:chOff x="7338662" y="1708663"/>
            <a:chExt cx="4316309" cy="1394938"/>
          </a:xfrm>
        </p:grpSpPr>
        <p:sp>
          <p:nvSpPr>
            <p:cNvPr id="38" name="网chenying0907出品 37"/>
            <p:cNvSpPr txBox="1"/>
            <p:nvPr/>
          </p:nvSpPr>
          <p:spPr>
            <a:xfrm>
              <a:off x="9736699" y="1708663"/>
              <a:ext cx="1915150" cy="430754"/>
            </a:xfrm>
            <a:prstGeom prst="rect">
              <a:avLst/>
            </a:prstGeom>
            <a:noFill/>
          </p:spPr>
          <p:txBody>
            <a:bodyPr wrap="none" rtlCol="0">
              <a:spAutoFit/>
            </a:bodyPr>
            <a:lstStyle/>
            <a:p>
              <a:pPr algn="r"/>
              <a:r>
                <a:rPr lang="zh-CN" altLang="en-US" sz="1500" b="1" dirty="0">
                  <a:solidFill>
                    <a:schemeClr val="accent5"/>
                  </a:solidFill>
                </a:rPr>
                <a:t>输入教学内容</a:t>
              </a:r>
              <a:r>
                <a:rPr lang="en-US" altLang="zh-CN" sz="1500" b="1" dirty="0">
                  <a:solidFill>
                    <a:schemeClr val="accent5"/>
                  </a:solidFill>
                </a:rPr>
                <a:t>2</a:t>
              </a:r>
            </a:p>
          </p:txBody>
        </p:sp>
        <p:sp>
          <p:nvSpPr>
            <p:cNvPr id="39" name="网chenying0907出品 38"/>
            <p:cNvSpPr txBox="1"/>
            <p:nvPr/>
          </p:nvSpPr>
          <p:spPr>
            <a:xfrm>
              <a:off x="7338662" y="2077996"/>
              <a:ext cx="4316309" cy="1025605"/>
            </a:xfrm>
            <a:prstGeom prst="rect">
              <a:avLst/>
            </a:prstGeom>
            <a:noFill/>
          </p:spPr>
          <p:txBody>
            <a:bodyPr wrap="square" rtlCol="0">
              <a:spAutoFit/>
            </a:bodyPr>
            <a:lstStyle/>
            <a:p>
              <a:pPr algn="r"/>
              <a:r>
                <a:rPr lang="zh-CN" altLang="en-US" sz="1100" dirty="0"/>
                <a:t>在此处输入具体的文字描述内容在此处输入具体的文字描述内容，在此处输入具体的文字描述内容在此处输入具体的文字描述内容在此处输入具体的文字描述内容</a:t>
              </a:r>
              <a:r>
                <a:rPr lang="en-GB" sz="1100" dirty="0"/>
                <a:t>.</a:t>
              </a:r>
            </a:p>
          </p:txBody>
        </p:sp>
      </p:grpSp>
      <p:sp>
        <p:nvSpPr>
          <p:cNvPr id="40" name="网chenying0907出品 39"/>
          <p:cNvSpPr txBox="1"/>
          <p:nvPr/>
        </p:nvSpPr>
        <p:spPr>
          <a:xfrm>
            <a:off x="35176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41" name="Straight Connector 40"/>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par>
                          <p:cTn id="32" fill="hold">
                            <p:stCondLst>
                              <p:cond delay="3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 calcmode="lin" valueType="num">
                                      <p:cBhvr>
                                        <p:cTn id="37" dur="500" fill="hold"/>
                                        <p:tgtEl>
                                          <p:spTgt spid="22"/>
                                        </p:tgtEl>
                                        <p:attrNameLst>
                                          <p:attrName>style.rotation</p:attrName>
                                        </p:attrNameLst>
                                      </p:cBhvr>
                                      <p:tavLst>
                                        <p:tav tm="0">
                                          <p:val>
                                            <p:fltVal val="360"/>
                                          </p:val>
                                        </p:tav>
                                        <p:tav tm="100000">
                                          <p:val>
                                            <p:fltVal val="0"/>
                                          </p:val>
                                        </p:tav>
                                      </p:tavLst>
                                    </p:anim>
                                    <p:animEffect transition="in" filter="fade">
                                      <p:cBhvr>
                                        <p:cTn id="38" dur="500"/>
                                        <p:tgtEl>
                                          <p:spTgt spid="22"/>
                                        </p:tgtEl>
                                      </p:cBhvr>
                                    </p:animEffect>
                                  </p:childTnLst>
                                </p:cTn>
                              </p:par>
                            </p:childTnLst>
                          </p:cTn>
                        </p:par>
                        <p:par>
                          <p:cTn id="39" fill="hold">
                            <p:stCondLst>
                              <p:cond delay="3500"/>
                            </p:stCondLst>
                            <p:childTnLst>
                              <p:par>
                                <p:cTn id="40" presetID="12" presetClass="entr" presetSubtype="2"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ppt_x</p:attrName>
                                        </p:attrNameLst>
                                      </p:cBhvr>
                                      <p:tavLst>
                                        <p:tav tm="0">
                                          <p:val>
                                            <p:strVal val="#ppt_x+#ppt_w*1.125000"/>
                                          </p:val>
                                        </p:tav>
                                        <p:tav tm="100000">
                                          <p:val>
                                            <p:strVal val="#ppt_x"/>
                                          </p:val>
                                        </p:tav>
                                      </p:tavLst>
                                    </p:anim>
                                    <p:animEffect transition="in" filter="wipe(left)">
                                      <p:cBhvr>
                                        <p:cTn id="43" dur="500"/>
                                        <p:tgtEl>
                                          <p:spTgt spid="34"/>
                                        </p:tgtEl>
                                      </p:cBhvr>
                                    </p:animEffect>
                                  </p:childTnLst>
                                </p:cTn>
                              </p:par>
                            </p:childTnLst>
                          </p:cTn>
                        </p:par>
                        <p:par>
                          <p:cTn id="44" fill="hold">
                            <p:stCondLst>
                              <p:cond delay="4000"/>
                            </p:stCondLst>
                            <p:childTnLst>
                              <p:par>
                                <p:cTn id="45" presetID="49" presetClass="entr" presetSubtype="0" decel="10000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360"/>
                                          </p:val>
                                        </p:tav>
                                        <p:tav tm="100000">
                                          <p:val>
                                            <p:fltVal val="0"/>
                                          </p:val>
                                        </p:tav>
                                      </p:tavLst>
                                    </p:anim>
                                    <p:animEffect transition="in" filter="fade">
                                      <p:cBhvr>
                                        <p:cTn id="50" dur="500"/>
                                        <p:tgtEl>
                                          <p:spTgt spid="16"/>
                                        </p:tgtEl>
                                      </p:cBhvr>
                                    </p:animEffect>
                                  </p:childTnLst>
                                </p:cTn>
                              </p:par>
                            </p:childTnLst>
                          </p:cTn>
                        </p:par>
                        <p:par>
                          <p:cTn id="51" fill="hold">
                            <p:stCondLst>
                              <p:cond delay="4500"/>
                            </p:stCondLst>
                            <p:childTnLst>
                              <p:par>
                                <p:cTn id="52" presetID="1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p:tgtEl>
                                          <p:spTgt spid="31"/>
                                        </p:tgtEl>
                                        <p:attrNameLst>
                                          <p:attrName>ppt_x</p:attrName>
                                        </p:attrNameLst>
                                      </p:cBhvr>
                                      <p:tavLst>
                                        <p:tav tm="0">
                                          <p:val>
                                            <p:strVal val="#ppt_x-#ppt_w*1.125000"/>
                                          </p:val>
                                        </p:tav>
                                        <p:tav tm="100000">
                                          <p:val>
                                            <p:strVal val="#ppt_x"/>
                                          </p:val>
                                        </p:tav>
                                      </p:tavLst>
                                    </p:anim>
                                    <p:animEffect transition="in" filter="wipe(right)">
                                      <p:cBhvr>
                                        <p:cTn id="55" dur="500"/>
                                        <p:tgtEl>
                                          <p:spTgt spid="31"/>
                                        </p:tgtEl>
                                      </p:cBhvr>
                                    </p:animEffect>
                                  </p:childTnLst>
                                </p:cTn>
                              </p:par>
                            </p:childTnLst>
                          </p:cTn>
                        </p:par>
                        <p:par>
                          <p:cTn id="56" fill="hold">
                            <p:stCondLst>
                              <p:cond delay="5000"/>
                            </p:stCondLst>
                            <p:childTnLst>
                              <p:par>
                                <p:cTn id="57" presetID="49" presetClass="entr" presetSubtype="0" decel="100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 calcmode="lin" valueType="num">
                                      <p:cBhvr>
                                        <p:cTn id="61" dur="500" fill="hold"/>
                                        <p:tgtEl>
                                          <p:spTgt spid="8"/>
                                        </p:tgtEl>
                                        <p:attrNameLst>
                                          <p:attrName>style.rotation</p:attrName>
                                        </p:attrNameLst>
                                      </p:cBhvr>
                                      <p:tavLst>
                                        <p:tav tm="0">
                                          <p:val>
                                            <p:fltVal val="360"/>
                                          </p:val>
                                        </p:tav>
                                        <p:tav tm="100000">
                                          <p:val>
                                            <p:fltVal val="0"/>
                                          </p:val>
                                        </p:tav>
                                      </p:tavLst>
                                    </p:anim>
                                    <p:animEffect transition="in" filter="fade">
                                      <p:cBhvr>
                                        <p:cTn id="62" dur="500"/>
                                        <p:tgtEl>
                                          <p:spTgt spid="8"/>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ppt_x</p:attrName>
                                        </p:attrNameLst>
                                      </p:cBhvr>
                                      <p:tavLst>
                                        <p:tav tm="0">
                                          <p:val>
                                            <p:strVal val="#ppt_x+#ppt_w*1.125000"/>
                                          </p:val>
                                        </p:tav>
                                        <p:tav tm="100000">
                                          <p:val>
                                            <p:strVal val="#ppt_x"/>
                                          </p:val>
                                        </p:tav>
                                      </p:tavLst>
                                    </p:anim>
                                    <p:animEffect transition="in" filter="wipe(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5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教学目标</a:t>
            </a:r>
          </a:p>
        </p:txBody>
      </p:sp>
      <p:sp>
        <p:nvSpPr>
          <p:cNvPr id="43" name="网chenying0907出品 42"/>
          <p:cNvSpPr txBox="1"/>
          <p:nvPr/>
        </p:nvSpPr>
        <p:spPr>
          <a:xfrm>
            <a:off x="34581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44" name="Straight Connector 43"/>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网chenying0907出品 44"/>
          <p:cNvGrpSpPr/>
          <p:nvPr/>
        </p:nvGrpSpPr>
        <p:grpSpPr>
          <a:xfrm>
            <a:off x="2274094" y="1747045"/>
            <a:ext cx="1005703" cy="1981199"/>
            <a:chOff x="2210594" y="1810545"/>
            <a:chExt cx="1005703" cy="1981199"/>
          </a:xfrm>
        </p:grpSpPr>
        <p:cxnSp>
          <p:nvCxnSpPr>
            <p:cNvPr id="46" name="直接连接符 45"/>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51" name="直接连接符 50"/>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55" name="直接连接符 54"/>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sp>
        <p:nvSpPr>
          <p:cNvPr id="57" name="六边形 56"/>
          <p:cNvSpPr/>
          <p:nvPr/>
        </p:nvSpPr>
        <p:spPr>
          <a:xfrm>
            <a:off x="381000" y="1651105"/>
            <a:ext cx="2334986" cy="1981173"/>
          </a:xfrm>
          <a:prstGeom prst="hexagon">
            <a:avLst/>
          </a:prstGeom>
          <a:blipFill>
            <a:blip r:embed="rId3"/>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方正正大黑简体" pitchFamily="2" charset="-122"/>
              <a:ea typeface="方正正大黑简体" pitchFamily="2" charset="-122"/>
            </a:endParaRPr>
          </a:p>
        </p:txBody>
      </p:sp>
      <p:sp>
        <p:nvSpPr>
          <p:cNvPr id="58" name="网chenying0907出品 57"/>
          <p:cNvSpPr/>
          <p:nvPr/>
        </p:nvSpPr>
        <p:spPr>
          <a:xfrm>
            <a:off x="1057393" y="2206711"/>
            <a:ext cx="905999" cy="954099"/>
          </a:xfrm>
          <a:prstGeom prst="rect">
            <a:avLst/>
          </a:prstGeom>
          <a:noFill/>
          <a:ln>
            <a:noFill/>
          </a:ln>
        </p:spPr>
        <p:txBody>
          <a:bodyPr wrap="none" lIns="91431" tIns="45716" rIns="91431" bIns="45716">
            <a:spAutoFit/>
          </a:bodyPr>
          <a:lstStyle/>
          <a:p>
            <a:pPr lvl="0" fontAlgn="auto">
              <a:spcBef>
                <a:spcPts val="0"/>
              </a:spcBef>
              <a:spcAft>
                <a:spcPts val="0"/>
              </a:spcAft>
            </a:pPr>
            <a:r>
              <a:rPr lang="zh-CN" altLang="en-US" sz="2800" kern="0" dirty="0">
                <a:solidFill>
                  <a:schemeClr val="bg2">
                    <a:lumMod val="50000"/>
                  </a:schemeClr>
                </a:solidFill>
                <a:latin typeface="方正正大黑简体" pitchFamily="2" charset="-122"/>
                <a:ea typeface="方正正大黑简体" pitchFamily="2" charset="-122"/>
                <a:cs typeface="Arial" panose="020B0604020202020204" pitchFamily="34" charset="0"/>
              </a:rPr>
              <a:t>教学</a:t>
            </a:r>
            <a:endParaRPr lang="en-US" altLang="zh-CN" sz="2800" kern="0" dirty="0">
              <a:solidFill>
                <a:schemeClr val="bg2">
                  <a:lumMod val="50000"/>
                </a:schemeClr>
              </a:solidFill>
              <a:latin typeface="方正正大黑简体" pitchFamily="2" charset="-122"/>
              <a:ea typeface="方正正大黑简体" pitchFamily="2" charset="-122"/>
              <a:cs typeface="Arial" panose="020B0604020202020204" pitchFamily="34" charset="0"/>
            </a:endParaRPr>
          </a:p>
          <a:p>
            <a:pPr lvl="0" fontAlgn="auto">
              <a:spcBef>
                <a:spcPts val="0"/>
              </a:spcBef>
              <a:spcAft>
                <a:spcPts val="0"/>
              </a:spcAft>
            </a:pPr>
            <a:r>
              <a:rPr lang="zh-CN" altLang="en-US" sz="2800" kern="0" dirty="0">
                <a:solidFill>
                  <a:schemeClr val="bg2">
                    <a:lumMod val="50000"/>
                  </a:schemeClr>
                </a:solidFill>
                <a:latin typeface="方正正大黑简体" pitchFamily="2" charset="-122"/>
                <a:ea typeface="方正正大黑简体" pitchFamily="2" charset="-122"/>
                <a:cs typeface="Arial" panose="020B0604020202020204" pitchFamily="34" charset="0"/>
              </a:rPr>
              <a:t>目标</a:t>
            </a:r>
          </a:p>
        </p:txBody>
      </p:sp>
      <p:grpSp>
        <p:nvGrpSpPr>
          <p:cNvPr id="59" name="网chenying0907出品 58"/>
          <p:cNvGrpSpPr/>
          <p:nvPr/>
        </p:nvGrpSpPr>
        <p:grpSpPr>
          <a:xfrm>
            <a:off x="2949008" y="1162969"/>
            <a:ext cx="1001486" cy="863350"/>
            <a:chOff x="2885508" y="1226469"/>
            <a:chExt cx="1001486" cy="863350"/>
          </a:xfrm>
          <a:solidFill>
            <a:schemeClr val="accent3">
              <a:lumMod val="75000"/>
            </a:schemeClr>
          </a:solidFill>
        </p:grpSpPr>
        <p:sp>
          <p:nvSpPr>
            <p:cNvPr id="60" name="六边形 59"/>
            <p:cNvSpPr/>
            <p:nvPr/>
          </p:nvSpPr>
          <p:spPr>
            <a:xfrm>
              <a:off x="2885508" y="1226469"/>
              <a:ext cx="1001486" cy="863350"/>
            </a:xfrm>
            <a:prstGeom prst="hexagon">
              <a:avLst/>
            </a:prstGeom>
            <a:gr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1" name="网chenying0907出品 60"/>
            <p:cNvSpPr/>
            <p:nvPr/>
          </p:nvSpPr>
          <p:spPr>
            <a:xfrm>
              <a:off x="3035897" y="1353344"/>
              <a:ext cx="646313" cy="646323"/>
            </a:xfrm>
            <a:prstGeom prst="rect">
              <a:avLst/>
            </a:prstGeom>
            <a:grpFill/>
            <a:ln>
              <a:noFill/>
            </a:ln>
          </p:spPr>
          <p:txBody>
            <a:bodyPr wrap="none" lIns="91431" tIns="45716" rIns="91431" bIns="45716">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素养</a:t>
              </a:r>
              <a:endPar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目标</a:t>
              </a:r>
            </a:p>
          </p:txBody>
        </p:sp>
      </p:grpSp>
      <p:grpSp>
        <p:nvGrpSpPr>
          <p:cNvPr id="62" name="网chenying0907出品 61"/>
          <p:cNvGrpSpPr/>
          <p:nvPr/>
        </p:nvGrpSpPr>
        <p:grpSpPr>
          <a:xfrm>
            <a:off x="2949008" y="2318731"/>
            <a:ext cx="1001486" cy="863350"/>
            <a:chOff x="2885508" y="2382231"/>
            <a:chExt cx="1001486" cy="863350"/>
          </a:xfrm>
          <a:solidFill>
            <a:srgbClr val="43BAB3"/>
          </a:solidFill>
        </p:grpSpPr>
        <p:sp>
          <p:nvSpPr>
            <p:cNvPr id="63" name="六边形 62"/>
            <p:cNvSpPr/>
            <p:nvPr/>
          </p:nvSpPr>
          <p:spPr>
            <a:xfrm>
              <a:off x="2885508" y="2382231"/>
              <a:ext cx="1001486" cy="863350"/>
            </a:xfrm>
            <a:prstGeom prst="hexagon">
              <a:avLst/>
            </a:prstGeom>
            <a:solidFill>
              <a:schemeClr val="accent3"/>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4" name="网chenying0907出品 63"/>
            <p:cNvSpPr/>
            <p:nvPr/>
          </p:nvSpPr>
          <p:spPr>
            <a:xfrm>
              <a:off x="3035897" y="2514487"/>
              <a:ext cx="646313" cy="646323"/>
            </a:xfrm>
            <a:prstGeom prst="rect">
              <a:avLst/>
            </a:prstGeom>
            <a:solidFill>
              <a:schemeClr val="accent3"/>
            </a:solidFill>
            <a:ln>
              <a:noFill/>
            </a:ln>
          </p:spPr>
          <p:txBody>
            <a:bodyPr wrap="none" lIns="91431" tIns="45716" rIns="91431" bIns="45716">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技能</a:t>
              </a:r>
              <a:endPar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目标</a:t>
              </a:r>
            </a:p>
          </p:txBody>
        </p:sp>
      </p:grpSp>
      <p:grpSp>
        <p:nvGrpSpPr>
          <p:cNvPr id="65" name="网chenying0907出品 64"/>
          <p:cNvGrpSpPr/>
          <p:nvPr/>
        </p:nvGrpSpPr>
        <p:grpSpPr>
          <a:xfrm>
            <a:off x="2949008" y="3474494"/>
            <a:ext cx="1001486" cy="863350"/>
            <a:chOff x="2885508" y="3537994"/>
            <a:chExt cx="1001486" cy="863350"/>
          </a:xfrm>
          <a:solidFill>
            <a:srgbClr val="FC736E"/>
          </a:solidFill>
        </p:grpSpPr>
        <p:sp>
          <p:nvSpPr>
            <p:cNvPr id="66" name="六边形 65"/>
            <p:cNvSpPr/>
            <p:nvPr/>
          </p:nvSpPr>
          <p:spPr>
            <a:xfrm>
              <a:off x="2885508" y="3537994"/>
              <a:ext cx="1001486" cy="863350"/>
            </a:xfrm>
            <a:prstGeom prst="hexagon">
              <a:avLst/>
            </a:prstGeom>
            <a:solidFill>
              <a:schemeClr val="accent4"/>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7" name="网chenying0907出品 66"/>
            <p:cNvSpPr/>
            <p:nvPr/>
          </p:nvSpPr>
          <p:spPr>
            <a:xfrm>
              <a:off x="3077054" y="3639344"/>
              <a:ext cx="646313" cy="646323"/>
            </a:xfrm>
            <a:prstGeom prst="rect">
              <a:avLst/>
            </a:prstGeom>
            <a:solidFill>
              <a:schemeClr val="accent4"/>
            </a:solidFill>
            <a:ln>
              <a:noFill/>
            </a:ln>
          </p:spPr>
          <p:txBody>
            <a:bodyPr wrap="none" lIns="91431" tIns="45716" rIns="91431" bIns="45716">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知识</a:t>
              </a:r>
              <a:endPar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目标</a:t>
              </a:r>
            </a:p>
          </p:txBody>
        </p:sp>
      </p:grpSp>
      <p:sp>
        <p:nvSpPr>
          <p:cNvPr id="68" name="文本1"/>
          <p:cNvSpPr>
            <a:spLocks noChangeArrowheads="1"/>
          </p:cNvSpPr>
          <p:nvPr/>
        </p:nvSpPr>
        <p:spPr bwMode="gray">
          <a:xfrm>
            <a:off x="4230910" y="1160064"/>
            <a:ext cx="4229403" cy="891780"/>
          </a:xfrm>
          <a:prstGeom prst="roundRect">
            <a:avLst>
              <a:gd name="adj" fmla="val 11505"/>
            </a:avLst>
          </a:prstGeom>
          <a:solidFill>
            <a:srgbClr val="7F7F7F">
              <a:lumMod val="20000"/>
              <a:lumOff val="80000"/>
            </a:srgb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9" name="文本1"/>
          <p:cNvSpPr>
            <a:spLocks noChangeArrowheads="1"/>
          </p:cNvSpPr>
          <p:nvPr/>
        </p:nvSpPr>
        <p:spPr bwMode="gray">
          <a:xfrm>
            <a:off x="4230910" y="2328464"/>
            <a:ext cx="4229403" cy="891780"/>
          </a:xfrm>
          <a:prstGeom prst="roundRect">
            <a:avLst>
              <a:gd name="adj" fmla="val 11505"/>
            </a:avLst>
          </a:prstGeom>
          <a:solidFill>
            <a:srgbClr val="7F7F7F">
              <a:lumMod val="20000"/>
              <a:lumOff val="80000"/>
            </a:srgb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文本1"/>
          <p:cNvSpPr>
            <a:spLocks noChangeArrowheads="1"/>
          </p:cNvSpPr>
          <p:nvPr/>
        </p:nvSpPr>
        <p:spPr bwMode="gray">
          <a:xfrm>
            <a:off x="4230910" y="3496864"/>
            <a:ext cx="4229403" cy="891780"/>
          </a:xfrm>
          <a:prstGeom prst="roundRect">
            <a:avLst>
              <a:gd name="adj" fmla="val 11505"/>
            </a:avLst>
          </a:prstGeom>
          <a:solidFill>
            <a:srgbClr val="7F7F7F">
              <a:lumMod val="20000"/>
              <a:lumOff val="80000"/>
            </a:srgb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4098" name="Picture 2" descr="E:\0000000熊猫PPT\00001PNG素材\3D小人\0444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757" y="3119187"/>
            <a:ext cx="1681272" cy="1632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style.rotation</p:attrName>
                                        </p:attrNameLst>
                                      </p:cBhvr>
                                      <p:tavLst>
                                        <p:tav tm="0">
                                          <p:val>
                                            <p:fltVal val="360"/>
                                          </p:val>
                                        </p:tav>
                                        <p:tav tm="100000">
                                          <p:val>
                                            <p:fltVal val="0"/>
                                          </p:val>
                                        </p:tav>
                                      </p:tavLst>
                                    </p:anim>
                                    <p:animEffect transition="in" filter="fade">
                                      <p:cBhvr>
                                        <p:cTn id="22" dur="500"/>
                                        <p:tgtEl>
                                          <p:spTgt spid="5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heel(1)">
                                      <p:cBhvr>
                                        <p:cTn id="36" dur="500"/>
                                        <p:tgtEl>
                                          <p:spTgt spid="59"/>
                                        </p:tgtEl>
                                      </p:cBhvr>
                                    </p:animEffect>
                                  </p:childTnLst>
                                </p:cTn>
                              </p:par>
                              <p:par>
                                <p:cTn id="37" presetID="21" presetClass="entr" presetSubtype="1"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heel(1)">
                                      <p:cBhvr>
                                        <p:cTn id="39" dur="500"/>
                                        <p:tgtEl>
                                          <p:spTgt spid="62"/>
                                        </p:tgtEl>
                                      </p:cBhvr>
                                    </p:animEffect>
                                  </p:childTnLst>
                                </p:cTn>
                              </p:par>
                              <p:par>
                                <p:cTn id="40" presetID="21" presetClass="entr" presetSubtype="1"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heel(1)">
                                      <p:cBhvr>
                                        <p:cTn id="42" dur="500"/>
                                        <p:tgtEl>
                                          <p:spTgt spid="65"/>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left)">
                                      <p:cBhvr>
                                        <p:cTn id="49" dur="500"/>
                                        <p:tgtEl>
                                          <p:spTgt spid="6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fade">
                                      <p:cBhvr>
                                        <p:cTn id="56" dur="1000"/>
                                        <p:tgtEl>
                                          <p:spTgt spid="4098"/>
                                        </p:tgtEl>
                                      </p:cBhvr>
                                    </p:animEffect>
                                    <p:anim calcmode="lin" valueType="num">
                                      <p:cBhvr>
                                        <p:cTn id="57" dur="1000" fill="hold"/>
                                        <p:tgtEl>
                                          <p:spTgt spid="4098"/>
                                        </p:tgtEl>
                                        <p:attrNameLst>
                                          <p:attrName>ppt_x</p:attrName>
                                        </p:attrNameLst>
                                      </p:cBhvr>
                                      <p:tavLst>
                                        <p:tav tm="0">
                                          <p:val>
                                            <p:strVal val="#ppt_x"/>
                                          </p:val>
                                        </p:tav>
                                        <p:tav tm="100000">
                                          <p:val>
                                            <p:strVal val="#ppt_x"/>
                                          </p:val>
                                        </p:tav>
                                      </p:tavLst>
                                    </p:anim>
                                    <p:anim calcmode="lin" valueType="num">
                                      <p:cBhvr>
                                        <p:cTn id="5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57" grpId="0" animBg="1"/>
      <p:bldP spid="58" grpId="0"/>
      <p:bldP spid="68" grpId="0" animBg="1"/>
      <p:bldP spid="6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学情分析</a:t>
            </a:r>
          </a:p>
        </p:txBody>
      </p:sp>
      <p:sp>
        <p:nvSpPr>
          <p:cNvPr id="3" name="Slide Number Placeholder 2"/>
          <p:cNvSpPr>
            <a:spLocks noGrp="1"/>
          </p:cNvSpPr>
          <p:nvPr>
            <p:ph type="sldNum" sz="quarter" idx="4294967295"/>
          </p:nvPr>
        </p:nvSpPr>
        <p:spPr>
          <a:xfrm>
            <a:off x="8666206" y="4786026"/>
            <a:ext cx="325842" cy="290664"/>
          </a:xfrm>
        </p:spPr>
        <p:txBody>
          <a:bodyPr/>
          <a:lstStyle/>
          <a:p>
            <a:fld id="{70C262CF-5CC9-4929-99CD-9F101191856B}" type="slidenum">
              <a:rPr lang="en-GB" smtClean="0"/>
              <a:t>17</a:t>
            </a:fld>
            <a:endParaRPr lang="en-GB"/>
          </a:p>
        </p:txBody>
      </p:sp>
      <p:sp>
        <p:nvSpPr>
          <p:cNvPr id="4" name="网chenying0907出品 3"/>
          <p:cNvSpPr txBox="1"/>
          <p:nvPr/>
        </p:nvSpPr>
        <p:spPr>
          <a:xfrm>
            <a:off x="35938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5" name="Straight Connector 4"/>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72795" y="1408319"/>
            <a:ext cx="468492" cy="468556"/>
            <a:chOff x="6235758" y="1686600"/>
            <a:chExt cx="914400" cy="914400"/>
          </a:xfrm>
        </p:grpSpPr>
        <p:sp>
          <p:nvSpPr>
            <p:cNvPr id="8" name="Oval 7"/>
            <p:cNvSpPr/>
            <p:nvPr/>
          </p:nvSpPr>
          <p:spPr>
            <a:xfrm>
              <a:off x="6235758" y="168660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网chenying0907出品 4161"/>
            <p:cNvGrpSpPr/>
            <p:nvPr/>
          </p:nvGrpSpPr>
          <p:grpSpPr>
            <a:xfrm>
              <a:off x="6452047" y="1906130"/>
              <a:ext cx="481822" cy="475339"/>
              <a:chOff x="7264401" y="4192588"/>
              <a:chExt cx="354013" cy="349250"/>
            </a:xfrm>
            <a:solidFill>
              <a:schemeClr val="bg2"/>
            </a:solidFill>
          </p:grpSpPr>
          <p:sp>
            <p:nvSpPr>
              <p:cNvPr id="10" name="网chenying0907出品 1531"/>
              <p:cNvSpPr>
                <a:spLocks noEditPoints="1"/>
              </p:cNvSpPr>
              <p:nvPr/>
            </p:nvSpPr>
            <p:spPr bwMode="auto">
              <a:xfrm>
                <a:off x="7264401" y="4192588"/>
                <a:ext cx="354013" cy="349250"/>
              </a:xfrm>
              <a:custGeom>
                <a:avLst/>
                <a:gdLst>
                  <a:gd name="T0" fmla="*/ 74 w 94"/>
                  <a:gd name="T1" fmla="*/ 93 h 93"/>
                  <a:gd name="T2" fmla="*/ 23 w 94"/>
                  <a:gd name="T3" fmla="*/ 71 h 93"/>
                  <a:gd name="T4" fmla="*/ 23 w 94"/>
                  <a:gd name="T5" fmla="*/ 70 h 93"/>
                  <a:gd name="T6" fmla="*/ 1 w 94"/>
                  <a:gd name="T7" fmla="*/ 18 h 93"/>
                  <a:gd name="T8" fmla="*/ 1 w 94"/>
                  <a:gd name="T9" fmla="*/ 17 h 93"/>
                  <a:gd name="T10" fmla="*/ 1 w 94"/>
                  <a:gd name="T11" fmla="*/ 16 h 93"/>
                  <a:gd name="T12" fmla="*/ 5 w 94"/>
                  <a:gd name="T13" fmla="*/ 12 h 93"/>
                  <a:gd name="T14" fmla="*/ 22 w 94"/>
                  <a:gd name="T15" fmla="*/ 1 h 93"/>
                  <a:gd name="T16" fmla="*/ 25 w 94"/>
                  <a:gd name="T17" fmla="*/ 0 h 93"/>
                  <a:gd name="T18" fmla="*/ 33 w 94"/>
                  <a:gd name="T19" fmla="*/ 5 h 93"/>
                  <a:gd name="T20" fmla="*/ 40 w 94"/>
                  <a:gd name="T21" fmla="*/ 26 h 93"/>
                  <a:gd name="T22" fmla="*/ 37 w 94"/>
                  <a:gd name="T23" fmla="*/ 35 h 93"/>
                  <a:gd name="T24" fmla="*/ 30 w 94"/>
                  <a:gd name="T25" fmla="*/ 40 h 93"/>
                  <a:gd name="T26" fmla="*/ 31 w 94"/>
                  <a:gd name="T27" fmla="*/ 42 h 93"/>
                  <a:gd name="T28" fmla="*/ 40 w 94"/>
                  <a:gd name="T29" fmla="*/ 53 h 93"/>
                  <a:gd name="T30" fmla="*/ 51 w 94"/>
                  <a:gd name="T31" fmla="*/ 63 h 93"/>
                  <a:gd name="T32" fmla="*/ 54 w 94"/>
                  <a:gd name="T33" fmla="*/ 63 h 93"/>
                  <a:gd name="T34" fmla="*/ 54 w 94"/>
                  <a:gd name="T35" fmla="*/ 63 h 93"/>
                  <a:gd name="T36" fmla="*/ 58 w 94"/>
                  <a:gd name="T37" fmla="*/ 57 h 93"/>
                  <a:gd name="T38" fmla="*/ 66 w 94"/>
                  <a:gd name="T39" fmla="*/ 53 h 93"/>
                  <a:gd name="T40" fmla="*/ 67 w 94"/>
                  <a:gd name="T41" fmla="*/ 54 h 93"/>
                  <a:gd name="T42" fmla="*/ 89 w 94"/>
                  <a:gd name="T43" fmla="*/ 61 h 93"/>
                  <a:gd name="T44" fmla="*/ 93 w 94"/>
                  <a:gd name="T45" fmla="*/ 71 h 93"/>
                  <a:gd name="T46" fmla="*/ 82 w 94"/>
                  <a:gd name="T47" fmla="*/ 88 h 93"/>
                  <a:gd name="T48" fmla="*/ 78 w 94"/>
                  <a:gd name="T49" fmla="*/ 92 h 93"/>
                  <a:gd name="T50" fmla="*/ 76 w 94"/>
                  <a:gd name="T51" fmla="*/ 93 h 93"/>
                  <a:gd name="T52" fmla="*/ 74 w 94"/>
                  <a:gd name="T53" fmla="*/ 93 h 93"/>
                  <a:gd name="T54" fmla="*/ 29 w 94"/>
                  <a:gd name="T55" fmla="*/ 65 h 93"/>
                  <a:gd name="T56" fmla="*/ 29 w 94"/>
                  <a:gd name="T57" fmla="*/ 65 h 93"/>
                  <a:gd name="T58" fmla="*/ 74 w 94"/>
                  <a:gd name="T59" fmla="*/ 85 h 93"/>
                  <a:gd name="T60" fmla="*/ 76 w 94"/>
                  <a:gd name="T61" fmla="*/ 83 h 93"/>
                  <a:gd name="T62" fmla="*/ 86 w 94"/>
                  <a:gd name="T63" fmla="*/ 69 h 93"/>
                  <a:gd name="T64" fmla="*/ 85 w 94"/>
                  <a:gd name="T65" fmla="*/ 68 h 93"/>
                  <a:gd name="T66" fmla="*/ 66 w 94"/>
                  <a:gd name="T67" fmla="*/ 61 h 93"/>
                  <a:gd name="T68" fmla="*/ 65 w 94"/>
                  <a:gd name="T69" fmla="*/ 62 h 93"/>
                  <a:gd name="T70" fmla="*/ 61 w 94"/>
                  <a:gd name="T71" fmla="*/ 68 h 93"/>
                  <a:gd name="T72" fmla="*/ 47 w 94"/>
                  <a:gd name="T73" fmla="*/ 69 h 93"/>
                  <a:gd name="T74" fmla="*/ 35 w 94"/>
                  <a:gd name="T75" fmla="*/ 59 h 93"/>
                  <a:gd name="T76" fmla="*/ 24 w 94"/>
                  <a:gd name="T77" fmla="*/ 47 h 93"/>
                  <a:gd name="T78" fmla="*/ 22 w 94"/>
                  <a:gd name="T79" fmla="*/ 38 h 93"/>
                  <a:gd name="T80" fmla="*/ 26 w 94"/>
                  <a:gd name="T81" fmla="*/ 33 h 93"/>
                  <a:gd name="T82" fmla="*/ 32 w 94"/>
                  <a:gd name="T83" fmla="*/ 29 h 93"/>
                  <a:gd name="T84" fmla="*/ 32 w 94"/>
                  <a:gd name="T85" fmla="*/ 28 h 93"/>
                  <a:gd name="T86" fmla="*/ 26 w 94"/>
                  <a:gd name="T87" fmla="*/ 8 h 93"/>
                  <a:gd name="T88" fmla="*/ 25 w 94"/>
                  <a:gd name="T89" fmla="*/ 8 h 93"/>
                  <a:gd name="T90" fmla="*/ 11 w 94"/>
                  <a:gd name="T91" fmla="*/ 17 h 93"/>
                  <a:gd name="T92" fmla="*/ 9 w 94"/>
                  <a:gd name="T93" fmla="*/ 20 h 93"/>
                  <a:gd name="T94" fmla="*/ 29 w 94"/>
                  <a:gd name="T95" fmla="*/ 6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93">
                    <a:moveTo>
                      <a:pt x="74" y="93"/>
                    </a:moveTo>
                    <a:cubicBezTo>
                      <a:pt x="56" y="93"/>
                      <a:pt x="38" y="85"/>
                      <a:pt x="23" y="71"/>
                    </a:cubicBezTo>
                    <a:cubicBezTo>
                      <a:pt x="23" y="70"/>
                      <a:pt x="23" y="70"/>
                      <a:pt x="23" y="70"/>
                    </a:cubicBezTo>
                    <a:cubicBezTo>
                      <a:pt x="8" y="55"/>
                      <a:pt x="0" y="37"/>
                      <a:pt x="1" y="18"/>
                    </a:cubicBezTo>
                    <a:cubicBezTo>
                      <a:pt x="1" y="17"/>
                      <a:pt x="1" y="17"/>
                      <a:pt x="1" y="17"/>
                    </a:cubicBezTo>
                    <a:cubicBezTo>
                      <a:pt x="1" y="16"/>
                      <a:pt x="1" y="16"/>
                      <a:pt x="1" y="16"/>
                    </a:cubicBezTo>
                    <a:cubicBezTo>
                      <a:pt x="3" y="14"/>
                      <a:pt x="4" y="13"/>
                      <a:pt x="5" y="12"/>
                    </a:cubicBezTo>
                    <a:cubicBezTo>
                      <a:pt x="10" y="7"/>
                      <a:pt x="16" y="3"/>
                      <a:pt x="22" y="1"/>
                    </a:cubicBezTo>
                    <a:cubicBezTo>
                      <a:pt x="23" y="0"/>
                      <a:pt x="24" y="0"/>
                      <a:pt x="25" y="0"/>
                    </a:cubicBezTo>
                    <a:cubicBezTo>
                      <a:pt x="27" y="0"/>
                      <a:pt x="32" y="1"/>
                      <a:pt x="33" y="5"/>
                    </a:cubicBezTo>
                    <a:cubicBezTo>
                      <a:pt x="35" y="11"/>
                      <a:pt x="38" y="19"/>
                      <a:pt x="40" y="26"/>
                    </a:cubicBezTo>
                    <a:cubicBezTo>
                      <a:pt x="41" y="28"/>
                      <a:pt x="40" y="34"/>
                      <a:pt x="37" y="35"/>
                    </a:cubicBezTo>
                    <a:cubicBezTo>
                      <a:pt x="30" y="40"/>
                      <a:pt x="30" y="40"/>
                      <a:pt x="30" y="40"/>
                    </a:cubicBezTo>
                    <a:cubicBezTo>
                      <a:pt x="30" y="40"/>
                      <a:pt x="30" y="41"/>
                      <a:pt x="31" y="42"/>
                    </a:cubicBezTo>
                    <a:cubicBezTo>
                      <a:pt x="34" y="46"/>
                      <a:pt x="37" y="50"/>
                      <a:pt x="40" y="53"/>
                    </a:cubicBezTo>
                    <a:cubicBezTo>
                      <a:pt x="44" y="57"/>
                      <a:pt x="48" y="60"/>
                      <a:pt x="51" y="63"/>
                    </a:cubicBezTo>
                    <a:cubicBezTo>
                      <a:pt x="52" y="63"/>
                      <a:pt x="53" y="63"/>
                      <a:pt x="54" y="63"/>
                    </a:cubicBezTo>
                    <a:cubicBezTo>
                      <a:pt x="54" y="63"/>
                      <a:pt x="54" y="63"/>
                      <a:pt x="54" y="63"/>
                    </a:cubicBezTo>
                    <a:cubicBezTo>
                      <a:pt x="58" y="57"/>
                      <a:pt x="58" y="57"/>
                      <a:pt x="58" y="57"/>
                    </a:cubicBezTo>
                    <a:cubicBezTo>
                      <a:pt x="60" y="53"/>
                      <a:pt x="65" y="53"/>
                      <a:pt x="66" y="53"/>
                    </a:cubicBezTo>
                    <a:cubicBezTo>
                      <a:pt x="66" y="53"/>
                      <a:pt x="67" y="53"/>
                      <a:pt x="67" y="54"/>
                    </a:cubicBezTo>
                    <a:cubicBezTo>
                      <a:pt x="77" y="56"/>
                      <a:pt x="82" y="57"/>
                      <a:pt x="89" y="61"/>
                    </a:cubicBezTo>
                    <a:cubicBezTo>
                      <a:pt x="92" y="62"/>
                      <a:pt x="94" y="68"/>
                      <a:pt x="93" y="71"/>
                    </a:cubicBezTo>
                    <a:cubicBezTo>
                      <a:pt x="91" y="78"/>
                      <a:pt x="87" y="83"/>
                      <a:pt x="82" y="88"/>
                    </a:cubicBezTo>
                    <a:cubicBezTo>
                      <a:pt x="81" y="90"/>
                      <a:pt x="79" y="91"/>
                      <a:pt x="78" y="92"/>
                    </a:cubicBezTo>
                    <a:cubicBezTo>
                      <a:pt x="76" y="93"/>
                      <a:pt x="76" y="93"/>
                      <a:pt x="76" y="93"/>
                    </a:cubicBezTo>
                    <a:lnTo>
                      <a:pt x="74" y="93"/>
                    </a:lnTo>
                    <a:close/>
                    <a:moveTo>
                      <a:pt x="29" y="65"/>
                    </a:moveTo>
                    <a:cubicBezTo>
                      <a:pt x="29" y="65"/>
                      <a:pt x="29" y="65"/>
                      <a:pt x="29" y="65"/>
                    </a:cubicBezTo>
                    <a:cubicBezTo>
                      <a:pt x="42" y="78"/>
                      <a:pt x="58" y="85"/>
                      <a:pt x="74" y="85"/>
                    </a:cubicBezTo>
                    <a:cubicBezTo>
                      <a:pt x="75" y="84"/>
                      <a:pt x="75" y="83"/>
                      <a:pt x="76" y="83"/>
                    </a:cubicBezTo>
                    <a:cubicBezTo>
                      <a:pt x="80" y="79"/>
                      <a:pt x="83" y="74"/>
                      <a:pt x="86" y="69"/>
                    </a:cubicBezTo>
                    <a:cubicBezTo>
                      <a:pt x="85" y="68"/>
                      <a:pt x="85" y="68"/>
                      <a:pt x="85" y="68"/>
                    </a:cubicBezTo>
                    <a:cubicBezTo>
                      <a:pt x="79" y="65"/>
                      <a:pt x="74" y="63"/>
                      <a:pt x="66" y="61"/>
                    </a:cubicBezTo>
                    <a:cubicBezTo>
                      <a:pt x="65" y="62"/>
                      <a:pt x="65" y="62"/>
                      <a:pt x="65" y="62"/>
                    </a:cubicBezTo>
                    <a:cubicBezTo>
                      <a:pt x="61" y="68"/>
                      <a:pt x="61" y="68"/>
                      <a:pt x="61" y="68"/>
                    </a:cubicBezTo>
                    <a:cubicBezTo>
                      <a:pt x="58" y="72"/>
                      <a:pt x="51" y="73"/>
                      <a:pt x="47" y="69"/>
                    </a:cubicBezTo>
                    <a:cubicBezTo>
                      <a:pt x="43" y="66"/>
                      <a:pt x="39" y="63"/>
                      <a:pt x="35" y="59"/>
                    </a:cubicBezTo>
                    <a:cubicBezTo>
                      <a:pt x="31" y="55"/>
                      <a:pt x="27" y="51"/>
                      <a:pt x="24" y="47"/>
                    </a:cubicBezTo>
                    <a:cubicBezTo>
                      <a:pt x="23" y="44"/>
                      <a:pt x="22" y="41"/>
                      <a:pt x="22" y="38"/>
                    </a:cubicBezTo>
                    <a:cubicBezTo>
                      <a:pt x="23" y="36"/>
                      <a:pt x="24" y="34"/>
                      <a:pt x="26" y="33"/>
                    </a:cubicBezTo>
                    <a:cubicBezTo>
                      <a:pt x="32" y="29"/>
                      <a:pt x="32" y="29"/>
                      <a:pt x="32" y="29"/>
                    </a:cubicBezTo>
                    <a:cubicBezTo>
                      <a:pt x="32" y="29"/>
                      <a:pt x="32" y="28"/>
                      <a:pt x="32" y="28"/>
                    </a:cubicBezTo>
                    <a:cubicBezTo>
                      <a:pt x="30" y="21"/>
                      <a:pt x="28" y="14"/>
                      <a:pt x="26" y="8"/>
                    </a:cubicBezTo>
                    <a:cubicBezTo>
                      <a:pt x="25" y="8"/>
                      <a:pt x="25" y="8"/>
                      <a:pt x="25" y="8"/>
                    </a:cubicBezTo>
                    <a:cubicBezTo>
                      <a:pt x="20" y="10"/>
                      <a:pt x="15" y="13"/>
                      <a:pt x="11" y="17"/>
                    </a:cubicBezTo>
                    <a:cubicBezTo>
                      <a:pt x="10" y="18"/>
                      <a:pt x="9" y="19"/>
                      <a:pt x="9" y="20"/>
                    </a:cubicBezTo>
                    <a:cubicBezTo>
                      <a:pt x="9" y="35"/>
                      <a:pt x="16" y="52"/>
                      <a:pt x="2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网chenying0907出品 1532"/>
              <p:cNvSpPr/>
              <p:nvPr/>
            </p:nvSpPr>
            <p:spPr bwMode="auto">
              <a:xfrm>
                <a:off x="7486651" y="4225925"/>
                <a:ext cx="93663" cy="93663"/>
              </a:xfrm>
              <a:custGeom>
                <a:avLst/>
                <a:gdLst>
                  <a:gd name="T0" fmla="*/ 40 w 59"/>
                  <a:gd name="T1" fmla="*/ 59 h 59"/>
                  <a:gd name="T2" fmla="*/ 38 w 59"/>
                  <a:gd name="T3" fmla="*/ 21 h 59"/>
                  <a:gd name="T4" fmla="*/ 0 w 59"/>
                  <a:gd name="T5" fmla="*/ 19 h 59"/>
                  <a:gd name="T6" fmla="*/ 2 w 59"/>
                  <a:gd name="T7" fmla="*/ 0 h 59"/>
                  <a:gd name="T8" fmla="*/ 57 w 59"/>
                  <a:gd name="T9" fmla="*/ 2 h 59"/>
                  <a:gd name="T10" fmla="*/ 59 w 59"/>
                  <a:gd name="T11" fmla="*/ 57 h 59"/>
                  <a:gd name="T12" fmla="*/ 40 w 59"/>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9" h="59">
                    <a:moveTo>
                      <a:pt x="40" y="59"/>
                    </a:moveTo>
                    <a:lnTo>
                      <a:pt x="38" y="21"/>
                    </a:lnTo>
                    <a:lnTo>
                      <a:pt x="0" y="19"/>
                    </a:lnTo>
                    <a:lnTo>
                      <a:pt x="2" y="0"/>
                    </a:lnTo>
                    <a:lnTo>
                      <a:pt x="57" y="2"/>
                    </a:lnTo>
                    <a:lnTo>
                      <a:pt x="59" y="57"/>
                    </a:lnTo>
                    <a:lnTo>
                      <a:pt x="4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网chenying0907出品 1533"/>
              <p:cNvSpPr/>
              <p:nvPr/>
            </p:nvSpPr>
            <p:spPr bwMode="auto">
              <a:xfrm>
                <a:off x="7461251" y="4240213"/>
                <a:ext cx="104775" cy="106363"/>
              </a:xfrm>
              <a:custGeom>
                <a:avLst/>
                <a:gdLst>
                  <a:gd name="T0" fmla="*/ 14 w 66"/>
                  <a:gd name="T1" fmla="*/ 67 h 67"/>
                  <a:gd name="T2" fmla="*/ 0 w 66"/>
                  <a:gd name="T3" fmla="*/ 52 h 67"/>
                  <a:gd name="T4" fmla="*/ 52 w 66"/>
                  <a:gd name="T5" fmla="*/ 0 h 67"/>
                  <a:gd name="T6" fmla="*/ 66 w 66"/>
                  <a:gd name="T7" fmla="*/ 15 h 67"/>
                  <a:gd name="T8" fmla="*/ 14 w 66"/>
                  <a:gd name="T9" fmla="*/ 67 h 67"/>
                </a:gdLst>
                <a:ahLst/>
                <a:cxnLst>
                  <a:cxn ang="0">
                    <a:pos x="T0" y="T1"/>
                  </a:cxn>
                  <a:cxn ang="0">
                    <a:pos x="T2" y="T3"/>
                  </a:cxn>
                  <a:cxn ang="0">
                    <a:pos x="T4" y="T5"/>
                  </a:cxn>
                  <a:cxn ang="0">
                    <a:pos x="T6" y="T7"/>
                  </a:cxn>
                  <a:cxn ang="0">
                    <a:pos x="T8" y="T9"/>
                  </a:cxn>
                </a:cxnLst>
                <a:rect l="0" t="0" r="r" b="b"/>
                <a:pathLst>
                  <a:path w="66" h="67">
                    <a:moveTo>
                      <a:pt x="14" y="67"/>
                    </a:moveTo>
                    <a:lnTo>
                      <a:pt x="0" y="52"/>
                    </a:lnTo>
                    <a:lnTo>
                      <a:pt x="52" y="0"/>
                    </a:lnTo>
                    <a:lnTo>
                      <a:pt x="66" y="15"/>
                    </a:lnTo>
                    <a:lnTo>
                      <a:pt x="14"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Group 12"/>
          <p:cNvGrpSpPr/>
          <p:nvPr/>
        </p:nvGrpSpPr>
        <p:grpSpPr>
          <a:xfrm>
            <a:off x="4572795" y="2959761"/>
            <a:ext cx="468492" cy="468556"/>
            <a:chOff x="6539464" y="3429000"/>
            <a:chExt cx="914400" cy="914400"/>
          </a:xfrm>
        </p:grpSpPr>
        <p:sp>
          <p:nvSpPr>
            <p:cNvPr id="14" name="Oval 13"/>
            <p:cNvSpPr/>
            <p:nvPr/>
          </p:nvSpPr>
          <p:spPr>
            <a:xfrm>
              <a:off x="6539464" y="342900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网chenying0907出品 4165"/>
            <p:cNvGrpSpPr/>
            <p:nvPr/>
          </p:nvGrpSpPr>
          <p:grpSpPr>
            <a:xfrm>
              <a:off x="6761886" y="3694354"/>
              <a:ext cx="469554" cy="383693"/>
              <a:chOff x="7107238" y="1501775"/>
              <a:chExt cx="555625" cy="454026"/>
            </a:xfrm>
            <a:solidFill>
              <a:schemeClr val="bg2"/>
            </a:solidFill>
          </p:grpSpPr>
          <p:sp>
            <p:nvSpPr>
              <p:cNvPr id="16" name="网chenying0907出品 1430"/>
              <p:cNvSpPr>
                <a:spLocks noEditPoints="1"/>
              </p:cNvSpPr>
              <p:nvPr/>
            </p:nvSpPr>
            <p:spPr bwMode="auto">
              <a:xfrm>
                <a:off x="7107238" y="1504950"/>
                <a:ext cx="555625" cy="450850"/>
              </a:xfrm>
              <a:custGeom>
                <a:avLst/>
                <a:gdLst>
                  <a:gd name="T0" fmla="*/ 30 w 148"/>
                  <a:gd name="T1" fmla="*/ 120 h 120"/>
                  <a:gd name="T2" fmla="*/ 18 w 148"/>
                  <a:gd name="T3" fmla="*/ 111 h 120"/>
                  <a:gd name="T4" fmla="*/ 1 w 148"/>
                  <a:gd name="T5" fmla="*/ 42 h 120"/>
                  <a:gd name="T6" fmla="*/ 2 w 148"/>
                  <a:gd name="T7" fmla="*/ 33 h 120"/>
                  <a:gd name="T8" fmla="*/ 9 w 148"/>
                  <a:gd name="T9" fmla="*/ 27 h 120"/>
                  <a:gd name="T10" fmla="*/ 114 w 148"/>
                  <a:gd name="T11" fmla="*/ 0 h 120"/>
                  <a:gd name="T12" fmla="*/ 117 w 148"/>
                  <a:gd name="T13" fmla="*/ 0 h 120"/>
                  <a:gd name="T14" fmla="*/ 129 w 148"/>
                  <a:gd name="T15" fmla="*/ 9 h 120"/>
                  <a:gd name="T16" fmla="*/ 147 w 148"/>
                  <a:gd name="T17" fmla="*/ 77 h 120"/>
                  <a:gd name="T18" fmla="*/ 146 w 148"/>
                  <a:gd name="T19" fmla="*/ 87 h 120"/>
                  <a:gd name="T20" fmla="*/ 138 w 148"/>
                  <a:gd name="T21" fmla="*/ 92 h 120"/>
                  <a:gd name="T22" fmla="*/ 33 w 148"/>
                  <a:gd name="T23" fmla="*/ 119 h 120"/>
                  <a:gd name="T24" fmla="*/ 30 w 148"/>
                  <a:gd name="T25" fmla="*/ 120 h 120"/>
                  <a:gd name="T26" fmla="*/ 117 w 148"/>
                  <a:gd name="T27" fmla="*/ 8 h 120"/>
                  <a:gd name="T28" fmla="*/ 116 w 148"/>
                  <a:gd name="T29" fmla="*/ 8 h 120"/>
                  <a:gd name="T30" fmla="*/ 11 w 148"/>
                  <a:gd name="T31" fmla="*/ 35 h 120"/>
                  <a:gd name="T32" fmla="*/ 9 w 148"/>
                  <a:gd name="T33" fmla="*/ 37 h 120"/>
                  <a:gd name="T34" fmla="*/ 8 w 148"/>
                  <a:gd name="T35" fmla="*/ 40 h 120"/>
                  <a:gd name="T36" fmla="*/ 26 w 148"/>
                  <a:gd name="T37" fmla="*/ 109 h 120"/>
                  <a:gd name="T38" fmla="*/ 31 w 148"/>
                  <a:gd name="T39" fmla="*/ 111 h 120"/>
                  <a:gd name="T40" fmla="*/ 136 w 148"/>
                  <a:gd name="T41" fmla="*/ 84 h 120"/>
                  <a:gd name="T42" fmla="*/ 139 w 148"/>
                  <a:gd name="T43" fmla="*/ 83 h 120"/>
                  <a:gd name="T44" fmla="*/ 139 w 148"/>
                  <a:gd name="T45" fmla="*/ 79 h 120"/>
                  <a:gd name="T46" fmla="*/ 121 w 148"/>
                  <a:gd name="T47" fmla="*/ 11 h 120"/>
                  <a:gd name="T48" fmla="*/ 117 w 148"/>
                  <a:gd name="T4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20">
                    <a:moveTo>
                      <a:pt x="30" y="120"/>
                    </a:moveTo>
                    <a:cubicBezTo>
                      <a:pt x="25" y="120"/>
                      <a:pt x="20" y="116"/>
                      <a:pt x="18" y="111"/>
                    </a:cubicBezTo>
                    <a:cubicBezTo>
                      <a:pt x="1" y="42"/>
                      <a:pt x="1" y="42"/>
                      <a:pt x="1" y="42"/>
                    </a:cubicBezTo>
                    <a:cubicBezTo>
                      <a:pt x="0" y="39"/>
                      <a:pt x="0" y="35"/>
                      <a:pt x="2" y="33"/>
                    </a:cubicBezTo>
                    <a:cubicBezTo>
                      <a:pt x="4" y="30"/>
                      <a:pt x="6" y="28"/>
                      <a:pt x="9" y="27"/>
                    </a:cubicBezTo>
                    <a:cubicBezTo>
                      <a:pt x="114" y="0"/>
                      <a:pt x="114" y="0"/>
                      <a:pt x="114" y="0"/>
                    </a:cubicBezTo>
                    <a:cubicBezTo>
                      <a:pt x="115" y="0"/>
                      <a:pt x="116" y="0"/>
                      <a:pt x="117" y="0"/>
                    </a:cubicBezTo>
                    <a:cubicBezTo>
                      <a:pt x="123" y="0"/>
                      <a:pt x="128" y="3"/>
                      <a:pt x="129" y="9"/>
                    </a:cubicBezTo>
                    <a:cubicBezTo>
                      <a:pt x="147" y="77"/>
                      <a:pt x="147" y="77"/>
                      <a:pt x="147" y="77"/>
                    </a:cubicBezTo>
                    <a:cubicBezTo>
                      <a:pt x="148" y="81"/>
                      <a:pt x="147" y="84"/>
                      <a:pt x="146" y="87"/>
                    </a:cubicBezTo>
                    <a:cubicBezTo>
                      <a:pt x="144" y="89"/>
                      <a:pt x="141" y="91"/>
                      <a:pt x="138" y="92"/>
                    </a:cubicBezTo>
                    <a:cubicBezTo>
                      <a:pt x="33" y="119"/>
                      <a:pt x="33" y="119"/>
                      <a:pt x="33" y="119"/>
                    </a:cubicBezTo>
                    <a:cubicBezTo>
                      <a:pt x="32" y="120"/>
                      <a:pt x="31" y="120"/>
                      <a:pt x="30" y="120"/>
                    </a:cubicBezTo>
                    <a:close/>
                    <a:moveTo>
                      <a:pt x="117" y="8"/>
                    </a:moveTo>
                    <a:cubicBezTo>
                      <a:pt x="116" y="8"/>
                      <a:pt x="116" y="8"/>
                      <a:pt x="116" y="8"/>
                    </a:cubicBezTo>
                    <a:cubicBezTo>
                      <a:pt x="11" y="35"/>
                      <a:pt x="11" y="35"/>
                      <a:pt x="11" y="35"/>
                    </a:cubicBezTo>
                    <a:cubicBezTo>
                      <a:pt x="10" y="35"/>
                      <a:pt x="9" y="36"/>
                      <a:pt x="9" y="37"/>
                    </a:cubicBezTo>
                    <a:cubicBezTo>
                      <a:pt x="8" y="38"/>
                      <a:pt x="8" y="39"/>
                      <a:pt x="8" y="40"/>
                    </a:cubicBezTo>
                    <a:cubicBezTo>
                      <a:pt x="26" y="109"/>
                      <a:pt x="26" y="109"/>
                      <a:pt x="26" y="109"/>
                    </a:cubicBezTo>
                    <a:cubicBezTo>
                      <a:pt x="27" y="111"/>
                      <a:pt x="29" y="112"/>
                      <a:pt x="31" y="111"/>
                    </a:cubicBezTo>
                    <a:cubicBezTo>
                      <a:pt x="136" y="84"/>
                      <a:pt x="136" y="84"/>
                      <a:pt x="136" y="84"/>
                    </a:cubicBezTo>
                    <a:cubicBezTo>
                      <a:pt x="137" y="84"/>
                      <a:pt x="138" y="84"/>
                      <a:pt x="139" y="83"/>
                    </a:cubicBezTo>
                    <a:cubicBezTo>
                      <a:pt x="139" y="82"/>
                      <a:pt x="139" y="81"/>
                      <a:pt x="139" y="79"/>
                    </a:cubicBezTo>
                    <a:cubicBezTo>
                      <a:pt x="121" y="11"/>
                      <a:pt x="121" y="11"/>
                      <a:pt x="121" y="11"/>
                    </a:cubicBezTo>
                    <a:cubicBezTo>
                      <a:pt x="121" y="9"/>
                      <a:pt x="119" y="8"/>
                      <a:pt x="1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网chenying0907出品 1431"/>
              <p:cNvSpPr/>
              <p:nvPr/>
            </p:nvSpPr>
            <p:spPr bwMode="auto">
              <a:xfrm>
                <a:off x="7178676" y="1700213"/>
                <a:ext cx="481013" cy="255588"/>
              </a:xfrm>
              <a:custGeom>
                <a:avLst/>
                <a:gdLst>
                  <a:gd name="T0" fmla="*/ 11 w 128"/>
                  <a:gd name="T1" fmla="*/ 68 h 68"/>
                  <a:gd name="T2" fmla="*/ 1 w 128"/>
                  <a:gd name="T3" fmla="*/ 62 h 68"/>
                  <a:gd name="T4" fmla="*/ 0 w 128"/>
                  <a:gd name="T5" fmla="*/ 60 h 68"/>
                  <a:gd name="T6" fmla="*/ 33 w 128"/>
                  <a:gd name="T7" fmla="*/ 11 h 68"/>
                  <a:gd name="T8" fmla="*/ 39 w 128"/>
                  <a:gd name="T9" fmla="*/ 15 h 68"/>
                  <a:gd name="T10" fmla="*/ 10 w 128"/>
                  <a:gd name="T11" fmla="*/ 59 h 68"/>
                  <a:gd name="T12" fmla="*/ 12 w 128"/>
                  <a:gd name="T13" fmla="*/ 59 h 68"/>
                  <a:gd name="T14" fmla="*/ 117 w 128"/>
                  <a:gd name="T15" fmla="*/ 32 h 68"/>
                  <a:gd name="T16" fmla="*/ 119 w 128"/>
                  <a:gd name="T17" fmla="*/ 31 h 68"/>
                  <a:gd name="T18" fmla="*/ 71 w 128"/>
                  <a:gd name="T19" fmla="*/ 7 h 68"/>
                  <a:gd name="T20" fmla="*/ 75 w 128"/>
                  <a:gd name="T21" fmla="*/ 0 h 68"/>
                  <a:gd name="T22" fmla="*/ 128 w 128"/>
                  <a:gd name="T23" fmla="*/ 27 h 68"/>
                  <a:gd name="T24" fmla="*/ 128 w 128"/>
                  <a:gd name="T25" fmla="*/ 30 h 68"/>
                  <a:gd name="T26" fmla="*/ 119 w 128"/>
                  <a:gd name="T27" fmla="*/ 40 h 68"/>
                  <a:gd name="T28" fmla="*/ 14 w 128"/>
                  <a:gd name="T29" fmla="*/ 67 h 68"/>
                  <a:gd name="T30" fmla="*/ 11 w 128"/>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68">
                    <a:moveTo>
                      <a:pt x="11" y="68"/>
                    </a:moveTo>
                    <a:cubicBezTo>
                      <a:pt x="7" y="68"/>
                      <a:pt x="3" y="66"/>
                      <a:pt x="1" y="62"/>
                    </a:cubicBezTo>
                    <a:cubicBezTo>
                      <a:pt x="0" y="60"/>
                      <a:pt x="0" y="60"/>
                      <a:pt x="0" y="60"/>
                    </a:cubicBezTo>
                    <a:cubicBezTo>
                      <a:pt x="33" y="11"/>
                      <a:pt x="33" y="11"/>
                      <a:pt x="33" y="11"/>
                    </a:cubicBezTo>
                    <a:cubicBezTo>
                      <a:pt x="39" y="15"/>
                      <a:pt x="39" y="15"/>
                      <a:pt x="39" y="15"/>
                    </a:cubicBezTo>
                    <a:cubicBezTo>
                      <a:pt x="10" y="59"/>
                      <a:pt x="10" y="59"/>
                      <a:pt x="10" y="59"/>
                    </a:cubicBezTo>
                    <a:cubicBezTo>
                      <a:pt x="11" y="60"/>
                      <a:pt x="11" y="60"/>
                      <a:pt x="12" y="59"/>
                    </a:cubicBezTo>
                    <a:cubicBezTo>
                      <a:pt x="117" y="32"/>
                      <a:pt x="117" y="32"/>
                      <a:pt x="117" y="32"/>
                    </a:cubicBezTo>
                    <a:cubicBezTo>
                      <a:pt x="118" y="32"/>
                      <a:pt x="119" y="32"/>
                      <a:pt x="119" y="31"/>
                    </a:cubicBezTo>
                    <a:cubicBezTo>
                      <a:pt x="71" y="7"/>
                      <a:pt x="71" y="7"/>
                      <a:pt x="71" y="7"/>
                    </a:cubicBezTo>
                    <a:cubicBezTo>
                      <a:pt x="75" y="0"/>
                      <a:pt x="75" y="0"/>
                      <a:pt x="75" y="0"/>
                    </a:cubicBezTo>
                    <a:cubicBezTo>
                      <a:pt x="128" y="27"/>
                      <a:pt x="128" y="27"/>
                      <a:pt x="128" y="27"/>
                    </a:cubicBezTo>
                    <a:cubicBezTo>
                      <a:pt x="128" y="30"/>
                      <a:pt x="128" y="30"/>
                      <a:pt x="128" y="30"/>
                    </a:cubicBezTo>
                    <a:cubicBezTo>
                      <a:pt x="128" y="35"/>
                      <a:pt x="124" y="39"/>
                      <a:pt x="119" y="40"/>
                    </a:cubicBezTo>
                    <a:cubicBezTo>
                      <a:pt x="14" y="67"/>
                      <a:pt x="14" y="67"/>
                      <a:pt x="14" y="67"/>
                    </a:cubicBezTo>
                    <a:cubicBezTo>
                      <a:pt x="13" y="67"/>
                      <a:pt x="12" y="68"/>
                      <a:pt x="1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网chenying0907出品 1432"/>
              <p:cNvSpPr>
                <a:spLocks noEditPoints="1"/>
              </p:cNvSpPr>
              <p:nvPr/>
            </p:nvSpPr>
            <p:spPr bwMode="auto">
              <a:xfrm>
                <a:off x="7107238" y="1501775"/>
                <a:ext cx="484188" cy="307975"/>
              </a:xfrm>
              <a:custGeom>
                <a:avLst/>
                <a:gdLst>
                  <a:gd name="T0" fmla="*/ 79 w 129"/>
                  <a:gd name="T1" fmla="*/ 82 h 82"/>
                  <a:gd name="T2" fmla="*/ 0 w 129"/>
                  <a:gd name="T3" fmla="*/ 41 h 82"/>
                  <a:gd name="T4" fmla="*/ 0 w 129"/>
                  <a:gd name="T5" fmla="*/ 38 h 82"/>
                  <a:gd name="T6" fmla="*/ 9 w 129"/>
                  <a:gd name="T7" fmla="*/ 28 h 82"/>
                  <a:gd name="T8" fmla="*/ 114 w 129"/>
                  <a:gd name="T9" fmla="*/ 1 h 82"/>
                  <a:gd name="T10" fmla="*/ 127 w 129"/>
                  <a:gd name="T11" fmla="*/ 6 h 82"/>
                  <a:gd name="T12" fmla="*/ 129 w 129"/>
                  <a:gd name="T13" fmla="*/ 8 h 82"/>
                  <a:gd name="T14" fmla="*/ 79 w 129"/>
                  <a:gd name="T15" fmla="*/ 82 h 82"/>
                  <a:gd name="T16" fmla="*/ 9 w 129"/>
                  <a:gd name="T17" fmla="*/ 37 h 82"/>
                  <a:gd name="T18" fmla="*/ 77 w 129"/>
                  <a:gd name="T19" fmla="*/ 72 h 82"/>
                  <a:gd name="T20" fmla="*/ 119 w 129"/>
                  <a:gd name="T21" fmla="*/ 9 h 82"/>
                  <a:gd name="T22" fmla="*/ 116 w 129"/>
                  <a:gd name="T23" fmla="*/ 9 h 82"/>
                  <a:gd name="T24" fmla="*/ 11 w 129"/>
                  <a:gd name="T25" fmla="*/ 36 h 82"/>
                  <a:gd name="T26" fmla="*/ 9 w 129"/>
                  <a:gd name="T27"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82">
                    <a:moveTo>
                      <a:pt x="79" y="82"/>
                    </a:moveTo>
                    <a:cubicBezTo>
                      <a:pt x="0" y="41"/>
                      <a:pt x="0" y="41"/>
                      <a:pt x="0" y="41"/>
                    </a:cubicBezTo>
                    <a:cubicBezTo>
                      <a:pt x="0" y="38"/>
                      <a:pt x="0" y="38"/>
                      <a:pt x="0" y="38"/>
                    </a:cubicBezTo>
                    <a:cubicBezTo>
                      <a:pt x="1" y="33"/>
                      <a:pt x="5" y="29"/>
                      <a:pt x="9" y="28"/>
                    </a:cubicBezTo>
                    <a:cubicBezTo>
                      <a:pt x="114" y="1"/>
                      <a:pt x="114" y="1"/>
                      <a:pt x="114" y="1"/>
                    </a:cubicBezTo>
                    <a:cubicBezTo>
                      <a:pt x="119" y="0"/>
                      <a:pt x="124" y="2"/>
                      <a:pt x="127" y="6"/>
                    </a:cubicBezTo>
                    <a:cubicBezTo>
                      <a:pt x="129" y="8"/>
                      <a:pt x="129" y="8"/>
                      <a:pt x="129" y="8"/>
                    </a:cubicBezTo>
                    <a:lnTo>
                      <a:pt x="79" y="82"/>
                    </a:lnTo>
                    <a:close/>
                    <a:moveTo>
                      <a:pt x="9" y="37"/>
                    </a:moveTo>
                    <a:cubicBezTo>
                      <a:pt x="77" y="72"/>
                      <a:pt x="77" y="72"/>
                      <a:pt x="77" y="72"/>
                    </a:cubicBezTo>
                    <a:cubicBezTo>
                      <a:pt x="119" y="9"/>
                      <a:pt x="119" y="9"/>
                      <a:pt x="119" y="9"/>
                    </a:cubicBezTo>
                    <a:cubicBezTo>
                      <a:pt x="118" y="9"/>
                      <a:pt x="117" y="9"/>
                      <a:pt x="116" y="9"/>
                    </a:cubicBezTo>
                    <a:cubicBezTo>
                      <a:pt x="11" y="36"/>
                      <a:pt x="11" y="36"/>
                      <a:pt x="11" y="36"/>
                    </a:cubicBezTo>
                    <a:cubicBezTo>
                      <a:pt x="11" y="36"/>
                      <a:pt x="10" y="36"/>
                      <a:pt x="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9" name="Group 18"/>
          <p:cNvGrpSpPr/>
          <p:nvPr/>
        </p:nvGrpSpPr>
        <p:grpSpPr>
          <a:xfrm>
            <a:off x="4572795" y="1481014"/>
            <a:ext cx="3680362" cy="1048423"/>
            <a:chOff x="6485266" y="1900334"/>
            <a:chExt cx="4906297" cy="1397466"/>
          </a:xfrm>
        </p:grpSpPr>
        <p:sp>
          <p:nvSpPr>
            <p:cNvPr id="20" name="网chenying0907出品 19"/>
            <p:cNvSpPr txBox="1"/>
            <p:nvPr/>
          </p:nvSpPr>
          <p:spPr>
            <a:xfrm>
              <a:off x="7171070" y="1900334"/>
              <a:ext cx="3066974" cy="430754"/>
            </a:xfrm>
            <a:prstGeom prst="rect">
              <a:avLst/>
            </a:prstGeom>
            <a:noFill/>
          </p:spPr>
          <p:txBody>
            <a:bodyPr wrap="none" rtlCol="0">
              <a:spAutoFit/>
            </a:bodyPr>
            <a:lstStyle/>
            <a:p>
              <a:r>
                <a:rPr lang="zh-CN" altLang="en-US" sz="1500" b="1" dirty="0"/>
                <a:t>这里输入简单的文字概述</a:t>
              </a:r>
            </a:p>
          </p:txBody>
        </p:sp>
        <p:sp>
          <p:nvSpPr>
            <p:cNvPr id="21" name="Rectangle 20"/>
            <p:cNvSpPr/>
            <p:nvPr/>
          </p:nvSpPr>
          <p:spPr>
            <a:xfrm>
              <a:off x="6485266" y="2497828"/>
              <a:ext cx="4906297"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grpSp>
      <p:grpSp>
        <p:nvGrpSpPr>
          <p:cNvPr id="22" name="Group 21"/>
          <p:cNvGrpSpPr/>
          <p:nvPr/>
        </p:nvGrpSpPr>
        <p:grpSpPr>
          <a:xfrm>
            <a:off x="4572794" y="3020082"/>
            <a:ext cx="3680362" cy="1060798"/>
            <a:chOff x="6485265" y="3951790"/>
            <a:chExt cx="4906297" cy="1413961"/>
          </a:xfrm>
        </p:grpSpPr>
        <p:sp>
          <p:nvSpPr>
            <p:cNvPr id="23" name="网chenying0907出品 22"/>
            <p:cNvSpPr txBox="1"/>
            <p:nvPr/>
          </p:nvSpPr>
          <p:spPr>
            <a:xfrm>
              <a:off x="7171070" y="3951790"/>
              <a:ext cx="3066974" cy="430754"/>
            </a:xfrm>
            <a:prstGeom prst="rect">
              <a:avLst/>
            </a:prstGeom>
            <a:noFill/>
          </p:spPr>
          <p:txBody>
            <a:bodyPr wrap="none" rtlCol="0">
              <a:spAutoFit/>
            </a:bodyPr>
            <a:lstStyle/>
            <a:p>
              <a:r>
                <a:rPr lang="zh-CN" altLang="en-US" sz="1500" b="1" dirty="0"/>
                <a:t>这里输入简单的文字概述</a:t>
              </a:r>
            </a:p>
          </p:txBody>
        </p:sp>
        <p:sp>
          <p:nvSpPr>
            <p:cNvPr id="24" name="Rectangle 23"/>
            <p:cNvSpPr/>
            <p:nvPr/>
          </p:nvSpPr>
          <p:spPr>
            <a:xfrm>
              <a:off x="6485265" y="4565779"/>
              <a:ext cx="4906297" cy="799972"/>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grpSp>
      <p:sp>
        <p:nvSpPr>
          <p:cNvPr id="28" name="网chenying0907出品 27"/>
          <p:cNvSpPr/>
          <p:nvPr/>
        </p:nvSpPr>
        <p:spPr>
          <a:xfrm>
            <a:off x="633410" y="1092771"/>
            <a:ext cx="3052763" cy="2991468"/>
          </a:xfrm>
          <a:prstGeom prst="ellipse">
            <a:avLst/>
          </a:prstGeom>
          <a:blipFill>
            <a:blip r:embed="rId3"/>
            <a:stretch>
              <a:fillRect t="-1" b="-5074"/>
            </a:stretch>
          </a:bli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网chenying0907出品 25"/>
          <p:cNvSpPr/>
          <p:nvPr/>
        </p:nvSpPr>
        <p:spPr>
          <a:xfrm>
            <a:off x="2514446" y="2914143"/>
            <a:ext cx="1657350" cy="1672696"/>
          </a:xfrm>
          <a:prstGeom prst="ellipse">
            <a:avLst/>
          </a:prstGeom>
          <a:blipFill>
            <a:blip r:embed="rId4"/>
            <a:stretch>
              <a:fillRect t="-1" b="-507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网chenying0907出品 28"/>
          <p:cNvSpPr/>
          <p:nvPr/>
        </p:nvSpPr>
        <p:spPr>
          <a:xfrm>
            <a:off x="1066646" y="3632742"/>
            <a:ext cx="914554" cy="902993"/>
          </a:xfrm>
          <a:prstGeom prst="ellipse">
            <a:avLst/>
          </a:prstGeom>
          <a:blipFill>
            <a:blip r:embed="rId5"/>
            <a:stretch>
              <a:fillRect t="-1" b="-507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3" presetClass="entr" presetSubtype="3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strVal val="(6*min(max(#ppt_w*#ppt_h,.3),1)-7.4)/-.7*#ppt_w"/>
                                          </p:val>
                                        </p:tav>
                                        <p:tav tm="100000">
                                          <p:val>
                                            <p:strVal val="#ppt_w"/>
                                          </p:val>
                                        </p:tav>
                                      </p:tavLst>
                                    </p:anim>
                                    <p:anim calcmode="lin" valueType="num">
                                      <p:cBhvr>
                                        <p:cTn id="20" dur="1000" fill="hold"/>
                                        <p:tgtEl>
                                          <p:spTgt spid="28"/>
                                        </p:tgtEl>
                                        <p:attrNameLst>
                                          <p:attrName>ppt_h</p:attrName>
                                        </p:attrNameLst>
                                      </p:cBhvr>
                                      <p:tavLst>
                                        <p:tav tm="0">
                                          <p:val>
                                            <p:strVal val="(6*min(max(#ppt_w*#ppt_h,.3),1)-7.4)/-.7*#ppt_h"/>
                                          </p:val>
                                        </p:tav>
                                        <p:tav tm="100000">
                                          <p:val>
                                            <p:strVal val="#ppt_h"/>
                                          </p:val>
                                        </p:tav>
                                      </p:tavLst>
                                    </p:anim>
                                    <p:anim calcmode="lin" valueType="num">
                                      <p:cBhvr>
                                        <p:cTn id="21" dur="1000" fill="hold"/>
                                        <p:tgtEl>
                                          <p:spTgt spid="28"/>
                                        </p:tgtEl>
                                        <p:attrNameLst>
                                          <p:attrName>ppt_x</p:attrName>
                                        </p:attrNameLst>
                                      </p:cBhvr>
                                      <p:tavLst>
                                        <p:tav tm="0">
                                          <p:val>
                                            <p:fltVal val="0.5"/>
                                          </p:val>
                                        </p:tav>
                                        <p:tav tm="100000">
                                          <p:val>
                                            <p:strVal val="#ppt_x"/>
                                          </p:val>
                                        </p:tav>
                                      </p:tavLst>
                                    </p:anim>
                                    <p:anim calcmode="lin" valueType="num">
                                      <p:cBhvr>
                                        <p:cTn id="22" dur="10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2500"/>
                            </p:stCondLst>
                            <p:childTnLst>
                              <p:par>
                                <p:cTn id="24" presetID="23" presetClass="entr" presetSubtype="36"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strVal val="(6*min(max(#ppt_w*#ppt_h,.3),1)-7.4)/-.7*#ppt_w"/>
                                          </p:val>
                                        </p:tav>
                                        <p:tav tm="100000">
                                          <p:val>
                                            <p:strVal val="#ppt_w"/>
                                          </p:val>
                                        </p:tav>
                                      </p:tavLst>
                                    </p:anim>
                                    <p:anim calcmode="lin" valueType="num">
                                      <p:cBhvr>
                                        <p:cTn id="27" dur="1000" fill="hold"/>
                                        <p:tgtEl>
                                          <p:spTgt spid="29"/>
                                        </p:tgtEl>
                                        <p:attrNameLst>
                                          <p:attrName>ppt_h</p:attrName>
                                        </p:attrNameLst>
                                      </p:cBhvr>
                                      <p:tavLst>
                                        <p:tav tm="0">
                                          <p:val>
                                            <p:strVal val="(6*min(max(#ppt_w*#ppt_h,.3),1)-7.4)/-.7*#ppt_h"/>
                                          </p:val>
                                        </p:tav>
                                        <p:tav tm="100000">
                                          <p:val>
                                            <p:strVal val="#ppt_h"/>
                                          </p:val>
                                        </p:tav>
                                      </p:tavLst>
                                    </p:anim>
                                    <p:anim calcmode="lin" valueType="num">
                                      <p:cBhvr>
                                        <p:cTn id="28" dur="1000" fill="hold"/>
                                        <p:tgtEl>
                                          <p:spTgt spid="29"/>
                                        </p:tgtEl>
                                        <p:attrNameLst>
                                          <p:attrName>ppt_x</p:attrName>
                                        </p:attrNameLst>
                                      </p:cBhvr>
                                      <p:tavLst>
                                        <p:tav tm="0">
                                          <p:val>
                                            <p:fltVal val="0.5"/>
                                          </p:val>
                                        </p:tav>
                                        <p:tav tm="100000">
                                          <p:val>
                                            <p:strVal val="#ppt_x"/>
                                          </p:val>
                                        </p:tav>
                                      </p:tavLst>
                                    </p:anim>
                                    <p:anim calcmode="lin" valueType="num">
                                      <p:cBhvr>
                                        <p:cTn id="29" dur="10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3500"/>
                            </p:stCondLst>
                            <p:childTnLst>
                              <p:par>
                                <p:cTn id="31" presetID="23" presetClass="entr" presetSubtype="3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4"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5" dur="1000" fill="hold"/>
                                        <p:tgtEl>
                                          <p:spTgt spid="26"/>
                                        </p:tgtEl>
                                        <p:attrNameLst>
                                          <p:attrName>ppt_x</p:attrName>
                                        </p:attrNameLst>
                                      </p:cBhvr>
                                      <p:tavLst>
                                        <p:tav tm="0">
                                          <p:val>
                                            <p:fltVal val="0.5"/>
                                          </p:val>
                                        </p:tav>
                                        <p:tav tm="100000">
                                          <p:val>
                                            <p:strVal val="#ppt_x"/>
                                          </p:val>
                                        </p:tav>
                                      </p:tavLst>
                                    </p:anim>
                                    <p:anim calcmode="lin" valueType="num">
                                      <p:cBhvr>
                                        <p:cTn id="36"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8" grpId="0" animBg="1"/>
      <p:bldP spid="26"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教学重点</a:t>
            </a:r>
          </a:p>
        </p:txBody>
      </p:sp>
      <p:sp>
        <p:nvSpPr>
          <p:cNvPr id="4" name="网chenying0907出品 2048"/>
          <p:cNvSpPr/>
          <p:nvPr/>
        </p:nvSpPr>
        <p:spPr>
          <a:xfrm rot="19458485">
            <a:off x="3953000" y="3147087"/>
            <a:ext cx="1691830" cy="1660046"/>
          </a:xfrm>
          <a:custGeom>
            <a:avLst/>
            <a:gdLst/>
            <a:ahLst/>
            <a:cxnLst/>
            <a:rect l="l" t="t" r="r" b="b"/>
            <a:pathLst>
              <a:path w="2255381" h="2212711">
                <a:moveTo>
                  <a:pt x="1762831" y="96037"/>
                </a:moveTo>
                <a:cubicBezTo>
                  <a:pt x="1774596" y="109887"/>
                  <a:pt x="1762506" y="174600"/>
                  <a:pt x="1646561" y="364996"/>
                </a:cubicBezTo>
                <a:cubicBezTo>
                  <a:pt x="1623126" y="418934"/>
                  <a:pt x="1525944" y="582825"/>
                  <a:pt x="1395435" y="793156"/>
                </a:cubicBezTo>
                <a:cubicBezTo>
                  <a:pt x="1536134" y="778726"/>
                  <a:pt x="1697692" y="765828"/>
                  <a:pt x="1831180" y="756058"/>
                </a:cubicBezTo>
                <a:cubicBezTo>
                  <a:pt x="1885036" y="696233"/>
                  <a:pt x="2021048" y="583933"/>
                  <a:pt x="2043438" y="565200"/>
                </a:cubicBezTo>
                <a:cubicBezTo>
                  <a:pt x="2069261" y="543593"/>
                  <a:pt x="2073675" y="543820"/>
                  <a:pt x="2083864" y="544092"/>
                </a:cubicBezTo>
                <a:cubicBezTo>
                  <a:pt x="2090767" y="551669"/>
                  <a:pt x="2104986" y="572225"/>
                  <a:pt x="2104573" y="566823"/>
                </a:cubicBezTo>
                <a:cubicBezTo>
                  <a:pt x="2104160" y="561422"/>
                  <a:pt x="2125877" y="554426"/>
                  <a:pt x="2087839" y="600560"/>
                </a:cubicBezTo>
                <a:cubicBezTo>
                  <a:pt x="2079107" y="615047"/>
                  <a:pt x="2020535" y="684486"/>
                  <a:pt x="1965963" y="746391"/>
                </a:cubicBezTo>
                <a:cubicBezTo>
                  <a:pt x="2026433" y="742222"/>
                  <a:pt x="2071795" y="739277"/>
                  <a:pt x="2092922" y="737850"/>
                </a:cubicBezTo>
                <a:cubicBezTo>
                  <a:pt x="2199976" y="730624"/>
                  <a:pt x="2210042" y="735764"/>
                  <a:pt x="2233807" y="747211"/>
                </a:cubicBezTo>
                <a:cubicBezTo>
                  <a:pt x="2234375" y="766987"/>
                  <a:pt x="2225153" y="815763"/>
                  <a:pt x="2235515" y="806537"/>
                </a:cubicBezTo>
                <a:cubicBezTo>
                  <a:pt x="2245877" y="797311"/>
                  <a:pt x="2312434" y="809401"/>
                  <a:pt x="2124682" y="843303"/>
                </a:cubicBezTo>
                <a:cubicBezTo>
                  <a:pt x="2055381" y="862379"/>
                  <a:pt x="1557988" y="946248"/>
                  <a:pt x="1273593" y="987844"/>
                </a:cubicBezTo>
                <a:cubicBezTo>
                  <a:pt x="978139" y="1456310"/>
                  <a:pt x="595298" y="2038503"/>
                  <a:pt x="457887" y="2212711"/>
                </a:cubicBezTo>
                <a:lnTo>
                  <a:pt x="0" y="1868127"/>
                </a:lnTo>
                <a:cubicBezTo>
                  <a:pt x="68157" y="1710476"/>
                  <a:pt x="330540" y="1371156"/>
                  <a:pt x="606728" y="1037009"/>
                </a:cubicBezTo>
                <a:cubicBezTo>
                  <a:pt x="600981" y="804918"/>
                  <a:pt x="634997" y="289980"/>
                  <a:pt x="640268" y="205084"/>
                </a:cubicBezTo>
                <a:cubicBezTo>
                  <a:pt x="646314" y="107709"/>
                  <a:pt x="652129" y="99237"/>
                  <a:pt x="665240" y="79152"/>
                </a:cubicBezTo>
                <a:cubicBezTo>
                  <a:pt x="683136" y="80960"/>
                  <a:pt x="726034" y="94999"/>
                  <a:pt x="718931" y="84573"/>
                </a:cubicBezTo>
                <a:cubicBezTo>
                  <a:pt x="711827" y="74148"/>
                  <a:pt x="730538" y="15554"/>
                  <a:pt x="739077" y="188821"/>
                </a:cubicBezTo>
                <a:cubicBezTo>
                  <a:pt x="746782" y="243817"/>
                  <a:pt x="760402" y="582985"/>
                  <a:pt x="766840" y="844003"/>
                </a:cubicBezTo>
                <a:cubicBezTo>
                  <a:pt x="1026532" y="535400"/>
                  <a:pt x="1266755" y="263580"/>
                  <a:pt x="1333595" y="187146"/>
                </a:cubicBezTo>
                <a:cubicBezTo>
                  <a:pt x="1484649" y="14408"/>
                  <a:pt x="1513353" y="10556"/>
                  <a:pt x="1579414" y="0"/>
                </a:cubicBezTo>
                <a:cubicBezTo>
                  <a:pt x="1629596" y="41269"/>
                  <a:pt x="1736593" y="158682"/>
                  <a:pt x="1729962" y="123807"/>
                </a:cubicBezTo>
                <a:cubicBezTo>
                  <a:pt x="1727475" y="110728"/>
                  <a:pt x="1744940" y="92417"/>
                  <a:pt x="1756562" y="92996"/>
                </a:cubicBezTo>
                <a:cubicBezTo>
                  <a:pt x="1758983" y="93117"/>
                  <a:pt x="1761150" y="94058"/>
                  <a:pt x="1762831" y="96037"/>
                </a:cubicBezTo>
                <a:close/>
              </a:path>
            </a:pathLst>
          </a:custGeom>
          <a:gradFill flip="none" rotWithShape="1">
            <a:gsLst>
              <a:gs pos="0">
                <a:schemeClr val="tx1">
                  <a:lumMod val="75000"/>
                </a:schemeClr>
              </a:gs>
              <a:gs pos="50000">
                <a:schemeClr val="tx1"/>
              </a:gs>
              <a:gs pos="100000">
                <a:schemeClr val="tx1"/>
              </a:gs>
            </a:gsLst>
            <a:lin ang="16200000" scaled="1"/>
            <a:tileRect/>
          </a:gradFill>
          <a:ln w="19050" cap="flat" cmpd="sng" algn="ctr">
            <a:solidFill>
              <a:sysClr val="window" lastClr="FFFFFF"/>
            </a:solidFill>
            <a:prstDash val="solid"/>
          </a:ln>
          <a:effectLst>
            <a:outerShdw blurRad="50800" dist="38100" dir="5400000" algn="t" rotWithShape="0">
              <a:prstClr val="black">
                <a:alpha val="40000"/>
              </a:prstClr>
            </a:outerShdw>
          </a:effectLst>
        </p:spPr>
        <p:txBody>
          <a:bodyPr lIns="68589" tIns="34295" rIns="68589" bIns="34295"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6" name="网chenying0907出品 50"/>
          <p:cNvGrpSpPr/>
          <p:nvPr/>
        </p:nvGrpSpPr>
        <p:grpSpPr>
          <a:xfrm>
            <a:off x="4586662" y="1303705"/>
            <a:ext cx="796598" cy="796705"/>
            <a:chOff x="5076056" y="2996952"/>
            <a:chExt cx="1800200" cy="1800200"/>
          </a:xfrm>
          <a:effectLst>
            <a:outerShdw blurRad="50800" dist="38100" dir="5400000" algn="t" rotWithShape="0">
              <a:prstClr val="black">
                <a:alpha val="40000"/>
              </a:prstClr>
            </a:outerShdw>
          </a:effectLst>
        </p:grpSpPr>
        <p:sp>
          <p:nvSpPr>
            <p:cNvPr id="32" name="网chenying0907出品 76"/>
            <p:cNvSpPr/>
            <p:nvPr/>
          </p:nvSpPr>
          <p:spPr>
            <a:xfrm>
              <a:off x="5076056" y="2996952"/>
              <a:ext cx="1800200" cy="1800200"/>
            </a:xfrm>
            <a:prstGeom prst="ellipse">
              <a:avLst/>
            </a:prstGeom>
            <a:gradFill flip="none" rotWithShape="1">
              <a:gsLst>
                <a:gs pos="0">
                  <a:schemeClr val="accent5">
                    <a:lumMod val="75000"/>
                  </a:schemeClr>
                </a:gs>
                <a:gs pos="50000">
                  <a:schemeClr val="accent5"/>
                </a:gs>
                <a:gs pos="100000">
                  <a:schemeClr val="accent5">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网chenying0907出品 77"/>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4" name="网chenying0907出品 78"/>
            <p:cNvSpPr/>
            <p:nvPr/>
          </p:nvSpPr>
          <p:spPr>
            <a:xfrm>
              <a:off x="5499115" y="3420011"/>
              <a:ext cx="954083" cy="954083"/>
            </a:xfrm>
            <a:prstGeom prst="ellipse">
              <a:avLst/>
            </a:prstGeom>
            <a:gradFill flip="none" rotWithShape="1">
              <a:gsLst>
                <a:gs pos="0">
                  <a:schemeClr val="accent5">
                    <a:lumMod val="75000"/>
                  </a:schemeClr>
                </a:gs>
                <a:gs pos="50000">
                  <a:schemeClr val="accent5"/>
                </a:gs>
                <a:gs pos="100000">
                  <a:schemeClr val="accent5">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网chenying0907出品 79"/>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7" name="网chenying0907出品 51"/>
          <p:cNvGrpSpPr/>
          <p:nvPr/>
        </p:nvGrpSpPr>
        <p:grpSpPr>
          <a:xfrm>
            <a:off x="4248063" y="1201319"/>
            <a:ext cx="521681" cy="521752"/>
            <a:chOff x="5076056" y="2996952"/>
            <a:chExt cx="1800200" cy="1800200"/>
          </a:xfrm>
          <a:effectLst>
            <a:outerShdw blurRad="50800" dist="38100" dir="5400000" algn="t" rotWithShape="0">
              <a:prstClr val="black">
                <a:alpha val="40000"/>
              </a:prstClr>
            </a:outerShdw>
          </a:effectLst>
        </p:grpSpPr>
        <p:sp>
          <p:nvSpPr>
            <p:cNvPr id="28" name="网chenying0907出品 72"/>
            <p:cNvSpPr/>
            <p:nvPr/>
          </p:nvSpPr>
          <p:spPr>
            <a:xfrm>
              <a:off x="5076056" y="2996952"/>
              <a:ext cx="1800200" cy="1800200"/>
            </a:xfrm>
            <a:prstGeom prst="ellipse">
              <a:avLst/>
            </a:prstGeom>
            <a:gradFill flip="none" rotWithShape="1">
              <a:gsLst>
                <a:gs pos="0">
                  <a:schemeClr val="accent3">
                    <a:lumMod val="75000"/>
                  </a:schemeClr>
                </a:gs>
                <a:gs pos="50000">
                  <a:schemeClr val="accent3"/>
                </a:gs>
                <a:gs pos="100000">
                  <a:schemeClr val="accent3">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网chenying0907出品 73"/>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0" name="网chenying0907出品 74"/>
            <p:cNvSpPr/>
            <p:nvPr/>
          </p:nvSpPr>
          <p:spPr>
            <a:xfrm>
              <a:off x="5499115" y="3420011"/>
              <a:ext cx="954083" cy="954083"/>
            </a:xfrm>
            <a:prstGeom prst="ellipse">
              <a:avLst/>
            </a:prstGeom>
            <a:gradFill flip="none" rotWithShape="1">
              <a:gsLst>
                <a:gs pos="0">
                  <a:schemeClr val="accent3">
                    <a:lumMod val="75000"/>
                  </a:schemeClr>
                </a:gs>
                <a:gs pos="50000">
                  <a:schemeClr val="accent3"/>
                </a:gs>
                <a:gs pos="100000">
                  <a:schemeClr val="accent3">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网chenying0907出品 75"/>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8" name="网chenying0907出品 52"/>
          <p:cNvGrpSpPr/>
          <p:nvPr/>
        </p:nvGrpSpPr>
        <p:grpSpPr>
          <a:xfrm>
            <a:off x="3116905" y="2299154"/>
            <a:ext cx="730451" cy="730550"/>
            <a:chOff x="5076056" y="2996952"/>
            <a:chExt cx="1800200" cy="1800200"/>
          </a:xfrm>
          <a:effectLst>
            <a:outerShdw blurRad="50800" dist="38100" dir="5400000" algn="t" rotWithShape="0">
              <a:prstClr val="black">
                <a:alpha val="40000"/>
              </a:prstClr>
            </a:outerShdw>
          </a:effectLst>
        </p:grpSpPr>
        <p:sp>
          <p:nvSpPr>
            <p:cNvPr id="24" name="网chenying0907出品 68"/>
            <p:cNvSpPr/>
            <p:nvPr/>
          </p:nvSpPr>
          <p:spPr>
            <a:xfrm>
              <a:off x="5076056" y="2996952"/>
              <a:ext cx="1800200" cy="1800200"/>
            </a:xfrm>
            <a:prstGeom prst="ellipse">
              <a:avLst/>
            </a:prstGeom>
            <a:gradFill flip="none" rotWithShape="1">
              <a:gsLst>
                <a:gs pos="0">
                  <a:schemeClr val="accent6">
                    <a:lumMod val="75000"/>
                  </a:schemeClr>
                </a:gs>
                <a:gs pos="50000">
                  <a:schemeClr val="accent6"/>
                </a:gs>
                <a:gs pos="100000">
                  <a:schemeClr val="accent6">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网chenying0907出品 69"/>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网chenying0907出品 70"/>
            <p:cNvSpPr/>
            <p:nvPr/>
          </p:nvSpPr>
          <p:spPr>
            <a:xfrm>
              <a:off x="5499115" y="3420011"/>
              <a:ext cx="954083" cy="954083"/>
            </a:xfrm>
            <a:prstGeom prst="ellipse">
              <a:avLst/>
            </a:prstGeom>
            <a:gradFill flip="none" rotWithShape="1">
              <a:gsLst>
                <a:gs pos="0">
                  <a:schemeClr val="accent6">
                    <a:lumMod val="75000"/>
                  </a:schemeClr>
                </a:gs>
                <a:gs pos="50000">
                  <a:schemeClr val="accent6"/>
                </a:gs>
                <a:gs pos="100000">
                  <a:schemeClr val="accent6">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网chenying0907出品 71"/>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网chenying0907出品 53"/>
          <p:cNvGrpSpPr/>
          <p:nvPr/>
        </p:nvGrpSpPr>
        <p:grpSpPr>
          <a:xfrm>
            <a:off x="3165897" y="1339457"/>
            <a:ext cx="1456986" cy="1457184"/>
            <a:chOff x="5076056" y="2996952"/>
            <a:chExt cx="1800200" cy="1800200"/>
          </a:xfrm>
          <a:effectLst>
            <a:outerShdw blurRad="50800" dist="38100" dir="5400000" algn="t" rotWithShape="0">
              <a:prstClr val="black">
                <a:alpha val="40000"/>
              </a:prstClr>
            </a:outerShdw>
          </a:effectLst>
        </p:grpSpPr>
        <p:sp>
          <p:nvSpPr>
            <p:cNvPr id="20" name="网chenying0907出品 64"/>
            <p:cNvSpPr/>
            <p:nvPr/>
          </p:nvSpPr>
          <p:spPr>
            <a:xfrm>
              <a:off x="5076056" y="2996952"/>
              <a:ext cx="1800200" cy="1800200"/>
            </a:xfrm>
            <a:prstGeom prst="ellipse">
              <a:avLst/>
            </a:prstGeom>
            <a:gradFill flip="none" rotWithShape="1">
              <a:gsLst>
                <a:gs pos="0">
                  <a:schemeClr val="accent4">
                    <a:lumMod val="75000"/>
                  </a:schemeClr>
                </a:gs>
                <a:gs pos="50000">
                  <a:schemeClr val="accent4"/>
                </a:gs>
                <a:gs pos="100000">
                  <a:schemeClr val="accent4">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1" name="网chenying0907出品 65"/>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网chenying0907出品 66"/>
            <p:cNvSpPr/>
            <p:nvPr/>
          </p:nvSpPr>
          <p:spPr>
            <a:xfrm>
              <a:off x="5499115" y="3420011"/>
              <a:ext cx="954083" cy="954083"/>
            </a:xfrm>
            <a:prstGeom prst="ellipse">
              <a:avLst/>
            </a:prstGeom>
            <a:gradFill flip="none" rotWithShape="1">
              <a:gsLst>
                <a:gs pos="0">
                  <a:schemeClr val="accent4">
                    <a:lumMod val="75000"/>
                  </a:schemeClr>
                </a:gs>
                <a:gs pos="50000">
                  <a:schemeClr val="accent4"/>
                </a:gs>
                <a:gs pos="100000">
                  <a:schemeClr val="accent4">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网chenying0907出品 67"/>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0" name="网chenying0907出品 54"/>
          <p:cNvGrpSpPr/>
          <p:nvPr/>
        </p:nvGrpSpPr>
        <p:grpSpPr>
          <a:xfrm>
            <a:off x="4362168" y="1776251"/>
            <a:ext cx="1737176" cy="1737411"/>
            <a:chOff x="5076056" y="2996952"/>
            <a:chExt cx="1800200" cy="1800200"/>
          </a:xfrm>
          <a:effectLst>
            <a:outerShdw blurRad="50800" dist="38100" dir="5400000" algn="t" rotWithShape="0">
              <a:prstClr val="black">
                <a:alpha val="40000"/>
              </a:prstClr>
            </a:outerShdw>
          </a:effectLst>
        </p:grpSpPr>
        <p:sp>
          <p:nvSpPr>
            <p:cNvPr id="16" name="网chenying0907出品 60"/>
            <p:cNvSpPr/>
            <p:nvPr/>
          </p:nvSpPr>
          <p:spPr>
            <a:xfrm>
              <a:off x="5076056" y="2996952"/>
              <a:ext cx="1800200" cy="1800200"/>
            </a:xfrm>
            <a:prstGeom prst="ellipse">
              <a:avLst/>
            </a:prstGeom>
            <a:gradFill flip="none" rotWithShape="1">
              <a:gsLst>
                <a:gs pos="0">
                  <a:schemeClr val="accent1">
                    <a:lumMod val="75000"/>
                  </a:schemeClr>
                </a:gs>
                <a:gs pos="50000">
                  <a:schemeClr val="accent1"/>
                </a:gs>
                <a:gs pos="100000">
                  <a:schemeClr val="accent1">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网chenying0907出品 61"/>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网chenying0907出品 62"/>
            <p:cNvSpPr/>
            <p:nvPr/>
          </p:nvSpPr>
          <p:spPr>
            <a:xfrm>
              <a:off x="5499115" y="3420011"/>
              <a:ext cx="954083" cy="954083"/>
            </a:xfrm>
            <a:prstGeom prst="ellipse">
              <a:avLst/>
            </a:prstGeom>
            <a:gradFill flip="none" rotWithShape="1">
              <a:gsLst>
                <a:gs pos="0">
                  <a:schemeClr val="accent1">
                    <a:lumMod val="75000"/>
                  </a:schemeClr>
                </a:gs>
                <a:gs pos="50000">
                  <a:schemeClr val="accent1"/>
                </a:gs>
                <a:gs pos="100000">
                  <a:schemeClr val="accent1">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网chenying0907出品 63"/>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1" name="网chenying0907出品 55"/>
          <p:cNvGrpSpPr/>
          <p:nvPr/>
        </p:nvGrpSpPr>
        <p:grpSpPr>
          <a:xfrm>
            <a:off x="3581572" y="2637093"/>
            <a:ext cx="1041312" cy="1041453"/>
            <a:chOff x="5076056" y="2996952"/>
            <a:chExt cx="1800200" cy="1800200"/>
          </a:xfrm>
          <a:effectLst>
            <a:outerShdw blurRad="50800" dist="38100" dir="5400000" algn="t" rotWithShape="0">
              <a:prstClr val="black">
                <a:alpha val="40000"/>
              </a:prstClr>
            </a:outerShdw>
          </a:effectLst>
        </p:grpSpPr>
        <p:sp>
          <p:nvSpPr>
            <p:cNvPr id="12" name="网chenying0907出品 56"/>
            <p:cNvSpPr/>
            <p:nvPr/>
          </p:nvSpPr>
          <p:spPr>
            <a:xfrm>
              <a:off x="5076056" y="2996952"/>
              <a:ext cx="1800200" cy="1800200"/>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网chenying0907出品 57"/>
            <p:cNvSpPr/>
            <p:nvPr/>
          </p:nvSpPr>
          <p:spPr>
            <a:xfrm>
              <a:off x="5270130" y="3191026"/>
              <a:ext cx="1412052" cy="1412052"/>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网chenying0907出品 58"/>
            <p:cNvSpPr/>
            <p:nvPr/>
          </p:nvSpPr>
          <p:spPr>
            <a:xfrm>
              <a:off x="5499115" y="3420011"/>
              <a:ext cx="954083" cy="954083"/>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lin ang="1620000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网chenying0907出品 59"/>
            <p:cNvSpPr/>
            <p:nvPr/>
          </p:nvSpPr>
          <p:spPr>
            <a:xfrm>
              <a:off x="5690650" y="3611546"/>
              <a:ext cx="571013" cy="57101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52" name="Group 51"/>
          <p:cNvGrpSpPr/>
          <p:nvPr/>
        </p:nvGrpSpPr>
        <p:grpSpPr>
          <a:xfrm>
            <a:off x="5615767" y="1539212"/>
            <a:ext cx="798673" cy="645342"/>
            <a:chOff x="7486389" y="2051648"/>
            <a:chExt cx="1064712" cy="860191"/>
          </a:xfrm>
        </p:grpSpPr>
        <p:sp>
          <p:nvSpPr>
            <p:cNvPr id="36" name="网chenying0907出品 80"/>
            <p:cNvSpPr/>
            <p:nvPr/>
          </p:nvSpPr>
          <p:spPr>
            <a:xfrm>
              <a:off x="7486389" y="2051648"/>
              <a:ext cx="1064712" cy="651354"/>
            </a:xfrm>
            <a:custGeom>
              <a:avLst/>
              <a:gdLst>
                <a:gd name="connsiteX0" fmla="*/ 0 w 1064712"/>
                <a:gd name="connsiteY0" fmla="*/ 651354 h 651354"/>
                <a:gd name="connsiteX1" fmla="*/ 413359 w 1064712"/>
                <a:gd name="connsiteY1" fmla="*/ 0 h 651354"/>
                <a:gd name="connsiteX2" fmla="*/ 1064712 w 1064712"/>
                <a:gd name="connsiteY2" fmla="*/ 0 h 651354"/>
              </a:gdLst>
              <a:ahLst/>
              <a:cxnLst>
                <a:cxn ang="0">
                  <a:pos x="connsiteX0" y="connsiteY0"/>
                </a:cxn>
                <a:cxn ang="0">
                  <a:pos x="connsiteX1" y="connsiteY1"/>
                </a:cxn>
                <a:cxn ang="0">
                  <a:pos x="connsiteX2" y="connsiteY2"/>
                </a:cxn>
              </a:cxnLst>
              <a:rect l="l" t="t" r="r" b="b"/>
              <a:pathLst>
                <a:path w="1064712" h="651354">
                  <a:moveTo>
                    <a:pt x="0" y="651354"/>
                  </a:moveTo>
                  <a:lnTo>
                    <a:pt x="413359" y="0"/>
                  </a:lnTo>
                  <a:lnTo>
                    <a:pt x="1064712" y="0"/>
                  </a:lnTo>
                </a:path>
              </a:pathLst>
            </a:custGeom>
            <a:noFill/>
            <a:ln w="12700" cap="flat" cmpd="sng" algn="ctr">
              <a:solidFill>
                <a:schemeClr val="accent1"/>
              </a:solidFill>
              <a:prstDash val="solid"/>
              <a:headEnd type="oval" w="med" len="med"/>
              <a:tailEnd type="oval" w="med" len="me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37" name="直接连接符 81"/>
            <p:cNvCxnSpPr/>
            <p:nvPr/>
          </p:nvCxnSpPr>
          <p:spPr>
            <a:xfrm>
              <a:off x="8551101" y="2051648"/>
              <a:ext cx="0" cy="860191"/>
            </a:xfrm>
            <a:prstGeom prst="line">
              <a:avLst/>
            </a:prstGeom>
            <a:noFill/>
            <a:ln w="12700" cap="flat" cmpd="sng" algn="ctr">
              <a:solidFill>
                <a:schemeClr val="accent1"/>
              </a:solidFill>
              <a:prstDash val="solid"/>
              <a:headEnd type="oval" w="med" len="med"/>
              <a:tailEnd type="oval" w="med" len="med"/>
            </a:ln>
            <a:effectLst/>
          </p:spPr>
        </p:cxnSp>
      </p:grpSp>
      <p:grpSp>
        <p:nvGrpSpPr>
          <p:cNvPr id="42" name="Group 41"/>
          <p:cNvGrpSpPr/>
          <p:nvPr/>
        </p:nvGrpSpPr>
        <p:grpSpPr>
          <a:xfrm>
            <a:off x="2731148" y="2967620"/>
            <a:ext cx="1024181" cy="645342"/>
            <a:chOff x="3640898" y="3955604"/>
            <a:chExt cx="1365337" cy="860191"/>
          </a:xfrm>
        </p:grpSpPr>
        <p:sp>
          <p:nvSpPr>
            <p:cNvPr id="38" name="网chenying0907出品 83"/>
            <p:cNvSpPr/>
            <p:nvPr/>
          </p:nvSpPr>
          <p:spPr>
            <a:xfrm>
              <a:off x="3653424" y="3955604"/>
              <a:ext cx="1352811" cy="400833"/>
            </a:xfrm>
            <a:custGeom>
              <a:avLst/>
              <a:gdLst>
                <a:gd name="connsiteX0" fmla="*/ 1352811 w 1352811"/>
                <a:gd name="connsiteY0" fmla="*/ 400833 h 400833"/>
                <a:gd name="connsiteX1" fmla="*/ 325677 w 1352811"/>
                <a:gd name="connsiteY1" fmla="*/ 0 h 400833"/>
                <a:gd name="connsiteX2" fmla="*/ 0 w 1352811"/>
                <a:gd name="connsiteY2" fmla="*/ 0 h 400833"/>
              </a:gdLst>
              <a:ahLst/>
              <a:cxnLst>
                <a:cxn ang="0">
                  <a:pos x="connsiteX0" y="connsiteY0"/>
                </a:cxn>
                <a:cxn ang="0">
                  <a:pos x="connsiteX1" y="connsiteY1"/>
                </a:cxn>
                <a:cxn ang="0">
                  <a:pos x="connsiteX2" y="connsiteY2"/>
                </a:cxn>
              </a:cxnLst>
              <a:rect l="l" t="t" r="r" b="b"/>
              <a:pathLst>
                <a:path w="1352811" h="400833">
                  <a:moveTo>
                    <a:pt x="1352811" y="400833"/>
                  </a:moveTo>
                  <a:lnTo>
                    <a:pt x="325677" y="0"/>
                  </a:lnTo>
                  <a:lnTo>
                    <a:pt x="0" y="0"/>
                  </a:lnTo>
                </a:path>
              </a:pathLst>
            </a:custGeom>
            <a:noFill/>
            <a:ln w="12700" cap="flat" cmpd="sng" algn="ctr">
              <a:solidFill>
                <a:schemeClr val="accent2"/>
              </a:solidFill>
              <a:prstDash val="solid"/>
              <a:headEnd type="oval" w="med" len="med"/>
              <a:tailEnd type="oval" w="med" len="me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39" name="直接连接符 84"/>
            <p:cNvCxnSpPr/>
            <p:nvPr/>
          </p:nvCxnSpPr>
          <p:spPr>
            <a:xfrm>
              <a:off x="3640898" y="3955604"/>
              <a:ext cx="0" cy="860191"/>
            </a:xfrm>
            <a:prstGeom prst="line">
              <a:avLst/>
            </a:prstGeom>
            <a:noFill/>
            <a:ln w="12700" cap="flat" cmpd="sng" algn="ctr">
              <a:solidFill>
                <a:schemeClr val="accent2"/>
              </a:solidFill>
              <a:prstDash val="solid"/>
              <a:headEnd type="oval" w="med" len="med"/>
              <a:tailEnd type="oval" w="med" len="med"/>
            </a:ln>
            <a:effectLst/>
          </p:spPr>
        </p:cxnSp>
      </p:grpSp>
      <p:grpSp>
        <p:nvGrpSpPr>
          <p:cNvPr id="45" name="Group 44"/>
          <p:cNvGrpSpPr/>
          <p:nvPr/>
        </p:nvGrpSpPr>
        <p:grpSpPr>
          <a:xfrm>
            <a:off x="2804406" y="1230636"/>
            <a:ext cx="603265" cy="645342"/>
            <a:chOff x="3738558" y="1640341"/>
            <a:chExt cx="804214" cy="860191"/>
          </a:xfrm>
        </p:grpSpPr>
        <p:sp>
          <p:nvSpPr>
            <p:cNvPr id="40" name="网chenying0907出品 87"/>
            <p:cNvSpPr/>
            <p:nvPr/>
          </p:nvSpPr>
          <p:spPr>
            <a:xfrm>
              <a:off x="3745059" y="1650815"/>
              <a:ext cx="797713" cy="839244"/>
            </a:xfrm>
            <a:custGeom>
              <a:avLst/>
              <a:gdLst>
                <a:gd name="connsiteX0" fmla="*/ 563671 w 563671"/>
                <a:gd name="connsiteY0" fmla="*/ 839244 h 839244"/>
                <a:gd name="connsiteX1" fmla="*/ 501041 w 563671"/>
                <a:gd name="connsiteY1" fmla="*/ 0 h 839244"/>
                <a:gd name="connsiteX2" fmla="*/ 0 w 563671"/>
                <a:gd name="connsiteY2" fmla="*/ 0 h 839244"/>
              </a:gdLst>
              <a:ahLst/>
              <a:cxnLst>
                <a:cxn ang="0">
                  <a:pos x="connsiteX0" y="connsiteY0"/>
                </a:cxn>
                <a:cxn ang="0">
                  <a:pos x="connsiteX1" y="connsiteY1"/>
                </a:cxn>
                <a:cxn ang="0">
                  <a:pos x="connsiteX2" y="connsiteY2"/>
                </a:cxn>
              </a:cxnLst>
              <a:rect l="l" t="t" r="r" b="b"/>
              <a:pathLst>
                <a:path w="563671" h="839244">
                  <a:moveTo>
                    <a:pt x="563671" y="839244"/>
                  </a:moveTo>
                  <a:lnTo>
                    <a:pt x="501041" y="0"/>
                  </a:lnTo>
                  <a:lnTo>
                    <a:pt x="0" y="0"/>
                  </a:lnTo>
                </a:path>
              </a:pathLst>
            </a:custGeom>
            <a:noFill/>
            <a:ln w="12700" cap="flat" cmpd="sng" algn="ctr">
              <a:solidFill>
                <a:schemeClr val="accent4"/>
              </a:solidFill>
              <a:prstDash val="solid"/>
              <a:headEnd type="oval" w="med" len="med"/>
              <a:tailEnd type="oval" w="med" len="me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41" name="直接连接符 88"/>
            <p:cNvCxnSpPr/>
            <p:nvPr/>
          </p:nvCxnSpPr>
          <p:spPr>
            <a:xfrm>
              <a:off x="3738558" y="1640341"/>
              <a:ext cx="0" cy="860191"/>
            </a:xfrm>
            <a:prstGeom prst="line">
              <a:avLst/>
            </a:prstGeom>
            <a:noFill/>
            <a:ln w="12700" cap="flat" cmpd="sng" algn="ctr">
              <a:solidFill>
                <a:schemeClr val="accent4"/>
              </a:solidFill>
              <a:prstDash val="solid"/>
              <a:headEnd type="oval" w="med" len="med"/>
              <a:tailEnd type="oval" w="med" len="med"/>
            </a:ln>
            <a:effectLst/>
          </p:spPr>
        </p:cxnSp>
      </p:grpSp>
      <p:sp>
        <p:nvSpPr>
          <p:cNvPr id="43" name="网chenying0907出品 42"/>
          <p:cNvSpPr txBox="1"/>
          <p:nvPr/>
        </p:nvSpPr>
        <p:spPr>
          <a:xfrm>
            <a:off x="359387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44" name="Straight Connector 43"/>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80790" y="1157972"/>
            <a:ext cx="2187492" cy="1175220"/>
            <a:chOff x="9380388" y="1598874"/>
            <a:chExt cx="2916150" cy="1566475"/>
          </a:xfrm>
        </p:grpSpPr>
        <p:sp>
          <p:nvSpPr>
            <p:cNvPr id="47" name="网chenying0907出品 46"/>
            <p:cNvSpPr txBox="1"/>
            <p:nvPr/>
          </p:nvSpPr>
          <p:spPr>
            <a:xfrm>
              <a:off x="11024616" y="1598874"/>
              <a:ext cx="1271922" cy="430753"/>
            </a:xfrm>
            <a:prstGeom prst="rect">
              <a:avLst/>
            </a:prstGeom>
            <a:noFill/>
          </p:spPr>
          <p:txBody>
            <a:bodyPr wrap="none" rtlCol="0">
              <a:spAutoFit/>
            </a:bodyPr>
            <a:lstStyle/>
            <a:p>
              <a:pPr algn="r"/>
              <a:r>
                <a:rPr lang="zh-CN" altLang="en-US" sz="1500" b="1" dirty="0">
                  <a:solidFill>
                    <a:schemeClr val="accent4"/>
                  </a:solidFill>
                </a:rPr>
                <a:t>文字描述</a:t>
              </a:r>
              <a:endParaRPr lang="en-GB" sz="1500" b="1" dirty="0">
                <a:solidFill>
                  <a:schemeClr val="accent4"/>
                </a:solidFill>
              </a:endParaRPr>
            </a:p>
          </p:txBody>
        </p:sp>
        <p:sp>
          <p:nvSpPr>
            <p:cNvPr id="48" name="Rectangle 47"/>
            <p:cNvSpPr/>
            <p:nvPr/>
          </p:nvSpPr>
          <p:spPr>
            <a:xfrm>
              <a:off x="9380388" y="1914111"/>
              <a:ext cx="2916150" cy="1251238"/>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grpSp>
      <p:grpSp>
        <p:nvGrpSpPr>
          <p:cNvPr id="49" name="Group 48"/>
          <p:cNvGrpSpPr/>
          <p:nvPr/>
        </p:nvGrpSpPr>
        <p:grpSpPr>
          <a:xfrm>
            <a:off x="6480200" y="1490935"/>
            <a:ext cx="2141770" cy="1188618"/>
            <a:chOff x="8190906" y="1581015"/>
            <a:chExt cx="2855197" cy="1584336"/>
          </a:xfrm>
        </p:grpSpPr>
        <p:sp>
          <p:nvSpPr>
            <p:cNvPr id="50" name="网chenying0907出品 49"/>
            <p:cNvSpPr txBox="1"/>
            <p:nvPr/>
          </p:nvSpPr>
          <p:spPr>
            <a:xfrm>
              <a:off x="8190906" y="1581015"/>
              <a:ext cx="1639480" cy="430754"/>
            </a:xfrm>
            <a:prstGeom prst="rect">
              <a:avLst/>
            </a:prstGeom>
            <a:noFill/>
          </p:spPr>
          <p:txBody>
            <a:bodyPr wrap="none" rtlCol="0">
              <a:spAutoFit/>
            </a:bodyPr>
            <a:lstStyle/>
            <a:p>
              <a:r>
                <a:rPr lang="en-US" sz="1500" b="1">
                  <a:solidFill>
                    <a:schemeClr val="accent1"/>
                  </a:solidFill>
                </a:rPr>
                <a:t>HMTL Design</a:t>
              </a:r>
              <a:endParaRPr lang="en-GB" sz="1500" b="1">
                <a:solidFill>
                  <a:schemeClr val="accent1"/>
                </a:solidFill>
              </a:endParaRPr>
            </a:p>
          </p:txBody>
        </p:sp>
        <p:sp>
          <p:nvSpPr>
            <p:cNvPr id="51" name="Rectangle 50"/>
            <p:cNvSpPr/>
            <p:nvPr/>
          </p:nvSpPr>
          <p:spPr>
            <a:xfrm>
              <a:off x="8190907" y="1914111"/>
              <a:ext cx="2855196" cy="1251240"/>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grpSp>
      <p:grpSp>
        <p:nvGrpSpPr>
          <p:cNvPr id="55" name="Group 54"/>
          <p:cNvGrpSpPr/>
          <p:nvPr/>
        </p:nvGrpSpPr>
        <p:grpSpPr>
          <a:xfrm>
            <a:off x="580792" y="2894954"/>
            <a:ext cx="2063768" cy="1344496"/>
            <a:chOff x="9545326" y="1598874"/>
            <a:chExt cx="2751213" cy="1792109"/>
          </a:xfrm>
        </p:grpSpPr>
        <p:sp>
          <p:nvSpPr>
            <p:cNvPr id="56" name="网chenying0907出品 55"/>
            <p:cNvSpPr txBox="1"/>
            <p:nvPr/>
          </p:nvSpPr>
          <p:spPr>
            <a:xfrm>
              <a:off x="10502425" y="1598874"/>
              <a:ext cx="1794113" cy="430754"/>
            </a:xfrm>
            <a:prstGeom prst="rect">
              <a:avLst/>
            </a:prstGeom>
            <a:noFill/>
          </p:spPr>
          <p:txBody>
            <a:bodyPr wrap="none" rtlCol="0">
              <a:spAutoFit/>
            </a:bodyPr>
            <a:lstStyle/>
            <a:p>
              <a:pPr algn="r"/>
              <a:r>
                <a:rPr lang="en-US" sz="1500" b="1">
                  <a:solidFill>
                    <a:schemeClr val="accent2"/>
                  </a:solidFill>
                </a:rPr>
                <a:t>Key To Success</a:t>
              </a:r>
              <a:endParaRPr lang="en-GB" sz="1500" b="1">
                <a:solidFill>
                  <a:schemeClr val="accent2"/>
                </a:solidFill>
              </a:endParaRPr>
            </a:p>
          </p:txBody>
        </p:sp>
        <p:sp>
          <p:nvSpPr>
            <p:cNvPr id="57" name="Rectangle 56"/>
            <p:cNvSpPr/>
            <p:nvPr/>
          </p:nvSpPr>
          <p:spPr>
            <a:xfrm>
              <a:off x="9545326" y="1914112"/>
              <a:ext cx="2751213" cy="1476871"/>
            </a:xfrm>
            <a:prstGeom prst="rect">
              <a:avLst/>
            </a:prstGeom>
          </p:spPr>
          <p:txBody>
            <a:bodyPr wrap="square">
              <a:spAutoFit/>
            </a:bodyPr>
            <a:lstStyle/>
            <a:p>
              <a:pPr algn="r"/>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grpSp>
      <p:cxnSp>
        <p:nvCxnSpPr>
          <p:cNvPr id="58" name="直接连接符 81"/>
          <p:cNvCxnSpPr/>
          <p:nvPr/>
        </p:nvCxnSpPr>
        <p:spPr>
          <a:xfrm>
            <a:off x="4777900" y="4066463"/>
            <a:ext cx="913197" cy="0"/>
          </a:xfrm>
          <a:prstGeom prst="line">
            <a:avLst/>
          </a:prstGeom>
          <a:noFill/>
          <a:ln w="12700" cap="flat" cmpd="sng" algn="ctr">
            <a:solidFill>
              <a:schemeClr val="tx1"/>
            </a:solidFill>
            <a:prstDash val="solid"/>
            <a:headEnd type="oval" w="med" len="med"/>
            <a:tailEnd type="oval" w="med" len="med"/>
          </a:ln>
          <a:effectLst/>
        </p:spPr>
      </p:cxnSp>
      <p:grpSp>
        <p:nvGrpSpPr>
          <p:cNvPr id="62" name="Group 61"/>
          <p:cNvGrpSpPr/>
          <p:nvPr/>
        </p:nvGrpSpPr>
        <p:grpSpPr>
          <a:xfrm>
            <a:off x="5823582" y="3604767"/>
            <a:ext cx="2798387" cy="1010083"/>
            <a:chOff x="7682990" y="4612342"/>
            <a:chExt cx="3730535" cy="1346362"/>
          </a:xfrm>
        </p:grpSpPr>
        <p:sp>
          <p:nvSpPr>
            <p:cNvPr id="60" name="Rectangle 59"/>
            <p:cNvSpPr/>
            <p:nvPr/>
          </p:nvSpPr>
          <p:spPr>
            <a:xfrm>
              <a:off x="7682990" y="4933099"/>
              <a:ext cx="3730535" cy="1025605"/>
            </a:xfrm>
            <a:prstGeom prst="rect">
              <a:avLst/>
            </a:prstGeom>
          </p:spPr>
          <p:txBody>
            <a:bodyPr wrap="square">
              <a:spAutoFit/>
            </a:bodyPr>
            <a:lstStyle/>
            <a:p>
              <a:r>
                <a:rPr lang="zh-CN" altLang="en-US" sz="1100" dirty="0"/>
                <a:t>在此处输入具体的文字描述内容在此处输入具体的文字描述内容，在此处输入具体的文字描述内容在此处输入具体的文字描述内容在此处输入具体的文字描述内容</a:t>
              </a:r>
              <a:endParaRPr lang="en-GB" sz="1100" dirty="0"/>
            </a:p>
          </p:txBody>
        </p:sp>
        <p:sp>
          <p:nvSpPr>
            <p:cNvPr id="61" name="网chenying0907出品 60"/>
            <p:cNvSpPr txBox="1"/>
            <p:nvPr/>
          </p:nvSpPr>
          <p:spPr>
            <a:xfrm>
              <a:off x="7682990" y="4612342"/>
              <a:ext cx="848461" cy="430754"/>
            </a:xfrm>
            <a:prstGeom prst="rect">
              <a:avLst/>
            </a:prstGeom>
            <a:noFill/>
          </p:spPr>
          <p:txBody>
            <a:bodyPr wrap="none" rtlCol="0">
              <a:spAutoFit/>
            </a:bodyPr>
            <a:lstStyle/>
            <a:p>
              <a:r>
                <a:rPr lang="en-US" sz="1500" b="1"/>
                <a:t>Trunk</a:t>
              </a:r>
              <a:endParaRPr lang="en-GB" sz="1500" b="1"/>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7000"/>
                            </p:stCondLst>
                            <p:childTnLst>
                              <p:par>
                                <p:cTn id="73" presetID="2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234" y="-2"/>
            <a:ext cx="6388721" cy="728704"/>
          </a:xfrm>
        </p:spPr>
        <p:txBody>
          <a:bodyPr vert="horz" lIns="68589" tIns="34295" rIns="68589" bIns="34295" rtlCol="0" anchor="ctr">
            <a:normAutofit/>
          </a:bodyPr>
          <a:lstStyle/>
          <a:p>
            <a:pPr defTabSz="914400">
              <a:lnSpc>
                <a:spcPct val="100000"/>
              </a:lnSpc>
              <a:spcBef>
                <a:spcPts val="0"/>
              </a:spcBef>
            </a:pPr>
            <a:r>
              <a:rPr lang="zh-CN" altLang="en-US" sz="2400" b="1" dirty="0">
                <a:solidFill>
                  <a:srgbClr val="435258"/>
                </a:solidFill>
                <a:latin typeface="微软雅黑" panose="020B0503020204020204" pitchFamily="34" charset="-122"/>
                <a:ea typeface="微软雅黑" panose="020B0503020204020204" pitchFamily="34" charset="-122"/>
                <a:cs typeface="+mn-cs"/>
              </a:rPr>
              <a:t>教学难点</a:t>
            </a:r>
            <a:endParaRPr lang="en-GB" sz="2400" b="1" dirty="0">
              <a:solidFill>
                <a:srgbClr val="435258"/>
              </a:solidFill>
              <a:latin typeface="微软雅黑" panose="020B0503020204020204" pitchFamily="34" charset="-122"/>
              <a:ea typeface="微软雅黑" panose="020B0503020204020204" pitchFamily="34" charset="-122"/>
              <a:cs typeface="+mn-cs"/>
            </a:endParaRPr>
          </a:p>
        </p:txBody>
      </p:sp>
      <p:sp>
        <p:nvSpPr>
          <p:cNvPr id="61" name="网chenying0907出品 60"/>
          <p:cNvSpPr txBox="1"/>
          <p:nvPr/>
        </p:nvSpPr>
        <p:spPr>
          <a:xfrm>
            <a:off x="3470801" y="537982"/>
            <a:ext cx="2305586" cy="253926"/>
          </a:xfrm>
          <a:prstGeom prst="rect">
            <a:avLst/>
          </a:prstGeom>
          <a:noFill/>
        </p:spPr>
        <p:txBody>
          <a:bodyPr wrap="none" lIns="68589" tIns="34295" rIns="68589" bIns="34295" rtlCol="0">
            <a:spAutoFit/>
          </a:bodyPr>
          <a:lstStyle/>
          <a:p>
            <a:r>
              <a:rPr lang="en-GB" sz="1200" dirty="0">
                <a:solidFill>
                  <a:schemeClr val="bg2">
                    <a:lumMod val="50000"/>
                  </a:schemeClr>
                </a:solidFill>
              </a:rPr>
              <a:t>Exquisite teaching design template</a:t>
            </a:r>
            <a:endParaRPr lang="en-GB" sz="1200" dirty="0">
              <a:solidFill>
                <a:schemeClr val="accent2"/>
              </a:solidFill>
            </a:endParaRPr>
          </a:p>
        </p:txBody>
      </p:sp>
      <p:cxnSp>
        <p:nvCxnSpPr>
          <p:cNvPr id="62" name="Straight Connector 61"/>
          <p:cNvCxnSpPr/>
          <p:nvPr/>
        </p:nvCxnSpPr>
        <p:spPr>
          <a:xfrm>
            <a:off x="4222596" y="804676"/>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54614" y="1012427"/>
            <a:ext cx="3651523" cy="3645521"/>
            <a:chOff x="379424" y="1277705"/>
            <a:chExt cx="4867852" cy="4859194"/>
          </a:xfrm>
        </p:grpSpPr>
        <p:sp>
          <p:nvSpPr>
            <p:cNvPr id="4" name="空心弧 44"/>
            <p:cNvSpPr/>
            <p:nvPr/>
          </p:nvSpPr>
          <p:spPr>
            <a:xfrm rot="11968239">
              <a:off x="379424" y="1277705"/>
              <a:ext cx="4481079" cy="4481080"/>
            </a:xfrm>
            <a:prstGeom prst="blockArc">
              <a:avLst>
                <a:gd name="adj1" fmla="val 5692214"/>
                <a:gd name="adj2" fmla="val 21588400"/>
                <a:gd name="adj3" fmla="val 751"/>
              </a:avLst>
            </a:prstGeom>
            <a:solidFill>
              <a:schemeClr val="accent5"/>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 name="空心弧 45"/>
            <p:cNvSpPr/>
            <p:nvPr/>
          </p:nvSpPr>
          <p:spPr>
            <a:xfrm rot="483470">
              <a:off x="1077924" y="1966103"/>
              <a:ext cx="3193761" cy="3193761"/>
            </a:xfrm>
            <a:prstGeom prst="blockArc">
              <a:avLst>
                <a:gd name="adj1" fmla="val 5692214"/>
                <a:gd name="adj2" fmla="val 42522"/>
                <a:gd name="adj3" fmla="val 1111"/>
              </a:avLst>
            </a:prstGeom>
            <a:solidFill>
              <a:schemeClr val="accent2"/>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网chenying0907出品 46"/>
            <p:cNvSpPr/>
            <p:nvPr/>
          </p:nvSpPr>
          <p:spPr bwMode="auto">
            <a:xfrm>
              <a:off x="1268424" y="2156603"/>
              <a:ext cx="2814205" cy="2814205"/>
            </a:xfrm>
            <a:prstGeom prst="ellipse">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网chenying0907出品 47"/>
            <p:cNvSpPr/>
            <p:nvPr/>
          </p:nvSpPr>
          <p:spPr bwMode="auto">
            <a:xfrm>
              <a:off x="1395424" y="2270614"/>
              <a:ext cx="2551546" cy="2552989"/>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 name="网chenying0907出品 48"/>
            <p:cNvSpPr/>
            <p:nvPr/>
          </p:nvSpPr>
          <p:spPr bwMode="auto">
            <a:xfrm>
              <a:off x="1636435" y="2526057"/>
              <a:ext cx="2078182" cy="2079625"/>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网chenying0907出品 49"/>
            <p:cNvSpPr/>
            <p:nvPr/>
          </p:nvSpPr>
          <p:spPr bwMode="auto">
            <a:xfrm>
              <a:off x="1698492" y="2570796"/>
              <a:ext cx="1962727" cy="1962727"/>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同心圆 52"/>
            <p:cNvSpPr/>
            <p:nvPr/>
          </p:nvSpPr>
          <p:spPr bwMode="auto">
            <a:xfrm>
              <a:off x="3718947" y="1517273"/>
              <a:ext cx="920750" cy="920750"/>
            </a:xfrm>
            <a:prstGeom prst="donut">
              <a:avLst>
                <a:gd name="adj" fmla="val 3142"/>
              </a:avLst>
            </a:prstGeom>
            <a:solidFill>
              <a:schemeClr val="accent1"/>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3" name="网chenying0907出品 54"/>
            <p:cNvSpPr/>
            <p:nvPr/>
          </p:nvSpPr>
          <p:spPr bwMode="auto">
            <a:xfrm>
              <a:off x="3941197" y="1755398"/>
              <a:ext cx="477693" cy="477693"/>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网chenying0907出品 53"/>
            <p:cNvSpPr txBox="1">
              <a:spLocks noChangeArrowheads="1"/>
            </p:cNvSpPr>
            <p:nvPr/>
          </p:nvSpPr>
          <p:spPr bwMode="auto">
            <a:xfrm>
              <a:off x="4006264" y="1756912"/>
              <a:ext cx="402178"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2"/>
                  </a:solidFill>
                </a:rPr>
                <a:t>1</a:t>
              </a:r>
              <a:endParaRPr lang="en-GB" altLang="en-US" sz="1800" b="1">
                <a:solidFill>
                  <a:schemeClr val="bg2"/>
                </a:solidFill>
              </a:endParaRPr>
            </a:p>
          </p:txBody>
        </p:sp>
        <p:sp>
          <p:nvSpPr>
            <p:cNvPr id="26" name="同心圆 59"/>
            <p:cNvSpPr/>
            <p:nvPr/>
          </p:nvSpPr>
          <p:spPr bwMode="auto">
            <a:xfrm>
              <a:off x="4325083" y="2749751"/>
              <a:ext cx="922193" cy="922194"/>
            </a:xfrm>
            <a:prstGeom prst="donut">
              <a:avLst>
                <a:gd name="adj" fmla="val 3142"/>
              </a:avLst>
            </a:prstGeom>
            <a:solidFill>
              <a:schemeClr val="accent2"/>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7" name="网chenying0907出品 61"/>
            <p:cNvSpPr/>
            <p:nvPr/>
          </p:nvSpPr>
          <p:spPr bwMode="auto">
            <a:xfrm>
              <a:off x="4548776" y="2987877"/>
              <a:ext cx="477694" cy="479136"/>
            </a:xfrm>
            <a:prstGeom prst="ellipse">
              <a:avLst/>
            </a:prstGeom>
            <a:solidFill>
              <a:schemeClr val="accent2"/>
            </a:solidFill>
            <a:ln w="25400" cap="flat" cmpd="sng" algn="ctr">
              <a:no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网chenying0907出品 54"/>
            <p:cNvSpPr txBox="1">
              <a:spLocks noChangeArrowheads="1"/>
            </p:cNvSpPr>
            <p:nvPr/>
          </p:nvSpPr>
          <p:spPr bwMode="auto">
            <a:xfrm>
              <a:off x="4620915" y="2998969"/>
              <a:ext cx="402178"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2"/>
                  </a:solidFill>
                </a:rPr>
                <a:t>2</a:t>
              </a:r>
              <a:endParaRPr lang="en-GB" altLang="en-US" sz="1800" b="1">
                <a:solidFill>
                  <a:schemeClr val="bg2"/>
                </a:solidFill>
              </a:endParaRPr>
            </a:p>
          </p:txBody>
        </p:sp>
        <p:sp>
          <p:nvSpPr>
            <p:cNvPr id="30" name="同心圆 66"/>
            <p:cNvSpPr/>
            <p:nvPr/>
          </p:nvSpPr>
          <p:spPr bwMode="auto">
            <a:xfrm>
              <a:off x="4029230" y="4143864"/>
              <a:ext cx="922194" cy="922194"/>
            </a:xfrm>
            <a:prstGeom prst="donut">
              <a:avLst>
                <a:gd name="adj" fmla="val 3142"/>
              </a:avLst>
            </a:prstGeom>
            <a:solidFill>
              <a:schemeClr val="accent3"/>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1" name="网chenying0907出品 68"/>
            <p:cNvSpPr/>
            <p:nvPr/>
          </p:nvSpPr>
          <p:spPr bwMode="auto">
            <a:xfrm>
              <a:off x="4252924" y="4381990"/>
              <a:ext cx="477693" cy="479136"/>
            </a:xfrm>
            <a:prstGeom prst="ellipse">
              <a:avLst/>
            </a:prstGeom>
            <a:solidFill>
              <a:schemeClr val="accent3"/>
            </a:solidFill>
            <a:ln w="25400" cap="flat" cmpd="sng" algn="ctr">
              <a:no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网chenying0907出品 55"/>
            <p:cNvSpPr txBox="1">
              <a:spLocks noChangeArrowheads="1"/>
            </p:cNvSpPr>
            <p:nvPr/>
          </p:nvSpPr>
          <p:spPr bwMode="auto">
            <a:xfrm>
              <a:off x="4322893" y="4383734"/>
              <a:ext cx="402178"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2"/>
                  </a:solidFill>
                </a:rPr>
                <a:t>3</a:t>
              </a:r>
              <a:endParaRPr lang="en-GB" altLang="en-US" sz="1800" b="1">
                <a:solidFill>
                  <a:schemeClr val="bg2"/>
                </a:solidFill>
              </a:endParaRPr>
            </a:p>
          </p:txBody>
        </p:sp>
        <p:sp>
          <p:nvSpPr>
            <p:cNvPr id="34" name="同心圆 73"/>
            <p:cNvSpPr/>
            <p:nvPr/>
          </p:nvSpPr>
          <p:spPr bwMode="auto">
            <a:xfrm>
              <a:off x="2425856" y="5214705"/>
              <a:ext cx="922193" cy="922194"/>
            </a:xfrm>
            <a:prstGeom prst="donut">
              <a:avLst>
                <a:gd name="adj" fmla="val 3142"/>
              </a:avLst>
            </a:prstGeom>
            <a:solidFill>
              <a:schemeClr val="accent4"/>
            </a:solidFill>
            <a:ln w="25400" cap="flat" cmpd="sng" algn="ctr">
              <a:noFill/>
              <a:prstDash val="soli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网chenying0907出品 75"/>
            <p:cNvSpPr/>
            <p:nvPr/>
          </p:nvSpPr>
          <p:spPr bwMode="auto">
            <a:xfrm>
              <a:off x="2649549" y="5452831"/>
              <a:ext cx="477694" cy="479136"/>
            </a:xfrm>
            <a:prstGeom prst="ellipse">
              <a:avLst/>
            </a:prstGeom>
            <a:solidFill>
              <a:schemeClr val="accent4"/>
            </a:solidFill>
            <a:ln w="25400" cap="flat" cmpd="sng" algn="ctr">
              <a:no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网chenying0907出品 56"/>
            <p:cNvSpPr txBox="1">
              <a:spLocks noChangeArrowheads="1"/>
            </p:cNvSpPr>
            <p:nvPr/>
          </p:nvSpPr>
          <p:spPr bwMode="auto">
            <a:xfrm>
              <a:off x="2715756" y="5468325"/>
              <a:ext cx="402178"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2"/>
                  </a:solidFill>
                </a:rPr>
                <a:t>4</a:t>
              </a:r>
              <a:endParaRPr lang="en-GB" altLang="en-US" sz="1800" b="1">
                <a:solidFill>
                  <a:schemeClr val="bg2"/>
                </a:solidFill>
              </a:endParaRPr>
            </a:p>
          </p:txBody>
        </p:sp>
        <p:sp>
          <p:nvSpPr>
            <p:cNvPr id="64" name="网chenying0907出品 63"/>
            <p:cNvSpPr txBox="1"/>
            <p:nvPr/>
          </p:nvSpPr>
          <p:spPr>
            <a:xfrm>
              <a:off x="2105054" y="3134261"/>
              <a:ext cx="1066773" cy="779459"/>
            </a:xfrm>
            <a:prstGeom prst="rect">
              <a:avLst/>
            </a:prstGeom>
            <a:noFill/>
          </p:spPr>
          <p:txBody>
            <a:bodyPr wrap="none"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添  加</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gn="ctr"/>
              <a:r>
                <a:rPr lang="zh-CN" altLang="en-US" sz="1600" b="1" dirty="0">
                  <a:solidFill>
                    <a:schemeClr val="accent1"/>
                  </a:solidFill>
                  <a:latin typeface="微软雅黑" panose="020B0503020204020204" pitchFamily="34" charset="-122"/>
                  <a:ea typeface="微软雅黑" panose="020B0503020204020204" pitchFamily="34" charset="-122"/>
                </a:rPr>
                <a:t>小标题</a:t>
              </a:r>
              <a:endParaRPr lang="en-GB" sz="1600" b="1" dirty="0">
                <a:solidFill>
                  <a:schemeClr val="accent1"/>
                </a:solidFill>
                <a:latin typeface="微软雅黑" panose="020B0503020204020204" pitchFamily="34" charset="-122"/>
                <a:ea typeface="微软雅黑" panose="020B0503020204020204" pitchFamily="34" charset="-122"/>
              </a:endParaRPr>
            </a:p>
          </p:txBody>
        </p:sp>
      </p:grpSp>
      <p:sp>
        <p:nvSpPr>
          <p:cNvPr id="65" name="Rectangle 64"/>
          <p:cNvSpPr/>
          <p:nvPr/>
        </p:nvSpPr>
        <p:spPr>
          <a:xfrm>
            <a:off x="5017090" y="1199831"/>
            <a:ext cx="2742610" cy="577091"/>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a:t>
            </a:r>
            <a:endParaRPr lang="en-GB" sz="1100" dirty="0"/>
          </a:p>
        </p:txBody>
      </p:sp>
      <p:sp>
        <p:nvSpPr>
          <p:cNvPr id="66" name="Rectangle 65"/>
          <p:cNvSpPr/>
          <p:nvPr/>
        </p:nvSpPr>
        <p:spPr>
          <a:xfrm>
            <a:off x="5357910" y="2182126"/>
            <a:ext cx="2541490" cy="577091"/>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a:t>
            </a:r>
            <a:endParaRPr lang="en-GB" altLang="zh-CN" sz="1100" dirty="0"/>
          </a:p>
        </p:txBody>
      </p:sp>
      <p:sp>
        <p:nvSpPr>
          <p:cNvPr id="67" name="Rectangle 66"/>
          <p:cNvSpPr/>
          <p:nvPr/>
        </p:nvSpPr>
        <p:spPr>
          <a:xfrm>
            <a:off x="5121360" y="3244007"/>
            <a:ext cx="2778040" cy="577091"/>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a:t>
            </a:r>
            <a:endParaRPr lang="en-GB" sz="1100" dirty="0"/>
          </a:p>
        </p:txBody>
      </p:sp>
      <p:sp>
        <p:nvSpPr>
          <p:cNvPr id="68" name="Rectangle 67"/>
          <p:cNvSpPr/>
          <p:nvPr/>
        </p:nvSpPr>
        <p:spPr>
          <a:xfrm>
            <a:off x="4073892" y="4207704"/>
            <a:ext cx="2771407" cy="577091"/>
          </a:xfrm>
          <a:prstGeom prst="rect">
            <a:avLst/>
          </a:prstGeom>
        </p:spPr>
        <p:txBody>
          <a:bodyPr wrap="square" lIns="68589" tIns="34295" rIns="68589" bIns="34295">
            <a:spAutoFit/>
          </a:bodyPr>
          <a:lstStyle/>
          <a:p>
            <a:r>
              <a:rPr lang="zh-CN" altLang="en-US" sz="1100" dirty="0"/>
              <a:t>在此处输入具体的文字描述内容在此处输入具体的文字描述内容在此处输入具体的文字描述内容</a:t>
            </a:r>
            <a:endParaRPr lang="en-GB" altLang="zh-CN" sz="1100" dirty="0"/>
          </a:p>
        </p:txBody>
      </p:sp>
      <p:pic>
        <p:nvPicPr>
          <p:cNvPr id="1027" name="Picture 3" descr="E:\0000000熊猫PPT\PNG\人物\望远镜人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36" y="2754144"/>
            <a:ext cx="2755900" cy="2399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par>
                          <p:cTn id="26" fill="hold">
                            <p:stCondLst>
                              <p:cond delay="4500"/>
                            </p:stCondLst>
                            <p:childTnLst>
                              <p:par>
                                <p:cTn id="27" presetID="12" presetClass="entr" presetSubtype="8"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p:tgtEl>
                                          <p:spTgt spid="65"/>
                                        </p:tgtEl>
                                        <p:attrNameLst>
                                          <p:attrName>ppt_x</p:attrName>
                                        </p:attrNameLst>
                                      </p:cBhvr>
                                      <p:tavLst>
                                        <p:tav tm="0">
                                          <p:val>
                                            <p:strVal val="#ppt_x-#ppt_w*1.125000"/>
                                          </p:val>
                                        </p:tav>
                                        <p:tav tm="100000">
                                          <p:val>
                                            <p:strVal val="#ppt_x"/>
                                          </p:val>
                                        </p:tav>
                                      </p:tavLst>
                                    </p:anim>
                                    <p:animEffect transition="in" filter="wipe(right)">
                                      <p:cBhvr>
                                        <p:cTn id="30" dur="500"/>
                                        <p:tgtEl>
                                          <p:spTgt spid="65"/>
                                        </p:tgtEl>
                                      </p:cBhvr>
                                    </p:animEffect>
                                  </p:childTnLst>
                                </p:cTn>
                              </p:par>
                            </p:childTnLst>
                          </p:cTn>
                        </p:par>
                        <p:par>
                          <p:cTn id="31" fill="hold">
                            <p:stCondLst>
                              <p:cond delay="5000"/>
                            </p:stCondLst>
                            <p:childTnLst>
                              <p:par>
                                <p:cTn id="32" presetID="12" presetClass="entr" presetSubtype="8"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p:tgtEl>
                                          <p:spTgt spid="66"/>
                                        </p:tgtEl>
                                        <p:attrNameLst>
                                          <p:attrName>ppt_x</p:attrName>
                                        </p:attrNameLst>
                                      </p:cBhvr>
                                      <p:tavLst>
                                        <p:tav tm="0">
                                          <p:val>
                                            <p:strVal val="#ppt_x-#ppt_w*1.125000"/>
                                          </p:val>
                                        </p:tav>
                                        <p:tav tm="100000">
                                          <p:val>
                                            <p:strVal val="#ppt_x"/>
                                          </p:val>
                                        </p:tav>
                                      </p:tavLst>
                                    </p:anim>
                                    <p:animEffect transition="in" filter="wipe(right)">
                                      <p:cBhvr>
                                        <p:cTn id="35" dur="500"/>
                                        <p:tgtEl>
                                          <p:spTgt spid="66"/>
                                        </p:tgtEl>
                                      </p:cBhvr>
                                    </p:animEffect>
                                  </p:childTnLst>
                                </p:cTn>
                              </p:par>
                            </p:childTnLst>
                          </p:cTn>
                        </p:par>
                        <p:par>
                          <p:cTn id="36" fill="hold">
                            <p:stCondLst>
                              <p:cond delay="5500"/>
                            </p:stCondLst>
                            <p:childTnLst>
                              <p:par>
                                <p:cTn id="37" presetID="12" presetClass="entr" presetSubtype="8"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p:tgtEl>
                                          <p:spTgt spid="67"/>
                                        </p:tgtEl>
                                        <p:attrNameLst>
                                          <p:attrName>ppt_x</p:attrName>
                                        </p:attrNameLst>
                                      </p:cBhvr>
                                      <p:tavLst>
                                        <p:tav tm="0">
                                          <p:val>
                                            <p:strVal val="#ppt_x-#ppt_w*1.125000"/>
                                          </p:val>
                                        </p:tav>
                                        <p:tav tm="100000">
                                          <p:val>
                                            <p:strVal val="#ppt_x"/>
                                          </p:val>
                                        </p:tav>
                                      </p:tavLst>
                                    </p:anim>
                                    <p:animEffect transition="in" filter="wipe(right)">
                                      <p:cBhvr>
                                        <p:cTn id="40" dur="500"/>
                                        <p:tgtEl>
                                          <p:spTgt spid="67"/>
                                        </p:tgtEl>
                                      </p:cBhvr>
                                    </p:animEffect>
                                  </p:childTnLst>
                                </p:cTn>
                              </p:par>
                            </p:childTnLst>
                          </p:cTn>
                        </p:par>
                        <p:par>
                          <p:cTn id="41" fill="hold">
                            <p:stCondLst>
                              <p:cond delay="6000"/>
                            </p:stCondLst>
                            <p:childTnLst>
                              <p:par>
                                <p:cTn id="42" presetID="12" presetClass="entr" presetSubtype="8"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right)">
                                      <p:cBhvr>
                                        <p:cTn id="4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5" grpId="0"/>
      <p:bldP spid="66" grpId="0"/>
      <p:bldP spid="67"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e99142578c9ff97c9698a7b8111f5ac905f0"/>
</p:tagLst>
</file>

<file path=ppt/theme/theme1.xml><?xml version="1.0" encoding="utf-8"?>
<a:theme xmlns:a="http://schemas.openxmlformats.org/drawingml/2006/main" name="Office Theme">
  <a:themeElements>
    <a:clrScheme name="Custom 50">
      <a:dk1>
        <a:srgbClr val="5C5C5C"/>
      </a:dk1>
      <a:lt1>
        <a:srgbClr val="FFFFFF"/>
      </a:lt1>
      <a:dk2>
        <a:srgbClr val="3F3F3F"/>
      </a:dk2>
      <a:lt2>
        <a:srgbClr val="FCFCFC"/>
      </a:lt2>
      <a:accent1>
        <a:srgbClr val="0A5064"/>
      </a:accent1>
      <a:accent2>
        <a:srgbClr val="0F7895"/>
      </a:accent2>
      <a:accent3>
        <a:srgbClr val="15A1C8"/>
      </a:accent3>
      <a:accent4>
        <a:srgbClr val="62CFEE"/>
      </a:accent4>
      <a:accent5>
        <a:srgbClr val="96DFF4"/>
      </a:accent5>
      <a:accent6>
        <a:srgbClr val="CAEFF9"/>
      </a:accent6>
      <a:hlink>
        <a:srgbClr val="0563C1"/>
      </a:hlink>
      <a:folHlink>
        <a:srgbClr val="954F72"/>
      </a:folHlink>
    </a:clrScheme>
    <a:fontScheme name="Custom 12">
      <a:majorFont>
        <a:latin typeface="La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3742</Words>
  <Application>Microsoft Office PowerPoint</Application>
  <PresentationFormat>自定义</PresentationFormat>
  <Paragraphs>418</Paragraphs>
  <Slides>37</Slides>
  <Notes>37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Gill Sans</vt:lpstr>
      <vt:lpstr>方正粗活意简体</vt:lpstr>
      <vt:lpstr>方正粗宋简体</vt:lpstr>
      <vt:lpstr>方正正大黑简体</vt:lpstr>
      <vt:lpstr>微软雅黑</vt:lpstr>
      <vt:lpstr>Arial</vt:lpstr>
      <vt:lpstr>Calibri</vt:lpstr>
      <vt:lpstr>Lato</vt:lpstr>
      <vt:lpstr>Wingdings</vt:lpstr>
      <vt:lpstr>Office Theme</vt:lpstr>
      <vt:lpstr>PowerPoint 演示文稿</vt:lpstr>
      <vt:lpstr>目录 Content</vt:lpstr>
      <vt:lpstr>PowerPoint 演示文稿</vt:lpstr>
      <vt:lpstr>课程性质</vt:lpstr>
      <vt:lpstr>教学内容</vt:lpstr>
      <vt:lpstr>教学目标</vt:lpstr>
      <vt:lpstr>学情分析</vt:lpstr>
      <vt:lpstr>教学重点</vt:lpstr>
      <vt:lpstr>教学难点</vt:lpstr>
      <vt:lpstr>PowerPoint 演示文稿</vt:lpstr>
      <vt:lpstr>教学策略设计</vt:lpstr>
      <vt:lpstr>教学方法设计</vt:lpstr>
      <vt:lpstr>教学手段和资源</vt:lpstr>
      <vt:lpstr>课堂教学设计</vt:lpstr>
      <vt:lpstr>PowerPoint 演示文稿</vt:lpstr>
      <vt:lpstr>竞争与合作学习</vt:lpstr>
      <vt:lpstr>PowerPoint 演示文稿</vt:lpstr>
      <vt:lpstr>教学阶段</vt:lpstr>
      <vt:lpstr>课前准备</vt:lpstr>
      <vt:lpstr>PowerPoint 演示文稿</vt:lpstr>
      <vt:lpstr>课前准备</vt:lpstr>
      <vt:lpstr>课前准备</vt:lpstr>
      <vt:lpstr>PowerPoint 演示文稿</vt:lpstr>
      <vt:lpstr>课堂实施1</vt:lpstr>
      <vt:lpstr>课堂实施2</vt:lpstr>
      <vt:lpstr>课堂实施3</vt:lpstr>
      <vt:lpstr>课堂实施4</vt:lpstr>
      <vt:lpstr>课后提升</vt:lpstr>
      <vt:lpstr>课后提升</vt:lpstr>
      <vt:lpstr>PowerPoint 演示文稿</vt:lpstr>
      <vt:lpstr>课堂教学中存在的问题</vt:lpstr>
      <vt:lpstr>学生学习存在的问题</vt:lpstr>
      <vt:lpstr>坚持以学生为本</vt:lpstr>
      <vt:lpstr>坚持以学生为本</vt:lpstr>
      <vt:lpstr>信息化教学提升课堂效果</vt:lpstr>
      <vt:lpstr>教学总结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4</cp:revision>
  <dcterms:created xsi:type="dcterms:W3CDTF">2015-03-19T05:35:00Z</dcterms:created>
  <dcterms:modified xsi:type="dcterms:W3CDTF">2021-01-05T11:10:41Z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