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154" r:id="rId2"/>
    <p:sldId id="3155" r:id="rId3"/>
    <p:sldId id="3158" r:id="rId4"/>
    <p:sldId id="3142" r:id="rId5"/>
    <p:sldId id="3131" r:id="rId6"/>
    <p:sldId id="3129" r:id="rId7"/>
    <p:sldId id="3164" r:id="rId8"/>
    <p:sldId id="3126" r:id="rId9"/>
    <p:sldId id="3166" r:id="rId10"/>
    <p:sldId id="3144" r:id="rId11"/>
    <p:sldId id="3132" r:id="rId12"/>
    <p:sldId id="3134" r:id="rId13"/>
    <p:sldId id="3143" r:id="rId14"/>
    <p:sldId id="3127" r:id="rId15"/>
    <p:sldId id="3167" r:id="rId16"/>
    <p:sldId id="3136" r:id="rId17"/>
    <p:sldId id="3133" r:id="rId18"/>
    <p:sldId id="3135" r:id="rId19"/>
    <p:sldId id="3128" r:id="rId20"/>
    <p:sldId id="3168" r:id="rId21"/>
    <p:sldId id="3145" r:id="rId22"/>
    <p:sldId id="3130" r:id="rId23"/>
    <p:sldId id="3162" r:id="rId24"/>
    <p:sldId id="3163" r:id="rId25"/>
    <p:sldId id="3165" r:id="rId26"/>
    <p:sldId id="3169" r:id="rId27"/>
  </p:sldIdLst>
  <p:sldSz cx="12858750" cy="723265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  <p15:guide id="7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54D"/>
    <a:srgbClr val="000000"/>
    <a:srgbClr val="003E60"/>
    <a:srgbClr val="EE000A"/>
    <a:srgbClr val="F3C5BE"/>
    <a:srgbClr val="60AEA9"/>
    <a:srgbClr val="00B369"/>
    <a:srgbClr val="1A8CE1"/>
    <a:srgbClr val="FFFFFF"/>
    <a:srgbClr val="A78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41" autoAdjust="0"/>
    <p:restoredTop sz="92986" autoAdjust="0"/>
  </p:normalViewPr>
  <p:slideViewPr>
    <p:cSldViewPr>
      <p:cViewPr varScale="1">
        <p:scale>
          <a:sx n="55" d="100"/>
          <a:sy n="55" d="100"/>
        </p:scale>
        <p:origin x="108" y="624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22-47F3-8A8F-235EE86C97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22-47F3-8A8F-235EE86C979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822-47F3-8A8F-235EE86C9793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822-47F3-8A8F-235EE86C9793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822-47F3-8A8F-235EE86C9793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  <c:pt idx="3">
                        <c:v>4th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A-F822-47F3-8A8F-235EE86C9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7F348-3565-4B4A-8E0C-5F84B1CB54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7F348-3565-4B4A-8E0C-5F84B1CB542D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  <a:t>8</a:t>
            </a:fld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出自【趣你的PPT】(微信:qunideppt)：最优质的PPT资源库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6657"/>
            <a:ext cx="12858750" cy="73093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E3AC4276-B6C1-4544-A3B2-78649E790A2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EDADAA95-1B59-4B18-B197-585426335D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出自【趣你的PPT】(微信:qunideppt)：最优质的PPT资源库"/>
          <p:cNvPicPr>
            <a:picLocks noChangeAspect="1"/>
          </p:cNvPicPr>
          <p:nvPr/>
        </p:nvPicPr>
        <p:blipFill rotWithShape="1">
          <a:blip r:embed="rId5"/>
          <a:srcRect l="25034" t="14854"/>
          <a:stretch>
            <a:fillRect/>
          </a:stretch>
        </p:blipFill>
        <p:spPr>
          <a:xfrm>
            <a:off x="-8648" y="-76659"/>
            <a:ext cx="3896550" cy="4014401"/>
          </a:xfrm>
          <a:prstGeom prst="rect">
            <a:avLst/>
          </a:prstGeom>
        </p:spPr>
      </p:pic>
      <p:pic>
        <p:nvPicPr>
          <p:cNvPr id="19" name="出自【趣你的PPT】(微信:qunideppt)：最优质的PPT资源库"/>
          <p:cNvPicPr>
            <a:picLocks noChangeAspect="1"/>
          </p:cNvPicPr>
          <p:nvPr/>
        </p:nvPicPr>
        <p:blipFill rotWithShape="1">
          <a:blip r:embed="rId5"/>
          <a:srcRect l="43663" t="25882"/>
          <a:stretch>
            <a:fillRect/>
          </a:stretch>
        </p:blipFill>
        <p:spPr>
          <a:xfrm rot="10800000">
            <a:off x="9482312" y="3203319"/>
            <a:ext cx="3376438" cy="40293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05631" y="4346300"/>
            <a:ext cx="7575311" cy="253900"/>
          </a:xfrm>
          <a:prstGeom prst="rect">
            <a:avLst/>
          </a:prstGeom>
          <a:noFill/>
        </p:spPr>
        <p:txBody>
          <a:bodyPr wrap="none" lIns="68564" tIns="34282" rIns="68564" bIns="34282">
            <a:spAutoFit/>
          </a:bodyPr>
          <a:lstStyle/>
          <a:p>
            <a:pPr algn="ctr">
              <a:buNone/>
            </a:pPr>
            <a:r>
              <a:rPr lang="en-US" altLang="zh-CN" sz="1200" spc="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ONLY BEAUTIFUL AND FRESH SPE熊猫ING LESSON PPT</a:t>
            </a:r>
          </a:p>
        </p:txBody>
      </p:sp>
      <p:sp>
        <p:nvSpPr>
          <p:cNvPr id="12" name="矩形 11"/>
          <p:cNvSpPr/>
          <p:nvPr/>
        </p:nvSpPr>
        <p:spPr>
          <a:xfrm>
            <a:off x="4532539" y="2104157"/>
            <a:ext cx="3392814" cy="1177229"/>
          </a:xfrm>
          <a:prstGeom prst="rect">
            <a:avLst/>
          </a:prstGeom>
        </p:spPr>
        <p:txBody>
          <a:bodyPr wrap="square" lIns="68564" tIns="34282" rIns="68564" bIns="34282">
            <a:spAutoFit/>
          </a:bodyPr>
          <a:lstStyle/>
          <a:p>
            <a:pPr algn="ctr"/>
            <a:r>
              <a:rPr lang="en-US" altLang="zh-CN" sz="7200" spc="300" dirty="0">
                <a:solidFill>
                  <a:schemeClr val="accent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202X</a:t>
            </a:r>
          </a:p>
        </p:txBody>
      </p:sp>
      <p:sp>
        <p:nvSpPr>
          <p:cNvPr id="13" name="矩形 12"/>
          <p:cNvSpPr/>
          <p:nvPr/>
        </p:nvSpPr>
        <p:spPr>
          <a:xfrm>
            <a:off x="2160995" y="3220770"/>
            <a:ext cx="8864583" cy="1300340"/>
          </a:xfrm>
          <a:prstGeom prst="rect">
            <a:avLst/>
          </a:prstGeom>
        </p:spPr>
        <p:txBody>
          <a:bodyPr wrap="square" lIns="68564" tIns="34282" rIns="68564" bIns="34282">
            <a:spAutoFit/>
          </a:bodyPr>
          <a:lstStyle/>
          <a:p>
            <a:pPr algn="ctr"/>
            <a:r>
              <a:rPr lang="zh-CN" altLang="en-US" sz="8000" dirty="0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唯美清新说课</a:t>
            </a:r>
            <a:r>
              <a:rPr lang="en-US" altLang="zh-CN" sz="8000" dirty="0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PPT</a:t>
            </a:r>
          </a:p>
        </p:txBody>
      </p:sp>
      <p:pic>
        <p:nvPicPr>
          <p:cNvPr id="2" name="Position Music - Nox Trigger - 纯音乐版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91218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2" fill="hold" grpId="0" nodeType="click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35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36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37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1" grpId="0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37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1" grpId="0"/>
          <p:bldP spid="12" grpId="0"/>
          <p:bldP spid="1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3" y="0"/>
            <a:ext cx="12858044" cy="3616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5" name="组合 28"/>
          <p:cNvGrpSpPr/>
          <p:nvPr/>
        </p:nvGrpSpPr>
        <p:grpSpPr bwMode="auto">
          <a:xfrm>
            <a:off x="5520830" y="926405"/>
            <a:ext cx="2435438" cy="5348589"/>
            <a:chOff x="3656150" y="2030967"/>
            <a:chExt cx="1289891" cy="2833096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3656150" y="2030967"/>
              <a:ext cx="1289891" cy="2833096"/>
            </a:xfrm>
            <a:custGeom>
              <a:avLst/>
              <a:gdLst>
                <a:gd name="connsiteX0" fmla="*/ 1145560 w 1685607"/>
                <a:gd name="connsiteY0" fmla="*/ 0 h 3702114"/>
                <a:gd name="connsiteX1" fmla="*/ 1424766 w 1685607"/>
                <a:gd name="connsiteY1" fmla="*/ 0 h 3702114"/>
                <a:gd name="connsiteX2" fmla="*/ 1424766 w 1685607"/>
                <a:gd name="connsiteY2" fmla="*/ 22924 h 3702114"/>
                <a:gd name="connsiteX3" fmla="*/ 1461809 w 1685607"/>
                <a:gd name="connsiteY3" fmla="*/ 22924 h 3702114"/>
                <a:gd name="connsiteX4" fmla="*/ 1685607 w 1685607"/>
                <a:gd name="connsiteY4" fmla="*/ 246722 h 3702114"/>
                <a:gd name="connsiteX5" fmla="*/ 1685607 w 1685607"/>
                <a:gd name="connsiteY5" fmla="*/ 3478316 h 3702114"/>
                <a:gd name="connsiteX6" fmla="*/ 1461809 w 1685607"/>
                <a:gd name="connsiteY6" fmla="*/ 3702114 h 3702114"/>
                <a:gd name="connsiteX7" fmla="*/ 223798 w 1685607"/>
                <a:gd name="connsiteY7" fmla="*/ 3702114 h 3702114"/>
                <a:gd name="connsiteX8" fmla="*/ 0 w 1685607"/>
                <a:gd name="connsiteY8" fmla="*/ 3478316 h 3702114"/>
                <a:gd name="connsiteX9" fmla="*/ 0 w 1685607"/>
                <a:gd name="connsiteY9" fmla="*/ 246722 h 3702114"/>
                <a:gd name="connsiteX10" fmla="*/ 223798 w 1685607"/>
                <a:gd name="connsiteY10" fmla="*/ 22924 h 3702114"/>
                <a:gd name="connsiteX11" fmla="*/ 1145560 w 1685607"/>
                <a:gd name="connsiteY11" fmla="*/ 22924 h 3702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5607" h="3702114">
                  <a:moveTo>
                    <a:pt x="1145560" y="0"/>
                  </a:moveTo>
                  <a:lnTo>
                    <a:pt x="1424766" y="0"/>
                  </a:lnTo>
                  <a:lnTo>
                    <a:pt x="1424766" y="22924"/>
                  </a:lnTo>
                  <a:lnTo>
                    <a:pt x="1461809" y="22924"/>
                  </a:lnTo>
                  <a:cubicBezTo>
                    <a:pt x="1585409" y="22924"/>
                    <a:pt x="1685607" y="123122"/>
                    <a:pt x="1685607" y="246722"/>
                  </a:cubicBezTo>
                  <a:lnTo>
                    <a:pt x="1685607" y="3478316"/>
                  </a:lnTo>
                  <a:cubicBezTo>
                    <a:pt x="1685607" y="3601916"/>
                    <a:pt x="1585409" y="3702114"/>
                    <a:pt x="1461809" y="3702114"/>
                  </a:cubicBezTo>
                  <a:lnTo>
                    <a:pt x="223798" y="3702114"/>
                  </a:lnTo>
                  <a:cubicBezTo>
                    <a:pt x="100198" y="3702114"/>
                    <a:pt x="0" y="3601916"/>
                    <a:pt x="0" y="3478316"/>
                  </a:cubicBezTo>
                  <a:lnTo>
                    <a:pt x="0" y="246722"/>
                  </a:lnTo>
                  <a:cubicBezTo>
                    <a:pt x="0" y="123122"/>
                    <a:pt x="100198" y="22924"/>
                    <a:pt x="223798" y="22924"/>
                  </a:cubicBezTo>
                  <a:lnTo>
                    <a:pt x="1145560" y="229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/>
            </a:p>
          </p:txBody>
        </p:sp>
        <p:sp>
          <p:nvSpPr>
            <p:cNvPr id="31" name="矩形 30"/>
            <p:cNvSpPr/>
            <p:nvPr/>
          </p:nvSpPr>
          <p:spPr bwMode="auto">
            <a:xfrm>
              <a:off x="3656150" y="2410526"/>
              <a:ext cx="1289891" cy="2021951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900" dirty="0"/>
                <a:t> </a:t>
              </a:r>
              <a:endParaRPr lang="zh-CN" altLang="en-US" sz="1900" dirty="0"/>
            </a:p>
          </p:txBody>
        </p:sp>
      </p:grpSp>
      <p:grpSp>
        <p:nvGrpSpPr>
          <p:cNvPr id="25" name="组合 7"/>
          <p:cNvGrpSpPr/>
          <p:nvPr/>
        </p:nvGrpSpPr>
        <p:grpSpPr bwMode="auto">
          <a:xfrm>
            <a:off x="8085858" y="1625006"/>
            <a:ext cx="3960092" cy="1732433"/>
            <a:chOff x="2989865" y="602136"/>
            <a:chExt cx="2814868" cy="1232197"/>
          </a:xfrm>
        </p:grpSpPr>
        <p:sp>
          <p:nvSpPr>
            <p:cNvPr id="26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59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文本框 13"/>
            <p:cNvSpPr txBox="1">
              <a:spLocks noChangeArrowheads="1"/>
            </p:cNvSpPr>
            <p:nvPr/>
          </p:nvSpPr>
          <p:spPr bwMode="auto">
            <a:xfrm>
              <a:off x="2992420" y="602136"/>
              <a:ext cx="1152190" cy="2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8" name="文本框 66"/>
            <p:cNvSpPr txBox="1">
              <a:spLocks noChangeArrowheads="1"/>
            </p:cNvSpPr>
            <p:nvPr/>
          </p:nvSpPr>
          <p:spPr bwMode="auto">
            <a:xfrm>
              <a:off x="3000354" y="880114"/>
              <a:ext cx="2306067" cy="23500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5" dirty="0">
                  <a:solidFill>
                    <a:schemeClr val="bg1"/>
                  </a:solidFill>
                  <a:latin typeface="+mn-lt"/>
                </a:rPr>
                <a:t>PLEASE ADD YOUR TITLE HERE</a:t>
              </a:r>
              <a:endParaRPr lang="zh-CN" altLang="en-US" sz="154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78717" y="1286572"/>
              <a:ext cx="287200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组合 7"/>
          <p:cNvGrpSpPr/>
          <p:nvPr/>
        </p:nvGrpSpPr>
        <p:grpSpPr bwMode="auto">
          <a:xfrm>
            <a:off x="8085858" y="4277902"/>
            <a:ext cx="3960092" cy="1703629"/>
            <a:chOff x="2989865" y="607026"/>
            <a:chExt cx="2814868" cy="1211710"/>
          </a:xfrm>
        </p:grpSpPr>
        <p:sp>
          <p:nvSpPr>
            <p:cNvPr id="33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4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4" name="文本框 13"/>
            <p:cNvSpPr txBox="1">
              <a:spLocks noChangeArrowheads="1"/>
            </p:cNvSpPr>
            <p:nvPr/>
          </p:nvSpPr>
          <p:spPr bwMode="auto">
            <a:xfrm>
              <a:off x="2990709" y="607026"/>
              <a:ext cx="1152190" cy="2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35" name="文本框 66"/>
            <p:cNvSpPr txBox="1">
              <a:spLocks noChangeArrowheads="1"/>
            </p:cNvSpPr>
            <p:nvPr/>
          </p:nvSpPr>
          <p:spPr bwMode="auto">
            <a:xfrm>
              <a:off x="2989865" y="880115"/>
              <a:ext cx="2306067" cy="23500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5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PLEASE ADD YOUR TITLE HERE</a:t>
              </a:r>
              <a:endParaRPr lang="zh-CN" altLang="en-US" sz="1545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3078717" y="1286573"/>
              <a:ext cx="28719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37" name="组合 7"/>
          <p:cNvGrpSpPr/>
          <p:nvPr/>
        </p:nvGrpSpPr>
        <p:grpSpPr bwMode="auto">
          <a:xfrm>
            <a:off x="1195531" y="1625006"/>
            <a:ext cx="3960092" cy="1732433"/>
            <a:chOff x="2989865" y="602136"/>
            <a:chExt cx="2814868" cy="1232197"/>
          </a:xfrm>
        </p:grpSpPr>
        <p:sp>
          <p:nvSpPr>
            <p:cNvPr id="38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59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0" name="文本框 13"/>
            <p:cNvSpPr txBox="1">
              <a:spLocks noChangeArrowheads="1"/>
            </p:cNvSpPr>
            <p:nvPr/>
          </p:nvSpPr>
          <p:spPr bwMode="auto">
            <a:xfrm>
              <a:off x="2992420" y="602136"/>
              <a:ext cx="1152190" cy="2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41" name="文本框 66"/>
            <p:cNvSpPr txBox="1">
              <a:spLocks noChangeArrowheads="1"/>
            </p:cNvSpPr>
            <p:nvPr/>
          </p:nvSpPr>
          <p:spPr bwMode="auto">
            <a:xfrm>
              <a:off x="3000354" y="880114"/>
              <a:ext cx="2306067" cy="23500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5" dirty="0">
                  <a:solidFill>
                    <a:schemeClr val="bg1"/>
                  </a:solidFill>
                  <a:latin typeface="+mn-lt"/>
                </a:rPr>
                <a:t>PLEASE ADD YOUR TITLE HERE</a:t>
              </a:r>
              <a:endParaRPr lang="zh-CN" altLang="en-US" sz="154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3078717" y="1286572"/>
              <a:ext cx="287200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组合 7"/>
          <p:cNvGrpSpPr/>
          <p:nvPr/>
        </p:nvGrpSpPr>
        <p:grpSpPr bwMode="auto">
          <a:xfrm>
            <a:off x="1195531" y="4277902"/>
            <a:ext cx="3960092" cy="1703629"/>
            <a:chOff x="2989865" y="607026"/>
            <a:chExt cx="2814868" cy="1211710"/>
          </a:xfrm>
        </p:grpSpPr>
        <p:sp>
          <p:nvSpPr>
            <p:cNvPr id="44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4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5" name="文本框 13"/>
            <p:cNvSpPr txBox="1">
              <a:spLocks noChangeArrowheads="1"/>
            </p:cNvSpPr>
            <p:nvPr/>
          </p:nvSpPr>
          <p:spPr bwMode="auto">
            <a:xfrm>
              <a:off x="2990709" y="607026"/>
              <a:ext cx="1152190" cy="2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46" name="文本框 66"/>
            <p:cNvSpPr txBox="1">
              <a:spLocks noChangeArrowheads="1"/>
            </p:cNvSpPr>
            <p:nvPr/>
          </p:nvSpPr>
          <p:spPr bwMode="auto">
            <a:xfrm>
              <a:off x="2989865" y="880115"/>
              <a:ext cx="2306067" cy="23500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5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PLEASE ADD YOUR TITLE HERE</a:t>
              </a:r>
              <a:endParaRPr lang="zh-CN" altLang="en-US" sz="1545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3078717" y="1286573"/>
              <a:ext cx="28719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1563" y="1636615"/>
            <a:ext cx="10601230" cy="4639424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474579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54235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440759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476570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205729" y="5176348"/>
            <a:ext cx="2537702" cy="824682"/>
            <a:chOff x="1929542" y="4908274"/>
            <a:chExt cx="2729132" cy="782003"/>
          </a:xfrm>
        </p:grpSpPr>
        <p:sp>
          <p:nvSpPr>
            <p:cNvPr id="44" name="TextBox 43"/>
            <p:cNvSpPr txBox="1"/>
            <p:nvPr/>
          </p:nvSpPr>
          <p:spPr>
            <a:xfrm>
              <a:off x="2519031" y="4908274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29542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85385" y="5201374"/>
            <a:ext cx="2537702" cy="799656"/>
            <a:chOff x="5703260" y="4932005"/>
            <a:chExt cx="2729132" cy="758272"/>
          </a:xfrm>
        </p:grpSpPr>
        <p:sp>
          <p:nvSpPr>
            <p:cNvPr id="48" name="TextBox 47"/>
            <p:cNvSpPr txBox="1"/>
            <p:nvPr/>
          </p:nvSpPr>
          <p:spPr>
            <a:xfrm>
              <a:off x="6292750" y="4932005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703260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68723" y="1709795"/>
            <a:ext cx="2611174" cy="815016"/>
            <a:chOff x="4038291" y="1621125"/>
            <a:chExt cx="2304129" cy="772840"/>
          </a:xfrm>
        </p:grpSpPr>
        <p:sp>
          <p:nvSpPr>
            <p:cNvPr id="50" name="TextBox 49"/>
            <p:cNvSpPr txBox="1"/>
            <p:nvPr/>
          </p:nvSpPr>
          <p:spPr>
            <a:xfrm>
              <a:off x="4554393" y="1621125"/>
              <a:ext cx="127192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38291" y="1899037"/>
              <a:ext cx="2304129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14883" y="1721694"/>
            <a:ext cx="2611174" cy="803111"/>
            <a:chOff x="7780247" y="1632414"/>
            <a:chExt cx="2304129" cy="761553"/>
          </a:xfrm>
        </p:grpSpPr>
        <p:sp>
          <p:nvSpPr>
            <p:cNvPr id="52" name="TextBox 51"/>
            <p:cNvSpPr txBox="1"/>
            <p:nvPr/>
          </p:nvSpPr>
          <p:spPr>
            <a:xfrm>
              <a:off x="8296348" y="1632414"/>
              <a:ext cx="1271925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780247" y="1899037"/>
              <a:ext cx="2304129" cy="494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489706" y="1960141"/>
            <a:ext cx="4559775" cy="4461526"/>
            <a:chOff x="5935480" y="1522617"/>
            <a:chExt cx="5018173" cy="4910048"/>
          </a:xfrm>
        </p:grpSpPr>
        <p:sp>
          <p:nvSpPr>
            <p:cNvPr id="25" name="Freeform 5"/>
            <p:cNvSpPr/>
            <p:nvPr/>
          </p:nvSpPr>
          <p:spPr bwMode="auto">
            <a:xfrm>
              <a:off x="7220387" y="3756948"/>
              <a:ext cx="231061" cy="1336007"/>
            </a:xfrm>
            <a:custGeom>
              <a:avLst/>
              <a:gdLst>
                <a:gd name="T0" fmla="*/ 132 w 132"/>
                <a:gd name="T1" fmla="*/ 0 h 763"/>
                <a:gd name="T2" fmla="*/ 132 w 132"/>
                <a:gd name="T3" fmla="*/ 743 h 763"/>
                <a:gd name="T4" fmla="*/ 112 w 132"/>
                <a:gd name="T5" fmla="*/ 763 h 763"/>
                <a:gd name="T6" fmla="*/ 0 w 132"/>
                <a:gd name="T7" fmla="*/ 76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763">
                  <a:moveTo>
                    <a:pt x="132" y="0"/>
                  </a:moveTo>
                  <a:cubicBezTo>
                    <a:pt x="132" y="743"/>
                    <a:pt x="132" y="743"/>
                    <a:pt x="132" y="743"/>
                  </a:cubicBezTo>
                  <a:cubicBezTo>
                    <a:pt x="132" y="754"/>
                    <a:pt x="123" y="763"/>
                    <a:pt x="112" y="763"/>
                  </a:cubicBezTo>
                  <a:cubicBezTo>
                    <a:pt x="0" y="763"/>
                    <a:pt x="0" y="763"/>
                    <a:pt x="0" y="763"/>
                  </a:cubicBezTo>
                </a:path>
              </a:pathLst>
            </a:custGeom>
            <a:noFill/>
            <a:ln w="603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5935480" y="6024605"/>
              <a:ext cx="1498935" cy="37029"/>
            </a:xfrm>
            <a:custGeom>
              <a:avLst/>
              <a:gdLst>
                <a:gd name="T0" fmla="*/ 0 w 856"/>
                <a:gd name="T1" fmla="*/ 0 h 21"/>
                <a:gd name="T2" fmla="*/ 0 w 856"/>
                <a:gd name="T3" fmla="*/ 18 h 21"/>
                <a:gd name="T4" fmla="*/ 4 w 856"/>
                <a:gd name="T5" fmla="*/ 21 h 21"/>
                <a:gd name="T6" fmla="*/ 853 w 856"/>
                <a:gd name="T7" fmla="*/ 21 h 21"/>
                <a:gd name="T8" fmla="*/ 856 w 856"/>
                <a:gd name="T9" fmla="*/ 18 h 21"/>
                <a:gd name="T10" fmla="*/ 856 w 856"/>
                <a:gd name="T11" fmla="*/ 0 h 21"/>
                <a:gd name="T12" fmla="*/ 0 w 856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6" h="21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2" y="21"/>
                    <a:pt x="4" y="21"/>
                  </a:cubicBezTo>
                  <a:cubicBezTo>
                    <a:pt x="853" y="21"/>
                    <a:pt x="853" y="21"/>
                    <a:pt x="853" y="21"/>
                  </a:cubicBezTo>
                  <a:cubicBezTo>
                    <a:pt x="855" y="21"/>
                    <a:pt x="856" y="20"/>
                    <a:pt x="856" y="18"/>
                  </a:cubicBezTo>
                  <a:cubicBezTo>
                    <a:pt x="856" y="0"/>
                    <a:pt x="856" y="0"/>
                    <a:pt x="85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6175428" y="5009269"/>
              <a:ext cx="1020520" cy="662079"/>
            </a:xfrm>
            <a:custGeom>
              <a:avLst/>
              <a:gdLst>
                <a:gd name="T0" fmla="*/ 583 w 583"/>
                <a:gd name="T1" fmla="*/ 375 h 378"/>
                <a:gd name="T2" fmla="*/ 579 w 583"/>
                <a:gd name="T3" fmla="*/ 378 h 378"/>
                <a:gd name="T4" fmla="*/ 3 w 583"/>
                <a:gd name="T5" fmla="*/ 378 h 378"/>
                <a:gd name="T6" fmla="*/ 0 w 583"/>
                <a:gd name="T7" fmla="*/ 375 h 378"/>
                <a:gd name="T8" fmla="*/ 0 w 583"/>
                <a:gd name="T9" fmla="*/ 3 h 378"/>
                <a:gd name="T10" fmla="*/ 3 w 583"/>
                <a:gd name="T11" fmla="*/ 0 h 378"/>
                <a:gd name="T12" fmla="*/ 579 w 583"/>
                <a:gd name="T13" fmla="*/ 0 h 378"/>
                <a:gd name="T14" fmla="*/ 583 w 583"/>
                <a:gd name="T15" fmla="*/ 3 h 378"/>
                <a:gd name="T16" fmla="*/ 583 w 583"/>
                <a:gd name="T17" fmla="*/ 37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3" h="378">
                  <a:moveTo>
                    <a:pt x="583" y="375"/>
                  </a:moveTo>
                  <a:cubicBezTo>
                    <a:pt x="583" y="377"/>
                    <a:pt x="581" y="378"/>
                    <a:pt x="579" y="378"/>
                  </a:cubicBezTo>
                  <a:cubicBezTo>
                    <a:pt x="3" y="378"/>
                    <a:pt x="3" y="378"/>
                    <a:pt x="3" y="378"/>
                  </a:cubicBezTo>
                  <a:cubicBezTo>
                    <a:pt x="1" y="378"/>
                    <a:pt x="0" y="377"/>
                    <a:pt x="0" y="37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79" y="0"/>
                    <a:pt x="579" y="0"/>
                    <a:pt x="579" y="0"/>
                  </a:cubicBezTo>
                  <a:cubicBezTo>
                    <a:pt x="581" y="0"/>
                    <a:pt x="583" y="2"/>
                    <a:pt x="583" y="3"/>
                  </a:cubicBezTo>
                  <a:lnTo>
                    <a:pt x="583" y="3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6215419" y="5047780"/>
              <a:ext cx="940537" cy="5850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5935480" y="5672830"/>
              <a:ext cx="1500416" cy="355479"/>
            </a:xfrm>
            <a:custGeom>
              <a:avLst/>
              <a:gdLst>
                <a:gd name="T0" fmla="*/ 856 w 857"/>
                <a:gd name="T1" fmla="*/ 200 h 203"/>
                <a:gd name="T2" fmla="*/ 853 w 857"/>
                <a:gd name="T3" fmla="*/ 203 h 203"/>
                <a:gd name="T4" fmla="*/ 4 w 857"/>
                <a:gd name="T5" fmla="*/ 203 h 203"/>
                <a:gd name="T6" fmla="*/ 1 w 857"/>
                <a:gd name="T7" fmla="*/ 200 h 203"/>
                <a:gd name="T8" fmla="*/ 134 w 857"/>
                <a:gd name="T9" fmla="*/ 2 h 203"/>
                <a:gd name="T10" fmla="*/ 139 w 857"/>
                <a:gd name="T11" fmla="*/ 0 h 203"/>
                <a:gd name="T12" fmla="*/ 718 w 857"/>
                <a:gd name="T13" fmla="*/ 0 h 203"/>
                <a:gd name="T14" fmla="*/ 723 w 857"/>
                <a:gd name="T15" fmla="*/ 2 h 203"/>
                <a:gd name="T16" fmla="*/ 856 w 857"/>
                <a:gd name="T17" fmla="*/ 20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7" h="203">
                  <a:moveTo>
                    <a:pt x="856" y="200"/>
                  </a:moveTo>
                  <a:cubicBezTo>
                    <a:pt x="857" y="202"/>
                    <a:pt x="855" y="203"/>
                    <a:pt x="853" y="203"/>
                  </a:cubicBezTo>
                  <a:cubicBezTo>
                    <a:pt x="563" y="203"/>
                    <a:pt x="294" y="203"/>
                    <a:pt x="4" y="203"/>
                  </a:cubicBezTo>
                  <a:cubicBezTo>
                    <a:pt x="1" y="203"/>
                    <a:pt x="0" y="202"/>
                    <a:pt x="1" y="200"/>
                  </a:cubicBezTo>
                  <a:cubicBezTo>
                    <a:pt x="48" y="129"/>
                    <a:pt x="86" y="74"/>
                    <a:pt x="134" y="2"/>
                  </a:cubicBezTo>
                  <a:cubicBezTo>
                    <a:pt x="135" y="1"/>
                    <a:pt x="137" y="0"/>
                    <a:pt x="139" y="0"/>
                  </a:cubicBezTo>
                  <a:cubicBezTo>
                    <a:pt x="332" y="0"/>
                    <a:pt x="525" y="0"/>
                    <a:pt x="718" y="0"/>
                  </a:cubicBezTo>
                  <a:cubicBezTo>
                    <a:pt x="720" y="0"/>
                    <a:pt x="722" y="1"/>
                    <a:pt x="723" y="2"/>
                  </a:cubicBezTo>
                  <a:cubicBezTo>
                    <a:pt x="771" y="74"/>
                    <a:pt x="808" y="129"/>
                    <a:pt x="856" y="2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6084337" y="5846125"/>
              <a:ext cx="91091" cy="42213"/>
            </a:xfrm>
            <a:custGeom>
              <a:avLst/>
              <a:gdLst>
                <a:gd name="T0" fmla="*/ 51 w 52"/>
                <a:gd name="T1" fmla="*/ 3 h 24"/>
                <a:gd name="T2" fmla="*/ 48 w 52"/>
                <a:gd name="T3" fmla="*/ 0 h 24"/>
                <a:gd name="T4" fmla="*/ 18 w 52"/>
                <a:gd name="T5" fmla="*/ 0 h 24"/>
                <a:gd name="T6" fmla="*/ 12 w 52"/>
                <a:gd name="T7" fmla="*/ 3 h 24"/>
                <a:gd name="T8" fmla="*/ 1 w 52"/>
                <a:gd name="T9" fmla="*/ 21 h 24"/>
                <a:gd name="T10" fmla="*/ 4 w 52"/>
                <a:gd name="T11" fmla="*/ 24 h 24"/>
                <a:gd name="T12" fmla="*/ 35 w 52"/>
                <a:gd name="T13" fmla="*/ 24 h 24"/>
                <a:gd name="T14" fmla="*/ 41 w 52"/>
                <a:gd name="T15" fmla="*/ 21 h 24"/>
                <a:gd name="T16" fmla="*/ 51 w 5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4">
                  <a:moveTo>
                    <a:pt x="51" y="3"/>
                  </a:moveTo>
                  <a:cubicBezTo>
                    <a:pt x="52" y="1"/>
                    <a:pt x="50" y="0"/>
                    <a:pt x="48" y="0"/>
                  </a:cubicBezTo>
                  <a:cubicBezTo>
                    <a:pt x="38" y="0"/>
                    <a:pt x="28" y="0"/>
                    <a:pt x="18" y="0"/>
                  </a:cubicBezTo>
                  <a:cubicBezTo>
                    <a:pt x="16" y="0"/>
                    <a:pt x="13" y="1"/>
                    <a:pt x="12" y="3"/>
                  </a:cubicBezTo>
                  <a:cubicBezTo>
                    <a:pt x="8" y="9"/>
                    <a:pt x="5" y="15"/>
                    <a:pt x="1" y="21"/>
                  </a:cubicBezTo>
                  <a:cubicBezTo>
                    <a:pt x="0" y="23"/>
                    <a:pt x="1" y="24"/>
                    <a:pt x="4" y="24"/>
                  </a:cubicBezTo>
                  <a:cubicBezTo>
                    <a:pt x="14" y="24"/>
                    <a:pt x="25" y="24"/>
                    <a:pt x="35" y="24"/>
                  </a:cubicBezTo>
                  <a:cubicBezTo>
                    <a:pt x="38" y="24"/>
                    <a:pt x="40" y="23"/>
                    <a:pt x="41" y="21"/>
                  </a:cubicBezTo>
                  <a:cubicBezTo>
                    <a:pt x="44" y="15"/>
                    <a:pt x="48" y="9"/>
                    <a:pt x="5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6171725" y="5846125"/>
              <a:ext cx="87388" cy="42213"/>
            </a:xfrm>
            <a:custGeom>
              <a:avLst/>
              <a:gdLst>
                <a:gd name="T0" fmla="*/ 49 w 50"/>
                <a:gd name="T1" fmla="*/ 3 h 24"/>
                <a:gd name="T2" fmla="*/ 46 w 50"/>
                <a:gd name="T3" fmla="*/ 0 h 24"/>
                <a:gd name="T4" fmla="*/ 16 w 50"/>
                <a:gd name="T5" fmla="*/ 0 h 24"/>
                <a:gd name="T6" fmla="*/ 10 w 50"/>
                <a:gd name="T7" fmla="*/ 3 h 24"/>
                <a:gd name="T8" fmla="*/ 0 w 50"/>
                <a:gd name="T9" fmla="*/ 21 h 24"/>
                <a:gd name="T10" fmla="*/ 3 w 50"/>
                <a:gd name="T11" fmla="*/ 24 h 24"/>
                <a:gd name="T12" fmla="*/ 35 w 50"/>
                <a:gd name="T13" fmla="*/ 24 h 24"/>
                <a:gd name="T14" fmla="*/ 41 w 50"/>
                <a:gd name="T15" fmla="*/ 21 h 24"/>
                <a:gd name="T16" fmla="*/ 49 w 5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">
                  <a:moveTo>
                    <a:pt x="49" y="3"/>
                  </a:moveTo>
                  <a:cubicBezTo>
                    <a:pt x="50" y="1"/>
                    <a:pt x="48" y="0"/>
                    <a:pt x="46" y="0"/>
                  </a:cubicBezTo>
                  <a:cubicBezTo>
                    <a:pt x="36" y="0"/>
                    <a:pt x="26" y="0"/>
                    <a:pt x="16" y="0"/>
                  </a:cubicBezTo>
                  <a:cubicBezTo>
                    <a:pt x="13" y="0"/>
                    <a:pt x="11" y="1"/>
                    <a:pt x="10" y="3"/>
                  </a:cubicBezTo>
                  <a:cubicBezTo>
                    <a:pt x="7" y="9"/>
                    <a:pt x="4" y="15"/>
                    <a:pt x="0" y="21"/>
                  </a:cubicBezTo>
                  <a:cubicBezTo>
                    <a:pt x="0" y="23"/>
                    <a:pt x="1" y="24"/>
                    <a:pt x="3" y="24"/>
                  </a:cubicBezTo>
                  <a:cubicBezTo>
                    <a:pt x="14" y="24"/>
                    <a:pt x="24" y="24"/>
                    <a:pt x="35" y="24"/>
                  </a:cubicBezTo>
                  <a:cubicBezTo>
                    <a:pt x="37" y="24"/>
                    <a:pt x="40" y="23"/>
                    <a:pt x="41" y="21"/>
                  </a:cubicBezTo>
                  <a:cubicBezTo>
                    <a:pt x="43" y="15"/>
                    <a:pt x="46" y="9"/>
                    <a:pt x="4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257632" y="5846125"/>
              <a:ext cx="83686" cy="42213"/>
            </a:xfrm>
            <a:custGeom>
              <a:avLst/>
              <a:gdLst>
                <a:gd name="T0" fmla="*/ 48 w 48"/>
                <a:gd name="T1" fmla="*/ 3 h 24"/>
                <a:gd name="T2" fmla="*/ 45 w 48"/>
                <a:gd name="T3" fmla="*/ 0 h 24"/>
                <a:gd name="T4" fmla="*/ 14 w 48"/>
                <a:gd name="T5" fmla="*/ 0 h 24"/>
                <a:gd name="T6" fmla="*/ 9 w 48"/>
                <a:gd name="T7" fmla="*/ 3 h 24"/>
                <a:gd name="T8" fmla="*/ 1 w 48"/>
                <a:gd name="T9" fmla="*/ 21 h 24"/>
                <a:gd name="T10" fmla="*/ 4 w 48"/>
                <a:gd name="T11" fmla="*/ 24 h 24"/>
                <a:gd name="T12" fmla="*/ 36 w 48"/>
                <a:gd name="T13" fmla="*/ 24 h 24"/>
                <a:gd name="T14" fmla="*/ 41 w 48"/>
                <a:gd name="T15" fmla="*/ 21 h 24"/>
                <a:gd name="T16" fmla="*/ 48 w 4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4">
                  <a:moveTo>
                    <a:pt x="48" y="3"/>
                  </a:moveTo>
                  <a:cubicBezTo>
                    <a:pt x="48" y="1"/>
                    <a:pt x="47" y="0"/>
                    <a:pt x="45" y="0"/>
                  </a:cubicBezTo>
                  <a:cubicBezTo>
                    <a:pt x="35" y="0"/>
                    <a:pt x="24" y="0"/>
                    <a:pt x="14" y="0"/>
                  </a:cubicBezTo>
                  <a:cubicBezTo>
                    <a:pt x="12" y="0"/>
                    <a:pt x="10" y="1"/>
                    <a:pt x="9" y="3"/>
                  </a:cubicBezTo>
                  <a:cubicBezTo>
                    <a:pt x="6" y="9"/>
                    <a:pt x="4" y="15"/>
                    <a:pt x="1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5" y="24"/>
                    <a:pt x="25" y="24"/>
                    <a:pt x="36" y="24"/>
                  </a:cubicBezTo>
                  <a:cubicBezTo>
                    <a:pt x="38" y="24"/>
                    <a:pt x="41" y="23"/>
                    <a:pt x="41" y="21"/>
                  </a:cubicBezTo>
                  <a:cubicBezTo>
                    <a:pt x="43" y="15"/>
                    <a:pt x="46" y="9"/>
                    <a:pt x="4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6345021" y="5846125"/>
              <a:ext cx="80723" cy="42213"/>
            </a:xfrm>
            <a:custGeom>
              <a:avLst/>
              <a:gdLst>
                <a:gd name="T0" fmla="*/ 46 w 46"/>
                <a:gd name="T1" fmla="*/ 3 h 24"/>
                <a:gd name="T2" fmla="*/ 42 w 46"/>
                <a:gd name="T3" fmla="*/ 0 h 24"/>
                <a:gd name="T4" fmla="*/ 12 w 46"/>
                <a:gd name="T5" fmla="*/ 0 h 24"/>
                <a:gd name="T6" fmla="*/ 7 w 46"/>
                <a:gd name="T7" fmla="*/ 3 h 24"/>
                <a:gd name="T8" fmla="*/ 1 w 46"/>
                <a:gd name="T9" fmla="*/ 21 h 24"/>
                <a:gd name="T10" fmla="*/ 4 w 46"/>
                <a:gd name="T11" fmla="*/ 24 h 24"/>
                <a:gd name="T12" fmla="*/ 36 w 46"/>
                <a:gd name="T13" fmla="*/ 24 h 24"/>
                <a:gd name="T14" fmla="*/ 41 w 46"/>
                <a:gd name="T15" fmla="*/ 21 h 24"/>
                <a:gd name="T16" fmla="*/ 46 w 46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4">
                  <a:moveTo>
                    <a:pt x="46" y="3"/>
                  </a:moveTo>
                  <a:cubicBezTo>
                    <a:pt x="46" y="1"/>
                    <a:pt x="45" y="0"/>
                    <a:pt x="42" y="0"/>
                  </a:cubicBezTo>
                  <a:cubicBezTo>
                    <a:pt x="32" y="0"/>
                    <a:pt x="22" y="0"/>
                    <a:pt x="12" y="0"/>
                  </a:cubicBezTo>
                  <a:cubicBezTo>
                    <a:pt x="10" y="0"/>
                    <a:pt x="7" y="1"/>
                    <a:pt x="7" y="3"/>
                  </a:cubicBezTo>
                  <a:cubicBezTo>
                    <a:pt x="5" y="9"/>
                    <a:pt x="3" y="15"/>
                    <a:pt x="1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5" y="24"/>
                    <a:pt x="25" y="24"/>
                    <a:pt x="36" y="24"/>
                  </a:cubicBezTo>
                  <a:cubicBezTo>
                    <a:pt x="38" y="24"/>
                    <a:pt x="40" y="23"/>
                    <a:pt x="41" y="21"/>
                  </a:cubicBezTo>
                  <a:cubicBezTo>
                    <a:pt x="42" y="15"/>
                    <a:pt x="44" y="9"/>
                    <a:pt x="4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6432409" y="5846125"/>
              <a:ext cx="77020" cy="42213"/>
            </a:xfrm>
            <a:custGeom>
              <a:avLst/>
              <a:gdLst>
                <a:gd name="T0" fmla="*/ 44 w 44"/>
                <a:gd name="T1" fmla="*/ 3 h 24"/>
                <a:gd name="T2" fmla="*/ 40 w 44"/>
                <a:gd name="T3" fmla="*/ 0 h 24"/>
                <a:gd name="T4" fmla="*/ 10 w 44"/>
                <a:gd name="T5" fmla="*/ 0 h 24"/>
                <a:gd name="T6" fmla="*/ 5 w 44"/>
                <a:gd name="T7" fmla="*/ 3 h 24"/>
                <a:gd name="T8" fmla="*/ 0 w 44"/>
                <a:gd name="T9" fmla="*/ 21 h 24"/>
                <a:gd name="T10" fmla="*/ 4 w 44"/>
                <a:gd name="T11" fmla="*/ 24 h 24"/>
                <a:gd name="T12" fmla="*/ 36 w 44"/>
                <a:gd name="T13" fmla="*/ 24 h 24"/>
                <a:gd name="T14" fmla="*/ 40 w 44"/>
                <a:gd name="T15" fmla="*/ 21 h 24"/>
                <a:gd name="T16" fmla="*/ 44 w 44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4">
                  <a:moveTo>
                    <a:pt x="44" y="3"/>
                  </a:moveTo>
                  <a:cubicBezTo>
                    <a:pt x="44" y="1"/>
                    <a:pt x="42" y="0"/>
                    <a:pt x="40" y="0"/>
                  </a:cubicBezTo>
                  <a:cubicBezTo>
                    <a:pt x="30" y="0"/>
                    <a:pt x="20" y="0"/>
                    <a:pt x="10" y="0"/>
                  </a:cubicBezTo>
                  <a:cubicBezTo>
                    <a:pt x="8" y="0"/>
                    <a:pt x="5" y="1"/>
                    <a:pt x="5" y="3"/>
                  </a:cubicBezTo>
                  <a:cubicBezTo>
                    <a:pt x="3" y="9"/>
                    <a:pt x="2" y="15"/>
                    <a:pt x="0" y="21"/>
                  </a:cubicBezTo>
                  <a:cubicBezTo>
                    <a:pt x="0" y="23"/>
                    <a:pt x="1" y="24"/>
                    <a:pt x="4" y="24"/>
                  </a:cubicBezTo>
                  <a:cubicBezTo>
                    <a:pt x="14" y="24"/>
                    <a:pt x="25" y="24"/>
                    <a:pt x="36" y="24"/>
                  </a:cubicBezTo>
                  <a:cubicBezTo>
                    <a:pt x="38" y="24"/>
                    <a:pt x="40" y="23"/>
                    <a:pt x="40" y="21"/>
                  </a:cubicBezTo>
                  <a:cubicBezTo>
                    <a:pt x="42" y="15"/>
                    <a:pt x="43" y="9"/>
                    <a:pt x="4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6519798" y="5846125"/>
              <a:ext cx="74058" cy="42213"/>
            </a:xfrm>
            <a:custGeom>
              <a:avLst/>
              <a:gdLst>
                <a:gd name="T0" fmla="*/ 42 w 42"/>
                <a:gd name="T1" fmla="*/ 3 h 24"/>
                <a:gd name="T2" fmla="*/ 38 w 42"/>
                <a:gd name="T3" fmla="*/ 0 h 24"/>
                <a:gd name="T4" fmla="*/ 8 w 42"/>
                <a:gd name="T5" fmla="*/ 0 h 24"/>
                <a:gd name="T6" fmla="*/ 3 w 42"/>
                <a:gd name="T7" fmla="*/ 3 h 24"/>
                <a:gd name="T8" fmla="*/ 0 w 42"/>
                <a:gd name="T9" fmla="*/ 21 h 24"/>
                <a:gd name="T10" fmla="*/ 4 w 42"/>
                <a:gd name="T11" fmla="*/ 24 h 24"/>
                <a:gd name="T12" fmla="*/ 35 w 42"/>
                <a:gd name="T13" fmla="*/ 24 h 24"/>
                <a:gd name="T14" fmla="*/ 40 w 42"/>
                <a:gd name="T15" fmla="*/ 21 h 24"/>
                <a:gd name="T16" fmla="*/ 42 w 4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42" y="3"/>
                  </a:moveTo>
                  <a:cubicBezTo>
                    <a:pt x="42" y="1"/>
                    <a:pt x="40" y="0"/>
                    <a:pt x="38" y="0"/>
                  </a:cubicBezTo>
                  <a:cubicBezTo>
                    <a:pt x="28" y="0"/>
                    <a:pt x="18" y="0"/>
                    <a:pt x="8" y="0"/>
                  </a:cubicBezTo>
                  <a:cubicBezTo>
                    <a:pt x="5" y="0"/>
                    <a:pt x="3" y="1"/>
                    <a:pt x="3" y="3"/>
                  </a:cubicBezTo>
                  <a:cubicBezTo>
                    <a:pt x="2" y="9"/>
                    <a:pt x="1" y="15"/>
                    <a:pt x="0" y="21"/>
                  </a:cubicBezTo>
                  <a:cubicBezTo>
                    <a:pt x="0" y="23"/>
                    <a:pt x="1" y="24"/>
                    <a:pt x="4" y="24"/>
                  </a:cubicBezTo>
                  <a:cubicBezTo>
                    <a:pt x="14" y="24"/>
                    <a:pt x="25" y="24"/>
                    <a:pt x="35" y="24"/>
                  </a:cubicBezTo>
                  <a:cubicBezTo>
                    <a:pt x="38" y="24"/>
                    <a:pt x="40" y="23"/>
                    <a:pt x="40" y="21"/>
                  </a:cubicBezTo>
                  <a:cubicBezTo>
                    <a:pt x="41" y="15"/>
                    <a:pt x="41" y="9"/>
                    <a:pt x="4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6605705" y="5846125"/>
              <a:ext cx="71836" cy="42213"/>
            </a:xfrm>
            <a:custGeom>
              <a:avLst/>
              <a:gdLst>
                <a:gd name="T0" fmla="*/ 41 w 41"/>
                <a:gd name="T1" fmla="*/ 3 h 24"/>
                <a:gd name="T2" fmla="*/ 37 w 41"/>
                <a:gd name="T3" fmla="*/ 0 h 24"/>
                <a:gd name="T4" fmla="*/ 6 w 41"/>
                <a:gd name="T5" fmla="*/ 0 h 24"/>
                <a:gd name="T6" fmla="*/ 2 w 41"/>
                <a:gd name="T7" fmla="*/ 3 h 24"/>
                <a:gd name="T8" fmla="*/ 0 w 41"/>
                <a:gd name="T9" fmla="*/ 21 h 24"/>
                <a:gd name="T10" fmla="*/ 5 w 41"/>
                <a:gd name="T11" fmla="*/ 24 h 24"/>
                <a:gd name="T12" fmla="*/ 36 w 41"/>
                <a:gd name="T13" fmla="*/ 24 h 24"/>
                <a:gd name="T14" fmla="*/ 41 w 41"/>
                <a:gd name="T15" fmla="*/ 21 h 24"/>
                <a:gd name="T16" fmla="*/ 41 w 41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4">
                  <a:moveTo>
                    <a:pt x="41" y="3"/>
                  </a:moveTo>
                  <a:cubicBezTo>
                    <a:pt x="41" y="1"/>
                    <a:pt x="39" y="0"/>
                    <a:pt x="37" y="0"/>
                  </a:cubicBezTo>
                  <a:cubicBezTo>
                    <a:pt x="27" y="0"/>
                    <a:pt x="16" y="0"/>
                    <a:pt x="6" y="0"/>
                  </a:cubicBezTo>
                  <a:cubicBezTo>
                    <a:pt x="4" y="0"/>
                    <a:pt x="2" y="1"/>
                    <a:pt x="2" y="3"/>
                  </a:cubicBezTo>
                  <a:cubicBezTo>
                    <a:pt x="1" y="9"/>
                    <a:pt x="1" y="15"/>
                    <a:pt x="0" y="21"/>
                  </a:cubicBezTo>
                  <a:cubicBezTo>
                    <a:pt x="0" y="23"/>
                    <a:pt x="2" y="24"/>
                    <a:pt x="5" y="24"/>
                  </a:cubicBezTo>
                  <a:cubicBezTo>
                    <a:pt x="15" y="24"/>
                    <a:pt x="26" y="24"/>
                    <a:pt x="36" y="24"/>
                  </a:cubicBezTo>
                  <a:cubicBezTo>
                    <a:pt x="39" y="24"/>
                    <a:pt x="41" y="23"/>
                    <a:pt x="41" y="21"/>
                  </a:cubicBezTo>
                  <a:cubicBezTo>
                    <a:pt x="41" y="15"/>
                    <a:pt x="41" y="9"/>
                    <a:pt x="4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6693094" y="5846125"/>
              <a:ext cx="70355" cy="42213"/>
            </a:xfrm>
            <a:custGeom>
              <a:avLst/>
              <a:gdLst>
                <a:gd name="T0" fmla="*/ 39 w 40"/>
                <a:gd name="T1" fmla="*/ 3 h 24"/>
                <a:gd name="T2" fmla="*/ 34 w 40"/>
                <a:gd name="T3" fmla="*/ 0 h 24"/>
                <a:gd name="T4" fmla="*/ 4 w 40"/>
                <a:gd name="T5" fmla="*/ 0 h 24"/>
                <a:gd name="T6" fmla="*/ 0 w 40"/>
                <a:gd name="T7" fmla="*/ 3 h 24"/>
                <a:gd name="T8" fmla="*/ 0 w 40"/>
                <a:gd name="T9" fmla="*/ 21 h 24"/>
                <a:gd name="T10" fmla="*/ 4 w 40"/>
                <a:gd name="T11" fmla="*/ 24 h 24"/>
                <a:gd name="T12" fmla="*/ 36 w 40"/>
                <a:gd name="T13" fmla="*/ 24 h 24"/>
                <a:gd name="T14" fmla="*/ 40 w 40"/>
                <a:gd name="T15" fmla="*/ 21 h 24"/>
                <a:gd name="T16" fmla="*/ 39 w 4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4">
                  <a:moveTo>
                    <a:pt x="39" y="3"/>
                  </a:moveTo>
                  <a:cubicBezTo>
                    <a:pt x="39" y="1"/>
                    <a:pt x="37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"/>
                    <a:pt x="0" y="15"/>
                    <a:pt x="0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5" y="24"/>
                    <a:pt x="26" y="24"/>
                    <a:pt x="36" y="24"/>
                  </a:cubicBezTo>
                  <a:cubicBezTo>
                    <a:pt x="38" y="24"/>
                    <a:pt x="40" y="23"/>
                    <a:pt x="40" y="21"/>
                  </a:cubicBezTo>
                  <a:cubicBezTo>
                    <a:pt x="40" y="15"/>
                    <a:pt x="39" y="9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777520" y="5846125"/>
              <a:ext cx="73317" cy="42213"/>
            </a:xfrm>
            <a:custGeom>
              <a:avLst/>
              <a:gdLst>
                <a:gd name="T0" fmla="*/ 39 w 42"/>
                <a:gd name="T1" fmla="*/ 3 h 24"/>
                <a:gd name="T2" fmla="*/ 34 w 42"/>
                <a:gd name="T3" fmla="*/ 0 h 24"/>
                <a:gd name="T4" fmla="*/ 4 w 42"/>
                <a:gd name="T5" fmla="*/ 0 h 24"/>
                <a:gd name="T6" fmla="*/ 0 w 42"/>
                <a:gd name="T7" fmla="*/ 3 h 24"/>
                <a:gd name="T8" fmla="*/ 2 w 42"/>
                <a:gd name="T9" fmla="*/ 21 h 24"/>
                <a:gd name="T10" fmla="*/ 6 w 42"/>
                <a:gd name="T11" fmla="*/ 24 h 24"/>
                <a:gd name="T12" fmla="*/ 38 w 42"/>
                <a:gd name="T13" fmla="*/ 24 h 24"/>
                <a:gd name="T14" fmla="*/ 42 w 42"/>
                <a:gd name="T15" fmla="*/ 21 h 24"/>
                <a:gd name="T16" fmla="*/ 39 w 4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39" y="3"/>
                  </a:moveTo>
                  <a:cubicBezTo>
                    <a:pt x="38" y="1"/>
                    <a:pt x="36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9"/>
                    <a:pt x="1" y="15"/>
                    <a:pt x="2" y="21"/>
                  </a:cubicBezTo>
                  <a:cubicBezTo>
                    <a:pt x="2" y="23"/>
                    <a:pt x="4" y="24"/>
                    <a:pt x="6" y="24"/>
                  </a:cubicBezTo>
                  <a:cubicBezTo>
                    <a:pt x="17" y="24"/>
                    <a:pt x="27" y="24"/>
                    <a:pt x="38" y="24"/>
                  </a:cubicBezTo>
                  <a:cubicBezTo>
                    <a:pt x="40" y="24"/>
                    <a:pt x="42" y="23"/>
                    <a:pt x="42" y="21"/>
                  </a:cubicBezTo>
                  <a:cubicBezTo>
                    <a:pt x="41" y="15"/>
                    <a:pt x="40" y="9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6861206" y="5846125"/>
              <a:ext cx="77020" cy="42213"/>
            </a:xfrm>
            <a:custGeom>
              <a:avLst/>
              <a:gdLst>
                <a:gd name="T0" fmla="*/ 39 w 44"/>
                <a:gd name="T1" fmla="*/ 3 h 24"/>
                <a:gd name="T2" fmla="*/ 34 w 44"/>
                <a:gd name="T3" fmla="*/ 0 h 24"/>
                <a:gd name="T4" fmla="*/ 4 w 44"/>
                <a:gd name="T5" fmla="*/ 0 h 24"/>
                <a:gd name="T6" fmla="*/ 0 w 44"/>
                <a:gd name="T7" fmla="*/ 3 h 24"/>
                <a:gd name="T8" fmla="*/ 3 w 44"/>
                <a:gd name="T9" fmla="*/ 21 h 24"/>
                <a:gd name="T10" fmla="*/ 8 w 44"/>
                <a:gd name="T11" fmla="*/ 24 h 24"/>
                <a:gd name="T12" fmla="*/ 40 w 44"/>
                <a:gd name="T13" fmla="*/ 24 h 24"/>
                <a:gd name="T14" fmla="*/ 43 w 44"/>
                <a:gd name="T15" fmla="*/ 21 h 24"/>
                <a:gd name="T16" fmla="*/ 39 w 44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4">
                  <a:moveTo>
                    <a:pt x="39" y="3"/>
                  </a:moveTo>
                  <a:cubicBezTo>
                    <a:pt x="38" y="1"/>
                    <a:pt x="36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1" y="9"/>
                    <a:pt x="2" y="15"/>
                    <a:pt x="3" y="21"/>
                  </a:cubicBezTo>
                  <a:cubicBezTo>
                    <a:pt x="4" y="23"/>
                    <a:pt x="6" y="24"/>
                    <a:pt x="8" y="24"/>
                  </a:cubicBezTo>
                  <a:cubicBezTo>
                    <a:pt x="19" y="24"/>
                    <a:pt x="29" y="24"/>
                    <a:pt x="40" y="24"/>
                  </a:cubicBezTo>
                  <a:cubicBezTo>
                    <a:pt x="42" y="24"/>
                    <a:pt x="44" y="23"/>
                    <a:pt x="43" y="21"/>
                  </a:cubicBezTo>
                  <a:cubicBezTo>
                    <a:pt x="42" y="15"/>
                    <a:pt x="40" y="9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6944151" y="5846125"/>
              <a:ext cx="82204" cy="42213"/>
            </a:xfrm>
            <a:custGeom>
              <a:avLst/>
              <a:gdLst>
                <a:gd name="T0" fmla="*/ 40 w 47"/>
                <a:gd name="T1" fmla="*/ 3 h 24"/>
                <a:gd name="T2" fmla="*/ 35 w 47"/>
                <a:gd name="T3" fmla="*/ 0 h 24"/>
                <a:gd name="T4" fmla="*/ 4 w 47"/>
                <a:gd name="T5" fmla="*/ 0 h 24"/>
                <a:gd name="T6" fmla="*/ 1 w 47"/>
                <a:gd name="T7" fmla="*/ 3 h 24"/>
                <a:gd name="T8" fmla="*/ 6 w 47"/>
                <a:gd name="T9" fmla="*/ 21 h 24"/>
                <a:gd name="T10" fmla="*/ 11 w 47"/>
                <a:gd name="T11" fmla="*/ 24 h 24"/>
                <a:gd name="T12" fmla="*/ 43 w 47"/>
                <a:gd name="T13" fmla="*/ 24 h 24"/>
                <a:gd name="T14" fmla="*/ 46 w 47"/>
                <a:gd name="T15" fmla="*/ 21 h 24"/>
                <a:gd name="T16" fmla="*/ 40 w 47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4">
                  <a:moveTo>
                    <a:pt x="40" y="3"/>
                  </a:moveTo>
                  <a:cubicBezTo>
                    <a:pt x="39" y="1"/>
                    <a:pt x="37" y="0"/>
                    <a:pt x="35" y="0"/>
                  </a:cubicBezTo>
                  <a:cubicBezTo>
                    <a:pt x="25" y="0"/>
                    <a:pt x="14" y="0"/>
                    <a:pt x="4" y="0"/>
                  </a:cubicBezTo>
                  <a:cubicBezTo>
                    <a:pt x="2" y="0"/>
                    <a:pt x="0" y="1"/>
                    <a:pt x="1" y="3"/>
                  </a:cubicBezTo>
                  <a:cubicBezTo>
                    <a:pt x="3" y="9"/>
                    <a:pt x="4" y="15"/>
                    <a:pt x="6" y="21"/>
                  </a:cubicBezTo>
                  <a:cubicBezTo>
                    <a:pt x="6" y="23"/>
                    <a:pt x="9" y="24"/>
                    <a:pt x="11" y="24"/>
                  </a:cubicBezTo>
                  <a:cubicBezTo>
                    <a:pt x="22" y="24"/>
                    <a:pt x="32" y="24"/>
                    <a:pt x="43" y="24"/>
                  </a:cubicBezTo>
                  <a:cubicBezTo>
                    <a:pt x="45" y="24"/>
                    <a:pt x="47" y="23"/>
                    <a:pt x="46" y="21"/>
                  </a:cubicBezTo>
                  <a:cubicBezTo>
                    <a:pt x="44" y="15"/>
                    <a:pt x="42" y="9"/>
                    <a:pt x="4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7027836" y="5846125"/>
              <a:ext cx="84426" cy="42213"/>
            </a:xfrm>
            <a:custGeom>
              <a:avLst/>
              <a:gdLst>
                <a:gd name="T0" fmla="*/ 40 w 48"/>
                <a:gd name="T1" fmla="*/ 3 h 24"/>
                <a:gd name="T2" fmla="*/ 34 w 48"/>
                <a:gd name="T3" fmla="*/ 0 h 24"/>
                <a:gd name="T4" fmla="*/ 4 w 48"/>
                <a:gd name="T5" fmla="*/ 0 h 24"/>
                <a:gd name="T6" fmla="*/ 1 w 48"/>
                <a:gd name="T7" fmla="*/ 3 h 24"/>
                <a:gd name="T8" fmla="*/ 8 w 48"/>
                <a:gd name="T9" fmla="*/ 21 h 24"/>
                <a:gd name="T10" fmla="*/ 13 w 48"/>
                <a:gd name="T11" fmla="*/ 24 h 24"/>
                <a:gd name="T12" fmla="*/ 44 w 48"/>
                <a:gd name="T13" fmla="*/ 24 h 24"/>
                <a:gd name="T14" fmla="*/ 48 w 48"/>
                <a:gd name="T15" fmla="*/ 21 h 24"/>
                <a:gd name="T16" fmla="*/ 40 w 4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4">
                  <a:moveTo>
                    <a:pt x="40" y="3"/>
                  </a:moveTo>
                  <a:cubicBezTo>
                    <a:pt x="39" y="1"/>
                    <a:pt x="37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2" y="0"/>
                    <a:pt x="0" y="1"/>
                    <a:pt x="1" y="3"/>
                  </a:cubicBezTo>
                  <a:cubicBezTo>
                    <a:pt x="3" y="9"/>
                    <a:pt x="5" y="15"/>
                    <a:pt x="8" y="21"/>
                  </a:cubicBezTo>
                  <a:cubicBezTo>
                    <a:pt x="8" y="23"/>
                    <a:pt x="10" y="24"/>
                    <a:pt x="13" y="24"/>
                  </a:cubicBezTo>
                  <a:cubicBezTo>
                    <a:pt x="23" y="24"/>
                    <a:pt x="34" y="24"/>
                    <a:pt x="44" y="24"/>
                  </a:cubicBezTo>
                  <a:cubicBezTo>
                    <a:pt x="47" y="24"/>
                    <a:pt x="48" y="23"/>
                    <a:pt x="48" y="21"/>
                  </a:cubicBezTo>
                  <a:cubicBezTo>
                    <a:pt x="45" y="15"/>
                    <a:pt x="42" y="9"/>
                    <a:pt x="4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7112262" y="5846125"/>
              <a:ext cx="87388" cy="42213"/>
            </a:xfrm>
            <a:custGeom>
              <a:avLst/>
              <a:gdLst>
                <a:gd name="T0" fmla="*/ 40 w 50"/>
                <a:gd name="T1" fmla="*/ 3 h 24"/>
                <a:gd name="T2" fmla="*/ 34 w 50"/>
                <a:gd name="T3" fmla="*/ 0 h 24"/>
                <a:gd name="T4" fmla="*/ 4 w 50"/>
                <a:gd name="T5" fmla="*/ 0 h 24"/>
                <a:gd name="T6" fmla="*/ 1 w 50"/>
                <a:gd name="T7" fmla="*/ 3 h 24"/>
                <a:gd name="T8" fmla="*/ 9 w 50"/>
                <a:gd name="T9" fmla="*/ 21 h 24"/>
                <a:gd name="T10" fmla="*/ 15 w 50"/>
                <a:gd name="T11" fmla="*/ 24 h 24"/>
                <a:gd name="T12" fmla="*/ 46 w 50"/>
                <a:gd name="T13" fmla="*/ 24 h 24"/>
                <a:gd name="T14" fmla="*/ 49 w 50"/>
                <a:gd name="T15" fmla="*/ 21 h 24"/>
                <a:gd name="T16" fmla="*/ 40 w 5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">
                  <a:moveTo>
                    <a:pt x="40" y="3"/>
                  </a:moveTo>
                  <a:cubicBezTo>
                    <a:pt x="39" y="1"/>
                    <a:pt x="36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4" y="9"/>
                    <a:pt x="6" y="15"/>
                    <a:pt x="9" y="21"/>
                  </a:cubicBezTo>
                  <a:cubicBezTo>
                    <a:pt x="10" y="23"/>
                    <a:pt x="12" y="24"/>
                    <a:pt x="15" y="24"/>
                  </a:cubicBezTo>
                  <a:cubicBezTo>
                    <a:pt x="25" y="24"/>
                    <a:pt x="36" y="24"/>
                    <a:pt x="46" y="24"/>
                  </a:cubicBezTo>
                  <a:cubicBezTo>
                    <a:pt x="49" y="24"/>
                    <a:pt x="50" y="23"/>
                    <a:pt x="49" y="21"/>
                  </a:cubicBezTo>
                  <a:cubicBezTo>
                    <a:pt x="46" y="15"/>
                    <a:pt x="43" y="9"/>
                    <a:pt x="4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7195948" y="5846125"/>
              <a:ext cx="91091" cy="42213"/>
            </a:xfrm>
            <a:custGeom>
              <a:avLst/>
              <a:gdLst>
                <a:gd name="T0" fmla="*/ 40 w 52"/>
                <a:gd name="T1" fmla="*/ 3 h 24"/>
                <a:gd name="T2" fmla="*/ 34 w 52"/>
                <a:gd name="T3" fmla="*/ 0 h 24"/>
                <a:gd name="T4" fmla="*/ 4 w 52"/>
                <a:gd name="T5" fmla="*/ 0 h 24"/>
                <a:gd name="T6" fmla="*/ 1 w 52"/>
                <a:gd name="T7" fmla="*/ 3 h 24"/>
                <a:gd name="T8" fmla="*/ 11 w 52"/>
                <a:gd name="T9" fmla="*/ 21 h 24"/>
                <a:gd name="T10" fmla="*/ 16 w 52"/>
                <a:gd name="T11" fmla="*/ 24 h 24"/>
                <a:gd name="T12" fmla="*/ 48 w 52"/>
                <a:gd name="T13" fmla="*/ 24 h 24"/>
                <a:gd name="T14" fmla="*/ 51 w 52"/>
                <a:gd name="T15" fmla="*/ 21 h 24"/>
                <a:gd name="T16" fmla="*/ 40 w 5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4">
                  <a:moveTo>
                    <a:pt x="40" y="3"/>
                  </a:moveTo>
                  <a:cubicBezTo>
                    <a:pt x="39" y="1"/>
                    <a:pt x="36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4" y="9"/>
                    <a:pt x="7" y="15"/>
                    <a:pt x="11" y="21"/>
                  </a:cubicBezTo>
                  <a:cubicBezTo>
                    <a:pt x="12" y="23"/>
                    <a:pt x="14" y="24"/>
                    <a:pt x="16" y="24"/>
                  </a:cubicBezTo>
                  <a:cubicBezTo>
                    <a:pt x="27" y="24"/>
                    <a:pt x="38" y="24"/>
                    <a:pt x="48" y="24"/>
                  </a:cubicBezTo>
                  <a:cubicBezTo>
                    <a:pt x="51" y="24"/>
                    <a:pt x="52" y="23"/>
                    <a:pt x="51" y="21"/>
                  </a:cubicBezTo>
                  <a:cubicBezTo>
                    <a:pt x="47" y="15"/>
                    <a:pt x="43" y="9"/>
                    <a:pt x="4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113960" y="5797247"/>
              <a:ext cx="87388" cy="39991"/>
            </a:xfrm>
            <a:custGeom>
              <a:avLst/>
              <a:gdLst>
                <a:gd name="T0" fmla="*/ 49 w 50"/>
                <a:gd name="T1" fmla="*/ 2 h 23"/>
                <a:gd name="T2" fmla="*/ 47 w 50"/>
                <a:gd name="T3" fmla="*/ 0 h 23"/>
                <a:gd name="T4" fmla="*/ 18 w 50"/>
                <a:gd name="T5" fmla="*/ 0 h 23"/>
                <a:gd name="T6" fmla="*/ 13 w 50"/>
                <a:gd name="T7" fmla="*/ 2 h 23"/>
                <a:gd name="T8" fmla="*/ 1 w 50"/>
                <a:gd name="T9" fmla="*/ 21 h 23"/>
                <a:gd name="T10" fmla="*/ 4 w 50"/>
                <a:gd name="T11" fmla="*/ 23 h 23"/>
                <a:gd name="T12" fmla="*/ 34 w 50"/>
                <a:gd name="T13" fmla="*/ 23 h 23"/>
                <a:gd name="T14" fmla="*/ 39 w 50"/>
                <a:gd name="T15" fmla="*/ 21 h 23"/>
                <a:gd name="T16" fmla="*/ 49 w 50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3">
                  <a:moveTo>
                    <a:pt x="49" y="2"/>
                  </a:moveTo>
                  <a:cubicBezTo>
                    <a:pt x="50" y="1"/>
                    <a:pt x="49" y="0"/>
                    <a:pt x="47" y="0"/>
                  </a:cubicBezTo>
                  <a:cubicBezTo>
                    <a:pt x="37" y="0"/>
                    <a:pt x="28" y="0"/>
                    <a:pt x="18" y="0"/>
                  </a:cubicBezTo>
                  <a:cubicBezTo>
                    <a:pt x="16" y="0"/>
                    <a:pt x="13" y="1"/>
                    <a:pt x="13" y="2"/>
                  </a:cubicBezTo>
                  <a:cubicBezTo>
                    <a:pt x="9" y="9"/>
                    <a:pt x="5" y="15"/>
                    <a:pt x="1" y="21"/>
                  </a:cubicBezTo>
                  <a:cubicBezTo>
                    <a:pt x="0" y="22"/>
                    <a:pt x="1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9" y="22"/>
                    <a:pt x="39" y="21"/>
                  </a:cubicBezTo>
                  <a:cubicBezTo>
                    <a:pt x="43" y="15"/>
                    <a:pt x="46" y="9"/>
                    <a:pt x="4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6197645" y="5797247"/>
              <a:ext cx="82204" cy="39991"/>
            </a:xfrm>
            <a:custGeom>
              <a:avLst/>
              <a:gdLst>
                <a:gd name="T0" fmla="*/ 47 w 47"/>
                <a:gd name="T1" fmla="*/ 2 h 23"/>
                <a:gd name="T2" fmla="*/ 44 w 47"/>
                <a:gd name="T3" fmla="*/ 0 h 23"/>
                <a:gd name="T4" fmla="*/ 15 w 47"/>
                <a:gd name="T5" fmla="*/ 0 h 23"/>
                <a:gd name="T6" fmla="*/ 10 w 47"/>
                <a:gd name="T7" fmla="*/ 2 h 23"/>
                <a:gd name="T8" fmla="*/ 0 w 47"/>
                <a:gd name="T9" fmla="*/ 21 h 23"/>
                <a:gd name="T10" fmla="*/ 3 w 47"/>
                <a:gd name="T11" fmla="*/ 23 h 23"/>
                <a:gd name="T12" fmla="*/ 33 w 47"/>
                <a:gd name="T13" fmla="*/ 23 h 23"/>
                <a:gd name="T14" fmla="*/ 38 w 47"/>
                <a:gd name="T15" fmla="*/ 21 h 23"/>
                <a:gd name="T16" fmla="*/ 47 w 47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3">
                  <a:moveTo>
                    <a:pt x="47" y="2"/>
                  </a:moveTo>
                  <a:cubicBezTo>
                    <a:pt x="47" y="1"/>
                    <a:pt x="46" y="0"/>
                    <a:pt x="44" y="0"/>
                  </a:cubicBezTo>
                  <a:cubicBezTo>
                    <a:pt x="34" y="0"/>
                    <a:pt x="25" y="0"/>
                    <a:pt x="15" y="0"/>
                  </a:cubicBezTo>
                  <a:cubicBezTo>
                    <a:pt x="13" y="0"/>
                    <a:pt x="11" y="1"/>
                    <a:pt x="10" y="2"/>
                  </a:cubicBezTo>
                  <a:cubicBezTo>
                    <a:pt x="7" y="9"/>
                    <a:pt x="4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3" y="23"/>
                    <a:pt x="23" y="23"/>
                    <a:pt x="33" y="23"/>
                  </a:cubicBezTo>
                  <a:cubicBezTo>
                    <a:pt x="35" y="23"/>
                    <a:pt x="38" y="22"/>
                    <a:pt x="38" y="21"/>
                  </a:cubicBezTo>
                  <a:cubicBezTo>
                    <a:pt x="41" y="15"/>
                    <a:pt x="44" y="9"/>
                    <a:pt x="4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6279850" y="5797247"/>
              <a:ext cx="80723" cy="39991"/>
            </a:xfrm>
            <a:custGeom>
              <a:avLst/>
              <a:gdLst>
                <a:gd name="T0" fmla="*/ 45 w 46"/>
                <a:gd name="T1" fmla="*/ 2 h 23"/>
                <a:gd name="T2" fmla="*/ 42 w 46"/>
                <a:gd name="T3" fmla="*/ 0 h 23"/>
                <a:gd name="T4" fmla="*/ 13 w 46"/>
                <a:gd name="T5" fmla="*/ 0 h 23"/>
                <a:gd name="T6" fmla="*/ 8 w 46"/>
                <a:gd name="T7" fmla="*/ 2 h 23"/>
                <a:gd name="T8" fmla="*/ 0 w 46"/>
                <a:gd name="T9" fmla="*/ 21 h 23"/>
                <a:gd name="T10" fmla="*/ 3 w 46"/>
                <a:gd name="T11" fmla="*/ 23 h 23"/>
                <a:gd name="T12" fmla="*/ 33 w 46"/>
                <a:gd name="T13" fmla="*/ 23 h 23"/>
                <a:gd name="T14" fmla="*/ 38 w 46"/>
                <a:gd name="T15" fmla="*/ 21 h 23"/>
                <a:gd name="T16" fmla="*/ 45 w 46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3">
                  <a:moveTo>
                    <a:pt x="45" y="2"/>
                  </a:moveTo>
                  <a:cubicBezTo>
                    <a:pt x="46" y="1"/>
                    <a:pt x="44" y="0"/>
                    <a:pt x="42" y="0"/>
                  </a:cubicBezTo>
                  <a:cubicBezTo>
                    <a:pt x="33" y="0"/>
                    <a:pt x="23" y="0"/>
                    <a:pt x="13" y="0"/>
                  </a:cubicBezTo>
                  <a:cubicBezTo>
                    <a:pt x="11" y="0"/>
                    <a:pt x="9" y="1"/>
                    <a:pt x="8" y="2"/>
                  </a:cubicBezTo>
                  <a:cubicBezTo>
                    <a:pt x="6" y="9"/>
                    <a:pt x="3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3" y="23"/>
                    <a:pt x="23" y="23"/>
                    <a:pt x="33" y="23"/>
                  </a:cubicBezTo>
                  <a:cubicBezTo>
                    <a:pt x="36" y="23"/>
                    <a:pt x="38" y="22"/>
                    <a:pt x="38" y="21"/>
                  </a:cubicBezTo>
                  <a:cubicBezTo>
                    <a:pt x="41" y="15"/>
                    <a:pt x="43" y="9"/>
                    <a:pt x="4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6362795" y="5797247"/>
              <a:ext cx="77020" cy="39991"/>
            </a:xfrm>
            <a:custGeom>
              <a:avLst/>
              <a:gdLst>
                <a:gd name="T0" fmla="*/ 44 w 44"/>
                <a:gd name="T1" fmla="*/ 2 h 23"/>
                <a:gd name="T2" fmla="*/ 40 w 44"/>
                <a:gd name="T3" fmla="*/ 0 h 23"/>
                <a:gd name="T4" fmla="*/ 12 w 44"/>
                <a:gd name="T5" fmla="*/ 0 h 23"/>
                <a:gd name="T6" fmla="*/ 7 w 44"/>
                <a:gd name="T7" fmla="*/ 2 h 23"/>
                <a:gd name="T8" fmla="*/ 0 w 44"/>
                <a:gd name="T9" fmla="*/ 21 h 23"/>
                <a:gd name="T10" fmla="*/ 4 w 44"/>
                <a:gd name="T11" fmla="*/ 23 h 23"/>
                <a:gd name="T12" fmla="*/ 34 w 44"/>
                <a:gd name="T13" fmla="*/ 23 h 23"/>
                <a:gd name="T14" fmla="*/ 39 w 44"/>
                <a:gd name="T15" fmla="*/ 21 h 23"/>
                <a:gd name="T16" fmla="*/ 44 w 4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3">
                  <a:moveTo>
                    <a:pt x="44" y="2"/>
                  </a:moveTo>
                  <a:cubicBezTo>
                    <a:pt x="44" y="1"/>
                    <a:pt x="43" y="0"/>
                    <a:pt x="40" y="0"/>
                  </a:cubicBezTo>
                  <a:cubicBezTo>
                    <a:pt x="31" y="0"/>
                    <a:pt x="21" y="0"/>
                    <a:pt x="12" y="0"/>
                  </a:cubicBezTo>
                  <a:cubicBezTo>
                    <a:pt x="10" y="0"/>
                    <a:pt x="7" y="1"/>
                    <a:pt x="7" y="2"/>
                  </a:cubicBezTo>
                  <a:cubicBezTo>
                    <a:pt x="5" y="9"/>
                    <a:pt x="3" y="15"/>
                    <a:pt x="0" y="21"/>
                  </a:cubicBezTo>
                  <a:cubicBezTo>
                    <a:pt x="0" y="22"/>
                    <a:pt x="1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8" y="22"/>
                    <a:pt x="39" y="21"/>
                  </a:cubicBezTo>
                  <a:cubicBezTo>
                    <a:pt x="40" y="15"/>
                    <a:pt x="42" y="9"/>
                    <a:pt x="4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444999" y="5797247"/>
              <a:ext cx="73317" cy="39991"/>
            </a:xfrm>
            <a:custGeom>
              <a:avLst/>
              <a:gdLst>
                <a:gd name="T0" fmla="*/ 42 w 42"/>
                <a:gd name="T1" fmla="*/ 2 h 23"/>
                <a:gd name="T2" fmla="*/ 39 w 42"/>
                <a:gd name="T3" fmla="*/ 0 h 23"/>
                <a:gd name="T4" fmla="*/ 10 w 42"/>
                <a:gd name="T5" fmla="*/ 0 h 23"/>
                <a:gd name="T6" fmla="*/ 5 w 42"/>
                <a:gd name="T7" fmla="*/ 2 h 23"/>
                <a:gd name="T8" fmla="*/ 1 w 42"/>
                <a:gd name="T9" fmla="*/ 21 h 23"/>
                <a:gd name="T10" fmla="*/ 4 w 42"/>
                <a:gd name="T11" fmla="*/ 23 h 23"/>
                <a:gd name="T12" fmla="*/ 34 w 42"/>
                <a:gd name="T13" fmla="*/ 23 h 23"/>
                <a:gd name="T14" fmla="*/ 39 w 42"/>
                <a:gd name="T15" fmla="*/ 21 h 23"/>
                <a:gd name="T16" fmla="*/ 42 w 42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3">
                  <a:moveTo>
                    <a:pt x="42" y="2"/>
                  </a:moveTo>
                  <a:cubicBezTo>
                    <a:pt x="42" y="1"/>
                    <a:pt x="41" y="0"/>
                    <a:pt x="39" y="0"/>
                  </a:cubicBezTo>
                  <a:cubicBezTo>
                    <a:pt x="29" y="0"/>
                    <a:pt x="19" y="0"/>
                    <a:pt x="10" y="0"/>
                  </a:cubicBezTo>
                  <a:cubicBezTo>
                    <a:pt x="8" y="0"/>
                    <a:pt x="6" y="1"/>
                    <a:pt x="5" y="2"/>
                  </a:cubicBezTo>
                  <a:cubicBezTo>
                    <a:pt x="4" y="9"/>
                    <a:pt x="2" y="15"/>
                    <a:pt x="1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8" y="22"/>
                    <a:pt x="39" y="21"/>
                  </a:cubicBezTo>
                  <a:cubicBezTo>
                    <a:pt x="40" y="15"/>
                    <a:pt x="41" y="9"/>
                    <a:pt x="4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6527204" y="5797247"/>
              <a:ext cx="71836" cy="39991"/>
            </a:xfrm>
            <a:custGeom>
              <a:avLst/>
              <a:gdLst>
                <a:gd name="T0" fmla="*/ 41 w 41"/>
                <a:gd name="T1" fmla="*/ 2 h 23"/>
                <a:gd name="T2" fmla="*/ 37 w 41"/>
                <a:gd name="T3" fmla="*/ 0 h 23"/>
                <a:gd name="T4" fmla="*/ 8 w 41"/>
                <a:gd name="T5" fmla="*/ 0 h 23"/>
                <a:gd name="T6" fmla="*/ 4 w 41"/>
                <a:gd name="T7" fmla="*/ 2 h 23"/>
                <a:gd name="T8" fmla="*/ 1 w 41"/>
                <a:gd name="T9" fmla="*/ 21 h 23"/>
                <a:gd name="T10" fmla="*/ 4 w 41"/>
                <a:gd name="T11" fmla="*/ 23 h 23"/>
                <a:gd name="T12" fmla="*/ 34 w 41"/>
                <a:gd name="T13" fmla="*/ 23 h 23"/>
                <a:gd name="T14" fmla="*/ 39 w 41"/>
                <a:gd name="T15" fmla="*/ 21 h 23"/>
                <a:gd name="T16" fmla="*/ 41 w 41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3">
                  <a:moveTo>
                    <a:pt x="41" y="2"/>
                  </a:moveTo>
                  <a:cubicBezTo>
                    <a:pt x="41" y="1"/>
                    <a:pt x="39" y="0"/>
                    <a:pt x="37" y="0"/>
                  </a:cubicBezTo>
                  <a:cubicBezTo>
                    <a:pt x="27" y="0"/>
                    <a:pt x="18" y="0"/>
                    <a:pt x="8" y="0"/>
                  </a:cubicBezTo>
                  <a:cubicBezTo>
                    <a:pt x="6" y="0"/>
                    <a:pt x="4" y="1"/>
                    <a:pt x="4" y="2"/>
                  </a:cubicBezTo>
                  <a:cubicBezTo>
                    <a:pt x="3" y="9"/>
                    <a:pt x="2" y="15"/>
                    <a:pt x="1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7" y="23"/>
                    <a:pt x="39" y="22"/>
                    <a:pt x="39" y="21"/>
                  </a:cubicBezTo>
                  <a:cubicBezTo>
                    <a:pt x="39" y="15"/>
                    <a:pt x="40" y="9"/>
                    <a:pt x="4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6610889" y="5797247"/>
              <a:ext cx="66652" cy="39991"/>
            </a:xfrm>
            <a:custGeom>
              <a:avLst/>
              <a:gdLst>
                <a:gd name="T0" fmla="*/ 38 w 38"/>
                <a:gd name="T1" fmla="*/ 2 h 23"/>
                <a:gd name="T2" fmla="*/ 34 w 38"/>
                <a:gd name="T3" fmla="*/ 0 h 23"/>
                <a:gd name="T4" fmla="*/ 5 w 38"/>
                <a:gd name="T5" fmla="*/ 0 h 23"/>
                <a:gd name="T6" fmla="*/ 1 w 38"/>
                <a:gd name="T7" fmla="*/ 2 h 23"/>
                <a:gd name="T8" fmla="*/ 0 w 38"/>
                <a:gd name="T9" fmla="*/ 21 h 23"/>
                <a:gd name="T10" fmla="*/ 4 w 38"/>
                <a:gd name="T11" fmla="*/ 23 h 23"/>
                <a:gd name="T12" fmla="*/ 34 w 38"/>
                <a:gd name="T13" fmla="*/ 23 h 23"/>
                <a:gd name="T14" fmla="*/ 38 w 38"/>
                <a:gd name="T15" fmla="*/ 21 h 23"/>
                <a:gd name="T16" fmla="*/ 38 w 3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38" y="2"/>
                  </a:moveTo>
                  <a:cubicBezTo>
                    <a:pt x="38" y="1"/>
                    <a:pt x="36" y="0"/>
                    <a:pt x="34" y="0"/>
                  </a:cubicBezTo>
                  <a:cubicBezTo>
                    <a:pt x="25" y="0"/>
                    <a:pt x="15" y="0"/>
                    <a:pt x="5" y="0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1" y="9"/>
                    <a:pt x="0" y="15"/>
                    <a:pt x="0" y="21"/>
                  </a:cubicBezTo>
                  <a:cubicBezTo>
                    <a:pt x="0" y="22"/>
                    <a:pt x="1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8" y="22"/>
                    <a:pt x="38" y="21"/>
                  </a:cubicBezTo>
                  <a:cubicBezTo>
                    <a:pt x="38" y="15"/>
                    <a:pt x="38" y="9"/>
                    <a:pt x="3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6693094" y="5797247"/>
              <a:ext cx="66652" cy="39991"/>
            </a:xfrm>
            <a:custGeom>
              <a:avLst/>
              <a:gdLst>
                <a:gd name="T0" fmla="*/ 36 w 38"/>
                <a:gd name="T1" fmla="*/ 2 h 23"/>
                <a:gd name="T2" fmla="*/ 32 w 38"/>
                <a:gd name="T3" fmla="*/ 0 h 23"/>
                <a:gd name="T4" fmla="*/ 4 w 38"/>
                <a:gd name="T5" fmla="*/ 0 h 23"/>
                <a:gd name="T6" fmla="*/ 0 w 38"/>
                <a:gd name="T7" fmla="*/ 2 h 23"/>
                <a:gd name="T8" fmla="*/ 0 w 38"/>
                <a:gd name="T9" fmla="*/ 21 h 23"/>
                <a:gd name="T10" fmla="*/ 4 w 38"/>
                <a:gd name="T11" fmla="*/ 23 h 23"/>
                <a:gd name="T12" fmla="*/ 34 w 38"/>
                <a:gd name="T13" fmla="*/ 23 h 23"/>
                <a:gd name="T14" fmla="*/ 38 w 38"/>
                <a:gd name="T15" fmla="*/ 21 h 23"/>
                <a:gd name="T16" fmla="*/ 36 w 3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36" y="2"/>
                  </a:moveTo>
                  <a:cubicBezTo>
                    <a:pt x="36" y="1"/>
                    <a:pt x="34" y="0"/>
                    <a:pt x="32" y="0"/>
                  </a:cubicBezTo>
                  <a:cubicBezTo>
                    <a:pt x="23" y="0"/>
                    <a:pt x="13" y="0"/>
                    <a:pt x="4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9"/>
                    <a:pt x="0" y="15"/>
                    <a:pt x="0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8" y="22"/>
                    <a:pt x="38" y="21"/>
                  </a:cubicBezTo>
                  <a:cubicBezTo>
                    <a:pt x="37" y="15"/>
                    <a:pt x="37" y="9"/>
                    <a:pt x="3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772336" y="5797247"/>
              <a:ext cx="69615" cy="39991"/>
            </a:xfrm>
            <a:custGeom>
              <a:avLst/>
              <a:gdLst>
                <a:gd name="T0" fmla="*/ 37 w 40"/>
                <a:gd name="T1" fmla="*/ 2 h 23"/>
                <a:gd name="T2" fmla="*/ 33 w 40"/>
                <a:gd name="T3" fmla="*/ 0 h 23"/>
                <a:gd name="T4" fmla="*/ 4 w 40"/>
                <a:gd name="T5" fmla="*/ 0 h 23"/>
                <a:gd name="T6" fmla="*/ 0 w 40"/>
                <a:gd name="T7" fmla="*/ 2 h 23"/>
                <a:gd name="T8" fmla="*/ 2 w 40"/>
                <a:gd name="T9" fmla="*/ 21 h 23"/>
                <a:gd name="T10" fmla="*/ 6 w 40"/>
                <a:gd name="T11" fmla="*/ 23 h 23"/>
                <a:gd name="T12" fmla="*/ 36 w 40"/>
                <a:gd name="T13" fmla="*/ 23 h 23"/>
                <a:gd name="T14" fmla="*/ 40 w 40"/>
                <a:gd name="T15" fmla="*/ 21 h 23"/>
                <a:gd name="T16" fmla="*/ 37 w 40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3">
                  <a:moveTo>
                    <a:pt x="37" y="2"/>
                  </a:moveTo>
                  <a:cubicBezTo>
                    <a:pt x="37" y="1"/>
                    <a:pt x="35" y="0"/>
                    <a:pt x="33" y="0"/>
                  </a:cubicBezTo>
                  <a:cubicBezTo>
                    <a:pt x="23" y="0"/>
                    <a:pt x="13" y="0"/>
                    <a:pt x="4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1" y="9"/>
                    <a:pt x="1" y="15"/>
                    <a:pt x="2" y="21"/>
                  </a:cubicBezTo>
                  <a:cubicBezTo>
                    <a:pt x="2" y="22"/>
                    <a:pt x="4" y="23"/>
                    <a:pt x="6" y="23"/>
                  </a:cubicBezTo>
                  <a:cubicBezTo>
                    <a:pt x="16" y="23"/>
                    <a:pt x="26" y="23"/>
                    <a:pt x="36" y="23"/>
                  </a:cubicBezTo>
                  <a:cubicBezTo>
                    <a:pt x="39" y="23"/>
                    <a:pt x="40" y="22"/>
                    <a:pt x="40" y="21"/>
                  </a:cubicBezTo>
                  <a:cubicBezTo>
                    <a:pt x="39" y="15"/>
                    <a:pt x="38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6850837" y="5797247"/>
              <a:ext cx="74058" cy="39991"/>
            </a:xfrm>
            <a:custGeom>
              <a:avLst/>
              <a:gdLst>
                <a:gd name="T0" fmla="*/ 37 w 42"/>
                <a:gd name="T1" fmla="*/ 2 h 23"/>
                <a:gd name="T2" fmla="*/ 33 w 42"/>
                <a:gd name="T3" fmla="*/ 0 h 23"/>
                <a:gd name="T4" fmla="*/ 4 w 42"/>
                <a:gd name="T5" fmla="*/ 0 h 23"/>
                <a:gd name="T6" fmla="*/ 1 w 42"/>
                <a:gd name="T7" fmla="*/ 2 h 23"/>
                <a:gd name="T8" fmla="*/ 4 w 42"/>
                <a:gd name="T9" fmla="*/ 21 h 23"/>
                <a:gd name="T10" fmla="*/ 9 w 42"/>
                <a:gd name="T11" fmla="*/ 23 h 23"/>
                <a:gd name="T12" fmla="*/ 39 w 42"/>
                <a:gd name="T13" fmla="*/ 23 h 23"/>
                <a:gd name="T14" fmla="*/ 42 w 42"/>
                <a:gd name="T15" fmla="*/ 21 h 23"/>
                <a:gd name="T16" fmla="*/ 37 w 42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3">
                  <a:moveTo>
                    <a:pt x="37" y="2"/>
                  </a:moveTo>
                  <a:cubicBezTo>
                    <a:pt x="37" y="1"/>
                    <a:pt x="35" y="0"/>
                    <a:pt x="33" y="0"/>
                  </a:cubicBezTo>
                  <a:cubicBezTo>
                    <a:pt x="23" y="0"/>
                    <a:pt x="14" y="0"/>
                    <a:pt x="4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2" y="9"/>
                    <a:pt x="3" y="15"/>
                    <a:pt x="4" y="21"/>
                  </a:cubicBezTo>
                  <a:cubicBezTo>
                    <a:pt x="4" y="22"/>
                    <a:pt x="6" y="23"/>
                    <a:pt x="9" y="23"/>
                  </a:cubicBezTo>
                  <a:cubicBezTo>
                    <a:pt x="19" y="23"/>
                    <a:pt x="29" y="23"/>
                    <a:pt x="39" y="23"/>
                  </a:cubicBezTo>
                  <a:cubicBezTo>
                    <a:pt x="41" y="23"/>
                    <a:pt x="42" y="22"/>
                    <a:pt x="42" y="21"/>
                  </a:cubicBezTo>
                  <a:cubicBezTo>
                    <a:pt x="41" y="15"/>
                    <a:pt x="39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6931561" y="5797247"/>
              <a:ext cx="77020" cy="39991"/>
            </a:xfrm>
            <a:custGeom>
              <a:avLst/>
              <a:gdLst>
                <a:gd name="T0" fmla="*/ 37 w 44"/>
                <a:gd name="T1" fmla="*/ 2 h 23"/>
                <a:gd name="T2" fmla="*/ 32 w 44"/>
                <a:gd name="T3" fmla="*/ 0 h 23"/>
                <a:gd name="T4" fmla="*/ 3 w 44"/>
                <a:gd name="T5" fmla="*/ 0 h 23"/>
                <a:gd name="T6" fmla="*/ 0 w 44"/>
                <a:gd name="T7" fmla="*/ 2 h 23"/>
                <a:gd name="T8" fmla="*/ 5 w 44"/>
                <a:gd name="T9" fmla="*/ 21 h 23"/>
                <a:gd name="T10" fmla="*/ 10 w 44"/>
                <a:gd name="T11" fmla="*/ 23 h 23"/>
                <a:gd name="T12" fmla="*/ 40 w 44"/>
                <a:gd name="T13" fmla="*/ 23 h 23"/>
                <a:gd name="T14" fmla="*/ 43 w 44"/>
                <a:gd name="T15" fmla="*/ 21 h 23"/>
                <a:gd name="T16" fmla="*/ 37 w 4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3">
                  <a:moveTo>
                    <a:pt x="37" y="2"/>
                  </a:moveTo>
                  <a:cubicBezTo>
                    <a:pt x="36" y="1"/>
                    <a:pt x="34" y="0"/>
                    <a:pt x="32" y="0"/>
                  </a:cubicBezTo>
                  <a:cubicBezTo>
                    <a:pt x="22" y="0"/>
                    <a:pt x="1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2" y="9"/>
                    <a:pt x="3" y="15"/>
                    <a:pt x="5" y="21"/>
                  </a:cubicBezTo>
                  <a:cubicBezTo>
                    <a:pt x="5" y="22"/>
                    <a:pt x="8" y="23"/>
                    <a:pt x="10" y="23"/>
                  </a:cubicBezTo>
                  <a:cubicBezTo>
                    <a:pt x="20" y="23"/>
                    <a:pt x="30" y="23"/>
                    <a:pt x="40" y="23"/>
                  </a:cubicBezTo>
                  <a:cubicBezTo>
                    <a:pt x="42" y="23"/>
                    <a:pt x="44" y="22"/>
                    <a:pt x="43" y="21"/>
                  </a:cubicBezTo>
                  <a:cubicBezTo>
                    <a:pt x="41" y="15"/>
                    <a:pt x="39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010062" y="5797247"/>
              <a:ext cx="80723" cy="39991"/>
            </a:xfrm>
            <a:custGeom>
              <a:avLst/>
              <a:gdLst>
                <a:gd name="T0" fmla="*/ 37 w 46"/>
                <a:gd name="T1" fmla="*/ 2 h 23"/>
                <a:gd name="T2" fmla="*/ 32 w 46"/>
                <a:gd name="T3" fmla="*/ 0 h 23"/>
                <a:gd name="T4" fmla="*/ 3 w 46"/>
                <a:gd name="T5" fmla="*/ 0 h 23"/>
                <a:gd name="T6" fmla="*/ 0 w 46"/>
                <a:gd name="T7" fmla="*/ 2 h 23"/>
                <a:gd name="T8" fmla="*/ 7 w 46"/>
                <a:gd name="T9" fmla="*/ 21 h 23"/>
                <a:gd name="T10" fmla="*/ 12 w 46"/>
                <a:gd name="T11" fmla="*/ 23 h 23"/>
                <a:gd name="T12" fmla="*/ 42 w 46"/>
                <a:gd name="T13" fmla="*/ 23 h 23"/>
                <a:gd name="T14" fmla="*/ 45 w 46"/>
                <a:gd name="T15" fmla="*/ 21 h 23"/>
                <a:gd name="T16" fmla="*/ 37 w 46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3">
                  <a:moveTo>
                    <a:pt x="37" y="2"/>
                  </a:moveTo>
                  <a:cubicBezTo>
                    <a:pt x="37" y="1"/>
                    <a:pt x="34" y="0"/>
                    <a:pt x="32" y="0"/>
                  </a:cubicBezTo>
                  <a:cubicBezTo>
                    <a:pt x="23" y="0"/>
                    <a:pt x="1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3" y="9"/>
                    <a:pt x="5" y="15"/>
                    <a:pt x="7" y="21"/>
                  </a:cubicBezTo>
                  <a:cubicBezTo>
                    <a:pt x="8" y="22"/>
                    <a:pt x="10" y="23"/>
                    <a:pt x="12" y="23"/>
                  </a:cubicBezTo>
                  <a:cubicBezTo>
                    <a:pt x="22" y="23"/>
                    <a:pt x="32" y="23"/>
                    <a:pt x="42" y="23"/>
                  </a:cubicBezTo>
                  <a:cubicBezTo>
                    <a:pt x="45" y="23"/>
                    <a:pt x="46" y="22"/>
                    <a:pt x="45" y="21"/>
                  </a:cubicBezTo>
                  <a:cubicBezTo>
                    <a:pt x="43" y="15"/>
                    <a:pt x="40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089304" y="5797247"/>
              <a:ext cx="83686" cy="39991"/>
            </a:xfrm>
            <a:custGeom>
              <a:avLst/>
              <a:gdLst>
                <a:gd name="T0" fmla="*/ 38 w 48"/>
                <a:gd name="T1" fmla="*/ 2 h 23"/>
                <a:gd name="T2" fmla="*/ 32 w 48"/>
                <a:gd name="T3" fmla="*/ 0 h 23"/>
                <a:gd name="T4" fmla="*/ 4 w 48"/>
                <a:gd name="T5" fmla="*/ 0 h 23"/>
                <a:gd name="T6" fmla="*/ 1 w 48"/>
                <a:gd name="T7" fmla="*/ 2 h 23"/>
                <a:gd name="T8" fmla="*/ 9 w 48"/>
                <a:gd name="T9" fmla="*/ 21 h 23"/>
                <a:gd name="T10" fmla="*/ 15 w 48"/>
                <a:gd name="T11" fmla="*/ 23 h 23"/>
                <a:gd name="T12" fmla="*/ 45 w 48"/>
                <a:gd name="T13" fmla="*/ 23 h 23"/>
                <a:gd name="T14" fmla="*/ 47 w 48"/>
                <a:gd name="T15" fmla="*/ 21 h 23"/>
                <a:gd name="T16" fmla="*/ 38 w 4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3">
                  <a:moveTo>
                    <a:pt x="38" y="2"/>
                  </a:moveTo>
                  <a:cubicBezTo>
                    <a:pt x="37" y="1"/>
                    <a:pt x="35" y="0"/>
                    <a:pt x="32" y="0"/>
                  </a:cubicBezTo>
                  <a:cubicBezTo>
                    <a:pt x="23" y="0"/>
                    <a:pt x="13" y="0"/>
                    <a:pt x="4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4" y="9"/>
                    <a:pt x="6" y="15"/>
                    <a:pt x="9" y="21"/>
                  </a:cubicBezTo>
                  <a:cubicBezTo>
                    <a:pt x="10" y="22"/>
                    <a:pt x="12" y="23"/>
                    <a:pt x="15" y="23"/>
                  </a:cubicBezTo>
                  <a:cubicBezTo>
                    <a:pt x="25" y="23"/>
                    <a:pt x="35" y="23"/>
                    <a:pt x="45" y="23"/>
                  </a:cubicBezTo>
                  <a:cubicBezTo>
                    <a:pt x="47" y="23"/>
                    <a:pt x="48" y="22"/>
                    <a:pt x="47" y="21"/>
                  </a:cubicBezTo>
                  <a:cubicBezTo>
                    <a:pt x="44" y="15"/>
                    <a:pt x="41" y="9"/>
                    <a:pt x="3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170028" y="5797247"/>
              <a:ext cx="85167" cy="39991"/>
            </a:xfrm>
            <a:custGeom>
              <a:avLst/>
              <a:gdLst>
                <a:gd name="T0" fmla="*/ 37 w 49"/>
                <a:gd name="T1" fmla="*/ 2 h 23"/>
                <a:gd name="T2" fmla="*/ 32 w 49"/>
                <a:gd name="T3" fmla="*/ 0 h 23"/>
                <a:gd name="T4" fmla="*/ 3 w 49"/>
                <a:gd name="T5" fmla="*/ 0 h 23"/>
                <a:gd name="T6" fmla="*/ 0 w 49"/>
                <a:gd name="T7" fmla="*/ 2 h 23"/>
                <a:gd name="T8" fmla="*/ 10 w 49"/>
                <a:gd name="T9" fmla="*/ 21 h 23"/>
                <a:gd name="T10" fmla="*/ 16 w 49"/>
                <a:gd name="T11" fmla="*/ 23 h 23"/>
                <a:gd name="T12" fmla="*/ 46 w 49"/>
                <a:gd name="T13" fmla="*/ 23 h 23"/>
                <a:gd name="T14" fmla="*/ 48 w 49"/>
                <a:gd name="T15" fmla="*/ 21 h 23"/>
                <a:gd name="T16" fmla="*/ 37 w 49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3">
                  <a:moveTo>
                    <a:pt x="37" y="2"/>
                  </a:moveTo>
                  <a:cubicBezTo>
                    <a:pt x="36" y="1"/>
                    <a:pt x="34" y="0"/>
                    <a:pt x="32" y="0"/>
                  </a:cubicBezTo>
                  <a:cubicBezTo>
                    <a:pt x="22" y="0"/>
                    <a:pt x="12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4" y="9"/>
                    <a:pt x="7" y="15"/>
                    <a:pt x="10" y="21"/>
                  </a:cubicBezTo>
                  <a:cubicBezTo>
                    <a:pt x="11" y="22"/>
                    <a:pt x="14" y="23"/>
                    <a:pt x="16" y="23"/>
                  </a:cubicBezTo>
                  <a:cubicBezTo>
                    <a:pt x="26" y="23"/>
                    <a:pt x="36" y="23"/>
                    <a:pt x="46" y="23"/>
                  </a:cubicBezTo>
                  <a:cubicBezTo>
                    <a:pt x="48" y="23"/>
                    <a:pt x="49" y="22"/>
                    <a:pt x="48" y="21"/>
                  </a:cubicBezTo>
                  <a:cubicBezTo>
                    <a:pt x="45" y="15"/>
                    <a:pt x="41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145064" y="5746147"/>
              <a:ext cx="82945" cy="42213"/>
            </a:xfrm>
            <a:custGeom>
              <a:avLst/>
              <a:gdLst>
                <a:gd name="T0" fmla="*/ 47 w 47"/>
                <a:gd name="T1" fmla="*/ 3 h 24"/>
                <a:gd name="T2" fmla="*/ 44 w 47"/>
                <a:gd name="T3" fmla="*/ 0 h 24"/>
                <a:gd name="T4" fmla="*/ 17 w 47"/>
                <a:gd name="T5" fmla="*/ 0 h 24"/>
                <a:gd name="T6" fmla="*/ 12 w 47"/>
                <a:gd name="T7" fmla="*/ 3 h 24"/>
                <a:gd name="T8" fmla="*/ 1 w 47"/>
                <a:gd name="T9" fmla="*/ 21 h 24"/>
                <a:gd name="T10" fmla="*/ 3 w 47"/>
                <a:gd name="T11" fmla="*/ 24 h 24"/>
                <a:gd name="T12" fmla="*/ 31 w 47"/>
                <a:gd name="T13" fmla="*/ 24 h 24"/>
                <a:gd name="T14" fmla="*/ 37 w 47"/>
                <a:gd name="T15" fmla="*/ 21 h 24"/>
                <a:gd name="T16" fmla="*/ 47 w 47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4">
                  <a:moveTo>
                    <a:pt x="47" y="3"/>
                  </a:moveTo>
                  <a:cubicBezTo>
                    <a:pt x="47" y="1"/>
                    <a:pt x="46" y="0"/>
                    <a:pt x="44" y="0"/>
                  </a:cubicBezTo>
                  <a:cubicBezTo>
                    <a:pt x="35" y="0"/>
                    <a:pt x="26" y="0"/>
                    <a:pt x="17" y="0"/>
                  </a:cubicBezTo>
                  <a:cubicBezTo>
                    <a:pt x="15" y="0"/>
                    <a:pt x="13" y="1"/>
                    <a:pt x="12" y="3"/>
                  </a:cubicBezTo>
                  <a:cubicBezTo>
                    <a:pt x="8" y="9"/>
                    <a:pt x="4" y="15"/>
                    <a:pt x="1" y="21"/>
                  </a:cubicBezTo>
                  <a:cubicBezTo>
                    <a:pt x="0" y="23"/>
                    <a:pt x="1" y="24"/>
                    <a:pt x="3" y="24"/>
                  </a:cubicBezTo>
                  <a:cubicBezTo>
                    <a:pt x="12" y="24"/>
                    <a:pt x="22" y="24"/>
                    <a:pt x="31" y="24"/>
                  </a:cubicBezTo>
                  <a:cubicBezTo>
                    <a:pt x="34" y="24"/>
                    <a:pt x="36" y="23"/>
                    <a:pt x="37" y="21"/>
                  </a:cubicBezTo>
                  <a:cubicBezTo>
                    <a:pt x="40" y="15"/>
                    <a:pt x="43" y="9"/>
                    <a:pt x="4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222085" y="5746147"/>
              <a:ext cx="80723" cy="42213"/>
            </a:xfrm>
            <a:custGeom>
              <a:avLst/>
              <a:gdLst>
                <a:gd name="T0" fmla="*/ 46 w 46"/>
                <a:gd name="T1" fmla="*/ 3 h 24"/>
                <a:gd name="T2" fmla="*/ 43 w 46"/>
                <a:gd name="T3" fmla="*/ 0 h 24"/>
                <a:gd name="T4" fmla="*/ 16 w 46"/>
                <a:gd name="T5" fmla="*/ 0 h 24"/>
                <a:gd name="T6" fmla="*/ 11 w 46"/>
                <a:gd name="T7" fmla="*/ 3 h 24"/>
                <a:gd name="T8" fmla="*/ 1 w 46"/>
                <a:gd name="T9" fmla="*/ 21 h 24"/>
                <a:gd name="T10" fmla="*/ 4 w 46"/>
                <a:gd name="T11" fmla="*/ 24 h 24"/>
                <a:gd name="T12" fmla="*/ 32 w 46"/>
                <a:gd name="T13" fmla="*/ 24 h 24"/>
                <a:gd name="T14" fmla="*/ 37 w 46"/>
                <a:gd name="T15" fmla="*/ 21 h 24"/>
                <a:gd name="T16" fmla="*/ 46 w 46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4">
                  <a:moveTo>
                    <a:pt x="46" y="3"/>
                  </a:moveTo>
                  <a:cubicBezTo>
                    <a:pt x="46" y="1"/>
                    <a:pt x="45" y="0"/>
                    <a:pt x="43" y="0"/>
                  </a:cubicBezTo>
                  <a:cubicBezTo>
                    <a:pt x="34" y="0"/>
                    <a:pt x="25" y="0"/>
                    <a:pt x="16" y="0"/>
                  </a:cubicBezTo>
                  <a:cubicBezTo>
                    <a:pt x="14" y="0"/>
                    <a:pt x="12" y="1"/>
                    <a:pt x="11" y="3"/>
                  </a:cubicBezTo>
                  <a:cubicBezTo>
                    <a:pt x="8" y="9"/>
                    <a:pt x="4" y="15"/>
                    <a:pt x="1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3" y="24"/>
                    <a:pt x="23" y="24"/>
                    <a:pt x="32" y="24"/>
                  </a:cubicBezTo>
                  <a:cubicBezTo>
                    <a:pt x="34" y="24"/>
                    <a:pt x="37" y="23"/>
                    <a:pt x="37" y="21"/>
                  </a:cubicBezTo>
                  <a:cubicBezTo>
                    <a:pt x="40" y="15"/>
                    <a:pt x="43" y="9"/>
                    <a:pt x="4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6301327" y="5746147"/>
              <a:ext cx="77020" cy="42213"/>
            </a:xfrm>
            <a:custGeom>
              <a:avLst/>
              <a:gdLst>
                <a:gd name="T0" fmla="*/ 44 w 44"/>
                <a:gd name="T1" fmla="*/ 3 h 24"/>
                <a:gd name="T2" fmla="*/ 41 w 44"/>
                <a:gd name="T3" fmla="*/ 0 h 24"/>
                <a:gd name="T4" fmla="*/ 14 w 44"/>
                <a:gd name="T5" fmla="*/ 0 h 24"/>
                <a:gd name="T6" fmla="*/ 9 w 44"/>
                <a:gd name="T7" fmla="*/ 3 h 24"/>
                <a:gd name="T8" fmla="*/ 1 w 44"/>
                <a:gd name="T9" fmla="*/ 21 h 24"/>
                <a:gd name="T10" fmla="*/ 4 w 44"/>
                <a:gd name="T11" fmla="*/ 24 h 24"/>
                <a:gd name="T12" fmla="*/ 32 w 44"/>
                <a:gd name="T13" fmla="*/ 24 h 24"/>
                <a:gd name="T14" fmla="*/ 37 w 44"/>
                <a:gd name="T15" fmla="*/ 21 h 24"/>
                <a:gd name="T16" fmla="*/ 44 w 44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4">
                  <a:moveTo>
                    <a:pt x="44" y="3"/>
                  </a:moveTo>
                  <a:cubicBezTo>
                    <a:pt x="44" y="1"/>
                    <a:pt x="43" y="0"/>
                    <a:pt x="41" y="0"/>
                  </a:cubicBezTo>
                  <a:cubicBezTo>
                    <a:pt x="32" y="0"/>
                    <a:pt x="23" y="0"/>
                    <a:pt x="14" y="0"/>
                  </a:cubicBezTo>
                  <a:cubicBezTo>
                    <a:pt x="12" y="0"/>
                    <a:pt x="9" y="1"/>
                    <a:pt x="9" y="3"/>
                  </a:cubicBezTo>
                  <a:cubicBezTo>
                    <a:pt x="6" y="9"/>
                    <a:pt x="3" y="15"/>
                    <a:pt x="1" y="21"/>
                  </a:cubicBezTo>
                  <a:cubicBezTo>
                    <a:pt x="0" y="23"/>
                    <a:pt x="1" y="24"/>
                    <a:pt x="4" y="24"/>
                  </a:cubicBezTo>
                  <a:cubicBezTo>
                    <a:pt x="13" y="24"/>
                    <a:pt x="23" y="24"/>
                    <a:pt x="32" y="24"/>
                  </a:cubicBezTo>
                  <a:cubicBezTo>
                    <a:pt x="34" y="24"/>
                    <a:pt x="36" y="23"/>
                    <a:pt x="37" y="21"/>
                  </a:cubicBezTo>
                  <a:cubicBezTo>
                    <a:pt x="39" y="15"/>
                    <a:pt x="41" y="9"/>
                    <a:pt x="4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6379828" y="5746147"/>
              <a:ext cx="74058" cy="42213"/>
            </a:xfrm>
            <a:custGeom>
              <a:avLst/>
              <a:gdLst>
                <a:gd name="T0" fmla="*/ 41 w 42"/>
                <a:gd name="T1" fmla="*/ 3 h 24"/>
                <a:gd name="T2" fmla="*/ 38 w 42"/>
                <a:gd name="T3" fmla="*/ 0 h 24"/>
                <a:gd name="T4" fmla="*/ 11 w 42"/>
                <a:gd name="T5" fmla="*/ 0 h 24"/>
                <a:gd name="T6" fmla="*/ 7 w 42"/>
                <a:gd name="T7" fmla="*/ 3 h 24"/>
                <a:gd name="T8" fmla="*/ 0 w 42"/>
                <a:gd name="T9" fmla="*/ 21 h 24"/>
                <a:gd name="T10" fmla="*/ 3 w 42"/>
                <a:gd name="T11" fmla="*/ 24 h 24"/>
                <a:gd name="T12" fmla="*/ 32 w 42"/>
                <a:gd name="T13" fmla="*/ 24 h 24"/>
                <a:gd name="T14" fmla="*/ 36 w 42"/>
                <a:gd name="T15" fmla="*/ 21 h 24"/>
                <a:gd name="T16" fmla="*/ 41 w 4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41" y="3"/>
                  </a:moveTo>
                  <a:cubicBezTo>
                    <a:pt x="42" y="1"/>
                    <a:pt x="41" y="0"/>
                    <a:pt x="38" y="0"/>
                  </a:cubicBezTo>
                  <a:cubicBezTo>
                    <a:pt x="29" y="0"/>
                    <a:pt x="20" y="0"/>
                    <a:pt x="11" y="0"/>
                  </a:cubicBezTo>
                  <a:cubicBezTo>
                    <a:pt x="9" y="0"/>
                    <a:pt x="7" y="1"/>
                    <a:pt x="7" y="3"/>
                  </a:cubicBezTo>
                  <a:cubicBezTo>
                    <a:pt x="5" y="9"/>
                    <a:pt x="2" y="15"/>
                    <a:pt x="0" y="21"/>
                  </a:cubicBezTo>
                  <a:cubicBezTo>
                    <a:pt x="0" y="23"/>
                    <a:pt x="1" y="24"/>
                    <a:pt x="3" y="24"/>
                  </a:cubicBezTo>
                  <a:cubicBezTo>
                    <a:pt x="13" y="24"/>
                    <a:pt x="22" y="24"/>
                    <a:pt x="32" y="24"/>
                  </a:cubicBezTo>
                  <a:cubicBezTo>
                    <a:pt x="34" y="24"/>
                    <a:pt x="36" y="23"/>
                    <a:pt x="36" y="21"/>
                  </a:cubicBezTo>
                  <a:cubicBezTo>
                    <a:pt x="38" y="15"/>
                    <a:pt x="40" y="9"/>
                    <a:pt x="4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6459070" y="5746147"/>
              <a:ext cx="69615" cy="42213"/>
            </a:xfrm>
            <a:custGeom>
              <a:avLst/>
              <a:gdLst>
                <a:gd name="T0" fmla="*/ 39 w 40"/>
                <a:gd name="T1" fmla="*/ 3 h 24"/>
                <a:gd name="T2" fmla="*/ 36 w 40"/>
                <a:gd name="T3" fmla="*/ 0 h 24"/>
                <a:gd name="T4" fmla="*/ 9 w 40"/>
                <a:gd name="T5" fmla="*/ 0 h 24"/>
                <a:gd name="T6" fmla="*/ 5 w 40"/>
                <a:gd name="T7" fmla="*/ 3 h 24"/>
                <a:gd name="T8" fmla="*/ 0 w 40"/>
                <a:gd name="T9" fmla="*/ 21 h 24"/>
                <a:gd name="T10" fmla="*/ 3 w 40"/>
                <a:gd name="T11" fmla="*/ 24 h 24"/>
                <a:gd name="T12" fmla="*/ 32 w 40"/>
                <a:gd name="T13" fmla="*/ 24 h 24"/>
                <a:gd name="T14" fmla="*/ 36 w 40"/>
                <a:gd name="T15" fmla="*/ 21 h 24"/>
                <a:gd name="T16" fmla="*/ 39 w 4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4">
                  <a:moveTo>
                    <a:pt x="39" y="3"/>
                  </a:moveTo>
                  <a:cubicBezTo>
                    <a:pt x="40" y="1"/>
                    <a:pt x="38" y="0"/>
                    <a:pt x="36" y="0"/>
                  </a:cubicBezTo>
                  <a:cubicBezTo>
                    <a:pt x="27" y="0"/>
                    <a:pt x="18" y="0"/>
                    <a:pt x="9" y="0"/>
                  </a:cubicBezTo>
                  <a:cubicBezTo>
                    <a:pt x="7" y="0"/>
                    <a:pt x="5" y="1"/>
                    <a:pt x="5" y="3"/>
                  </a:cubicBezTo>
                  <a:cubicBezTo>
                    <a:pt x="3" y="9"/>
                    <a:pt x="1" y="15"/>
                    <a:pt x="0" y="21"/>
                  </a:cubicBezTo>
                  <a:cubicBezTo>
                    <a:pt x="0" y="23"/>
                    <a:pt x="1" y="24"/>
                    <a:pt x="3" y="24"/>
                  </a:cubicBezTo>
                  <a:cubicBezTo>
                    <a:pt x="13" y="24"/>
                    <a:pt x="22" y="24"/>
                    <a:pt x="32" y="24"/>
                  </a:cubicBezTo>
                  <a:cubicBezTo>
                    <a:pt x="34" y="24"/>
                    <a:pt x="36" y="23"/>
                    <a:pt x="36" y="21"/>
                  </a:cubicBezTo>
                  <a:cubicBezTo>
                    <a:pt x="37" y="15"/>
                    <a:pt x="38" y="9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6536091" y="5746147"/>
              <a:ext cx="66652" cy="42213"/>
            </a:xfrm>
            <a:custGeom>
              <a:avLst/>
              <a:gdLst>
                <a:gd name="T0" fmla="*/ 38 w 38"/>
                <a:gd name="T1" fmla="*/ 3 h 24"/>
                <a:gd name="T2" fmla="*/ 35 w 38"/>
                <a:gd name="T3" fmla="*/ 0 h 24"/>
                <a:gd name="T4" fmla="*/ 8 w 38"/>
                <a:gd name="T5" fmla="*/ 0 h 24"/>
                <a:gd name="T6" fmla="*/ 4 w 38"/>
                <a:gd name="T7" fmla="*/ 3 h 24"/>
                <a:gd name="T8" fmla="*/ 0 w 38"/>
                <a:gd name="T9" fmla="*/ 21 h 24"/>
                <a:gd name="T10" fmla="*/ 4 w 38"/>
                <a:gd name="T11" fmla="*/ 24 h 24"/>
                <a:gd name="T12" fmla="*/ 32 w 38"/>
                <a:gd name="T13" fmla="*/ 24 h 24"/>
                <a:gd name="T14" fmla="*/ 37 w 38"/>
                <a:gd name="T15" fmla="*/ 21 h 24"/>
                <a:gd name="T16" fmla="*/ 38 w 3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4">
                  <a:moveTo>
                    <a:pt x="38" y="3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26" y="0"/>
                    <a:pt x="17" y="0"/>
                    <a:pt x="8" y="0"/>
                  </a:cubicBezTo>
                  <a:cubicBezTo>
                    <a:pt x="6" y="0"/>
                    <a:pt x="4" y="1"/>
                    <a:pt x="4" y="3"/>
                  </a:cubicBezTo>
                  <a:cubicBezTo>
                    <a:pt x="3" y="9"/>
                    <a:pt x="1" y="15"/>
                    <a:pt x="0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3" y="24"/>
                    <a:pt x="23" y="24"/>
                    <a:pt x="32" y="24"/>
                  </a:cubicBezTo>
                  <a:cubicBezTo>
                    <a:pt x="35" y="24"/>
                    <a:pt x="36" y="23"/>
                    <a:pt x="37" y="21"/>
                  </a:cubicBezTo>
                  <a:cubicBezTo>
                    <a:pt x="37" y="15"/>
                    <a:pt x="38" y="9"/>
                    <a:pt x="3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6614592" y="5746147"/>
              <a:ext cx="62949" cy="42213"/>
            </a:xfrm>
            <a:custGeom>
              <a:avLst/>
              <a:gdLst>
                <a:gd name="T0" fmla="*/ 36 w 36"/>
                <a:gd name="T1" fmla="*/ 3 h 24"/>
                <a:gd name="T2" fmla="*/ 33 w 36"/>
                <a:gd name="T3" fmla="*/ 0 h 24"/>
                <a:gd name="T4" fmla="*/ 5 w 36"/>
                <a:gd name="T5" fmla="*/ 0 h 24"/>
                <a:gd name="T6" fmla="*/ 2 w 36"/>
                <a:gd name="T7" fmla="*/ 3 h 24"/>
                <a:gd name="T8" fmla="*/ 0 w 36"/>
                <a:gd name="T9" fmla="*/ 21 h 24"/>
                <a:gd name="T10" fmla="*/ 4 w 36"/>
                <a:gd name="T11" fmla="*/ 24 h 24"/>
                <a:gd name="T12" fmla="*/ 32 w 36"/>
                <a:gd name="T13" fmla="*/ 24 h 24"/>
                <a:gd name="T14" fmla="*/ 36 w 36"/>
                <a:gd name="T15" fmla="*/ 21 h 24"/>
                <a:gd name="T16" fmla="*/ 36 w 36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4">
                  <a:moveTo>
                    <a:pt x="36" y="3"/>
                  </a:moveTo>
                  <a:cubicBezTo>
                    <a:pt x="36" y="1"/>
                    <a:pt x="35" y="0"/>
                    <a:pt x="33" y="0"/>
                  </a:cubicBezTo>
                  <a:cubicBezTo>
                    <a:pt x="24" y="0"/>
                    <a:pt x="14" y="0"/>
                    <a:pt x="5" y="0"/>
                  </a:cubicBezTo>
                  <a:cubicBezTo>
                    <a:pt x="3" y="0"/>
                    <a:pt x="2" y="1"/>
                    <a:pt x="2" y="3"/>
                  </a:cubicBezTo>
                  <a:cubicBezTo>
                    <a:pt x="1" y="9"/>
                    <a:pt x="1" y="15"/>
                    <a:pt x="0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3" y="24"/>
                    <a:pt x="23" y="24"/>
                    <a:pt x="32" y="24"/>
                  </a:cubicBezTo>
                  <a:cubicBezTo>
                    <a:pt x="34" y="24"/>
                    <a:pt x="36" y="23"/>
                    <a:pt x="36" y="21"/>
                  </a:cubicBezTo>
                  <a:cubicBezTo>
                    <a:pt x="36" y="15"/>
                    <a:pt x="36" y="9"/>
                    <a:pt x="3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691613" y="5746147"/>
              <a:ext cx="65171" cy="42213"/>
            </a:xfrm>
            <a:custGeom>
              <a:avLst/>
              <a:gdLst>
                <a:gd name="T0" fmla="*/ 35 w 37"/>
                <a:gd name="T1" fmla="*/ 3 h 24"/>
                <a:gd name="T2" fmla="*/ 31 w 37"/>
                <a:gd name="T3" fmla="*/ 0 h 24"/>
                <a:gd name="T4" fmla="*/ 4 w 37"/>
                <a:gd name="T5" fmla="*/ 0 h 24"/>
                <a:gd name="T6" fmla="*/ 0 w 37"/>
                <a:gd name="T7" fmla="*/ 3 h 24"/>
                <a:gd name="T8" fmla="*/ 1 w 37"/>
                <a:gd name="T9" fmla="*/ 21 h 24"/>
                <a:gd name="T10" fmla="*/ 5 w 37"/>
                <a:gd name="T11" fmla="*/ 24 h 24"/>
                <a:gd name="T12" fmla="*/ 33 w 37"/>
                <a:gd name="T13" fmla="*/ 24 h 24"/>
                <a:gd name="T14" fmla="*/ 37 w 37"/>
                <a:gd name="T15" fmla="*/ 21 h 24"/>
                <a:gd name="T16" fmla="*/ 35 w 37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4">
                  <a:moveTo>
                    <a:pt x="35" y="3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2" y="0"/>
                    <a:pt x="13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"/>
                    <a:pt x="1" y="15"/>
                    <a:pt x="1" y="21"/>
                  </a:cubicBezTo>
                  <a:cubicBezTo>
                    <a:pt x="1" y="23"/>
                    <a:pt x="2" y="24"/>
                    <a:pt x="5" y="24"/>
                  </a:cubicBezTo>
                  <a:cubicBezTo>
                    <a:pt x="14" y="24"/>
                    <a:pt x="23" y="24"/>
                    <a:pt x="33" y="24"/>
                  </a:cubicBezTo>
                  <a:cubicBezTo>
                    <a:pt x="35" y="24"/>
                    <a:pt x="37" y="23"/>
                    <a:pt x="37" y="21"/>
                  </a:cubicBezTo>
                  <a:cubicBezTo>
                    <a:pt x="36" y="15"/>
                    <a:pt x="36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6767152" y="5746147"/>
              <a:ext cx="66652" cy="42213"/>
            </a:xfrm>
            <a:custGeom>
              <a:avLst/>
              <a:gdLst>
                <a:gd name="T0" fmla="*/ 35 w 38"/>
                <a:gd name="T1" fmla="*/ 3 h 24"/>
                <a:gd name="T2" fmla="*/ 31 w 38"/>
                <a:gd name="T3" fmla="*/ 0 h 24"/>
                <a:gd name="T4" fmla="*/ 4 w 38"/>
                <a:gd name="T5" fmla="*/ 0 h 24"/>
                <a:gd name="T6" fmla="*/ 0 w 38"/>
                <a:gd name="T7" fmla="*/ 3 h 24"/>
                <a:gd name="T8" fmla="*/ 2 w 38"/>
                <a:gd name="T9" fmla="*/ 21 h 24"/>
                <a:gd name="T10" fmla="*/ 6 w 38"/>
                <a:gd name="T11" fmla="*/ 24 h 24"/>
                <a:gd name="T12" fmla="*/ 35 w 38"/>
                <a:gd name="T13" fmla="*/ 24 h 24"/>
                <a:gd name="T14" fmla="*/ 38 w 38"/>
                <a:gd name="T15" fmla="*/ 21 h 24"/>
                <a:gd name="T16" fmla="*/ 35 w 3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4">
                  <a:moveTo>
                    <a:pt x="35" y="3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2" y="0"/>
                    <a:pt x="13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1" y="9"/>
                    <a:pt x="2" y="15"/>
                    <a:pt x="2" y="21"/>
                  </a:cubicBezTo>
                  <a:cubicBezTo>
                    <a:pt x="2" y="23"/>
                    <a:pt x="4" y="24"/>
                    <a:pt x="6" y="24"/>
                  </a:cubicBezTo>
                  <a:cubicBezTo>
                    <a:pt x="16" y="24"/>
                    <a:pt x="25" y="24"/>
                    <a:pt x="35" y="24"/>
                  </a:cubicBezTo>
                  <a:cubicBezTo>
                    <a:pt x="37" y="24"/>
                    <a:pt x="38" y="23"/>
                    <a:pt x="38" y="21"/>
                  </a:cubicBezTo>
                  <a:cubicBezTo>
                    <a:pt x="37" y="15"/>
                    <a:pt x="36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6841950" y="5746147"/>
              <a:ext cx="70355" cy="42213"/>
            </a:xfrm>
            <a:custGeom>
              <a:avLst/>
              <a:gdLst>
                <a:gd name="T0" fmla="*/ 35 w 40"/>
                <a:gd name="T1" fmla="*/ 3 h 24"/>
                <a:gd name="T2" fmla="*/ 31 w 40"/>
                <a:gd name="T3" fmla="*/ 0 h 24"/>
                <a:gd name="T4" fmla="*/ 4 w 40"/>
                <a:gd name="T5" fmla="*/ 0 h 24"/>
                <a:gd name="T6" fmla="*/ 0 w 40"/>
                <a:gd name="T7" fmla="*/ 3 h 24"/>
                <a:gd name="T8" fmla="*/ 4 w 40"/>
                <a:gd name="T9" fmla="*/ 21 h 24"/>
                <a:gd name="T10" fmla="*/ 8 w 40"/>
                <a:gd name="T11" fmla="*/ 24 h 24"/>
                <a:gd name="T12" fmla="*/ 37 w 40"/>
                <a:gd name="T13" fmla="*/ 24 h 24"/>
                <a:gd name="T14" fmla="*/ 40 w 40"/>
                <a:gd name="T15" fmla="*/ 21 h 24"/>
                <a:gd name="T16" fmla="*/ 35 w 4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4">
                  <a:moveTo>
                    <a:pt x="35" y="3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2" y="0"/>
                    <a:pt x="13" y="0"/>
                    <a:pt x="4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1" y="9"/>
                    <a:pt x="3" y="15"/>
                    <a:pt x="4" y="21"/>
                  </a:cubicBezTo>
                  <a:cubicBezTo>
                    <a:pt x="4" y="23"/>
                    <a:pt x="6" y="24"/>
                    <a:pt x="8" y="24"/>
                  </a:cubicBezTo>
                  <a:cubicBezTo>
                    <a:pt x="18" y="24"/>
                    <a:pt x="27" y="24"/>
                    <a:pt x="37" y="24"/>
                  </a:cubicBezTo>
                  <a:cubicBezTo>
                    <a:pt x="39" y="24"/>
                    <a:pt x="40" y="23"/>
                    <a:pt x="40" y="21"/>
                  </a:cubicBezTo>
                  <a:cubicBezTo>
                    <a:pt x="38" y="15"/>
                    <a:pt x="37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6917490" y="5746147"/>
              <a:ext cx="73317" cy="42213"/>
            </a:xfrm>
            <a:custGeom>
              <a:avLst/>
              <a:gdLst>
                <a:gd name="T0" fmla="*/ 35 w 42"/>
                <a:gd name="T1" fmla="*/ 3 h 24"/>
                <a:gd name="T2" fmla="*/ 30 w 42"/>
                <a:gd name="T3" fmla="*/ 0 h 24"/>
                <a:gd name="T4" fmla="*/ 3 w 42"/>
                <a:gd name="T5" fmla="*/ 0 h 24"/>
                <a:gd name="T6" fmla="*/ 0 w 42"/>
                <a:gd name="T7" fmla="*/ 3 h 24"/>
                <a:gd name="T8" fmla="*/ 5 w 42"/>
                <a:gd name="T9" fmla="*/ 21 h 24"/>
                <a:gd name="T10" fmla="*/ 10 w 42"/>
                <a:gd name="T11" fmla="*/ 24 h 24"/>
                <a:gd name="T12" fmla="*/ 38 w 42"/>
                <a:gd name="T13" fmla="*/ 24 h 24"/>
                <a:gd name="T14" fmla="*/ 41 w 42"/>
                <a:gd name="T15" fmla="*/ 21 h 24"/>
                <a:gd name="T16" fmla="*/ 35 w 4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35" y="3"/>
                  </a:moveTo>
                  <a:cubicBezTo>
                    <a:pt x="34" y="1"/>
                    <a:pt x="32" y="0"/>
                    <a:pt x="30" y="0"/>
                  </a:cubicBezTo>
                  <a:cubicBezTo>
                    <a:pt x="21" y="0"/>
                    <a:pt x="12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2" y="9"/>
                    <a:pt x="4" y="15"/>
                    <a:pt x="5" y="21"/>
                  </a:cubicBezTo>
                  <a:cubicBezTo>
                    <a:pt x="6" y="23"/>
                    <a:pt x="8" y="24"/>
                    <a:pt x="10" y="24"/>
                  </a:cubicBezTo>
                  <a:cubicBezTo>
                    <a:pt x="19" y="24"/>
                    <a:pt x="29" y="24"/>
                    <a:pt x="38" y="24"/>
                  </a:cubicBezTo>
                  <a:cubicBezTo>
                    <a:pt x="40" y="24"/>
                    <a:pt x="42" y="23"/>
                    <a:pt x="41" y="21"/>
                  </a:cubicBezTo>
                  <a:cubicBezTo>
                    <a:pt x="39" y="15"/>
                    <a:pt x="37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Freeform 49"/>
            <p:cNvSpPr/>
            <p:nvPr/>
          </p:nvSpPr>
          <p:spPr bwMode="auto">
            <a:xfrm>
              <a:off x="6993029" y="5746147"/>
              <a:ext cx="77020" cy="42213"/>
            </a:xfrm>
            <a:custGeom>
              <a:avLst/>
              <a:gdLst>
                <a:gd name="T0" fmla="*/ 35 w 44"/>
                <a:gd name="T1" fmla="*/ 3 h 24"/>
                <a:gd name="T2" fmla="*/ 30 w 44"/>
                <a:gd name="T3" fmla="*/ 0 h 24"/>
                <a:gd name="T4" fmla="*/ 3 w 44"/>
                <a:gd name="T5" fmla="*/ 0 h 24"/>
                <a:gd name="T6" fmla="*/ 0 w 44"/>
                <a:gd name="T7" fmla="*/ 3 h 24"/>
                <a:gd name="T8" fmla="*/ 7 w 44"/>
                <a:gd name="T9" fmla="*/ 21 h 24"/>
                <a:gd name="T10" fmla="*/ 12 w 44"/>
                <a:gd name="T11" fmla="*/ 24 h 24"/>
                <a:gd name="T12" fmla="*/ 40 w 44"/>
                <a:gd name="T13" fmla="*/ 24 h 24"/>
                <a:gd name="T14" fmla="*/ 43 w 44"/>
                <a:gd name="T15" fmla="*/ 21 h 24"/>
                <a:gd name="T16" fmla="*/ 35 w 44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4">
                  <a:moveTo>
                    <a:pt x="35" y="3"/>
                  </a:moveTo>
                  <a:cubicBezTo>
                    <a:pt x="34" y="1"/>
                    <a:pt x="32" y="0"/>
                    <a:pt x="30" y="0"/>
                  </a:cubicBezTo>
                  <a:cubicBezTo>
                    <a:pt x="21" y="0"/>
                    <a:pt x="12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2" y="9"/>
                    <a:pt x="5" y="15"/>
                    <a:pt x="7" y="21"/>
                  </a:cubicBezTo>
                  <a:cubicBezTo>
                    <a:pt x="7" y="23"/>
                    <a:pt x="10" y="24"/>
                    <a:pt x="12" y="24"/>
                  </a:cubicBezTo>
                  <a:cubicBezTo>
                    <a:pt x="21" y="24"/>
                    <a:pt x="31" y="24"/>
                    <a:pt x="40" y="24"/>
                  </a:cubicBezTo>
                  <a:cubicBezTo>
                    <a:pt x="42" y="24"/>
                    <a:pt x="44" y="23"/>
                    <a:pt x="43" y="21"/>
                  </a:cubicBezTo>
                  <a:cubicBezTo>
                    <a:pt x="40" y="15"/>
                    <a:pt x="38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50"/>
            <p:cNvSpPr/>
            <p:nvPr/>
          </p:nvSpPr>
          <p:spPr bwMode="auto">
            <a:xfrm>
              <a:off x="7066346" y="5746147"/>
              <a:ext cx="80723" cy="42213"/>
            </a:xfrm>
            <a:custGeom>
              <a:avLst/>
              <a:gdLst>
                <a:gd name="T0" fmla="*/ 36 w 46"/>
                <a:gd name="T1" fmla="*/ 3 h 24"/>
                <a:gd name="T2" fmla="*/ 31 w 46"/>
                <a:gd name="T3" fmla="*/ 0 h 24"/>
                <a:gd name="T4" fmla="*/ 4 w 46"/>
                <a:gd name="T5" fmla="*/ 0 h 24"/>
                <a:gd name="T6" fmla="*/ 1 w 46"/>
                <a:gd name="T7" fmla="*/ 3 h 24"/>
                <a:gd name="T8" fmla="*/ 9 w 46"/>
                <a:gd name="T9" fmla="*/ 21 h 24"/>
                <a:gd name="T10" fmla="*/ 14 w 46"/>
                <a:gd name="T11" fmla="*/ 24 h 24"/>
                <a:gd name="T12" fmla="*/ 43 w 46"/>
                <a:gd name="T13" fmla="*/ 24 h 24"/>
                <a:gd name="T14" fmla="*/ 45 w 46"/>
                <a:gd name="T15" fmla="*/ 21 h 24"/>
                <a:gd name="T16" fmla="*/ 36 w 46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4">
                  <a:moveTo>
                    <a:pt x="36" y="3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2" y="0"/>
                    <a:pt x="13" y="0"/>
                    <a:pt x="4" y="0"/>
                  </a:cubicBezTo>
                  <a:cubicBezTo>
                    <a:pt x="2" y="0"/>
                    <a:pt x="0" y="1"/>
                    <a:pt x="1" y="3"/>
                  </a:cubicBezTo>
                  <a:cubicBezTo>
                    <a:pt x="4" y="9"/>
                    <a:pt x="7" y="15"/>
                    <a:pt x="9" y="21"/>
                  </a:cubicBezTo>
                  <a:cubicBezTo>
                    <a:pt x="10" y="23"/>
                    <a:pt x="12" y="24"/>
                    <a:pt x="14" y="24"/>
                  </a:cubicBezTo>
                  <a:cubicBezTo>
                    <a:pt x="24" y="24"/>
                    <a:pt x="33" y="24"/>
                    <a:pt x="43" y="24"/>
                  </a:cubicBezTo>
                  <a:cubicBezTo>
                    <a:pt x="45" y="24"/>
                    <a:pt x="46" y="23"/>
                    <a:pt x="45" y="21"/>
                  </a:cubicBezTo>
                  <a:cubicBezTo>
                    <a:pt x="42" y="15"/>
                    <a:pt x="39" y="9"/>
                    <a:pt x="3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Freeform 51"/>
            <p:cNvSpPr/>
            <p:nvPr/>
          </p:nvSpPr>
          <p:spPr bwMode="auto">
            <a:xfrm>
              <a:off x="7141886" y="5746147"/>
              <a:ext cx="83686" cy="42213"/>
            </a:xfrm>
            <a:custGeom>
              <a:avLst/>
              <a:gdLst>
                <a:gd name="T0" fmla="*/ 36 w 48"/>
                <a:gd name="T1" fmla="*/ 3 h 24"/>
                <a:gd name="T2" fmla="*/ 30 w 48"/>
                <a:gd name="T3" fmla="*/ 0 h 24"/>
                <a:gd name="T4" fmla="*/ 3 w 48"/>
                <a:gd name="T5" fmla="*/ 0 h 24"/>
                <a:gd name="T6" fmla="*/ 1 w 48"/>
                <a:gd name="T7" fmla="*/ 3 h 24"/>
                <a:gd name="T8" fmla="*/ 11 w 48"/>
                <a:gd name="T9" fmla="*/ 21 h 24"/>
                <a:gd name="T10" fmla="*/ 16 w 48"/>
                <a:gd name="T11" fmla="*/ 24 h 24"/>
                <a:gd name="T12" fmla="*/ 45 w 48"/>
                <a:gd name="T13" fmla="*/ 24 h 24"/>
                <a:gd name="T14" fmla="*/ 47 w 48"/>
                <a:gd name="T15" fmla="*/ 21 h 24"/>
                <a:gd name="T16" fmla="*/ 36 w 4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4">
                  <a:moveTo>
                    <a:pt x="36" y="3"/>
                  </a:moveTo>
                  <a:cubicBezTo>
                    <a:pt x="35" y="1"/>
                    <a:pt x="32" y="0"/>
                    <a:pt x="30" y="0"/>
                  </a:cubicBezTo>
                  <a:cubicBezTo>
                    <a:pt x="21" y="0"/>
                    <a:pt x="12" y="0"/>
                    <a:pt x="3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4" y="9"/>
                    <a:pt x="8" y="15"/>
                    <a:pt x="11" y="21"/>
                  </a:cubicBezTo>
                  <a:cubicBezTo>
                    <a:pt x="12" y="23"/>
                    <a:pt x="14" y="24"/>
                    <a:pt x="16" y="24"/>
                  </a:cubicBezTo>
                  <a:cubicBezTo>
                    <a:pt x="26" y="24"/>
                    <a:pt x="35" y="24"/>
                    <a:pt x="45" y="24"/>
                  </a:cubicBezTo>
                  <a:cubicBezTo>
                    <a:pt x="47" y="24"/>
                    <a:pt x="48" y="23"/>
                    <a:pt x="47" y="21"/>
                  </a:cubicBezTo>
                  <a:cubicBezTo>
                    <a:pt x="43" y="15"/>
                    <a:pt x="39" y="9"/>
                    <a:pt x="3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Freeform 52"/>
            <p:cNvSpPr/>
            <p:nvPr/>
          </p:nvSpPr>
          <p:spPr bwMode="auto">
            <a:xfrm>
              <a:off x="6175428" y="5697269"/>
              <a:ext cx="79983" cy="40732"/>
            </a:xfrm>
            <a:custGeom>
              <a:avLst/>
              <a:gdLst>
                <a:gd name="T0" fmla="*/ 45 w 46"/>
                <a:gd name="T1" fmla="*/ 2 h 23"/>
                <a:gd name="T2" fmla="*/ 43 w 46"/>
                <a:gd name="T3" fmla="*/ 0 h 23"/>
                <a:gd name="T4" fmla="*/ 17 w 46"/>
                <a:gd name="T5" fmla="*/ 0 h 23"/>
                <a:gd name="T6" fmla="*/ 12 w 46"/>
                <a:gd name="T7" fmla="*/ 2 h 23"/>
                <a:gd name="T8" fmla="*/ 1 w 46"/>
                <a:gd name="T9" fmla="*/ 21 h 23"/>
                <a:gd name="T10" fmla="*/ 3 w 46"/>
                <a:gd name="T11" fmla="*/ 23 h 23"/>
                <a:gd name="T12" fmla="*/ 30 w 46"/>
                <a:gd name="T13" fmla="*/ 23 h 23"/>
                <a:gd name="T14" fmla="*/ 35 w 46"/>
                <a:gd name="T15" fmla="*/ 21 h 23"/>
                <a:gd name="T16" fmla="*/ 45 w 46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3">
                  <a:moveTo>
                    <a:pt x="45" y="2"/>
                  </a:moveTo>
                  <a:cubicBezTo>
                    <a:pt x="46" y="1"/>
                    <a:pt x="45" y="0"/>
                    <a:pt x="43" y="0"/>
                  </a:cubicBezTo>
                  <a:cubicBezTo>
                    <a:pt x="34" y="0"/>
                    <a:pt x="26" y="0"/>
                    <a:pt x="17" y="0"/>
                  </a:cubicBezTo>
                  <a:cubicBezTo>
                    <a:pt x="16" y="0"/>
                    <a:pt x="13" y="1"/>
                    <a:pt x="12" y="2"/>
                  </a:cubicBezTo>
                  <a:cubicBezTo>
                    <a:pt x="9" y="8"/>
                    <a:pt x="5" y="15"/>
                    <a:pt x="1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5" y="21"/>
                  </a:cubicBezTo>
                  <a:cubicBezTo>
                    <a:pt x="38" y="15"/>
                    <a:pt x="42" y="8"/>
                    <a:pt x="4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53"/>
            <p:cNvSpPr/>
            <p:nvPr/>
          </p:nvSpPr>
          <p:spPr bwMode="auto">
            <a:xfrm>
              <a:off x="6248746" y="5697269"/>
              <a:ext cx="77020" cy="40732"/>
            </a:xfrm>
            <a:custGeom>
              <a:avLst/>
              <a:gdLst>
                <a:gd name="T0" fmla="*/ 44 w 44"/>
                <a:gd name="T1" fmla="*/ 2 h 23"/>
                <a:gd name="T2" fmla="*/ 41 w 44"/>
                <a:gd name="T3" fmla="*/ 0 h 23"/>
                <a:gd name="T4" fmla="*/ 16 w 44"/>
                <a:gd name="T5" fmla="*/ 0 h 23"/>
                <a:gd name="T6" fmla="*/ 11 w 44"/>
                <a:gd name="T7" fmla="*/ 2 h 23"/>
                <a:gd name="T8" fmla="*/ 1 w 44"/>
                <a:gd name="T9" fmla="*/ 21 h 23"/>
                <a:gd name="T10" fmla="*/ 3 w 44"/>
                <a:gd name="T11" fmla="*/ 23 h 23"/>
                <a:gd name="T12" fmla="*/ 30 w 44"/>
                <a:gd name="T13" fmla="*/ 23 h 23"/>
                <a:gd name="T14" fmla="*/ 35 w 44"/>
                <a:gd name="T15" fmla="*/ 21 h 23"/>
                <a:gd name="T16" fmla="*/ 44 w 4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3">
                  <a:moveTo>
                    <a:pt x="44" y="2"/>
                  </a:moveTo>
                  <a:cubicBezTo>
                    <a:pt x="44" y="1"/>
                    <a:pt x="43" y="0"/>
                    <a:pt x="41" y="0"/>
                  </a:cubicBezTo>
                  <a:cubicBezTo>
                    <a:pt x="33" y="0"/>
                    <a:pt x="24" y="0"/>
                    <a:pt x="16" y="0"/>
                  </a:cubicBezTo>
                  <a:cubicBezTo>
                    <a:pt x="14" y="0"/>
                    <a:pt x="12" y="1"/>
                    <a:pt x="11" y="2"/>
                  </a:cubicBezTo>
                  <a:cubicBezTo>
                    <a:pt x="8" y="8"/>
                    <a:pt x="4" y="15"/>
                    <a:pt x="1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5" y="22"/>
                    <a:pt x="35" y="21"/>
                  </a:cubicBezTo>
                  <a:cubicBezTo>
                    <a:pt x="38" y="15"/>
                    <a:pt x="41" y="8"/>
                    <a:pt x="4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Freeform 54"/>
            <p:cNvSpPr/>
            <p:nvPr/>
          </p:nvSpPr>
          <p:spPr bwMode="auto">
            <a:xfrm>
              <a:off x="6324285" y="5697269"/>
              <a:ext cx="71836" cy="40732"/>
            </a:xfrm>
            <a:custGeom>
              <a:avLst/>
              <a:gdLst>
                <a:gd name="T0" fmla="*/ 41 w 41"/>
                <a:gd name="T1" fmla="*/ 2 h 23"/>
                <a:gd name="T2" fmla="*/ 38 w 41"/>
                <a:gd name="T3" fmla="*/ 0 h 23"/>
                <a:gd name="T4" fmla="*/ 13 w 41"/>
                <a:gd name="T5" fmla="*/ 0 h 23"/>
                <a:gd name="T6" fmla="*/ 8 w 41"/>
                <a:gd name="T7" fmla="*/ 2 h 23"/>
                <a:gd name="T8" fmla="*/ 0 w 41"/>
                <a:gd name="T9" fmla="*/ 21 h 23"/>
                <a:gd name="T10" fmla="*/ 3 w 41"/>
                <a:gd name="T11" fmla="*/ 23 h 23"/>
                <a:gd name="T12" fmla="*/ 30 w 41"/>
                <a:gd name="T13" fmla="*/ 23 h 23"/>
                <a:gd name="T14" fmla="*/ 34 w 41"/>
                <a:gd name="T15" fmla="*/ 21 h 23"/>
                <a:gd name="T16" fmla="*/ 41 w 41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3">
                  <a:moveTo>
                    <a:pt x="41" y="2"/>
                  </a:moveTo>
                  <a:cubicBezTo>
                    <a:pt x="41" y="1"/>
                    <a:pt x="40" y="0"/>
                    <a:pt x="38" y="0"/>
                  </a:cubicBezTo>
                  <a:cubicBezTo>
                    <a:pt x="30" y="0"/>
                    <a:pt x="21" y="0"/>
                    <a:pt x="13" y="0"/>
                  </a:cubicBezTo>
                  <a:cubicBezTo>
                    <a:pt x="11" y="0"/>
                    <a:pt x="9" y="1"/>
                    <a:pt x="8" y="2"/>
                  </a:cubicBezTo>
                  <a:cubicBezTo>
                    <a:pt x="6" y="8"/>
                    <a:pt x="3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4" y="21"/>
                  </a:cubicBezTo>
                  <a:cubicBezTo>
                    <a:pt x="36" y="15"/>
                    <a:pt x="39" y="8"/>
                    <a:pt x="4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Freeform 55"/>
            <p:cNvSpPr/>
            <p:nvPr/>
          </p:nvSpPr>
          <p:spPr bwMode="auto">
            <a:xfrm>
              <a:off x="6397602" y="5697269"/>
              <a:ext cx="69615" cy="40732"/>
            </a:xfrm>
            <a:custGeom>
              <a:avLst/>
              <a:gdLst>
                <a:gd name="T0" fmla="*/ 39 w 40"/>
                <a:gd name="T1" fmla="*/ 2 h 23"/>
                <a:gd name="T2" fmla="*/ 37 w 40"/>
                <a:gd name="T3" fmla="*/ 0 h 23"/>
                <a:gd name="T4" fmla="*/ 11 w 40"/>
                <a:gd name="T5" fmla="*/ 0 h 23"/>
                <a:gd name="T6" fmla="*/ 7 w 40"/>
                <a:gd name="T7" fmla="*/ 2 h 23"/>
                <a:gd name="T8" fmla="*/ 0 w 40"/>
                <a:gd name="T9" fmla="*/ 21 h 23"/>
                <a:gd name="T10" fmla="*/ 3 w 40"/>
                <a:gd name="T11" fmla="*/ 23 h 23"/>
                <a:gd name="T12" fmla="*/ 30 w 40"/>
                <a:gd name="T13" fmla="*/ 23 h 23"/>
                <a:gd name="T14" fmla="*/ 34 w 40"/>
                <a:gd name="T15" fmla="*/ 21 h 23"/>
                <a:gd name="T16" fmla="*/ 39 w 40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3">
                  <a:moveTo>
                    <a:pt x="39" y="2"/>
                  </a:moveTo>
                  <a:cubicBezTo>
                    <a:pt x="40" y="1"/>
                    <a:pt x="38" y="0"/>
                    <a:pt x="37" y="0"/>
                  </a:cubicBezTo>
                  <a:cubicBezTo>
                    <a:pt x="28" y="0"/>
                    <a:pt x="19" y="0"/>
                    <a:pt x="11" y="0"/>
                  </a:cubicBezTo>
                  <a:cubicBezTo>
                    <a:pt x="9" y="0"/>
                    <a:pt x="7" y="1"/>
                    <a:pt x="7" y="2"/>
                  </a:cubicBezTo>
                  <a:cubicBezTo>
                    <a:pt x="4" y="8"/>
                    <a:pt x="2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4" y="21"/>
                  </a:cubicBezTo>
                  <a:cubicBezTo>
                    <a:pt x="36" y="15"/>
                    <a:pt x="38" y="8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Freeform 56"/>
            <p:cNvSpPr/>
            <p:nvPr/>
          </p:nvSpPr>
          <p:spPr bwMode="auto">
            <a:xfrm>
              <a:off x="6470920" y="5697269"/>
              <a:ext cx="66652" cy="40732"/>
            </a:xfrm>
            <a:custGeom>
              <a:avLst/>
              <a:gdLst>
                <a:gd name="T0" fmla="*/ 38 w 38"/>
                <a:gd name="T1" fmla="*/ 2 h 23"/>
                <a:gd name="T2" fmla="*/ 35 w 38"/>
                <a:gd name="T3" fmla="*/ 0 h 23"/>
                <a:gd name="T4" fmla="*/ 9 w 38"/>
                <a:gd name="T5" fmla="*/ 0 h 23"/>
                <a:gd name="T6" fmla="*/ 5 w 38"/>
                <a:gd name="T7" fmla="*/ 2 h 23"/>
                <a:gd name="T8" fmla="*/ 0 w 38"/>
                <a:gd name="T9" fmla="*/ 21 h 23"/>
                <a:gd name="T10" fmla="*/ 3 w 38"/>
                <a:gd name="T11" fmla="*/ 23 h 23"/>
                <a:gd name="T12" fmla="*/ 30 w 38"/>
                <a:gd name="T13" fmla="*/ 23 h 23"/>
                <a:gd name="T14" fmla="*/ 34 w 38"/>
                <a:gd name="T15" fmla="*/ 21 h 23"/>
                <a:gd name="T16" fmla="*/ 38 w 3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38" y="2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26" y="0"/>
                    <a:pt x="18" y="0"/>
                    <a:pt x="9" y="0"/>
                  </a:cubicBezTo>
                  <a:cubicBezTo>
                    <a:pt x="7" y="0"/>
                    <a:pt x="5" y="1"/>
                    <a:pt x="5" y="2"/>
                  </a:cubicBezTo>
                  <a:cubicBezTo>
                    <a:pt x="3" y="8"/>
                    <a:pt x="2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4" y="21"/>
                  </a:cubicBezTo>
                  <a:cubicBezTo>
                    <a:pt x="35" y="15"/>
                    <a:pt x="37" y="8"/>
                    <a:pt x="3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Freeform 57"/>
            <p:cNvSpPr/>
            <p:nvPr/>
          </p:nvSpPr>
          <p:spPr bwMode="auto">
            <a:xfrm>
              <a:off x="6544237" y="5697269"/>
              <a:ext cx="63690" cy="40732"/>
            </a:xfrm>
            <a:custGeom>
              <a:avLst/>
              <a:gdLst>
                <a:gd name="T0" fmla="*/ 36 w 36"/>
                <a:gd name="T1" fmla="*/ 2 h 23"/>
                <a:gd name="T2" fmla="*/ 33 w 36"/>
                <a:gd name="T3" fmla="*/ 0 h 23"/>
                <a:gd name="T4" fmla="*/ 7 w 36"/>
                <a:gd name="T5" fmla="*/ 0 h 23"/>
                <a:gd name="T6" fmla="*/ 3 w 36"/>
                <a:gd name="T7" fmla="*/ 2 h 23"/>
                <a:gd name="T8" fmla="*/ 0 w 36"/>
                <a:gd name="T9" fmla="*/ 21 h 23"/>
                <a:gd name="T10" fmla="*/ 4 w 36"/>
                <a:gd name="T11" fmla="*/ 23 h 23"/>
                <a:gd name="T12" fmla="*/ 30 w 36"/>
                <a:gd name="T13" fmla="*/ 23 h 23"/>
                <a:gd name="T14" fmla="*/ 34 w 36"/>
                <a:gd name="T15" fmla="*/ 21 h 23"/>
                <a:gd name="T16" fmla="*/ 36 w 36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3">
                  <a:moveTo>
                    <a:pt x="36" y="2"/>
                  </a:moveTo>
                  <a:cubicBezTo>
                    <a:pt x="36" y="1"/>
                    <a:pt x="35" y="0"/>
                    <a:pt x="33" y="0"/>
                  </a:cubicBezTo>
                  <a:cubicBezTo>
                    <a:pt x="24" y="0"/>
                    <a:pt x="16" y="0"/>
                    <a:pt x="7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2" y="8"/>
                    <a:pt x="1" y="15"/>
                    <a:pt x="0" y="21"/>
                  </a:cubicBezTo>
                  <a:cubicBezTo>
                    <a:pt x="0" y="22"/>
                    <a:pt x="1" y="23"/>
                    <a:pt x="4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4" y="21"/>
                  </a:cubicBezTo>
                  <a:cubicBezTo>
                    <a:pt x="35" y="15"/>
                    <a:pt x="35" y="8"/>
                    <a:pt x="3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Freeform 58"/>
            <p:cNvSpPr/>
            <p:nvPr/>
          </p:nvSpPr>
          <p:spPr bwMode="auto">
            <a:xfrm>
              <a:off x="6618295" y="5697269"/>
              <a:ext cx="61468" cy="40732"/>
            </a:xfrm>
            <a:custGeom>
              <a:avLst/>
              <a:gdLst>
                <a:gd name="T0" fmla="*/ 34 w 35"/>
                <a:gd name="T1" fmla="*/ 2 h 23"/>
                <a:gd name="T2" fmla="*/ 31 w 35"/>
                <a:gd name="T3" fmla="*/ 0 h 23"/>
                <a:gd name="T4" fmla="*/ 5 w 35"/>
                <a:gd name="T5" fmla="*/ 0 h 23"/>
                <a:gd name="T6" fmla="*/ 2 w 35"/>
                <a:gd name="T7" fmla="*/ 2 h 23"/>
                <a:gd name="T8" fmla="*/ 0 w 35"/>
                <a:gd name="T9" fmla="*/ 21 h 23"/>
                <a:gd name="T10" fmla="*/ 4 w 35"/>
                <a:gd name="T11" fmla="*/ 23 h 23"/>
                <a:gd name="T12" fmla="*/ 31 w 35"/>
                <a:gd name="T13" fmla="*/ 23 h 23"/>
                <a:gd name="T14" fmla="*/ 34 w 35"/>
                <a:gd name="T15" fmla="*/ 21 h 23"/>
                <a:gd name="T16" fmla="*/ 34 w 35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3">
                  <a:moveTo>
                    <a:pt x="34" y="2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3" y="0"/>
                    <a:pt x="14" y="0"/>
                    <a:pt x="5" y="0"/>
                  </a:cubicBezTo>
                  <a:cubicBezTo>
                    <a:pt x="4" y="0"/>
                    <a:pt x="2" y="1"/>
                    <a:pt x="2" y="2"/>
                  </a:cubicBezTo>
                  <a:cubicBezTo>
                    <a:pt x="1" y="8"/>
                    <a:pt x="1" y="15"/>
                    <a:pt x="0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3" y="23"/>
                    <a:pt x="22" y="23"/>
                    <a:pt x="31" y="23"/>
                  </a:cubicBezTo>
                  <a:cubicBezTo>
                    <a:pt x="33" y="23"/>
                    <a:pt x="34" y="22"/>
                    <a:pt x="34" y="21"/>
                  </a:cubicBezTo>
                  <a:cubicBezTo>
                    <a:pt x="34" y="15"/>
                    <a:pt x="34" y="8"/>
                    <a:pt x="3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59"/>
            <p:cNvSpPr/>
            <p:nvPr/>
          </p:nvSpPr>
          <p:spPr bwMode="auto">
            <a:xfrm>
              <a:off x="6691613" y="5697269"/>
              <a:ext cx="59246" cy="40732"/>
            </a:xfrm>
            <a:custGeom>
              <a:avLst/>
              <a:gdLst>
                <a:gd name="T0" fmla="*/ 33 w 34"/>
                <a:gd name="T1" fmla="*/ 2 h 23"/>
                <a:gd name="T2" fmla="*/ 29 w 34"/>
                <a:gd name="T3" fmla="*/ 0 h 23"/>
                <a:gd name="T4" fmla="*/ 4 w 34"/>
                <a:gd name="T5" fmla="*/ 0 h 23"/>
                <a:gd name="T6" fmla="*/ 0 w 34"/>
                <a:gd name="T7" fmla="*/ 2 h 23"/>
                <a:gd name="T8" fmla="*/ 0 w 34"/>
                <a:gd name="T9" fmla="*/ 21 h 23"/>
                <a:gd name="T10" fmla="*/ 4 w 34"/>
                <a:gd name="T11" fmla="*/ 23 h 23"/>
                <a:gd name="T12" fmla="*/ 31 w 34"/>
                <a:gd name="T13" fmla="*/ 23 h 23"/>
                <a:gd name="T14" fmla="*/ 34 w 34"/>
                <a:gd name="T15" fmla="*/ 21 h 23"/>
                <a:gd name="T16" fmla="*/ 33 w 3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3">
                  <a:moveTo>
                    <a:pt x="33" y="2"/>
                  </a:moveTo>
                  <a:cubicBezTo>
                    <a:pt x="33" y="1"/>
                    <a:pt x="31" y="0"/>
                    <a:pt x="29" y="0"/>
                  </a:cubicBezTo>
                  <a:cubicBezTo>
                    <a:pt x="21" y="0"/>
                    <a:pt x="12" y="0"/>
                    <a:pt x="4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8"/>
                    <a:pt x="0" y="15"/>
                    <a:pt x="0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3" y="23"/>
                    <a:pt x="22" y="23"/>
                    <a:pt x="31" y="23"/>
                  </a:cubicBezTo>
                  <a:cubicBezTo>
                    <a:pt x="33" y="23"/>
                    <a:pt x="34" y="22"/>
                    <a:pt x="34" y="21"/>
                  </a:cubicBezTo>
                  <a:cubicBezTo>
                    <a:pt x="34" y="15"/>
                    <a:pt x="33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60"/>
            <p:cNvSpPr/>
            <p:nvPr/>
          </p:nvSpPr>
          <p:spPr bwMode="auto">
            <a:xfrm>
              <a:off x="6761968" y="5697269"/>
              <a:ext cx="64430" cy="40732"/>
            </a:xfrm>
            <a:custGeom>
              <a:avLst/>
              <a:gdLst>
                <a:gd name="T0" fmla="*/ 33 w 37"/>
                <a:gd name="T1" fmla="*/ 2 h 23"/>
                <a:gd name="T2" fmla="*/ 29 w 37"/>
                <a:gd name="T3" fmla="*/ 0 h 23"/>
                <a:gd name="T4" fmla="*/ 4 w 37"/>
                <a:gd name="T5" fmla="*/ 0 h 23"/>
                <a:gd name="T6" fmla="*/ 1 w 37"/>
                <a:gd name="T7" fmla="*/ 2 h 23"/>
                <a:gd name="T8" fmla="*/ 2 w 37"/>
                <a:gd name="T9" fmla="*/ 21 h 23"/>
                <a:gd name="T10" fmla="*/ 6 w 37"/>
                <a:gd name="T11" fmla="*/ 23 h 23"/>
                <a:gd name="T12" fmla="*/ 33 w 37"/>
                <a:gd name="T13" fmla="*/ 23 h 23"/>
                <a:gd name="T14" fmla="*/ 36 w 37"/>
                <a:gd name="T15" fmla="*/ 21 h 23"/>
                <a:gd name="T16" fmla="*/ 33 w 37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3">
                  <a:moveTo>
                    <a:pt x="33" y="2"/>
                  </a:moveTo>
                  <a:cubicBezTo>
                    <a:pt x="33" y="1"/>
                    <a:pt x="31" y="0"/>
                    <a:pt x="29" y="0"/>
                  </a:cubicBezTo>
                  <a:cubicBezTo>
                    <a:pt x="21" y="0"/>
                    <a:pt x="12" y="0"/>
                    <a:pt x="4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1" y="8"/>
                    <a:pt x="2" y="15"/>
                    <a:pt x="2" y="21"/>
                  </a:cubicBezTo>
                  <a:cubicBezTo>
                    <a:pt x="3" y="22"/>
                    <a:pt x="4" y="23"/>
                    <a:pt x="6" y="23"/>
                  </a:cubicBezTo>
                  <a:cubicBezTo>
                    <a:pt x="15" y="23"/>
                    <a:pt x="24" y="23"/>
                    <a:pt x="33" y="23"/>
                  </a:cubicBezTo>
                  <a:cubicBezTo>
                    <a:pt x="35" y="23"/>
                    <a:pt x="37" y="22"/>
                    <a:pt x="36" y="21"/>
                  </a:cubicBezTo>
                  <a:cubicBezTo>
                    <a:pt x="35" y="15"/>
                    <a:pt x="34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61"/>
            <p:cNvSpPr/>
            <p:nvPr/>
          </p:nvSpPr>
          <p:spPr bwMode="auto">
            <a:xfrm>
              <a:off x="6833804" y="5697269"/>
              <a:ext cx="65912" cy="40732"/>
            </a:xfrm>
            <a:custGeom>
              <a:avLst/>
              <a:gdLst>
                <a:gd name="T0" fmla="*/ 33 w 38"/>
                <a:gd name="T1" fmla="*/ 2 h 23"/>
                <a:gd name="T2" fmla="*/ 29 w 38"/>
                <a:gd name="T3" fmla="*/ 0 h 23"/>
                <a:gd name="T4" fmla="*/ 3 w 38"/>
                <a:gd name="T5" fmla="*/ 0 h 23"/>
                <a:gd name="T6" fmla="*/ 0 w 38"/>
                <a:gd name="T7" fmla="*/ 2 h 23"/>
                <a:gd name="T8" fmla="*/ 3 w 38"/>
                <a:gd name="T9" fmla="*/ 21 h 23"/>
                <a:gd name="T10" fmla="*/ 8 w 38"/>
                <a:gd name="T11" fmla="*/ 23 h 23"/>
                <a:gd name="T12" fmla="*/ 34 w 38"/>
                <a:gd name="T13" fmla="*/ 23 h 23"/>
                <a:gd name="T14" fmla="*/ 37 w 38"/>
                <a:gd name="T15" fmla="*/ 21 h 23"/>
                <a:gd name="T16" fmla="*/ 33 w 3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33" y="2"/>
                  </a:moveTo>
                  <a:cubicBezTo>
                    <a:pt x="32" y="1"/>
                    <a:pt x="30" y="0"/>
                    <a:pt x="29" y="0"/>
                  </a:cubicBezTo>
                  <a:cubicBezTo>
                    <a:pt x="20" y="0"/>
                    <a:pt x="12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2" y="15"/>
                    <a:pt x="3" y="21"/>
                  </a:cubicBezTo>
                  <a:cubicBezTo>
                    <a:pt x="4" y="22"/>
                    <a:pt x="6" y="23"/>
                    <a:pt x="8" y="23"/>
                  </a:cubicBezTo>
                  <a:cubicBezTo>
                    <a:pt x="17" y="23"/>
                    <a:pt x="25" y="23"/>
                    <a:pt x="34" y="23"/>
                  </a:cubicBezTo>
                  <a:cubicBezTo>
                    <a:pt x="36" y="23"/>
                    <a:pt x="38" y="22"/>
                    <a:pt x="37" y="21"/>
                  </a:cubicBezTo>
                  <a:cubicBezTo>
                    <a:pt x="36" y="15"/>
                    <a:pt x="34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Freeform 62"/>
            <p:cNvSpPr/>
            <p:nvPr/>
          </p:nvSpPr>
          <p:spPr bwMode="auto">
            <a:xfrm>
              <a:off x="6903419" y="5697269"/>
              <a:ext cx="70355" cy="40732"/>
            </a:xfrm>
            <a:custGeom>
              <a:avLst/>
              <a:gdLst>
                <a:gd name="T0" fmla="*/ 33 w 40"/>
                <a:gd name="T1" fmla="*/ 2 h 23"/>
                <a:gd name="T2" fmla="*/ 29 w 40"/>
                <a:gd name="T3" fmla="*/ 0 h 23"/>
                <a:gd name="T4" fmla="*/ 3 w 40"/>
                <a:gd name="T5" fmla="*/ 0 h 23"/>
                <a:gd name="T6" fmla="*/ 0 w 40"/>
                <a:gd name="T7" fmla="*/ 2 h 23"/>
                <a:gd name="T8" fmla="*/ 5 w 40"/>
                <a:gd name="T9" fmla="*/ 21 h 23"/>
                <a:gd name="T10" fmla="*/ 10 w 40"/>
                <a:gd name="T11" fmla="*/ 23 h 23"/>
                <a:gd name="T12" fmla="*/ 37 w 40"/>
                <a:gd name="T13" fmla="*/ 23 h 23"/>
                <a:gd name="T14" fmla="*/ 39 w 40"/>
                <a:gd name="T15" fmla="*/ 21 h 23"/>
                <a:gd name="T16" fmla="*/ 33 w 40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3">
                  <a:moveTo>
                    <a:pt x="33" y="2"/>
                  </a:moveTo>
                  <a:cubicBezTo>
                    <a:pt x="33" y="1"/>
                    <a:pt x="31" y="0"/>
                    <a:pt x="29" y="0"/>
                  </a:cubicBezTo>
                  <a:cubicBezTo>
                    <a:pt x="20" y="0"/>
                    <a:pt x="12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2" y="8"/>
                    <a:pt x="4" y="15"/>
                    <a:pt x="5" y="21"/>
                  </a:cubicBezTo>
                  <a:cubicBezTo>
                    <a:pt x="6" y="22"/>
                    <a:pt x="8" y="23"/>
                    <a:pt x="10" y="23"/>
                  </a:cubicBezTo>
                  <a:cubicBezTo>
                    <a:pt x="19" y="23"/>
                    <a:pt x="28" y="23"/>
                    <a:pt x="37" y="23"/>
                  </a:cubicBezTo>
                  <a:cubicBezTo>
                    <a:pt x="39" y="23"/>
                    <a:pt x="40" y="22"/>
                    <a:pt x="39" y="21"/>
                  </a:cubicBezTo>
                  <a:cubicBezTo>
                    <a:pt x="37" y="15"/>
                    <a:pt x="35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Freeform 63"/>
            <p:cNvSpPr/>
            <p:nvPr/>
          </p:nvSpPr>
          <p:spPr bwMode="auto">
            <a:xfrm>
              <a:off x="6973774" y="5697269"/>
              <a:ext cx="73317" cy="40732"/>
            </a:xfrm>
            <a:custGeom>
              <a:avLst/>
              <a:gdLst>
                <a:gd name="T0" fmla="*/ 33 w 42"/>
                <a:gd name="T1" fmla="*/ 2 h 23"/>
                <a:gd name="T2" fmla="*/ 29 w 42"/>
                <a:gd name="T3" fmla="*/ 0 h 23"/>
                <a:gd name="T4" fmla="*/ 3 w 42"/>
                <a:gd name="T5" fmla="*/ 0 h 23"/>
                <a:gd name="T6" fmla="*/ 1 w 42"/>
                <a:gd name="T7" fmla="*/ 2 h 23"/>
                <a:gd name="T8" fmla="*/ 8 w 42"/>
                <a:gd name="T9" fmla="*/ 21 h 23"/>
                <a:gd name="T10" fmla="*/ 12 w 42"/>
                <a:gd name="T11" fmla="*/ 23 h 23"/>
                <a:gd name="T12" fmla="*/ 39 w 42"/>
                <a:gd name="T13" fmla="*/ 23 h 23"/>
                <a:gd name="T14" fmla="*/ 42 w 42"/>
                <a:gd name="T15" fmla="*/ 21 h 23"/>
                <a:gd name="T16" fmla="*/ 33 w 42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3">
                  <a:moveTo>
                    <a:pt x="33" y="2"/>
                  </a:moveTo>
                  <a:cubicBezTo>
                    <a:pt x="33" y="1"/>
                    <a:pt x="31" y="0"/>
                    <a:pt x="29" y="0"/>
                  </a:cubicBezTo>
                  <a:cubicBezTo>
                    <a:pt x="20" y="0"/>
                    <a:pt x="12" y="0"/>
                    <a:pt x="3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" y="8"/>
                    <a:pt x="5" y="15"/>
                    <a:pt x="8" y="21"/>
                  </a:cubicBezTo>
                  <a:cubicBezTo>
                    <a:pt x="8" y="22"/>
                    <a:pt x="10" y="23"/>
                    <a:pt x="12" y="23"/>
                  </a:cubicBezTo>
                  <a:cubicBezTo>
                    <a:pt x="21" y="23"/>
                    <a:pt x="30" y="23"/>
                    <a:pt x="39" y="23"/>
                  </a:cubicBezTo>
                  <a:cubicBezTo>
                    <a:pt x="41" y="23"/>
                    <a:pt x="42" y="22"/>
                    <a:pt x="42" y="21"/>
                  </a:cubicBezTo>
                  <a:cubicBezTo>
                    <a:pt x="39" y="15"/>
                    <a:pt x="36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Freeform 64"/>
            <p:cNvSpPr/>
            <p:nvPr/>
          </p:nvSpPr>
          <p:spPr bwMode="auto">
            <a:xfrm>
              <a:off x="7045610" y="5697269"/>
              <a:ext cx="74799" cy="40732"/>
            </a:xfrm>
            <a:custGeom>
              <a:avLst/>
              <a:gdLst>
                <a:gd name="T0" fmla="*/ 33 w 43"/>
                <a:gd name="T1" fmla="*/ 2 h 23"/>
                <a:gd name="T2" fmla="*/ 28 w 43"/>
                <a:gd name="T3" fmla="*/ 0 h 23"/>
                <a:gd name="T4" fmla="*/ 3 w 43"/>
                <a:gd name="T5" fmla="*/ 0 h 23"/>
                <a:gd name="T6" fmla="*/ 0 w 43"/>
                <a:gd name="T7" fmla="*/ 2 h 23"/>
                <a:gd name="T8" fmla="*/ 9 w 43"/>
                <a:gd name="T9" fmla="*/ 21 h 23"/>
                <a:gd name="T10" fmla="*/ 13 w 43"/>
                <a:gd name="T11" fmla="*/ 23 h 23"/>
                <a:gd name="T12" fmla="*/ 40 w 43"/>
                <a:gd name="T13" fmla="*/ 23 h 23"/>
                <a:gd name="T14" fmla="*/ 43 w 43"/>
                <a:gd name="T15" fmla="*/ 21 h 23"/>
                <a:gd name="T16" fmla="*/ 33 w 43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3">
                  <a:moveTo>
                    <a:pt x="33" y="2"/>
                  </a:moveTo>
                  <a:cubicBezTo>
                    <a:pt x="32" y="1"/>
                    <a:pt x="30" y="0"/>
                    <a:pt x="28" y="0"/>
                  </a:cubicBezTo>
                  <a:cubicBezTo>
                    <a:pt x="20" y="0"/>
                    <a:pt x="11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3" y="8"/>
                    <a:pt x="6" y="15"/>
                    <a:pt x="9" y="21"/>
                  </a:cubicBezTo>
                  <a:cubicBezTo>
                    <a:pt x="9" y="22"/>
                    <a:pt x="11" y="23"/>
                    <a:pt x="13" y="23"/>
                  </a:cubicBezTo>
                  <a:cubicBezTo>
                    <a:pt x="22" y="23"/>
                    <a:pt x="31" y="23"/>
                    <a:pt x="40" y="23"/>
                  </a:cubicBezTo>
                  <a:cubicBezTo>
                    <a:pt x="42" y="23"/>
                    <a:pt x="43" y="22"/>
                    <a:pt x="43" y="21"/>
                  </a:cubicBezTo>
                  <a:cubicBezTo>
                    <a:pt x="39" y="15"/>
                    <a:pt x="36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" name="Freeform 65"/>
            <p:cNvSpPr/>
            <p:nvPr/>
          </p:nvSpPr>
          <p:spPr bwMode="auto">
            <a:xfrm>
              <a:off x="7115225" y="5697269"/>
              <a:ext cx="79242" cy="40732"/>
            </a:xfrm>
            <a:custGeom>
              <a:avLst/>
              <a:gdLst>
                <a:gd name="T0" fmla="*/ 33 w 45"/>
                <a:gd name="T1" fmla="*/ 2 h 23"/>
                <a:gd name="T2" fmla="*/ 28 w 45"/>
                <a:gd name="T3" fmla="*/ 0 h 23"/>
                <a:gd name="T4" fmla="*/ 3 w 45"/>
                <a:gd name="T5" fmla="*/ 0 h 23"/>
                <a:gd name="T6" fmla="*/ 1 w 45"/>
                <a:gd name="T7" fmla="*/ 2 h 23"/>
                <a:gd name="T8" fmla="*/ 11 w 45"/>
                <a:gd name="T9" fmla="*/ 21 h 23"/>
                <a:gd name="T10" fmla="*/ 16 w 45"/>
                <a:gd name="T11" fmla="*/ 23 h 23"/>
                <a:gd name="T12" fmla="*/ 42 w 45"/>
                <a:gd name="T13" fmla="*/ 23 h 23"/>
                <a:gd name="T14" fmla="*/ 45 w 45"/>
                <a:gd name="T15" fmla="*/ 21 h 23"/>
                <a:gd name="T16" fmla="*/ 33 w 45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3">
                  <a:moveTo>
                    <a:pt x="33" y="2"/>
                  </a:moveTo>
                  <a:cubicBezTo>
                    <a:pt x="32" y="1"/>
                    <a:pt x="30" y="0"/>
                    <a:pt x="28" y="0"/>
                  </a:cubicBezTo>
                  <a:cubicBezTo>
                    <a:pt x="20" y="0"/>
                    <a:pt x="11" y="0"/>
                    <a:pt x="3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4" y="8"/>
                    <a:pt x="7" y="15"/>
                    <a:pt x="11" y="21"/>
                  </a:cubicBezTo>
                  <a:cubicBezTo>
                    <a:pt x="11" y="22"/>
                    <a:pt x="14" y="23"/>
                    <a:pt x="16" y="23"/>
                  </a:cubicBezTo>
                  <a:cubicBezTo>
                    <a:pt x="25" y="23"/>
                    <a:pt x="34" y="23"/>
                    <a:pt x="42" y="23"/>
                  </a:cubicBezTo>
                  <a:cubicBezTo>
                    <a:pt x="45" y="23"/>
                    <a:pt x="45" y="22"/>
                    <a:pt x="45" y="21"/>
                  </a:cubicBezTo>
                  <a:cubicBezTo>
                    <a:pt x="41" y="15"/>
                    <a:pt x="37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Freeform 66"/>
            <p:cNvSpPr/>
            <p:nvPr/>
          </p:nvSpPr>
          <p:spPr bwMode="auto">
            <a:xfrm>
              <a:off x="6493878" y="5921665"/>
              <a:ext cx="383621" cy="87388"/>
            </a:xfrm>
            <a:custGeom>
              <a:avLst/>
              <a:gdLst>
                <a:gd name="T0" fmla="*/ 218 w 219"/>
                <a:gd name="T1" fmla="*/ 47 h 50"/>
                <a:gd name="T2" fmla="*/ 214 w 219"/>
                <a:gd name="T3" fmla="*/ 50 h 50"/>
                <a:gd name="T4" fmla="*/ 5 w 219"/>
                <a:gd name="T5" fmla="*/ 50 h 50"/>
                <a:gd name="T6" fmla="*/ 0 w 219"/>
                <a:gd name="T7" fmla="*/ 47 h 50"/>
                <a:gd name="T8" fmla="*/ 11 w 219"/>
                <a:gd name="T9" fmla="*/ 2 h 50"/>
                <a:gd name="T10" fmla="*/ 16 w 219"/>
                <a:gd name="T11" fmla="*/ 0 h 50"/>
                <a:gd name="T12" fmla="*/ 203 w 219"/>
                <a:gd name="T13" fmla="*/ 0 h 50"/>
                <a:gd name="T14" fmla="*/ 208 w 219"/>
                <a:gd name="T15" fmla="*/ 2 h 50"/>
                <a:gd name="T16" fmla="*/ 218 w 219"/>
                <a:gd name="T17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50">
                  <a:moveTo>
                    <a:pt x="218" y="47"/>
                  </a:moveTo>
                  <a:cubicBezTo>
                    <a:pt x="219" y="49"/>
                    <a:pt x="216" y="50"/>
                    <a:pt x="214" y="50"/>
                  </a:cubicBezTo>
                  <a:cubicBezTo>
                    <a:pt x="144" y="50"/>
                    <a:pt x="75" y="50"/>
                    <a:pt x="5" y="50"/>
                  </a:cubicBezTo>
                  <a:cubicBezTo>
                    <a:pt x="2" y="50"/>
                    <a:pt x="0" y="49"/>
                    <a:pt x="0" y="47"/>
                  </a:cubicBezTo>
                  <a:cubicBezTo>
                    <a:pt x="4" y="27"/>
                    <a:pt x="7" y="23"/>
                    <a:pt x="11" y="2"/>
                  </a:cubicBezTo>
                  <a:cubicBezTo>
                    <a:pt x="11" y="1"/>
                    <a:pt x="13" y="0"/>
                    <a:pt x="16" y="0"/>
                  </a:cubicBezTo>
                  <a:cubicBezTo>
                    <a:pt x="78" y="0"/>
                    <a:pt x="141" y="0"/>
                    <a:pt x="203" y="0"/>
                  </a:cubicBezTo>
                  <a:cubicBezTo>
                    <a:pt x="205" y="0"/>
                    <a:pt x="208" y="1"/>
                    <a:pt x="208" y="2"/>
                  </a:cubicBezTo>
                  <a:cubicBezTo>
                    <a:pt x="211" y="23"/>
                    <a:pt x="215" y="27"/>
                    <a:pt x="21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7" name="Freeform 67"/>
            <p:cNvSpPr/>
            <p:nvPr/>
          </p:nvSpPr>
          <p:spPr bwMode="auto">
            <a:xfrm>
              <a:off x="7195948" y="5047780"/>
              <a:ext cx="139970" cy="91091"/>
            </a:xfrm>
            <a:custGeom>
              <a:avLst/>
              <a:gdLst>
                <a:gd name="T0" fmla="*/ 60 w 80"/>
                <a:gd name="T1" fmla="*/ 0 h 52"/>
                <a:gd name="T2" fmla="*/ 0 w 80"/>
                <a:gd name="T3" fmla="*/ 0 h 52"/>
                <a:gd name="T4" fmla="*/ 0 w 80"/>
                <a:gd name="T5" fmla="*/ 52 h 52"/>
                <a:gd name="T6" fmla="*/ 60 w 80"/>
                <a:gd name="T7" fmla="*/ 52 h 52"/>
                <a:gd name="T8" fmla="*/ 80 w 80"/>
                <a:gd name="T9" fmla="*/ 32 h 52"/>
                <a:gd name="T10" fmla="*/ 80 w 80"/>
                <a:gd name="T11" fmla="*/ 20 h 52"/>
                <a:gd name="T12" fmla="*/ 60 w 80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52">
                  <a:moveTo>
                    <a:pt x="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71" y="52"/>
                    <a:pt x="80" y="43"/>
                    <a:pt x="80" y="32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9"/>
                    <a:pt x="71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Freeform 68"/>
            <p:cNvSpPr/>
            <p:nvPr/>
          </p:nvSpPr>
          <p:spPr bwMode="auto">
            <a:xfrm>
              <a:off x="9256983" y="3756948"/>
              <a:ext cx="231061" cy="1415249"/>
            </a:xfrm>
            <a:custGeom>
              <a:avLst/>
              <a:gdLst>
                <a:gd name="T0" fmla="*/ 0 w 132"/>
                <a:gd name="T1" fmla="*/ 0 h 808"/>
                <a:gd name="T2" fmla="*/ 0 w 132"/>
                <a:gd name="T3" fmla="*/ 788 h 808"/>
                <a:gd name="T4" fmla="*/ 20 w 132"/>
                <a:gd name="T5" fmla="*/ 808 h 808"/>
                <a:gd name="T6" fmla="*/ 132 w 132"/>
                <a:gd name="T7" fmla="*/ 808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808">
                  <a:moveTo>
                    <a:pt x="0" y="0"/>
                  </a:moveTo>
                  <a:cubicBezTo>
                    <a:pt x="0" y="788"/>
                    <a:pt x="0" y="788"/>
                    <a:pt x="0" y="788"/>
                  </a:cubicBezTo>
                  <a:cubicBezTo>
                    <a:pt x="0" y="799"/>
                    <a:pt x="9" y="808"/>
                    <a:pt x="20" y="808"/>
                  </a:cubicBezTo>
                  <a:cubicBezTo>
                    <a:pt x="132" y="808"/>
                    <a:pt x="132" y="808"/>
                    <a:pt x="132" y="808"/>
                  </a:cubicBezTo>
                </a:path>
              </a:pathLst>
            </a:custGeom>
            <a:noFill/>
            <a:ln w="603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Rectangle 69"/>
            <p:cNvSpPr>
              <a:spLocks noChangeArrowheads="1"/>
            </p:cNvSpPr>
            <p:nvPr/>
          </p:nvSpPr>
          <p:spPr bwMode="auto">
            <a:xfrm>
              <a:off x="10092358" y="6029789"/>
              <a:ext cx="279939" cy="20662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Freeform 70"/>
            <p:cNvSpPr/>
            <p:nvPr/>
          </p:nvSpPr>
          <p:spPr bwMode="auto">
            <a:xfrm>
              <a:off x="9512483" y="5009269"/>
              <a:ext cx="1441170" cy="1052365"/>
            </a:xfrm>
            <a:custGeom>
              <a:avLst/>
              <a:gdLst>
                <a:gd name="T0" fmla="*/ 823 w 823"/>
                <a:gd name="T1" fmla="*/ 596 h 601"/>
                <a:gd name="T2" fmla="*/ 817 w 823"/>
                <a:gd name="T3" fmla="*/ 601 h 601"/>
                <a:gd name="T4" fmla="*/ 5 w 823"/>
                <a:gd name="T5" fmla="*/ 601 h 601"/>
                <a:gd name="T6" fmla="*/ 0 w 823"/>
                <a:gd name="T7" fmla="*/ 596 h 601"/>
                <a:gd name="T8" fmla="*/ 0 w 823"/>
                <a:gd name="T9" fmla="*/ 5 h 601"/>
                <a:gd name="T10" fmla="*/ 5 w 823"/>
                <a:gd name="T11" fmla="*/ 0 h 601"/>
                <a:gd name="T12" fmla="*/ 817 w 823"/>
                <a:gd name="T13" fmla="*/ 0 h 601"/>
                <a:gd name="T14" fmla="*/ 823 w 823"/>
                <a:gd name="T15" fmla="*/ 5 h 601"/>
                <a:gd name="T16" fmla="*/ 823 w 823"/>
                <a:gd name="T17" fmla="*/ 596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3" h="601">
                  <a:moveTo>
                    <a:pt x="823" y="596"/>
                  </a:moveTo>
                  <a:cubicBezTo>
                    <a:pt x="823" y="599"/>
                    <a:pt x="820" y="601"/>
                    <a:pt x="817" y="601"/>
                  </a:cubicBezTo>
                  <a:cubicBezTo>
                    <a:pt x="5" y="601"/>
                    <a:pt x="5" y="601"/>
                    <a:pt x="5" y="601"/>
                  </a:cubicBezTo>
                  <a:cubicBezTo>
                    <a:pt x="3" y="601"/>
                    <a:pt x="0" y="599"/>
                    <a:pt x="0" y="59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17" y="0"/>
                    <a:pt x="817" y="0"/>
                    <a:pt x="817" y="0"/>
                  </a:cubicBezTo>
                  <a:cubicBezTo>
                    <a:pt x="820" y="0"/>
                    <a:pt x="823" y="2"/>
                    <a:pt x="823" y="5"/>
                  </a:cubicBezTo>
                  <a:lnTo>
                    <a:pt x="823" y="5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1" name="Freeform 71"/>
            <p:cNvSpPr/>
            <p:nvPr/>
          </p:nvSpPr>
          <p:spPr bwMode="auto">
            <a:xfrm>
              <a:off x="9512483" y="5883154"/>
              <a:ext cx="1441170" cy="178480"/>
            </a:xfrm>
            <a:custGeom>
              <a:avLst/>
              <a:gdLst>
                <a:gd name="T0" fmla="*/ 0 w 823"/>
                <a:gd name="T1" fmla="*/ 0 h 102"/>
                <a:gd name="T2" fmla="*/ 0 w 823"/>
                <a:gd name="T3" fmla="*/ 97 h 102"/>
                <a:gd name="T4" fmla="*/ 5 w 823"/>
                <a:gd name="T5" fmla="*/ 102 h 102"/>
                <a:gd name="T6" fmla="*/ 817 w 823"/>
                <a:gd name="T7" fmla="*/ 102 h 102"/>
                <a:gd name="T8" fmla="*/ 823 w 823"/>
                <a:gd name="T9" fmla="*/ 97 h 102"/>
                <a:gd name="T10" fmla="*/ 823 w 823"/>
                <a:gd name="T11" fmla="*/ 0 h 102"/>
                <a:gd name="T12" fmla="*/ 0 w 823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3" h="102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100"/>
                    <a:pt x="3" y="102"/>
                    <a:pt x="5" y="102"/>
                  </a:cubicBezTo>
                  <a:cubicBezTo>
                    <a:pt x="817" y="102"/>
                    <a:pt x="817" y="102"/>
                    <a:pt x="817" y="102"/>
                  </a:cubicBezTo>
                  <a:cubicBezTo>
                    <a:pt x="820" y="102"/>
                    <a:pt x="823" y="100"/>
                    <a:pt x="823" y="97"/>
                  </a:cubicBezTo>
                  <a:cubicBezTo>
                    <a:pt x="823" y="0"/>
                    <a:pt x="823" y="0"/>
                    <a:pt x="8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Rectangle 72"/>
            <p:cNvSpPr>
              <a:spLocks noChangeArrowheads="1"/>
            </p:cNvSpPr>
            <p:nvPr/>
          </p:nvSpPr>
          <p:spPr bwMode="auto">
            <a:xfrm>
              <a:off x="9575433" y="5068516"/>
              <a:ext cx="1315271" cy="814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Rectangle 73"/>
            <p:cNvSpPr>
              <a:spLocks noChangeArrowheads="1"/>
            </p:cNvSpPr>
            <p:nvPr/>
          </p:nvSpPr>
          <p:spPr bwMode="auto">
            <a:xfrm>
              <a:off x="9930911" y="6210491"/>
              <a:ext cx="604314" cy="525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Freeform 74"/>
            <p:cNvSpPr/>
            <p:nvPr/>
          </p:nvSpPr>
          <p:spPr bwMode="auto">
            <a:xfrm>
              <a:off x="9372514" y="5126281"/>
              <a:ext cx="139970" cy="91091"/>
            </a:xfrm>
            <a:custGeom>
              <a:avLst/>
              <a:gdLst>
                <a:gd name="T0" fmla="*/ 20 w 80"/>
                <a:gd name="T1" fmla="*/ 0 h 52"/>
                <a:gd name="T2" fmla="*/ 80 w 80"/>
                <a:gd name="T3" fmla="*/ 0 h 52"/>
                <a:gd name="T4" fmla="*/ 80 w 80"/>
                <a:gd name="T5" fmla="*/ 52 h 52"/>
                <a:gd name="T6" fmla="*/ 20 w 80"/>
                <a:gd name="T7" fmla="*/ 52 h 52"/>
                <a:gd name="T8" fmla="*/ 0 w 80"/>
                <a:gd name="T9" fmla="*/ 32 h 52"/>
                <a:gd name="T10" fmla="*/ 0 w 80"/>
                <a:gd name="T11" fmla="*/ 20 h 52"/>
                <a:gd name="T12" fmla="*/ 20 w 80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52">
                  <a:moveTo>
                    <a:pt x="20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9" y="52"/>
                    <a:pt x="0" y="43"/>
                    <a:pt x="0" y="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Line 75"/>
            <p:cNvSpPr>
              <a:spLocks noChangeShapeType="1"/>
            </p:cNvSpPr>
            <p:nvPr/>
          </p:nvSpPr>
          <p:spPr bwMode="auto">
            <a:xfrm>
              <a:off x="8623046" y="3756948"/>
              <a:ext cx="0" cy="1597432"/>
            </a:xfrm>
            <a:prstGeom prst="line">
              <a:avLst/>
            </a:prstGeom>
            <a:noFill/>
            <a:ln w="603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Freeform 76"/>
            <p:cNvSpPr/>
            <p:nvPr/>
          </p:nvSpPr>
          <p:spPr bwMode="auto">
            <a:xfrm>
              <a:off x="8463822" y="5376597"/>
              <a:ext cx="812417" cy="1056068"/>
            </a:xfrm>
            <a:custGeom>
              <a:avLst/>
              <a:gdLst>
                <a:gd name="T0" fmla="*/ 464 w 464"/>
                <a:gd name="T1" fmla="*/ 586 h 603"/>
                <a:gd name="T2" fmla="*/ 446 w 464"/>
                <a:gd name="T3" fmla="*/ 603 h 603"/>
                <a:gd name="T4" fmla="*/ 18 w 464"/>
                <a:gd name="T5" fmla="*/ 603 h 603"/>
                <a:gd name="T6" fmla="*/ 0 w 464"/>
                <a:gd name="T7" fmla="*/ 586 h 603"/>
                <a:gd name="T8" fmla="*/ 0 w 464"/>
                <a:gd name="T9" fmla="*/ 18 h 603"/>
                <a:gd name="T10" fmla="*/ 18 w 464"/>
                <a:gd name="T11" fmla="*/ 0 h 603"/>
                <a:gd name="T12" fmla="*/ 446 w 464"/>
                <a:gd name="T13" fmla="*/ 0 h 603"/>
                <a:gd name="T14" fmla="*/ 464 w 464"/>
                <a:gd name="T15" fmla="*/ 18 h 603"/>
                <a:gd name="T16" fmla="*/ 464 w 464"/>
                <a:gd name="T17" fmla="*/ 586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03">
                  <a:moveTo>
                    <a:pt x="464" y="586"/>
                  </a:moveTo>
                  <a:cubicBezTo>
                    <a:pt x="464" y="596"/>
                    <a:pt x="456" y="603"/>
                    <a:pt x="446" y="603"/>
                  </a:cubicBezTo>
                  <a:cubicBezTo>
                    <a:pt x="18" y="603"/>
                    <a:pt x="18" y="603"/>
                    <a:pt x="18" y="603"/>
                  </a:cubicBezTo>
                  <a:cubicBezTo>
                    <a:pt x="8" y="603"/>
                    <a:pt x="0" y="596"/>
                    <a:pt x="0" y="58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56" y="0"/>
                    <a:pt x="464" y="8"/>
                    <a:pt x="464" y="18"/>
                  </a:cubicBezTo>
                  <a:lnTo>
                    <a:pt x="464" y="5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Rectangle 77"/>
            <p:cNvSpPr>
              <a:spLocks noChangeArrowheads="1"/>
            </p:cNvSpPr>
            <p:nvPr/>
          </p:nvSpPr>
          <p:spPr bwMode="auto">
            <a:xfrm>
              <a:off x="8491964" y="5412145"/>
              <a:ext cx="756133" cy="9346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Oval 78"/>
            <p:cNvSpPr>
              <a:spLocks noChangeArrowheads="1"/>
            </p:cNvSpPr>
            <p:nvPr/>
          </p:nvSpPr>
          <p:spPr bwMode="auto">
            <a:xfrm>
              <a:off x="8843739" y="6360829"/>
              <a:ext cx="52581" cy="5258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Freeform 79"/>
            <p:cNvSpPr/>
            <p:nvPr/>
          </p:nvSpPr>
          <p:spPr bwMode="auto">
            <a:xfrm>
              <a:off x="8577871" y="5236628"/>
              <a:ext cx="90351" cy="139970"/>
            </a:xfrm>
            <a:custGeom>
              <a:avLst/>
              <a:gdLst>
                <a:gd name="T0" fmla="*/ 52 w 52"/>
                <a:gd name="T1" fmla="*/ 20 h 80"/>
                <a:gd name="T2" fmla="*/ 52 w 52"/>
                <a:gd name="T3" fmla="*/ 80 h 80"/>
                <a:gd name="T4" fmla="*/ 0 w 52"/>
                <a:gd name="T5" fmla="*/ 80 h 80"/>
                <a:gd name="T6" fmla="*/ 0 w 52"/>
                <a:gd name="T7" fmla="*/ 20 h 80"/>
                <a:gd name="T8" fmla="*/ 20 w 52"/>
                <a:gd name="T9" fmla="*/ 0 h 80"/>
                <a:gd name="T10" fmla="*/ 32 w 52"/>
                <a:gd name="T11" fmla="*/ 0 h 80"/>
                <a:gd name="T12" fmla="*/ 52 w 52"/>
                <a:gd name="T13" fmla="*/ 2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80">
                  <a:moveTo>
                    <a:pt x="52" y="20"/>
                  </a:moveTo>
                  <a:cubicBezTo>
                    <a:pt x="52" y="80"/>
                    <a:pt x="52" y="80"/>
                    <a:pt x="52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3" y="0"/>
                    <a:pt x="52" y="9"/>
                    <a:pt x="52" y="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Line 80"/>
            <p:cNvSpPr>
              <a:spLocks noChangeShapeType="1"/>
            </p:cNvSpPr>
            <p:nvPr/>
          </p:nvSpPr>
          <p:spPr bwMode="auto">
            <a:xfrm>
              <a:off x="7868395" y="3756948"/>
              <a:ext cx="0" cy="1844045"/>
            </a:xfrm>
            <a:prstGeom prst="line">
              <a:avLst/>
            </a:prstGeom>
            <a:noFill/>
            <a:ln w="603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Freeform 81"/>
            <p:cNvSpPr/>
            <p:nvPr/>
          </p:nvSpPr>
          <p:spPr bwMode="auto">
            <a:xfrm>
              <a:off x="7647702" y="5625432"/>
              <a:ext cx="439905" cy="807233"/>
            </a:xfrm>
            <a:custGeom>
              <a:avLst/>
              <a:gdLst>
                <a:gd name="T0" fmla="*/ 251 w 251"/>
                <a:gd name="T1" fmla="*/ 444 h 461"/>
                <a:gd name="T2" fmla="*/ 233 w 251"/>
                <a:gd name="T3" fmla="*/ 461 h 461"/>
                <a:gd name="T4" fmla="*/ 18 w 251"/>
                <a:gd name="T5" fmla="*/ 461 h 461"/>
                <a:gd name="T6" fmla="*/ 0 w 251"/>
                <a:gd name="T7" fmla="*/ 444 h 461"/>
                <a:gd name="T8" fmla="*/ 0 w 251"/>
                <a:gd name="T9" fmla="*/ 18 h 461"/>
                <a:gd name="T10" fmla="*/ 18 w 251"/>
                <a:gd name="T11" fmla="*/ 0 h 461"/>
                <a:gd name="T12" fmla="*/ 233 w 251"/>
                <a:gd name="T13" fmla="*/ 0 h 461"/>
                <a:gd name="T14" fmla="*/ 251 w 251"/>
                <a:gd name="T15" fmla="*/ 18 h 461"/>
                <a:gd name="T16" fmla="*/ 251 w 251"/>
                <a:gd name="T17" fmla="*/ 444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461">
                  <a:moveTo>
                    <a:pt x="251" y="444"/>
                  </a:moveTo>
                  <a:cubicBezTo>
                    <a:pt x="251" y="454"/>
                    <a:pt x="243" y="461"/>
                    <a:pt x="233" y="461"/>
                  </a:cubicBezTo>
                  <a:cubicBezTo>
                    <a:pt x="18" y="461"/>
                    <a:pt x="18" y="461"/>
                    <a:pt x="18" y="461"/>
                  </a:cubicBezTo>
                  <a:cubicBezTo>
                    <a:pt x="8" y="461"/>
                    <a:pt x="0" y="454"/>
                    <a:pt x="0" y="44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3" y="0"/>
                    <a:pt x="251" y="8"/>
                    <a:pt x="251" y="18"/>
                  </a:cubicBezTo>
                  <a:lnTo>
                    <a:pt x="251" y="4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Freeform 82"/>
            <p:cNvSpPr/>
            <p:nvPr/>
          </p:nvSpPr>
          <p:spPr bwMode="auto">
            <a:xfrm>
              <a:off x="7786190" y="5649872"/>
              <a:ext cx="162928" cy="17774"/>
            </a:xfrm>
            <a:custGeom>
              <a:avLst/>
              <a:gdLst>
                <a:gd name="T0" fmla="*/ 93 w 93"/>
                <a:gd name="T1" fmla="*/ 5 h 10"/>
                <a:gd name="T2" fmla="*/ 88 w 93"/>
                <a:gd name="T3" fmla="*/ 10 h 10"/>
                <a:gd name="T4" fmla="*/ 5 w 93"/>
                <a:gd name="T5" fmla="*/ 10 h 10"/>
                <a:gd name="T6" fmla="*/ 0 w 93"/>
                <a:gd name="T7" fmla="*/ 5 h 10"/>
                <a:gd name="T8" fmla="*/ 0 w 93"/>
                <a:gd name="T9" fmla="*/ 5 h 10"/>
                <a:gd name="T10" fmla="*/ 5 w 93"/>
                <a:gd name="T11" fmla="*/ 0 h 10"/>
                <a:gd name="T12" fmla="*/ 88 w 93"/>
                <a:gd name="T13" fmla="*/ 0 h 10"/>
                <a:gd name="T14" fmla="*/ 93 w 93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0">
                  <a:moveTo>
                    <a:pt x="93" y="5"/>
                  </a:moveTo>
                  <a:cubicBezTo>
                    <a:pt x="93" y="7"/>
                    <a:pt x="91" y="10"/>
                    <a:pt x="88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1" y="0"/>
                    <a:pt x="93" y="2"/>
                    <a:pt x="9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Rectangle 83"/>
            <p:cNvSpPr>
              <a:spLocks noChangeArrowheads="1"/>
            </p:cNvSpPr>
            <p:nvPr/>
          </p:nvSpPr>
          <p:spPr bwMode="auto">
            <a:xfrm>
              <a:off x="7675844" y="5686901"/>
              <a:ext cx="383621" cy="6598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Oval 84"/>
            <p:cNvSpPr>
              <a:spLocks noChangeArrowheads="1"/>
            </p:cNvSpPr>
            <p:nvPr/>
          </p:nvSpPr>
          <p:spPr bwMode="auto">
            <a:xfrm>
              <a:off x="7842475" y="6360829"/>
              <a:ext cx="51841" cy="5258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Freeform 85"/>
            <p:cNvSpPr/>
            <p:nvPr/>
          </p:nvSpPr>
          <p:spPr bwMode="auto">
            <a:xfrm>
              <a:off x="7822479" y="5485463"/>
              <a:ext cx="89610" cy="139970"/>
            </a:xfrm>
            <a:custGeom>
              <a:avLst/>
              <a:gdLst>
                <a:gd name="T0" fmla="*/ 51 w 51"/>
                <a:gd name="T1" fmla="*/ 20 h 80"/>
                <a:gd name="T2" fmla="*/ 51 w 51"/>
                <a:gd name="T3" fmla="*/ 80 h 80"/>
                <a:gd name="T4" fmla="*/ 0 w 51"/>
                <a:gd name="T5" fmla="*/ 80 h 80"/>
                <a:gd name="T6" fmla="*/ 0 w 51"/>
                <a:gd name="T7" fmla="*/ 20 h 80"/>
                <a:gd name="T8" fmla="*/ 20 w 51"/>
                <a:gd name="T9" fmla="*/ 0 h 80"/>
                <a:gd name="T10" fmla="*/ 31 w 51"/>
                <a:gd name="T11" fmla="*/ 0 h 80"/>
                <a:gd name="T12" fmla="*/ 51 w 51"/>
                <a:gd name="T13" fmla="*/ 2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80">
                  <a:moveTo>
                    <a:pt x="51" y="20"/>
                  </a:moveTo>
                  <a:cubicBezTo>
                    <a:pt x="51" y="80"/>
                    <a:pt x="51" y="80"/>
                    <a:pt x="51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3" y="0"/>
                    <a:pt x="51" y="9"/>
                    <a:pt x="51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Freeform 86"/>
            <p:cNvSpPr/>
            <p:nvPr/>
          </p:nvSpPr>
          <p:spPr bwMode="auto">
            <a:xfrm>
              <a:off x="6047308" y="1522617"/>
              <a:ext cx="4794518" cy="2824574"/>
            </a:xfrm>
            <a:custGeom>
              <a:avLst/>
              <a:gdLst>
                <a:gd name="T0" fmla="*/ 2456 w 2738"/>
                <a:gd name="T1" fmla="*/ 830 h 1613"/>
                <a:gd name="T2" fmla="*/ 2348 w 2738"/>
                <a:gd name="T3" fmla="*/ 851 h 1613"/>
                <a:gd name="T4" fmla="*/ 2348 w 2738"/>
                <a:gd name="T5" fmla="*/ 850 h 1613"/>
                <a:gd name="T6" fmla="*/ 2025 w 2738"/>
                <a:gd name="T7" fmla="*/ 528 h 1613"/>
                <a:gd name="T8" fmla="*/ 1910 w 2738"/>
                <a:gd name="T9" fmla="*/ 549 h 1613"/>
                <a:gd name="T10" fmla="*/ 1812 w 2738"/>
                <a:gd name="T11" fmla="*/ 480 h 1613"/>
                <a:gd name="T12" fmla="*/ 1814 w 2738"/>
                <a:gd name="T13" fmla="*/ 435 h 1613"/>
                <a:gd name="T14" fmla="*/ 1379 w 2738"/>
                <a:gd name="T15" fmla="*/ 0 h 1613"/>
                <a:gd name="T16" fmla="*/ 1015 w 2738"/>
                <a:gd name="T17" fmla="*/ 196 h 1613"/>
                <a:gd name="T18" fmla="*/ 917 w 2738"/>
                <a:gd name="T19" fmla="*/ 162 h 1613"/>
                <a:gd name="T20" fmla="*/ 759 w 2738"/>
                <a:gd name="T21" fmla="*/ 320 h 1613"/>
                <a:gd name="T22" fmla="*/ 763 w 2738"/>
                <a:gd name="T23" fmla="*/ 356 h 1613"/>
                <a:gd name="T24" fmla="*/ 511 w 2738"/>
                <a:gd name="T25" fmla="*/ 621 h 1613"/>
                <a:gd name="T26" fmla="*/ 469 w 2738"/>
                <a:gd name="T27" fmla="*/ 616 h 1613"/>
                <a:gd name="T28" fmla="*/ 294 w 2738"/>
                <a:gd name="T29" fmla="*/ 791 h 1613"/>
                <a:gd name="T30" fmla="*/ 298 w 2738"/>
                <a:gd name="T31" fmla="*/ 830 h 1613"/>
                <a:gd name="T32" fmla="*/ 0 w 2738"/>
                <a:gd name="T33" fmla="*/ 1139 h 1613"/>
                <a:gd name="T34" fmla="*/ 309 w 2738"/>
                <a:gd name="T35" fmla="*/ 1449 h 1613"/>
                <a:gd name="T36" fmla="*/ 426 w 2738"/>
                <a:gd name="T37" fmla="*/ 1426 h 1613"/>
                <a:gd name="T38" fmla="*/ 737 w 2738"/>
                <a:gd name="T39" fmla="*/ 1573 h 1613"/>
                <a:gd name="T40" fmla="*/ 984 w 2738"/>
                <a:gd name="T41" fmla="*/ 1488 h 1613"/>
                <a:gd name="T42" fmla="*/ 1138 w 2738"/>
                <a:gd name="T43" fmla="*/ 1607 h 1613"/>
                <a:gd name="T44" fmla="*/ 1296 w 2738"/>
                <a:gd name="T45" fmla="*/ 1461 h 1613"/>
                <a:gd name="T46" fmla="*/ 1379 w 2738"/>
                <a:gd name="T47" fmla="*/ 1469 h 1613"/>
                <a:gd name="T48" fmla="*/ 1594 w 2738"/>
                <a:gd name="T49" fmla="*/ 1412 h 1613"/>
                <a:gd name="T50" fmla="*/ 1763 w 2738"/>
                <a:gd name="T51" fmla="*/ 1449 h 1613"/>
                <a:gd name="T52" fmla="*/ 1803 w 2738"/>
                <a:gd name="T53" fmla="*/ 1447 h 1613"/>
                <a:gd name="T54" fmla="*/ 2085 w 2738"/>
                <a:gd name="T55" fmla="*/ 1613 h 1613"/>
                <a:gd name="T56" fmla="*/ 2393 w 2738"/>
                <a:gd name="T57" fmla="*/ 1387 h 1613"/>
                <a:gd name="T58" fmla="*/ 2456 w 2738"/>
                <a:gd name="T59" fmla="*/ 1395 h 1613"/>
                <a:gd name="T60" fmla="*/ 2738 w 2738"/>
                <a:gd name="T61" fmla="*/ 1112 h 1613"/>
                <a:gd name="T62" fmla="*/ 2456 w 2738"/>
                <a:gd name="T63" fmla="*/ 830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38" h="1613">
                  <a:moveTo>
                    <a:pt x="2456" y="830"/>
                  </a:moveTo>
                  <a:cubicBezTo>
                    <a:pt x="2418" y="830"/>
                    <a:pt x="2381" y="837"/>
                    <a:pt x="2348" y="851"/>
                  </a:cubicBezTo>
                  <a:cubicBezTo>
                    <a:pt x="2348" y="851"/>
                    <a:pt x="2348" y="851"/>
                    <a:pt x="2348" y="850"/>
                  </a:cubicBezTo>
                  <a:cubicBezTo>
                    <a:pt x="2348" y="672"/>
                    <a:pt x="2203" y="528"/>
                    <a:pt x="2025" y="528"/>
                  </a:cubicBezTo>
                  <a:cubicBezTo>
                    <a:pt x="1985" y="528"/>
                    <a:pt x="1946" y="536"/>
                    <a:pt x="1910" y="549"/>
                  </a:cubicBezTo>
                  <a:cubicBezTo>
                    <a:pt x="1890" y="513"/>
                    <a:pt x="1854" y="487"/>
                    <a:pt x="1812" y="480"/>
                  </a:cubicBezTo>
                  <a:cubicBezTo>
                    <a:pt x="1813" y="465"/>
                    <a:pt x="1814" y="450"/>
                    <a:pt x="1814" y="435"/>
                  </a:cubicBezTo>
                  <a:cubicBezTo>
                    <a:pt x="1814" y="194"/>
                    <a:pt x="1619" y="0"/>
                    <a:pt x="1379" y="0"/>
                  </a:cubicBezTo>
                  <a:cubicBezTo>
                    <a:pt x="1227" y="0"/>
                    <a:pt x="1093" y="78"/>
                    <a:pt x="1015" y="196"/>
                  </a:cubicBezTo>
                  <a:cubicBezTo>
                    <a:pt x="988" y="175"/>
                    <a:pt x="954" y="162"/>
                    <a:pt x="917" y="162"/>
                  </a:cubicBezTo>
                  <a:cubicBezTo>
                    <a:pt x="829" y="162"/>
                    <a:pt x="759" y="233"/>
                    <a:pt x="759" y="320"/>
                  </a:cubicBezTo>
                  <a:cubicBezTo>
                    <a:pt x="759" y="333"/>
                    <a:pt x="760" y="344"/>
                    <a:pt x="763" y="356"/>
                  </a:cubicBezTo>
                  <a:cubicBezTo>
                    <a:pt x="642" y="398"/>
                    <a:pt x="547" y="497"/>
                    <a:pt x="511" y="621"/>
                  </a:cubicBezTo>
                  <a:cubicBezTo>
                    <a:pt x="497" y="618"/>
                    <a:pt x="483" y="616"/>
                    <a:pt x="469" y="616"/>
                  </a:cubicBezTo>
                  <a:cubicBezTo>
                    <a:pt x="372" y="616"/>
                    <a:pt x="294" y="694"/>
                    <a:pt x="294" y="791"/>
                  </a:cubicBezTo>
                  <a:cubicBezTo>
                    <a:pt x="294" y="805"/>
                    <a:pt x="295" y="818"/>
                    <a:pt x="298" y="830"/>
                  </a:cubicBezTo>
                  <a:cubicBezTo>
                    <a:pt x="132" y="836"/>
                    <a:pt x="0" y="972"/>
                    <a:pt x="0" y="1139"/>
                  </a:cubicBezTo>
                  <a:cubicBezTo>
                    <a:pt x="0" y="1310"/>
                    <a:pt x="138" y="1449"/>
                    <a:pt x="309" y="1449"/>
                  </a:cubicBezTo>
                  <a:cubicBezTo>
                    <a:pt x="351" y="1449"/>
                    <a:pt x="390" y="1441"/>
                    <a:pt x="426" y="1426"/>
                  </a:cubicBezTo>
                  <a:cubicBezTo>
                    <a:pt x="500" y="1516"/>
                    <a:pt x="612" y="1573"/>
                    <a:pt x="737" y="1573"/>
                  </a:cubicBezTo>
                  <a:cubicBezTo>
                    <a:pt x="830" y="1573"/>
                    <a:pt x="916" y="1541"/>
                    <a:pt x="984" y="1488"/>
                  </a:cubicBezTo>
                  <a:cubicBezTo>
                    <a:pt x="1002" y="1556"/>
                    <a:pt x="1064" y="1607"/>
                    <a:pt x="1138" y="1607"/>
                  </a:cubicBezTo>
                  <a:cubicBezTo>
                    <a:pt x="1221" y="1607"/>
                    <a:pt x="1290" y="1543"/>
                    <a:pt x="1296" y="1461"/>
                  </a:cubicBezTo>
                  <a:cubicBezTo>
                    <a:pt x="1323" y="1466"/>
                    <a:pt x="1351" y="1469"/>
                    <a:pt x="1379" y="1469"/>
                  </a:cubicBezTo>
                  <a:cubicBezTo>
                    <a:pt x="1457" y="1469"/>
                    <a:pt x="1531" y="1448"/>
                    <a:pt x="1594" y="1412"/>
                  </a:cubicBezTo>
                  <a:cubicBezTo>
                    <a:pt x="1646" y="1435"/>
                    <a:pt x="1703" y="1449"/>
                    <a:pt x="1763" y="1449"/>
                  </a:cubicBezTo>
                  <a:cubicBezTo>
                    <a:pt x="1777" y="1449"/>
                    <a:pt x="1790" y="1448"/>
                    <a:pt x="1803" y="1447"/>
                  </a:cubicBezTo>
                  <a:cubicBezTo>
                    <a:pt x="1858" y="1546"/>
                    <a:pt x="1964" y="1613"/>
                    <a:pt x="2085" y="1613"/>
                  </a:cubicBezTo>
                  <a:cubicBezTo>
                    <a:pt x="2229" y="1613"/>
                    <a:pt x="2351" y="1518"/>
                    <a:pt x="2393" y="1387"/>
                  </a:cubicBezTo>
                  <a:cubicBezTo>
                    <a:pt x="2413" y="1392"/>
                    <a:pt x="2434" y="1395"/>
                    <a:pt x="2456" y="1395"/>
                  </a:cubicBezTo>
                  <a:cubicBezTo>
                    <a:pt x="2612" y="1395"/>
                    <a:pt x="2738" y="1268"/>
                    <a:pt x="2738" y="1112"/>
                  </a:cubicBezTo>
                  <a:cubicBezTo>
                    <a:pt x="2738" y="956"/>
                    <a:pt x="2612" y="830"/>
                    <a:pt x="2456" y="83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Freeform 87"/>
            <p:cNvSpPr>
              <a:spLocks noEditPoints="1"/>
            </p:cNvSpPr>
            <p:nvPr/>
          </p:nvSpPr>
          <p:spPr bwMode="auto">
            <a:xfrm>
              <a:off x="8797823" y="2898615"/>
              <a:ext cx="266609" cy="266609"/>
            </a:xfrm>
            <a:custGeom>
              <a:avLst/>
              <a:gdLst>
                <a:gd name="T0" fmla="*/ 76 w 152"/>
                <a:gd name="T1" fmla="*/ 0 h 152"/>
                <a:gd name="T2" fmla="*/ 0 w 152"/>
                <a:gd name="T3" fmla="*/ 76 h 152"/>
                <a:gd name="T4" fmla="*/ 76 w 152"/>
                <a:gd name="T5" fmla="*/ 152 h 152"/>
                <a:gd name="T6" fmla="*/ 152 w 152"/>
                <a:gd name="T7" fmla="*/ 76 h 152"/>
                <a:gd name="T8" fmla="*/ 76 w 152"/>
                <a:gd name="T9" fmla="*/ 0 h 152"/>
                <a:gd name="T10" fmla="*/ 76 w 152"/>
                <a:gd name="T11" fmla="*/ 136 h 152"/>
                <a:gd name="T12" fmla="*/ 16 w 152"/>
                <a:gd name="T13" fmla="*/ 76 h 152"/>
                <a:gd name="T14" fmla="*/ 76 w 152"/>
                <a:gd name="T15" fmla="*/ 16 h 152"/>
                <a:gd name="T16" fmla="*/ 136 w 152"/>
                <a:gd name="T17" fmla="*/ 76 h 152"/>
                <a:gd name="T18" fmla="*/ 76 w 152"/>
                <a:gd name="T19" fmla="*/ 136 h 152"/>
                <a:gd name="T20" fmla="*/ 76 w 152"/>
                <a:gd name="T21" fmla="*/ 136 h 152"/>
                <a:gd name="T22" fmla="*/ 76 w 152"/>
                <a:gd name="T23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2" h="152"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18" y="152"/>
                    <a:pt x="152" y="11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76" y="136"/>
                  </a:moveTo>
                  <a:cubicBezTo>
                    <a:pt x="43" y="136"/>
                    <a:pt x="16" y="109"/>
                    <a:pt x="16" y="76"/>
                  </a:cubicBezTo>
                  <a:cubicBezTo>
                    <a:pt x="16" y="43"/>
                    <a:pt x="43" y="16"/>
                    <a:pt x="76" y="16"/>
                  </a:cubicBezTo>
                  <a:cubicBezTo>
                    <a:pt x="109" y="16"/>
                    <a:pt x="136" y="43"/>
                    <a:pt x="136" y="76"/>
                  </a:cubicBezTo>
                  <a:cubicBezTo>
                    <a:pt x="136" y="109"/>
                    <a:pt x="109" y="136"/>
                    <a:pt x="76" y="136"/>
                  </a:cubicBezTo>
                  <a:close/>
                  <a:moveTo>
                    <a:pt x="76" y="136"/>
                  </a:moveTo>
                  <a:cubicBezTo>
                    <a:pt x="76" y="136"/>
                    <a:pt x="76" y="136"/>
                    <a:pt x="76" y="1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Freeform 88"/>
            <p:cNvSpPr>
              <a:spLocks noEditPoints="1"/>
            </p:cNvSpPr>
            <p:nvPr/>
          </p:nvSpPr>
          <p:spPr bwMode="auto">
            <a:xfrm>
              <a:off x="8908170" y="3020071"/>
              <a:ext cx="44435" cy="96275"/>
            </a:xfrm>
            <a:custGeom>
              <a:avLst/>
              <a:gdLst>
                <a:gd name="T0" fmla="*/ 21 w 25"/>
                <a:gd name="T1" fmla="*/ 0 h 55"/>
                <a:gd name="T2" fmla="*/ 5 w 25"/>
                <a:gd name="T3" fmla="*/ 0 h 55"/>
                <a:gd name="T4" fmla="*/ 0 w 25"/>
                <a:gd name="T5" fmla="*/ 4 h 55"/>
                <a:gd name="T6" fmla="*/ 0 w 25"/>
                <a:gd name="T7" fmla="*/ 50 h 55"/>
                <a:gd name="T8" fmla="*/ 5 w 25"/>
                <a:gd name="T9" fmla="*/ 55 h 55"/>
                <a:gd name="T10" fmla="*/ 21 w 25"/>
                <a:gd name="T11" fmla="*/ 55 h 55"/>
                <a:gd name="T12" fmla="*/ 25 w 25"/>
                <a:gd name="T13" fmla="*/ 50 h 55"/>
                <a:gd name="T14" fmla="*/ 25 w 25"/>
                <a:gd name="T15" fmla="*/ 4 h 55"/>
                <a:gd name="T16" fmla="*/ 21 w 25"/>
                <a:gd name="T17" fmla="*/ 0 h 55"/>
                <a:gd name="T18" fmla="*/ 21 w 25"/>
                <a:gd name="T19" fmla="*/ 0 h 55"/>
                <a:gd name="T20" fmla="*/ 21 w 25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55">
                  <a:moveTo>
                    <a:pt x="2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5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3" y="55"/>
                    <a:pt x="25" y="53"/>
                    <a:pt x="25" y="5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3" y="0"/>
                    <a:pt x="21" y="0"/>
                  </a:cubicBezTo>
                  <a:close/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Freeform 89"/>
            <p:cNvSpPr>
              <a:spLocks noEditPoints="1"/>
            </p:cNvSpPr>
            <p:nvPr/>
          </p:nvSpPr>
          <p:spPr bwMode="auto">
            <a:xfrm>
              <a:off x="8906689" y="2948234"/>
              <a:ext cx="48878" cy="48878"/>
            </a:xfrm>
            <a:custGeom>
              <a:avLst/>
              <a:gdLst>
                <a:gd name="T0" fmla="*/ 14 w 28"/>
                <a:gd name="T1" fmla="*/ 0 h 28"/>
                <a:gd name="T2" fmla="*/ 0 w 28"/>
                <a:gd name="T3" fmla="*/ 14 h 28"/>
                <a:gd name="T4" fmla="*/ 14 w 28"/>
                <a:gd name="T5" fmla="*/ 28 h 28"/>
                <a:gd name="T6" fmla="*/ 28 w 28"/>
                <a:gd name="T7" fmla="*/ 14 h 28"/>
                <a:gd name="T8" fmla="*/ 14 w 28"/>
                <a:gd name="T9" fmla="*/ 0 h 28"/>
                <a:gd name="T10" fmla="*/ 14 w 28"/>
                <a:gd name="T11" fmla="*/ 0 h 28"/>
                <a:gd name="T12" fmla="*/ 14 w 28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1" y="28"/>
                    <a:pt x="28" y="22"/>
                    <a:pt x="28" y="14"/>
                  </a:cubicBezTo>
                  <a:cubicBezTo>
                    <a:pt x="28" y="6"/>
                    <a:pt x="21" y="0"/>
                    <a:pt x="14" y="0"/>
                  </a:cubicBezTo>
                  <a:close/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Freeform 90"/>
            <p:cNvSpPr>
              <a:spLocks noEditPoints="1"/>
            </p:cNvSpPr>
            <p:nvPr/>
          </p:nvSpPr>
          <p:spPr bwMode="auto">
            <a:xfrm>
              <a:off x="6793072" y="3306675"/>
              <a:ext cx="266609" cy="266609"/>
            </a:xfrm>
            <a:custGeom>
              <a:avLst/>
              <a:gdLst>
                <a:gd name="T0" fmla="*/ 76 w 152"/>
                <a:gd name="T1" fmla="*/ 0 h 152"/>
                <a:gd name="T2" fmla="*/ 0 w 152"/>
                <a:gd name="T3" fmla="*/ 76 h 152"/>
                <a:gd name="T4" fmla="*/ 76 w 152"/>
                <a:gd name="T5" fmla="*/ 152 h 152"/>
                <a:gd name="T6" fmla="*/ 152 w 152"/>
                <a:gd name="T7" fmla="*/ 76 h 152"/>
                <a:gd name="T8" fmla="*/ 76 w 152"/>
                <a:gd name="T9" fmla="*/ 0 h 152"/>
                <a:gd name="T10" fmla="*/ 76 w 152"/>
                <a:gd name="T11" fmla="*/ 136 h 152"/>
                <a:gd name="T12" fmla="*/ 16 w 152"/>
                <a:gd name="T13" fmla="*/ 76 h 152"/>
                <a:gd name="T14" fmla="*/ 76 w 152"/>
                <a:gd name="T15" fmla="*/ 16 h 152"/>
                <a:gd name="T16" fmla="*/ 136 w 152"/>
                <a:gd name="T17" fmla="*/ 76 h 152"/>
                <a:gd name="T18" fmla="*/ 76 w 152"/>
                <a:gd name="T19" fmla="*/ 136 h 152"/>
                <a:gd name="T20" fmla="*/ 76 w 152"/>
                <a:gd name="T21" fmla="*/ 136 h 152"/>
                <a:gd name="T22" fmla="*/ 76 w 152"/>
                <a:gd name="T23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2" h="152"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18" y="152"/>
                    <a:pt x="152" y="11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76" y="136"/>
                  </a:moveTo>
                  <a:cubicBezTo>
                    <a:pt x="43" y="136"/>
                    <a:pt x="16" y="109"/>
                    <a:pt x="16" y="76"/>
                  </a:cubicBezTo>
                  <a:cubicBezTo>
                    <a:pt x="16" y="43"/>
                    <a:pt x="43" y="16"/>
                    <a:pt x="76" y="16"/>
                  </a:cubicBezTo>
                  <a:cubicBezTo>
                    <a:pt x="109" y="16"/>
                    <a:pt x="136" y="43"/>
                    <a:pt x="136" y="76"/>
                  </a:cubicBezTo>
                  <a:cubicBezTo>
                    <a:pt x="136" y="109"/>
                    <a:pt x="109" y="136"/>
                    <a:pt x="76" y="136"/>
                  </a:cubicBezTo>
                  <a:close/>
                  <a:moveTo>
                    <a:pt x="76" y="136"/>
                  </a:moveTo>
                  <a:cubicBezTo>
                    <a:pt x="76" y="136"/>
                    <a:pt x="76" y="136"/>
                    <a:pt x="76" y="1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Freeform 91"/>
            <p:cNvSpPr>
              <a:spLocks noEditPoints="1"/>
            </p:cNvSpPr>
            <p:nvPr/>
          </p:nvSpPr>
          <p:spPr bwMode="auto">
            <a:xfrm>
              <a:off x="6905640" y="3428130"/>
              <a:ext cx="41473" cy="96275"/>
            </a:xfrm>
            <a:custGeom>
              <a:avLst/>
              <a:gdLst>
                <a:gd name="T0" fmla="*/ 20 w 24"/>
                <a:gd name="T1" fmla="*/ 0 h 55"/>
                <a:gd name="T2" fmla="*/ 4 w 24"/>
                <a:gd name="T3" fmla="*/ 0 h 55"/>
                <a:gd name="T4" fmla="*/ 0 w 24"/>
                <a:gd name="T5" fmla="*/ 4 h 55"/>
                <a:gd name="T6" fmla="*/ 0 w 24"/>
                <a:gd name="T7" fmla="*/ 50 h 55"/>
                <a:gd name="T8" fmla="*/ 4 w 24"/>
                <a:gd name="T9" fmla="*/ 55 h 55"/>
                <a:gd name="T10" fmla="*/ 20 w 24"/>
                <a:gd name="T11" fmla="*/ 55 h 55"/>
                <a:gd name="T12" fmla="*/ 24 w 24"/>
                <a:gd name="T13" fmla="*/ 50 h 55"/>
                <a:gd name="T14" fmla="*/ 24 w 24"/>
                <a:gd name="T15" fmla="*/ 4 h 55"/>
                <a:gd name="T16" fmla="*/ 20 w 24"/>
                <a:gd name="T17" fmla="*/ 0 h 55"/>
                <a:gd name="T18" fmla="*/ 20 w 24"/>
                <a:gd name="T19" fmla="*/ 0 h 55"/>
                <a:gd name="T20" fmla="*/ 20 w 24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55">
                  <a:moveTo>
                    <a:pt x="2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4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2" y="55"/>
                    <a:pt x="24" y="53"/>
                    <a:pt x="24" y="5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Freeform 92"/>
            <p:cNvSpPr>
              <a:spLocks noEditPoints="1"/>
            </p:cNvSpPr>
            <p:nvPr/>
          </p:nvSpPr>
          <p:spPr bwMode="auto">
            <a:xfrm>
              <a:off x="6901937" y="3356294"/>
              <a:ext cx="48878" cy="48878"/>
            </a:xfrm>
            <a:custGeom>
              <a:avLst/>
              <a:gdLst>
                <a:gd name="T0" fmla="*/ 14 w 28"/>
                <a:gd name="T1" fmla="*/ 0 h 28"/>
                <a:gd name="T2" fmla="*/ 0 w 28"/>
                <a:gd name="T3" fmla="*/ 14 h 28"/>
                <a:gd name="T4" fmla="*/ 14 w 28"/>
                <a:gd name="T5" fmla="*/ 28 h 28"/>
                <a:gd name="T6" fmla="*/ 28 w 28"/>
                <a:gd name="T7" fmla="*/ 14 h 28"/>
                <a:gd name="T8" fmla="*/ 14 w 28"/>
                <a:gd name="T9" fmla="*/ 0 h 28"/>
                <a:gd name="T10" fmla="*/ 14 w 28"/>
                <a:gd name="T11" fmla="*/ 0 h 28"/>
                <a:gd name="T12" fmla="*/ 14 w 28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ubicBezTo>
                    <a:pt x="22" y="28"/>
                    <a:pt x="28" y="21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lose/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Freeform 93"/>
            <p:cNvSpPr>
              <a:spLocks noEditPoints="1"/>
            </p:cNvSpPr>
            <p:nvPr/>
          </p:nvSpPr>
          <p:spPr bwMode="auto">
            <a:xfrm>
              <a:off x="9340669" y="3196329"/>
              <a:ext cx="487302" cy="705773"/>
            </a:xfrm>
            <a:custGeom>
              <a:avLst/>
              <a:gdLst>
                <a:gd name="T0" fmla="*/ 163 w 278"/>
                <a:gd name="T1" fmla="*/ 16 h 403"/>
                <a:gd name="T2" fmla="*/ 17 w 278"/>
                <a:gd name="T3" fmla="*/ 201 h 403"/>
                <a:gd name="T4" fmla="*/ 24 w 278"/>
                <a:gd name="T5" fmla="*/ 337 h 403"/>
                <a:gd name="T6" fmla="*/ 48 w 278"/>
                <a:gd name="T7" fmla="*/ 356 h 403"/>
                <a:gd name="T8" fmla="*/ 68 w 278"/>
                <a:gd name="T9" fmla="*/ 395 h 403"/>
                <a:gd name="T10" fmla="*/ 123 w 278"/>
                <a:gd name="T11" fmla="*/ 379 h 403"/>
                <a:gd name="T12" fmla="*/ 139 w 278"/>
                <a:gd name="T13" fmla="*/ 376 h 403"/>
                <a:gd name="T14" fmla="*/ 172 w 278"/>
                <a:gd name="T15" fmla="*/ 288 h 403"/>
                <a:gd name="T16" fmla="*/ 263 w 278"/>
                <a:gd name="T17" fmla="*/ 172 h 403"/>
                <a:gd name="T18" fmla="*/ 90 w 278"/>
                <a:gd name="T19" fmla="*/ 152 h 403"/>
                <a:gd name="T20" fmla="*/ 119 w 278"/>
                <a:gd name="T21" fmla="*/ 165 h 403"/>
                <a:gd name="T22" fmla="*/ 128 w 278"/>
                <a:gd name="T23" fmla="*/ 167 h 403"/>
                <a:gd name="T24" fmla="*/ 151 w 278"/>
                <a:gd name="T25" fmla="*/ 171 h 403"/>
                <a:gd name="T26" fmla="*/ 158 w 278"/>
                <a:gd name="T27" fmla="*/ 176 h 403"/>
                <a:gd name="T28" fmla="*/ 129 w 278"/>
                <a:gd name="T29" fmla="*/ 261 h 403"/>
                <a:gd name="T30" fmla="*/ 144 w 278"/>
                <a:gd name="T31" fmla="*/ 292 h 403"/>
                <a:gd name="T32" fmla="*/ 60 w 278"/>
                <a:gd name="T33" fmla="*/ 296 h 403"/>
                <a:gd name="T34" fmla="*/ 144 w 278"/>
                <a:gd name="T35" fmla="*/ 292 h 403"/>
                <a:gd name="T36" fmla="*/ 57 w 278"/>
                <a:gd name="T37" fmla="*/ 308 h 403"/>
                <a:gd name="T38" fmla="*/ 132 w 278"/>
                <a:gd name="T39" fmla="*/ 348 h 403"/>
                <a:gd name="T40" fmla="*/ 156 w 278"/>
                <a:gd name="T41" fmla="*/ 267 h 403"/>
                <a:gd name="T42" fmla="*/ 196 w 278"/>
                <a:gd name="T43" fmla="*/ 165 h 403"/>
                <a:gd name="T44" fmla="*/ 178 w 278"/>
                <a:gd name="T45" fmla="*/ 157 h 403"/>
                <a:gd name="T46" fmla="*/ 162 w 278"/>
                <a:gd name="T47" fmla="*/ 162 h 403"/>
                <a:gd name="T48" fmla="*/ 152 w 278"/>
                <a:gd name="T49" fmla="*/ 135 h 403"/>
                <a:gd name="T50" fmla="*/ 125 w 278"/>
                <a:gd name="T51" fmla="*/ 152 h 403"/>
                <a:gd name="T52" fmla="*/ 106 w 278"/>
                <a:gd name="T53" fmla="*/ 132 h 403"/>
                <a:gd name="T54" fmla="*/ 90 w 278"/>
                <a:gd name="T55" fmla="*/ 138 h 403"/>
                <a:gd name="T56" fmla="*/ 71 w 278"/>
                <a:gd name="T57" fmla="*/ 138 h 403"/>
                <a:gd name="T58" fmla="*/ 64 w 278"/>
                <a:gd name="T59" fmla="*/ 247 h 403"/>
                <a:gd name="T60" fmla="*/ 32 w 278"/>
                <a:gd name="T61" fmla="*/ 121 h 403"/>
                <a:gd name="T62" fmla="*/ 237 w 278"/>
                <a:gd name="T63" fmla="*/ 166 h 403"/>
                <a:gd name="T64" fmla="*/ 156 w 278"/>
                <a:gd name="T65" fmla="*/ 267 h 403"/>
                <a:gd name="T66" fmla="*/ 156 w 278"/>
                <a:gd name="T67" fmla="*/ 267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8" h="403">
                  <a:moveTo>
                    <a:pt x="263" y="172"/>
                  </a:moveTo>
                  <a:cubicBezTo>
                    <a:pt x="278" y="101"/>
                    <a:pt x="234" y="31"/>
                    <a:pt x="163" y="16"/>
                  </a:cubicBezTo>
                  <a:cubicBezTo>
                    <a:pt x="92" y="0"/>
                    <a:pt x="22" y="45"/>
                    <a:pt x="7" y="116"/>
                  </a:cubicBezTo>
                  <a:cubicBezTo>
                    <a:pt x="0" y="145"/>
                    <a:pt x="4" y="174"/>
                    <a:pt x="17" y="201"/>
                  </a:cubicBezTo>
                  <a:cubicBezTo>
                    <a:pt x="26" y="219"/>
                    <a:pt x="34" y="240"/>
                    <a:pt x="41" y="259"/>
                  </a:cubicBezTo>
                  <a:cubicBezTo>
                    <a:pt x="24" y="337"/>
                    <a:pt x="24" y="337"/>
                    <a:pt x="24" y="337"/>
                  </a:cubicBezTo>
                  <a:cubicBezTo>
                    <a:pt x="22" y="344"/>
                    <a:pt x="27" y="351"/>
                    <a:pt x="34" y="353"/>
                  </a:cubicBezTo>
                  <a:cubicBezTo>
                    <a:pt x="48" y="356"/>
                    <a:pt x="48" y="356"/>
                    <a:pt x="48" y="356"/>
                  </a:cubicBezTo>
                  <a:cubicBezTo>
                    <a:pt x="47" y="362"/>
                    <a:pt x="47" y="362"/>
                    <a:pt x="47" y="362"/>
                  </a:cubicBezTo>
                  <a:cubicBezTo>
                    <a:pt x="44" y="377"/>
                    <a:pt x="53" y="392"/>
                    <a:pt x="68" y="395"/>
                  </a:cubicBezTo>
                  <a:cubicBezTo>
                    <a:pt x="90" y="400"/>
                    <a:pt x="90" y="400"/>
                    <a:pt x="90" y="400"/>
                  </a:cubicBezTo>
                  <a:cubicBezTo>
                    <a:pt x="105" y="403"/>
                    <a:pt x="120" y="394"/>
                    <a:pt x="123" y="379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39" y="376"/>
                    <a:pt x="139" y="376"/>
                    <a:pt x="139" y="376"/>
                  </a:cubicBezTo>
                  <a:cubicBezTo>
                    <a:pt x="146" y="378"/>
                    <a:pt x="153" y="373"/>
                    <a:pt x="155" y="366"/>
                  </a:cubicBezTo>
                  <a:cubicBezTo>
                    <a:pt x="172" y="288"/>
                    <a:pt x="172" y="288"/>
                    <a:pt x="172" y="288"/>
                  </a:cubicBezTo>
                  <a:cubicBezTo>
                    <a:pt x="186" y="273"/>
                    <a:pt x="202" y="258"/>
                    <a:pt x="218" y="245"/>
                  </a:cubicBezTo>
                  <a:cubicBezTo>
                    <a:pt x="241" y="226"/>
                    <a:pt x="257" y="201"/>
                    <a:pt x="263" y="172"/>
                  </a:cubicBezTo>
                  <a:close/>
                  <a:moveTo>
                    <a:pt x="91" y="253"/>
                  </a:moveTo>
                  <a:cubicBezTo>
                    <a:pt x="90" y="152"/>
                    <a:pt x="90" y="152"/>
                    <a:pt x="90" y="152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20" y="167"/>
                    <a:pt x="121" y="168"/>
                    <a:pt x="123" y="168"/>
                  </a:cubicBezTo>
                  <a:cubicBezTo>
                    <a:pt x="125" y="169"/>
                    <a:pt x="127" y="168"/>
                    <a:pt x="128" y="167"/>
                  </a:cubicBezTo>
                  <a:cubicBezTo>
                    <a:pt x="146" y="153"/>
                    <a:pt x="146" y="153"/>
                    <a:pt x="146" y="153"/>
                  </a:cubicBezTo>
                  <a:cubicBezTo>
                    <a:pt x="151" y="171"/>
                    <a:pt x="151" y="171"/>
                    <a:pt x="151" y="171"/>
                  </a:cubicBezTo>
                  <a:cubicBezTo>
                    <a:pt x="152" y="173"/>
                    <a:pt x="153" y="175"/>
                    <a:pt x="156" y="175"/>
                  </a:cubicBezTo>
                  <a:cubicBezTo>
                    <a:pt x="157" y="176"/>
                    <a:pt x="157" y="176"/>
                    <a:pt x="158" y="176"/>
                  </a:cubicBezTo>
                  <a:cubicBezTo>
                    <a:pt x="170" y="173"/>
                    <a:pt x="170" y="173"/>
                    <a:pt x="170" y="173"/>
                  </a:cubicBezTo>
                  <a:cubicBezTo>
                    <a:pt x="129" y="261"/>
                    <a:pt x="129" y="261"/>
                    <a:pt x="129" y="261"/>
                  </a:cubicBezTo>
                  <a:lnTo>
                    <a:pt x="91" y="253"/>
                  </a:lnTo>
                  <a:close/>
                  <a:moveTo>
                    <a:pt x="144" y="292"/>
                  </a:moveTo>
                  <a:cubicBezTo>
                    <a:pt x="140" y="313"/>
                    <a:pt x="140" y="313"/>
                    <a:pt x="140" y="313"/>
                  </a:cubicBezTo>
                  <a:cubicBezTo>
                    <a:pt x="60" y="296"/>
                    <a:pt x="60" y="296"/>
                    <a:pt x="60" y="296"/>
                  </a:cubicBezTo>
                  <a:cubicBezTo>
                    <a:pt x="64" y="274"/>
                    <a:pt x="64" y="274"/>
                    <a:pt x="64" y="274"/>
                  </a:cubicBezTo>
                  <a:lnTo>
                    <a:pt x="144" y="292"/>
                  </a:lnTo>
                  <a:close/>
                  <a:moveTo>
                    <a:pt x="52" y="330"/>
                  </a:moveTo>
                  <a:cubicBezTo>
                    <a:pt x="57" y="308"/>
                    <a:pt x="57" y="308"/>
                    <a:pt x="57" y="308"/>
                  </a:cubicBezTo>
                  <a:cubicBezTo>
                    <a:pt x="137" y="326"/>
                    <a:pt x="137" y="326"/>
                    <a:pt x="137" y="326"/>
                  </a:cubicBezTo>
                  <a:cubicBezTo>
                    <a:pt x="132" y="348"/>
                    <a:pt x="132" y="348"/>
                    <a:pt x="132" y="348"/>
                  </a:cubicBezTo>
                  <a:lnTo>
                    <a:pt x="52" y="330"/>
                  </a:lnTo>
                  <a:close/>
                  <a:moveTo>
                    <a:pt x="156" y="267"/>
                  </a:moveTo>
                  <a:cubicBezTo>
                    <a:pt x="148" y="266"/>
                    <a:pt x="148" y="266"/>
                    <a:pt x="148" y="266"/>
                  </a:cubicBezTo>
                  <a:cubicBezTo>
                    <a:pt x="196" y="165"/>
                    <a:pt x="196" y="165"/>
                    <a:pt x="196" y="165"/>
                  </a:cubicBezTo>
                  <a:cubicBezTo>
                    <a:pt x="198" y="160"/>
                    <a:pt x="196" y="154"/>
                    <a:pt x="191" y="152"/>
                  </a:cubicBezTo>
                  <a:cubicBezTo>
                    <a:pt x="186" y="150"/>
                    <a:pt x="180" y="152"/>
                    <a:pt x="178" y="157"/>
                  </a:cubicBezTo>
                  <a:cubicBezTo>
                    <a:pt x="177" y="159"/>
                    <a:pt x="177" y="159"/>
                    <a:pt x="177" y="159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8"/>
                    <a:pt x="154" y="136"/>
                    <a:pt x="152" y="135"/>
                  </a:cubicBezTo>
                  <a:cubicBezTo>
                    <a:pt x="150" y="134"/>
                    <a:pt x="148" y="135"/>
                    <a:pt x="146" y="136"/>
                  </a:cubicBezTo>
                  <a:cubicBezTo>
                    <a:pt x="125" y="152"/>
                    <a:pt x="125" y="152"/>
                    <a:pt x="125" y="152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2" y="132"/>
                    <a:pt x="109" y="131"/>
                    <a:pt x="106" y="132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0" y="132"/>
                    <a:pt x="86" y="128"/>
                    <a:pt x="80" y="128"/>
                  </a:cubicBezTo>
                  <a:cubicBezTo>
                    <a:pt x="75" y="128"/>
                    <a:pt x="71" y="132"/>
                    <a:pt x="71" y="138"/>
                  </a:cubicBezTo>
                  <a:cubicBezTo>
                    <a:pt x="72" y="249"/>
                    <a:pt x="72" y="249"/>
                    <a:pt x="72" y="249"/>
                  </a:cubicBezTo>
                  <a:cubicBezTo>
                    <a:pt x="64" y="247"/>
                    <a:pt x="64" y="247"/>
                    <a:pt x="64" y="247"/>
                  </a:cubicBezTo>
                  <a:cubicBezTo>
                    <a:pt x="58" y="228"/>
                    <a:pt x="50" y="208"/>
                    <a:pt x="41" y="189"/>
                  </a:cubicBezTo>
                  <a:cubicBezTo>
                    <a:pt x="30" y="168"/>
                    <a:pt x="27" y="144"/>
                    <a:pt x="32" y="121"/>
                  </a:cubicBezTo>
                  <a:cubicBezTo>
                    <a:pt x="45" y="65"/>
                    <a:pt x="101" y="29"/>
                    <a:pt x="157" y="41"/>
                  </a:cubicBezTo>
                  <a:cubicBezTo>
                    <a:pt x="214" y="54"/>
                    <a:pt x="250" y="110"/>
                    <a:pt x="237" y="166"/>
                  </a:cubicBezTo>
                  <a:cubicBezTo>
                    <a:pt x="232" y="189"/>
                    <a:pt x="220" y="210"/>
                    <a:pt x="201" y="225"/>
                  </a:cubicBezTo>
                  <a:cubicBezTo>
                    <a:pt x="185" y="238"/>
                    <a:pt x="170" y="252"/>
                    <a:pt x="156" y="267"/>
                  </a:cubicBezTo>
                  <a:close/>
                  <a:moveTo>
                    <a:pt x="156" y="267"/>
                  </a:moveTo>
                  <a:cubicBezTo>
                    <a:pt x="156" y="267"/>
                    <a:pt x="156" y="267"/>
                    <a:pt x="156" y="2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" name="Freeform 94"/>
            <p:cNvSpPr>
              <a:spLocks noEditPoints="1"/>
            </p:cNvSpPr>
            <p:nvPr/>
          </p:nvSpPr>
          <p:spPr bwMode="auto">
            <a:xfrm>
              <a:off x="6924895" y="3683631"/>
              <a:ext cx="208103" cy="302897"/>
            </a:xfrm>
            <a:custGeom>
              <a:avLst/>
              <a:gdLst>
                <a:gd name="T0" fmla="*/ 69 w 119"/>
                <a:gd name="T1" fmla="*/ 7 h 173"/>
                <a:gd name="T2" fmla="*/ 7 w 119"/>
                <a:gd name="T3" fmla="*/ 86 h 173"/>
                <a:gd name="T4" fmla="*/ 10 w 119"/>
                <a:gd name="T5" fmla="*/ 145 h 173"/>
                <a:gd name="T6" fmla="*/ 20 w 119"/>
                <a:gd name="T7" fmla="*/ 153 h 173"/>
                <a:gd name="T8" fmla="*/ 29 w 119"/>
                <a:gd name="T9" fmla="*/ 169 h 173"/>
                <a:gd name="T10" fmla="*/ 52 w 119"/>
                <a:gd name="T11" fmla="*/ 162 h 173"/>
                <a:gd name="T12" fmla="*/ 59 w 119"/>
                <a:gd name="T13" fmla="*/ 161 h 173"/>
                <a:gd name="T14" fmla="*/ 73 w 119"/>
                <a:gd name="T15" fmla="*/ 124 h 173"/>
                <a:gd name="T16" fmla="*/ 112 w 119"/>
                <a:gd name="T17" fmla="*/ 74 h 173"/>
                <a:gd name="T18" fmla="*/ 38 w 119"/>
                <a:gd name="T19" fmla="*/ 65 h 173"/>
                <a:gd name="T20" fmla="*/ 50 w 119"/>
                <a:gd name="T21" fmla="*/ 71 h 173"/>
                <a:gd name="T22" fmla="*/ 54 w 119"/>
                <a:gd name="T23" fmla="*/ 72 h 173"/>
                <a:gd name="T24" fmla="*/ 64 w 119"/>
                <a:gd name="T25" fmla="*/ 73 h 173"/>
                <a:gd name="T26" fmla="*/ 67 w 119"/>
                <a:gd name="T27" fmla="*/ 75 h 173"/>
                <a:gd name="T28" fmla="*/ 54 w 119"/>
                <a:gd name="T29" fmla="*/ 112 h 173"/>
                <a:gd name="T30" fmla="*/ 61 w 119"/>
                <a:gd name="T31" fmla="*/ 125 h 173"/>
                <a:gd name="T32" fmla="*/ 25 w 119"/>
                <a:gd name="T33" fmla="*/ 127 h 173"/>
                <a:gd name="T34" fmla="*/ 61 w 119"/>
                <a:gd name="T35" fmla="*/ 125 h 173"/>
                <a:gd name="T36" fmla="*/ 24 w 119"/>
                <a:gd name="T37" fmla="*/ 132 h 173"/>
                <a:gd name="T38" fmla="*/ 56 w 119"/>
                <a:gd name="T39" fmla="*/ 149 h 173"/>
                <a:gd name="T40" fmla="*/ 66 w 119"/>
                <a:gd name="T41" fmla="*/ 115 h 173"/>
                <a:gd name="T42" fmla="*/ 83 w 119"/>
                <a:gd name="T43" fmla="*/ 71 h 173"/>
                <a:gd name="T44" fmla="*/ 76 w 119"/>
                <a:gd name="T45" fmla="*/ 67 h 173"/>
                <a:gd name="T46" fmla="*/ 69 w 119"/>
                <a:gd name="T47" fmla="*/ 69 h 173"/>
                <a:gd name="T48" fmla="*/ 65 w 119"/>
                <a:gd name="T49" fmla="*/ 58 h 173"/>
                <a:gd name="T50" fmla="*/ 53 w 119"/>
                <a:gd name="T51" fmla="*/ 65 h 173"/>
                <a:gd name="T52" fmla="*/ 45 w 119"/>
                <a:gd name="T53" fmla="*/ 57 h 173"/>
                <a:gd name="T54" fmla="*/ 38 w 119"/>
                <a:gd name="T55" fmla="*/ 59 h 173"/>
                <a:gd name="T56" fmla="*/ 30 w 119"/>
                <a:gd name="T57" fmla="*/ 59 h 173"/>
                <a:gd name="T58" fmla="*/ 27 w 119"/>
                <a:gd name="T59" fmla="*/ 106 h 173"/>
                <a:gd name="T60" fmla="*/ 13 w 119"/>
                <a:gd name="T61" fmla="*/ 52 h 173"/>
                <a:gd name="T62" fmla="*/ 101 w 119"/>
                <a:gd name="T63" fmla="*/ 71 h 173"/>
                <a:gd name="T64" fmla="*/ 66 w 119"/>
                <a:gd name="T65" fmla="*/ 115 h 173"/>
                <a:gd name="T66" fmla="*/ 66 w 119"/>
                <a:gd name="T67" fmla="*/ 11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9" h="173">
                  <a:moveTo>
                    <a:pt x="112" y="74"/>
                  </a:moveTo>
                  <a:cubicBezTo>
                    <a:pt x="119" y="44"/>
                    <a:pt x="99" y="14"/>
                    <a:pt x="69" y="7"/>
                  </a:cubicBezTo>
                  <a:cubicBezTo>
                    <a:pt x="39" y="0"/>
                    <a:pt x="9" y="20"/>
                    <a:pt x="2" y="50"/>
                  </a:cubicBezTo>
                  <a:cubicBezTo>
                    <a:pt x="0" y="62"/>
                    <a:pt x="1" y="75"/>
                    <a:pt x="7" y="86"/>
                  </a:cubicBezTo>
                  <a:cubicBezTo>
                    <a:pt x="11" y="94"/>
                    <a:pt x="14" y="103"/>
                    <a:pt x="17" y="111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9" y="148"/>
                    <a:pt x="11" y="151"/>
                    <a:pt x="14" y="151"/>
                  </a:cubicBezTo>
                  <a:cubicBezTo>
                    <a:pt x="20" y="153"/>
                    <a:pt x="20" y="153"/>
                    <a:pt x="20" y="153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8" y="162"/>
                    <a:pt x="22" y="168"/>
                    <a:pt x="29" y="169"/>
                  </a:cubicBezTo>
                  <a:cubicBezTo>
                    <a:pt x="38" y="172"/>
                    <a:pt x="38" y="172"/>
                    <a:pt x="38" y="172"/>
                  </a:cubicBezTo>
                  <a:cubicBezTo>
                    <a:pt x="45" y="173"/>
                    <a:pt x="51" y="169"/>
                    <a:pt x="52" y="162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9" y="161"/>
                    <a:pt x="59" y="161"/>
                    <a:pt x="59" y="161"/>
                  </a:cubicBezTo>
                  <a:cubicBezTo>
                    <a:pt x="62" y="162"/>
                    <a:pt x="65" y="160"/>
                    <a:pt x="66" y="157"/>
                  </a:cubicBezTo>
                  <a:cubicBezTo>
                    <a:pt x="73" y="124"/>
                    <a:pt x="73" y="124"/>
                    <a:pt x="73" y="124"/>
                  </a:cubicBezTo>
                  <a:cubicBezTo>
                    <a:pt x="79" y="117"/>
                    <a:pt x="86" y="111"/>
                    <a:pt x="93" y="105"/>
                  </a:cubicBezTo>
                  <a:cubicBezTo>
                    <a:pt x="103" y="97"/>
                    <a:pt x="109" y="86"/>
                    <a:pt x="112" y="74"/>
                  </a:cubicBezTo>
                  <a:close/>
                  <a:moveTo>
                    <a:pt x="39" y="109"/>
                  </a:moveTo>
                  <a:cubicBezTo>
                    <a:pt x="38" y="65"/>
                    <a:pt x="38" y="65"/>
                    <a:pt x="38" y="65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1" y="72"/>
                    <a:pt x="51" y="72"/>
                    <a:pt x="52" y="72"/>
                  </a:cubicBezTo>
                  <a:cubicBezTo>
                    <a:pt x="53" y="72"/>
                    <a:pt x="54" y="72"/>
                    <a:pt x="54" y="72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4" y="74"/>
                    <a:pt x="65" y="75"/>
                    <a:pt x="66" y="75"/>
                  </a:cubicBezTo>
                  <a:cubicBezTo>
                    <a:pt x="66" y="75"/>
                    <a:pt x="67" y="75"/>
                    <a:pt x="67" y="75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54" y="112"/>
                    <a:pt x="54" y="112"/>
                    <a:pt x="54" y="112"/>
                  </a:cubicBezTo>
                  <a:lnTo>
                    <a:pt x="39" y="109"/>
                  </a:lnTo>
                  <a:close/>
                  <a:moveTo>
                    <a:pt x="61" y="125"/>
                  </a:moveTo>
                  <a:cubicBezTo>
                    <a:pt x="59" y="134"/>
                    <a:pt x="59" y="134"/>
                    <a:pt x="59" y="134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7" y="118"/>
                    <a:pt x="27" y="118"/>
                    <a:pt x="27" y="118"/>
                  </a:cubicBezTo>
                  <a:lnTo>
                    <a:pt x="61" y="125"/>
                  </a:lnTo>
                  <a:close/>
                  <a:moveTo>
                    <a:pt x="22" y="142"/>
                  </a:moveTo>
                  <a:cubicBezTo>
                    <a:pt x="24" y="132"/>
                    <a:pt x="24" y="132"/>
                    <a:pt x="24" y="132"/>
                  </a:cubicBezTo>
                  <a:cubicBezTo>
                    <a:pt x="58" y="140"/>
                    <a:pt x="58" y="140"/>
                    <a:pt x="58" y="140"/>
                  </a:cubicBezTo>
                  <a:cubicBezTo>
                    <a:pt x="56" y="149"/>
                    <a:pt x="56" y="149"/>
                    <a:pt x="56" y="149"/>
                  </a:cubicBezTo>
                  <a:lnTo>
                    <a:pt x="22" y="142"/>
                  </a:lnTo>
                  <a:close/>
                  <a:moveTo>
                    <a:pt x="66" y="115"/>
                  </a:moveTo>
                  <a:cubicBezTo>
                    <a:pt x="63" y="114"/>
                    <a:pt x="63" y="114"/>
                    <a:pt x="63" y="114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4" y="69"/>
                    <a:pt x="83" y="66"/>
                    <a:pt x="81" y="65"/>
                  </a:cubicBezTo>
                  <a:cubicBezTo>
                    <a:pt x="79" y="64"/>
                    <a:pt x="77" y="65"/>
                    <a:pt x="76" y="67"/>
                  </a:cubicBezTo>
                  <a:cubicBezTo>
                    <a:pt x="75" y="68"/>
                    <a:pt x="75" y="68"/>
                    <a:pt x="75" y="68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59"/>
                    <a:pt x="65" y="58"/>
                    <a:pt x="65" y="58"/>
                  </a:cubicBezTo>
                  <a:cubicBezTo>
                    <a:pt x="64" y="58"/>
                    <a:pt x="63" y="58"/>
                    <a:pt x="62" y="59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7" y="57"/>
                    <a:pt x="46" y="56"/>
                    <a:pt x="45" y="57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7"/>
                    <a:pt x="36" y="55"/>
                    <a:pt x="34" y="55"/>
                  </a:cubicBezTo>
                  <a:cubicBezTo>
                    <a:pt x="32" y="55"/>
                    <a:pt x="30" y="57"/>
                    <a:pt x="30" y="59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4" y="98"/>
                    <a:pt x="21" y="89"/>
                    <a:pt x="17" y="81"/>
                  </a:cubicBezTo>
                  <a:cubicBezTo>
                    <a:pt x="12" y="72"/>
                    <a:pt x="11" y="62"/>
                    <a:pt x="13" y="52"/>
                  </a:cubicBezTo>
                  <a:cubicBezTo>
                    <a:pt x="19" y="28"/>
                    <a:pt x="43" y="13"/>
                    <a:pt x="67" y="18"/>
                  </a:cubicBezTo>
                  <a:cubicBezTo>
                    <a:pt x="91" y="23"/>
                    <a:pt x="106" y="47"/>
                    <a:pt x="101" y="71"/>
                  </a:cubicBezTo>
                  <a:cubicBezTo>
                    <a:pt x="99" y="81"/>
                    <a:pt x="94" y="90"/>
                    <a:pt x="86" y="96"/>
                  </a:cubicBezTo>
                  <a:cubicBezTo>
                    <a:pt x="79" y="102"/>
                    <a:pt x="72" y="108"/>
                    <a:pt x="66" y="115"/>
                  </a:cubicBezTo>
                  <a:close/>
                  <a:moveTo>
                    <a:pt x="66" y="115"/>
                  </a:moveTo>
                  <a:cubicBezTo>
                    <a:pt x="66" y="115"/>
                    <a:pt x="66" y="115"/>
                    <a:pt x="66" y="1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5" name="Freeform 95"/>
            <p:cNvSpPr>
              <a:spLocks noEditPoints="1"/>
            </p:cNvSpPr>
            <p:nvPr/>
          </p:nvSpPr>
          <p:spPr bwMode="auto">
            <a:xfrm>
              <a:off x="7745459" y="2105454"/>
              <a:ext cx="662079" cy="648008"/>
            </a:xfrm>
            <a:custGeom>
              <a:avLst/>
              <a:gdLst>
                <a:gd name="T0" fmla="*/ 251 w 378"/>
                <a:gd name="T1" fmla="*/ 53 h 370"/>
                <a:gd name="T2" fmla="*/ 54 w 378"/>
                <a:gd name="T3" fmla="*/ 58 h 370"/>
                <a:gd name="T4" fmla="*/ 58 w 378"/>
                <a:gd name="T5" fmla="*/ 255 h 370"/>
                <a:gd name="T6" fmla="*/ 236 w 378"/>
                <a:gd name="T7" fmla="*/ 267 h 370"/>
                <a:gd name="T8" fmla="*/ 245 w 378"/>
                <a:gd name="T9" fmla="*/ 281 h 370"/>
                <a:gd name="T10" fmla="*/ 325 w 378"/>
                <a:gd name="T11" fmla="*/ 359 h 370"/>
                <a:gd name="T12" fmla="*/ 367 w 378"/>
                <a:gd name="T13" fmla="*/ 358 h 370"/>
                <a:gd name="T14" fmla="*/ 366 w 378"/>
                <a:gd name="T15" fmla="*/ 316 h 370"/>
                <a:gd name="T16" fmla="*/ 285 w 378"/>
                <a:gd name="T17" fmla="*/ 239 h 370"/>
                <a:gd name="T18" fmla="*/ 270 w 378"/>
                <a:gd name="T19" fmla="*/ 231 h 370"/>
                <a:gd name="T20" fmla="*/ 251 w 378"/>
                <a:gd name="T21" fmla="*/ 53 h 370"/>
                <a:gd name="T22" fmla="*/ 229 w 378"/>
                <a:gd name="T23" fmla="*/ 226 h 370"/>
                <a:gd name="T24" fmla="*/ 82 w 378"/>
                <a:gd name="T25" fmla="*/ 229 h 370"/>
                <a:gd name="T26" fmla="*/ 79 w 378"/>
                <a:gd name="T27" fmla="*/ 82 h 370"/>
                <a:gd name="T28" fmla="*/ 226 w 378"/>
                <a:gd name="T29" fmla="*/ 79 h 370"/>
                <a:gd name="T30" fmla="*/ 229 w 378"/>
                <a:gd name="T31" fmla="*/ 226 h 370"/>
                <a:gd name="T32" fmla="*/ 229 w 378"/>
                <a:gd name="T33" fmla="*/ 226 h 370"/>
                <a:gd name="T34" fmla="*/ 229 w 378"/>
                <a:gd name="T35" fmla="*/ 22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8" h="370">
                  <a:moveTo>
                    <a:pt x="251" y="53"/>
                  </a:moveTo>
                  <a:cubicBezTo>
                    <a:pt x="195" y="0"/>
                    <a:pt x="107" y="2"/>
                    <a:pt x="54" y="58"/>
                  </a:cubicBezTo>
                  <a:cubicBezTo>
                    <a:pt x="0" y="113"/>
                    <a:pt x="2" y="201"/>
                    <a:pt x="58" y="255"/>
                  </a:cubicBezTo>
                  <a:cubicBezTo>
                    <a:pt x="107" y="302"/>
                    <a:pt x="183" y="306"/>
                    <a:pt x="236" y="267"/>
                  </a:cubicBezTo>
                  <a:cubicBezTo>
                    <a:pt x="237" y="272"/>
                    <a:pt x="240" y="277"/>
                    <a:pt x="245" y="281"/>
                  </a:cubicBezTo>
                  <a:cubicBezTo>
                    <a:pt x="325" y="359"/>
                    <a:pt x="325" y="359"/>
                    <a:pt x="325" y="359"/>
                  </a:cubicBezTo>
                  <a:cubicBezTo>
                    <a:pt x="337" y="370"/>
                    <a:pt x="356" y="370"/>
                    <a:pt x="367" y="358"/>
                  </a:cubicBezTo>
                  <a:cubicBezTo>
                    <a:pt x="378" y="346"/>
                    <a:pt x="378" y="327"/>
                    <a:pt x="366" y="316"/>
                  </a:cubicBezTo>
                  <a:cubicBezTo>
                    <a:pt x="285" y="239"/>
                    <a:pt x="285" y="239"/>
                    <a:pt x="285" y="239"/>
                  </a:cubicBezTo>
                  <a:cubicBezTo>
                    <a:pt x="281" y="235"/>
                    <a:pt x="276" y="232"/>
                    <a:pt x="270" y="231"/>
                  </a:cubicBezTo>
                  <a:cubicBezTo>
                    <a:pt x="307" y="176"/>
                    <a:pt x="300" y="101"/>
                    <a:pt x="251" y="53"/>
                  </a:cubicBezTo>
                  <a:close/>
                  <a:moveTo>
                    <a:pt x="229" y="226"/>
                  </a:moveTo>
                  <a:cubicBezTo>
                    <a:pt x="190" y="267"/>
                    <a:pt x="124" y="269"/>
                    <a:pt x="82" y="229"/>
                  </a:cubicBezTo>
                  <a:cubicBezTo>
                    <a:pt x="41" y="189"/>
                    <a:pt x="39" y="123"/>
                    <a:pt x="79" y="82"/>
                  </a:cubicBezTo>
                  <a:cubicBezTo>
                    <a:pt x="119" y="41"/>
                    <a:pt x="185" y="39"/>
                    <a:pt x="226" y="79"/>
                  </a:cubicBezTo>
                  <a:cubicBezTo>
                    <a:pt x="268" y="119"/>
                    <a:pt x="269" y="185"/>
                    <a:pt x="229" y="226"/>
                  </a:cubicBezTo>
                  <a:close/>
                  <a:moveTo>
                    <a:pt x="229" y="226"/>
                  </a:moveTo>
                  <a:cubicBezTo>
                    <a:pt x="229" y="226"/>
                    <a:pt x="229" y="226"/>
                    <a:pt x="229" y="2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Freeform 96"/>
            <p:cNvSpPr>
              <a:spLocks noEditPoints="1"/>
            </p:cNvSpPr>
            <p:nvPr/>
          </p:nvSpPr>
          <p:spPr bwMode="auto">
            <a:xfrm>
              <a:off x="10445615" y="3240023"/>
              <a:ext cx="250316" cy="278458"/>
            </a:xfrm>
            <a:custGeom>
              <a:avLst/>
              <a:gdLst>
                <a:gd name="T0" fmla="*/ 71 w 143"/>
                <a:gd name="T1" fmla="*/ 17 h 159"/>
                <a:gd name="T2" fmla="*/ 70 w 143"/>
                <a:gd name="T3" fmla="*/ 14 h 159"/>
                <a:gd name="T4" fmla="*/ 61 w 143"/>
                <a:gd name="T5" fmla="*/ 11 h 159"/>
                <a:gd name="T6" fmla="*/ 51 w 143"/>
                <a:gd name="T7" fmla="*/ 15 h 159"/>
                <a:gd name="T8" fmla="*/ 50 w 143"/>
                <a:gd name="T9" fmla="*/ 9 h 159"/>
                <a:gd name="T10" fmla="*/ 33 w 143"/>
                <a:gd name="T11" fmla="*/ 3 h 159"/>
                <a:gd name="T12" fmla="*/ 27 w 143"/>
                <a:gd name="T13" fmla="*/ 20 h 159"/>
                <a:gd name="T14" fmla="*/ 31 w 143"/>
                <a:gd name="T15" fmla="*/ 24 h 159"/>
                <a:gd name="T16" fmla="*/ 23 w 143"/>
                <a:gd name="T17" fmla="*/ 28 h 159"/>
                <a:gd name="T18" fmla="*/ 19 w 143"/>
                <a:gd name="T19" fmla="*/ 37 h 159"/>
                <a:gd name="T20" fmla="*/ 21 w 143"/>
                <a:gd name="T21" fmla="*/ 40 h 159"/>
                <a:gd name="T22" fmla="*/ 7 w 143"/>
                <a:gd name="T23" fmla="*/ 46 h 159"/>
                <a:gd name="T24" fmla="*/ 2 w 143"/>
                <a:gd name="T25" fmla="*/ 60 h 159"/>
                <a:gd name="T26" fmla="*/ 44 w 143"/>
                <a:gd name="T27" fmla="*/ 152 h 159"/>
                <a:gd name="T28" fmla="*/ 58 w 143"/>
                <a:gd name="T29" fmla="*/ 157 h 159"/>
                <a:gd name="T30" fmla="*/ 136 w 143"/>
                <a:gd name="T31" fmla="*/ 121 h 159"/>
                <a:gd name="T32" fmla="*/ 141 w 143"/>
                <a:gd name="T33" fmla="*/ 107 h 159"/>
                <a:gd name="T34" fmla="*/ 99 w 143"/>
                <a:gd name="T35" fmla="*/ 16 h 159"/>
                <a:gd name="T36" fmla="*/ 85 w 143"/>
                <a:gd name="T37" fmla="*/ 11 h 159"/>
                <a:gd name="T38" fmla="*/ 71 w 143"/>
                <a:gd name="T39" fmla="*/ 17 h 159"/>
                <a:gd name="T40" fmla="*/ 32 w 143"/>
                <a:gd name="T41" fmla="*/ 18 h 159"/>
                <a:gd name="T42" fmla="*/ 35 w 143"/>
                <a:gd name="T43" fmla="*/ 8 h 159"/>
                <a:gd name="T44" fmla="*/ 45 w 143"/>
                <a:gd name="T45" fmla="*/ 12 h 159"/>
                <a:gd name="T46" fmla="*/ 45 w 143"/>
                <a:gd name="T47" fmla="*/ 18 h 159"/>
                <a:gd name="T48" fmla="*/ 37 w 143"/>
                <a:gd name="T49" fmla="*/ 22 h 159"/>
                <a:gd name="T50" fmla="*/ 32 w 143"/>
                <a:gd name="T51" fmla="*/ 18 h 159"/>
                <a:gd name="T52" fmla="*/ 129 w 143"/>
                <a:gd name="T53" fmla="*/ 106 h 159"/>
                <a:gd name="T54" fmla="*/ 126 w 143"/>
                <a:gd name="T55" fmla="*/ 114 h 159"/>
                <a:gd name="T56" fmla="*/ 59 w 143"/>
                <a:gd name="T57" fmla="*/ 145 h 159"/>
                <a:gd name="T58" fmla="*/ 51 w 143"/>
                <a:gd name="T59" fmla="*/ 142 h 159"/>
                <a:gd name="T60" fmla="*/ 14 w 143"/>
                <a:gd name="T61" fmla="*/ 61 h 159"/>
                <a:gd name="T62" fmla="*/ 17 w 143"/>
                <a:gd name="T63" fmla="*/ 53 h 159"/>
                <a:gd name="T64" fmla="*/ 25 w 143"/>
                <a:gd name="T65" fmla="*/ 50 h 159"/>
                <a:gd name="T66" fmla="*/ 32 w 143"/>
                <a:gd name="T67" fmla="*/ 52 h 159"/>
                <a:gd name="T68" fmla="*/ 73 w 143"/>
                <a:gd name="T69" fmla="*/ 33 h 159"/>
                <a:gd name="T70" fmla="*/ 76 w 143"/>
                <a:gd name="T71" fmla="*/ 26 h 159"/>
                <a:gd name="T72" fmla="*/ 84 w 143"/>
                <a:gd name="T73" fmla="*/ 23 h 159"/>
                <a:gd name="T74" fmla="*/ 92 w 143"/>
                <a:gd name="T75" fmla="*/ 26 h 159"/>
                <a:gd name="T76" fmla="*/ 129 w 143"/>
                <a:gd name="T77" fmla="*/ 106 h 159"/>
                <a:gd name="T78" fmla="*/ 129 w 143"/>
                <a:gd name="T79" fmla="*/ 106 h 159"/>
                <a:gd name="T80" fmla="*/ 129 w 143"/>
                <a:gd name="T81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9">
                  <a:moveTo>
                    <a:pt x="71" y="17"/>
                  </a:moveTo>
                  <a:cubicBezTo>
                    <a:pt x="70" y="14"/>
                    <a:pt x="70" y="14"/>
                    <a:pt x="70" y="14"/>
                  </a:cubicBezTo>
                  <a:cubicBezTo>
                    <a:pt x="69" y="11"/>
                    <a:pt x="64" y="9"/>
                    <a:pt x="61" y="11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3"/>
                    <a:pt x="51" y="11"/>
                    <a:pt x="50" y="9"/>
                  </a:cubicBezTo>
                  <a:cubicBezTo>
                    <a:pt x="47" y="3"/>
                    <a:pt x="40" y="0"/>
                    <a:pt x="33" y="3"/>
                  </a:cubicBezTo>
                  <a:cubicBezTo>
                    <a:pt x="27" y="6"/>
                    <a:pt x="24" y="14"/>
                    <a:pt x="27" y="20"/>
                  </a:cubicBezTo>
                  <a:cubicBezTo>
                    <a:pt x="28" y="22"/>
                    <a:pt x="29" y="23"/>
                    <a:pt x="31" y="24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9" y="30"/>
                    <a:pt x="18" y="34"/>
                    <a:pt x="19" y="3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49"/>
                    <a:pt x="0" y="55"/>
                    <a:pt x="2" y="60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6" y="157"/>
                    <a:pt x="52" y="159"/>
                    <a:pt x="58" y="157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41" y="119"/>
                    <a:pt x="143" y="113"/>
                    <a:pt x="141" y="107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6" y="11"/>
                    <a:pt x="90" y="8"/>
                    <a:pt x="85" y="11"/>
                  </a:cubicBezTo>
                  <a:lnTo>
                    <a:pt x="71" y="17"/>
                  </a:lnTo>
                  <a:close/>
                  <a:moveTo>
                    <a:pt x="32" y="18"/>
                  </a:moveTo>
                  <a:cubicBezTo>
                    <a:pt x="30" y="14"/>
                    <a:pt x="32" y="10"/>
                    <a:pt x="35" y="8"/>
                  </a:cubicBezTo>
                  <a:cubicBezTo>
                    <a:pt x="39" y="6"/>
                    <a:pt x="44" y="8"/>
                    <a:pt x="45" y="12"/>
                  </a:cubicBezTo>
                  <a:cubicBezTo>
                    <a:pt x="46" y="14"/>
                    <a:pt x="46" y="16"/>
                    <a:pt x="45" y="18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5" y="21"/>
                    <a:pt x="33" y="20"/>
                    <a:pt x="32" y="18"/>
                  </a:cubicBezTo>
                  <a:close/>
                  <a:moveTo>
                    <a:pt x="129" y="106"/>
                  </a:moveTo>
                  <a:cubicBezTo>
                    <a:pt x="130" y="109"/>
                    <a:pt x="129" y="113"/>
                    <a:pt x="126" y="114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56" y="146"/>
                    <a:pt x="52" y="145"/>
                    <a:pt x="51" y="14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3" y="58"/>
                    <a:pt x="14" y="55"/>
                    <a:pt x="17" y="53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2"/>
                    <a:pt x="29" y="53"/>
                    <a:pt x="32" y="52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6" y="32"/>
                    <a:pt x="77" y="29"/>
                    <a:pt x="76" y="26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7" y="21"/>
                    <a:pt x="90" y="23"/>
                    <a:pt x="92" y="26"/>
                  </a:cubicBezTo>
                  <a:lnTo>
                    <a:pt x="129" y="106"/>
                  </a:lnTo>
                  <a:close/>
                  <a:moveTo>
                    <a:pt x="129" y="106"/>
                  </a:moveTo>
                  <a:cubicBezTo>
                    <a:pt x="129" y="106"/>
                    <a:pt x="129" y="106"/>
                    <a:pt x="129" y="10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7" name="Freeform 97"/>
            <p:cNvSpPr>
              <a:spLocks noEditPoints="1"/>
            </p:cNvSpPr>
            <p:nvPr/>
          </p:nvSpPr>
          <p:spPr bwMode="auto">
            <a:xfrm>
              <a:off x="10495234" y="3342223"/>
              <a:ext cx="34807" cy="36288"/>
            </a:xfrm>
            <a:custGeom>
              <a:avLst/>
              <a:gdLst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  <a:gd name="T10" fmla="*/ 18 w 20"/>
                <a:gd name="T11" fmla="*/ 7 h 21"/>
                <a:gd name="T12" fmla="*/ 18 w 20"/>
                <a:gd name="T13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5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  <a:moveTo>
                    <a:pt x="18" y="7"/>
                  </a:moveTo>
                  <a:cubicBezTo>
                    <a:pt x="18" y="7"/>
                    <a:pt x="18" y="7"/>
                    <a:pt x="18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8" name="Freeform 98"/>
            <p:cNvSpPr>
              <a:spLocks noEditPoints="1"/>
            </p:cNvSpPr>
            <p:nvPr/>
          </p:nvSpPr>
          <p:spPr bwMode="auto">
            <a:xfrm>
              <a:off x="10535225" y="3314081"/>
              <a:ext cx="68133" cy="42213"/>
            </a:xfrm>
            <a:custGeom>
              <a:avLst/>
              <a:gdLst>
                <a:gd name="T0" fmla="*/ 31 w 39"/>
                <a:gd name="T1" fmla="*/ 1 h 24"/>
                <a:gd name="T2" fmla="*/ 3 w 39"/>
                <a:gd name="T3" fmla="*/ 14 h 24"/>
                <a:gd name="T4" fmla="*/ 1 w 39"/>
                <a:gd name="T5" fmla="*/ 20 h 24"/>
                <a:gd name="T6" fmla="*/ 7 w 39"/>
                <a:gd name="T7" fmla="*/ 23 h 24"/>
                <a:gd name="T8" fmla="*/ 35 w 39"/>
                <a:gd name="T9" fmla="*/ 10 h 24"/>
                <a:gd name="T10" fmla="*/ 38 w 39"/>
                <a:gd name="T11" fmla="*/ 3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2" y="23"/>
                    <a:pt x="5" y="24"/>
                    <a:pt x="7" y="23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8" y="9"/>
                    <a:pt x="39" y="6"/>
                    <a:pt x="38" y="3"/>
                  </a:cubicBezTo>
                  <a:cubicBezTo>
                    <a:pt x="36" y="1"/>
                    <a:pt x="33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Freeform 99"/>
            <p:cNvSpPr>
              <a:spLocks noEditPoints="1"/>
            </p:cNvSpPr>
            <p:nvPr/>
          </p:nvSpPr>
          <p:spPr bwMode="auto">
            <a:xfrm>
              <a:off x="10512267" y="3382214"/>
              <a:ext cx="37029" cy="37029"/>
            </a:xfrm>
            <a:custGeom>
              <a:avLst/>
              <a:gdLst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  <a:gd name="T10" fmla="*/ 19 w 21"/>
                <a:gd name="T11" fmla="*/ 7 h 21"/>
                <a:gd name="T12" fmla="*/ 19 w 21"/>
                <a:gd name="T13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6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  <a:moveTo>
                    <a:pt x="19" y="7"/>
                  </a:moveTo>
                  <a:cubicBezTo>
                    <a:pt x="19" y="7"/>
                    <a:pt x="19" y="7"/>
                    <a:pt x="19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0" name="Freeform 100"/>
            <p:cNvSpPr>
              <a:spLocks noEditPoints="1"/>
            </p:cNvSpPr>
            <p:nvPr/>
          </p:nvSpPr>
          <p:spPr bwMode="auto">
            <a:xfrm>
              <a:off x="10552999" y="3354072"/>
              <a:ext cx="68133" cy="42213"/>
            </a:xfrm>
            <a:custGeom>
              <a:avLst/>
              <a:gdLst>
                <a:gd name="T0" fmla="*/ 31 w 39"/>
                <a:gd name="T1" fmla="*/ 1 h 24"/>
                <a:gd name="T2" fmla="*/ 4 w 39"/>
                <a:gd name="T3" fmla="*/ 13 h 24"/>
                <a:gd name="T4" fmla="*/ 1 w 39"/>
                <a:gd name="T5" fmla="*/ 20 h 24"/>
                <a:gd name="T6" fmla="*/ 8 w 39"/>
                <a:gd name="T7" fmla="*/ 23 h 24"/>
                <a:gd name="T8" fmla="*/ 36 w 39"/>
                <a:gd name="T9" fmla="*/ 10 h 24"/>
                <a:gd name="T10" fmla="*/ 38 w 39"/>
                <a:gd name="T11" fmla="*/ 3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2" y="23"/>
                    <a:pt x="5" y="24"/>
                    <a:pt x="8" y="23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8" y="9"/>
                    <a:pt x="39" y="6"/>
                    <a:pt x="38" y="3"/>
                  </a:cubicBezTo>
                  <a:cubicBezTo>
                    <a:pt x="37" y="1"/>
                    <a:pt x="34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Freeform 101"/>
            <p:cNvSpPr>
              <a:spLocks noEditPoints="1"/>
            </p:cNvSpPr>
            <p:nvPr/>
          </p:nvSpPr>
          <p:spPr bwMode="auto">
            <a:xfrm>
              <a:off x="10533744" y="3425909"/>
              <a:ext cx="34807" cy="34807"/>
            </a:xfrm>
            <a:custGeom>
              <a:avLst/>
              <a:gdLst>
                <a:gd name="T0" fmla="*/ 18 w 20"/>
                <a:gd name="T1" fmla="*/ 6 h 20"/>
                <a:gd name="T2" fmla="*/ 13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  <a:gd name="T10" fmla="*/ 18 w 20"/>
                <a:gd name="T11" fmla="*/ 6 h 20"/>
                <a:gd name="T12" fmla="*/ 18 w 20"/>
                <a:gd name="T1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3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0" y="0"/>
                    <a:pt x="16" y="2"/>
                    <a:pt x="18" y="6"/>
                  </a:cubicBezTo>
                  <a:close/>
                  <a:moveTo>
                    <a:pt x="18" y="6"/>
                  </a:move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Freeform 102"/>
            <p:cNvSpPr>
              <a:spLocks noEditPoints="1"/>
            </p:cNvSpPr>
            <p:nvPr/>
          </p:nvSpPr>
          <p:spPr bwMode="auto">
            <a:xfrm>
              <a:off x="10572254" y="3396285"/>
              <a:ext cx="68133" cy="42213"/>
            </a:xfrm>
            <a:custGeom>
              <a:avLst/>
              <a:gdLst>
                <a:gd name="T0" fmla="*/ 31 w 39"/>
                <a:gd name="T1" fmla="*/ 1 h 24"/>
                <a:gd name="T2" fmla="*/ 4 w 39"/>
                <a:gd name="T3" fmla="*/ 14 h 24"/>
                <a:gd name="T4" fmla="*/ 1 w 39"/>
                <a:gd name="T5" fmla="*/ 21 h 24"/>
                <a:gd name="T6" fmla="*/ 8 w 39"/>
                <a:gd name="T7" fmla="*/ 23 h 24"/>
                <a:gd name="T8" fmla="*/ 36 w 39"/>
                <a:gd name="T9" fmla="*/ 10 h 24"/>
                <a:gd name="T10" fmla="*/ 38 w 39"/>
                <a:gd name="T11" fmla="*/ 4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1" y="15"/>
                    <a:pt x="0" y="18"/>
                    <a:pt x="1" y="21"/>
                  </a:cubicBezTo>
                  <a:cubicBezTo>
                    <a:pt x="3" y="23"/>
                    <a:pt x="6" y="24"/>
                    <a:pt x="8" y="23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8" y="9"/>
                    <a:pt x="39" y="6"/>
                    <a:pt x="38" y="4"/>
                  </a:cubicBezTo>
                  <a:cubicBezTo>
                    <a:pt x="37" y="1"/>
                    <a:pt x="34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3" name="Freeform 103"/>
            <p:cNvSpPr>
              <a:spLocks noEditPoints="1"/>
            </p:cNvSpPr>
            <p:nvPr/>
          </p:nvSpPr>
          <p:spPr bwMode="auto">
            <a:xfrm>
              <a:off x="8318668" y="3474787"/>
              <a:ext cx="251797" cy="278458"/>
            </a:xfrm>
            <a:custGeom>
              <a:avLst/>
              <a:gdLst>
                <a:gd name="T0" fmla="*/ 72 w 144"/>
                <a:gd name="T1" fmla="*/ 17 h 159"/>
                <a:gd name="T2" fmla="*/ 71 w 144"/>
                <a:gd name="T3" fmla="*/ 14 h 159"/>
                <a:gd name="T4" fmla="*/ 62 w 144"/>
                <a:gd name="T5" fmla="*/ 10 h 159"/>
                <a:gd name="T6" fmla="*/ 52 w 144"/>
                <a:gd name="T7" fmla="*/ 15 h 159"/>
                <a:gd name="T8" fmla="*/ 51 w 144"/>
                <a:gd name="T9" fmla="*/ 9 h 159"/>
                <a:gd name="T10" fmla="*/ 34 w 144"/>
                <a:gd name="T11" fmla="*/ 3 h 159"/>
                <a:gd name="T12" fmla="*/ 28 w 144"/>
                <a:gd name="T13" fmla="*/ 19 h 159"/>
                <a:gd name="T14" fmla="*/ 32 w 144"/>
                <a:gd name="T15" fmla="*/ 24 h 159"/>
                <a:gd name="T16" fmla="*/ 23 w 144"/>
                <a:gd name="T17" fmla="*/ 28 h 159"/>
                <a:gd name="T18" fmla="*/ 20 w 144"/>
                <a:gd name="T19" fmla="*/ 37 h 159"/>
                <a:gd name="T20" fmla="*/ 21 w 144"/>
                <a:gd name="T21" fmla="*/ 40 h 159"/>
                <a:gd name="T22" fmla="*/ 8 w 144"/>
                <a:gd name="T23" fmla="*/ 46 h 159"/>
                <a:gd name="T24" fmla="*/ 3 w 144"/>
                <a:gd name="T25" fmla="*/ 60 h 159"/>
                <a:gd name="T26" fmla="*/ 45 w 144"/>
                <a:gd name="T27" fmla="*/ 151 h 159"/>
                <a:gd name="T28" fmla="*/ 58 w 144"/>
                <a:gd name="T29" fmla="*/ 156 h 159"/>
                <a:gd name="T30" fmla="*/ 136 w 144"/>
                <a:gd name="T31" fmla="*/ 121 h 159"/>
                <a:gd name="T32" fmla="*/ 141 w 144"/>
                <a:gd name="T33" fmla="*/ 107 h 159"/>
                <a:gd name="T34" fmla="*/ 99 w 144"/>
                <a:gd name="T35" fmla="*/ 15 h 159"/>
                <a:gd name="T36" fmla="*/ 86 w 144"/>
                <a:gd name="T37" fmla="*/ 10 h 159"/>
                <a:gd name="T38" fmla="*/ 72 w 144"/>
                <a:gd name="T39" fmla="*/ 17 h 159"/>
                <a:gd name="T40" fmla="*/ 32 w 144"/>
                <a:gd name="T41" fmla="*/ 17 h 159"/>
                <a:gd name="T42" fmla="*/ 36 w 144"/>
                <a:gd name="T43" fmla="*/ 7 h 159"/>
                <a:gd name="T44" fmla="*/ 46 w 144"/>
                <a:gd name="T45" fmla="*/ 11 h 159"/>
                <a:gd name="T46" fmla="*/ 46 w 144"/>
                <a:gd name="T47" fmla="*/ 18 h 159"/>
                <a:gd name="T48" fmla="*/ 37 w 144"/>
                <a:gd name="T49" fmla="*/ 21 h 159"/>
                <a:gd name="T50" fmla="*/ 32 w 144"/>
                <a:gd name="T51" fmla="*/ 17 h 159"/>
                <a:gd name="T52" fmla="*/ 129 w 144"/>
                <a:gd name="T53" fmla="*/ 106 h 159"/>
                <a:gd name="T54" fmla="*/ 126 w 144"/>
                <a:gd name="T55" fmla="*/ 114 h 159"/>
                <a:gd name="T56" fmla="*/ 60 w 144"/>
                <a:gd name="T57" fmla="*/ 145 h 159"/>
                <a:gd name="T58" fmla="*/ 51 w 144"/>
                <a:gd name="T59" fmla="*/ 141 h 159"/>
                <a:gd name="T60" fmla="*/ 15 w 144"/>
                <a:gd name="T61" fmla="*/ 61 h 159"/>
                <a:gd name="T62" fmla="*/ 18 w 144"/>
                <a:gd name="T63" fmla="*/ 53 h 159"/>
                <a:gd name="T64" fmla="*/ 26 w 144"/>
                <a:gd name="T65" fmla="*/ 49 h 159"/>
                <a:gd name="T66" fmla="*/ 32 w 144"/>
                <a:gd name="T67" fmla="*/ 52 h 159"/>
                <a:gd name="T68" fmla="*/ 74 w 144"/>
                <a:gd name="T69" fmla="*/ 33 h 159"/>
                <a:gd name="T70" fmla="*/ 76 w 144"/>
                <a:gd name="T71" fmla="*/ 26 h 159"/>
                <a:gd name="T72" fmla="*/ 84 w 144"/>
                <a:gd name="T73" fmla="*/ 22 h 159"/>
                <a:gd name="T74" fmla="*/ 93 w 144"/>
                <a:gd name="T75" fmla="*/ 25 h 159"/>
                <a:gd name="T76" fmla="*/ 129 w 144"/>
                <a:gd name="T77" fmla="*/ 106 h 159"/>
                <a:gd name="T78" fmla="*/ 129 w 144"/>
                <a:gd name="T79" fmla="*/ 106 h 159"/>
                <a:gd name="T80" fmla="*/ 129 w 144"/>
                <a:gd name="T81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159">
                  <a:moveTo>
                    <a:pt x="72" y="17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69" y="10"/>
                    <a:pt x="65" y="9"/>
                    <a:pt x="62" y="1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3"/>
                    <a:pt x="51" y="11"/>
                    <a:pt x="51" y="9"/>
                  </a:cubicBezTo>
                  <a:cubicBezTo>
                    <a:pt x="48" y="3"/>
                    <a:pt x="40" y="0"/>
                    <a:pt x="34" y="3"/>
                  </a:cubicBezTo>
                  <a:cubicBezTo>
                    <a:pt x="28" y="6"/>
                    <a:pt x="25" y="13"/>
                    <a:pt x="28" y="19"/>
                  </a:cubicBezTo>
                  <a:cubicBezTo>
                    <a:pt x="29" y="21"/>
                    <a:pt x="30" y="23"/>
                    <a:pt x="32" y="24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0" y="29"/>
                    <a:pt x="19" y="33"/>
                    <a:pt x="20" y="3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3" y="48"/>
                    <a:pt x="0" y="55"/>
                    <a:pt x="3" y="60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7" y="156"/>
                    <a:pt x="53" y="159"/>
                    <a:pt x="58" y="156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41" y="118"/>
                    <a:pt x="144" y="112"/>
                    <a:pt x="141" y="107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7" y="10"/>
                    <a:pt x="91" y="8"/>
                    <a:pt x="86" y="10"/>
                  </a:cubicBezTo>
                  <a:lnTo>
                    <a:pt x="72" y="17"/>
                  </a:lnTo>
                  <a:close/>
                  <a:moveTo>
                    <a:pt x="32" y="17"/>
                  </a:moveTo>
                  <a:cubicBezTo>
                    <a:pt x="31" y="14"/>
                    <a:pt x="32" y="9"/>
                    <a:pt x="36" y="7"/>
                  </a:cubicBezTo>
                  <a:cubicBezTo>
                    <a:pt x="40" y="6"/>
                    <a:pt x="44" y="7"/>
                    <a:pt x="46" y="11"/>
                  </a:cubicBezTo>
                  <a:cubicBezTo>
                    <a:pt x="47" y="13"/>
                    <a:pt x="47" y="16"/>
                    <a:pt x="46" y="18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5" y="21"/>
                    <a:pt x="33" y="19"/>
                    <a:pt x="32" y="17"/>
                  </a:cubicBezTo>
                  <a:close/>
                  <a:moveTo>
                    <a:pt x="129" y="106"/>
                  </a:moveTo>
                  <a:cubicBezTo>
                    <a:pt x="131" y="109"/>
                    <a:pt x="129" y="113"/>
                    <a:pt x="126" y="114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57" y="146"/>
                    <a:pt x="53" y="145"/>
                    <a:pt x="51" y="14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3" y="58"/>
                    <a:pt x="15" y="54"/>
                    <a:pt x="18" y="53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52"/>
                    <a:pt x="30" y="53"/>
                    <a:pt x="32" y="52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6" y="31"/>
                    <a:pt x="77" y="28"/>
                    <a:pt x="76" y="26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7" y="21"/>
                    <a:pt x="91" y="22"/>
                    <a:pt x="93" y="25"/>
                  </a:cubicBezTo>
                  <a:lnTo>
                    <a:pt x="129" y="106"/>
                  </a:lnTo>
                  <a:close/>
                  <a:moveTo>
                    <a:pt x="129" y="106"/>
                  </a:moveTo>
                  <a:cubicBezTo>
                    <a:pt x="129" y="106"/>
                    <a:pt x="129" y="106"/>
                    <a:pt x="129" y="10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4" name="Freeform 104"/>
            <p:cNvSpPr>
              <a:spLocks noEditPoints="1"/>
            </p:cNvSpPr>
            <p:nvPr/>
          </p:nvSpPr>
          <p:spPr bwMode="auto">
            <a:xfrm>
              <a:off x="8369027" y="3576987"/>
              <a:ext cx="34807" cy="34807"/>
            </a:xfrm>
            <a:custGeom>
              <a:avLst/>
              <a:gdLst>
                <a:gd name="T0" fmla="*/ 18 w 20"/>
                <a:gd name="T1" fmla="*/ 6 h 20"/>
                <a:gd name="T2" fmla="*/ 13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  <a:gd name="T10" fmla="*/ 18 w 20"/>
                <a:gd name="T11" fmla="*/ 6 h 20"/>
                <a:gd name="T12" fmla="*/ 18 w 20"/>
                <a:gd name="T1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3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1" y="4"/>
                    <a:pt x="6" y="2"/>
                  </a:cubicBezTo>
                  <a:cubicBezTo>
                    <a:pt x="10" y="0"/>
                    <a:pt x="16" y="2"/>
                    <a:pt x="18" y="6"/>
                  </a:cubicBezTo>
                  <a:close/>
                  <a:moveTo>
                    <a:pt x="18" y="6"/>
                  </a:move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Freeform 105"/>
            <p:cNvSpPr>
              <a:spLocks noEditPoints="1"/>
            </p:cNvSpPr>
            <p:nvPr/>
          </p:nvSpPr>
          <p:spPr bwMode="auto">
            <a:xfrm>
              <a:off x="8407537" y="3546623"/>
              <a:ext cx="68133" cy="42213"/>
            </a:xfrm>
            <a:custGeom>
              <a:avLst/>
              <a:gdLst>
                <a:gd name="T0" fmla="*/ 31 w 39"/>
                <a:gd name="T1" fmla="*/ 2 h 24"/>
                <a:gd name="T2" fmla="*/ 4 w 39"/>
                <a:gd name="T3" fmla="*/ 14 h 24"/>
                <a:gd name="T4" fmla="*/ 1 w 39"/>
                <a:gd name="T5" fmla="*/ 21 h 24"/>
                <a:gd name="T6" fmla="*/ 8 w 39"/>
                <a:gd name="T7" fmla="*/ 23 h 24"/>
                <a:gd name="T8" fmla="*/ 36 w 39"/>
                <a:gd name="T9" fmla="*/ 11 h 24"/>
                <a:gd name="T10" fmla="*/ 38 w 39"/>
                <a:gd name="T11" fmla="*/ 4 h 24"/>
                <a:gd name="T12" fmla="*/ 31 w 39"/>
                <a:gd name="T13" fmla="*/ 2 h 24"/>
                <a:gd name="T14" fmla="*/ 31 w 39"/>
                <a:gd name="T15" fmla="*/ 2 h 24"/>
                <a:gd name="T16" fmla="*/ 31 w 39"/>
                <a:gd name="T1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2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1" y="15"/>
                    <a:pt x="0" y="18"/>
                    <a:pt x="1" y="21"/>
                  </a:cubicBezTo>
                  <a:cubicBezTo>
                    <a:pt x="3" y="23"/>
                    <a:pt x="6" y="24"/>
                    <a:pt x="8" y="2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8" y="10"/>
                    <a:pt x="39" y="7"/>
                    <a:pt x="38" y="4"/>
                  </a:cubicBezTo>
                  <a:cubicBezTo>
                    <a:pt x="37" y="2"/>
                    <a:pt x="34" y="0"/>
                    <a:pt x="31" y="2"/>
                  </a:cubicBezTo>
                  <a:close/>
                  <a:moveTo>
                    <a:pt x="31" y="2"/>
                  </a:moveTo>
                  <a:cubicBezTo>
                    <a:pt x="31" y="2"/>
                    <a:pt x="31" y="2"/>
                    <a:pt x="3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Freeform 106"/>
            <p:cNvSpPr>
              <a:spLocks noEditPoints="1"/>
            </p:cNvSpPr>
            <p:nvPr/>
          </p:nvSpPr>
          <p:spPr bwMode="auto">
            <a:xfrm>
              <a:off x="8386801" y="3616978"/>
              <a:ext cx="34807" cy="34807"/>
            </a:xfrm>
            <a:custGeom>
              <a:avLst/>
              <a:gdLst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  <a:gd name="T10" fmla="*/ 18 w 20"/>
                <a:gd name="T11" fmla="*/ 6 h 20"/>
                <a:gd name="T12" fmla="*/ 18 w 20"/>
                <a:gd name="T1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  <a:moveTo>
                    <a:pt x="18" y="6"/>
                  </a:move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8426793" y="3587355"/>
              <a:ext cx="68133" cy="41473"/>
            </a:xfrm>
            <a:custGeom>
              <a:avLst/>
              <a:gdLst>
                <a:gd name="T0" fmla="*/ 31 w 39"/>
                <a:gd name="T1" fmla="*/ 1 h 24"/>
                <a:gd name="T2" fmla="*/ 3 w 39"/>
                <a:gd name="T3" fmla="*/ 14 h 24"/>
                <a:gd name="T4" fmla="*/ 1 w 39"/>
                <a:gd name="T5" fmla="*/ 21 h 24"/>
                <a:gd name="T6" fmla="*/ 8 w 39"/>
                <a:gd name="T7" fmla="*/ 23 h 24"/>
                <a:gd name="T8" fmla="*/ 35 w 39"/>
                <a:gd name="T9" fmla="*/ 11 h 24"/>
                <a:gd name="T10" fmla="*/ 38 w 39"/>
                <a:gd name="T11" fmla="*/ 4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0" y="18"/>
                    <a:pt x="1" y="21"/>
                  </a:cubicBezTo>
                  <a:cubicBezTo>
                    <a:pt x="2" y="23"/>
                    <a:pt x="5" y="24"/>
                    <a:pt x="8" y="23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8" y="9"/>
                    <a:pt x="39" y="6"/>
                    <a:pt x="38" y="4"/>
                  </a:cubicBezTo>
                  <a:cubicBezTo>
                    <a:pt x="36" y="1"/>
                    <a:pt x="33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Freeform 108"/>
            <p:cNvSpPr>
              <a:spLocks noEditPoints="1"/>
            </p:cNvSpPr>
            <p:nvPr/>
          </p:nvSpPr>
          <p:spPr bwMode="auto">
            <a:xfrm>
              <a:off x="8406056" y="3659191"/>
              <a:ext cx="34807" cy="36288"/>
            </a:xfrm>
            <a:custGeom>
              <a:avLst/>
              <a:gdLst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7 w 20"/>
                <a:gd name="T7" fmla="*/ 2 h 21"/>
                <a:gd name="T8" fmla="*/ 18 w 20"/>
                <a:gd name="T9" fmla="*/ 7 h 21"/>
                <a:gd name="T10" fmla="*/ 18 w 20"/>
                <a:gd name="T11" fmla="*/ 7 h 21"/>
                <a:gd name="T12" fmla="*/ 18 w 20"/>
                <a:gd name="T13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5"/>
                    <a:pt x="7" y="2"/>
                  </a:cubicBezTo>
                  <a:cubicBezTo>
                    <a:pt x="11" y="0"/>
                    <a:pt x="16" y="2"/>
                    <a:pt x="18" y="7"/>
                  </a:cubicBezTo>
                  <a:close/>
                  <a:moveTo>
                    <a:pt x="18" y="7"/>
                  </a:moveTo>
                  <a:cubicBezTo>
                    <a:pt x="18" y="7"/>
                    <a:pt x="18" y="7"/>
                    <a:pt x="18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Freeform 109"/>
            <p:cNvSpPr>
              <a:spLocks noEditPoints="1"/>
            </p:cNvSpPr>
            <p:nvPr/>
          </p:nvSpPr>
          <p:spPr bwMode="auto">
            <a:xfrm>
              <a:off x="8446048" y="3631049"/>
              <a:ext cx="68133" cy="42213"/>
            </a:xfrm>
            <a:custGeom>
              <a:avLst/>
              <a:gdLst>
                <a:gd name="T0" fmla="*/ 31 w 39"/>
                <a:gd name="T1" fmla="*/ 1 h 24"/>
                <a:gd name="T2" fmla="*/ 4 w 39"/>
                <a:gd name="T3" fmla="*/ 13 h 24"/>
                <a:gd name="T4" fmla="*/ 1 w 39"/>
                <a:gd name="T5" fmla="*/ 20 h 24"/>
                <a:gd name="T6" fmla="*/ 8 w 39"/>
                <a:gd name="T7" fmla="*/ 23 h 24"/>
                <a:gd name="T8" fmla="*/ 35 w 39"/>
                <a:gd name="T9" fmla="*/ 10 h 24"/>
                <a:gd name="T10" fmla="*/ 38 w 39"/>
                <a:gd name="T11" fmla="*/ 3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2" y="23"/>
                    <a:pt x="5" y="24"/>
                    <a:pt x="8" y="23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8" y="9"/>
                    <a:pt x="39" y="6"/>
                    <a:pt x="38" y="3"/>
                  </a:cubicBezTo>
                  <a:cubicBezTo>
                    <a:pt x="37" y="1"/>
                    <a:pt x="34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0" name="Freeform 110"/>
            <p:cNvSpPr>
              <a:spLocks noEditPoints="1"/>
            </p:cNvSpPr>
            <p:nvPr/>
          </p:nvSpPr>
          <p:spPr bwMode="auto">
            <a:xfrm>
              <a:off x="8348291" y="2331331"/>
              <a:ext cx="232542" cy="219212"/>
            </a:xfrm>
            <a:custGeom>
              <a:avLst/>
              <a:gdLst>
                <a:gd name="T0" fmla="*/ 122 w 133"/>
                <a:gd name="T1" fmla="*/ 22 h 125"/>
                <a:gd name="T2" fmla="*/ 101 w 133"/>
                <a:gd name="T3" fmla="*/ 1 h 125"/>
                <a:gd name="T4" fmla="*/ 95 w 133"/>
                <a:gd name="T5" fmla="*/ 1 h 125"/>
                <a:gd name="T6" fmla="*/ 93 w 133"/>
                <a:gd name="T7" fmla="*/ 5 h 125"/>
                <a:gd name="T8" fmla="*/ 93 w 133"/>
                <a:gd name="T9" fmla="*/ 16 h 125"/>
                <a:gd name="T10" fmla="*/ 95 w 133"/>
                <a:gd name="T11" fmla="*/ 20 h 125"/>
                <a:gd name="T12" fmla="*/ 113 w 133"/>
                <a:gd name="T13" fmla="*/ 58 h 125"/>
                <a:gd name="T14" fmla="*/ 66 w 133"/>
                <a:gd name="T15" fmla="*/ 105 h 125"/>
                <a:gd name="T16" fmla="*/ 19 w 133"/>
                <a:gd name="T17" fmla="*/ 58 h 125"/>
                <a:gd name="T18" fmla="*/ 38 w 133"/>
                <a:gd name="T19" fmla="*/ 20 h 125"/>
                <a:gd name="T20" fmla="*/ 40 w 133"/>
                <a:gd name="T21" fmla="*/ 16 h 125"/>
                <a:gd name="T22" fmla="*/ 40 w 133"/>
                <a:gd name="T23" fmla="*/ 5 h 125"/>
                <a:gd name="T24" fmla="*/ 37 w 133"/>
                <a:gd name="T25" fmla="*/ 1 h 125"/>
                <a:gd name="T26" fmla="*/ 32 w 133"/>
                <a:gd name="T27" fmla="*/ 1 h 125"/>
                <a:gd name="T28" fmla="*/ 10 w 133"/>
                <a:gd name="T29" fmla="*/ 22 h 125"/>
                <a:gd name="T30" fmla="*/ 0 w 133"/>
                <a:gd name="T31" fmla="*/ 58 h 125"/>
                <a:gd name="T32" fmla="*/ 19 w 133"/>
                <a:gd name="T33" fmla="*/ 105 h 125"/>
                <a:gd name="T34" fmla="*/ 66 w 133"/>
                <a:gd name="T35" fmla="*/ 125 h 125"/>
                <a:gd name="T36" fmla="*/ 113 w 133"/>
                <a:gd name="T37" fmla="*/ 105 h 125"/>
                <a:gd name="T38" fmla="*/ 133 w 133"/>
                <a:gd name="T39" fmla="*/ 58 h 125"/>
                <a:gd name="T40" fmla="*/ 122 w 133"/>
                <a:gd name="T41" fmla="*/ 22 h 125"/>
                <a:gd name="T42" fmla="*/ 122 w 133"/>
                <a:gd name="T43" fmla="*/ 22 h 125"/>
                <a:gd name="T44" fmla="*/ 122 w 133"/>
                <a:gd name="T45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125">
                  <a:moveTo>
                    <a:pt x="122" y="22"/>
                  </a:moveTo>
                  <a:cubicBezTo>
                    <a:pt x="117" y="13"/>
                    <a:pt x="109" y="6"/>
                    <a:pt x="101" y="1"/>
                  </a:cubicBezTo>
                  <a:cubicBezTo>
                    <a:pt x="99" y="0"/>
                    <a:pt x="97" y="0"/>
                    <a:pt x="95" y="1"/>
                  </a:cubicBezTo>
                  <a:cubicBezTo>
                    <a:pt x="94" y="2"/>
                    <a:pt x="93" y="4"/>
                    <a:pt x="93" y="5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8"/>
                    <a:pt x="93" y="19"/>
                    <a:pt x="95" y="20"/>
                  </a:cubicBezTo>
                  <a:cubicBezTo>
                    <a:pt x="106" y="29"/>
                    <a:pt x="113" y="43"/>
                    <a:pt x="113" y="58"/>
                  </a:cubicBezTo>
                  <a:cubicBezTo>
                    <a:pt x="113" y="84"/>
                    <a:pt x="92" y="105"/>
                    <a:pt x="66" y="105"/>
                  </a:cubicBezTo>
                  <a:cubicBezTo>
                    <a:pt x="40" y="105"/>
                    <a:pt x="19" y="84"/>
                    <a:pt x="19" y="58"/>
                  </a:cubicBezTo>
                  <a:cubicBezTo>
                    <a:pt x="19" y="43"/>
                    <a:pt x="26" y="29"/>
                    <a:pt x="38" y="20"/>
                  </a:cubicBezTo>
                  <a:cubicBezTo>
                    <a:pt x="39" y="19"/>
                    <a:pt x="40" y="18"/>
                    <a:pt x="40" y="16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39" y="2"/>
                    <a:pt x="37" y="1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23" y="6"/>
                    <a:pt x="16" y="13"/>
                    <a:pt x="10" y="22"/>
                  </a:cubicBezTo>
                  <a:cubicBezTo>
                    <a:pt x="3" y="33"/>
                    <a:pt x="0" y="45"/>
                    <a:pt x="0" y="58"/>
                  </a:cubicBezTo>
                  <a:cubicBezTo>
                    <a:pt x="0" y="76"/>
                    <a:pt x="7" y="92"/>
                    <a:pt x="19" y="105"/>
                  </a:cubicBezTo>
                  <a:cubicBezTo>
                    <a:pt x="32" y="118"/>
                    <a:pt x="49" y="125"/>
                    <a:pt x="66" y="125"/>
                  </a:cubicBezTo>
                  <a:cubicBezTo>
                    <a:pt x="84" y="125"/>
                    <a:pt x="101" y="118"/>
                    <a:pt x="113" y="105"/>
                  </a:cubicBezTo>
                  <a:cubicBezTo>
                    <a:pt x="126" y="92"/>
                    <a:pt x="133" y="76"/>
                    <a:pt x="133" y="58"/>
                  </a:cubicBezTo>
                  <a:cubicBezTo>
                    <a:pt x="133" y="45"/>
                    <a:pt x="129" y="33"/>
                    <a:pt x="122" y="22"/>
                  </a:cubicBezTo>
                  <a:close/>
                  <a:moveTo>
                    <a:pt x="122" y="22"/>
                  </a:moveTo>
                  <a:cubicBezTo>
                    <a:pt x="122" y="22"/>
                    <a:pt x="122" y="22"/>
                    <a:pt x="122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" name="Freeform 111"/>
            <p:cNvSpPr>
              <a:spLocks noEditPoints="1"/>
            </p:cNvSpPr>
            <p:nvPr/>
          </p:nvSpPr>
          <p:spPr bwMode="auto">
            <a:xfrm>
              <a:off x="8444567" y="2301708"/>
              <a:ext cx="38510" cy="142191"/>
            </a:xfrm>
            <a:custGeom>
              <a:avLst/>
              <a:gdLst>
                <a:gd name="T0" fmla="*/ 5 w 22"/>
                <a:gd name="T1" fmla="*/ 81 h 81"/>
                <a:gd name="T2" fmla="*/ 18 w 22"/>
                <a:gd name="T3" fmla="*/ 81 h 81"/>
                <a:gd name="T4" fmla="*/ 22 w 22"/>
                <a:gd name="T5" fmla="*/ 76 h 81"/>
                <a:gd name="T6" fmla="*/ 22 w 22"/>
                <a:gd name="T7" fmla="*/ 5 h 81"/>
                <a:gd name="T8" fmla="*/ 18 w 22"/>
                <a:gd name="T9" fmla="*/ 0 h 81"/>
                <a:gd name="T10" fmla="*/ 5 w 22"/>
                <a:gd name="T11" fmla="*/ 0 h 81"/>
                <a:gd name="T12" fmla="*/ 0 w 22"/>
                <a:gd name="T13" fmla="*/ 5 h 81"/>
                <a:gd name="T14" fmla="*/ 0 w 22"/>
                <a:gd name="T15" fmla="*/ 76 h 81"/>
                <a:gd name="T16" fmla="*/ 5 w 22"/>
                <a:gd name="T17" fmla="*/ 81 h 81"/>
                <a:gd name="T18" fmla="*/ 5 w 22"/>
                <a:gd name="T19" fmla="*/ 81 h 81"/>
                <a:gd name="T20" fmla="*/ 5 w 22"/>
                <a:gd name="T2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81">
                  <a:moveTo>
                    <a:pt x="5" y="81"/>
                  </a:moveTo>
                  <a:cubicBezTo>
                    <a:pt x="18" y="81"/>
                    <a:pt x="18" y="81"/>
                    <a:pt x="18" y="81"/>
                  </a:cubicBezTo>
                  <a:cubicBezTo>
                    <a:pt x="20" y="81"/>
                    <a:pt x="22" y="79"/>
                    <a:pt x="22" y="7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0" y="0"/>
                    <a:pt x="1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9"/>
                    <a:pt x="3" y="81"/>
                    <a:pt x="5" y="81"/>
                  </a:cubicBezTo>
                  <a:close/>
                  <a:moveTo>
                    <a:pt x="5" y="81"/>
                  </a:moveTo>
                  <a:cubicBezTo>
                    <a:pt x="5" y="81"/>
                    <a:pt x="5" y="81"/>
                    <a:pt x="5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Freeform 112"/>
            <p:cNvSpPr>
              <a:spLocks noEditPoints="1"/>
            </p:cNvSpPr>
            <p:nvPr/>
          </p:nvSpPr>
          <p:spPr bwMode="auto">
            <a:xfrm>
              <a:off x="8023917" y="3180776"/>
              <a:ext cx="233283" cy="219212"/>
            </a:xfrm>
            <a:custGeom>
              <a:avLst/>
              <a:gdLst>
                <a:gd name="T0" fmla="*/ 122 w 133"/>
                <a:gd name="T1" fmla="*/ 22 h 125"/>
                <a:gd name="T2" fmla="*/ 101 w 133"/>
                <a:gd name="T3" fmla="*/ 1 h 125"/>
                <a:gd name="T4" fmla="*/ 95 w 133"/>
                <a:gd name="T5" fmla="*/ 1 h 125"/>
                <a:gd name="T6" fmla="*/ 93 w 133"/>
                <a:gd name="T7" fmla="*/ 6 h 125"/>
                <a:gd name="T8" fmla="*/ 93 w 133"/>
                <a:gd name="T9" fmla="*/ 17 h 125"/>
                <a:gd name="T10" fmla="*/ 95 w 133"/>
                <a:gd name="T11" fmla="*/ 21 h 125"/>
                <a:gd name="T12" fmla="*/ 113 w 133"/>
                <a:gd name="T13" fmla="*/ 59 h 125"/>
                <a:gd name="T14" fmla="*/ 66 w 133"/>
                <a:gd name="T15" fmla="*/ 106 h 125"/>
                <a:gd name="T16" fmla="*/ 19 w 133"/>
                <a:gd name="T17" fmla="*/ 59 h 125"/>
                <a:gd name="T18" fmla="*/ 38 w 133"/>
                <a:gd name="T19" fmla="*/ 21 h 125"/>
                <a:gd name="T20" fmla="*/ 40 w 133"/>
                <a:gd name="T21" fmla="*/ 17 h 125"/>
                <a:gd name="T22" fmla="*/ 40 w 133"/>
                <a:gd name="T23" fmla="*/ 6 h 125"/>
                <a:gd name="T24" fmla="*/ 37 w 133"/>
                <a:gd name="T25" fmla="*/ 1 h 125"/>
                <a:gd name="T26" fmla="*/ 32 w 133"/>
                <a:gd name="T27" fmla="*/ 1 h 125"/>
                <a:gd name="T28" fmla="*/ 10 w 133"/>
                <a:gd name="T29" fmla="*/ 22 h 125"/>
                <a:gd name="T30" fmla="*/ 0 w 133"/>
                <a:gd name="T31" fmla="*/ 59 h 125"/>
                <a:gd name="T32" fmla="*/ 19 w 133"/>
                <a:gd name="T33" fmla="*/ 106 h 125"/>
                <a:gd name="T34" fmla="*/ 66 w 133"/>
                <a:gd name="T35" fmla="*/ 125 h 125"/>
                <a:gd name="T36" fmla="*/ 113 w 133"/>
                <a:gd name="T37" fmla="*/ 106 h 125"/>
                <a:gd name="T38" fmla="*/ 133 w 133"/>
                <a:gd name="T39" fmla="*/ 59 h 125"/>
                <a:gd name="T40" fmla="*/ 122 w 133"/>
                <a:gd name="T41" fmla="*/ 22 h 125"/>
                <a:gd name="T42" fmla="*/ 122 w 133"/>
                <a:gd name="T43" fmla="*/ 22 h 125"/>
                <a:gd name="T44" fmla="*/ 122 w 133"/>
                <a:gd name="T45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125">
                  <a:moveTo>
                    <a:pt x="122" y="22"/>
                  </a:moveTo>
                  <a:cubicBezTo>
                    <a:pt x="117" y="14"/>
                    <a:pt x="109" y="7"/>
                    <a:pt x="101" y="1"/>
                  </a:cubicBezTo>
                  <a:cubicBezTo>
                    <a:pt x="99" y="0"/>
                    <a:pt x="97" y="0"/>
                    <a:pt x="95" y="1"/>
                  </a:cubicBezTo>
                  <a:cubicBezTo>
                    <a:pt x="94" y="2"/>
                    <a:pt x="93" y="4"/>
                    <a:pt x="93" y="6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9"/>
                    <a:pt x="93" y="20"/>
                    <a:pt x="95" y="21"/>
                  </a:cubicBezTo>
                  <a:cubicBezTo>
                    <a:pt x="106" y="30"/>
                    <a:pt x="113" y="44"/>
                    <a:pt x="113" y="59"/>
                  </a:cubicBezTo>
                  <a:cubicBezTo>
                    <a:pt x="113" y="84"/>
                    <a:pt x="92" y="106"/>
                    <a:pt x="66" y="106"/>
                  </a:cubicBezTo>
                  <a:cubicBezTo>
                    <a:pt x="40" y="106"/>
                    <a:pt x="19" y="84"/>
                    <a:pt x="19" y="59"/>
                  </a:cubicBezTo>
                  <a:cubicBezTo>
                    <a:pt x="19" y="44"/>
                    <a:pt x="26" y="30"/>
                    <a:pt x="38" y="21"/>
                  </a:cubicBezTo>
                  <a:cubicBezTo>
                    <a:pt x="39" y="20"/>
                    <a:pt x="40" y="19"/>
                    <a:pt x="40" y="17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4"/>
                    <a:pt x="39" y="2"/>
                    <a:pt x="37" y="1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23" y="7"/>
                    <a:pt x="16" y="14"/>
                    <a:pt x="10" y="22"/>
                  </a:cubicBezTo>
                  <a:cubicBezTo>
                    <a:pt x="3" y="33"/>
                    <a:pt x="0" y="46"/>
                    <a:pt x="0" y="59"/>
                  </a:cubicBezTo>
                  <a:cubicBezTo>
                    <a:pt x="0" y="76"/>
                    <a:pt x="7" y="93"/>
                    <a:pt x="19" y="106"/>
                  </a:cubicBezTo>
                  <a:cubicBezTo>
                    <a:pt x="32" y="118"/>
                    <a:pt x="48" y="125"/>
                    <a:pt x="66" y="125"/>
                  </a:cubicBezTo>
                  <a:cubicBezTo>
                    <a:pt x="84" y="125"/>
                    <a:pt x="101" y="118"/>
                    <a:pt x="113" y="106"/>
                  </a:cubicBezTo>
                  <a:cubicBezTo>
                    <a:pt x="126" y="93"/>
                    <a:pt x="133" y="76"/>
                    <a:pt x="133" y="59"/>
                  </a:cubicBezTo>
                  <a:cubicBezTo>
                    <a:pt x="133" y="46"/>
                    <a:pt x="129" y="33"/>
                    <a:pt x="122" y="22"/>
                  </a:cubicBezTo>
                  <a:close/>
                  <a:moveTo>
                    <a:pt x="122" y="22"/>
                  </a:moveTo>
                  <a:cubicBezTo>
                    <a:pt x="122" y="22"/>
                    <a:pt x="122" y="22"/>
                    <a:pt x="122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" name="Freeform 113"/>
            <p:cNvSpPr>
              <a:spLocks noEditPoints="1"/>
            </p:cNvSpPr>
            <p:nvPr/>
          </p:nvSpPr>
          <p:spPr bwMode="auto">
            <a:xfrm>
              <a:off x="8120192" y="3152634"/>
              <a:ext cx="38510" cy="142191"/>
            </a:xfrm>
            <a:custGeom>
              <a:avLst/>
              <a:gdLst>
                <a:gd name="T0" fmla="*/ 5 w 22"/>
                <a:gd name="T1" fmla="*/ 81 h 81"/>
                <a:gd name="T2" fmla="*/ 17 w 22"/>
                <a:gd name="T3" fmla="*/ 81 h 81"/>
                <a:gd name="T4" fmla="*/ 22 w 22"/>
                <a:gd name="T5" fmla="*/ 76 h 81"/>
                <a:gd name="T6" fmla="*/ 22 w 22"/>
                <a:gd name="T7" fmla="*/ 5 h 81"/>
                <a:gd name="T8" fmla="*/ 17 w 22"/>
                <a:gd name="T9" fmla="*/ 0 h 81"/>
                <a:gd name="T10" fmla="*/ 5 w 22"/>
                <a:gd name="T11" fmla="*/ 0 h 81"/>
                <a:gd name="T12" fmla="*/ 0 w 22"/>
                <a:gd name="T13" fmla="*/ 5 h 81"/>
                <a:gd name="T14" fmla="*/ 0 w 22"/>
                <a:gd name="T15" fmla="*/ 76 h 81"/>
                <a:gd name="T16" fmla="*/ 5 w 22"/>
                <a:gd name="T17" fmla="*/ 81 h 81"/>
                <a:gd name="T18" fmla="*/ 5 w 22"/>
                <a:gd name="T19" fmla="*/ 81 h 81"/>
                <a:gd name="T20" fmla="*/ 5 w 22"/>
                <a:gd name="T2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81">
                  <a:moveTo>
                    <a:pt x="5" y="81"/>
                  </a:moveTo>
                  <a:cubicBezTo>
                    <a:pt x="17" y="81"/>
                    <a:pt x="17" y="81"/>
                    <a:pt x="17" y="81"/>
                  </a:cubicBezTo>
                  <a:cubicBezTo>
                    <a:pt x="20" y="81"/>
                    <a:pt x="22" y="78"/>
                    <a:pt x="22" y="7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1"/>
                    <a:pt x="5" y="81"/>
                  </a:cubicBezTo>
                  <a:close/>
                  <a:moveTo>
                    <a:pt x="5" y="81"/>
                  </a:moveTo>
                  <a:cubicBezTo>
                    <a:pt x="5" y="81"/>
                    <a:pt x="5" y="81"/>
                    <a:pt x="5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4" name="Freeform 114"/>
            <p:cNvSpPr>
              <a:spLocks noEditPoints="1"/>
            </p:cNvSpPr>
            <p:nvPr/>
          </p:nvSpPr>
          <p:spPr bwMode="auto">
            <a:xfrm>
              <a:off x="6828620" y="2762349"/>
              <a:ext cx="232542" cy="219212"/>
            </a:xfrm>
            <a:custGeom>
              <a:avLst/>
              <a:gdLst>
                <a:gd name="T0" fmla="*/ 123 w 133"/>
                <a:gd name="T1" fmla="*/ 22 h 125"/>
                <a:gd name="T2" fmla="*/ 101 w 133"/>
                <a:gd name="T3" fmla="*/ 1 h 125"/>
                <a:gd name="T4" fmla="*/ 96 w 133"/>
                <a:gd name="T5" fmla="*/ 1 h 125"/>
                <a:gd name="T6" fmla="*/ 93 w 133"/>
                <a:gd name="T7" fmla="*/ 6 h 125"/>
                <a:gd name="T8" fmla="*/ 93 w 133"/>
                <a:gd name="T9" fmla="*/ 17 h 125"/>
                <a:gd name="T10" fmla="*/ 95 w 133"/>
                <a:gd name="T11" fmla="*/ 21 h 125"/>
                <a:gd name="T12" fmla="*/ 114 w 133"/>
                <a:gd name="T13" fmla="*/ 58 h 125"/>
                <a:gd name="T14" fmla="*/ 67 w 133"/>
                <a:gd name="T15" fmla="*/ 106 h 125"/>
                <a:gd name="T16" fmla="*/ 20 w 133"/>
                <a:gd name="T17" fmla="*/ 58 h 125"/>
                <a:gd name="T18" fmla="*/ 38 w 133"/>
                <a:gd name="T19" fmla="*/ 21 h 125"/>
                <a:gd name="T20" fmla="*/ 40 w 133"/>
                <a:gd name="T21" fmla="*/ 17 h 125"/>
                <a:gd name="T22" fmla="*/ 40 w 133"/>
                <a:gd name="T23" fmla="*/ 6 h 125"/>
                <a:gd name="T24" fmla="*/ 38 w 133"/>
                <a:gd name="T25" fmla="*/ 1 h 125"/>
                <a:gd name="T26" fmla="*/ 32 w 133"/>
                <a:gd name="T27" fmla="*/ 1 h 125"/>
                <a:gd name="T28" fmla="*/ 11 w 133"/>
                <a:gd name="T29" fmla="*/ 22 h 125"/>
                <a:gd name="T30" fmla="*/ 0 w 133"/>
                <a:gd name="T31" fmla="*/ 58 h 125"/>
                <a:gd name="T32" fmla="*/ 20 w 133"/>
                <a:gd name="T33" fmla="*/ 106 h 125"/>
                <a:gd name="T34" fmla="*/ 67 w 133"/>
                <a:gd name="T35" fmla="*/ 125 h 125"/>
                <a:gd name="T36" fmla="*/ 114 w 133"/>
                <a:gd name="T37" fmla="*/ 106 h 125"/>
                <a:gd name="T38" fmla="*/ 133 w 133"/>
                <a:gd name="T39" fmla="*/ 58 h 125"/>
                <a:gd name="T40" fmla="*/ 123 w 133"/>
                <a:gd name="T41" fmla="*/ 22 h 125"/>
                <a:gd name="T42" fmla="*/ 123 w 133"/>
                <a:gd name="T43" fmla="*/ 22 h 125"/>
                <a:gd name="T44" fmla="*/ 123 w 133"/>
                <a:gd name="T45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125">
                  <a:moveTo>
                    <a:pt x="123" y="22"/>
                  </a:moveTo>
                  <a:cubicBezTo>
                    <a:pt x="117" y="14"/>
                    <a:pt x="110" y="7"/>
                    <a:pt x="101" y="1"/>
                  </a:cubicBezTo>
                  <a:cubicBezTo>
                    <a:pt x="99" y="0"/>
                    <a:pt x="97" y="0"/>
                    <a:pt x="96" y="1"/>
                  </a:cubicBezTo>
                  <a:cubicBezTo>
                    <a:pt x="94" y="2"/>
                    <a:pt x="93" y="4"/>
                    <a:pt x="93" y="6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8"/>
                    <a:pt x="94" y="20"/>
                    <a:pt x="95" y="21"/>
                  </a:cubicBezTo>
                  <a:cubicBezTo>
                    <a:pt x="107" y="30"/>
                    <a:pt x="114" y="44"/>
                    <a:pt x="114" y="58"/>
                  </a:cubicBezTo>
                  <a:cubicBezTo>
                    <a:pt x="114" y="84"/>
                    <a:pt x="93" y="106"/>
                    <a:pt x="67" y="106"/>
                  </a:cubicBezTo>
                  <a:cubicBezTo>
                    <a:pt x="41" y="106"/>
                    <a:pt x="20" y="84"/>
                    <a:pt x="20" y="58"/>
                  </a:cubicBezTo>
                  <a:cubicBezTo>
                    <a:pt x="20" y="44"/>
                    <a:pt x="27" y="30"/>
                    <a:pt x="38" y="21"/>
                  </a:cubicBezTo>
                  <a:cubicBezTo>
                    <a:pt x="40" y="20"/>
                    <a:pt x="40" y="18"/>
                    <a:pt x="40" y="17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4"/>
                    <a:pt x="39" y="2"/>
                    <a:pt x="38" y="1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24" y="7"/>
                    <a:pt x="16" y="14"/>
                    <a:pt x="11" y="22"/>
                  </a:cubicBezTo>
                  <a:cubicBezTo>
                    <a:pt x="4" y="33"/>
                    <a:pt x="0" y="46"/>
                    <a:pt x="0" y="58"/>
                  </a:cubicBezTo>
                  <a:cubicBezTo>
                    <a:pt x="0" y="76"/>
                    <a:pt x="7" y="93"/>
                    <a:pt x="20" y="106"/>
                  </a:cubicBezTo>
                  <a:cubicBezTo>
                    <a:pt x="32" y="118"/>
                    <a:pt x="49" y="125"/>
                    <a:pt x="67" y="125"/>
                  </a:cubicBezTo>
                  <a:cubicBezTo>
                    <a:pt x="85" y="125"/>
                    <a:pt x="101" y="118"/>
                    <a:pt x="114" y="106"/>
                  </a:cubicBezTo>
                  <a:cubicBezTo>
                    <a:pt x="126" y="93"/>
                    <a:pt x="133" y="76"/>
                    <a:pt x="133" y="58"/>
                  </a:cubicBezTo>
                  <a:cubicBezTo>
                    <a:pt x="133" y="46"/>
                    <a:pt x="130" y="33"/>
                    <a:pt x="123" y="22"/>
                  </a:cubicBezTo>
                  <a:close/>
                  <a:moveTo>
                    <a:pt x="123" y="22"/>
                  </a:moveTo>
                  <a:cubicBezTo>
                    <a:pt x="123" y="22"/>
                    <a:pt x="123" y="22"/>
                    <a:pt x="123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5" name="Freeform 115"/>
            <p:cNvSpPr>
              <a:spLocks noEditPoints="1"/>
            </p:cNvSpPr>
            <p:nvPr/>
          </p:nvSpPr>
          <p:spPr bwMode="auto">
            <a:xfrm>
              <a:off x="6926377" y="2734207"/>
              <a:ext cx="38510" cy="139970"/>
            </a:xfrm>
            <a:custGeom>
              <a:avLst/>
              <a:gdLst>
                <a:gd name="T0" fmla="*/ 5 w 22"/>
                <a:gd name="T1" fmla="*/ 80 h 80"/>
                <a:gd name="T2" fmla="*/ 17 w 22"/>
                <a:gd name="T3" fmla="*/ 80 h 80"/>
                <a:gd name="T4" fmla="*/ 22 w 22"/>
                <a:gd name="T5" fmla="*/ 76 h 80"/>
                <a:gd name="T6" fmla="*/ 22 w 22"/>
                <a:gd name="T7" fmla="*/ 5 h 80"/>
                <a:gd name="T8" fmla="*/ 17 w 22"/>
                <a:gd name="T9" fmla="*/ 0 h 80"/>
                <a:gd name="T10" fmla="*/ 5 w 22"/>
                <a:gd name="T11" fmla="*/ 0 h 80"/>
                <a:gd name="T12" fmla="*/ 0 w 22"/>
                <a:gd name="T13" fmla="*/ 5 h 80"/>
                <a:gd name="T14" fmla="*/ 0 w 22"/>
                <a:gd name="T15" fmla="*/ 76 h 80"/>
                <a:gd name="T16" fmla="*/ 5 w 22"/>
                <a:gd name="T17" fmla="*/ 80 h 80"/>
                <a:gd name="T18" fmla="*/ 5 w 22"/>
                <a:gd name="T19" fmla="*/ 80 h 80"/>
                <a:gd name="T20" fmla="*/ 5 w 22"/>
                <a:gd name="T2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80">
                  <a:moveTo>
                    <a:pt x="5" y="80"/>
                  </a:moveTo>
                  <a:cubicBezTo>
                    <a:pt x="17" y="80"/>
                    <a:pt x="17" y="80"/>
                    <a:pt x="17" y="80"/>
                  </a:cubicBezTo>
                  <a:cubicBezTo>
                    <a:pt x="20" y="80"/>
                    <a:pt x="22" y="78"/>
                    <a:pt x="22" y="7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5" y="80"/>
                  </a:cubicBezTo>
                  <a:close/>
                  <a:moveTo>
                    <a:pt x="5" y="80"/>
                  </a:moveTo>
                  <a:cubicBezTo>
                    <a:pt x="5" y="80"/>
                    <a:pt x="5" y="80"/>
                    <a:pt x="5" y="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6" name="Freeform 116"/>
            <p:cNvSpPr>
              <a:spLocks noEditPoints="1"/>
            </p:cNvSpPr>
            <p:nvPr/>
          </p:nvSpPr>
          <p:spPr bwMode="auto">
            <a:xfrm>
              <a:off x="9582839" y="2617195"/>
              <a:ext cx="108125" cy="77020"/>
            </a:xfrm>
            <a:custGeom>
              <a:avLst/>
              <a:gdLst>
                <a:gd name="T0" fmla="*/ 2 w 62"/>
                <a:gd name="T1" fmla="*/ 25 h 44"/>
                <a:gd name="T2" fmla="*/ 50 w 62"/>
                <a:gd name="T3" fmla="*/ 44 h 44"/>
                <a:gd name="T4" fmla="*/ 53 w 62"/>
                <a:gd name="T5" fmla="*/ 42 h 44"/>
                <a:gd name="T6" fmla="*/ 62 w 62"/>
                <a:gd name="T7" fmla="*/ 21 h 44"/>
                <a:gd name="T8" fmla="*/ 9 w 62"/>
                <a:gd name="T9" fmla="*/ 0 h 44"/>
                <a:gd name="T10" fmla="*/ 0 w 62"/>
                <a:gd name="T11" fmla="*/ 21 h 44"/>
                <a:gd name="T12" fmla="*/ 2 w 62"/>
                <a:gd name="T13" fmla="*/ 25 h 44"/>
                <a:gd name="T14" fmla="*/ 2 w 62"/>
                <a:gd name="T15" fmla="*/ 25 h 44"/>
                <a:gd name="T16" fmla="*/ 2 w 62"/>
                <a:gd name="T17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4">
                  <a:moveTo>
                    <a:pt x="2" y="25"/>
                  </a:moveTo>
                  <a:cubicBezTo>
                    <a:pt x="50" y="44"/>
                    <a:pt x="50" y="44"/>
                    <a:pt x="50" y="44"/>
                  </a:cubicBezTo>
                  <a:cubicBezTo>
                    <a:pt x="51" y="44"/>
                    <a:pt x="53" y="44"/>
                    <a:pt x="53" y="4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4"/>
                    <a:pt x="2" y="25"/>
                  </a:cubicBezTo>
                  <a:close/>
                  <a:moveTo>
                    <a:pt x="2" y="25"/>
                  </a:moveTo>
                  <a:cubicBezTo>
                    <a:pt x="2" y="25"/>
                    <a:pt x="2" y="25"/>
                    <a:pt x="2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7" name="Freeform 117"/>
            <p:cNvSpPr>
              <a:spLocks noEditPoints="1"/>
            </p:cNvSpPr>
            <p:nvPr/>
          </p:nvSpPr>
          <p:spPr bwMode="auto">
            <a:xfrm>
              <a:off x="9445831" y="2594237"/>
              <a:ext cx="285864" cy="308081"/>
            </a:xfrm>
            <a:custGeom>
              <a:avLst/>
              <a:gdLst>
                <a:gd name="T0" fmla="*/ 162 w 163"/>
                <a:gd name="T1" fmla="*/ 81 h 176"/>
                <a:gd name="T2" fmla="*/ 146 w 163"/>
                <a:gd name="T3" fmla="*/ 43 h 176"/>
                <a:gd name="T4" fmla="*/ 140 w 163"/>
                <a:gd name="T5" fmla="*/ 59 h 176"/>
                <a:gd name="T6" fmla="*/ 124 w 163"/>
                <a:gd name="T7" fmla="*/ 65 h 176"/>
                <a:gd name="T8" fmla="*/ 76 w 163"/>
                <a:gd name="T9" fmla="*/ 46 h 176"/>
                <a:gd name="T10" fmla="*/ 70 w 163"/>
                <a:gd name="T11" fmla="*/ 30 h 176"/>
                <a:gd name="T12" fmla="*/ 78 w 163"/>
                <a:gd name="T13" fmla="*/ 9 h 176"/>
                <a:gd name="T14" fmla="*/ 61 w 163"/>
                <a:gd name="T15" fmla="*/ 2 h 176"/>
                <a:gd name="T16" fmla="*/ 44 w 163"/>
                <a:gd name="T17" fmla="*/ 9 h 176"/>
                <a:gd name="T18" fmla="*/ 2 w 163"/>
                <a:gd name="T19" fmla="*/ 114 h 176"/>
                <a:gd name="T20" fmla="*/ 9 w 163"/>
                <a:gd name="T21" fmla="*/ 131 h 176"/>
                <a:gd name="T22" fmla="*/ 114 w 163"/>
                <a:gd name="T23" fmla="*/ 173 h 176"/>
                <a:gd name="T24" fmla="*/ 130 w 163"/>
                <a:gd name="T25" fmla="*/ 166 h 176"/>
                <a:gd name="T26" fmla="*/ 162 w 163"/>
                <a:gd name="T27" fmla="*/ 87 h 176"/>
                <a:gd name="T28" fmla="*/ 162 w 163"/>
                <a:gd name="T29" fmla="*/ 81 h 176"/>
                <a:gd name="T30" fmla="*/ 117 w 163"/>
                <a:gd name="T31" fmla="*/ 143 h 176"/>
                <a:gd name="T32" fmla="*/ 107 w 163"/>
                <a:gd name="T33" fmla="*/ 147 h 176"/>
                <a:gd name="T34" fmla="*/ 32 w 163"/>
                <a:gd name="T35" fmla="*/ 117 h 176"/>
                <a:gd name="T36" fmla="*/ 28 w 163"/>
                <a:gd name="T37" fmla="*/ 107 h 176"/>
                <a:gd name="T38" fmla="*/ 43 w 163"/>
                <a:gd name="T39" fmla="*/ 71 h 176"/>
                <a:gd name="T40" fmla="*/ 52 w 163"/>
                <a:gd name="T41" fmla="*/ 67 h 176"/>
                <a:gd name="T42" fmla="*/ 127 w 163"/>
                <a:gd name="T43" fmla="*/ 97 h 176"/>
                <a:gd name="T44" fmla="*/ 131 w 163"/>
                <a:gd name="T45" fmla="*/ 107 h 176"/>
                <a:gd name="T46" fmla="*/ 117 w 163"/>
                <a:gd name="T47" fmla="*/ 143 h 176"/>
                <a:gd name="T48" fmla="*/ 117 w 163"/>
                <a:gd name="T49" fmla="*/ 143 h 176"/>
                <a:gd name="T50" fmla="*/ 117 w 163"/>
                <a:gd name="T51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3" h="176">
                  <a:moveTo>
                    <a:pt x="162" y="81"/>
                  </a:moveTo>
                  <a:cubicBezTo>
                    <a:pt x="146" y="43"/>
                    <a:pt x="146" y="43"/>
                    <a:pt x="146" y="43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37" y="65"/>
                    <a:pt x="130" y="68"/>
                    <a:pt x="124" y="65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0" y="44"/>
                    <a:pt x="67" y="37"/>
                    <a:pt x="70" y="3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54" y="0"/>
                    <a:pt x="47" y="3"/>
                    <a:pt x="44" y="9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0" y="121"/>
                    <a:pt x="3" y="128"/>
                    <a:pt x="9" y="131"/>
                  </a:cubicBezTo>
                  <a:cubicBezTo>
                    <a:pt x="114" y="173"/>
                    <a:pt x="114" y="173"/>
                    <a:pt x="114" y="173"/>
                  </a:cubicBezTo>
                  <a:cubicBezTo>
                    <a:pt x="120" y="176"/>
                    <a:pt x="128" y="172"/>
                    <a:pt x="130" y="166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63" y="85"/>
                    <a:pt x="163" y="83"/>
                    <a:pt x="162" y="81"/>
                  </a:cubicBezTo>
                  <a:close/>
                  <a:moveTo>
                    <a:pt x="117" y="143"/>
                  </a:moveTo>
                  <a:cubicBezTo>
                    <a:pt x="115" y="146"/>
                    <a:pt x="111" y="148"/>
                    <a:pt x="107" y="147"/>
                  </a:cubicBezTo>
                  <a:cubicBezTo>
                    <a:pt x="32" y="117"/>
                    <a:pt x="32" y="117"/>
                    <a:pt x="32" y="117"/>
                  </a:cubicBezTo>
                  <a:cubicBezTo>
                    <a:pt x="29" y="115"/>
                    <a:pt x="27" y="111"/>
                    <a:pt x="28" y="10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4" y="67"/>
                    <a:pt x="49" y="66"/>
                    <a:pt x="52" y="67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31" y="99"/>
                    <a:pt x="133" y="103"/>
                    <a:pt x="131" y="107"/>
                  </a:cubicBezTo>
                  <a:lnTo>
                    <a:pt x="117" y="143"/>
                  </a:lnTo>
                  <a:close/>
                  <a:moveTo>
                    <a:pt x="117" y="143"/>
                  </a:moveTo>
                  <a:cubicBezTo>
                    <a:pt x="117" y="143"/>
                    <a:pt x="117" y="143"/>
                    <a:pt x="117" y="1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8" name="Freeform 118"/>
            <p:cNvSpPr>
              <a:spLocks noEditPoints="1"/>
            </p:cNvSpPr>
            <p:nvPr/>
          </p:nvSpPr>
          <p:spPr bwMode="auto">
            <a:xfrm>
              <a:off x="9531739" y="2734207"/>
              <a:ext cx="120715" cy="61468"/>
            </a:xfrm>
            <a:custGeom>
              <a:avLst/>
              <a:gdLst>
                <a:gd name="T0" fmla="*/ 66 w 69"/>
                <a:gd name="T1" fmla="*/ 25 h 35"/>
                <a:gd name="T2" fmla="*/ 7 w 69"/>
                <a:gd name="T3" fmla="*/ 1 h 35"/>
                <a:gd name="T4" fmla="*/ 1 w 69"/>
                <a:gd name="T5" fmla="*/ 4 h 35"/>
                <a:gd name="T6" fmla="*/ 3 w 69"/>
                <a:gd name="T7" fmla="*/ 10 h 35"/>
                <a:gd name="T8" fmla="*/ 62 w 69"/>
                <a:gd name="T9" fmla="*/ 34 h 35"/>
                <a:gd name="T10" fmla="*/ 68 w 69"/>
                <a:gd name="T11" fmla="*/ 31 h 35"/>
                <a:gd name="T12" fmla="*/ 66 w 69"/>
                <a:gd name="T13" fmla="*/ 25 h 35"/>
                <a:gd name="T14" fmla="*/ 66 w 69"/>
                <a:gd name="T15" fmla="*/ 25 h 35"/>
                <a:gd name="T16" fmla="*/ 66 w 69"/>
                <a:gd name="T17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35">
                  <a:moveTo>
                    <a:pt x="66" y="25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4" y="0"/>
                    <a:pt x="2" y="1"/>
                    <a:pt x="1" y="4"/>
                  </a:cubicBezTo>
                  <a:cubicBezTo>
                    <a:pt x="0" y="6"/>
                    <a:pt x="1" y="9"/>
                    <a:pt x="3" y="10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5"/>
                    <a:pt x="67" y="33"/>
                    <a:pt x="68" y="31"/>
                  </a:cubicBezTo>
                  <a:cubicBezTo>
                    <a:pt x="69" y="29"/>
                    <a:pt x="68" y="26"/>
                    <a:pt x="66" y="25"/>
                  </a:cubicBezTo>
                  <a:close/>
                  <a:moveTo>
                    <a:pt x="66" y="25"/>
                  </a:moveTo>
                  <a:cubicBezTo>
                    <a:pt x="66" y="25"/>
                    <a:pt x="66" y="25"/>
                    <a:pt x="66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19"/>
            <p:cNvSpPr>
              <a:spLocks noEditPoints="1"/>
            </p:cNvSpPr>
            <p:nvPr/>
          </p:nvSpPr>
          <p:spPr bwMode="auto">
            <a:xfrm>
              <a:off x="9533220" y="2771236"/>
              <a:ext cx="93313" cy="47397"/>
            </a:xfrm>
            <a:custGeom>
              <a:avLst/>
              <a:gdLst>
                <a:gd name="T0" fmla="*/ 49 w 53"/>
                <a:gd name="T1" fmla="*/ 18 h 27"/>
                <a:gd name="T2" fmla="*/ 7 w 53"/>
                <a:gd name="T3" fmla="*/ 1 h 27"/>
                <a:gd name="T4" fmla="*/ 1 w 53"/>
                <a:gd name="T5" fmla="*/ 3 h 27"/>
                <a:gd name="T6" fmla="*/ 4 w 53"/>
                <a:gd name="T7" fmla="*/ 9 h 27"/>
                <a:gd name="T8" fmla="*/ 46 w 53"/>
                <a:gd name="T9" fmla="*/ 26 h 27"/>
                <a:gd name="T10" fmla="*/ 52 w 53"/>
                <a:gd name="T11" fmla="*/ 24 h 27"/>
                <a:gd name="T12" fmla="*/ 49 w 53"/>
                <a:gd name="T13" fmla="*/ 18 h 27"/>
                <a:gd name="T14" fmla="*/ 49 w 53"/>
                <a:gd name="T15" fmla="*/ 18 h 27"/>
                <a:gd name="T16" fmla="*/ 49 w 53"/>
                <a:gd name="T1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7">
                  <a:moveTo>
                    <a:pt x="49" y="18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1"/>
                    <a:pt x="1" y="3"/>
                  </a:cubicBezTo>
                  <a:cubicBezTo>
                    <a:pt x="0" y="6"/>
                    <a:pt x="2" y="8"/>
                    <a:pt x="4" y="9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8" y="27"/>
                    <a:pt x="51" y="26"/>
                    <a:pt x="52" y="24"/>
                  </a:cubicBezTo>
                  <a:cubicBezTo>
                    <a:pt x="53" y="21"/>
                    <a:pt x="52" y="19"/>
                    <a:pt x="49" y="18"/>
                  </a:cubicBezTo>
                  <a:close/>
                  <a:moveTo>
                    <a:pt x="49" y="18"/>
                  </a:moveTo>
                  <a:cubicBezTo>
                    <a:pt x="49" y="18"/>
                    <a:pt x="49" y="18"/>
                    <a:pt x="49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Freeform 120"/>
            <p:cNvSpPr>
              <a:spLocks noEditPoints="1"/>
            </p:cNvSpPr>
            <p:nvPr/>
          </p:nvSpPr>
          <p:spPr bwMode="auto">
            <a:xfrm>
              <a:off x="7062643" y="2960084"/>
              <a:ext cx="110346" cy="79242"/>
            </a:xfrm>
            <a:custGeom>
              <a:avLst/>
              <a:gdLst>
                <a:gd name="T0" fmla="*/ 60 w 63"/>
                <a:gd name="T1" fmla="*/ 25 h 45"/>
                <a:gd name="T2" fmla="*/ 62 w 63"/>
                <a:gd name="T3" fmla="*/ 21 h 45"/>
                <a:gd name="T4" fmla="*/ 53 w 63"/>
                <a:gd name="T5" fmla="*/ 0 h 45"/>
                <a:gd name="T6" fmla="*/ 0 w 63"/>
                <a:gd name="T7" fmla="*/ 22 h 45"/>
                <a:gd name="T8" fmla="*/ 9 w 63"/>
                <a:gd name="T9" fmla="*/ 43 h 45"/>
                <a:gd name="T10" fmla="*/ 13 w 63"/>
                <a:gd name="T11" fmla="*/ 44 h 45"/>
                <a:gd name="T12" fmla="*/ 60 w 63"/>
                <a:gd name="T13" fmla="*/ 25 h 45"/>
                <a:gd name="T14" fmla="*/ 60 w 63"/>
                <a:gd name="T15" fmla="*/ 25 h 45"/>
                <a:gd name="T16" fmla="*/ 60 w 63"/>
                <a:gd name="T17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45">
                  <a:moveTo>
                    <a:pt x="60" y="25"/>
                  </a:moveTo>
                  <a:cubicBezTo>
                    <a:pt x="62" y="24"/>
                    <a:pt x="63" y="23"/>
                    <a:pt x="62" y="2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11" y="45"/>
                    <a:pt x="13" y="44"/>
                  </a:cubicBezTo>
                  <a:cubicBezTo>
                    <a:pt x="60" y="25"/>
                    <a:pt x="60" y="25"/>
                    <a:pt x="60" y="25"/>
                  </a:cubicBezTo>
                  <a:close/>
                  <a:moveTo>
                    <a:pt x="60" y="25"/>
                  </a:moveTo>
                  <a:cubicBezTo>
                    <a:pt x="60" y="25"/>
                    <a:pt x="60" y="25"/>
                    <a:pt x="60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1" name="Freeform 121"/>
            <p:cNvSpPr>
              <a:spLocks noEditPoints="1"/>
            </p:cNvSpPr>
            <p:nvPr/>
          </p:nvSpPr>
          <p:spPr bwMode="auto">
            <a:xfrm>
              <a:off x="7022652" y="2937126"/>
              <a:ext cx="287345" cy="308822"/>
            </a:xfrm>
            <a:custGeom>
              <a:avLst/>
              <a:gdLst>
                <a:gd name="T0" fmla="*/ 1 w 164"/>
                <a:gd name="T1" fmla="*/ 81 h 176"/>
                <a:gd name="T2" fmla="*/ 1 w 164"/>
                <a:gd name="T3" fmla="*/ 87 h 176"/>
                <a:gd name="T4" fmla="*/ 33 w 164"/>
                <a:gd name="T5" fmla="*/ 166 h 176"/>
                <a:gd name="T6" fmla="*/ 49 w 164"/>
                <a:gd name="T7" fmla="*/ 173 h 176"/>
                <a:gd name="T8" fmla="*/ 154 w 164"/>
                <a:gd name="T9" fmla="*/ 131 h 176"/>
                <a:gd name="T10" fmla="*/ 161 w 164"/>
                <a:gd name="T11" fmla="*/ 114 h 176"/>
                <a:gd name="T12" fmla="*/ 119 w 164"/>
                <a:gd name="T13" fmla="*/ 10 h 176"/>
                <a:gd name="T14" fmla="*/ 102 w 164"/>
                <a:gd name="T15" fmla="*/ 3 h 176"/>
                <a:gd name="T16" fmla="*/ 85 w 164"/>
                <a:gd name="T17" fmla="*/ 10 h 176"/>
                <a:gd name="T18" fmla="*/ 94 w 164"/>
                <a:gd name="T19" fmla="*/ 31 h 176"/>
                <a:gd name="T20" fmla="*/ 87 w 164"/>
                <a:gd name="T21" fmla="*/ 46 h 176"/>
                <a:gd name="T22" fmla="*/ 39 w 164"/>
                <a:gd name="T23" fmla="*/ 66 h 176"/>
                <a:gd name="T24" fmla="*/ 23 w 164"/>
                <a:gd name="T25" fmla="*/ 59 h 176"/>
                <a:gd name="T26" fmla="*/ 17 w 164"/>
                <a:gd name="T27" fmla="*/ 43 h 176"/>
                <a:gd name="T28" fmla="*/ 1 w 164"/>
                <a:gd name="T29" fmla="*/ 81 h 176"/>
                <a:gd name="T30" fmla="*/ 32 w 164"/>
                <a:gd name="T31" fmla="*/ 107 h 176"/>
                <a:gd name="T32" fmla="*/ 36 w 164"/>
                <a:gd name="T33" fmla="*/ 98 h 176"/>
                <a:gd name="T34" fmla="*/ 111 w 164"/>
                <a:gd name="T35" fmla="*/ 67 h 176"/>
                <a:gd name="T36" fmla="*/ 121 w 164"/>
                <a:gd name="T37" fmla="*/ 71 h 176"/>
                <a:gd name="T38" fmla="*/ 135 w 164"/>
                <a:gd name="T39" fmla="*/ 107 h 176"/>
                <a:gd name="T40" fmla="*/ 131 w 164"/>
                <a:gd name="T41" fmla="*/ 117 h 176"/>
                <a:gd name="T42" fmla="*/ 56 w 164"/>
                <a:gd name="T43" fmla="*/ 147 h 176"/>
                <a:gd name="T44" fmla="*/ 47 w 164"/>
                <a:gd name="T45" fmla="*/ 143 h 176"/>
                <a:gd name="T46" fmla="*/ 32 w 164"/>
                <a:gd name="T47" fmla="*/ 107 h 176"/>
                <a:gd name="T48" fmla="*/ 47 w 164"/>
                <a:gd name="T49" fmla="*/ 143 h 176"/>
                <a:gd name="T50" fmla="*/ 47 w 164"/>
                <a:gd name="T51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176">
                  <a:moveTo>
                    <a:pt x="1" y="81"/>
                  </a:moveTo>
                  <a:cubicBezTo>
                    <a:pt x="0" y="83"/>
                    <a:pt x="0" y="85"/>
                    <a:pt x="1" y="87"/>
                  </a:cubicBezTo>
                  <a:cubicBezTo>
                    <a:pt x="33" y="166"/>
                    <a:pt x="33" y="166"/>
                    <a:pt x="33" y="166"/>
                  </a:cubicBezTo>
                  <a:cubicBezTo>
                    <a:pt x="35" y="173"/>
                    <a:pt x="43" y="176"/>
                    <a:pt x="49" y="173"/>
                  </a:cubicBezTo>
                  <a:cubicBezTo>
                    <a:pt x="154" y="131"/>
                    <a:pt x="154" y="131"/>
                    <a:pt x="154" y="131"/>
                  </a:cubicBezTo>
                  <a:cubicBezTo>
                    <a:pt x="161" y="128"/>
                    <a:pt x="164" y="121"/>
                    <a:pt x="161" y="11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6" y="3"/>
                    <a:pt x="109" y="0"/>
                    <a:pt x="102" y="3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6" y="37"/>
                    <a:pt x="93" y="44"/>
                    <a:pt x="87" y="4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3" y="68"/>
                    <a:pt x="26" y="65"/>
                    <a:pt x="23" y="5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" y="81"/>
                    <a:pt x="1" y="81"/>
                    <a:pt x="1" y="81"/>
                  </a:cubicBezTo>
                  <a:close/>
                  <a:moveTo>
                    <a:pt x="32" y="107"/>
                  </a:moveTo>
                  <a:cubicBezTo>
                    <a:pt x="31" y="103"/>
                    <a:pt x="32" y="99"/>
                    <a:pt x="36" y="98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15" y="66"/>
                    <a:pt x="119" y="68"/>
                    <a:pt x="121" y="71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7" y="111"/>
                    <a:pt x="135" y="115"/>
                    <a:pt x="131" y="117"/>
                  </a:cubicBezTo>
                  <a:cubicBezTo>
                    <a:pt x="56" y="147"/>
                    <a:pt x="56" y="147"/>
                    <a:pt x="56" y="147"/>
                  </a:cubicBezTo>
                  <a:cubicBezTo>
                    <a:pt x="53" y="149"/>
                    <a:pt x="48" y="147"/>
                    <a:pt x="47" y="143"/>
                  </a:cubicBezTo>
                  <a:lnTo>
                    <a:pt x="32" y="107"/>
                  </a:lnTo>
                  <a:close/>
                  <a:moveTo>
                    <a:pt x="47" y="143"/>
                  </a:moveTo>
                  <a:cubicBezTo>
                    <a:pt x="47" y="143"/>
                    <a:pt x="47" y="143"/>
                    <a:pt x="47" y="1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Freeform 122"/>
            <p:cNvSpPr>
              <a:spLocks noEditPoints="1"/>
            </p:cNvSpPr>
            <p:nvPr/>
          </p:nvSpPr>
          <p:spPr bwMode="auto">
            <a:xfrm>
              <a:off x="7101154" y="3079317"/>
              <a:ext cx="121455" cy="59246"/>
            </a:xfrm>
            <a:custGeom>
              <a:avLst/>
              <a:gdLst>
                <a:gd name="T0" fmla="*/ 4 w 69"/>
                <a:gd name="T1" fmla="*/ 24 h 34"/>
                <a:gd name="T2" fmla="*/ 1 w 69"/>
                <a:gd name="T3" fmla="*/ 30 h 34"/>
                <a:gd name="T4" fmla="*/ 7 w 69"/>
                <a:gd name="T5" fmla="*/ 33 h 34"/>
                <a:gd name="T6" fmla="*/ 66 w 69"/>
                <a:gd name="T7" fmla="*/ 9 h 34"/>
                <a:gd name="T8" fmla="*/ 69 w 69"/>
                <a:gd name="T9" fmla="*/ 3 h 34"/>
                <a:gd name="T10" fmla="*/ 63 w 69"/>
                <a:gd name="T11" fmla="*/ 1 h 34"/>
                <a:gd name="T12" fmla="*/ 4 w 69"/>
                <a:gd name="T13" fmla="*/ 24 h 34"/>
                <a:gd name="T14" fmla="*/ 4 w 69"/>
                <a:gd name="T15" fmla="*/ 24 h 34"/>
                <a:gd name="T16" fmla="*/ 4 w 69"/>
                <a:gd name="T17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34">
                  <a:moveTo>
                    <a:pt x="4" y="24"/>
                  </a:moveTo>
                  <a:cubicBezTo>
                    <a:pt x="1" y="25"/>
                    <a:pt x="0" y="28"/>
                    <a:pt x="1" y="30"/>
                  </a:cubicBezTo>
                  <a:cubicBezTo>
                    <a:pt x="2" y="33"/>
                    <a:pt x="5" y="34"/>
                    <a:pt x="7" y="33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8" y="8"/>
                    <a:pt x="69" y="5"/>
                    <a:pt x="69" y="3"/>
                  </a:cubicBezTo>
                  <a:cubicBezTo>
                    <a:pt x="68" y="1"/>
                    <a:pt x="65" y="0"/>
                    <a:pt x="63" y="1"/>
                  </a:cubicBezTo>
                  <a:cubicBezTo>
                    <a:pt x="4" y="24"/>
                    <a:pt x="4" y="24"/>
                    <a:pt x="4" y="24"/>
                  </a:cubicBezTo>
                  <a:close/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Freeform 123"/>
            <p:cNvSpPr>
              <a:spLocks noEditPoints="1"/>
            </p:cNvSpPr>
            <p:nvPr/>
          </p:nvSpPr>
          <p:spPr bwMode="auto">
            <a:xfrm>
              <a:off x="7129296" y="3114124"/>
              <a:ext cx="91091" cy="48878"/>
            </a:xfrm>
            <a:custGeom>
              <a:avLst/>
              <a:gdLst>
                <a:gd name="T0" fmla="*/ 3 w 52"/>
                <a:gd name="T1" fmla="*/ 18 h 28"/>
                <a:gd name="T2" fmla="*/ 0 w 52"/>
                <a:gd name="T3" fmla="*/ 24 h 28"/>
                <a:gd name="T4" fmla="*/ 6 w 52"/>
                <a:gd name="T5" fmla="*/ 27 h 28"/>
                <a:gd name="T6" fmla="*/ 48 w 52"/>
                <a:gd name="T7" fmla="*/ 10 h 28"/>
                <a:gd name="T8" fmla="*/ 51 w 52"/>
                <a:gd name="T9" fmla="*/ 4 h 28"/>
                <a:gd name="T10" fmla="*/ 45 w 52"/>
                <a:gd name="T11" fmla="*/ 1 h 28"/>
                <a:gd name="T12" fmla="*/ 3 w 52"/>
                <a:gd name="T13" fmla="*/ 18 h 28"/>
                <a:gd name="T14" fmla="*/ 3 w 52"/>
                <a:gd name="T15" fmla="*/ 18 h 28"/>
                <a:gd name="T16" fmla="*/ 3 w 52"/>
                <a:gd name="T1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8">
                  <a:moveTo>
                    <a:pt x="3" y="18"/>
                  </a:moveTo>
                  <a:cubicBezTo>
                    <a:pt x="1" y="19"/>
                    <a:pt x="0" y="22"/>
                    <a:pt x="0" y="24"/>
                  </a:cubicBezTo>
                  <a:cubicBezTo>
                    <a:pt x="1" y="26"/>
                    <a:pt x="4" y="28"/>
                    <a:pt x="6" y="27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51" y="9"/>
                    <a:pt x="52" y="6"/>
                    <a:pt x="51" y="4"/>
                  </a:cubicBezTo>
                  <a:cubicBezTo>
                    <a:pt x="50" y="1"/>
                    <a:pt x="47" y="0"/>
                    <a:pt x="45" y="1"/>
                  </a:cubicBezTo>
                  <a:cubicBezTo>
                    <a:pt x="3" y="18"/>
                    <a:pt x="3" y="18"/>
                    <a:pt x="3" y="18"/>
                  </a:cubicBezTo>
                  <a:close/>
                  <a:moveTo>
                    <a:pt x="3" y="18"/>
                  </a:moveTo>
                  <a:cubicBezTo>
                    <a:pt x="3" y="18"/>
                    <a:pt x="3" y="18"/>
                    <a:pt x="3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Freeform 124"/>
            <p:cNvSpPr>
              <a:spLocks noEditPoints="1"/>
            </p:cNvSpPr>
            <p:nvPr/>
          </p:nvSpPr>
          <p:spPr bwMode="auto">
            <a:xfrm>
              <a:off x="7833588" y="3758429"/>
              <a:ext cx="108125" cy="79242"/>
            </a:xfrm>
            <a:custGeom>
              <a:avLst/>
              <a:gdLst>
                <a:gd name="T0" fmla="*/ 2 w 62"/>
                <a:gd name="T1" fmla="*/ 25 h 45"/>
                <a:gd name="T2" fmla="*/ 50 w 62"/>
                <a:gd name="T3" fmla="*/ 44 h 45"/>
                <a:gd name="T4" fmla="*/ 54 w 62"/>
                <a:gd name="T5" fmla="*/ 43 h 45"/>
                <a:gd name="T6" fmla="*/ 62 w 62"/>
                <a:gd name="T7" fmla="*/ 21 h 45"/>
                <a:gd name="T8" fmla="*/ 9 w 62"/>
                <a:gd name="T9" fmla="*/ 0 h 45"/>
                <a:gd name="T10" fmla="*/ 1 w 62"/>
                <a:gd name="T11" fmla="*/ 21 h 45"/>
                <a:gd name="T12" fmla="*/ 2 w 62"/>
                <a:gd name="T13" fmla="*/ 25 h 45"/>
                <a:gd name="T14" fmla="*/ 2 w 62"/>
                <a:gd name="T15" fmla="*/ 25 h 45"/>
                <a:gd name="T16" fmla="*/ 2 w 62"/>
                <a:gd name="T17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5">
                  <a:moveTo>
                    <a:pt x="2" y="25"/>
                  </a:moveTo>
                  <a:cubicBezTo>
                    <a:pt x="50" y="44"/>
                    <a:pt x="50" y="44"/>
                    <a:pt x="50" y="44"/>
                  </a:cubicBezTo>
                  <a:cubicBezTo>
                    <a:pt x="52" y="45"/>
                    <a:pt x="53" y="44"/>
                    <a:pt x="54" y="43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3"/>
                    <a:pt x="1" y="24"/>
                    <a:pt x="2" y="25"/>
                  </a:cubicBezTo>
                  <a:close/>
                  <a:moveTo>
                    <a:pt x="2" y="25"/>
                  </a:moveTo>
                  <a:cubicBezTo>
                    <a:pt x="2" y="25"/>
                    <a:pt x="2" y="25"/>
                    <a:pt x="2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5" name="Freeform 125"/>
            <p:cNvSpPr>
              <a:spLocks noEditPoints="1"/>
            </p:cNvSpPr>
            <p:nvPr/>
          </p:nvSpPr>
          <p:spPr bwMode="auto">
            <a:xfrm>
              <a:off x="7696580" y="3736212"/>
              <a:ext cx="287345" cy="308081"/>
            </a:xfrm>
            <a:custGeom>
              <a:avLst/>
              <a:gdLst>
                <a:gd name="T0" fmla="*/ 163 w 164"/>
                <a:gd name="T1" fmla="*/ 81 h 176"/>
                <a:gd name="T2" fmla="*/ 147 w 164"/>
                <a:gd name="T3" fmla="*/ 43 h 176"/>
                <a:gd name="T4" fmla="*/ 140 w 164"/>
                <a:gd name="T5" fmla="*/ 59 h 176"/>
                <a:gd name="T6" fmla="*/ 125 w 164"/>
                <a:gd name="T7" fmla="*/ 66 h 176"/>
                <a:gd name="T8" fmla="*/ 77 w 164"/>
                <a:gd name="T9" fmla="*/ 46 h 176"/>
                <a:gd name="T10" fmla="*/ 70 w 164"/>
                <a:gd name="T11" fmla="*/ 31 h 176"/>
                <a:gd name="T12" fmla="*/ 79 w 164"/>
                <a:gd name="T13" fmla="*/ 10 h 176"/>
                <a:gd name="T14" fmla="*/ 61 w 164"/>
                <a:gd name="T15" fmla="*/ 3 h 176"/>
                <a:gd name="T16" fmla="*/ 45 w 164"/>
                <a:gd name="T17" fmla="*/ 10 h 176"/>
                <a:gd name="T18" fmla="*/ 3 w 164"/>
                <a:gd name="T19" fmla="*/ 114 h 176"/>
                <a:gd name="T20" fmla="*/ 10 w 164"/>
                <a:gd name="T21" fmla="*/ 131 h 176"/>
                <a:gd name="T22" fmla="*/ 114 w 164"/>
                <a:gd name="T23" fmla="*/ 173 h 176"/>
                <a:gd name="T24" fmla="*/ 131 w 164"/>
                <a:gd name="T25" fmla="*/ 166 h 176"/>
                <a:gd name="T26" fmla="*/ 163 w 164"/>
                <a:gd name="T27" fmla="*/ 87 h 176"/>
                <a:gd name="T28" fmla="*/ 163 w 164"/>
                <a:gd name="T29" fmla="*/ 81 h 176"/>
                <a:gd name="T30" fmla="*/ 117 w 164"/>
                <a:gd name="T31" fmla="*/ 143 h 176"/>
                <a:gd name="T32" fmla="*/ 107 w 164"/>
                <a:gd name="T33" fmla="*/ 147 h 176"/>
                <a:gd name="T34" fmla="*/ 33 w 164"/>
                <a:gd name="T35" fmla="*/ 117 h 176"/>
                <a:gd name="T36" fmla="*/ 29 w 164"/>
                <a:gd name="T37" fmla="*/ 107 h 176"/>
                <a:gd name="T38" fmla="*/ 43 w 164"/>
                <a:gd name="T39" fmla="*/ 71 h 176"/>
                <a:gd name="T40" fmla="*/ 53 w 164"/>
                <a:gd name="T41" fmla="*/ 67 h 176"/>
                <a:gd name="T42" fmla="*/ 127 w 164"/>
                <a:gd name="T43" fmla="*/ 97 h 176"/>
                <a:gd name="T44" fmla="*/ 132 w 164"/>
                <a:gd name="T45" fmla="*/ 107 h 176"/>
                <a:gd name="T46" fmla="*/ 117 w 164"/>
                <a:gd name="T47" fmla="*/ 143 h 176"/>
                <a:gd name="T48" fmla="*/ 117 w 164"/>
                <a:gd name="T49" fmla="*/ 143 h 176"/>
                <a:gd name="T50" fmla="*/ 117 w 164"/>
                <a:gd name="T51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176">
                  <a:moveTo>
                    <a:pt x="163" y="81"/>
                  </a:moveTo>
                  <a:cubicBezTo>
                    <a:pt x="147" y="43"/>
                    <a:pt x="147" y="43"/>
                    <a:pt x="147" y="43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38" y="65"/>
                    <a:pt x="131" y="68"/>
                    <a:pt x="125" y="6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1" y="44"/>
                    <a:pt x="68" y="37"/>
                    <a:pt x="70" y="31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5" y="0"/>
                    <a:pt x="48" y="3"/>
                    <a:pt x="45" y="10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0" y="121"/>
                    <a:pt x="3" y="128"/>
                    <a:pt x="10" y="131"/>
                  </a:cubicBezTo>
                  <a:cubicBezTo>
                    <a:pt x="114" y="173"/>
                    <a:pt x="114" y="173"/>
                    <a:pt x="114" y="173"/>
                  </a:cubicBezTo>
                  <a:cubicBezTo>
                    <a:pt x="121" y="176"/>
                    <a:pt x="128" y="173"/>
                    <a:pt x="131" y="166"/>
                  </a:cubicBezTo>
                  <a:cubicBezTo>
                    <a:pt x="163" y="87"/>
                    <a:pt x="163" y="87"/>
                    <a:pt x="163" y="87"/>
                  </a:cubicBezTo>
                  <a:cubicBezTo>
                    <a:pt x="164" y="85"/>
                    <a:pt x="164" y="83"/>
                    <a:pt x="163" y="81"/>
                  </a:cubicBezTo>
                  <a:close/>
                  <a:moveTo>
                    <a:pt x="117" y="143"/>
                  </a:moveTo>
                  <a:cubicBezTo>
                    <a:pt x="116" y="147"/>
                    <a:pt x="111" y="148"/>
                    <a:pt x="107" y="14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29" y="115"/>
                    <a:pt x="27" y="111"/>
                    <a:pt x="29" y="10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5" y="68"/>
                    <a:pt x="49" y="66"/>
                    <a:pt x="53" y="67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31" y="99"/>
                    <a:pt x="133" y="103"/>
                    <a:pt x="132" y="107"/>
                  </a:cubicBezTo>
                  <a:lnTo>
                    <a:pt x="117" y="143"/>
                  </a:lnTo>
                  <a:close/>
                  <a:moveTo>
                    <a:pt x="117" y="143"/>
                  </a:moveTo>
                  <a:cubicBezTo>
                    <a:pt x="117" y="143"/>
                    <a:pt x="117" y="143"/>
                    <a:pt x="117" y="1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Freeform 126"/>
            <p:cNvSpPr>
              <a:spLocks noEditPoints="1"/>
            </p:cNvSpPr>
            <p:nvPr/>
          </p:nvSpPr>
          <p:spPr bwMode="auto">
            <a:xfrm>
              <a:off x="7782488" y="3876181"/>
              <a:ext cx="122936" cy="61468"/>
            </a:xfrm>
            <a:custGeom>
              <a:avLst/>
              <a:gdLst>
                <a:gd name="T0" fmla="*/ 66 w 70"/>
                <a:gd name="T1" fmla="*/ 25 h 35"/>
                <a:gd name="T2" fmla="*/ 7 w 70"/>
                <a:gd name="T3" fmla="*/ 1 h 35"/>
                <a:gd name="T4" fmla="*/ 1 w 70"/>
                <a:gd name="T5" fmla="*/ 4 h 35"/>
                <a:gd name="T6" fmla="*/ 4 w 70"/>
                <a:gd name="T7" fmla="*/ 10 h 35"/>
                <a:gd name="T8" fmla="*/ 63 w 70"/>
                <a:gd name="T9" fmla="*/ 34 h 35"/>
                <a:gd name="T10" fmla="*/ 69 w 70"/>
                <a:gd name="T11" fmla="*/ 31 h 35"/>
                <a:gd name="T12" fmla="*/ 66 w 70"/>
                <a:gd name="T13" fmla="*/ 25 h 35"/>
                <a:gd name="T14" fmla="*/ 66 w 70"/>
                <a:gd name="T15" fmla="*/ 25 h 35"/>
                <a:gd name="T16" fmla="*/ 66 w 70"/>
                <a:gd name="T17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35">
                  <a:moveTo>
                    <a:pt x="66" y="25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2"/>
                    <a:pt x="1" y="4"/>
                  </a:cubicBezTo>
                  <a:cubicBezTo>
                    <a:pt x="0" y="6"/>
                    <a:pt x="1" y="9"/>
                    <a:pt x="4" y="10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5" y="35"/>
                    <a:pt x="68" y="34"/>
                    <a:pt x="69" y="31"/>
                  </a:cubicBezTo>
                  <a:cubicBezTo>
                    <a:pt x="70" y="29"/>
                    <a:pt x="69" y="26"/>
                    <a:pt x="66" y="25"/>
                  </a:cubicBezTo>
                  <a:close/>
                  <a:moveTo>
                    <a:pt x="66" y="25"/>
                  </a:moveTo>
                  <a:cubicBezTo>
                    <a:pt x="66" y="25"/>
                    <a:pt x="66" y="25"/>
                    <a:pt x="66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Freeform 127"/>
            <p:cNvSpPr>
              <a:spLocks noEditPoints="1"/>
            </p:cNvSpPr>
            <p:nvPr/>
          </p:nvSpPr>
          <p:spPr bwMode="auto">
            <a:xfrm>
              <a:off x="7786190" y="3913211"/>
              <a:ext cx="91091" cy="46657"/>
            </a:xfrm>
            <a:custGeom>
              <a:avLst/>
              <a:gdLst>
                <a:gd name="T0" fmla="*/ 49 w 52"/>
                <a:gd name="T1" fmla="*/ 18 h 27"/>
                <a:gd name="T2" fmla="*/ 7 w 52"/>
                <a:gd name="T3" fmla="*/ 1 h 27"/>
                <a:gd name="T4" fmla="*/ 1 w 52"/>
                <a:gd name="T5" fmla="*/ 4 h 27"/>
                <a:gd name="T6" fmla="*/ 3 w 52"/>
                <a:gd name="T7" fmla="*/ 10 h 27"/>
                <a:gd name="T8" fmla="*/ 45 w 52"/>
                <a:gd name="T9" fmla="*/ 26 h 27"/>
                <a:gd name="T10" fmla="*/ 51 w 52"/>
                <a:gd name="T11" fmla="*/ 24 h 27"/>
                <a:gd name="T12" fmla="*/ 49 w 52"/>
                <a:gd name="T13" fmla="*/ 18 h 27"/>
                <a:gd name="T14" fmla="*/ 49 w 52"/>
                <a:gd name="T15" fmla="*/ 18 h 27"/>
                <a:gd name="T16" fmla="*/ 49 w 52"/>
                <a:gd name="T1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7">
                  <a:moveTo>
                    <a:pt x="49" y="18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1"/>
                    <a:pt x="1" y="4"/>
                  </a:cubicBezTo>
                  <a:cubicBezTo>
                    <a:pt x="0" y="6"/>
                    <a:pt x="1" y="9"/>
                    <a:pt x="3" y="10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8" y="27"/>
                    <a:pt x="50" y="26"/>
                    <a:pt x="51" y="24"/>
                  </a:cubicBezTo>
                  <a:cubicBezTo>
                    <a:pt x="52" y="22"/>
                    <a:pt x="51" y="19"/>
                    <a:pt x="49" y="18"/>
                  </a:cubicBezTo>
                  <a:close/>
                  <a:moveTo>
                    <a:pt x="49" y="18"/>
                  </a:moveTo>
                  <a:cubicBezTo>
                    <a:pt x="49" y="18"/>
                    <a:pt x="49" y="18"/>
                    <a:pt x="49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8" name="Freeform 128"/>
            <p:cNvSpPr>
              <a:spLocks noEditPoints="1"/>
            </p:cNvSpPr>
            <p:nvPr/>
          </p:nvSpPr>
          <p:spPr bwMode="auto">
            <a:xfrm>
              <a:off x="9892401" y="3310378"/>
              <a:ext cx="191070" cy="182183"/>
            </a:xfrm>
            <a:custGeom>
              <a:avLst/>
              <a:gdLst>
                <a:gd name="T0" fmla="*/ 29 w 109"/>
                <a:gd name="T1" fmla="*/ 8 h 104"/>
                <a:gd name="T2" fmla="*/ 22 w 109"/>
                <a:gd name="T3" fmla="*/ 1 h 104"/>
                <a:gd name="T4" fmla="*/ 0 w 109"/>
                <a:gd name="T5" fmla="*/ 41 h 104"/>
                <a:gd name="T6" fmla="*/ 10 w 109"/>
                <a:gd name="T7" fmla="*/ 41 h 104"/>
                <a:gd name="T8" fmla="*/ 29 w 109"/>
                <a:gd name="T9" fmla="*/ 8 h 104"/>
                <a:gd name="T10" fmla="*/ 99 w 109"/>
                <a:gd name="T11" fmla="*/ 41 h 104"/>
                <a:gd name="T12" fmla="*/ 109 w 109"/>
                <a:gd name="T13" fmla="*/ 41 h 104"/>
                <a:gd name="T14" fmla="*/ 88 w 109"/>
                <a:gd name="T15" fmla="*/ 1 h 104"/>
                <a:gd name="T16" fmla="*/ 81 w 109"/>
                <a:gd name="T17" fmla="*/ 8 h 104"/>
                <a:gd name="T18" fmla="*/ 99 w 109"/>
                <a:gd name="T19" fmla="*/ 41 h 104"/>
                <a:gd name="T20" fmla="*/ 88 w 109"/>
                <a:gd name="T21" fmla="*/ 44 h 104"/>
                <a:gd name="T22" fmla="*/ 62 w 109"/>
                <a:gd name="T23" fmla="*/ 11 h 104"/>
                <a:gd name="T24" fmla="*/ 62 w 109"/>
                <a:gd name="T25" fmla="*/ 7 h 104"/>
                <a:gd name="T26" fmla="*/ 55 w 109"/>
                <a:gd name="T27" fmla="*/ 0 h 104"/>
                <a:gd name="T28" fmla="*/ 47 w 109"/>
                <a:gd name="T29" fmla="*/ 7 h 104"/>
                <a:gd name="T30" fmla="*/ 47 w 109"/>
                <a:gd name="T31" fmla="*/ 11 h 104"/>
                <a:gd name="T32" fmla="*/ 21 w 109"/>
                <a:gd name="T33" fmla="*/ 44 h 104"/>
                <a:gd name="T34" fmla="*/ 21 w 109"/>
                <a:gd name="T35" fmla="*/ 73 h 104"/>
                <a:gd name="T36" fmla="*/ 10 w 109"/>
                <a:gd name="T37" fmla="*/ 83 h 104"/>
                <a:gd name="T38" fmla="*/ 10 w 109"/>
                <a:gd name="T39" fmla="*/ 88 h 104"/>
                <a:gd name="T40" fmla="*/ 99 w 109"/>
                <a:gd name="T41" fmla="*/ 88 h 104"/>
                <a:gd name="T42" fmla="*/ 99 w 109"/>
                <a:gd name="T43" fmla="*/ 83 h 104"/>
                <a:gd name="T44" fmla="*/ 88 w 109"/>
                <a:gd name="T45" fmla="*/ 73 h 104"/>
                <a:gd name="T46" fmla="*/ 88 w 109"/>
                <a:gd name="T47" fmla="*/ 44 h 104"/>
                <a:gd name="T48" fmla="*/ 55 w 109"/>
                <a:gd name="T49" fmla="*/ 104 h 104"/>
                <a:gd name="T50" fmla="*/ 57 w 109"/>
                <a:gd name="T51" fmla="*/ 104 h 104"/>
                <a:gd name="T52" fmla="*/ 64 w 109"/>
                <a:gd name="T53" fmla="*/ 98 h 104"/>
                <a:gd name="T54" fmla="*/ 65 w 109"/>
                <a:gd name="T55" fmla="*/ 93 h 104"/>
                <a:gd name="T56" fmla="*/ 44 w 109"/>
                <a:gd name="T57" fmla="*/ 93 h 104"/>
                <a:gd name="T58" fmla="*/ 55 w 109"/>
                <a:gd name="T59" fmla="*/ 104 h 104"/>
                <a:gd name="T60" fmla="*/ 55 w 109"/>
                <a:gd name="T61" fmla="*/ 104 h 104"/>
                <a:gd name="T62" fmla="*/ 55 w 109"/>
                <a:gd name="T6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104">
                  <a:moveTo>
                    <a:pt x="29" y="8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9" y="10"/>
                    <a:pt x="1" y="25"/>
                    <a:pt x="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27"/>
                    <a:pt x="18" y="15"/>
                    <a:pt x="29" y="8"/>
                  </a:cubicBezTo>
                  <a:close/>
                  <a:moveTo>
                    <a:pt x="99" y="41"/>
                  </a:moveTo>
                  <a:cubicBezTo>
                    <a:pt x="109" y="41"/>
                    <a:pt x="109" y="41"/>
                    <a:pt x="109" y="41"/>
                  </a:cubicBezTo>
                  <a:cubicBezTo>
                    <a:pt x="108" y="25"/>
                    <a:pt x="100" y="10"/>
                    <a:pt x="88" y="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91" y="15"/>
                    <a:pt x="98" y="27"/>
                    <a:pt x="99" y="41"/>
                  </a:cubicBezTo>
                  <a:close/>
                  <a:moveTo>
                    <a:pt x="88" y="44"/>
                  </a:moveTo>
                  <a:cubicBezTo>
                    <a:pt x="88" y="28"/>
                    <a:pt x="78" y="15"/>
                    <a:pt x="62" y="11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3"/>
                    <a:pt x="59" y="0"/>
                    <a:pt x="55" y="0"/>
                  </a:cubicBezTo>
                  <a:cubicBezTo>
                    <a:pt x="50" y="0"/>
                    <a:pt x="47" y="3"/>
                    <a:pt x="47" y="7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32" y="15"/>
                    <a:pt x="21" y="28"/>
                    <a:pt x="21" y="4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99" y="88"/>
                    <a:pt x="99" y="88"/>
                    <a:pt x="99" y="88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88" y="73"/>
                    <a:pt x="88" y="73"/>
                    <a:pt x="88" y="73"/>
                  </a:cubicBezTo>
                  <a:lnTo>
                    <a:pt x="88" y="44"/>
                  </a:lnTo>
                  <a:close/>
                  <a:moveTo>
                    <a:pt x="55" y="104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60" y="103"/>
                    <a:pt x="63" y="101"/>
                    <a:pt x="64" y="98"/>
                  </a:cubicBezTo>
                  <a:cubicBezTo>
                    <a:pt x="64" y="96"/>
                    <a:pt x="65" y="95"/>
                    <a:pt x="65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9"/>
                    <a:pt x="49" y="104"/>
                    <a:pt x="55" y="104"/>
                  </a:cubicBezTo>
                  <a:close/>
                  <a:moveTo>
                    <a:pt x="55" y="104"/>
                  </a:moveTo>
                  <a:cubicBezTo>
                    <a:pt x="55" y="104"/>
                    <a:pt x="55" y="104"/>
                    <a:pt x="55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Freeform 129"/>
            <p:cNvSpPr>
              <a:spLocks noEditPoints="1"/>
            </p:cNvSpPr>
            <p:nvPr/>
          </p:nvSpPr>
          <p:spPr bwMode="auto">
            <a:xfrm>
              <a:off x="7420344" y="2280971"/>
              <a:ext cx="192551" cy="182183"/>
            </a:xfrm>
            <a:custGeom>
              <a:avLst/>
              <a:gdLst>
                <a:gd name="T0" fmla="*/ 29 w 110"/>
                <a:gd name="T1" fmla="*/ 8 h 104"/>
                <a:gd name="T2" fmla="*/ 22 w 110"/>
                <a:gd name="T3" fmla="*/ 1 h 104"/>
                <a:gd name="T4" fmla="*/ 0 w 110"/>
                <a:gd name="T5" fmla="*/ 42 h 104"/>
                <a:gd name="T6" fmla="*/ 11 w 110"/>
                <a:gd name="T7" fmla="*/ 42 h 104"/>
                <a:gd name="T8" fmla="*/ 29 w 110"/>
                <a:gd name="T9" fmla="*/ 8 h 104"/>
                <a:gd name="T10" fmla="*/ 99 w 110"/>
                <a:gd name="T11" fmla="*/ 42 h 104"/>
                <a:gd name="T12" fmla="*/ 110 w 110"/>
                <a:gd name="T13" fmla="*/ 42 h 104"/>
                <a:gd name="T14" fmla="*/ 88 w 110"/>
                <a:gd name="T15" fmla="*/ 1 h 104"/>
                <a:gd name="T16" fmla="*/ 81 w 110"/>
                <a:gd name="T17" fmla="*/ 8 h 104"/>
                <a:gd name="T18" fmla="*/ 99 w 110"/>
                <a:gd name="T19" fmla="*/ 42 h 104"/>
                <a:gd name="T20" fmla="*/ 89 w 110"/>
                <a:gd name="T21" fmla="*/ 44 h 104"/>
                <a:gd name="T22" fmla="*/ 63 w 110"/>
                <a:gd name="T23" fmla="*/ 12 h 104"/>
                <a:gd name="T24" fmla="*/ 63 w 110"/>
                <a:gd name="T25" fmla="*/ 8 h 104"/>
                <a:gd name="T26" fmla="*/ 55 w 110"/>
                <a:gd name="T27" fmla="*/ 0 h 104"/>
                <a:gd name="T28" fmla="*/ 47 w 110"/>
                <a:gd name="T29" fmla="*/ 8 h 104"/>
                <a:gd name="T30" fmla="*/ 47 w 110"/>
                <a:gd name="T31" fmla="*/ 12 h 104"/>
                <a:gd name="T32" fmla="*/ 21 w 110"/>
                <a:gd name="T33" fmla="*/ 44 h 104"/>
                <a:gd name="T34" fmla="*/ 21 w 110"/>
                <a:gd name="T35" fmla="*/ 73 h 104"/>
                <a:gd name="T36" fmla="*/ 11 w 110"/>
                <a:gd name="T37" fmla="*/ 84 h 104"/>
                <a:gd name="T38" fmla="*/ 11 w 110"/>
                <a:gd name="T39" fmla="*/ 89 h 104"/>
                <a:gd name="T40" fmla="*/ 99 w 110"/>
                <a:gd name="T41" fmla="*/ 89 h 104"/>
                <a:gd name="T42" fmla="*/ 99 w 110"/>
                <a:gd name="T43" fmla="*/ 84 h 104"/>
                <a:gd name="T44" fmla="*/ 89 w 110"/>
                <a:gd name="T45" fmla="*/ 73 h 104"/>
                <a:gd name="T46" fmla="*/ 89 w 110"/>
                <a:gd name="T47" fmla="*/ 44 h 104"/>
                <a:gd name="T48" fmla="*/ 55 w 110"/>
                <a:gd name="T49" fmla="*/ 104 h 104"/>
                <a:gd name="T50" fmla="*/ 57 w 110"/>
                <a:gd name="T51" fmla="*/ 104 h 104"/>
                <a:gd name="T52" fmla="*/ 64 w 110"/>
                <a:gd name="T53" fmla="*/ 98 h 104"/>
                <a:gd name="T54" fmla="*/ 65 w 110"/>
                <a:gd name="T55" fmla="*/ 94 h 104"/>
                <a:gd name="T56" fmla="*/ 45 w 110"/>
                <a:gd name="T57" fmla="*/ 94 h 104"/>
                <a:gd name="T58" fmla="*/ 55 w 110"/>
                <a:gd name="T59" fmla="*/ 104 h 104"/>
                <a:gd name="T60" fmla="*/ 55 w 110"/>
                <a:gd name="T61" fmla="*/ 104 h 104"/>
                <a:gd name="T62" fmla="*/ 55 w 110"/>
                <a:gd name="T6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0" h="104">
                  <a:moveTo>
                    <a:pt x="29" y="8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10" y="11"/>
                    <a:pt x="1" y="25"/>
                    <a:pt x="0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28"/>
                    <a:pt x="18" y="16"/>
                    <a:pt x="29" y="8"/>
                  </a:cubicBezTo>
                  <a:close/>
                  <a:moveTo>
                    <a:pt x="99" y="42"/>
                  </a:moveTo>
                  <a:cubicBezTo>
                    <a:pt x="110" y="42"/>
                    <a:pt x="110" y="42"/>
                    <a:pt x="110" y="42"/>
                  </a:cubicBezTo>
                  <a:cubicBezTo>
                    <a:pt x="109" y="25"/>
                    <a:pt x="101" y="11"/>
                    <a:pt x="88" y="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91" y="16"/>
                    <a:pt x="98" y="28"/>
                    <a:pt x="99" y="42"/>
                  </a:cubicBezTo>
                  <a:close/>
                  <a:moveTo>
                    <a:pt x="89" y="44"/>
                  </a:moveTo>
                  <a:cubicBezTo>
                    <a:pt x="89" y="28"/>
                    <a:pt x="78" y="15"/>
                    <a:pt x="63" y="12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4"/>
                    <a:pt x="59" y="0"/>
                    <a:pt x="55" y="0"/>
                  </a:cubicBezTo>
                  <a:cubicBezTo>
                    <a:pt x="51" y="0"/>
                    <a:pt x="47" y="4"/>
                    <a:pt x="47" y="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32" y="15"/>
                    <a:pt x="21" y="28"/>
                    <a:pt x="21" y="4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4"/>
                    <a:pt x="99" y="84"/>
                    <a:pt x="99" y="84"/>
                  </a:cubicBezTo>
                  <a:cubicBezTo>
                    <a:pt x="89" y="73"/>
                    <a:pt x="89" y="73"/>
                    <a:pt x="89" y="73"/>
                  </a:cubicBezTo>
                  <a:lnTo>
                    <a:pt x="89" y="44"/>
                  </a:lnTo>
                  <a:close/>
                  <a:moveTo>
                    <a:pt x="55" y="104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61" y="104"/>
                    <a:pt x="63" y="101"/>
                    <a:pt x="64" y="98"/>
                  </a:cubicBezTo>
                  <a:cubicBezTo>
                    <a:pt x="65" y="97"/>
                    <a:pt x="65" y="96"/>
                    <a:pt x="65" y="94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45" y="100"/>
                    <a:pt x="49" y="104"/>
                    <a:pt x="55" y="104"/>
                  </a:cubicBezTo>
                  <a:close/>
                  <a:moveTo>
                    <a:pt x="55" y="104"/>
                  </a:moveTo>
                  <a:cubicBezTo>
                    <a:pt x="55" y="104"/>
                    <a:pt x="55" y="104"/>
                    <a:pt x="55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0" name="Freeform 130"/>
            <p:cNvSpPr>
              <a:spLocks noEditPoints="1"/>
            </p:cNvSpPr>
            <p:nvPr/>
          </p:nvSpPr>
          <p:spPr bwMode="auto">
            <a:xfrm>
              <a:off x="8551210" y="3732509"/>
              <a:ext cx="192551" cy="182183"/>
            </a:xfrm>
            <a:custGeom>
              <a:avLst/>
              <a:gdLst>
                <a:gd name="T0" fmla="*/ 29 w 110"/>
                <a:gd name="T1" fmla="*/ 8 h 104"/>
                <a:gd name="T2" fmla="*/ 22 w 110"/>
                <a:gd name="T3" fmla="*/ 1 h 104"/>
                <a:gd name="T4" fmla="*/ 0 w 110"/>
                <a:gd name="T5" fmla="*/ 42 h 104"/>
                <a:gd name="T6" fmla="*/ 11 w 110"/>
                <a:gd name="T7" fmla="*/ 42 h 104"/>
                <a:gd name="T8" fmla="*/ 29 w 110"/>
                <a:gd name="T9" fmla="*/ 8 h 104"/>
                <a:gd name="T10" fmla="*/ 99 w 110"/>
                <a:gd name="T11" fmla="*/ 42 h 104"/>
                <a:gd name="T12" fmla="*/ 110 w 110"/>
                <a:gd name="T13" fmla="*/ 42 h 104"/>
                <a:gd name="T14" fmla="*/ 88 w 110"/>
                <a:gd name="T15" fmla="*/ 1 h 104"/>
                <a:gd name="T16" fmla="*/ 81 w 110"/>
                <a:gd name="T17" fmla="*/ 8 h 104"/>
                <a:gd name="T18" fmla="*/ 99 w 110"/>
                <a:gd name="T19" fmla="*/ 42 h 104"/>
                <a:gd name="T20" fmla="*/ 89 w 110"/>
                <a:gd name="T21" fmla="*/ 44 h 104"/>
                <a:gd name="T22" fmla="*/ 63 w 110"/>
                <a:gd name="T23" fmla="*/ 12 h 104"/>
                <a:gd name="T24" fmla="*/ 63 w 110"/>
                <a:gd name="T25" fmla="*/ 8 h 104"/>
                <a:gd name="T26" fmla="*/ 55 w 110"/>
                <a:gd name="T27" fmla="*/ 0 h 104"/>
                <a:gd name="T28" fmla="*/ 47 w 110"/>
                <a:gd name="T29" fmla="*/ 8 h 104"/>
                <a:gd name="T30" fmla="*/ 47 w 110"/>
                <a:gd name="T31" fmla="*/ 12 h 104"/>
                <a:gd name="T32" fmla="*/ 21 w 110"/>
                <a:gd name="T33" fmla="*/ 44 h 104"/>
                <a:gd name="T34" fmla="*/ 21 w 110"/>
                <a:gd name="T35" fmla="*/ 73 h 104"/>
                <a:gd name="T36" fmla="*/ 11 w 110"/>
                <a:gd name="T37" fmla="*/ 84 h 104"/>
                <a:gd name="T38" fmla="*/ 11 w 110"/>
                <a:gd name="T39" fmla="*/ 89 h 104"/>
                <a:gd name="T40" fmla="*/ 99 w 110"/>
                <a:gd name="T41" fmla="*/ 89 h 104"/>
                <a:gd name="T42" fmla="*/ 99 w 110"/>
                <a:gd name="T43" fmla="*/ 84 h 104"/>
                <a:gd name="T44" fmla="*/ 89 w 110"/>
                <a:gd name="T45" fmla="*/ 73 h 104"/>
                <a:gd name="T46" fmla="*/ 89 w 110"/>
                <a:gd name="T47" fmla="*/ 44 h 104"/>
                <a:gd name="T48" fmla="*/ 55 w 110"/>
                <a:gd name="T49" fmla="*/ 104 h 104"/>
                <a:gd name="T50" fmla="*/ 57 w 110"/>
                <a:gd name="T51" fmla="*/ 104 h 104"/>
                <a:gd name="T52" fmla="*/ 64 w 110"/>
                <a:gd name="T53" fmla="*/ 98 h 104"/>
                <a:gd name="T54" fmla="*/ 65 w 110"/>
                <a:gd name="T55" fmla="*/ 94 h 104"/>
                <a:gd name="T56" fmla="*/ 45 w 110"/>
                <a:gd name="T57" fmla="*/ 94 h 104"/>
                <a:gd name="T58" fmla="*/ 55 w 110"/>
                <a:gd name="T59" fmla="*/ 104 h 104"/>
                <a:gd name="T60" fmla="*/ 55 w 110"/>
                <a:gd name="T61" fmla="*/ 104 h 104"/>
                <a:gd name="T62" fmla="*/ 55 w 110"/>
                <a:gd name="T6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0" h="104">
                  <a:moveTo>
                    <a:pt x="29" y="8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10" y="11"/>
                    <a:pt x="1" y="25"/>
                    <a:pt x="0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28"/>
                    <a:pt x="18" y="16"/>
                    <a:pt x="29" y="8"/>
                  </a:cubicBezTo>
                  <a:close/>
                  <a:moveTo>
                    <a:pt x="99" y="42"/>
                  </a:moveTo>
                  <a:cubicBezTo>
                    <a:pt x="110" y="42"/>
                    <a:pt x="110" y="42"/>
                    <a:pt x="110" y="42"/>
                  </a:cubicBezTo>
                  <a:cubicBezTo>
                    <a:pt x="109" y="25"/>
                    <a:pt x="101" y="11"/>
                    <a:pt x="88" y="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91" y="16"/>
                    <a:pt x="98" y="28"/>
                    <a:pt x="99" y="42"/>
                  </a:cubicBezTo>
                  <a:close/>
                  <a:moveTo>
                    <a:pt x="89" y="44"/>
                  </a:moveTo>
                  <a:cubicBezTo>
                    <a:pt x="89" y="28"/>
                    <a:pt x="78" y="15"/>
                    <a:pt x="63" y="12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4"/>
                    <a:pt x="59" y="0"/>
                    <a:pt x="55" y="0"/>
                  </a:cubicBezTo>
                  <a:cubicBezTo>
                    <a:pt x="51" y="0"/>
                    <a:pt x="47" y="4"/>
                    <a:pt x="47" y="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32" y="15"/>
                    <a:pt x="21" y="28"/>
                    <a:pt x="21" y="4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4"/>
                    <a:pt x="99" y="84"/>
                    <a:pt x="99" y="84"/>
                  </a:cubicBezTo>
                  <a:cubicBezTo>
                    <a:pt x="89" y="73"/>
                    <a:pt x="89" y="73"/>
                    <a:pt x="89" y="73"/>
                  </a:cubicBezTo>
                  <a:lnTo>
                    <a:pt x="89" y="44"/>
                  </a:lnTo>
                  <a:close/>
                  <a:moveTo>
                    <a:pt x="55" y="104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61" y="104"/>
                    <a:pt x="63" y="101"/>
                    <a:pt x="64" y="98"/>
                  </a:cubicBezTo>
                  <a:cubicBezTo>
                    <a:pt x="65" y="97"/>
                    <a:pt x="65" y="96"/>
                    <a:pt x="65" y="94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45" y="100"/>
                    <a:pt x="49" y="104"/>
                    <a:pt x="55" y="104"/>
                  </a:cubicBezTo>
                  <a:close/>
                  <a:moveTo>
                    <a:pt x="55" y="104"/>
                  </a:moveTo>
                  <a:cubicBezTo>
                    <a:pt x="55" y="104"/>
                    <a:pt x="55" y="104"/>
                    <a:pt x="55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1" name="Freeform 131"/>
            <p:cNvSpPr>
              <a:spLocks noEditPoints="1"/>
            </p:cNvSpPr>
            <p:nvPr/>
          </p:nvSpPr>
          <p:spPr bwMode="auto">
            <a:xfrm>
              <a:off x="8680812" y="2189880"/>
              <a:ext cx="191070" cy="182183"/>
            </a:xfrm>
            <a:custGeom>
              <a:avLst/>
              <a:gdLst>
                <a:gd name="T0" fmla="*/ 29 w 109"/>
                <a:gd name="T1" fmla="*/ 8 h 104"/>
                <a:gd name="T2" fmla="*/ 22 w 109"/>
                <a:gd name="T3" fmla="*/ 1 h 104"/>
                <a:gd name="T4" fmla="*/ 0 w 109"/>
                <a:gd name="T5" fmla="*/ 42 h 104"/>
                <a:gd name="T6" fmla="*/ 10 w 109"/>
                <a:gd name="T7" fmla="*/ 42 h 104"/>
                <a:gd name="T8" fmla="*/ 29 w 109"/>
                <a:gd name="T9" fmla="*/ 8 h 104"/>
                <a:gd name="T10" fmla="*/ 99 w 109"/>
                <a:gd name="T11" fmla="*/ 42 h 104"/>
                <a:gd name="T12" fmla="*/ 109 w 109"/>
                <a:gd name="T13" fmla="*/ 42 h 104"/>
                <a:gd name="T14" fmla="*/ 88 w 109"/>
                <a:gd name="T15" fmla="*/ 1 h 104"/>
                <a:gd name="T16" fmla="*/ 80 w 109"/>
                <a:gd name="T17" fmla="*/ 8 h 104"/>
                <a:gd name="T18" fmla="*/ 99 w 109"/>
                <a:gd name="T19" fmla="*/ 42 h 104"/>
                <a:gd name="T20" fmla="*/ 88 w 109"/>
                <a:gd name="T21" fmla="*/ 44 h 104"/>
                <a:gd name="T22" fmla="*/ 62 w 109"/>
                <a:gd name="T23" fmla="*/ 11 h 104"/>
                <a:gd name="T24" fmla="*/ 62 w 109"/>
                <a:gd name="T25" fmla="*/ 8 h 104"/>
                <a:gd name="T26" fmla="*/ 54 w 109"/>
                <a:gd name="T27" fmla="*/ 0 h 104"/>
                <a:gd name="T28" fmla="*/ 47 w 109"/>
                <a:gd name="T29" fmla="*/ 8 h 104"/>
                <a:gd name="T30" fmla="*/ 47 w 109"/>
                <a:gd name="T31" fmla="*/ 11 h 104"/>
                <a:gd name="T32" fmla="*/ 21 w 109"/>
                <a:gd name="T33" fmla="*/ 44 h 104"/>
                <a:gd name="T34" fmla="*/ 21 w 109"/>
                <a:gd name="T35" fmla="*/ 73 h 104"/>
                <a:gd name="T36" fmla="*/ 10 w 109"/>
                <a:gd name="T37" fmla="*/ 83 h 104"/>
                <a:gd name="T38" fmla="*/ 10 w 109"/>
                <a:gd name="T39" fmla="*/ 89 h 104"/>
                <a:gd name="T40" fmla="*/ 99 w 109"/>
                <a:gd name="T41" fmla="*/ 89 h 104"/>
                <a:gd name="T42" fmla="*/ 99 w 109"/>
                <a:gd name="T43" fmla="*/ 83 h 104"/>
                <a:gd name="T44" fmla="*/ 88 w 109"/>
                <a:gd name="T45" fmla="*/ 73 h 104"/>
                <a:gd name="T46" fmla="*/ 88 w 109"/>
                <a:gd name="T47" fmla="*/ 44 h 104"/>
                <a:gd name="T48" fmla="*/ 54 w 109"/>
                <a:gd name="T49" fmla="*/ 104 h 104"/>
                <a:gd name="T50" fmla="*/ 57 w 109"/>
                <a:gd name="T51" fmla="*/ 104 h 104"/>
                <a:gd name="T52" fmla="*/ 64 w 109"/>
                <a:gd name="T53" fmla="*/ 98 h 104"/>
                <a:gd name="T54" fmla="*/ 65 w 109"/>
                <a:gd name="T55" fmla="*/ 94 h 104"/>
                <a:gd name="T56" fmla="*/ 44 w 109"/>
                <a:gd name="T57" fmla="*/ 94 h 104"/>
                <a:gd name="T58" fmla="*/ 54 w 109"/>
                <a:gd name="T59" fmla="*/ 104 h 104"/>
                <a:gd name="T60" fmla="*/ 54 w 109"/>
                <a:gd name="T61" fmla="*/ 104 h 104"/>
                <a:gd name="T62" fmla="*/ 54 w 109"/>
                <a:gd name="T6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104">
                  <a:moveTo>
                    <a:pt x="29" y="8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9" y="10"/>
                    <a:pt x="1" y="25"/>
                    <a:pt x="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1" y="28"/>
                    <a:pt x="18" y="16"/>
                    <a:pt x="29" y="8"/>
                  </a:cubicBezTo>
                  <a:close/>
                  <a:moveTo>
                    <a:pt x="99" y="42"/>
                  </a:moveTo>
                  <a:cubicBezTo>
                    <a:pt x="109" y="42"/>
                    <a:pt x="109" y="42"/>
                    <a:pt x="109" y="42"/>
                  </a:cubicBezTo>
                  <a:cubicBezTo>
                    <a:pt x="108" y="25"/>
                    <a:pt x="100" y="10"/>
                    <a:pt x="88" y="1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91" y="16"/>
                    <a:pt x="98" y="28"/>
                    <a:pt x="99" y="42"/>
                  </a:cubicBezTo>
                  <a:close/>
                  <a:moveTo>
                    <a:pt x="88" y="44"/>
                  </a:moveTo>
                  <a:cubicBezTo>
                    <a:pt x="88" y="28"/>
                    <a:pt x="77" y="15"/>
                    <a:pt x="62" y="11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4"/>
                    <a:pt x="59" y="0"/>
                    <a:pt x="54" y="0"/>
                  </a:cubicBezTo>
                  <a:cubicBezTo>
                    <a:pt x="50" y="0"/>
                    <a:pt x="47" y="4"/>
                    <a:pt x="47" y="8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31" y="15"/>
                    <a:pt x="21" y="28"/>
                    <a:pt x="21" y="4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88" y="73"/>
                    <a:pt x="88" y="73"/>
                    <a:pt x="88" y="73"/>
                  </a:cubicBezTo>
                  <a:lnTo>
                    <a:pt x="88" y="44"/>
                  </a:lnTo>
                  <a:close/>
                  <a:moveTo>
                    <a:pt x="54" y="104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60" y="104"/>
                    <a:pt x="63" y="101"/>
                    <a:pt x="64" y="98"/>
                  </a:cubicBezTo>
                  <a:cubicBezTo>
                    <a:pt x="64" y="97"/>
                    <a:pt x="65" y="95"/>
                    <a:pt x="65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100"/>
                    <a:pt x="49" y="104"/>
                    <a:pt x="54" y="104"/>
                  </a:cubicBezTo>
                  <a:close/>
                  <a:moveTo>
                    <a:pt x="54" y="104"/>
                  </a:moveTo>
                  <a:cubicBezTo>
                    <a:pt x="54" y="104"/>
                    <a:pt x="54" y="104"/>
                    <a:pt x="54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Freeform 132"/>
            <p:cNvSpPr>
              <a:spLocks noEditPoints="1"/>
            </p:cNvSpPr>
            <p:nvPr/>
          </p:nvSpPr>
          <p:spPr bwMode="auto">
            <a:xfrm>
              <a:off x="9765021" y="2868992"/>
              <a:ext cx="276237" cy="302897"/>
            </a:xfrm>
            <a:custGeom>
              <a:avLst/>
              <a:gdLst>
                <a:gd name="T0" fmla="*/ 120 w 158"/>
                <a:gd name="T1" fmla="*/ 24 h 173"/>
                <a:gd name="T2" fmla="*/ 108 w 158"/>
                <a:gd name="T3" fmla="*/ 23 h 173"/>
                <a:gd name="T4" fmla="*/ 111 w 158"/>
                <a:gd name="T5" fmla="*/ 28 h 173"/>
                <a:gd name="T6" fmla="*/ 102 w 158"/>
                <a:gd name="T7" fmla="*/ 26 h 173"/>
                <a:gd name="T8" fmla="*/ 92 w 158"/>
                <a:gd name="T9" fmla="*/ 39 h 173"/>
                <a:gd name="T10" fmla="*/ 93 w 158"/>
                <a:gd name="T11" fmla="*/ 28 h 173"/>
                <a:gd name="T12" fmla="*/ 101 w 158"/>
                <a:gd name="T13" fmla="*/ 13 h 173"/>
                <a:gd name="T14" fmla="*/ 91 w 158"/>
                <a:gd name="T15" fmla="*/ 8 h 173"/>
                <a:gd name="T16" fmla="*/ 9 w 158"/>
                <a:gd name="T17" fmla="*/ 48 h 173"/>
                <a:gd name="T18" fmla="*/ 14 w 158"/>
                <a:gd name="T19" fmla="*/ 47 h 173"/>
                <a:gd name="T20" fmla="*/ 19 w 158"/>
                <a:gd name="T21" fmla="*/ 40 h 173"/>
                <a:gd name="T22" fmla="*/ 22 w 158"/>
                <a:gd name="T23" fmla="*/ 44 h 173"/>
                <a:gd name="T24" fmla="*/ 26 w 158"/>
                <a:gd name="T25" fmla="*/ 35 h 173"/>
                <a:gd name="T26" fmla="*/ 33 w 158"/>
                <a:gd name="T27" fmla="*/ 32 h 173"/>
                <a:gd name="T28" fmla="*/ 51 w 158"/>
                <a:gd name="T29" fmla="*/ 27 h 173"/>
                <a:gd name="T30" fmla="*/ 45 w 158"/>
                <a:gd name="T31" fmla="*/ 31 h 173"/>
                <a:gd name="T32" fmla="*/ 37 w 158"/>
                <a:gd name="T33" fmla="*/ 36 h 173"/>
                <a:gd name="T34" fmla="*/ 35 w 158"/>
                <a:gd name="T35" fmla="*/ 41 h 173"/>
                <a:gd name="T36" fmla="*/ 30 w 158"/>
                <a:gd name="T37" fmla="*/ 53 h 173"/>
                <a:gd name="T38" fmla="*/ 38 w 158"/>
                <a:gd name="T39" fmla="*/ 42 h 173"/>
                <a:gd name="T40" fmla="*/ 52 w 158"/>
                <a:gd name="T41" fmla="*/ 40 h 173"/>
                <a:gd name="T42" fmla="*/ 56 w 158"/>
                <a:gd name="T43" fmla="*/ 45 h 173"/>
                <a:gd name="T44" fmla="*/ 59 w 158"/>
                <a:gd name="T45" fmla="*/ 48 h 173"/>
                <a:gd name="T46" fmla="*/ 53 w 158"/>
                <a:gd name="T47" fmla="*/ 45 h 173"/>
                <a:gd name="T48" fmla="*/ 49 w 158"/>
                <a:gd name="T49" fmla="*/ 48 h 173"/>
                <a:gd name="T50" fmla="*/ 50 w 158"/>
                <a:gd name="T51" fmla="*/ 50 h 173"/>
                <a:gd name="T52" fmla="*/ 47 w 158"/>
                <a:gd name="T53" fmla="*/ 57 h 173"/>
                <a:gd name="T54" fmla="*/ 42 w 158"/>
                <a:gd name="T55" fmla="*/ 84 h 173"/>
                <a:gd name="T56" fmla="*/ 27 w 158"/>
                <a:gd name="T57" fmla="*/ 99 h 173"/>
                <a:gd name="T58" fmla="*/ 43 w 158"/>
                <a:gd name="T59" fmla="*/ 96 h 173"/>
                <a:gd name="T60" fmla="*/ 65 w 158"/>
                <a:gd name="T61" fmla="*/ 91 h 173"/>
                <a:gd name="T62" fmla="*/ 82 w 158"/>
                <a:gd name="T63" fmla="*/ 94 h 173"/>
                <a:gd name="T64" fmla="*/ 102 w 158"/>
                <a:gd name="T65" fmla="*/ 94 h 173"/>
                <a:gd name="T66" fmla="*/ 100 w 158"/>
                <a:gd name="T67" fmla="*/ 117 h 173"/>
                <a:gd name="T68" fmla="*/ 97 w 158"/>
                <a:gd name="T69" fmla="*/ 138 h 173"/>
                <a:gd name="T70" fmla="*/ 104 w 158"/>
                <a:gd name="T71" fmla="*/ 142 h 173"/>
                <a:gd name="T72" fmla="*/ 106 w 158"/>
                <a:gd name="T73" fmla="*/ 152 h 173"/>
                <a:gd name="T74" fmla="*/ 83 w 158"/>
                <a:gd name="T75" fmla="*/ 134 h 173"/>
                <a:gd name="T76" fmla="*/ 55 w 158"/>
                <a:gd name="T77" fmla="*/ 115 h 173"/>
                <a:gd name="T78" fmla="*/ 36 w 158"/>
                <a:gd name="T79" fmla="*/ 104 h 173"/>
                <a:gd name="T80" fmla="*/ 20 w 158"/>
                <a:gd name="T81" fmla="*/ 104 h 173"/>
                <a:gd name="T82" fmla="*/ 16 w 158"/>
                <a:gd name="T83" fmla="*/ 102 h 173"/>
                <a:gd name="T84" fmla="*/ 0 w 158"/>
                <a:gd name="T85" fmla="*/ 93 h 173"/>
                <a:gd name="T86" fmla="*/ 153 w 158"/>
                <a:gd name="T87" fmla="*/ 90 h 173"/>
                <a:gd name="T88" fmla="*/ 130 w 158"/>
                <a:gd name="T89" fmla="*/ 68 h 173"/>
                <a:gd name="T90" fmla="*/ 111 w 158"/>
                <a:gd name="T91" fmla="*/ 70 h 173"/>
                <a:gd name="T92" fmla="*/ 94 w 158"/>
                <a:gd name="T93" fmla="*/ 60 h 173"/>
                <a:gd name="T94" fmla="*/ 97 w 158"/>
                <a:gd name="T95" fmla="*/ 40 h 173"/>
                <a:gd name="T96" fmla="*/ 120 w 158"/>
                <a:gd name="T97" fmla="*/ 32 h 173"/>
                <a:gd name="T98" fmla="*/ 133 w 158"/>
                <a:gd name="T99" fmla="*/ 23 h 173"/>
                <a:gd name="T100" fmla="*/ 91 w 158"/>
                <a:gd name="T101" fmla="*/ 19 h 173"/>
                <a:gd name="T102" fmla="*/ 88 w 158"/>
                <a:gd name="T103" fmla="*/ 22 h 173"/>
                <a:gd name="T104" fmla="*/ 83 w 158"/>
                <a:gd name="T105" fmla="*/ 25 h 173"/>
                <a:gd name="T106" fmla="*/ 84 w 158"/>
                <a:gd name="T107" fmla="*/ 27 h 173"/>
                <a:gd name="T108" fmla="*/ 50 w 158"/>
                <a:gd name="T109" fmla="*/ 55 h 173"/>
                <a:gd name="T110" fmla="*/ 52 w 158"/>
                <a:gd name="T111" fmla="*/ 55 h 173"/>
                <a:gd name="T112" fmla="*/ 53 w 158"/>
                <a:gd name="T113" fmla="*/ 5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8" h="173">
                  <a:moveTo>
                    <a:pt x="128" y="19"/>
                  </a:moveTo>
                  <a:cubicBezTo>
                    <a:pt x="125" y="21"/>
                    <a:pt x="125" y="21"/>
                    <a:pt x="125" y="21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75" y="0"/>
                    <a:pt x="55" y="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23" y="22"/>
                    <a:pt x="12" y="35"/>
                    <a:pt x="5" y="50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0" y="42"/>
                    <a:pt x="21" y="42"/>
                  </a:cubicBezTo>
                  <a:cubicBezTo>
                    <a:pt x="21" y="42"/>
                    <a:pt x="22" y="44"/>
                    <a:pt x="22" y="44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101" y="91"/>
                    <a:pt x="101" y="91"/>
                    <a:pt x="101" y="91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7"/>
                    <a:pt x="100" y="117"/>
                    <a:pt x="100" y="117"/>
                  </a:cubicBezTo>
                  <a:cubicBezTo>
                    <a:pt x="100" y="117"/>
                    <a:pt x="100" y="117"/>
                    <a:pt x="100" y="117"/>
                  </a:cubicBezTo>
                  <a:cubicBezTo>
                    <a:pt x="104" y="121"/>
                    <a:pt x="104" y="121"/>
                    <a:pt x="104" y="121"/>
                  </a:cubicBezTo>
                  <a:cubicBezTo>
                    <a:pt x="103" y="122"/>
                    <a:pt x="103" y="122"/>
                    <a:pt x="103" y="122"/>
                  </a:cubicBezTo>
                  <a:cubicBezTo>
                    <a:pt x="103" y="129"/>
                    <a:pt x="103" y="129"/>
                    <a:pt x="103" y="129"/>
                  </a:cubicBezTo>
                  <a:cubicBezTo>
                    <a:pt x="103" y="132"/>
                    <a:pt x="103" y="132"/>
                    <a:pt x="103" y="132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97" y="138"/>
                    <a:pt x="97" y="138"/>
                    <a:pt x="97" y="138"/>
                  </a:cubicBezTo>
                  <a:cubicBezTo>
                    <a:pt x="98" y="140"/>
                    <a:pt x="98" y="140"/>
                    <a:pt x="98" y="140"/>
                  </a:cubicBezTo>
                  <a:cubicBezTo>
                    <a:pt x="100" y="139"/>
                    <a:pt x="100" y="139"/>
                    <a:pt x="100" y="139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0" y="143"/>
                    <a:pt x="100" y="143"/>
                    <a:pt x="100" y="143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5" y="146"/>
                    <a:pt x="105" y="146"/>
                    <a:pt x="105" y="146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10" y="148"/>
                    <a:pt x="110" y="148"/>
                    <a:pt x="110" y="148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06" y="152"/>
                    <a:pt x="106" y="152"/>
                    <a:pt x="106" y="152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94" y="147"/>
                    <a:pt x="94" y="147"/>
                    <a:pt x="94" y="147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4" y="134"/>
                    <a:pt x="84" y="134"/>
                    <a:pt x="84" y="134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6" y="122"/>
                    <a:pt x="70" y="122"/>
                    <a:pt x="69" y="122"/>
                  </a:cubicBezTo>
                  <a:cubicBezTo>
                    <a:pt x="69" y="122"/>
                    <a:pt x="67" y="123"/>
                    <a:pt x="67" y="123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56" y="117"/>
                    <a:pt x="56" y="117"/>
                    <a:pt x="56" y="117"/>
                  </a:cubicBezTo>
                  <a:cubicBezTo>
                    <a:pt x="55" y="115"/>
                    <a:pt x="55" y="115"/>
                    <a:pt x="55" y="115"/>
                  </a:cubicBezTo>
                  <a:cubicBezTo>
                    <a:pt x="53" y="111"/>
                    <a:pt x="53" y="111"/>
                    <a:pt x="53" y="111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3"/>
                    <a:pt x="4" y="113"/>
                    <a:pt x="10" y="123"/>
                  </a:cubicBezTo>
                  <a:cubicBezTo>
                    <a:pt x="33" y="161"/>
                    <a:pt x="82" y="173"/>
                    <a:pt x="120" y="151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42" y="138"/>
                    <a:pt x="155" y="116"/>
                    <a:pt x="158" y="93"/>
                  </a:cubicBezTo>
                  <a:cubicBezTo>
                    <a:pt x="156" y="95"/>
                    <a:pt x="156" y="95"/>
                    <a:pt x="156" y="95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145" y="83"/>
                    <a:pt x="145" y="83"/>
                    <a:pt x="145" y="83"/>
                  </a:cubicBezTo>
                  <a:cubicBezTo>
                    <a:pt x="142" y="82"/>
                    <a:pt x="142" y="82"/>
                    <a:pt x="142" y="82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30" y="68"/>
                    <a:pt x="130" y="68"/>
                    <a:pt x="130" y="68"/>
                  </a:cubicBezTo>
                  <a:cubicBezTo>
                    <a:pt x="127" y="62"/>
                    <a:pt x="127" y="62"/>
                    <a:pt x="127" y="62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1" y="31"/>
                    <a:pt x="121" y="31"/>
                    <a:pt x="121" y="31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2" y="22"/>
                    <a:pt x="130" y="20"/>
                    <a:pt x="128" y="19"/>
                  </a:cubicBezTo>
                  <a:close/>
                  <a:moveTo>
                    <a:pt x="84" y="19"/>
                  </a:moveTo>
                  <a:cubicBezTo>
                    <a:pt x="84" y="17"/>
                    <a:pt x="84" y="17"/>
                    <a:pt x="84" y="17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5" y="20"/>
                    <a:pt x="85" y="20"/>
                    <a:pt x="85" y="20"/>
                  </a:cubicBezTo>
                  <a:lnTo>
                    <a:pt x="84" y="19"/>
                  </a:lnTo>
                  <a:close/>
                  <a:moveTo>
                    <a:pt x="83" y="25"/>
                  </a:moveTo>
                  <a:cubicBezTo>
                    <a:pt x="83" y="22"/>
                    <a:pt x="83" y="22"/>
                    <a:pt x="83" y="22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4" y="27"/>
                    <a:pt x="84" y="27"/>
                    <a:pt x="84" y="27"/>
                  </a:cubicBezTo>
                  <a:lnTo>
                    <a:pt x="83" y="25"/>
                  </a:lnTo>
                  <a:close/>
                  <a:moveTo>
                    <a:pt x="51" y="56"/>
                  </a:moveTo>
                  <a:cubicBezTo>
                    <a:pt x="49" y="57"/>
                    <a:pt x="49" y="57"/>
                    <a:pt x="49" y="57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50" y="55"/>
                    <a:pt x="50" y="55"/>
                    <a:pt x="50" y="55"/>
                  </a:cubicBezTo>
                  <a:lnTo>
                    <a:pt x="51" y="56"/>
                  </a:lnTo>
                  <a:close/>
                  <a:moveTo>
                    <a:pt x="55" y="51"/>
                  </a:moveTo>
                  <a:cubicBezTo>
                    <a:pt x="54" y="52"/>
                    <a:pt x="54" y="52"/>
                    <a:pt x="54" y="52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50"/>
                    <a:pt x="54" y="50"/>
                    <a:pt x="54" y="50"/>
                  </a:cubicBezTo>
                  <a:lnTo>
                    <a:pt x="55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133"/>
            <p:cNvSpPr>
              <a:spLocks noEditPoints="1"/>
            </p:cNvSpPr>
            <p:nvPr/>
          </p:nvSpPr>
          <p:spPr bwMode="auto">
            <a:xfrm>
              <a:off x="7672141" y="2876398"/>
              <a:ext cx="278458" cy="302897"/>
            </a:xfrm>
            <a:custGeom>
              <a:avLst/>
              <a:gdLst>
                <a:gd name="T0" fmla="*/ 120 w 159"/>
                <a:gd name="T1" fmla="*/ 23 h 173"/>
                <a:gd name="T2" fmla="*/ 108 w 159"/>
                <a:gd name="T3" fmla="*/ 22 h 173"/>
                <a:gd name="T4" fmla="*/ 112 w 159"/>
                <a:gd name="T5" fmla="*/ 28 h 173"/>
                <a:gd name="T6" fmla="*/ 103 w 159"/>
                <a:gd name="T7" fmla="*/ 26 h 173"/>
                <a:gd name="T8" fmla="*/ 93 w 159"/>
                <a:gd name="T9" fmla="*/ 39 h 173"/>
                <a:gd name="T10" fmla="*/ 94 w 159"/>
                <a:gd name="T11" fmla="*/ 28 h 173"/>
                <a:gd name="T12" fmla="*/ 102 w 159"/>
                <a:gd name="T13" fmla="*/ 13 h 173"/>
                <a:gd name="T14" fmla="*/ 92 w 159"/>
                <a:gd name="T15" fmla="*/ 8 h 173"/>
                <a:gd name="T16" fmla="*/ 10 w 159"/>
                <a:gd name="T17" fmla="*/ 48 h 173"/>
                <a:gd name="T18" fmla="*/ 15 w 159"/>
                <a:gd name="T19" fmla="*/ 47 h 173"/>
                <a:gd name="T20" fmla="*/ 20 w 159"/>
                <a:gd name="T21" fmla="*/ 40 h 173"/>
                <a:gd name="T22" fmla="*/ 23 w 159"/>
                <a:gd name="T23" fmla="*/ 44 h 173"/>
                <a:gd name="T24" fmla="*/ 27 w 159"/>
                <a:gd name="T25" fmla="*/ 35 h 173"/>
                <a:gd name="T26" fmla="*/ 34 w 159"/>
                <a:gd name="T27" fmla="*/ 32 h 173"/>
                <a:gd name="T28" fmla="*/ 52 w 159"/>
                <a:gd name="T29" fmla="*/ 27 h 173"/>
                <a:gd name="T30" fmla="*/ 45 w 159"/>
                <a:gd name="T31" fmla="*/ 30 h 173"/>
                <a:gd name="T32" fmla="*/ 37 w 159"/>
                <a:gd name="T33" fmla="*/ 36 h 173"/>
                <a:gd name="T34" fmla="*/ 36 w 159"/>
                <a:gd name="T35" fmla="*/ 41 h 173"/>
                <a:gd name="T36" fmla="*/ 31 w 159"/>
                <a:gd name="T37" fmla="*/ 52 h 173"/>
                <a:gd name="T38" fmla="*/ 39 w 159"/>
                <a:gd name="T39" fmla="*/ 42 h 173"/>
                <a:gd name="T40" fmla="*/ 53 w 159"/>
                <a:gd name="T41" fmla="*/ 40 h 173"/>
                <a:gd name="T42" fmla="*/ 57 w 159"/>
                <a:gd name="T43" fmla="*/ 45 h 173"/>
                <a:gd name="T44" fmla="*/ 59 w 159"/>
                <a:gd name="T45" fmla="*/ 47 h 173"/>
                <a:gd name="T46" fmla="*/ 54 w 159"/>
                <a:gd name="T47" fmla="*/ 45 h 173"/>
                <a:gd name="T48" fmla="*/ 50 w 159"/>
                <a:gd name="T49" fmla="*/ 48 h 173"/>
                <a:gd name="T50" fmla="*/ 51 w 159"/>
                <a:gd name="T51" fmla="*/ 50 h 173"/>
                <a:gd name="T52" fmla="*/ 48 w 159"/>
                <a:gd name="T53" fmla="*/ 57 h 173"/>
                <a:gd name="T54" fmla="*/ 43 w 159"/>
                <a:gd name="T55" fmla="*/ 84 h 173"/>
                <a:gd name="T56" fmla="*/ 28 w 159"/>
                <a:gd name="T57" fmla="*/ 99 h 173"/>
                <a:gd name="T58" fmla="*/ 44 w 159"/>
                <a:gd name="T59" fmla="*/ 96 h 173"/>
                <a:gd name="T60" fmla="*/ 66 w 159"/>
                <a:gd name="T61" fmla="*/ 91 h 173"/>
                <a:gd name="T62" fmla="*/ 83 w 159"/>
                <a:gd name="T63" fmla="*/ 94 h 173"/>
                <a:gd name="T64" fmla="*/ 103 w 159"/>
                <a:gd name="T65" fmla="*/ 93 h 173"/>
                <a:gd name="T66" fmla="*/ 101 w 159"/>
                <a:gd name="T67" fmla="*/ 117 h 173"/>
                <a:gd name="T68" fmla="*/ 98 w 159"/>
                <a:gd name="T69" fmla="*/ 138 h 173"/>
                <a:gd name="T70" fmla="*/ 105 w 159"/>
                <a:gd name="T71" fmla="*/ 142 h 173"/>
                <a:gd name="T72" fmla="*/ 107 w 159"/>
                <a:gd name="T73" fmla="*/ 152 h 173"/>
                <a:gd name="T74" fmla="*/ 83 w 159"/>
                <a:gd name="T75" fmla="*/ 134 h 173"/>
                <a:gd name="T76" fmla="*/ 56 w 159"/>
                <a:gd name="T77" fmla="*/ 114 h 173"/>
                <a:gd name="T78" fmla="*/ 37 w 159"/>
                <a:gd name="T79" fmla="*/ 103 h 173"/>
                <a:gd name="T80" fmla="*/ 21 w 159"/>
                <a:gd name="T81" fmla="*/ 104 h 173"/>
                <a:gd name="T82" fmla="*/ 17 w 159"/>
                <a:gd name="T83" fmla="*/ 102 h 173"/>
                <a:gd name="T84" fmla="*/ 0 w 159"/>
                <a:gd name="T85" fmla="*/ 93 h 173"/>
                <a:gd name="T86" fmla="*/ 154 w 159"/>
                <a:gd name="T87" fmla="*/ 90 h 173"/>
                <a:gd name="T88" fmla="*/ 131 w 159"/>
                <a:gd name="T89" fmla="*/ 67 h 173"/>
                <a:gd name="T90" fmla="*/ 112 w 159"/>
                <a:gd name="T91" fmla="*/ 70 h 173"/>
                <a:gd name="T92" fmla="*/ 95 w 159"/>
                <a:gd name="T93" fmla="*/ 59 h 173"/>
                <a:gd name="T94" fmla="*/ 97 w 159"/>
                <a:gd name="T95" fmla="*/ 39 h 173"/>
                <a:gd name="T96" fmla="*/ 121 w 159"/>
                <a:gd name="T97" fmla="*/ 32 h 173"/>
                <a:gd name="T98" fmla="*/ 134 w 159"/>
                <a:gd name="T99" fmla="*/ 23 h 173"/>
                <a:gd name="T100" fmla="*/ 91 w 159"/>
                <a:gd name="T101" fmla="*/ 19 h 173"/>
                <a:gd name="T102" fmla="*/ 89 w 159"/>
                <a:gd name="T103" fmla="*/ 22 h 173"/>
                <a:gd name="T104" fmla="*/ 84 w 159"/>
                <a:gd name="T105" fmla="*/ 25 h 173"/>
                <a:gd name="T106" fmla="*/ 85 w 159"/>
                <a:gd name="T107" fmla="*/ 26 h 173"/>
                <a:gd name="T108" fmla="*/ 51 w 159"/>
                <a:gd name="T109" fmla="*/ 55 h 173"/>
                <a:gd name="T110" fmla="*/ 53 w 159"/>
                <a:gd name="T111" fmla="*/ 54 h 173"/>
                <a:gd name="T112" fmla="*/ 54 w 159"/>
                <a:gd name="T113" fmla="*/ 5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9" h="173">
                  <a:moveTo>
                    <a:pt x="129" y="19"/>
                  </a:moveTo>
                  <a:cubicBezTo>
                    <a:pt x="125" y="21"/>
                    <a:pt x="125" y="21"/>
                    <a:pt x="125" y="21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0" y="27"/>
                    <a:pt x="110" y="27"/>
                    <a:pt x="110" y="27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8" y="15"/>
                    <a:pt x="98" y="15"/>
                    <a:pt x="98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76" y="0"/>
                    <a:pt x="56" y="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24" y="22"/>
                    <a:pt x="13" y="35"/>
                    <a:pt x="6" y="50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1" y="42"/>
                    <a:pt x="21" y="41"/>
                  </a:cubicBezTo>
                  <a:cubicBezTo>
                    <a:pt x="22" y="41"/>
                    <a:pt x="23" y="44"/>
                    <a:pt x="23" y="44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3" y="93"/>
                    <a:pt x="103" y="93"/>
                    <a:pt x="103" y="93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6" y="108"/>
                    <a:pt x="106" y="108"/>
                    <a:pt x="106" y="108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32"/>
                    <a:pt x="103" y="132"/>
                    <a:pt x="103" y="132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98" y="138"/>
                    <a:pt x="98" y="138"/>
                    <a:pt x="98" y="138"/>
                  </a:cubicBezTo>
                  <a:cubicBezTo>
                    <a:pt x="99" y="139"/>
                    <a:pt x="99" y="139"/>
                    <a:pt x="99" y="139"/>
                  </a:cubicBezTo>
                  <a:cubicBezTo>
                    <a:pt x="101" y="139"/>
                    <a:pt x="101" y="139"/>
                    <a:pt x="101" y="139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1" y="143"/>
                    <a:pt x="101" y="143"/>
                    <a:pt x="101" y="143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105" y="142"/>
                    <a:pt x="105" y="142"/>
                    <a:pt x="105" y="142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94" y="147"/>
                    <a:pt x="94" y="147"/>
                    <a:pt x="94" y="147"/>
                  </a:cubicBezTo>
                  <a:cubicBezTo>
                    <a:pt x="92" y="141"/>
                    <a:pt x="92" y="141"/>
                    <a:pt x="92" y="141"/>
                  </a:cubicBezTo>
                  <a:cubicBezTo>
                    <a:pt x="87" y="140"/>
                    <a:pt x="87" y="140"/>
                    <a:pt x="87" y="140"/>
                  </a:cubicBezTo>
                  <a:cubicBezTo>
                    <a:pt x="85" y="134"/>
                    <a:pt x="85" y="134"/>
                    <a:pt x="85" y="134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6" y="122"/>
                    <a:pt x="71" y="122"/>
                    <a:pt x="70" y="122"/>
                  </a:cubicBezTo>
                  <a:cubicBezTo>
                    <a:pt x="70" y="122"/>
                    <a:pt x="68" y="122"/>
                    <a:pt x="68" y="122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6" y="114"/>
                    <a:pt x="56" y="114"/>
                    <a:pt x="56" y="114"/>
                  </a:cubicBezTo>
                  <a:cubicBezTo>
                    <a:pt x="54" y="110"/>
                    <a:pt x="54" y="110"/>
                    <a:pt x="54" y="110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2" y="103"/>
                    <a:pt x="5" y="113"/>
                    <a:pt x="11" y="123"/>
                  </a:cubicBezTo>
                  <a:cubicBezTo>
                    <a:pt x="34" y="161"/>
                    <a:pt x="83" y="173"/>
                    <a:pt x="121" y="150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42" y="138"/>
                    <a:pt x="156" y="116"/>
                    <a:pt x="159" y="93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4" y="90"/>
                    <a:pt x="154" y="90"/>
                    <a:pt x="154" y="90"/>
                  </a:cubicBezTo>
                  <a:cubicBezTo>
                    <a:pt x="149" y="88"/>
                    <a:pt x="149" y="88"/>
                    <a:pt x="149" y="88"/>
                  </a:cubicBezTo>
                  <a:cubicBezTo>
                    <a:pt x="146" y="82"/>
                    <a:pt x="146" y="82"/>
                    <a:pt x="146" y="82"/>
                  </a:cubicBezTo>
                  <a:cubicBezTo>
                    <a:pt x="143" y="82"/>
                    <a:pt x="143" y="82"/>
                    <a:pt x="143" y="82"/>
                  </a:cubicBezTo>
                  <a:cubicBezTo>
                    <a:pt x="141" y="80"/>
                    <a:pt x="141" y="80"/>
                    <a:pt x="141" y="80"/>
                  </a:cubicBezTo>
                  <a:cubicBezTo>
                    <a:pt x="141" y="73"/>
                    <a:pt x="141" y="73"/>
                    <a:pt x="141" y="73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1" y="63"/>
                    <a:pt x="121" y="63"/>
                    <a:pt x="121" y="63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1"/>
                    <a:pt x="131" y="20"/>
                    <a:pt x="129" y="19"/>
                  </a:cubicBezTo>
                  <a:close/>
                  <a:moveTo>
                    <a:pt x="85" y="18"/>
                  </a:moveTo>
                  <a:cubicBezTo>
                    <a:pt x="85" y="17"/>
                    <a:pt x="85" y="17"/>
                    <a:pt x="85" y="17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6" y="19"/>
                    <a:pt x="86" y="19"/>
                    <a:pt x="86" y="19"/>
                  </a:cubicBezTo>
                  <a:lnTo>
                    <a:pt x="85" y="18"/>
                  </a:lnTo>
                  <a:close/>
                  <a:moveTo>
                    <a:pt x="84" y="25"/>
                  </a:moveTo>
                  <a:cubicBezTo>
                    <a:pt x="84" y="22"/>
                    <a:pt x="84" y="22"/>
                    <a:pt x="84" y="22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5" y="26"/>
                    <a:pt x="85" y="26"/>
                    <a:pt x="85" y="26"/>
                  </a:cubicBezTo>
                  <a:lnTo>
                    <a:pt x="84" y="25"/>
                  </a:lnTo>
                  <a:close/>
                  <a:moveTo>
                    <a:pt x="51" y="56"/>
                  </a:moveTo>
                  <a:cubicBezTo>
                    <a:pt x="50" y="57"/>
                    <a:pt x="50" y="57"/>
                    <a:pt x="50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51" y="55"/>
                    <a:pt x="51" y="55"/>
                    <a:pt x="51" y="55"/>
                  </a:cubicBezTo>
                  <a:lnTo>
                    <a:pt x="51" y="56"/>
                  </a:lnTo>
                  <a:close/>
                  <a:moveTo>
                    <a:pt x="55" y="51"/>
                  </a:moveTo>
                  <a:cubicBezTo>
                    <a:pt x="54" y="52"/>
                    <a:pt x="54" y="52"/>
                    <a:pt x="54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5" y="50"/>
                    <a:pt x="55" y="50"/>
                    <a:pt x="55" y="50"/>
                  </a:cubicBezTo>
                  <a:lnTo>
                    <a:pt x="55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Freeform 134"/>
            <p:cNvSpPr>
              <a:spLocks noEditPoints="1"/>
            </p:cNvSpPr>
            <p:nvPr/>
          </p:nvSpPr>
          <p:spPr bwMode="auto">
            <a:xfrm>
              <a:off x="8900023" y="1972149"/>
              <a:ext cx="197735" cy="285864"/>
            </a:xfrm>
            <a:custGeom>
              <a:avLst/>
              <a:gdLst>
                <a:gd name="T0" fmla="*/ 110 w 113"/>
                <a:gd name="T1" fmla="*/ 40 h 163"/>
                <a:gd name="T2" fmla="*/ 107 w 113"/>
                <a:gd name="T3" fmla="*/ 34 h 163"/>
                <a:gd name="T4" fmla="*/ 56 w 113"/>
                <a:gd name="T5" fmla="*/ 0 h 163"/>
                <a:gd name="T6" fmla="*/ 0 w 113"/>
                <a:gd name="T7" fmla="*/ 50 h 163"/>
                <a:gd name="T8" fmla="*/ 0 w 113"/>
                <a:gd name="T9" fmla="*/ 57 h 163"/>
                <a:gd name="T10" fmla="*/ 0 w 113"/>
                <a:gd name="T11" fmla="*/ 61 h 163"/>
                <a:gd name="T12" fmla="*/ 25 w 113"/>
                <a:gd name="T13" fmla="*/ 111 h 163"/>
                <a:gd name="T14" fmla="*/ 56 w 113"/>
                <a:gd name="T15" fmla="*/ 163 h 163"/>
                <a:gd name="T16" fmla="*/ 76 w 113"/>
                <a:gd name="T17" fmla="*/ 130 h 163"/>
                <a:gd name="T18" fmla="*/ 81 w 113"/>
                <a:gd name="T19" fmla="*/ 120 h 163"/>
                <a:gd name="T20" fmla="*/ 86 w 113"/>
                <a:gd name="T21" fmla="*/ 114 h 163"/>
                <a:gd name="T22" fmla="*/ 113 w 113"/>
                <a:gd name="T23" fmla="*/ 58 h 163"/>
                <a:gd name="T24" fmla="*/ 113 w 113"/>
                <a:gd name="T25" fmla="*/ 50 h 163"/>
                <a:gd name="T26" fmla="*/ 110 w 113"/>
                <a:gd name="T27" fmla="*/ 40 h 163"/>
                <a:gd name="T28" fmla="*/ 56 w 113"/>
                <a:gd name="T29" fmla="*/ 75 h 163"/>
                <a:gd name="T30" fmla="*/ 37 w 113"/>
                <a:gd name="T31" fmla="*/ 62 h 163"/>
                <a:gd name="T32" fmla="*/ 36 w 113"/>
                <a:gd name="T33" fmla="*/ 57 h 163"/>
                <a:gd name="T34" fmla="*/ 36 w 113"/>
                <a:gd name="T35" fmla="*/ 52 h 163"/>
                <a:gd name="T36" fmla="*/ 57 w 113"/>
                <a:gd name="T37" fmla="*/ 33 h 163"/>
                <a:gd name="T38" fmla="*/ 77 w 113"/>
                <a:gd name="T39" fmla="*/ 54 h 163"/>
                <a:gd name="T40" fmla="*/ 56 w 113"/>
                <a:gd name="T41" fmla="*/ 75 h 163"/>
                <a:gd name="T42" fmla="*/ 56 w 113"/>
                <a:gd name="T43" fmla="*/ 75 h 163"/>
                <a:gd name="T44" fmla="*/ 56 w 113"/>
                <a:gd name="T45" fmla="*/ 7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3" h="163">
                  <a:moveTo>
                    <a:pt x="110" y="40"/>
                  </a:moveTo>
                  <a:cubicBezTo>
                    <a:pt x="109" y="38"/>
                    <a:pt x="108" y="36"/>
                    <a:pt x="107" y="34"/>
                  </a:cubicBezTo>
                  <a:cubicBezTo>
                    <a:pt x="97" y="9"/>
                    <a:pt x="74" y="0"/>
                    <a:pt x="56" y="0"/>
                  </a:cubicBezTo>
                  <a:cubicBezTo>
                    <a:pt x="31" y="0"/>
                    <a:pt x="4" y="16"/>
                    <a:pt x="0" y="5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2" y="78"/>
                    <a:pt x="15" y="95"/>
                    <a:pt x="25" y="111"/>
                  </a:cubicBezTo>
                  <a:cubicBezTo>
                    <a:pt x="35" y="129"/>
                    <a:pt x="46" y="146"/>
                    <a:pt x="56" y="163"/>
                  </a:cubicBezTo>
                  <a:cubicBezTo>
                    <a:pt x="63" y="152"/>
                    <a:pt x="69" y="140"/>
                    <a:pt x="76" y="130"/>
                  </a:cubicBezTo>
                  <a:cubicBezTo>
                    <a:pt x="78" y="126"/>
                    <a:pt x="80" y="123"/>
                    <a:pt x="81" y="120"/>
                  </a:cubicBezTo>
                  <a:cubicBezTo>
                    <a:pt x="82" y="118"/>
                    <a:pt x="85" y="116"/>
                    <a:pt x="86" y="114"/>
                  </a:cubicBezTo>
                  <a:cubicBezTo>
                    <a:pt x="96" y="95"/>
                    <a:pt x="113" y="76"/>
                    <a:pt x="113" y="58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48"/>
                    <a:pt x="110" y="41"/>
                    <a:pt x="110" y="40"/>
                  </a:cubicBezTo>
                  <a:close/>
                  <a:moveTo>
                    <a:pt x="56" y="75"/>
                  </a:moveTo>
                  <a:cubicBezTo>
                    <a:pt x="49" y="75"/>
                    <a:pt x="41" y="72"/>
                    <a:pt x="37" y="62"/>
                  </a:cubicBezTo>
                  <a:cubicBezTo>
                    <a:pt x="36" y="60"/>
                    <a:pt x="36" y="57"/>
                    <a:pt x="36" y="57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39"/>
                    <a:pt x="47" y="33"/>
                    <a:pt x="57" y="33"/>
                  </a:cubicBezTo>
                  <a:cubicBezTo>
                    <a:pt x="68" y="33"/>
                    <a:pt x="77" y="43"/>
                    <a:pt x="77" y="54"/>
                  </a:cubicBezTo>
                  <a:cubicBezTo>
                    <a:pt x="77" y="66"/>
                    <a:pt x="68" y="75"/>
                    <a:pt x="56" y="75"/>
                  </a:cubicBezTo>
                  <a:close/>
                  <a:moveTo>
                    <a:pt x="56" y="75"/>
                  </a:moveTo>
                  <a:cubicBezTo>
                    <a:pt x="56" y="75"/>
                    <a:pt x="56" y="75"/>
                    <a:pt x="56" y="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Freeform 135"/>
            <p:cNvSpPr>
              <a:spLocks noEditPoints="1"/>
            </p:cNvSpPr>
            <p:nvPr/>
          </p:nvSpPr>
          <p:spPr bwMode="auto">
            <a:xfrm>
              <a:off x="10200483" y="3117827"/>
              <a:ext cx="196254" cy="287345"/>
            </a:xfrm>
            <a:custGeom>
              <a:avLst/>
              <a:gdLst>
                <a:gd name="T0" fmla="*/ 109 w 112"/>
                <a:gd name="T1" fmla="*/ 41 h 164"/>
                <a:gd name="T2" fmla="*/ 107 w 112"/>
                <a:gd name="T3" fmla="*/ 34 h 164"/>
                <a:gd name="T4" fmla="*/ 55 w 112"/>
                <a:gd name="T5" fmla="*/ 0 h 164"/>
                <a:gd name="T6" fmla="*/ 0 w 112"/>
                <a:gd name="T7" fmla="*/ 51 h 164"/>
                <a:gd name="T8" fmla="*/ 0 w 112"/>
                <a:gd name="T9" fmla="*/ 58 h 164"/>
                <a:gd name="T10" fmla="*/ 0 w 112"/>
                <a:gd name="T11" fmla="*/ 62 h 164"/>
                <a:gd name="T12" fmla="*/ 24 w 112"/>
                <a:gd name="T13" fmla="*/ 112 h 164"/>
                <a:gd name="T14" fmla="*/ 56 w 112"/>
                <a:gd name="T15" fmla="*/ 164 h 164"/>
                <a:gd name="T16" fmla="*/ 75 w 112"/>
                <a:gd name="T17" fmla="*/ 130 h 164"/>
                <a:gd name="T18" fmla="*/ 81 w 112"/>
                <a:gd name="T19" fmla="*/ 121 h 164"/>
                <a:gd name="T20" fmla="*/ 85 w 112"/>
                <a:gd name="T21" fmla="*/ 115 h 164"/>
                <a:gd name="T22" fmla="*/ 112 w 112"/>
                <a:gd name="T23" fmla="*/ 58 h 164"/>
                <a:gd name="T24" fmla="*/ 112 w 112"/>
                <a:gd name="T25" fmla="*/ 51 h 164"/>
                <a:gd name="T26" fmla="*/ 109 w 112"/>
                <a:gd name="T27" fmla="*/ 41 h 164"/>
                <a:gd name="T28" fmla="*/ 56 w 112"/>
                <a:gd name="T29" fmla="*/ 76 h 164"/>
                <a:gd name="T30" fmla="*/ 36 w 112"/>
                <a:gd name="T31" fmla="*/ 62 h 164"/>
                <a:gd name="T32" fmla="*/ 36 w 112"/>
                <a:gd name="T33" fmla="*/ 57 h 164"/>
                <a:gd name="T34" fmla="*/ 36 w 112"/>
                <a:gd name="T35" fmla="*/ 53 h 164"/>
                <a:gd name="T36" fmla="*/ 56 w 112"/>
                <a:gd name="T37" fmla="*/ 34 h 164"/>
                <a:gd name="T38" fmla="*/ 77 w 112"/>
                <a:gd name="T39" fmla="*/ 55 h 164"/>
                <a:gd name="T40" fmla="*/ 56 w 112"/>
                <a:gd name="T41" fmla="*/ 76 h 164"/>
                <a:gd name="T42" fmla="*/ 56 w 112"/>
                <a:gd name="T43" fmla="*/ 76 h 164"/>
                <a:gd name="T44" fmla="*/ 56 w 112"/>
                <a:gd name="T45" fmla="*/ 7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64">
                  <a:moveTo>
                    <a:pt x="109" y="41"/>
                  </a:moveTo>
                  <a:cubicBezTo>
                    <a:pt x="109" y="39"/>
                    <a:pt x="108" y="36"/>
                    <a:pt x="107" y="34"/>
                  </a:cubicBezTo>
                  <a:cubicBezTo>
                    <a:pt x="96" y="9"/>
                    <a:pt x="74" y="0"/>
                    <a:pt x="55" y="0"/>
                  </a:cubicBezTo>
                  <a:cubicBezTo>
                    <a:pt x="30" y="0"/>
                    <a:pt x="3" y="17"/>
                    <a:pt x="0" y="51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61"/>
                    <a:pt x="0" y="62"/>
                  </a:cubicBezTo>
                  <a:cubicBezTo>
                    <a:pt x="2" y="78"/>
                    <a:pt x="15" y="96"/>
                    <a:pt x="24" y="112"/>
                  </a:cubicBezTo>
                  <a:cubicBezTo>
                    <a:pt x="35" y="129"/>
                    <a:pt x="45" y="146"/>
                    <a:pt x="56" y="164"/>
                  </a:cubicBezTo>
                  <a:cubicBezTo>
                    <a:pt x="62" y="152"/>
                    <a:pt x="69" y="141"/>
                    <a:pt x="75" y="130"/>
                  </a:cubicBezTo>
                  <a:cubicBezTo>
                    <a:pt x="77" y="127"/>
                    <a:pt x="79" y="124"/>
                    <a:pt x="81" y="121"/>
                  </a:cubicBezTo>
                  <a:cubicBezTo>
                    <a:pt x="82" y="119"/>
                    <a:pt x="84" y="117"/>
                    <a:pt x="85" y="115"/>
                  </a:cubicBezTo>
                  <a:cubicBezTo>
                    <a:pt x="96" y="96"/>
                    <a:pt x="112" y="77"/>
                    <a:pt x="112" y="58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2" y="48"/>
                    <a:pt x="110" y="41"/>
                    <a:pt x="109" y="41"/>
                  </a:cubicBezTo>
                  <a:close/>
                  <a:moveTo>
                    <a:pt x="56" y="76"/>
                  </a:moveTo>
                  <a:cubicBezTo>
                    <a:pt x="48" y="76"/>
                    <a:pt x="40" y="72"/>
                    <a:pt x="36" y="62"/>
                  </a:cubicBezTo>
                  <a:cubicBezTo>
                    <a:pt x="36" y="61"/>
                    <a:pt x="36" y="57"/>
                    <a:pt x="36" y="57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40"/>
                    <a:pt x="47" y="34"/>
                    <a:pt x="56" y="34"/>
                  </a:cubicBezTo>
                  <a:cubicBezTo>
                    <a:pt x="68" y="34"/>
                    <a:pt x="77" y="43"/>
                    <a:pt x="77" y="55"/>
                  </a:cubicBezTo>
                  <a:cubicBezTo>
                    <a:pt x="77" y="67"/>
                    <a:pt x="67" y="76"/>
                    <a:pt x="56" y="76"/>
                  </a:cubicBezTo>
                  <a:close/>
                  <a:moveTo>
                    <a:pt x="56" y="76"/>
                  </a:moveTo>
                  <a:cubicBezTo>
                    <a:pt x="56" y="76"/>
                    <a:pt x="56" y="76"/>
                    <a:pt x="56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136"/>
            <p:cNvSpPr>
              <a:spLocks noEditPoints="1"/>
            </p:cNvSpPr>
            <p:nvPr/>
          </p:nvSpPr>
          <p:spPr bwMode="auto">
            <a:xfrm>
              <a:off x="7374428" y="2777901"/>
              <a:ext cx="196254" cy="285864"/>
            </a:xfrm>
            <a:custGeom>
              <a:avLst/>
              <a:gdLst>
                <a:gd name="T0" fmla="*/ 110 w 112"/>
                <a:gd name="T1" fmla="*/ 40 h 163"/>
                <a:gd name="T2" fmla="*/ 107 w 112"/>
                <a:gd name="T3" fmla="*/ 34 h 163"/>
                <a:gd name="T4" fmla="*/ 55 w 112"/>
                <a:gd name="T5" fmla="*/ 0 h 163"/>
                <a:gd name="T6" fmla="*/ 0 w 112"/>
                <a:gd name="T7" fmla="*/ 50 h 163"/>
                <a:gd name="T8" fmla="*/ 0 w 112"/>
                <a:gd name="T9" fmla="*/ 57 h 163"/>
                <a:gd name="T10" fmla="*/ 0 w 112"/>
                <a:gd name="T11" fmla="*/ 62 h 163"/>
                <a:gd name="T12" fmla="*/ 24 w 112"/>
                <a:gd name="T13" fmla="*/ 111 h 163"/>
                <a:gd name="T14" fmla="*/ 56 w 112"/>
                <a:gd name="T15" fmla="*/ 163 h 163"/>
                <a:gd name="T16" fmla="*/ 75 w 112"/>
                <a:gd name="T17" fmla="*/ 130 h 163"/>
                <a:gd name="T18" fmla="*/ 81 w 112"/>
                <a:gd name="T19" fmla="*/ 120 h 163"/>
                <a:gd name="T20" fmla="*/ 85 w 112"/>
                <a:gd name="T21" fmla="*/ 114 h 163"/>
                <a:gd name="T22" fmla="*/ 112 w 112"/>
                <a:gd name="T23" fmla="*/ 58 h 163"/>
                <a:gd name="T24" fmla="*/ 112 w 112"/>
                <a:gd name="T25" fmla="*/ 50 h 163"/>
                <a:gd name="T26" fmla="*/ 110 w 112"/>
                <a:gd name="T27" fmla="*/ 40 h 163"/>
                <a:gd name="T28" fmla="*/ 56 w 112"/>
                <a:gd name="T29" fmla="*/ 75 h 163"/>
                <a:gd name="T30" fmla="*/ 37 w 112"/>
                <a:gd name="T31" fmla="*/ 62 h 163"/>
                <a:gd name="T32" fmla="*/ 36 w 112"/>
                <a:gd name="T33" fmla="*/ 57 h 163"/>
                <a:gd name="T34" fmla="*/ 36 w 112"/>
                <a:gd name="T35" fmla="*/ 52 h 163"/>
                <a:gd name="T36" fmla="*/ 56 w 112"/>
                <a:gd name="T37" fmla="*/ 34 h 163"/>
                <a:gd name="T38" fmla="*/ 77 w 112"/>
                <a:gd name="T39" fmla="*/ 55 h 163"/>
                <a:gd name="T40" fmla="*/ 56 w 112"/>
                <a:gd name="T41" fmla="*/ 75 h 163"/>
                <a:gd name="T42" fmla="*/ 56 w 112"/>
                <a:gd name="T43" fmla="*/ 75 h 163"/>
                <a:gd name="T44" fmla="*/ 56 w 112"/>
                <a:gd name="T45" fmla="*/ 7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63">
                  <a:moveTo>
                    <a:pt x="110" y="40"/>
                  </a:moveTo>
                  <a:cubicBezTo>
                    <a:pt x="109" y="38"/>
                    <a:pt x="108" y="36"/>
                    <a:pt x="107" y="34"/>
                  </a:cubicBezTo>
                  <a:cubicBezTo>
                    <a:pt x="96" y="9"/>
                    <a:pt x="74" y="0"/>
                    <a:pt x="55" y="0"/>
                  </a:cubicBezTo>
                  <a:cubicBezTo>
                    <a:pt x="31" y="0"/>
                    <a:pt x="3" y="16"/>
                    <a:pt x="0" y="5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0" y="60"/>
                    <a:pt x="0" y="62"/>
                  </a:cubicBezTo>
                  <a:cubicBezTo>
                    <a:pt x="2" y="78"/>
                    <a:pt x="15" y="95"/>
                    <a:pt x="24" y="111"/>
                  </a:cubicBezTo>
                  <a:cubicBezTo>
                    <a:pt x="35" y="129"/>
                    <a:pt x="45" y="146"/>
                    <a:pt x="56" y="163"/>
                  </a:cubicBezTo>
                  <a:cubicBezTo>
                    <a:pt x="63" y="152"/>
                    <a:pt x="69" y="141"/>
                    <a:pt x="75" y="130"/>
                  </a:cubicBezTo>
                  <a:cubicBezTo>
                    <a:pt x="77" y="126"/>
                    <a:pt x="79" y="123"/>
                    <a:pt x="81" y="120"/>
                  </a:cubicBezTo>
                  <a:cubicBezTo>
                    <a:pt x="82" y="118"/>
                    <a:pt x="84" y="116"/>
                    <a:pt x="85" y="114"/>
                  </a:cubicBezTo>
                  <a:cubicBezTo>
                    <a:pt x="96" y="95"/>
                    <a:pt x="112" y="76"/>
                    <a:pt x="112" y="58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2" y="48"/>
                    <a:pt x="110" y="41"/>
                    <a:pt x="110" y="40"/>
                  </a:cubicBezTo>
                  <a:close/>
                  <a:moveTo>
                    <a:pt x="56" y="75"/>
                  </a:moveTo>
                  <a:cubicBezTo>
                    <a:pt x="48" y="75"/>
                    <a:pt x="40" y="72"/>
                    <a:pt x="37" y="62"/>
                  </a:cubicBezTo>
                  <a:cubicBezTo>
                    <a:pt x="36" y="60"/>
                    <a:pt x="36" y="57"/>
                    <a:pt x="36" y="57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39"/>
                    <a:pt x="47" y="34"/>
                    <a:pt x="56" y="34"/>
                  </a:cubicBezTo>
                  <a:cubicBezTo>
                    <a:pt x="68" y="34"/>
                    <a:pt x="77" y="43"/>
                    <a:pt x="77" y="55"/>
                  </a:cubicBezTo>
                  <a:cubicBezTo>
                    <a:pt x="77" y="66"/>
                    <a:pt x="67" y="75"/>
                    <a:pt x="56" y="75"/>
                  </a:cubicBezTo>
                  <a:close/>
                  <a:moveTo>
                    <a:pt x="56" y="75"/>
                  </a:moveTo>
                  <a:cubicBezTo>
                    <a:pt x="56" y="75"/>
                    <a:pt x="56" y="75"/>
                    <a:pt x="56" y="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7" name="Freeform 137"/>
            <p:cNvSpPr>
              <a:spLocks noEditPoints="1"/>
            </p:cNvSpPr>
            <p:nvPr/>
          </p:nvSpPr>
          <p:spPr bwMode="auto">
            <a:xfrm>
              <a:off x="10391552" y="3665857"/>
              <a:ext cx="166631" cy="91091"/>
            </a:xfrm>
            <a:custGeom>
              <a:avLst/>
              <a:gdLst>
                <a:gd name="T0" fmla="*/ 16 w 95"/>
                <a:gd name="T1" fmla="*/ 52 h 52"/>
                <a:gd name="T2" fmla="*/ 79 w 95"/>
                <a:gd name="T3" fmla="*/ 52 h 52"/>
                <a:gd name="T4" fmla="*/ 85 w 95"/>
                <a:gd name="T5" fmla="*/ 44 h 52"/>
                <a:gd name="T6" fmla="*/ 95 w 95"/>
                <a:gd name="T7" fmla="*/ 0 h 52"/>
                <a:gd name="T8" fmla="*/ 0 w 95"/>
                <a:gd name="T9" fmla="*/ 0 h 52"/>
                <a:gd name="T10" fmla="*/ 9 w 95"/>
                <a:gd name="T11" fmla="*/ 44 h 52"/>
                <a:gd name="T12" fmla="*/ 16 w 95"/>
                <a:gd name="T13" fmla="*/ 52 h 52"/>
                <a:gd name="T14" fmla="*/ 69 w 95"/>
                <a:gd name="T15" fmla="*/ 40 h 52"/>
                <a:gd name="T16" fmla="*/ 75 w 95"/>
                <a:gd name="T17" fmla="*/ 10 h 52"/>
                <a:gd name="T18" fmla="*/ 79 w 95"/>
                <a:gd name="T19" fmla="*/ 7 h 52"/>
                <a:gd name="T20" fmla="*/ 82 w 95"/>
                <a:gd name="T21" fmla="*/ 11 h 52"/>
                <a:gd name="T22" fmla="*/ 75 w 95"/>
                <a:gd name="T23" fmla="*/ 42 h 52"/>
                <a:gd name="T24" fmla="*/ 72 w 95"/>
                <a:gd name="T25" fmla="*/ 44 h 52"/>
                <a:gd name="T26" fmla="*/ 71 w 95"/>
                <a:gd name="T27" fmla="*/ 44 h 52"/>
                <a:gd name="T28" fmla="*/ 69 w 95"/>
                <a:gd name="T29" fmla="*/ 40 h 52"/>
                <a:gd name="T30" fmla="*/ 52 w 95"/>
                <a:gd name="T31" fmla="*/ 41 h 52"/>
                <a:gd name="T32" fmla="*/ 55 w 95"/>
                <a:gd name="T33" fmla="*/ 10 h 52"/>
                <a:gd name="T34" fmla="*/ 58 w 95"/>
                <a:gd name="T35" fmla="*/ 7 h 52"/>
                <a:gd name="T36" fmla="*/ 61 w 95"/>
                <a:gd name="T37" fmla="*/ 11 h 52"/>
                <a:gd name="T38" fmla="*/ 59 w 95"/>
                <a:gd name="T39" fmla="*/ 41 h 52"/>
                <a:gd name="T40" fmla="*/ 56 w 95"/>
                <a:gd name="T41" fmla="*/ 44 h 52"/>
                <a:gd name="T42" fmla="*/ 55 w 95"/>
                <a:gd name="T43" fmla="*/ 44 h 52"/>
                <a:gd name="T44" fmla="*/ 52 w 95"/>
                <a:gd name="T45" fmla="*/ 41 h 52"/>
                <a:gd name="T46" fmla="*/ 36 w 95"/>
                <a:gd name="T47" fmla="*/ 7 h 52"/>
                <a:gd name="T48" fmla="*/ 39 w 95"/>
                <a:gd name="T49" fmla="*/ 10 h 52"/>
                <a:gd name="T50" fmla="*/ 42 w 95"/>
                <a:gd name="T51" fmla="*/ 41 h 52"/>
                <a:gd name="T52" fmla="*/ 39 w 95"/>
                <a:gd name="T53" fmla="*/ 44 h 52"/>
                <a:gd name="T54" fmla="*/ 38 w 95"/>
                <a:gd name="T55" fmla="*/ 44 h 52"/>
                <a:gd name="T56" fmla="*/ 35 w 95"/>
                <a:gd name="T57" fmla="*/ 41 h 52"/>
                <a:gd name="T58" fmla="*/ 33 w 95"/>
                <a:gd name="T59" fmla="*/ 11 h 52"/>
                <a:gd name="T60" fmla="*/ 36 w 95"/>
                <a:gd name="T61" fmla="*/ 7 h 52"/>
                <a:gd name="T62" fmla="*/ 15 w 95"/>
                <a:gd name="T63" fmla="*/ 7 h 52"/>
                <a:gd name="T64" fmla="*/ 19 w 95"/>
                <a:gd name="T65" fmla="*/ 10 h 52"/>
                <a:gd name="T66" fmla="*/ 25 w 95"/>
                <a:gd name="T67" fmla="*/ 40 h 52"/>
                <a:gd name="T68" fmla="*/ 23 w 95"/>
                <a:gd name="T69" fmla="*/ 44 h 52"/>
                <a:gd name="T70" fmla="*/ 22 w 95"/>
                <a:gd name="T71" fmla="*/ 44 h 52"/>
                <a:gd name="T72" fmla="*/ 19 w 95"/>
                <a:gd name="T73" fmla="*/ 42 h 52"/>
                <a:gd name="T74" fmla="*/ 12 w 95"/>
                <a:gd name="T75" fmla="*/ 11 h 52"/>
                <a:gd name="T76" fmla="*/ 15 w 95"/>
                <a:gd name="T77" fmla="*/ 7 h 52"/>
                <a:gd name="T78" fmla="*/ 15 w 95"/>
                <a:gd name="T79" fmla="*/ 7 h 52"/>
                <a:gd name="T80" fmla="*/ 15 w 95"/>
                <a:gd name="T81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52">
                  <a:moveTo>
                    <a:pt x="16" y="52"/>
                  </a:moveTo>
                  <a:cubicBezTo>
                    <a:pt x="79" y="52"/>
                    <a:pt x="79" y="52"/>
                    <a:pt x="79" y="52"/>
                  </a:cubicBezTo>
                  <a:cubicBezTo>
                    <a:pt x="82" y="52"/>
                    <a:pt x="84" y="48"/>
                    <a:pt x="85" y="4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8"/>
                    <a:pt x="12" y="52"/>
                    <a:pt x="16" y="52"/>
                  </a:cubicBezTo>
                  <a:close/>
                  <a:moveTo>
                    <a:pt x="69" y="4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6" y="8"/>
                    <a:pt x="77" y="7"/>
                    <a:pt x="79" y="7"/>
                  </a:cubicBezTo>
                  <a:cubicBezTo>
                    <a:pt x="81" y="8"/>
                    <a:pt x="82" y="9"/>
                    <a:pt x="82" y="11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5" y="43"/>
                    <a:pt x="74" y="44"/>
                    <a:pt x="72" y="44"/>
                  </a:cubicBezTo>
                  <a:cubicBezTo>
                    <a:pt x="72" y="44"/>
                    <a:pt x="72" y="44"/>
                    <a:pt x="71" y="44"/>
                  </a:cubicBezTo>
                  <a:cubicBezTo>
                    <a:pt x="70" y="44"/>
                    <a:pt x="68" y="42"/>
                    <a:pt x="69" y="40"/>
                  </a:cubicBezTo>
                  <a:close/>
                  <a:moveTo>
                    <a:pt x="52" y="41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55" y="8"/>
                    <a:pt x="56" y="7"/>
                    <a:pt x="58" y="7"/>
                  </a:cubicBezTo>
                  <a:cubicBezTo>
                    <a:pt x="60" y="7"/>
                    <a:pt x="61" y="9"/>
                    <a:pt x="61" y="1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6" y="44"/>
                    <a:pt x="56" y="44"/>
                    <a:pt x="55" y="44"/>
                  </a:cubicBezTo>
                  <a:cubicBezTo>
                    <a:pt x="54" y="44"/>
                    <a:pt x="52" y="43"/>
                    <a:pt x="52" y="41"/>
                  </a:cubicBezTo>
                  <a:close/>
                  <a:moveTo>
                    <a:pt x="36" y="7"/>
                  </a:moveTo>
                  <a:cubicBezTo>
                    <a:pt x="38" y="7"/>
                    <a:pt x="39" y="8"/>
                    <a:pt x="39" y="1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3"/>
                    <a:pt x="40" y="44"/>
                    <a:pt x="39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7" y="44"/>
                    <a:pt x="35" y="43"/>
                    <a:pt x="35" y="4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9"/>
                    <a:pt x="34" y="7"/>
                    <a:pt x="36" y="7"/>
                  </a:cubicBezTo>
                  <a:close/>
                  <a:moveTo>
                    <a:pt x="15" y="7"/>
                  </a:moveTo>
                  <a:cubicBezTo>
                    <a:pt x="17" y="7"/>
                    <a:pt x="18" y="8"/>
                    <a:pt x="19" y="1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6" y="42"/>
                    <a:pt x="24" y="44"/>
                    <a:pt x="23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1" y="44"/>
                    <a:pt x="19" y="43"/>
                    <a:pt x="19" y="4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9"/>
                    <a:pt x="13" y="8"/>
                    <a:pt x="15" y="7"/>
                  </a:cubicBezTo>
                  <a:close/>
                  <a:moveTo>
                    <a:pt x="15" y="7"/>
                  </a:moveTo>
                  <a:cubicBezTo>
                    <a:pt x="15" y="7"/>
                    <a:pt x="15" y="7"/>
                    <a:pt x="15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Freeform 138"/>
            <p:cNvSpPr>
              <a:spLocks noEditPoints="1"/>
            </p:cNvSpPr>
            <p:nvPr/>
          </p:nvSpPr>
          <p:spPr bwMode="auto">
            <a:xfrm>
              <a:off x="10407105" y="3788793"/>
              <a:ext cx="38510" cy="3851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5 h 22"/>
                <a:gd name="T12" fmla="*/ 7 w 22"/>
                <a:gd name="T13" fmla="*/ 11 h 22"/>
                <a:gd name="T14" fmla="*/ 11 w 22"/>
                <a:gd name="T15" fmla="*/ 6 h 22"/>
                <a:gd name="T16" fmla="*/ 15 w 22"/>
                <a:gd name="T17" fmla="*/ 11 h 22"/>
                <a:gd name="T18" fmla="*/ 11 w 22"/>
                <a:gd name="T19" fmla="*/ 15 h 22"/>
                <a:gd name="T20" fmla="*/ 11 w 22"/>
                <a:gd name="T21" fmla="*/ 15 h 22"/>
                <a:gd name="T22" fmla="*/ 11 w 22"/>
                <a:gd name="T23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5"/>
                  </a:moveTo>
                  <a:cubicBezTo>
                    <a:pt x="9" y="15"/>
                    <a:pt x="7" y="13"/>
                    <a:pt x="7" y="11"/>
                  </a:cubicBezTo>
                  <a:cubicBezTo>
                    <a:pt x="7" y="8"/>
                    <a:pt x="9" y="6"/>
                    <a:pt x="11" y="6"/>
                  </a:cubicBezTo>
                  <a:cubicBezTo>
                    <a:pt x="13" y="6"/>
                    <a:pt x="15" y="8"/>
                    <a:pt x="15" y="11"/>
                  </a:cubicBezTo>
                  <a:cubicBezTo>
                    <a:pt x="15" y="13"/>
                    <a:pt x="13" y="15"/>
                    <a:pt x="11" y="15"/>
                  </a:cubicBezTo>
                  <a:close/>
                  <a:moveTo>
                    <a:pt x="11" y="15"/>
                  </a:moveTo>
                  <a:cubicBezTo>
                    <a:pt x="11" y="15"/>
                    <a:pt x="11" y="15"/>
                    <a:pt x="11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Freeform 139"/>
            <p:cNvSpPr>
              <a:spLocks noEditPoints="1"/>
            </p:cNvSpPr>
            <p:nvPr/>
          </p:nvSpPr>
          <p:spPr bwMode="auto">
            <a:xfrm>
              <a:off x="10500418" y="3788793"/>
              <a:ext cx="38510" cy="3851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5 h 22"/>
                <a:gd name="T12" fmla="*/ 7 w 22"/>
                <a:gd name="T13" fmla="*/ 11 h 22"/>
                <a:gd name="T14" fmla="*/ 11 w 22"/>
                <a:gd name="T15" fmla="*/ 6 h 22"/>
                <a:gd name="T16" fmla="*/ 15 w 22"/>
                <a:gd name="T17" fmla="*/ 11 h 22"/>
                <a:gd name="T18" fmla="*/ 11 w 22"/>
                <a:gd name="T19" fmla="*/ 15 h 22"/>
                <a:gd name="T20" fmla="*/ 11 w 22"/>
                <a:gd name="T21" fmla="*/ 15 h 22"/>
                <a:gd name="T22" fmla="*/ 11 w 22"/>
                <a:gd name="T23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5"/>
                  </a:moveTo>
                  <a:cubicBezTo>
                    <a:pt x="8" y="15"/>
                    <a:pt x="7" y="13"/>
                    <a:pt x="7" y="11"/>
                  </a:cubicBezTo>
                  <a:cubicBezTo>
                    <a:pt x="7" y="8"/>
                    <a:pt x="8" y="6"/>
                    <a:pt x="11" y="6"/>
                  </a:cubicBezTo>
                  <a:cubicBezTo>
                    <a:pt x="13" y="6"/>
                    <a:pt x="15" y="8"/>
                    <a:pt x="15" y="11"/>
                  </a:cubicBezTo>
                  <a:cubicBezTo>
                    <a:pt x="15" y="13"/>
                    <a:pt x="13" y="15"/>
                    <a:pt x="11" y="15"/>
                  </a:cubicBezTo>
                  <a:close/>
                  <a:moveTo>
                    <a:pt x="11" y="15"/>
                  </a:moveTo>
                  <a:cubicBezTo>
                    <a:pt x="11" y="15"/>
                    <a:pt x="11" y="15"/>
                    <a:pt x="11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Freeform 140"/>
            <p:cNvSpPr>
              <a:spLocks noEditPoints="1"/>
            </p:cNvSpPr>
            <p:nvPr/>
          </p:nvSpPr>
          <p:spPr bwMode="auto">
            <a:xfrm>
              <a:off x="10338971" y="3637715"/>
              <a:ext cx="215509" cy="142191"/>
            </a:xfrm>
            <a:custGeom>
              <a:avLst/>
              <a:gdLst>
                <a:gd name="T0" fmla="*/ 120 w 123"/>
                <a:gd name="T1" fmla="*/ 81 h 81"/>
                <a:gd name="T2" fmla="*/ 35 w 123"/>
                <a:gd name="T3" fmla="*/ 81 h 81"/>
                <a:gd name="T4" fmla="*/ 29 w 123"/>
                <a:gd name="T5" fmla="*/ 76 h 81"/>
                <a:gd name="T6" fmla="*/ 13 w 123"/>
                <a:gd name="T7" fmla="*/ 8 h 81"/>
                <a:gd name="T8" fmla="*/ 3 w 123"/>
                <a:gd name="T9" fmla="*/ 8 h 81"/>
                <a:gd name="T10" fmla="*/ 0 w 123"/>
                <a:gd name="T11" fmla="*/ 4 h 81"/>
                <a:gd name="T12" fmla="*/ 3 w 123"/>
                <a:gd name="T13" fmla="*/ 0 h 81"/>
                <a:gd name="T14" fmla="*/ 14 w 123"/>
                <a:gd name="T15" fmla="*/ 0 h 81"/>
                <a:gd name="T16" fmla="*/ 20 w 123"/>
                <a:gd name="T17" fmla="*/ 5 h 81"/>
                <a:gd name="T18" fmla="*/ 36 w 123"/>
                <a:gd name="T19" fmla="*/ 73 h 81"/>
                <a:gd name="T20" fmla="*/ 120 w 123"/>
                <a:gd name="T21" fmla="*/ 73 h 81"/>
                <a:gd name="T22" fmla="*/ 123 w 123"/>
                <a:gd name="T23" fmla="*/ 77 h 81"/>
                <a:gd name="T24" fmla="*/ 120 w 123"/>
                <a:gd name="T25" fmla="*/ 81 h 81"/>
                <a:gd name="T26" fmla="*/ 120 w 123"/>
                <a:gd name="T27" fmla="*/ 81 h 81"/>
                <a:gd name="T28" fmla="*/ 120 w 123"/>
                <a:gd name="T2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81">
                  <a:moveTo>
                    <a:pt x="120" y="81"/>
                  </a:moveTo>
                  <a:cubicBezTo>
                    <a:pt x="35" y="81"/>
                    <a:pt x="35" y="81"/>
                    <a:pt x="35" y="81"/>
                  </a:cubicBezTo>
                  <a:cubicBezTo>
                    <a:pt x="32" y="81"/>
                    <a:pt x="30" y="79"/>
                    <a:pt x="29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20" y="3"/>
                    <a:pt x="20" y="5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2" y="73"/>
                    <a:pt x="123" y="75"/>
                    <a:pt x="123" y="77"/>
                  </a:cubicBezTo>
                  <a:cubicBezTo>
                    <a:pt x="123" y="79"/>
                    <a:pt x="122" y="81"/>
                    <a:pt x="120" y="81"/>
                  </a:cubicBezTo>
                  <a:close/>
                  <a:moveTo>
                    <a:pt x="120" y="81"/>
                  </a:moveTo>
                  <a:cubicBezTo>
                    <a:pt x="120" y="81"/>
                    <a:pt x="120" y="81"/>
                    <a:pt x="120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Freeform 141"/>
            <p:cNvSpPr>
              <a:spLocks noEditPoints="1"/>
            </p:cNvSpPr>
            <p:nvPr/>
          </p:nvSpPr>
          <p:spPr bwMode="auto">
            <a:xfrm>
              <a:off x="8740058" y="5776511"/>
              <a:ext cx="278458" cy="150338"/>
            </a:xfrm>
            <a:custGeom>
              <a:avLst/>
              <a:gdLst>
                <a:gd name="T0" fmla="*/ 27 w 159"/>
                <a:gd name="T1" fmla="*/ 86 h 86"/>
                <a:gd name="T2" fmla="*/ 132 w 159"/>
                <a:gd name="T3" fmla="*/ 86 h 86"/>
                <a:gd name="T4" fmla="*/ 143 w 159"/>
                <a:gd name="T5" fmla="*/ 74 h 86"/>
                <a:gd name="T6" fmla="*/ 159 w 159"/>
                <a:gd name="T7" fmla="*/ 0 h 86"/>
                <a:gd name="T8" fmla="*/ 0 w 159"/>
                <a:gd name="T9" fmla="*/ 0 h 86"/>
                <a:gd name="T10" fmla="*/ 16 w 159"/>
                <a:gd name="T11" fmla="*/ 74 h 86"/>
                <a:gd name="T12" fmla="*/ 27 w 159"/>
                <a:gd name="T13" fmla="*/ 86 h 86"/>
                <a:gd name="T14" fmla="*/ 116 w 159"/>
                <a:gd name="T15" fmla="*/ 67 h 86"/>
                <a:gd name="T16" fmla="*/ 127 w 159"/>
                <a:gd name="T17" fmla="*/ 16 h 86"/>
                <a:gd name="T18" fmla="*/ 133 w 159"/>
                <a:gd name="T19" fmla="*/ 12 h 86"/>
                <a:gd name="T20" fmla="*/ 137 w 159"/>
                <a:gd name="T21" fmla="*/ 18 h 86"/>
                <a:gd name="T22" fmla="*/ 126 w 159"/>
                <a:gd name="T23" fmla="*/ 70 h 86"/>
                <a:gd name="T24" fmla="*/ 121 w 159"/>
                <a:gd name="T25" fmla="*/ 74 h 86"/>
                <a:gd name="T26" fmla="*/ 120 w 159"/>
                <a:gd name="T27" fmla="*/ 74 h 86"/>
                <a:gd name="T28" fmla="*/ 116 w 159"/>
                <a:gd name="T29" fmla="*/ 67 h 86"/>
                <a:gd name="T30" fmla="*/ 88 w 159"/>
                <a:gd name="T31" fmla="*/ 68 h 86"/>
                <a:gd name="T32" fmla="*/ 92 w 159"/>
                <a:gd name="T33" fmla="*/ 16 h 86"/>
                <a:gd name="T34" fmla="*/ 98 w 159"/>
                <a:gd name="T35" fmla="*/ 11 h 86"/>
                <a:gd name="T36" fmla="*/ 103 w 159"/>
                <a:gd name="T37" fmla="*/ 17 h 86"/>
                <a:gd name="T38" fmla="*/ 99 w 159"/>
                <a:gd name="T39" fmla="*/ 69 h 86"/>
                <a:gd name="T40" fmla="*/ 94 w 159"/>
                <a:gd name="T41" fmla="*/ 74 h 86"/>
                <a:gd name="T42" fmla="*/ 93 w 159"/>
                <a:gd name="T43" fmla="*/ 74 h 86"/>
                <a:gd name="T44" fmla="*/ 88 w 159"/>
                <a:gd name="T45" fmla="*/ 68 h 86"/>
                <a:gd name="T46" fmla="*/ 60 w 159"/>
                <a:gd name="T47" fmla="*/ 11 h 86"/>
                <a:gd name="T48" fmla="*/ 66 w 159"/>
                <a:gd name="T49" fmla="*/ 16 h 86"/>
                <a:gd name="T50" fmla="*/ 70 w 159"/>
                <a:gd name="T51" fmla="*/ 68 h 86"/>
                <a:gd name="T52" fmla="*/ 65 w 159"/>
                <a:gd name="T53" fmla="*/ 74 h 86"/>
                <a:gd name="T54" fmla="*/ 64 w 159"/>
                <a:gd name="T55" fmla="*/ 74 h 86"/>
                <a:gd name="T56" fmla="*/ 59 w 159"/>
                <a:gd name="T57" fmla="*/ 69 h 86"/>
                <a:gd name="T58" fmla="*/ 55 w 159"/>
                <a:gd name="T59" fmla="*/ 17 h 86"/>
                <a:gd name="T60" fmla="*/ 60 w 159"/>
                <a:gd name="T61" fmla="*/ 11 h 86"/>
                <a:gd name="T62" fmla="*/ 25 w 159"/>
                <a:gd name="T63" fmla="*/ 12 h 86"/>
                <a:gd name="T64" fmla="*/ 32 w 159"/>
                <a:gd name="T65" fmla="*/ 16 h 86"/>
                <a:gd name="T66" fmla="*/ 42 w 159"/>
                <a:gd name="T67" fmla="*/ 67 h 86"/>
                <a:gd name="T68" fmla="*/ 38 w 159"/>
                <a:gd name="T69" fmla="*/ 74 h 86"/>
                <a:gd name="T70" fmla="*/ 37 w 159"/>
                <a:gd name="T71" fmla="*/ 74 h 86"/>
                <a:gd name="T72" fmla="*/ 32 w 159"/>
                <a:gd name="T73" fmla="*/ 70 h 86"/>
                <a:gd name="T74" fmla="*/ 21 w 159"/>
                <a:gd name="T75" fmla="*/ 18 h 86"/>
                <a:gd name="T76" fmla="*/ 25 w 159"/>
                <a:gd name="T77" fmla="*/ 12 h 86"/>
                <a:gd name="T78" fmla="*/ 25 w 159"/>
                <a:gd name="T79" fmla="*/ 12 h 86"/>
                <a:gd name="T80" fmla="*/ 25 w 159"/>
                <a:gd name="T81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" h="86">
                  <a:moveTo>
                    <a:pt x="27" y="86"/>
                  </a:moveTo>
                  <a:cubicBezTo>
                    <a:pt x="132" y="86"/>
                    <a:pt x="132" y="86"/>
                    <a:pt x="132" y="86"/>
                  </a:cubicBezTo>
                  <a:cubicBezTo>
                    <a:pt x="138" y="86"/>
                    <a:pt x="142" y="80"/>
                    <a:pt x="143" y="74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7" y="80"/>
                    <a:pt x="21" y="86"/>
                    <a:pt x="27" y="86"/>
                  </a:cubicBezTo>
                  <a:close/>
                  <a:moveTo>
                    <a:pt x="116" y="67"/>
                  </a:moveTo>
                  <a:cubicBezTo>
                    <a:pt x="127" y="16"/>
                    <a:pt x="127" y="16"/>
                    <a:pt x="127" y="16"/>
                  </a:cubicBezTo>
                  <a:cubicBezTo>
                    <a:pt x="127" y="13"/>
                    <a:pt x="130" y="11"/>
                    <a:pt x="133" y="12"/>
                  </a:cubicBezTo>
                  <a:cubicBezTo>
                    <a:pt x="136" y="12"/>
                    <a:pt x="138" y="15"/>
                    <a:pt x="137" y="18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72"/>
                    <a:pt x="124" y="74"/>
                    <a:pt x="121" y="74"/>
                  </a:cubicBezTo>
                  <a:cubicBezTo>
                    <a:pt x="121" y="74"/>
                    <a:pt x="120" y="74"/>
                    <a:pt x="120" y="74"/>
                  </a:cubicBezTo>
                  <a:cubicBezTo>
                    <a:pt x="117" y="73"/>
                    <a:pt x="115" y="70"/>
                    <a:pt x="116" y="67"/>
                  </a:cubicBezTo>
                  <a:close/>
                  <a:moveTo>
                    <a:pt x="88" y="68"/>
                  </a:moveTo>
                  <a:cubicBezTo>
                    <a:pt x="92" y="16"/>
                    <a:pt x="92" y="16"/>
                    <a:pt x="92" y="16"/>
                  </a:cubicBezTo>
                  <a:cubicBezTo>
                    <a:pt x="92" y="13"/>
                    <a:pt x="95" y="11"/>
                    <a:pt x="98" y="11"/>
                  </a:cubicBezTo>
                  <a:cubicBezTo>
                    <a:pt x="101" y="12"/>
                    <a:pt x="103" y="14"/>
                    <a:pt x="103" y="17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9" y="72"/>
                    <a:pt x="97" y="74"/>
                    <a:pt x="94" y="74"/>
                  </a:cubicBezTo>
                  <a:cubicBezTo>
                    <a:pt x="94" y="74"/>
                    <a:pt x="93" y="74"/>
                    <a:pt x="93" y="74"/>
                  </a:cubicBezTo>
                  <a:cubicBezTo>
                    <a:pt x="90" y="74"/>
                    <a:pt x="88" y="71"/>
                    <a:pt x="88" y="68"/>
                  </a:cubicBezTo>
                  <a:close/>
                  <a:moveTo>
                    <a:pt x="60" y="11"/>
                  </a:moveTo>
                  <a:cubicBezTo>
                    <a:pt x="63" y="11"/>
                    <a:pt x="66" y="13"/>
                    <a:pt x="66" y="16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0" y="71"/>
                    <a:pt x="68" y="74"/>
                    <a:pt x="65" y="74"/>
                  </a:cubicBezTo>
                  <a:cubicBezTo>
                    <a:pt x="65" y="74"/>
                    <a:pt x="65" y="74"/>
                    <a:pt x="64" y="74"/>
                  </a:cubicBezTo>
                  <a:cubicBezTo>
                    <a:pt x="62" y="74"/>
                    <a:pt x="59" y="72"/>
                    <a:pt x="59" y="69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4"/>
                    <a:pt x="57" y="12"/>
                    <a:pt x="60" y="11"/>
                  </a:cubicBezTo>
                  <a:close/>
                  <a:moveTo>
                    <a:pt x="25" y="12"/>
                  </a:moveTo>
                  <a:cubicBezTo>
                    <a:pt x="28" y="11"/>
                    <a:pt x="31" y="13"/>
                    <a:pt x="32" y="16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3" y="70"/>
                    <a:pt x="41" y="73"/>
                    <a:pt x="38" y="74"/>
                  </a:cubicBezTo>
                  <a:cubicBezTo>
                    <a:pt x="38" y="74"/>
                    <a:pt x="38" y="74"/>
                    <a:pt x="37" y="74"/>
                  </a:cubicBezTo>
                  <a:cubicBezTo>
                    <a:pt x="35" y="74"/>
                    <a:pt x="32" y="72"/>
                    <a:pt x="32" y="70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5"/>
                    <a:pt x="22" y="12"/>
                    <a:pt x="25" y="12"/>
                  </a:cubicBezTo>
                  <a:close/>
                  <a:moveTo>
                    <a:pt x="25" y="12"/>
                  </a:moveTo>
                  <a:cubicBezTo>
                    <a:pt x="25" y="12"/>
                    <a:pt x="25" y="12"/>
                    <a:pt x="25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2" name="Freeform 142"/>
            <p:cNvSpPr>
              <a:spLocks noEditPoints="1"/>
            </p:cNvSpPr>
            <p:nvPr/>
          </p:nvSpPr>
          <p:spPr bwMode="auto">
            <a:xfrm>
              <a:off x="8766719" y="5979430"/>
              <a:ext cx="64430" cy="64430"/>
            </a:xfrm>
            <a:custGeom>
              <a:avLst/>
              <a:gdLst>
                <a:gd name="T0" fmla="*/ 19 w 37"/>
                <a:gd name="T1" fmla="*/ 0 h 37"/>
                <a:gd name="T2" fmla="*/ 0 w 37"/>
                <a:gd name="T3" fmla="*/ 19 h 37"/>
                <a:gd name="T4" fmla="*/ 19 w 37"/>
                <a:gd name="T5" fmla="*/ 37 h 37"/>
                <a:gd name="T6" fmla="*/ 37 w 37"/>
                <a:gd name="T7" fmla="*/ 19 h 37"/>
                <a:gd name="T8" fmla="*/ 19 w 37"/>
                <a:gd name="T9" fmla="*/ 0 h 37"/>
                <a:gd name="T10" fmla="*/ 19 w 37"/>
                <a:gd name="T11" fmla="*/ 26 h 37"/>
                <a:gd name="T12" fmla="*/ 12 w 37"/>
                <a:gd name="T13" fmla="*/ 19 h 37"/>
                <a:gd name="T14" fmla="*/ 19 w 37"/>
                <a:gd name="T15" fmla="*/ 12 h 37"/>
                <a:gd name="T16" fmla="*/ 26 w 37"/>
                <a:gd name="T17" fmla="*/ 19 h 37"/>
                <a:gd name="T18" fmla="*/ 19 w 37"/>
                <a:gd name="T19" fmla="*/ 26 h 37"/>
                <a:gd name="T20" fmla="*/ 19 w 37"/>
                <a:gd name="T21" fmla="*/ 26 h 37"/>
                <a:gd name="T22" fmla="*/ 19 w 37"/>
                <a:gd name="T23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7">
                  <a:moveTo>
                    <a:pt x="19" y="0"/>
                  </a:move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9" y="37"/>
                  </a:cubicBezTo>
                  <a:cubicBezTo>
                    <a:pt x="29" y="37"/>
                    <a:pt x="37" y="29"/>
                    <a:pt x="37" y="19"/>
                  </a:cubicBezTo>
                  <a:cubicBezTo>
                    <a:pt x="37" y="8"/>
                    <a:pt x="29" y="0"/>
                    <a:pt x="19" y="0"/>
                  </a:cubicBezTo>
                  <a:close/>
                  <a:moveTo>
                    <a:pt x="19" y="26"/>
                  </a:moveTo>
                  <a:cubicBezTo>
                    <a:pt x="15" y="26"/>
                    <a:pt x="12" y="23"/>
                    <a:pt x="12" y="19"/>
                  </a:cubicBezTo>
                  <a:cubicBezTo>
                    <a:pt x="12" y="15"/>
                    <a:pt x="15" y="12"/>
                    <a:pt x="19" y="12"/>
                  </a:cubicBezTo>
                  <a:cubicBezTo>
                    <a:pt x="22" y="12"/>
                    <a:pt x="26" y="15"/>
                    <a:pt x="26" y="19"/>
                  </a:cubicBezTo>
                  <a:cubicBezTo>
                    <a:pt x="26" y="23"/>
                    <a:pt x="22" y="26"/>
                    <a:pt x="19" y="26"/>
                  </a:cubicBezTo>
                  <a:close/>
                  <a:moveTo>
                    <a:pt x="19" y="26"/>
                  </a:moveTo>
                  <a:cubicBezTo>
                    <a:pt x="19" y="26"/>
                    <a:pt x="19" y="26"/>
                    <a:pt x="19" y="2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143"/>
            <p:cNvSpPr>
              <a:spLocks noEditPoints="1"/>
            </p:cNvSpPr>
            <p:nvPr/>
          </p:nvSpPr>
          <p:spPr bwMode="auto">
            <a:xfrm>
              <a:off x="8922241" y="5979430"/>
              <a:ext cx="65171" cy="64430"/>
            </a:xfrm>
            <a:custGeom>
              <a:avLst/>
              <a:gdLst>
                <a:gd name="T0" fmla="*/ 18 w 37"/>
                <a:gd name="T1" fmla="*/ 0 h 37"/>
                <a:gd name="T2" fmla="*/ 0 w 37"/>
                <a:gd name="T3" fmla="*/ 19 h 37"/>
                <a:gd name="T4" fmla="*/ 18 w 37"/>
                <a:gd name="T5" fmla="*/ 37 h 37"/>
                <a:gd name="T6" fmla="*/ 37 w 37"/>
                <a:gd name="T7" fmla="*/ 19 h 37"/>
                <a:gd name="T8" fmla="*/ 18 w 37"/>
                <a:gd name="T9" fmla="*/ 0 h 37"/>
                <a:gd name="T10" fmla="*/ 18 w 37"/>
                <a:gd name="T11" fmla="*/ 26 h 37"/>
                <a:gd name="T12" fmla="*/ 11 w 37"/>
                <a:gd name="T13" fmla="*/ 19 h 37"/>
                <a:gd name="T14" fmla="*/ 18 w 37"/>
                <a:gd name="T15" fmla="*/ 12 h 37"/>
                <a:gd name="T16" fmla="*/ 25 w 37"/>
                <a:gd name="T17" fmla="*/ 19 h 37"/>
                <a:gd name="T18" fmla="*/ 18 w 37"/>
                <a:gd name="T19" fmla="*/ 26 h 37"/>
                <a:gd name="T20" fmla="*/ 18 w 37"/>
                <a:gd name="T21" fmla="*/ 26 h 37"/>
                <a:gd name="T22" fmla="*/ 18 w 37"/>
                <a:gd name="T23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9" y="37"/>
                    <a:pt x="37" y="29"/>
                    <a:pt x="37" y="19"/>
                  </a:cubicBezTo>
                  <a:cubicBezTo>
                    <a:pt x="37" y="8"/>
                    <a:pt x="29" y="0"/>
                    <a:pt x="18" y="0"/>
                  </a:cubicBezTo>
                  <a:close/>
                  <a:moveTo>
                    <a:pt x="18" y="26"/>
                  </a:moveTo>
                  <a:cubicBezTo>
                    <a:pt x="14" y="26"/>
                    <a:pt x="11" y="23"/>
                    <a:pt x="11" y="19"/>
                  </a:cubicBezTo>
                  <a:cubicBezTo>
                    <a:pt x="11" y="15"/>
                    <a:pt x="14" y="12"/>
                    <a:pt x="18" y="12"/>
                  </a:cubicBezTo>
                  <a:cubicBezTo>
                    <a:pt x="22" y="12"/>
                    <a:pt x="25" y="15"/>
                    <a:pt x="25" y="19"/>
                  </a:cubicBezTo>
                  <a:cubicBezTo>
                    <a:pt x="25" y="23"/>
                    <a:pt x="22" y="26"/>
                    <a:pt x="18" y="26"/>
                  </a:cubicBezTo>
                  <a:close/>
                  <a:moveTo>
                    <a:pt x="18" y="26"/>
                  </a:moveTo>
                  <a:cubicBezTo>
                    <a:pt x="18" y="26"/>
                    <a:pt x="18" y="26"/>
                    <a:pt x="18" y="2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Freeform 144"/>
            <p:cNvSpPr>
              <a:spLocks noEditPoints="1"/>
            </p:cNvSpPr>
            <p:nvPr/>
          </p:nvSpPr>
          <p:spPr bwMode="auto">
            <a:xfrm>
              <a:off x="8651188" y="5729114"/>
              <a:ext cx="364366" cy="236245"/>
            </a:xfrm>
            <a:custGeom>
              <a:avLst/>
              <a:gdLst>
                <a:gd name="T0" fmla="*/ 202 w 208"/>
                <a:gd name="T1" fmla="*/ 135 h 135"/>
                <a:gd name="T2" fmla="*/ 60 w 208"/>
                <a:gd name="T3" fmla="*/ 135 h 135"/>
                <a:gd name="T4" fmla="*/ 50 w 208"/>
                <a:gd name="T5" fmla="*/ 127 h 135"/>
                <a:gd name="T6" fmla="*/ 23 w 208"/>
                <a:gd name="T7" fmla="*/ 13 h 135"/>
                <a:gd name="T8" fmla="*/ 7 w 208"/>
                <a:gd name="T9" fmla="*/ 13 h 135"/>
                <a:gd name="T10" fmla="*/ 0 w 208"/>
                <a:gd name="T11" fmla="*/ 7 h 135"/>
                <a:gd name="T12" fmla="*/ 7 w 208"/>
                <a:gd name="T13" fmla="*/ 0 h 135"/>
                <a:gd name="T14" fmla="*/ 25 w 208"/>
                <a:gd name="T15" fmla="*/ 0 h 135"/>
                <a:gd name="T16" fmla="*/ 35 w 208"/>
                <a:gd name="T17" fmla="*/ 9 h 135"/>
                <a:gd name="T18" fmla="*/ 62 w 208"/>
                <a:gd name="T19" fmla="*/ 123 h 135"/>
                <a:gd name="T20" fmla="*/ 202 w 208"/>
                <a:gd name="T21" fmla="*/ 123 h 135"/>
                <a:gd name="T22" fmla="*/ 208 w 208"/>
                <a:gd name="T23" fmla="*/ 129 h 135"/>
                <a:gd name="T24" fmla="*/ 202 w 208"/>
                <a:gd name="T25" fmla="*/ 135 h 135"/>
                <a:gd name="T26" fmla="*/ 202 w 208"/>
                <a:gd name="T27" fmla="*/ 135 h 135"/>
                <a:gd name="T28" fmla="*/ 202 w 208"/>
                <a:gd name="T2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135">
                  <a:moveTo>
                    <a:pt x="202" y="135"/>
                  </a:moveTo>
                  <a:cubicBezTo>
                    <a:pt x="60" y="135"/>
                    <a:pt x="60" y="135"/>
                    <a:pt x="60" y="135"/>
                  </a:cubicBezTo>
                  <a:cubicBezTo>
                    <a:pt x="55" y="135"/>
                    <a:pt x="51" y="132"/>
                    <a:pt x="50" y="127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0" y="0"/>
                    <a:pt x="34" y="4"/>
                    <a:pt x="35" y="9"/>
                  </a:cubicBezTo>
                  <a:cubicBezTo>
                    <a:pt x="62" y="123"/>
                    <a:pt x="62" y="123"/>
                    <a:pt x="62" y="123"/>
                  </a:cubicBezTo>
                  <a:cubicBezTo>
                    <a:pt x="202" y="123"/>
                    <a:pt x="202" y="123"/>
                    <a:pt x="202" y="123"/>
                  </a:cubicBezTo>
                  <a:cubicBezTo>
                    <a:pt x="205" y="123"/>
                    <a:pt x="208" y="126"/>
                    <a:pt x="208" y="129"/>
                  </a:cubicBezTo>
                  <a:cubicBezTo>
                    <a:pt x="208" y="133"/>
                    <a:pt x="205" y="135"/>
                    <a:pt x="202" y="135"/>
                  </a:cubicBezTo>
                  <a:close/>
                  <a:moveTo>
                    <a:pt x="202" y="135"/>
                  </a:moveTo>
                  <a:cubicBezTo>
                    <a:pt x="202" y="135"/>
                    <a:pt x="202" y="135"/>
                    <a:pt x="202" y="13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5" name="Freeform 145"/>
            <p:cNvSpPr>
              <a:spLocks noEditPoints="1"/>
            </p:cNvSpPr>
            <p:nvPr/>
          </p:nvSpPr>
          <p:spPr bwMode="auto">
            <a:xfrm>
              <a:off x="8139447" y="3823600"/>
              <a:ext cx="166631" cy="89610"/>
            </a:xfrm>
            <a:custGeom>
              <a:avLst/>
              <a:gdLst>
                <a:gd name="T0" fmla="*/ 16 w 95"/>
                <a:gd name="T1" fmla="*/ 51 h 51"/>
                <a:gd name="T2" fmla="*/ 79 w 95"/>
                <a:gd name="T3" fmla="*/ 51 h 51"/>
                <a:gd name="T4" fmla="*/ 86 w 95"/>
                <a:gd name="T5" fmla="*/ 44 h 51"/>
                <a:gd name="T6" fmla="*/ 95 w 95"/>
                <a:gd name="T7" fmla="*/ 0 h 51"/>
                <a:gd name="T8" fmla="*/ 0 w 95"/>
                <a:gd name="T9" fmla="*/ 0 h 51"/>
                <a:gd name="T10" fmla="*/ 10 w 95"/>
                <a:gd name="T11" fmla="*/ 44 h 51"/>
                <a:gd name="T12" fmla="*/ 16 w 95"/>
                <a:gd name="T13" fmla="*/ 51 h 51"/>
                <a:gd name="T14" fmla="*/ 69 w 95"/>
                <a:gd name="T15" fmla="*/ 40 h 51"/>
                <a:gd name="T16" fmla="*/ 76 w 95"/>
                <a:gd name="T17" fmla="*/ 9 h 51"/>
                <a:gd name="T18" fmla="*/ 80 w 95"/>
                <a:gd name="T19" fmla="*/ 7 h 51"/>
                <a:gd name="T20" fmla="*/ 82 w 95"/>
                <a:gd name="T21" fmla="*/ 11 h 51"/>
                <a:gd name="T22" fmla="*/ 76 w 95"/>
                <a:gd name="T23" fmla="*/ 42 h 51"/>
                <a:gd name="T24" fmla="*/ 72 w 95"/>
                <a:gd name="T25" fmla="*/ 44 h 51"/>
                <a:gd name="T26" fmla="*/ 72 w 95"/>
                <a:gd name="T27" fmla="*/ 44 h 51"/>
                <a:gd name="T28" fmla="*/ 69 w 95"/>
                <a:gd name="T29" fmla="*/ 40 h 51"/>
                <a:gd name="T30" fmla="*/ 53 w 95"/>
                <a:gd name="T31" fmla="*/ 41 h 51"/>
                <a:gd name="T32" fmla="*/ 55 w 95"/>
                <a:gd name="T33" fmla="*/ 10 h 51"/>
                <a:gd name="T34" fmla="*/ 59 w 95"/>
                <a:gd name="T35" fmla="*/ 7 h 51"/>
                <a:gd name="T36" fmla="*/ 62 w 95"/>
                <a:gd name="T37" fmla="*/ 10 h 51"/>
                <a:gd name="T38" fmla="*/ 59 w 95"/>
                <a:gd name="T39" fmla="*/ 41 h 51"/>
                <a:gd name="T40" fmla="*/ 56 w 95"/>
                <a:gd name="T41" fmla="*/ 44 h 51"/>
                <a:gd name="T42" fmla="*/ 56 w 95"/>
                <a:gd name="T43" fmla="*/ 44 h 51"/>
                <a:gd name="T44" fmla="*/ 53 w 95"/>
                <a:gd name="T45" fmla="*/ 41 h 51"/>
                <a:gd name="T46" fmla="*/ 36 w 95"/>
                <a:gd name="T47" fmla="*/ 7 h 51"/>
                <a:gd name="T48" fmla="*/ 40 w 95"/>
                <a:gd name="T49" fmla="*/ 10 h 51"/>
                <a:gd name="T50" fmla="*/ 42 w 95"/>
                <a:gd name="T51" fmla="*/ 41 h 51"/>
                <a:gd name="T52" fmla="*/ 39 w 95"/>
                <a:gd name="T53" fmla="*/ 44 h 51"/>
                <a:gd name="T54" fmla="*/ 39 w 95"/>
                <a:gd name="T55" fmla="*/ 44 h 51"/>
                <a:gd name="T56" fmla="*/ 36 w 95"/>
                <a:gd name="T57" fmla="*/ 41 h 51"/>
                <a:gd name="T58" fmla="*/ 33 w 95"/>
                <a:gd name="T59" fmla="*/ 10 h 51"/>
                <a:gd name="T60" fmla="*/ 36 w 95"/>
                <a:gd name="T61" fmla="*/ 7 h 51"/>
                <a:gd name="T62" fmla="*/ 15 w 95"/>
                <a:gd name="T63" fmla="*/ 7 h 51"/>
                <a:gd name="T64" fmla="*/ 19 w 95"/>
                <a:gd name="T65" fmla="*/ 9 h 51"/>
                <a:gd name="T66" fmla="*/ 26 w 95"/>
                <a:gd name="T67" fmla="*/ 40 h 51"/>
                <a:gd name="T68" fmla="*/ 23 w 95"/>
                <a:gd name="T69" fmla="*/ 44 h 51"/>
                <a:gd name="T70" fmla="*/ 22 w 95"/>
                <a:gd name="T71" fmla="*/ 44 h 51"/>
                <a:gd name="T72" fmla="*/ 19 w 95"/>
                <a:gd name="T73" fmla="*/ 42 h 51"/>
                <a:gd name="T74" fmla="*/ 13 w 95"/>
                <a:gd name="T75" fmla="*/ 11 h 51"/>
                <a:gd name="T76" fmla="*/ 15 w 95"/>
                <a:gd name="T77" fmla="*/ 7 h 51"/>
                <a:gd name="T78" fmla="*/ 15 w 95"/>
                <a:gd name="T79" fmla="*/ 7 h 51"/>
                <a:gd name="T80" fmla="*/ 15 w 95"/>
                <a:gd name="T81" fmla="*/ 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51">
                  <a:moveTo>
                    <a:pt x="16" y="51"/>
                  </a:moveTo>
                  <a:cubicBezTo>
                    <a:pt x="79" y="51"/>
                    <a:pt x="79" y="51"/>
                    <a:pt x="79" y="51"/>
                  </a:cubicBezTo>
                  <a:cubicBezTo>
                    <a:pt x="83" y="51"/>
                    <a:pt x="85" y="48"/>
                    <a:pt x="86" y="4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8"/>
                    <a:pt x="13" y="51"/>
                    <a:pt x="16" y="51"/>
                  </a:cubicBezTo>
                  <a:close/>
                  <a:moveTo>
                    <a:pt x="69" y="40"/>
                  </a:moveTo>
                  <a:cubicBezTo>
                    <a:pt x="76" y="9"/>
                    <a:pt x="76" y="9"/>
                    <a:pt x="76" y="9"/>
                  </a:cubicBezTo>
                  <a:cubicBezTo>
                    <a:pt x="76" y="8"/>
                    <a:pt x="78" y="7"/>
                    <a:pt x="80" y="7"/>
                  </a:cubicBezTo>
                  <a:cubicBezTo>
                    <a:pt x="81" y="7"/>
                    <a:pt x="83" y="9"/>
                    <a:pt x="82" y="11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5" y="43"/>
                    <a:pt x="74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0" y="44"/>
                    <a:pt x="69" y="42"/>
                    <a:pt x="69" y="40"/>
                  </a:cubicBezTo>
                  <a:close/>
                  <a:moveTo>
                    <a:pt x="53" y="41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55" y="8"/>
                    <a:pt x="57" y="7"/>
                    <a:pt x="59" y="7"/>
                  </a:cubicBezTo>
                  <a:cubicBezTo>
                    <a:pt x="60" y="7"/>
                    <a:pt x="62" y="9"/>
                    <a:pt x="62" y="10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3"/>
                    <a:pt x="58" y="44"/>
                    <a:pt x="56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4" y="44"/>
                    <a:pt x="53" y="42"/>
                    <a:pt x="53" y="41"/>
                  </a:cubicBezTo>
                  <a:close/>
                  <a:moveTo>
                    <a:pt x="36" y="7"/>
                  </a:moveTo>
                  <a:cubicBezTo>
                    <a:pt x="38" y="7"/>
                    <a:pt x="40" y="8"/>
                    <a:pt x="40" y="1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7" y="44"/>
                    <a:pt x="36" y="43"/>
                    <a:pt x="36" y="4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9"/>
                    <a:pt x="35" y="7"/>
                    <a:pt x="36" y="7"/>
                  </a:cubicBezTo>
                  <a:close/>
                  <a:moveTo>
                    <a:pt x="15" y="7"/>
                  </a:moveTo>
                  <a:cubicBezTo>
                    <a:pt x="17" y="7"/>
                    <a:pt x="19" y="8"/>
                    <a:pt x="19" y="9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2"/>
                    <a:pt x="25" y="44"/>
                    <a:pt x="23" y="44"/>
                  </a:cubicBezTo>
                  <a:cubicBezTo>
                    <a:pt x="23" y="44"/>
                    <a:pt x="23" y="44"/>
                    <a:pt x="22" y="44"/>
                  </a:cubicBezTo>
                  <a:cubicBezTo>
                    <a:pt x="21" y="44"/>
                    <a:pt x="20" y="43"/>
                    <a:pt x="19" y="4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9"/>
                    <a:pt x="13" y="7"/>
                    <a:pt x="15" y="7"/>
                  </a:cubicBezTo>
                  <a:close/>
                  <a:moveTo>
                    <a:pt x="15" y="7"/>
                  </a:moveTo>
                  <a:cubicBezTo>
                    <a:pt x="15" y="7"/>
                    <a:pt x="15" y="7"/>
                    <a:pt x="15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6" name="Freeform 146"/>
            <p:cNvSpPr>
              <a:spLocks noEditPoints="1"/>
            </p:cNvSpPr>
            <p:nvPr/>
          </p:nvSpPr>
          <p:spPr bwMode="auto">
            <a:xfrm>
              <a:off x="8155740" y="3944315"/>
              <a:ext cx="38510" cy="39991"/>
            </a:xfrm>
            <a:custGeom>
              <a:avLst/>
              <a:gdLst>
                <a:gd name="T0" fmla="*/ 11 w 22"/>
                <a:gd name="T1" fmla="*/ 0 h 23"/>
                <a:gd name="T2" fmla="*/ 0 w 22"/>
                <a:gd name="T3" fmla="*/ 11 h 23"/>
                <a:gd name="T4" fmla="*/ 11 w 22"/>
                <a:gd name="T5" fmla="*/ 23 h 23"/>
                <a:gd name="T6" fmla="*/ 22 w 22"/>
                <a:gd name="T7" fmla="*/ 11 h 23"/>
                <a:gd name="T8" fmla="*/ 11 w 22"/>
                <a:gd name="T9" fmla="*/ 0 h 23"/>
                <a:gd name="T10" fmla="*/ 11 w 22"/>
                <a:gd name="T11" fmla="*/ 16 h 23"/>
                <a:gd name="T12" fmla="*/ 7 w 22"/>
                <a:gd name="T13" fmla="*/ 11 h 23"/>
                <a:gd name="T14" fmla="*/ 11 w 22"/>
                <a:gd name="T15" fmla="*/ 7 h 23"/>
                <a:gd name="T16" fmla="*/ 15 w 22"/>
                <a:gd name="T17" fmla="*/ 11 h 23"/>
                <a:gd name="T18" fmla="*/ 11 w 22"/>
                <a:gd name="T19" fmla="*/ 16 h 23"/>
                <a:gd name="T20" fmla="*/ 11 w 22"/>
                <a:gd name="T21" fmla="*/ 16 h 23"/>
                <a:gd name="T22" fmla="*/ 11 w 22"/>
                <a:gd name="T23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3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6"/>
                  </a:moveTo>
                  <a:cubicBezTo>
                    <a:pt x="9" y="16"/>
                    <a:pt x="7" y="14"/>
                    <a:pt x="7" y="11"/>
                  </a:cubicBezTo>
                  <a:cubicBezTo>
                    <a:pt x="7" y="9"/>
                    <a:pt x="9" y="7"/>
                    <a:pt x="11" y="7"/>
                  </a:cubicBezTo>
                  <a:cubicBezTo>
                    <a:pt x="14" y="7"/>
                    <a:pt x="15" y="9"/>
                    <a:pt x="15" y="11"/>
                  </a:cubicBezTo>
                  <a:cubicBezTo>
                    <a:pt x="15" y="14"/>
                    <a:pt x="14" y="16"/>
                    <a:pt x="11" y="16"/>
                  </a:cubicBezTo>
                  <a:close/>
                  <a:moveTo>
                    <a:pt x="11" y="16"/>
                  </a:moveTo>
                  <a:cubicBezTo>
                    <a:pt x="11" y="16"/>
                    <a:pt x="11" y="16"/>
                    <a:pt x="11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Freeform 147"/>
            <p:cNvSpPr>
              <a:spLocks noEditPoints="1"/>
            </p:cNvSpPr>
            <p:nvPr/>
          </p:nvSpPr>
          <p:spPr bwMode="auto">
            <a:xfrm>
              <a:off x="8248313" y="3944315"/>
              <a:ext cx="38510" cy="39991"/>
            </a:xfrm>
            <a:custGeom>
              <a:avLst/>
              <a:gdLst>
                <a:gd name="T0" fmla="*/ 11 w 22"/>
                <a:gd name="T1" fmla="*/ 0 h 23"/>
                <a:gd name="T2" fmla="*/ 0 w 22"/>
                <a:gd name="T3" fmla="*/ 11 h 23"/>
                <a:gd name="T4" fmla="*/ 11 w 22"/>
                <a:gd name="T5" fmla="*/ 23 h 23"/>
                <a:gd name="T6" fmla="*/ 22 w 22"/>
                <a:gd name="T7" fmla="*/ 11 h 23"/>
                <a:gd name="T8" fmla="*/ 11 w 22"/>
                <a:gd name="T9" fmla="*/ 0 h 23"/>
                <a:gd name="T10" fmla="*/ 11 w 22"/>
                <a:gd name="T11" fmla="*/ 16 h 23"/>
                <a:gd name="T12" fmla="*/ 7 w 22"/>
                <a:gd name="T13" fmla="*/ 11 h 23"/>
                <a:gd name="T14" fmla="*/ 11 w 22"/>
                <a:gd name="T15" fmla="*/ 7 h 23"/>
                <a:gd name="T16" fmla="*/ 15 w 22"/>
                <a:gd name="T17" fmla="*/ 11 h 23"/>
                <a:gd name="T18" fmla="*/ 11 w 22"/>
                <a:gd name="T19" fmla="*/ 16 h 23"/>
                <a:gd name="T20" fmla="*/ 11 w 22"/>
                <a:gd name="T21" fmla="*/ 16 h 23"/>
                <a:gd name="T22" fmla="*/ 11 w 22"/>
                <a:gd name="T23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3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6"/>
                  </a:moveTo>
                  <a:cubicBezTo>
                    <a:pt x="9" y="16"/>
                    <a:pt x="7" y="14"/>
                    <a:pt x="7" y="11"/>
                  </a:cubicBezTo>
                  <a:cubicBezTo>
                    <a:pt x="7" y="9"/>
                    <a:pt x="9" y="7"/>
                    <a:pt x="11" y="7"/>
                  </a:cubicBezTo>
                  <a:cubicBezTo>
                    <a:pt x="13" y="7"/>
                    <a:pt x="15" y="9"/>
                    <a:pt x="15" y="11"/>
                  </a:cubicBezTo>
                  <a:cubicBezTo>
                    <a:pt x="15" y="14"/>
                    <a:pt x="13" y="16"/>
                    <a:pt x="11" y="16"/>
                  </a:cubicBezTo>
                  <a:close/>
                  <a:moveTo>
                    <a:pt x="11" y="16"/>
                  </a:moveTo>
                  <a:cubicBezTo>
                    <a:pt x="11" y="16"/>
                    <a:pt x="11" y="16"/>
                    <a:pt x="11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Freeform 148"/>
            <p:cNvSpPr>
              <a:spLocks noEditPoints="1"/>
            </p:cNvSpPr>
            <p:nvPr/>
          </p:nvSpPr>
          <p:spPr bwMode="auto">
            <a:xfrm>
              <a:off x="8087607" y="3795458"/>
              <a:ext cx="216990" cy="142191"/>
            </a:xfrm>
            <a:custGeom>
              <a:avLst/>
              <a:gdLst>
                <a:gd name="T0" fmla="*/ 120 w 124"/>
                <a:gd name="T1" fmla="*/ 81 h 81"/>
                <a:gd name="T2" fmla="*/ 36 w 124"/>
                <a:gd name="T3" fmla="*/ 81 h 81"/>
                <a:gd name="T4" fmla="*/ 29 w 124"/>
                <a:gd name="T5" fmla="*/ 76 h 81"/>
                <a:gd name="T6" fmla="*/ 14 w 124"/>
                <a:gd name="T7" fmla="*/ 8 h 81"/>
                <a:gd name="T8" fmla="*/ 4 w 124"/>
                <a:gd name="T9" fmla="*/ 8 h 81"/>
                <a:gd name="T10" fmla="*/ 0 w 124"/>
                <a:gd name="T11" fmla="*/ 4 h 81"/>
                <a:gd name="T12" fmla="*/ 4 w 124"/>
                <a:gd name="T13" fmla="*/ 0 h 81"/>
                <a:gd name="T14" fmla="*/ 15 w 124"/>
                <a:gd name="T15" fmla="*/ 0 h 81"/>
                <a:gd name="T16" fmla="*/ 21 w 124"/>
                <a:gd name="T17" fmla="*/ 5 h 81"/>
                <a:gd name="T18" fmla="*/ 37 w 124"/>
                <a:gd name="T19" fmla="*/ 73 h 81"/>
                <a:gd name="T20" fmla="*/ 120 w 124"/>
                <a:gd name="T21" fmla="*/ 73 h 81"/>
                <a:gd name="T22" fmla="*/ 124 w 124"/>
                <a:gd name="T23" fmla="*/ 77 h 81"/>
                <a:gd name="T24" fmla="*/ 120 w 124"/>
                <a:gd name="T25" fmla="*/ 81 h 81"/>
                <a:gd name="T26" fmla="*/ 120 w 124"/>
                <a:gd name="T27" fmla="*/ 81 h 81"/>
                <a:gd name="T28" fmla="*/ 120 w 124"/>
                <a:gd name="T2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" h="81">
                  <a:moveTo>
                    <a:pt x="120" y="81"/>
                  </a:moveTo>
                  <a:cubicBezTo>
                    <a:pt x="36" y="81"/>
                    <a:pt x="36" y="81"/>
                    <a:pt x="36" y="81"/>
                  </a:cubicBezTo>
                  <a:cubicBezTo>
                    <a:pt x="33" y="81"/>
                    <a:pt x="30" y="79"/>
                    <a:pt x="29" y="76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0" y="2"/>
                    <a:pt x="21" y="5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2" y="73"/>
                    <a:pt x="124" y="75"/>
                    <a:pt x="124" y="77"/>
                  </a:cubicBezTo>
                  <a:cubicBezTo>
                    <a:pt x="124" y="79"/>
                    <a:pt x="122" y="81"/>
                    <a:pt x="120" y="81"/>
                  </a:cubicBezTo>
                  <a:close/>
                  <a:moveTo>
                    <a:pt x="120" y="81"/>
                  </a:moveTo>
                  <a:cubicBezTo>
                    <a:pt x="120" y="81"/>
                    <a:pt x="120" y="81"/>
                    <a:pt x="120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Freeform 149"/>
            <p:cNvSpPr>
              <a:spLocks noEditPoints="1"/>
            </p:cNvSpPr>
            <p:nvPr/>
          </p:nvSpPr>
          <p:spPr bwMode="auto">
            <a:xfrm>
              <a:off x="9996083" y="3639936"/>
              <a:ext cx="178480" cy="111828"/>
            </a:xfrm>
            <a:custGeom>
              <a:avLst/>
              <a:gdLst>
                <a:gd name="T0" fmla="*/ 29 w 102"/>
                <a:gd name="T1" fmla="*/ 64 h 64"/>
                <a:gd name="T2" fmla="*/ 73 w 102"/>
                <a:gd name="T3" fmla="*/ 64 h 64"/>
                <a:gd name="T4" fmla="*/ 98 w 102"/>
                <a:gd name="T5" fmla="*/ 1 h 64"/>
                <a:gd name="T6" fmla="*/ 98 w 102"/>
                <a:gd name="T7" fmla="*/ 0 h 64"/>
                <a:gd name="T8" fmla="*/ 3 w 102"/>
                <a:gd name="T9" fmla="*/ 0 h 64"/>
                <a:gd name="T10" fmla="*/ 3 w 102"/>
                <a:gd name="T11" fmla="*/ 1 h 64"/>
                <a:gd name="T12" fmla="*/ 29 w 102"/>
                <a:gd name="T13" fmla="*/ 64 h 64"/>
                <a:gd name="T14" fmla="*/ 29 w 102"/>
                <a:gd name="T15" fmla="*/ 64 h 64"/>
                <a:gd name="T16" fmla="*/ 29 w 102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4">
                  <a:moveTo>
                    <a:pt x="29" y="64"/>
                  </a:moveTo>
                  <a:cubicBezTo>
                    <a:pt x="73" y="64"/>
                    <a:pt x="73" y="64"/>
                    <a:pt x="73" y="64"/>
                  </a:cubicBezTo>
                  <a:cubicBezTo>
                    <a:pt x="102" y="49"/>
                    <a:pt x="98" y="1"/>
                    <a:pt x="98" y="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49"/>
                    <a:pt x="29" y="64"/>
                  </a:cubicBezTo>
                  <a:close/>
                  <a:moveTo>
                    <a:pt x="29" y="64"/>
                  </a:moveTo>
                  <a:cubicBezTo>
                    <a:pt x="29" y="64"/>
                    <a:pt x="29" y="64"/>
                    <a:pt x="29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150"/>
            <p:cNvSpPr>
              <a:spLocks noEditPoints="1"/>
            </p:cNvSpPr>
            <p:nvPr/>
          </p:nvSpPr>
          <p:spPr bwMode="auto">
            <a:xfrm>
              <a:off x="9990898" y="3760651"/>
              <a:ext cx="190329" cy="19255"/>
            </a:xfrm>
            <a:custGeom>
              <a:avLst/>
              <a:gdLst>
                <a:gd name="T0" fmla="*/ 105 w 109"/>
                <a:gd name="T1" fmla="*/ 0 h 11"/>
                <a:gd name="T2" fmla="*/ 3 w 109"/>
                <a:gd name="T3" fmla="*/ 0 h 11"/>
                <a:gd name="T4" fmla="*/ 1 w 109"/>
                <a:gd name="T5" fmla="*/ 5 h 11"/>
                <a:gd name="T6" fmla="*/ 6 w 109"/>
                <a:gd name="T7" fmla="*/ 10 h 11"/>
                <a:gd name="T8" fmla="*/ 8 w 109"/>
                <a:gd name="T9" fmla="*/ 11 h 11"/>
                <a:gd name="T10" fmla="*/ 101 w 109"/>
                <a:gd name="T11" fmla="*/ 11 h 11"/>
                <a:gd name="T12" fmla="*/ 103 w 109"/>
                <a:gd name="T13" fmla="*/ 10 h 11"/>
                <a:gd name="T14" fmla="*/ 107 w 109"/>
                <a:gd name="T15" fmla="*/ 5 h 11"/>
                <a:gd name="T16" fmla="*/ 105 w 109"/>
                <a:gd name="T17" fmla="*/ 0 h 11"/>
                <a:gd name="T18" fmla="*/ 105 w 109"/>
                <a:gd name="T19" fmla="*/ 0 h 11"/>
                <a:gd name="T20" fmla="*/ 105 w 109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1">
                  <a:moveTo>
                    <a:pt x="10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3"/>
                    <a:pt x="1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1"/>
                    <a:pt x="8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2" y="10"/>
                    <a:pt x="103" y="10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9" y="3"/>
                    <a:pt x="107" y="0"/>
                    <a:pt x="105" y="0"/>
                  </a:cubicBezTo>
                  <a:close/>
                  <a:moveTo>
                    <a:pt x="105" y="0"/>
                  </a:moveTo>
                  <a:cubicBezTo>
                    <a:pt x="105" y="0"/>
                    <a:pt x="105" y="0"/>
                    <a:pt x="10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151"/>
            <p:cNvSpPr>
              <a:spLocks noEditPoints="1"/>
            </p:cNvSpPr>
            <p:nvPr/>
          </p:nvSpPr>
          <p:spPr bwMode="auto">
            <a:xfrm>
              <a:off x="10159010" y="3646602"/>
              <a:ext cx="54062" cy="82204"/>
            </a:xfrm>
            <a:custGeom>
              <a:avLst/>
              <a:gdLst>
                <a:gd name="T0" fmla="*/ 30 w 31"/>
                <a:gd name="T1" fmla="*/ 17 h 47"/>
                <a:gd name="T2" fmla="*/ 11 w 31"/>
                <a:gd name="T3" fmla="*/ 1 h 47"/>
                <a:gd name="T4" fmla="*/ 10 w 31"/>
                <a:gd name="T5" fmla="*/ 9 h 47"/>
                <a:gd name="T6" fmla="*/ 21 w 31"/>
                <a:gd name="T7" fmla="*/ 17 h 47"/>
                <a:gd name="T8" fmla="*/ 5 w 31"/>
                <a:gd name="T9" fmla="*/ 35 h 47"/>
                <a:gd name="T10" fmla="*/ 0 w 31"/>
                <a:gd name="T11" fmla="*/ 47 h 47"/>
                <a:gd name="T12" fmla="*/ 30 w 31"/>
                <a:gd name="T13" fmla="*/ 17 h 47"/>
                <a:gd name="T14" fmla="*/ 30 w 31"/>
                <a:gd name="T15" fmla="*/ 17 h 47"/>
                <a:gd name="T16" fmla="*/ 30 w 31"/>
                <a:gd name="T1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7">
                  <a:moveTo>
                    <a:pt x="30" y="17"/>
                  </a:moveTo>
                  <a:cubicBezTo>
                    <a:pt x="30" y="0"/>
                    <a:pt x="14" y="1"/>
                    <a:pt x="11" y="1"/>
                  </a:cubicBezTo>
                  <a:cubicBezTo>
                    <a:pt x="11" y="4"/>
                    <a:pt x="11" y="6"/>
                    <a:pt x="10" y="9"/>
                  </a:cubicBezTo>
                  <a:cubicBezTo>
                    <a:pt x="13" y="9"/>
                    <a:pt x="22" y="7"/>
                    <a:pt x="21" y="17"/>
                  </a:cubicBezTo>
                  <a:cubicBezTo>
                    <a:pt x="21" y="17"/>
                    <a:pt x="20" y="30"/>
                    <a:pt x="5" y="35"/>
                  </a:cubicBezTo>
                  <a:cubicBezTo>
                    <a:pt x="4" y="40"/>
                    <a:pt x="2" y="44"/>
                    <a:pt x="0" y="47"/>
                  </a:cubicBezTo>
                  <a:cubicBezTo>
                    <a:pt x="31" y="35"/>
                    <a:pt x="30" y="17"/>
                    <a:pt x="30" y="17"/>
                  </a:cubicBezTo>
                  <a:close/>
                  <a:moveTo>
                    <a:pt x="30" y="17"/>
                  </a:moveTo>
                  <a:cubicBezTo>
                    <a:pt x="30" y="17"/>
                    <a:pt x="30" y="17"/>
                    <a:pt x="3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152"/>
            <p:cNvSpPr>
              <a:spLocks noEditPoints="1"/>
            </p:cNvSpPr>
            <p:nvPr/>
          </p:nvSpPr>
          <p:spPr bwMode="auto">
            <a:xfrm>
              <a:off x="7570682" y="1970668"/>
              <a:ext cx="178480" cy="114049"/>
            </a:xfrm>
            <a:custGeom>
              <a:avLst/>
              <a:gdLst>
                <a:gd name="T0" fmla="*/ 29 w 102"/>
                <a:gd name="T1" fmla="*/ 65 h 65"/>
                <a:gd name="T2" fmla="*/ 73 w 102"/>
                <a:gd name="T3" fmla="*/ 65 h 65"/>
                <a:gd name="T4" fmla="*/ 98 w 102"/>
                <a:gd name="T5" fmla="*/ 1 h 65"/>
                <a:gd name="T6" fmla="*/ 98 w 102"/>
                <a:gd name="T7" fmla="*/ 0 h 65"/>
                <a:gd name="T8" fmla="*/ 3 w 102"/>
                <a:gd name="T9" fmla="*/ 0 h 65"/>
                <a:gd name="T10" fmla="*/ 3 w 102"/>
                <a:gd name="T11" fmla="*/ 1 h 65"/>
                <a:gd name="T12" fmla="*/ 29 w 102"/>
                <a:gd name="T13" fmla="*/ 65 h 65"/>
                <a:gd name="T14" fmla="*/ 29 w 102"/>
                <a:gd name="T15" fmla="*/ 65 h 65"/>
                <a:gd name="T16" fmla="*/ 29 w 102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5">
                  <a:moveTo>
                    <a:pt x="29" y="6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102" y="49"/>
                    <a:pt x="98" y="1"/>
                    <a:pt x="98" y="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49"/>
                    <a:pt x="29" y="65"/>
                  </a:cubicBezTo>
                  <a:close/>
                  <a:moveTo>
                    <a:pt x="29" y="65"/>
                  </a:moveTo>
                  <a:cubicBezTo>
                    <a:pt x="29" y="65"/>
                    <a:pt x="29" y="65"/>
                    <a:pt x="29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53"/>
            <p:cNvSpPr>
              <a:spLocks noEditPoints="1"/>
            </p:cNvSpPr>
            <p:nvPr/>
          </p:nvSpPr>
          <p:spPr bwMode="auto">
            <a:xfrm>
              <a:off x="7565498" y="2093604"/>
              <a:ext cx="191070" cy="17033"/>
            </a:xfrm>
            <a:custGeom>
              <a:avLst/>
              <a:gdLst>
                <a:gd name="T0" fmla="*/ 105 w 109"/>
                <a:gd name="T1" fmla="*/ 0 h 10"/>
                <a:gd name="T2" fmla="*/ 3 w 109"/>
                <a:gd name="T3" fmla="*/ 0 h 10"/>
                <a:gd name="T4" fmla="*/ 1 w 109"/>
                <a:gd name="T5" fmla="*/ 4 h 10"/>
                <a:gd name="T6" fmla="*/ 6 w 109"/>
                <a:gd name="T7" fmla="*/ 9 h 10"/>
                <a:gd name="T8" fmla="*/ 8 w 109"/>
                <a:gd name="T9" fmla="*/ 10 h 10"/>
                <a:gd name="T10" fmla="*/ 101 w 109"/>
                <a:gd name="T11" fmla="*/ 10 h 10"/>
                <a:gd name="T12" fmla="*/ 103 w 109"/>
                <a:gd name="T13" fmla="*/ 9 h 10"/>
                <a:gd name="T14" fmla="*/ 107 w 109"/>
                <a:gd name="T15" fmla="*/ 4 h 10"/>
                <a:gd name="T16" fmla="*/ 105 w 109"/>
                <a:gd name="T17" fmla="*/ 0 h 10"/>
                <a:gd name="T18" fmla="*/ 105 w 109"/>
                <a:gd name="T19" fmla="*/ 0 h 10"/>
                <a:gd name="T20" fmla="*/ 105 w 109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">
                  <a:moveTo>
                    <a:pt x="10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1" y="4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1" y="10"/>
                    <a:pt x="102" y="10"/>
                    <a:pt x="103" y="9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9" y="2"/>
                    <a:pt x="107" y="0"/>
                    <a:pt x="105" y="0"/>
                  </a:cubicBezTo>
                  <a:close/>
                  <a:moveTo>
                    <a:pt x="105" y="0"/>
                  </a:moveTo>
                  <a:cubicBezTo>
                    <a:pt x="105" y="0"/>
                    <a:pt x="105" y="0"/>
                    <a:pt x="10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Freeform 154"/>
            <p:cNvSpPr>
              <a:spLocks noEditPoints="1"/>
            </p:cNvSpPr>
            <p:nvPr/>
          </p:nvSpPr>
          <p:spPr bwMode="auto">
            <a:xfrm>
              <a:off x="7733609" y="1978074"/>
              <a:ext cx="54062" cy="83686"/>
            </a:xfrm>
            <a:custGeom>
              <a:avLst/>
              <a:gdLst>
                <a:gd name="T0" fmla="*/ 30 w 31"/>
                <a:gd name="T1" fmla="*/ 17 h 48"/>
                <a:gd name="T2" fmla="*/ 11 w 31"/>
                <a:gd name="T3" fmla="*/ 2 h 48"/>
                <a:gd name="T4" fmla="*/ 10 w 31"/>
                <a:gd name="T5" fmla="*/ 10 h 48"/>
                <a:gd name="T6" fmla="*/ 21 w 31"/>
                <a:gd name="T7" fmla="*/ 17 h 48"/>
                <a:gd name="T8" fmla="*/ 5 w 31"/>
                <a:gd name="T9" fmla="*/ 36 h 48"/>
                <a:gd name="T10" fmla="*/ 0 w 31"/>
                <a:gd name="T11" fmla="*/ 48 h 48"/>
                <a:gd name="T12" fmla="*/ 30 w 31"/>
                <a:gd name="T13" fmla="*/ 17 h 48"/>
                <a:gd name="T14" fmla="*/ 30 w 31"/>
                <a:gd name="T15" fmla="*/ 17 h 48"/>
                <a:gd name="T16" fmla="*/ 30 w 31"/>
                <a:gd name="T17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8">
                  <a:moveTo>
                    <a:pt x="30" y="17"/>
                  </a:moveTo>
                  <a:cubicBezTo>
                    <a:pt x="30" y="0"/>
                    <a:pt x="14" y="1"/>
                    <a:pt x="11" y="2"/>
                  </a:cubicBezTo>
                  <a:cubicBezTo>
                    <a:pt x="11" y="4"/>
                    <a:pt x="11" y="7"/>
                    <a:pt x="10" y="10"/>
                  </a:cubicBezTo>
                  <a:cubicBezTo>
                    <a:pt x="13" y="9"/>
                    <a:pt x="22" y="7"/>
                    <a:pt x="21" y="17"/>
                  </a:cubicBezTo>
                  <a:cubicBezTo>
                    <a:pt x="21" y="17"/>
                    <a:pt x="20" y="31"/>
                    <a:pt x="5" y="36"/>
                  </a:cubicBezTo>
                  <a:cubicBezTo>
                    <a:pt x="4" y="40"/>
                    <a:pt x="2" y="44"/>
                    <a:pt x="0" y="48"/>
                  </a:cubicBezTo>
                  <a:cubicBezTo>
                    <a:pt x="31" y="36"/>
                    <a:pt x="30" y="17"/>
                    <a:pt x="30" y="17"/>
                  </a:cubicBezTo>
                  <a:close/>
                  <a:moveTo>
                    <a:pt x="30" y="17"/>
                  </a:moveTo>
                  <a:cubicBezTo>
                    <a:pt x="30" y="17"/>
                    <a:pt x="30" y="17"/>
                    <a:pt x="3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5" name="Freeform 155"/>
            <p:cNvSpPr>
              <a:spLocks noEditPoints="1"/>
            </p:cNvSpPr>
            <p:nvPr/>
          </p:nvSpPr>
          <p:spPr bwMode="auto">
            <a:xfrm>
              <a:off x="8299413" y="2986744"/>
              <a:ext cx="178480" cy="111828"/>
            </a:xfrm>
            <a:custGeom>
              <a:avLst/>
              <a:gdLst>
                <a:gd name="T0" fmla="*/ 29 w 102"/>
                <a:gd name="T1" fmla="*/ 64 h 64"/>
                <a:gd name="T2" fmla="*/ 72 w 102"/>
                <a:gd name="T3" fmla="*/ 64 h 64"/>
                <a:gd name="T4" fmla="*/ 98 w 102"/>
                <a:gd name="T5" fmla="*/ 0 h 64"/>
                <a:gd name="T6" fmla="*/ 98 w 102"/>
                <a:gd name="T7" fmla="*/ 0 h 64"/>
                <a:gd name="T8" fmla="*/ 3 w 102"/>
                <a:gd name="T9" fmla="*/ 0 h 64"/>
                <a:gd name="T10" fmla="*/ 3 w 102"/>
                <a:gd name="T11" fmla="*/ 0 h 64"/>
                <a:gd name="T12" fmla="*/ 29 w 102"/>
                <a:gd name="T13" fmla="*/ 64 h 64"/>
                <a:gd name="T14" fmla="*/ 29 w 102"/>
                <a:gd name="T15" fmla="*/ 64 h 64"/>
                <a:gd name="T16" fmla="*/ 29 w 102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4">
                  <a:moveTo>
                    <a:pt x="29" y="64"/>
                  </a:moveTo>
                  <a:cubicBezTo>
                    <a:pt x="72" y="64"/>
                    <a:pt x="72" y="64"/>
                    <a:pt x="72" y="64"/>
                  </a:cubicBezTo>
                  <a:cubicBezTo>
                    <a:pt x="102" y="48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48"/>
                    <a:pt x="29" y="64"/>
                  </a:cubicBezTo>
                  <a:close/>
                  <a:moveTo>
                    <a:pt x="29" y="64"/>
                  </a:moveTo>
                  <a:cubicBezTo>
                    <a:pt x="29" y="64"/>
                    <a:pt x="29" y="64"/>
                    <a:pt x="29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156"/>
            <p:cNvSpPr>
              <a:spLocks noEditPoints="1"/>
            </p:cNvSpPr>
            <p:nvPr/>
          </p:nvSpPr>
          <p:spPr bwMode="auto">
            <a:xfrm>
              <a:off x="8294229" y="3107459"/>
              <a:ext cx="188848" cy="17033"/>
            </a:xfrm>
            <a:custGeom>
              <a:avLst/>
              <a:gdLst>
                <a:gd name="T0" fmla="*/ 105 w 108"/>
                <a:gd name="T1" fmla="*/ 0 h 10"/>
                <a:gd name="T2" fmla="*/ 3 w 108"/>
                <a:gd name="T3" fmla="*/ 0 h 10"/>
                <a:gd name="T4" fmla="*/ 1 w 108"/>
                <a:gd name="T5" fmla="*/ 4 h 10"/>
                <a:gd name="T6" fmla="*/ 6 w 108"/>
                <a:gd name="T7" fmla="*/ 9 h 10"/>
                <a:gd name="T8" fmla="*/ 8 w 108"/>
                <a:gd name="T9" fmla="*/ 10 h 10"/>
                <a:gd name="T10" fmla="*/ 100 w 108"/>
                <a:gd name="T11" fmla="*/ 10 h 10"/>
                <a:gd name="T12" fmla="*/ 102 w 108"/>
                <a:gd name="T13" fmla="*/ 9 h 10"/>
                <a:gd name="T14" fmla="*/ 107 w 108"/>
                <a:gd name="T15" fmla="*/ 4 h 10"/>
                <a:gd name="T16" fmla="*/ 105 w 108"/>
                <a:gd name="T17" fmla="*/ 0 h 10"/>
                <a:gd name="T18" fmla="*/ 105 w 108"/>
                <a:gd name="T19" fmla="*/ 0 h 10"/>
                <a:gd name="T20" fmla="*/ 105 w 108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">
                  <a:moveTo>
                    <a:pt x="10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1" y="4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7" y="10"/>
                    <a:pt x="8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1" y="10"/>
                    <a:pt x="102" y="10"/>
                    <a:pt x="102" y="9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8" y="2"/>
                    <a:pt x="107" y="0"/>
                    <a:pt x="105" y="0"/>
                  </a:cubicBezTo>
                  <a:close/>
                  <a:moveTo>
                    <a:pt x="105" y="0"/>
                  </a:moveTo>
                  <a:cubicBezTo>
                    <a:pt x="105" y="0"/>
                    <a:pt x="105" y="0"/>
                    <a:pt x="10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157"/>
            <p:cNvSpPr>
              <a:spLocks noEditPoints="1"/>
            </p:cNvSpPr>
            <p:nvPr/>
          </p:nvSpPr>
          <p:spPr bwMode="auto">
            <a:xfrm>
              <a:off x="8461600" y="2993410"/>
              <a:ext cx="52581" cy="82204"/>
            </a:xfrm>
            <a:custGeom>
              <a:avLst/>
              <a:gdLst>
                <a:gd name="T0" fmla="*/ 30 w 30"/>
                <a:gd name="T1" fmla="*/ 17 h 47"/>
                <a:gd name="T2" fmla="*/ 10 w 30"/>
                <a:gd name="T3" fmla="*/ 1 h 47"/>
                <a:gd name="T4" fmla="*/ 10 w 30"/>
                <a:gd name="T5" fmla="*/ 9 h 47"/>
                <a:gd name="T6" fmla="*/ 21 w 30"/>
                <a:gd name="T7" fmla="*/ 16 h 47"/>
                <a:gd name="T8" fmla="*/ 5 w 30"/>
                <a:gd name="T9" fmla="*/ 35 h 47"/>
                <a:gd name="T10" fmla="*/ 0 w 30"/>
                <a:gd name="T11" fmla="*/ 47 h 47"/>
                <a:gd name="T12" fmla="*/ 30 w 30"/>
                <a:gd name="T13" fmla="*/ 17 h 47"/>
                <a:gd name="T14" fmla="*/ 30 w 30"/>
                <a:gd name="T15" fmla="*/ 17 h 47"/>
                <a:gd name="T16" fmla="*/ 30 w 30"/>
                <a:gd name="T1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47">
                  <a:moveTo>
                    <a:pt x="30" y="17"/>
                  </a:moveTo>
                  <a:cubicBezTo>
                    <a:pt x="30" y="0"/>
                    <a:pt x="14" y="1"/>
                    <a:pt x="10" y="1"/>
                  </a:cubicBezTo>
                  <a:cubicBezTo>
                    <a:pt x="10" y="3"/>
                    <a:pt x="10" y="6"/>
                    <a:pt x="10" y="9"/>
                  </a:cubicBezTo>
                  <a:cubicBezTo>
                    <a:pt x="13" y="8"/>
                    <a:pt x="22" y="7"/>
                    <a:pt x="21" y="16"/>
                  </a:cubicBezTo>
                  <a:cubicBezTo>
                    <a:pt x="21" y="16"/>
                    <a:pt x="20" y="30"/>
                    <a:pt x="5" y="35"/>
                  </a:cubicBezTo>
                  <a:cubicBezTo>
                    <a:pt x="4" y="39"/>
                    <a:pt x="2" y="43"/>
                    <a:pt x="0" y="47"/>
                  </a:cubicBezTo>
                  <a:cubicBezTo>
                    <a:pt x="30" y="35"/>
                    <a:pt x="30" y="17"/>
                    <a:pt x="30" y="17"/>
                  </a:cubicBezTo>
                  <a:close/>
                  <a:moveTo>
                    <a:pt x="30" y="17"/>
                  </a:moveTo>
                  <a:cubicBezTo>
                    <a:pt x="30" y="17"/>
                    <a:pt x="30" y="17"/>
                    <a:pt x="3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8" name="Freeform 158"/>
            <p:cNvSpPr>
              <a:spLocks noEditPoints="1"/>
            </p:cNvSpPr>
            <p:nvPr/>
          </p:nvSpPr>
          <p:spPr bwMode="auto">
            <a:xfrm>
              <a:off x="7775822" y="5954991"/>
              <a:ext cx="178480" cy="113309"/>
            </a:xfrm>
            <a:custGeom>
              <a:avLst/>
              <a:gdLst>
                <a:gd name="T0" fmla="*/ 30 w 102"/>
                <a:gd name="T1" fmla="*/ 65 h 65"/>
                <a:gd name="T2" fmla="*/ 73 w 102"/>
                <a:gd name="T3" fmla="*/ 65 h 65"/>
                <a:gd name="T4" fmla="*/ 99 w 102"/>
                <a:gd name="T5" fmla="*/ 1 h 65"/>
                <a:gd name="T6" fmla="*/ 99 w 102"/>
                <a:gd name="T7" fmla="*/ 0 h 65"/>
                <a:gd name="T8" fmla="*/ 4 w 102"/>
                <a:gd name="T9" fmla="*/ 0 h 65"/>
                <a:gd name="T10" fmla="*/ 4 w 102"/>
                <a:gd name="T11" fmla="*/ 1 h 65"/>
                <a:gd name="T12" fmla="*/ 30 w 102"/>
                <a:gd name="T13" fmla="*/ 65 h 65"/>
                <a:gd name="T14" fmla="*/ 30 w 102"/>
                <a:gd name="T15" fmla="*/ 65 h 65"/>
                <a:gd name="T16" fmla="*/ 30 w 102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5">
                  <a:moveTo>
                    <a:pt x="30" y="6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102" y="49"/>
                    <a:pt x="99" y="1"/>
                    <a:pt x="99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49"/>
                    <a:pt x="30" y="65"/>
                  </a:cubicBezTo>
                  <a:close/>
                  <a:moveTo>
                    <a:pt x="30" y="65"/>
                  </a:moveTo>
                  <a:cubicBezTo>
                    <a:pt x="30" y="65"/>
                    <a:pt x="30" y="65"/>
                    <a:pt x="30" y="6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159"/>
            <p:cNvSpPr>
              <a:spLocks noEditPoints="1"/>
            </p:cNvSpPr>
            <p:nvPr/>
          </p:nvSpPr>
          <p:spPr bwMode="auto">
            <a:xfrm>
              <a:off x="7770638" y="6077186"/>
              <a:ext cx="190329" cy="17774"/>
            </a:xfrm>
            <a:custGeom>
              <a:avLst/>
              <a:gdLst>
                <a:gd name="T0" fmla="*/ 106 w 109"/>
                <a:gd name="T1" fmla="*/ 0 h 10"/>
                <a:gd name="T2" fmla="*/ 4 w 109"/>
                <a:gd name="T3" fmla="*/ 0 h 10"/>
                <a:gd name="T4" fmla="*/ 2 w 109"/>
                <a:gd name="T5" fmla="*/ 4 h 10"/>
                <a:gd name="T6" fmla="*/ 6 w 109"/>
                <a:gd name="T7" fmla="*/ 9 h 10"/>
                <a:gd name="T8" fmla="*/ 8 w 109"/>
                <a:gd name="T9" fmla="*/ 10 h 10"/>
                <a:gd name="T10" fmla="*/ 101 w 109"/>
                <a:gd name="T11" fmla="*/ 10 h 10"/>
                <a:gd name="T12" fmla="*/ 103 w 109"/>
                <a:gd name="T13" fmla="*/ 9 h 10"/>
                <a:gd name="T14" fmla="*/ 108 w 109"/>
                <a:gd name="T15" fmla="*/ 4 h 10"/>
                <a:gd name="T16" fmla="*/ 106 w 109"/>
                <a:gd name="T17" fmla="*/ 0 h 10"/>
                <a:gd name="T18" fmla="*/ 106 w 109"/>
                <a:gd name="T19" fmla="*/ 0 h 10"/>
                <a:gd name="T20" fmla="*/ 106 w 109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">
                  <a:moveTo>
                    <a:pt x="1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2" y="4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2" y="10"/>
                    <a:pt x="102" y="10"/>
                    <a:pt x="103" y="9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9" y="2"/>
                    <a:pt x="108" y="0"/>
                    <a:pt x="106" y="0"/>
                  </a:cubicBezTo>
                  <a:close/>
                  <a:moveTo>
                    <a:pt x="106" y="0"/>
                  </a:move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Freeform 160"/>
            <p:cNvSpPr>
              <a:spLocks noEditPoints="1"/>
            </p:cNvSpPr>
            <p:nvPr/>
          </p:nvSpPr>
          <p:spPr bwMode="auto">
            <a:xfrm>
              <a:off x="7938750" y="5961656"/>
              <a:ext cx="54062" cy="84426"/>
            </a:xfrm>
            <a:custGeom>
              <a:avLst/>
              <a:gdLst>
                <a:gd name="T0" fmla="*/ 30 w 31"/>
                <a:gd name="T1" fmla="*/ 17 h 48"/>
                <a:gd name="T2" fmla="*/ 11 w 31"/>
                <a:gd name="T3" fmla="*/ 2 h 48"/>
                <a:gd name="T4" fmla="*/ 11 w 31"/>
                <a:gd name="T5" fmla="*/ 10 h 48"/>
                <a:gd name="T6" fmla="*/ 22 w 31"/>
                <a:gd name="T7" fmla="*/ 17 h 48"/>
                <a:gd name="T8" fmla="*/ 6 w 31"/>
                <a:gd name="T9" fmla="*/ 36 h 48"/>
                <a:gd name="T10" fmla="*/ 0 w 31"/>
                <a:gd name="T11" fmla="*/ 48 h 48"/>
                <a:gd name="T12" fmla="*/ 30 w 31"/>
                <a:gd name="T13" fmla="*/ 17 h 48"/>
                <a:gd name="T14" fmla="*/ 30 w 31"/>
                <a:gd name="T15" fmla="*/ 17 h 48"/>
                <a:gd name="T16" fmla="*/ 30 w 31"/>
                <a:gd name="T17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8">
                  <a:moveTo>
                    <a:pt x="30" y="17"/>
                  </a:moveTo>
                  <a:cubicBezTo>
                    <a:pt x="30" y="0"/>
                    <a:pt x="14" y="1"/>
                    <a:pt x="11" y="2"/>
                  </a:cubicBezTo>
                  <a:cubicBezTo>
                    <a:pt x="11" y="4"/>
                    <a:pt x="11" y="7"/>
                    <a:pt x="11" y="10"/>
                  </a:cubicBezTo>
                  <a:cubicBezTo>
                    <a:pt x="13" y="9"/>
                    <a:pt x="22" y="7"/>
                    <a:pt x="22" y="17"/>
                  </a:cubicBezTo>
                  <a:cubicBezTo>
                    <a:pt x="22" y="17"/>
                    <a:pt x="21" y="31"/>
                    <a:pt x="6" y="36"/>
                  </a:cubicBezTo>
                  <a:cubicBezTo>
                    <a:pt x="4" y="40"/>
                    <a:pt x="2" y="44"/>
                    <a:pt x="0" y="48"/>
                  </a:cubicBezTo>
                  <a:cubicBezTo>
                    <a:pt x="31" y="36"/>
                    <a:pt x="30" y="17"/>
                    <a:pt x="30" y="17"/>
                  </a:cubicBezTo>
                  <a:close/>
                  <a:moveTo>
                    <a:pt x="30" y="17"/>
                  </a:moveTo>
                  <a:cubicBezTo>
                    <a:pt x="30" y="17"/>
                    <a:pt x="30" y="17"/>
                    <a:pt x="30" y="1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1" name="Freeform 161"/>
            <p:cNvSpPr>
              <a:spLocks noEditPoints="1"/>
            </p:cNvSpPr>
            <p:nvPr/>
          </p:nvSpPr>
          <p:spPr bwMode="auto">
            <a:xfrm>
              <a:off x="8850405" y="3251132"/>
              <a:ext cx="203660" cy="194032"/>
            </a:xfrm>
            <a:custGeom>
              <a:avLst/>
              <a:gdLst>
                <a:gd name="T0" fmla="*/ 58 w 116"/>
                <a:gd name="T1" fmla="*/ 9 h 111"/>
                <a:gd name="T2" fmla="*/ 107 w 116"/>
                <a:gd name="T3" fmla="*/ 43 h 111"/>
                <a:gd name="T4" fmla="*/ 84 w 116"/>
                <a:gd name="T5" fmla="*/ 72 h 111"/>
                <a:gd name="T6" fmla="*/ 79 w 116"/>
                <a:gd name="T7" fmla="*/ 75 h 111"/>
                <a:gd name="T8" fmla="*/ 79 w 116"/>
                <a:gd name="T9" fmla="*/ 81 h 111"/>
                <a:gd name="T10" fmla="*/ 79 w 116"/>
                <a:gd name="T11" fmla="*/ 87 h 111"/>
                <a:gd name="T12" fmla="*/ 77 w 116"/>
                <a:gd name="T13" fmla="*/ 82 h 111"/>
                <a:gd name="T14" fmla="*/ 74 w 116"/>
                <a:gd name="T15" fmla="*/ 76 h 111"/>
                <a:gd name="T16" fmla="*/ 68 w 116"/>
                <a:gd name="T17" fmla="*/ 77 h 111"/>
                <a:gd name="T18" fmla="*/ 58 w 116"/>
                <a:gd name="T19" fmla="*/ 78 h 111"/>
                <a:gd name="T20" fmla="*/ 9 w 116"/>
                <a:gd name="T21" fmla="*/ 43 h 111"/>
                <a:gd name="T22" fmla="*/ 58 w 116"/>
                <a:gd name="T23" fmla="*/ 9 h 111"/>
                <a:gd name="T24" fmla="*/ 58 w 116"/>
                <a:gd name="T25" fmla="*/ 0 h 111"/>
                <a:gd name="T26" fmla="*/ 0 w 116"/>
                <a:gd name="T27" fmla="*/ 43 h 111"/>
                <a:gd name="T28" fmla="*/ 58 w 116"/>
                <a:gd name="T29" fmla="*/ 87 h 111"/>
                <a:gd name="T30" fmla="*/ 69 w 116"/>
                <a:gd name="T31" fmla="*/ 86 h 111"/>
                <a:gd name="T32" fmla="*/ 65 w 116"/>
                <a:gd name="T33" fmla="*/ 111 h 111"/>
                <a:gd name="T34" fmla="*/ 88 w 116"/>
                <a:gd name="T35" fmla="*/ 80 h 111"/>
                <a:gd name="T36" fmla="*/ 116 w 116"/>
                <a:gd name="T37" fmla="*/ 43 h 111"/>
                <a:gd name="T38" fmla="*/ 58 w 116"/>
                <a:gd name="T3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11">
                  <a:moveTo>
                    <a:pt x="58" y="9"/>
                  </a:moveTo>
                  <a:cubicBezTo>
                    <a:pt x="85" y="9"/>
                    <a:pt x="107" y="24"/>
                    <a:pt x="107" y="43"/>
                  </a:cubicBezTo>
                  <a:cubicBezTo>
                    <a:pt x="107" y="55"/>
                    <a:pt x="99" y="66"/>
                    <a:pt x="84" y="72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3"/>
                    <a:pt x="79" y="85"/>
                    <a:pt x="79" y="87"/>
                  </a:cubicBezTo>
                  <a:cubicBezTo>
                    <a:pt x="78" y="85"/>
                    <a:pt x="78" y="84"/>
                    <a:pt x="77" y="82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4" y="77"/>
                    <a:pt x="61" y="78"/>
                    <a:pt x="58" y="78"/>
                  </a:cubicBezTo>
                  <a:cubicBezTo>
                    <a:pt x="31" y="78"/>
                    <a:pt x="9" y="62"/>
                    <a:pt x="9" y="43"/>
                  </a:cubicBezTo>
                  <a:cubicBezTo>
                    <a:pt x="9" y="24"/>
                    <a:pt x="31" y="9"/>
                    <a:pt x="58" y="9"/>
                  </a:cubicBezTo>
                  <a:moveTo>
                    <a:pt x="58" y="0"/>
                  </a:moveTo>
                  <a:cubicBezTo>
                    <a:pt x="26" y="0"/>
                    <a:pt x="0" y="19"/>
                    <a:pt x="0" y="43"/>
                  </a:cubicBezTo>
                  <a:cubicBezTo>
                    <a:pt x="0" y="67"/>
                    <a:pt x="26" y="87"/>
                    <a:pt x="58" y="87"/>
                  </a:cubicBezTo>
                  <a:cubicBezTo>
                    <a:pt x="62" y="87"/>
                    <a:pt x="65" y="86"/>
                    <a:pt x="69" y="86"/>
                  </a:cubicBezTo>
                  <a:cubicBezTo>
                    <a:pt x="73" y="97"/>
                    <a:pt x="65" y="111"/>
                    <a:pt x="65" y="111"/>
                  </a:cubicBezTo>
                  <a:cubicBezTo>
                    <a:pt x="86" y="104"/>
                    <a:pt x="88" y="88"/>
                    <a:pt x="88" y="80"/>
                  </a:cubicBezTo>
                  <a:cubicBezTo>
                    <a:pt x="105" y="73"/>
                    <a:pt x="116" y="59"/>
                    <a:pt x="116" y="43"/>
                  </a:cubicBezTo>
                  <a:cubicBezTo>
                    <a:pt x="116" y="19"/>
                    <a:pt x="90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Oval 162"/>
            <p:cNvSpPr>
              <a:spLocks noChangeArrowheads="1"/>
            </p:cNvSpPr>
            <p:nvPr/>
          </p:nvSpPr>
          <p:spPr bwMode="auto">
            <a:xfrm>
              <a:off x="8897802" y="3324449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3" name="Oval 163"/>
            <p:cNvSpPr>
              <a:spLocks noChangeArrowheads="1"/>
            </p:cNvSpPr>
            <p:nvPr/>
          </p:nvSpPr>
          <p:spPr bwMode="auto">
            <a:xfrm>
              <a:off x="8941496" y="3324449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Oval 164"/>
            <p:cNvSpPr>
              <a:spLocks noChangeArrowheads="1"/>
            </p:cNvSpPr>
            <p:nvPr/>
          </p:nvSpPr>
          <p:spPr bwMode="auto">
            <a:xfrm>
              <a:off x="8985190" y="3324449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165"/>
            <p:cNvSpPr>
              <a:spLocks noEditPoints="1"/>
            </p:cNvSpPr>
            <p:nvPr/>
          </p:nvSpPr>
          <p:spPr bwMode="auto">
            <a:xfrm>
              <a:off x="8759313" y="3324449"/>
              <a:ext cx="176999" cy="168112"/>
            </a:xfrm>
            <a:custGeom>
              <a:avLst/>
              <a:gdLst>
                <a:gd name="T0" fmla="*/ 50 w 101"/>
                <a:gd name="T1" fmla="*/ 0 h 96"/>
                <a:gd name="T2" fmla="*/ 0 w 101"/>
                <a:gd name="T3" fmla="*/ 37 h 96"/>
                <a:gd name="T4" fmla="*/ 24 w 101"/>
                <a:gd name="T5" fmla="*/ 70 h 96"/>
                <a:gd name="T6" fmla="*/ 44 w 101"/>
                <a:gd name="T7" fmla="*/ 96 h 96"/>
                <a:gd name="T8" fmla="*/ 41 w 101"/>
                <a:gd name="T9" fmla="*/ 74 h 96"/>
                <a:gd name="T10" fmla="*/ 50 w 101"/>
                <a:gd name="T11" fmla="*/ 75 h 96"/>
                <a:gd name="T12" fmla="*/ 101 w 101"/>
                <a:gd name="T13" fmla="*/ 37 h 96"/>
                <a:gd name="T14" fmla="*/ 50 w 101"/>
                <a:gd name="T15" fmla="*/ 0 h 96"/>
                <a:gd name="T16" fmla="*/ 25 w 101"/>
                <a:gd name="T17" fmla="*/ 53 h 96"/>
                <a:gd name="T18" fmla="*/ 19 w 101"/>
                <a:gd name="T19" fmla="*/ 47 h 96"/>
                <a:gd name="T20" fmla="*/ 25 w 101"/>
                <a:gd name="T21" fmla="*/ 41 h 96"/>
                <a:gd name="T22" fmla="*/ 31 w 101"/>
                <a:gd name="T23" fmla="*/ 47 h 96"/>
                <a:gd name="T24" fmla="*/ 25 w 101"/>
                <a:gd name="T25" fmla="*/ 53 h 96"/>
                <a:gd name="T26" fmla="*/ 50 w 101"/>
                <a:gd name="T27" fmla="*/ 53 h 96"/>
                <a:gd name="T28" fmla="*/ 44 w 101"/>
                <a:gd name="T29" fmla="*/ 47 h 96"/>
                <a:gd name="T30" fmla="*/ 50 w 101"/>
                <a:gd name="T31" fmla="*/ 41 h 96"/>
                <a:gd name="T32" fmla="*/ 56 w 101"/>
                <a:gd name="T33" fmla="*/ 47 h 96"/>
                <a:gd name="T34" fmla="*/ 50 w 101"/>
                <a:gd name="T35" fmla="*/ 53 h 96"/>
                <a:gd name="T36" fmla="*/ 75 w 101"/>
                <a:gd name="T37" fmla="*/ 53 h 96"/>
                <a:gd name="T38" fmla="*/ 69 w 101"/>
                <a:gd name="T39" fmla="*/ 47 h 96"/>
                <a:gd name="T40" fmla="*/ 75 w 101"/>
                <a:gd name="T41" fmla="*/ 41 h 96"/>
                <a:gd name="T42" fmla="*/ 81 w 101"/>
                <a:gd name="T43" fmla="*/ 47 h 96"/>
                <a:gd name="T44" fmla="*/ 75 w 101"/>
                <a:gd name="T45" fmla="*/ 5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96">
                  <a:moveTo>
                    <a:pt x="50" y="0"/>
                  </a:moveTo>
                  <a:cubicBezTo>
                    <a:pt x="22" y="0"/>
                    <a:pt x="0" y="17"/>
                    <a:pt x="0" y="37"/>
                  </a:cubicBezTo>
                  <a:cubicBezTo>
                    <a:pt x="0" y="51"/>
                    <a:pt x="9" y="63"/>
                    <a:pt x="24" y="70"/>
                  </a:cubicBezTo>
                  <a:cubicBezTo>
                    <a:pt x="24" y="76"/>
                    <a:pt x="26" y="90"/>
                    <a:pt x="44" y="96"/>
                  </a:cubicBezTo>
                  <a:cubicBezTo>
                    <a:pt x="44" y="96"/>
                    <a:pt x="37" y="84"/>
                    <a:pt x="41" y="74"/>
                  </a:cubicBezTo>
                  <a:cubicBezTo>
                    <a:pt x="44" y="75"/>
                    <a:pt x="47" y="75"/>
                    <a:pt x="50" y="75"/>
                  </a:cubicBezTo>
                  <a:cubicBezTo>
                    <a:pt x="78" y="75"/>
                    <a:pt x="101" y="58"/>
                    <a:pt x="101" y="37"/>
                  </a:cubicBezTo>
                  <a:cubicBezTo>
                    <a:pt x="101" y="17"/>
                    <a:pt x="78" y="0"/>
                    <a:pt x="50" y="0"/>
                  </a:cubicBezTo>
                  <a:close/>
                  <a:moveTo>
                    <a:pt x="25" y="53"/>
                  </a:moveTo>
                  <a:cubicBezTo>
                    <a:pt x="22" y="53"/>
                    <a:pt x="19" y="50"/>
                    <a:pt x="19" y="47"/>
                  </a:cubicBezTo>
                  <a:cubicBezTo>
                    <a:pt x="19" y="44"/>
                    <a:pt x="22" y="41"/>
                    <a:pt x="25" y="41"/>
                  </a:cubicBezTo>
                  <a:cubicBezTo>
                    <a:pt x="28" y="41"/>
                    <a:pt x="31" y="44"/>
                    <a:pt x="31" y="47"/>
                  </a:cubicBezTo>
                  <a:cubicBezTo>
                    <a:pt x="31" y="50"/>
                    <a:pt x="28" y="53"/>
                    <a:pt x="25" y="53"/>
                  </a:cubicBezTo>
                  <a:close/>
                  <a:moveTo>
                    <a:pt x="50" y="53"/>
                  </a:moveTo>
                  <a:cubicBezTo>
                    <a:pt x="47" y="53"/>
                    <a:pt x="44" y="50"/>
                    <a:pt x="44" y="47"/>
                  </a:cubicBezTo>
                  <a:cubicBezTo>
                    <a:pt x="44" y="44"/>
                    <a:pt x="47" y="41"/>
                    <a:pt x="50" y="41"/>
                  </a:cubicBezTo>
                  <a:cubicBezTo>
                    <a:pt x="53" y="41"/>
                    <a:pt x="56" y="44"/>
                    <a:pt x="56" y="47"/>
                  </a:cubicBezTo>
                  <a:cubicBezTo>
                    <a:pt x="56" y="50"/>
                    <a:pt x="53" y="53"/>
                    <a:pt x="50" y="53"/>
                  </a:cubicBezTo>
                  <a:close/>
                  <a:moveTo>
                    <a:pt x="75" y="53"/>
                  </a:moveTo>
                  <a:cubicBezTo>
                    <a:pt x="72" y="53"/>
                    <a:pt x="69" y="50"/>
                    <a:pt x="69" y="47"/>
                  </a:cubicBezTo>
                  <a:cubicBezTo>
                    <a:pt x="69" y="44"/>
                    <a:pt x="72" y="41"/>
                    <a:pt x="75" y="41"/>
                  </a:cubicBezTo>
                  <a:cubicBezTo>
                    <a:pt x="79" y="41"/>
                    <a:pt x="81" y="44"/>
                    <a:pt x="81" y="47"/>
                  </a:cubicBezTo>
                  <a:cubicBezTo>
                    <a:pt x="81" y="50"/>
                    <a:pt x="79" y="53"/>
                    <a:pt x="75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6" name="Freeform 166"/>
            <p:cNvSpPr>
              <a:spLocks noEditPoints="1"/>
            </p:cNvSpPr>
            <p:nvPr/>
          </p:nvSpPr>
          <p:spPr bwMode="auto">
            <a:xfrm>
              <a:off x="8314965" y="1649997"/>
              <a:ext cx="202919" cy="194773"/>
            </a:xfrm>
            <a:custGeom>
              <a:avLst/>
              <a:gdLst>
                <a:gd name="T0" fmla="*/ 58 w 116"/>
                <a:gd name="T1" fmla="*/ 9 h 111"/>
                <a:gd name="T2" fmla="*/ 107 w 116"/>
                <a:gd name="T3" fmla="*/ 43 h 111"/>
                <a:gd name="T4" fmla="*/ 84 w 116"/>
                <a:gd name="T5" fmla="*/ 72 h 111"/>
                <a:gd name="T6" fmla="*/ 79 w 116"/>
                <a:gd name="T7" fmla="*/ 75 h 111"/>
                <a:gd name="T8" fmla="*/ 79 w 116"/>
                <a:gd name="T9" fmla="*/ 81 h 111"/>
                <a:gd name="T10" fmla="*/ 78 w 116"/>
                <a:gd name="T11" fmla="*/ 87 h 111"/>
                <a:gd name="T12" fmla="*/ 77 w 116"/>
                <a:gd name="T13" fmla="*/ 82 h 111"/>
                <a:gd name="T14" fmla="*/ 74 w 116"/>
                <a:gd name="T15" fmla="*/ 76 h 111"/>
                <a:gd name="T16" fmla="*/ 67 w 116"/>
                <a:gd name="T17" fmla="*/ 77 h 111"/>
                <a:gd name="T18" fmla="*/ 58 w 116"/>
                <a:gd name="T19" fmla="*/ 78 h 111"/>
                <a:gd name="T20" fmla="*/ 9 w 116"/>
                <a:gd name="T21" fmla="*/ 43 h 111"/>
                <a:gd name="T22" fmla="*/ 58 w 116"/>
                <a:gd name="T23" fmla="*/ 9 h 111"/>
                <a:gd name="T24" fmla="*/ 58 w 116"/>
                <a:gd name="T25" fmla="*/ 0 h 111"/>
                <a:gd name="T26" fmla="*/ 0 w 116"/>
                <a:gd name="T27" fmla="*/ 43 h 111"/>
                <a:gd name="T28" fmla="*/ 58 w 116"/>
                <a:gd name="T29" fmla="*/ 87 h 111"/>
                <a:gd name="T30" fmla="*/ 69 w 116"/>
                <a:gd name="T31" fmla="*/ 86 h 111"/>
                <a:gd name="T32" fmla="*/ 65 w 116"/>
                <a:gd name="T33" fmla="*/ 111 h 111"/>
                <a:gd name="T34" fmla="*/ 88 w 116"/>
                <a:gd name="T35" fmla="*/ 80 h 111"/>
                <a:gd name="T36" fmla="*/ 116 w 116"/>
                <a:gd name="T37" fmla="*/ 43 h 111"/>
                <a:gd name="T38" fmla="*/ 58 w 116"/>
                <a:gd name="T3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11">
                  <a:moveTo>
                    <a:pt x="58" y="9"/>
                  </a:moveTo>
                  <a:cubicBezTo>
                    <a:pt x="85" y="9"/>
                    <a:pt x="107" y="25"/>
                    <a:pt x="107" y="43"/>
                  </a:cubicBezTo>
                  <a:cubicBezTo>
                    <a:pt x="107" y="55"/>
                    <a:pt x="99" y="66"/>
                    <a:pt x="84" y="72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3"/>
                    <a:pt x="79" y="85"/>
                    <a:pt x="78" y="87"/>
                  </a:cubicBezTo>
                  <a:cubicBezTo>
                    <a:pt x="78" y="85"/>
                    <a:pt x="77" y="84"/>
                    <a:pt x="77" y="82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4" y="77"/>
                    <a:pt x="61" y="78"/>
                    <a:pt x="58" y="78"/>
                  </a:cubicBezTo>
                  <a:cubicBezTo>
                    <a:pt x="31" y="78"/>
                    <a:pt x="9" y="62"/>
                    <a:pt x="9" y="43"/>
                  </a:cubicBezTo>
                  <a:cubicBezTo>
                    <a:pt x="9" y="25"/>
                    <a:pt x="31" y="9"/>
                    <a:pt x="58" y="9"/>
                  </a:cubicBezTo>
                  <a:moveTo>
                    <a:pt x="58" y="0"/>
                  </a:moveTo>
                  <a:cubicBezTo>
                    <a:pt x="26" y="0"/>
                    <a:pt x="0" y="20"/>
                    <a:pt x="0" y="43"/>
                  </a:cubicBezTo>
                  <a:cubicBezTo>
                    <a:pt x="0" y="67"/>
                    <a:pt x="26" y="87"/>
                    <a:pt x="58" y="87"/>
                  </a:cubicBezTo>
                  <a:cubicBezTo>
                    <a:pt x="62" y="87"/>
                    <a:pt x="65" y="86"/>
                    <a:pt x="69" y="86"/>
                  </a:cubicBezTo>
                  <a:cubicBezTo>
                    <a:pt x="73" y="97"/>
                    <a:pt x="65" y="111"/>
                    <a:pt x="65" y="111"/>
                  </a:cubicBezTo>
                  <a:cubicBezTo>
                    <a:pt x="86" y="104"/>
                    <a:pt x="88" y="88"/>
                    <a:pt x="88" y="80"/>
                  </a:cubicBezTo>
                  <a:cubicBezTo>
                    <a:pt x="105" y="73"/>
                    <a:pt x="116" y="59"/>
                    <a:pt x="116" y="43"/>
                  </a:cubicBezTo>
                  <a:cubicBezTo>
                    <a:pt x="116" y="20"/>
                    <a:pt x="90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7" name="Oval 167"/>
            <p:cNvSpPr>
              <a:spLocks noChangeArrowheads="1"/>
            </p:cNvSpPr>
            <p:nvPr/>
          </p:nvSpPr>
          <p:spPr bwMode="auto">
            <a:xfrm>
              <a:off x="8362362" y="1724055"/>
              <a:ext cx="20736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8" name="Oval 168"/>
            <p:cNvSpPr>
              <a:spLocks noChangeArrowheads="1"/>
            </p:cNvSpPr>
            <p:nvPr/>
          </p:nvSpPr>
          <p:spPr bwMode="auto">
            <a:xfrm>
              <a:off x="8406056" y="1724055"/>
              <a:ext cx="20736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9" name="Oval 169"/>
            <p:cNvSpPr>
              <a:spLocks noChangeArrowheads="1"/>
            </p:cNvSpPr>
            <p:nvPr/>
          </p:nvSpPr>
          <p:spPr bwMode="auto">
            <a:xfrm>
              <a:off x="8449751" y="1724055"/>
              <a:ext cx="20736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0" name="Freeform 170"/>
            <p:cNvSpPr>
              <a:spLocks noEditPoints="1"/>
            </p:cNvSpPr>
            <p:nvPr/>
          </p:nvSpPr>
          <p:spPr bwMode="auto">
            <a:xfrm>
              <a:off x="8222392" y="1724055"/>
              <a:ext cx="178480" cy="168112"/>
            </a:xfrm>
            <a:custGeom>
              <a:avLst/>
              <a:gdLst>
                <a:gd name="T0" fmla="*/ 51 w 102"/>
                <a:gd name="T1" fmla="*/ 0 h 96"/>
                <a:gd name="T2" fmla="*/ 0 w 102"/>
                <a:gd name="T3" fmla="*/ 38 h 96"/>
                <a:gd name="T4" fmla="*/ 25 w 102"/>
                <a:gd name="T5" fmla="*/ 70 h 96"/>
                <a:gd name="T6" fmla="*/ 45 w 102"/>
                <a:gd name="T7" fmla="*/ 96 h 96"/>
                <a:gd name="T8" fmla="*/ 42 w 102"/>
                <a:gd name="T9" fmla="*/ 75 h 96"/>
                <a:gd name="T10" fmla="*/ 51 w 102"/>
                <a:gd name="T11" fmla="*/ 75 h 96"/>
                <a:gd name="T12" fmla="*/ 102 w 102"/>
                <a:gd name="T13" fmla="*/ 38 h 96"/>
                <a:gd name="T14" fmla="*/ 51 w 102"/>
                <a:gd name="T15" fmla="*/ 0 h 96"/>
                <a:gd name="T16" fmla="*/ 26 w 102"/>
                <a:gd name="T17" fmla="*/ 53 h 96"/>
                <a:gd name="T18" fmla="*/ 20 w 102"/>
                <a:gd name="T19" fmla="*/ 47 h 96"/>
                <a:gd name="T20" fmla="*/ 26 w 102"/>
                <a:gd name="T21" fmla="*/ 41 h 96"/>
                <a:gd name="T22" fmla="*/ 32 w 102"/>
                <a:gd name="T23" fmla="*/ 47 h 96"/>
                <a:gd name="T24" fmla="*/ 26 w 102"/>
                <a:gd name="T25" fmla="*/ 53 h 96"/>
                <a:gd name="T26" fmla="*/ 51 w 102"/>
                <a:gd name="T27" fmla="*/ 53 h 96"/>
                <a:gd name="T28" fmla="*/ 45 w 102"/>
                <a:gd name="T29" fmla="*/ 47 h 96"/>
                <a:gd name="T30" fmla="*/ 51 w 102"/>
                <a:gd name="T31" fmla="*/ 41 h 96"/>
                <a:gd name="T32" fmla="*/ 57 w 102"/>
                <a:gd name="T33" fmla="*/ 47 h 96"/>
                <a:gd name="T34" fmla="*/ 51 w 102"/>
                <a:gd name="T35" fmla="*/ 53 h 96"/>
                <a:gd name="T36" fmla="*/ 76 w 102"/>
                <a:gd name="T37" fmla="*/ 53 h 96"/>
                <a:gd name="T38" fmla="*/ 70 w 102"/>
                <a:gd name="T39" fmla="*/ 47 h 96"/>
                <a:gd name="T40" fmla="*/ 76 w 102"/>
                <a:gd name="T41" fmla="*/ 41 h 96"/>
                <a:gd name="T42" fmla="*/ 82 w 102"/>
                <a:gd name="T43" fmla="*/ 47 h 96"/>
                <a:gd name="T44" fmla="*/ 76 w 102"/>
                <a:gd name="T45" fmla="*/ 5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" h="96">
                  <a:moveTo>
                    <a:pt x="51" y="0"/>
                  </a:moveTo>
                  <a:cubicBezTo>
                    <a:pt x="23" y="0"/>
                    <a:pt x="0" y="17"/>
                    <a:pt x="0" y="38"/>
                  </a:cubicBezTo>
                  <a:cubicBezTo>
                    <a:pt x="0" y="51"/>
                    <a:pt x="10" y="63"/>
                    <a:pt x="25" y="70"/>
                  </a:cubicBezTo>
                  <a:cubicBezTo>
                    <a:pt x="25" y="76"/>
                    <a:pt x="26" y="90"/>
                    <a:pt x="45" y="96"/>
                  </a:cubicBezTo>
                  <a:cubicBezTo>
                    <a:pt x="45" y="96"/>
                    <a:pt x="38" y="84"/>
                    <a:pt x="42" y="75"/>
                  </a:cubicBezTo>
                  <a:cubicBezTo>
                    <a:pt x="45" y="75"/>
                    <a:pt x="48" y="75"/>
                    <a:pt x="51" y="75"/>
                  </a:cubicBezTo>
                  <a:cubicBezTo>
                    <a:pt x="79" y="75"/>
                    <a:pt x="102" y="58"/>
                    <a:pt x="102" y="38"/>
                  </a:cubicBezTo>
                  <a:cubicBezTo>
                    <a:pt x="102" y="17"/>
                    <a:pt x="79" y="0"/>
                    <a:pt x="51" y="0"/>
                  </a:cubicBezTo>
                  <a:close/>
                  <a:moveTo>
                    <a:pt x="26" y="53"/>
                  </a:moveTo>
                  <a:cubicBezTo>
                    <a:pt x="23" y="53"/>
                    <a:pt x="20" y="50"/>
                    <a:pt x="20" y="47"/>
                  </a:cubicBezTo>
                  <a:cubicBezTo>
                    <a:pt x="20" y="44"/>
                    <a:pt x="23" y="41"/>
                    <a:pt x="26" y="41"/>
                  </a:cubicBezTo>
                  <a:cubicBezTo>
                    <a:pt x="29" y="41"/>
                    <a:pt x="32" y="44"/>
                    <a:pt x="32" y="47"/>
                  </a:cubicBezTo>
                  <a:cubicBezTo>
                    <a:pt x="32" y="50"/>
                    <a:pt x="29" y="53"/>
                    <a:pt x="26" y="53"/>
                  </a:cubicBezTo>
                  <a:close/>
                  <a:moveTo>
                    <a:pt x="51" y="53"/>
                  </a:moveTo>
                  <a:cubicBezTo>
                    <a:pt x="48" y="53"/>
                    <a:pt x="45" y="50"/>
                    <a:pt x="45" y="47"/>
                  </a:cubicBezTo>
                  <a:cubicBezTo>
                    <a:pt x="45" y="44"/>
                    <a:pt x="48" y="41"/>
                    <a:pt x="51" y="41"/>
                  </a:cubicBezTo>
                  <a:cubicBezTo>
                    <a:pt x="54" y="41"/>
                    <a:pt x="57" y="44"/>
                    <a:pt x="57" y="47"/>
                  </a:cubicBezTo>
                  <a:cubicBezTo>
                    <a:pt x="57" y="50"/>
                    <a:pt x="54" y="53"/>
                    <a:pt x="51" y="53"/>
                  </a:cubicBezTo>
                  <a:close/>
                  <a:moveTo>
                    <a:pt x="76" y="53"/>
                  </a:moveTo>
                  <a:cubicBezTo>
                    <a:pt x="73" y="53"/>
                    <a:pt x="70" y="50"/>
                    <a:pt x="70" y="47"/>
                  </a:cubicBezTo>
                  <a:cubicBezTo>
                    <a:pt x="70" y="44"/>
                    <a:pt x="73" y="41"/>
                    <a:pt x="76" y="41"/>
                  </a:cubicBezTo>
                  <a:cubicBezTo>
                    <a:pt x="79" y="41"/>
                    <a:pt x="82" y="44"/>
                    <a:pt x="82" y="47"/>
                  </a:cubicBezTo>
                  <a:cubicBezTo>
                    <a:pt x="82" y="50"/>
                    <a:pt x="79" y="53"/>
                    <a:pt x="76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1" name="Freeform 171"/>
            <p:cNvSpPr>
              <a:spLocks noEditPoints="1"/>
            </p:cNvSpPr>
            <p:nvPr/>
          </p:nvSpPr>
          <p:spPr bwMode="auto">
            <a:xfrm>
              <a:off x="7164103" y="2429828"/>
              <a:ext cx="203660" cy="192551"/>
            </a:xfrm>
            <a:custGeom>
              <a:avLst/>
              <a:gdLst>
                <a:gd name="T0" fmla="*/ 58 w 116"/>
                <a:gd name="T1" fmla="*/ 9 h 110"/>
                <a:gd name="T2" fmla="*/ 107 w 116"/>
                <a:gd name="T3" fmla="*/ 43 h 110"/>
                <a:gd name="T4" fmla="*/ 84 w 116"/>
                <a:gd name="T5" fmla="*/ 72 h 110"/>
                <a:gd name="T6" fmla="*/ 79 w 116"/>
                <a:gd name="T7" fmla="*/ 74 h 110"/>
                <a:gd name="T8" fmla="*/ 79 w 116"/>
                <a:gd name="T9" fmla="*/ 80 h 110"/>
                <a:gd name="T10" fmla="*/ 78 w 116"/>
                <a:gd name="T11" fmla="*/ 86 h 110"/>
                <a:gd name="T12" fmla="*/ 77 w 116"/>
                <a:gd name="T13" fmla="*/ 82 h 110"/>
                <a:gd name="T14" fmla="*/ 74 w 116"/>
                <a:gd name="T15" fmla="*/ 75 h 110"/>
                <a:gd name="T16" fmla="*/ 67 w 116"/>
                <a:gd name="T17" fmla="*/ 76 h 110"/>
                <a:gd name="T18" fmla="*/ 58 w 116"/>
                <a:gd name="T19" fmla="*/ 77 h 110"/>
                <a:gd name="T20" fmla="*/ 9 w 116"/>
                <a:gd name="T21" fmla="*/ 43 h 110"/>
                <a:gd name="T22" fmla="*/ 58 w 116"/>
                <a:gd name="T23" fmla="*/ 9 h 110"/>
                <a:gd name="T24" fmla="*/ 58 w 116"/>
                <a:gd name="T25" fmla="*/ 0 h 110"/>
                <a:gd name="T26" fmla="*/ 0 w 116"/>
                <a:gd name="T27" fmla="*/ 43 h 110"/>
                <a:gd name="T28" fmla="*/ 58 w 116"/>
                <a:gd name="T29" fmla="*/ 86 h 110"/>
                <a:gd name="T30" fmla="*/ 68 w 116"/>
                <a:gd name="T31" fmla="*/ 85 h 110"/>
                <a:gd name="T32" fmla="*/ 65 w 116"/>
                <a:gd name="T33" fmla="*/ 110 h 110"/>
                <a:gd name="T34" fmla="*/ 88 w 116"/>
                <a:gd name="T35" fmla="*/ 80 h 110"/>
                <a:gd name="T36" fmla="*/ 116 w 116"/>
                <a:gd name="T37" fmla="*/ 43 h 110"/>
                <a:gd name="T38" fmla="*/ 58 w 116"/>
                <a:gd name="T3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10">
                  <a:moveTo>
                    <a:pt x="58" y="9"/>
                  </a:moveTo>
                  <a:cubicBezTo>
                    <a:pt x="85" y="9"/>
                    <a:pt x="107" y="24"/>
                    <a:pt x="107" y="43"/>
                  </a:cubicBezTo>
                  <a:cubicBezTo>
                    <a:pt x="107" y="54"/>
                    <a:pt x="98" y="65"/>
                    <a:pt x="84" y="72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79" y="82"/>
                    <a:pt x="79" y="84"/>
                    <a:pt x="78" y="86"/>
                  </a:cubicBezTo>
                  <a:cubicBezTo>
                    <a:pt x="78" y="85"/>
                    <a:pt x="77" y="83"/>
                    <a:pt x="77" y="82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4" y="77"/>
                    <a:pt x="61" y="77"/>
                    <a:pt x="58" y="77"/>
                  </a:cubicBezTo>
                  <a:cubicBezTo>
                    <a:pt x="31" y="77"/>
                    <a:pt x="9" y="62"/>
                    <a:pt x="9" y="43"/>
                  </a:cubicBezTo>
                  <a:cubicBezTo>
                    <a:pt x="9" y="24"/>
                    <a:pt x="31" y="9"/>
                    <a:pt x="58" y="9"/>
                  </a:cubicBezTo>
                  <a:moveTo>
                    <a:pt x="58" y="0"/>
                  </a:moveTo>
                  <a:cubicBezTo>
                    <a:pt x="26" y="0"/>
                    <a:pt x="0" y="19"/>
                    <a:pt x="0" y="43"/>
                  </a:cubicBezTo>
                  <a:cubicBezTo>
                    <a:pt x="0" y="67"/>
                    <a:pt x="26" y="86"/>
                    <a:pt x="58" y="86"/>
                  </a:cubicBezTo>
                  <a:cubicBezTo>
                    <a:pt x="61" y="86"/>
                    <a:pt x="65" y="86"/>
                    <a:pt x="68" y="85"/>
                  </a:cubicBezTo>
                  <a:cubicBezTo>
                    <a:pt x="73" y="96"/>
                    <a:pt x="65" y="110"/>
                    <a:pt x="65" y="110"/>
                  </a:cubicBezTo>
                  <a:cubicBezTo>
                    <a:pt x="86" y="104"/>
                    <a:pt x="88" y="87"/>
                    <a:pt x="88" y="80"/>
                  </a:cubicBezTo>
                  <a:cubicBezTo>
                    <a:pt x="105" y="72"/>
                    <a:pt x="116" y="59"/>
                    <a:pt x="116" y="43"/>
                  </a:cubicBezTo>
                  <a:cubicBezTo>
                    <a:pt x="116" y="19"/>
                    <a:pt x="90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2" name="Oval 172"/>
            <p:cNvSpPr>
              <a:spLocks noChangeArrowheads="1"/>
            </p:cNvSpPr>
            <p:nvPr/>
          </p:nvSpPr>
          <p:spPr bwMode="auto">
            <a:xfrm>
              <a:off x="7211500" y="2501664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3" name="Oval 173"/>
            <p:cNvSpPr>
              <a:spLocks noChangeArrowheads="1"/>
            </p:cNvSpPr>
            <p:nvPr/>
          </p:nvSpPr>
          <p:spPr bwMode="auto">
            <a:xfrm>
              <a:off x="7255194" y="2501664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4" name="Oval 174"/>
            <p:cNvSpPr>
              <a:spLocks noChangeArrowheads="1"/>
            </p:cNvSpPr>
            <p:nvPr/>
          </p:nvSpPr>
          <p:spPr bwMode="auto">
            <a:xfrm>
              <a:off x="7299629" y="2501664"/>
              <a:ext cx="20736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Freeform 175"/>
            <p:cNvSpPr>
              <a:spLocks noEditPoints="1"/>
            </p:cNvSpPr>
            <p:nvPr/>
          </p:nvSpPr>
          <p:spPr bwMode="auto">
            <a:xfrm>
              <a:off x="7071530" y="2501664"/>
              <a:ext cx="176999" cy="169593"/>
            </a:xfrm>
            <a:custGeom>
              <a:avLst/>
              <a:gdLst>
                <a:gd name="T0" fmla="*/ 51 w 101"/>
                <a:gd name="T1" fmla="*/ 0 h 97"/>
                <a:gd name="T2" fmla="*/ 0 w 101"/>
                <a:gd name="T3" fmla="*/ 38 h 97"/>
                <a:gd name="T4" fmla="*/ 25 w 101"/>
                <a:gd name="T5" fmla="*/ 70 h 97"/>
                <a:gd name="T6" fmla="*/ 45 w 101"/>
                <a:gd name="T7" fmla="*/ 97 h 97"/>
                <a:gd name="T8" fmla="*/ 42 w 101"/>
                <a:gd name="T9" fmla="*/ 75 h 97"/>
                <a:gd name="T10" fmla="*/ 51 w 101"/>
                <a:gd name="T11" fmla="*/ 76 h 97"/>
                <a:gd name="T12" fmla="*/ 101 w 101"/>
                <a:gd name="T13" fmla="*/ 38 h 97"/>
                <a:gd name="T14" fmla="*/ 51 w 101"/>
                <a:gd name="T15" fmla="*/ 0 h 97"/>
                <a:gd name="T16" fmla="*/ 26 w 101"/>
                <a:gd name="T17" fmla="*/ 53 h 97"/>
                <a:gd name="T18" fmla="*/ 20 w 101"/>
                <a:gd name="T19" fmla="*/ 48 h 97"/>
                <a:gd name="T20" fmla="*/ 26 w 101"/>
                <a:gd name="T21" fmla="*/ 42 h 97"/>
                <a:gd name="T22" fmla="*/ 32 w 101"/>
                <a:gd name="T23" fmla="*/ 48 h 97"/>
                <a:gd name="T24" fmla="*/ 26 w 101"/>
                <a:gd name="T25" fmla="*/ 53 h 97"/>
                <a:gd name="T26" fmla="*/ 51 w 101"/>
                <a:gd name="T27" fmla="*/ 53 h 97"/>
                <a:gd name="T28" fmla="*/ 45 w 101"/>
                <a:gd name="T29" fmla="*/ 48 h 97"/>
                <a:gd name="T30" fmla="*/ 51 w 101"/>
                <a:gd name="T31" fmla="*/ 42 h 97"/>
                <a:gd name="T32" fmla="*/ 57 w 101"/>
                <a:gd name="T33" fmla="*/ 48 h 97"/>
                <a:gd name="T34" fmla="*/ 51 w 101"/>
                <a:gd name="T35" fmla="*/ 53 h 97"/>
                <a:gd name="T36" fmla="*/ 76 w 101"/>
                <a:gd name="T37" fmla="*/ 53 h 97"/>
                <a:gd name="T38" fmla="*/ 70 w 101"/>
                <a:gd name="T39" fmla="*/ 48 h 97"/>
                <a:gd name="T40" fmla="*/ 76 w 101"/>
                <a:gd name="T41" fmla="*/ 42 h 97"/>
                <a:gd name="T42" fmla="*/ 82 w 101"/>
                <a:gd name="T43" fmla="*/ 48 h 97"/>
                <a:gd name="T44" fmla="*/ 76 w 101"/>
                <a:gd name="T45" fmla="*/ 5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97">
                  <a:moveTo>
                    <a:pt x="51" y="0"/>
                  </a:moveTo>
                  <a:cubicBezTo>
                    <a:pt x="23" y="0"/>
                    <a:pt x="0" y="17"/>
                    <a:pt x="0" y="38"/>
                  </a:cubicBezTo>
                  <a:cubicBezTo>
                    <a:pt x="0" y="52"/>
                    <a:pt x="10" y="64"/>
                    <a:pt x="25" y="70"/>
                  </a:cubicBezTo>
                  <a:cubicBezTo>
                    <a:pt x="25" y="77"/>
                    <a:pt x="26" y="91"/>
                    <a:pt x="45" y="97"/>
                  </a:cubicBezTo>
                  <a:cubicBezTo>
                    <a:pt x="45" y="97"/>
                    <a:pt x="38" y="85"/>
                    <a:pt x="42" y="75"/>
                  </a:cubicBezTo>
                  <a:cubicBezTo>
                    <a:pt x="45" y="75"/>
                    <a:pt x="48" y="76"/>
                    <a:pt x="51" y="76"/>
                  </a:cubicBezTo>
                  <a:cubicBezTo>
                    <a:pt x="79" y="76"/>
                    <a:pt x="101" y="59"/>
                    <a:pt x="101" y="38"/>
                  </a:cubicBezTo>
                  <a:cubicBezTo>
                    <a:pt x="101" y="17"/>
                    <a:pt x="79" y="0"/>
                    <a:pt x="51" y="0"/>
                  </a:cubicBezTo>
                  <a:close/>
                  <a:moveTo>
                    <a:pt x="26" y="53"/>
                  </a:moveTo>
                  <a:cubicBezTo>
                    <a:pt x="23" y="53"/>
                    <a:pt x="20" y="51"/>
                    <a:pt x="20" y="48"/>
                  </a:cubicBezTo>
                  <a:cubicBezTo>
                    <a:pt x="20" y="44"/>
                    <a:pt x="23" y="42"/>
                    <a:pt x="26" y="42"/>
                  </a:cubicBezTo>
                  <a:cubicBezTo>
                    <a:pt x="29" y="42"/>
                    <a:pt x="32" y="44"/>
                    <a:pt x="32" y="48"/>
                  </a:cubicBezTo>
                  <a:cubicBezTo>
                    <a:pt x="32" y="51"/>
                    <a:pt x="29" y="53"/>
                    <a:pt x="26" y="53"/>
                  </a:cubicBezTo>
                  <a:close/>
                  <a:moveTo>
                    <a:pt x="51" y="53"/>
                  </a:moveTo>
                  <a:cubicBezTo>
                    <a:pt x="48" y="53"/>
                    <a:pt x="45" y="51"/>
                    <a:pt x="45" y="48"/>
                  </a:cubicBezTo>
                  <a:cubicBezTo>
                    <a:pt x="45" y="44"/>
                    <a:pt x="48" y="42"/>
                    <a:pt x="51" y="42"/>
                  </a:cubicBezTo>
                  <a:cubicBezTo>
                    <a:pt x="54" y="42"/>
                    <a:pt x="57" y="44"/>
                    <a:pt x="57" y="48"/>
                  </a:cubicBezTo>
                  <a:cubicBezTo>
                    <a:pt x="57" y="51"/>
                    <a:pt x="54" y="53"/>
                    <a:pt x="51" y="53"/>
                  </a:cubicBezTo>
                  <a:close/>
                  <a:moveTo>
                    <a:pt x="76" y="53"/>
                  </a:moveTo>
                  <a:cubicBezTo>
                    <a:pt x="73" y="53"/>
                    <a:pt x="70" y="51"/>
                    <a:pt x="70" y="48"/>
                  </a:cubicBezTo>
                  <a:cubicBezTo>
                    <a:pt x="70" y="44"/>
                    <a:pt x="73" y="42"/>
                    <a:pt x="76" y="42"/>
                  </a:cubicBezTo>
                  <a:cubicBezTo>
                    <a:pt x="79" y="42"/>
                    <a:pt x="82" y="44"/>
                    <a:pt x="82" y="48"/>
                  </a:cubicBezTo>
                  <a:cubicBezTo>
                    <a:pt x="82" y="51"/>
                    <a:pt x="79" y="53"/>
                    <a:pt x="76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6" name="Freeform 176"/>
            <p:cNvSpPr>
              <a:spLocks noEditPoints="1"/>
            </p:cNvSpPr>
            <p:nvPr/>
          </p:nvSpPr>
          <p:spPr bwMode="auto">
            <a:xfrm>
              <a:off x="7360357" y="3839152"/>
              <a:ext cx="203660" cy="192551"/>
            </a:xfrm>
            <a:custGeom>
              <a:avLst/>
              <a:gdLst>
                <a:gd name="T0" fmla="*/ 58 w 116"/>
                <a:gd name="T1" fmla="*/ 9 h 110"/>
                <a:gd name="T2" fmla="*/ 107 w 116"/>
                <a:gd name="T3" fmla="*/ 43 h 110"/>
                <a:gd name="T4" fmla="*/ 84 w 116"/>
                <a:gd name="T5" fmla="*/ 72 h 110"/>
                <a:gd name="T6" fmla="*/ 79 w 116"/>
                <a:gd name="T7" fmla="*/ 74 h 110"/>
                <a:gd name="T8" fmla="*/ 79 w 116"/>
                <a:gd name="T9" fmla="*/ 80 h 110"/>
                <a:gd name="T10" fmla="*/ 78 w 116"/>
                <a:gd name="T11" fmla="*/ 86 h 110"/>
                <a:gd name="T12" fmla="*/ 77 w 116"/>
                <a:gd name="T13" fmla="*/ 82 h 110"/>
                <a:gd name="T14" fmla="*/ 74 w 116"/>
                <a:gd name="T15" fmla="*/ 76 h 110"/>
                <a:gd name="T16" fmla="*/ 67 w 116"/>
                <a:gd name="T17" fmla="*/ 77 h 110"/>
                <a:gd name="T18" fmla="*/ 58 w 116"/>
                <a:gd name="T19" fmla="*/ 77 h 110"/>
                <a:gd name="T20" fmla="*/ 9 w 116"/>
                <a:gd name="T21" fmla="*/ 43 h 110"/>
                <a:gd name="T22" fmla="*/ 58 w 116"/>
                <a:gd name="T23" fmla="*/ 9 h 110"/>
                <a:gd name="T24" fmla="*/ 58 w 116"/>
                <a:gd name="T25" fmla="*/ 0 h 110"/>
                <a:gd name="T26" fmla="*/ 0 w 116"/>
                <a:gd name="T27" fmla="*/ 43 h 110"/>
                <a:gd name="T28" fmla="*/ 58 w 116"/>
                <a:gd name="T29" fmla="*/ 86 h 110"/>
                <a:gd name="T30" fmla="*/ 69 w 116"/>
                <a:gd name="T31" fmla="*/ 86 h 110"/>
                <a:gd name="T32" fmla="*/ 65 w 116"/>
                <a:gd name="T33" fmla="*/ 110 h 110"/>
                <a:gd name="T34" fmla="*/ 88 w 116"/>
                <a:gd name="T35" fmla="*/ 80 h 110"/>
                <a:gd name="T36" fmla="*/ 116 w 116"/>
                <a:gd name="T37" fmla="*/ 43 h 110"/>
                <a:gd name="T38" fmla="*/ 58 w 116"/>
                <a:gd name="T3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10">
                  <a:moveTo>
                    <a:pt x="58" y="9"/>
                  </a:moveTo>
                  <a:cubicBezTo>
                    <a:pt x="85" y="9"/>
                    <a:pt x="107" y="24"/>
                    <a:pt x="107" y="43"/>
                  </a:cubicBezTo>
                  <a:cubicBezTo>
                    <a:pt x="107" y="55"/>
                    <a:pt x="99" y="65"/>
                    <a:pt x="84" y="72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79" y="82"/>
                    <a:pt x="79" y="84"/>
                    <a:pt x="78" y="86"/>
                  </a:cubicBezTo>
                  <a:cubicBezTo>
                    <a:pt x="78" y="85"/>
                    <a:pt x="78" y="83"/>
                    <a:pt x="77" y="82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4" y="77"/>
                    <a:pt x="61" y="77"/>
                    <a:pt x="58" y="77"/>
                  </a:cubicBezTo>
                  <a:cubicBezTo>
                    <a:pt x="31" y="77"/>
                    <a:pt x="9" y="62"/>
                    <a:pt x="9" y="43"/>
                  </a:cubicBezTo>
                  <a:cubicBezTo>
                    <a:pt x="9" y="24"/>
                    <a:pt x="31" y="9"/>
                    <a:pt x="58" y="9"/>
                  </a:cubicBezTo>
                  <a:moveTo>
                    <a:pt x="58" y="0"/>
                  </a:moveTo>
                  <a:cubicBezTo>
                    <a:pt x="26" y="0"/>
                    <a:pt x="0" y="19"/>
                    <a:pt x="0" y="43"/>
                  </a:cubicBezTo>
                  <a:cubicBezTo>
                    <a:pt x="0" y="67"/>
                    <a:pt x="26" y="86"/>
                    <a:pt x="58" y="86"/>
                  </a:cubicBezTo>
                  <a:cubicBezTo>
                    <a:pt x="62" y="86"/>
                    <a:pt x="65" y="86"/>
                    <a:pt x="69" y="86"/>
                  </a:cubicBezTo>
                  <a:cubicBezTo>
                    <a:pt x="73" y="97"/>
                    <a:pt x="65" y="110"/>
                    <a:pt x="65" y="110"/>
                  </a:cubicBezTo>
                  <a:cubicBezTo>
                    <a:pt x="86" y="104"/>
                    <a:pt x="88" y="87"/>
                    <a:pt x="88" y="80"/>
                  </a:cubicBezTo>
                  <a:cubicBezTo>
                    <a:pt x="105" y="72"/>
                    <a:pt x="116" y="59"/>
                    <a:pt x="116" y="43"/>
                  </a:cubicBezTo>
                  <a:cubicBezTo>
                    <a:pt x="116" y="19"/>
                    <a:pt x="90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Oval 177"/>
            <p:cNvSpPr>
              <a:spLocks noChangeArrowheads="1"/>
            </p:cNvSpPr>
            <p:nvPr/>
          </p:nvSpPr>
          <p:spPr bwMode="auto">
            <a:xfrm>
              <a:off x="7407754" y="3910989"/>
              <a:ext cx="21477" cy="214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Oval 178"/>
            <p:cNvSpPr>
              <a:spLocks noChangeArrowheads="1"/>
            </p:cNvSpPr>
            <p:nvPr/>
          </p:nvSpPr>
          <p:spPr bwMode="auto">
            <a:xfrm>
              <a:off x="7451448" y="3910989"/>
              <a:ext cx="21477" cy="214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9" name="Oval 179"/>
            <p:cNvSpPr>
              <a:spLocks noChangeArrowheads="1"/>
            </p:cNvSpPr>
            <p:nvPr/>
          </p:nvSpPr>
          <p:spPr bwMode="auto">
            <a:xfrm>
              <a:off x="7495142" y="3910989"/>
              <a:ext cx="21477" cy="214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0" name="Freeform 180"/>
            <p:cNvSpPr>
              <a:spLocks noEditPoints="1"/>
            </p:cNvSpPr>
            <p:nvPr/>
          </p:nvSpPr>
          <p:spPr bwMode="auto">
            <a:xfrm>
              <a:off x="7267784" y="3910989"/>
              <a:ext cx="178480" cy="170333"/>
            </a:xfrm>
            <a:custGeom>
              <a:avLst/>
              <a:gdLst>
                <a:gd name="T0" fmla="*/ 51 w 102"/>
                <a:gd name="T1" fmla="*/ 0 h 97"/>
                <a:gd name="T2" fmla="*/ 0 w 102"/>
                <a:gd name="T3" fmla="*/ 38 h 97"/>
                <a:gd name="T4" fmla="*/ 25 w 102"/>
                <a:gd name="T5" fmla="*/ 70 h 97"/>
                <a:gd name="T6" fmla="*/ 45 w 102"/>
                <a:gd name="T7" fmla="*/ 97 h 97"/>
                <a:gd name="T8" fmla="*/ 42 w 102"/>
                <a:gd name="T9" fmla="*/ 75 h 97"/>
                <a:gd name="T10" fmla="*/ 51 w 102"/>
                <a:gd name="T11" fmla="*/ 76 h 97"/>
                <a:gd name="T12" fmla="*/ 102 w 102"/>
                <a:gd name="T13" fmla="*/ 38 h 97"/>
                <a:gd name="T14" fmla="*/ 51 w 102"/>
                <a:gd name="T15" fmla="*/ 0 h 97"/>
                <a:gd name="T16" fmla="*/ 26 w 102"/>
                <a:gd name="T17" fmla="*/ 54 h 97"/>
                <a:gd name="T18" fmla="*/ 20 w 102"/>
                <a:gd name="T19" fmla="*/ 48 h 97"/>
                <a:gd name="T20" fmla="*/ 26 w 102"/>
                <a:gd name="T21" fmla="*/ 42 h 97"/>
                <a:gd name="T22" fmla="*/ 32 w 102"/>
                <a:gd name="T23" fmla="*/ 48 h 97"/>
                <a:gd name="T24" fmla="*/ 26 w 102"/>
                <a:gd name="T25" fmla="*/ 54 h 97"/>
                <a:gd name="T26" fmla="*/ 51 w 102"/>
                <a:gd name="T27" fmla="*/ 54 h 97"/>
                <a:gd name="T28" fmla="*/ 45 w 102"/>
                <a:gd name="T29" fmla="*/ 48 h 97"/>
                <a:gd name="T30" fmla="*/ 51 w 102"/>
                <a:gd name="T31" fmla="*/ 42 h 97"/>
                <a:gd name="T32" fmla="*/ 57 w 102"/>
                <a:gd name="T33" fmla="*/ 48 h 97"/>
                <a:gd name="T34" fmla="*/ 51 w 102"/>
                <a:gd name="T35" fmla="*/ 54 h 97"/>
                <a:gd name="T36" fmla="*/ 76 w 102"/>
                <a:gd name="T37" fmla="*/ 54 h 97"/>
                <a:gd name="T38" fmla="*/ 70 w 102"/>
                <a:gd name="T39" fmla="*/ 48 h 97"/>
                <a:gd name="T40" fmla="*/ 76 w 102"/>
                <a:gd name="T41" fmla="*/ 42 h 97"/>
                <a:gd name="T42" fmla="*/ 82 w 102"/>
                <a:gd name="T43" fmla="*/ 48 h 97"/>
                <a:gd name="T44" fmla="*/ 76 w 102"/>
                <a:gd name="T45" fmla="*/ 5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" h="97">
                  <a:moveTo>
                    <a:pt x="51" y="0"/>
                  </a:moveTo>
                  <a:cubicBezTo>
                    <a:pt x="23" y="0"/>
                    <a:pt x="0" y="17"/>
                    <a:pt x="0" y="38"/>
                  </a:cubicBezTo>
                  <a:cubicBezTo>
                    <a:pt x="0" y="52"/>
                    <a:pt x="10" y="64"/>
                    <a:pt x="25" y="70"/>
                  </a:cubicBezTo>
                  <a:cubicBezTo>
                    <a:pt x="25" y="77"/>
                    <a:pt x="27" y="91"/>
                    <a:pt x="45" y="97"/>
                  </a:cubicBezTo>
                  <a:cubicBezTo>
                    <a:pt x="45" y="97"/>
                    <a:pt x="38" y="85"/>
                    <a:pt x="42" y="75"/>
                  </a:cubicBezTo>
                  <a:cubicBezTo>
                    <a:pt x="45" y="76"/>
                    <a:pt x="48" y="76"/>
                    <a:pt x="51" y="76"/>
                  </a:cubicBezTo>
                  <a:cubicBezTo>
                    <a:pt x="79" y="76"/>
                    <a:pt x="102" y="59"/>
                    <a:pt x="102" y="38"/>
                  </a:cubicBezTo>
                  <a:cubicBezTo>
                    <a:pt x="102" y="17"/>
                    <a:pt x="79" y="0"/>
                    <a:pt x="51" y="0"/>
                  </a:cubicBezTo>
                  <a:close/>
                  <a:moveTo>
                    <a:pt x="26" y="54"/>
                  </a:moveTo>
                  <a:cubicBezTo>
                    <a:pt x="23" y="54"/>
                    <a:pt x="20" y="51"/>
                    <a:pt x="20" y="48"/>
                  </a:cubicBezTo>
                  <a:cubicBezTo>
                    <a:pt x="20" y="44"/>
                    <a:pt x="23" y="42"/>
                    <a:pt x="26" y="42"/>
                  </a:cubicBezTo>
                  <a:cubicBezTo>
                    <a:pt x="29" y="42"/>
                    <a:pt x="32" y="44"/>
                    <a:pt x="32" y="48"/>
                  </a:cubicBezTo>
                  <a:cubicBezTo>
                    <a:pt x="32" y="51"/>
                    <a:pt x="29" y="54"/>
                    <a:pt x="26" y="54"/>
                  </a:cubicBezTo>
                  <a:close/>
                  <a:moveTo>
                    <a:pt x="51" y="54"/>
                  </a:moveTo>
                  <a:cubicBezTo>
                    <a:pt x="48" y="54"/>
                    <a:pt x="45" y="51"/>
                    <a:pt x="45" y="48"/>
                  </a:cubicBezTo>
                  <a:cubicBezTo>
                    <a:pt x="45" y="44"/>
                    <a:pt x="48" y="42"/>
                    <a:pt x="51" y="42"/>
                  </a:cubicBezTo>
                  <a:cubicBezTo>
                    <a:pt x="54" y="42"/>
                    <a:pt x="57" y="44"/>
                    <a:pt x="57" y="48"/>
                  </a:cubicBezTo>
                  <a:cubicBezTo>
                    <a:pt x="57" y="51"/>
                    <a:pt x="54" y="54"/>
                    <a:pt x="51" y="54"/>
                  </a:cubicBezTo>
                  <a:close/>
                  <a:moveTo>
                    <a:pt x="76" y="54"/>
                  </a:moveTo>
                  <a:cubicBezTo>
                    <a:pt x="73" y="54"/>
                    <a:pt x="70" y="51"/>
                    <a:pt x="70" y="48"/>
                  </a:cubicBezTo>
                  <a:cubicBezTo>
                    <a:pt x="70" y="44"/>
                    <a:pt x="73" y="42"/>
                    <a:pt x="76" y="42"/>
                  </a:cubicBezTo>
                  <a:cubicBezTo>
                    <a:pt x="79" y="42"/>
                    <a:pt x="82" y="44"/>
                    <a:pt x="82" y="48"/>
                  </a:cubicBezTo>
                  <a:cubicBezTo>
                    <a:pt x="82" y="51"/>
                    <a:pt x="79" y="54"/>
                    <a:pt x="76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1" name="Freeform 181"/>
            <p:cNvSpPr>
              <a:spLocks noEditPoints="1"/>
            </p:cNvSpPr>
            <p:nvPr/>
          </p:nvSpPr>
          <p:spPr bwMode="auto">
            <a:xfrm>
              <a:off x="9172557" y="2920092"/>
              <a:ext cx="275496" cy="308081"/>
            </a:xfrm>
            <a:custGeom>
              <a:avLst/>
              <a:gdLst>
                <a:gd name="T0" fmla="*/ 4 w 157"/>
                <a:gd name="T1" fmla="*/ 140 h 176"/>
                <a:gd name="T2" fmla="*/ 12 w 157"/>
                <a:gd name="T3" fmla="*/ 140 h 176"/>
                <a:gd name="T4" fmla="*/ 63 w 157"/>
                <a:gd name="T5" fmla="*/ 173 h 176"/>
                <a:gd name="T6" fmla="*/ 67 w 157"/>
                <a:gd name="T7" fmla="*/ 176 h 176"/>
                <a:gd name="T8" fmla="*/ 91 w 157"/>
                <a:gd name="T9" fmla="*/ 176 h 176"/>
                <a:gd name="T10" fmla="*/ 96 w 157"/>
                <a:gd name="T11" fmla="*/ 171 h 176"/>
                <a:gd name="T12" fmla="*/ 96 w 157"/>
                <a:gd name="T13" fmla="*/ 166 h 176"/>
                <a:gd name="T14" fmla="*/ 91 w 157"/>
                <a:gd name="T15" fmla="*/ 160 h 176"/>
                <a:gd name="T16" fmla="*/ 67 w 157"/>
                <a:gd name="T17" fmla="*/ 160 h 176"/>
                <a:gd name="T18" fmla="*/ 62 w 157"/>
                <a:gd name="T19" fmla="*/ 165 h 176"/>
                <a:gd name="T20" fmla="*/ 20 w 157"/>
                <a:gd name="T21" fmla="*/ 140 h 176"/>
                <a:gd name="T22" fmla="*/ 31 w 157"/>
                <a:gd name="T23" fmla="*/ 140 h 176"/>
                <a:gd name="T24" fmla="*/ 35 w 157"/>
                <a:gd name="T25" fmla="*/ 136 h 176"/>
                <a:gd name="T26" fmla="*/ 35 w 157"/>
                <a:gd name="T27" fmla="*/ 81 h 176"/>
                <a:gd name="T28" fmla="*/ 31 w 157"/>
                <a:gd name="T29" fmla="*/ 77 h 176"/>
                <a:gd name="T30" fmla="*/ 16 w 157"/>
                <a:gd name="T31" fmla="*/ 77 h 176"/>
                <a:gd name="T32" fmla="*/ 79 w 157"/>
                <a:gd name="T33" fmla="*/ 15 h 176"/>
                <a:gd name="T34" fmla="*/ 141 w 157"/>
                <a:gd name="T35" fmla="*/ 77 h 176"/>
                <a:gd name="T36" fmla="*/ 126 w 157"/>
                <a:gd name="T37" fmla="*/ 77 h 176"/>
                <a:gd name="T38" fmla="*/ 122 w 157"/>
                <a:gd name="T39" fmla="*/ 81 h 176"/>
                <a:gd name="T40" fmla="*/ 122 w 157"/>
                <a:gd name="T41" fmla="*/ 136 h 176"/>
                <a:gd name="T42" fmla="*/ 126 w 157"/>
                <a:gd name="T43" fmla="*/ 140 h 176"/>
                <a:gd name="T44" fmla="*/ 153 w 157"/>
                <a:gd name="T45" fmla="*/ 140 h 176"/>
                <a:gd name="T46" fmla="*/ 157 w 157"/>
                <a:gd name="T47" fmla="*/ 136 h 176"/>
                <a:gd name="T48" fmla="*/ 157 w 157"/>
                <a:gd name="T49" fmla="*/ 81 h 176"/>
                <a:gd name="T50" fmla="*/ 156 w 157"/>
                <a:gd name="T51" fmla="*/ 78 h 176"/>
                <a:gd name="T52" fmla="*/ 79 w 157"/>
                <a:gd name="T53" fmla="*/ 0 h 176"/>
                <a:gd name="T54" fmla="*/ 1 w 157"/>
                <a:gd name="T55" fmla="*/ 78 h 176"/>
                <a:gd name="T56" fmla="*/ 0 w 157"/>
                <a:gd name="T57" fmla="*/ 81 h 176"/>
                <a:gd name="T58" fmla="*/ 0 w 157"/>
                <a:gd name="T59" fmla="*/ 136 h 176"/>
                <a:gd name="T60" fmla="*/ 4 w 157"/>
                <a:gd name="T61" fmla="*/ 140 h 176"/>
                <a:gd name="T62" fmla="*/ 4 w 157"/>
                <a:gd name="T63" fmla="*/ 140 h 176"/>
                <a:gd name="T64" fmla="*/ 4 w 157"/>
                <a:gd name="T65" fmla="*/ 14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" h="176">
                  <a:moveTo>
                    <a:pt x="4" y="140"/>
                  </a:moveTo>
                  <a:cubicBezTo>
                    <a:pt x="12" y="140"/>
                    <a:pt x="12" y="140"/>
                    <a:pt x="12" y="140"/>
                  </a:cubicBezTo>
                  <a:cubicBezTo>
                    <a:pt x="10" y="169"/>
                    <a:pt x="40" y="174"/>
                    <a:pt x="63" y="173"/>
                  </a:cubicBezTo>
                  <a:cubicBezTo>
                    <a:pt x="64" y="175"/>
                    <a:pt x="65" y="176"/>
                    <a:pt x="67" y="176"/>
                  </a:cubicBezTo>
                  <a:cubicBezTo>
                    <a:pt x="91" y="176"/>
                    <a:pt x="91" y="176"/>
                    <a:pt x="91" y="176"/>
                  </a:cubicBezTo>
                  <a:cubicBezTo>
                    <a:pt x="94" y="176"/>
                    <a:pt x="96" y="174"/>
                    <a:pt x="96" y="171"/>
                  </a:cubicBezTo>
                  <a:cubicBezTo>
                    <a:pt x="96" y="166"/>
                    <a:pt x="96" y="166"/>
                    <a:pt x="96" y="166"/>
                  </a:cubicBezTo>
                  <a:cubicBezTo>
                    <a:pt x="96" y="163"/>
                    <a:pt x="94" y="160"/>
                    <a:pt x="91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65" y="160"/>
                    <a:pt x="63" y="162"/>
                    <a:pt x="62" y="165"/>
                  </a:cubicBezTo>
                  <a:cubicBezTo>
                    <a:pt x="44" y="166"/>
                    <a:pt x="20" y="163"/>
                    <a:pt x="20" y="140"/>
                  </a:cubicBezTo>
                  <a:cubicBezTo>
                    <a:pt x="31" y="140"/>
                    <a:pt x="31" y="140"/>
                    <a:pt x="31" y="140"/>
                  </a:cubicBezTo>
                  <a:cubicBezTo>
                    <a:pt x="33" y="140"/>
                    <a:pt x="35" y="138"/>
                    <a:pt x="35" y="136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79"/>
                    <a:pt x="33" y="77"/>
                    <a:pt x="31" y="77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8" y="43"/>
                    <a:pt x="46" y="15"/>
                    <a:pt x="79" y="15"/>
                  </a:cubicBezTo>
                  <a:cubicBezTo>
                    <a:pt x="111" y="15"/>
                    <a:pt x="139" y="43"/>
                    <a:pt x="141" y="77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4" y="77"/>
                    <a:pt x="122" y="79"/>
                    <a:pt x="122" y="81"/>
                  </a:cubicBezTo>
                  <a:cubicBezTo>
                    <a:pt x="122" y="136"/>
                    <a:pt x="122" y="136"/>
                    <a:pt x="122" y="136"/>
                  </a:cubicBezTo>
                  <a:cubicBezTo>
                    <a:pt x="122" y="138"/>
                    <a:pt x="124" y="140"/>
                    <a:pt x="126" y="140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55" y="140"/>
                    <a:pt x="157" y="138"/>
                    <a:pt x="157" y="136"/>
                  </a:cubicBezTo>
                  <a:cubicBezTo>
                    <a:pt x="157" y="81"/>
                    <a:pt x="157" y="81"/>
                    <a:pt x="157" y="81"/>
                  </a:cubicBezTo>
                  <a:cubicBezTo>
                    <a:pt x="157" y="80"/>
                    <a:pt x="157" y="79"/>
                    <a:pt x="156" y="78"/>
                  </a:cubicBezTo>
                  <a:cubicBezTo>
                    <a:pt x="155" y="36"/>
                    <a:pt x="120" y="0"/>
                    <a:pt x="79" y="0"/>
                  </a:cubicBezTo>
                  <a:cubicBezTo>
                    <a:pt x="38" y="0"/>
                    <a:pt x="3" y="36"/>
                    <a:pt x="1" y="78"/>
                  </a:cubicBezTo>
                  <a:cubicBezTo>
                    <a:pt x="0" y="78"/>
                    <a:pt x="0" y="80"/>
                    <a:pt x="0" y="81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8"/>
                    <a:pt x="2" y="140"/>
                    <a:pt x="4" y="140"/>
                  </a:cubicBezTo>
                  <a:close/>
                  <a:moveTo>
                    <a:pt x="4" y="140"/>
                  </a:moveTo>
                  <a:cubicBezTo>
                    <a:pt x="4" y="140"/>
                    <a:pt x="4" y="140"/>
                    <a:pt x="4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2" name="Freeform 182"/>
            <p:cNvSpPr>
              <a:spLocks noEditPoints="1"/>
            </p:cNvSpPr>
            <p:nvPr/>
          </p:nvSpPr>
          <p:spPr bwMode="auto">
            <a:xfrm>
              <a:off x="6278369" y="3306675"/>
              <a:ext cx="276977" cy="306600"/>
            </a:xfrm>
            <a:custGeom>
              <a:avLst/>
              <a:gdLst>
                <a:gd name="T0" fmla="*/ 5 w 158"/>
                <a:gd name="T1" fmla="*/ 140 h 175"/>
                <a:gd name="T2" fmla="*/ 12 w 158"/>
                <a:gd name="T3" fmla="*/ 140 h 175"/>
                <a:gd name="T4" fmla="*/ 63 w 158"/>
                <a:gd name="T5" fmla="*/ 173 h 175"/>
                <a:gd name="T6" fmla="*/ 68 w 158"/>
                <a:gd name="T7" fmla="*/ 175 h 175"/>
                <a:gd name="T8" fmla="*/ 91 w 158"/>
                <a:gd name="T9" fmla="*/ 175 h 175"/>
                <a:gd name="T10" fmla="*/ 97 w 158"/>
                <a:gd name="T11" fmla="*/ 170 h 175"/>
                <a:gd name="T12" fmla="*/ 97 w 158"/>
                <a:gd name="T13" fmla="*/ 165 h 175"/>
                <a:gd name="T14" fmla="*/ 91 w 158"/>
                <a:gd name="T15" fmla="*/ 160 h 175"/>
                <a:gd name="T16" fmla="*/ 68 w 158"/>
                <a:gd name="T17" fmla="*/ 160 h 175"/>
                <a:gd name="T18" fmla="*/ 63 w 158"/>
                <a:gd name="T19" fmla="*/ 164 h 175"/>
                <a:gd name="T20" fmla="*/ 21 w 158"/>
                <a:gd name="T21" fmla="*/ 140 h 175"/>
                <a:gd name="T22" fmla="*/ 31 w 158"/>
                <a:gd name="T23" fmla="*/ 140 h 175"/>
                <a:gd name="T24" fmla="*/ 36 w 158"/>
                <a:gd name="T25" fmla="*/ 135 h 175"/>
                <a:gd name="T26" fmla="*/ 36 w 158"/>
                <a:gd name="T27" fmla="*/ 81 h 175"/>
                <a:gd name="T28" fmla="*/ 31 w 158"/>
                <a:gd name="T29" fmla="*/ 76 h 175"/>
                <a:gd name="T30" fmla="*/ 17 w 158"/>
                <a:gd name="T31" fmla="*/ 76 h 175"/>
                <a:gd name="T32" fmla="*/ 79 w 158"/>
                <a:gd name="T33" fmla="*/ 15 h 175"/>
                <a:gd name="T34" fmla="*/ 142 w 158"/>
                <a:gd name="T35" fmla="*/ 76 h 175"/>
                <a:gd name="T36" fmla="*/ 127 w 158"/>
                <a:gd name="T37" fmla="*/ 76 h 175"/>
                <a:gd name="T38" fmla="*/ 122 w 158"/>
                <a:gd name="T39" fmla="*/ 81 h 175"/>
                <a:gd name="T40" fmla="*/ 122 w 158"/>
                <a:gd name="T41" fmla="*/ 135 h 175"/>
                <a:gd name="T42" fmla="*/ 127 w 158"/>
                <a:gd name="T43" fmla="*/ 140 h 175"/>
                <a:gd name="T44" fmla="*/ 153 w 158"/>
                <a:gd name="T45" fmla="*/ 140 h 175"/>
                <a:gd name="T46" fmla="*/ 158 w 158"/>
                <a:gd name="T47" fmla="*/ 135 h 175"/>
                <a:gd name="T48" fmla="*/ 158 w 158"/>
                <a:gd name="T49" fmla="*/ 81 h 175"/>
                <a:gd name="T50" fmla="*/ 157 w 158"/>
                <a:gd name="T51" fmla="*/ 78 h 175"/>
                <a:gd name="T52" fmla="*/ 79 w 158"/>
                <a:gd name="T53" fmla="*/ 0 h 175"/>
                <a:gd name="T54" fmla="*/ 2 w 158"/>
                <a:gd name="T55" fmla="*/ 77 h 175"/>
                <a:gd name="T56" fmla="*/ 0 w 158"/>
                <a:gd name="T57" fmla="*/ 81 h 175"/>
                <a:gd name="T58" fmla="*/ 0 w 158"/>
                <a:gd name="T59" fmla="*/ 135 h 175"/>
                <a:gd name="T60" fmla="*/ 5 w 158"/>
                <a:gd name="T61" fmla="*/ 140 h 175"/>
                <a:gd name="T62" fmla="*/ 5 w 158"/>
                <a:gd name="T63" fmla="*/ 140 h 175"/>
                <a:gd name="T64" fmla="*/ 5 w 158"/>
                <a:gd name="T65" fmla="*/ 14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8" h="175">
                  <a:moveTo>
                    <a:pt x="5" y="140"/>
                  </a:moveTo>
                  <a:cubicBezTo>
                    <a:pt x="12" y="140"/>
                    <a:pt x="12" y="140"/>
                    <a:pt x="12" y="140"/>
                  </a:cubicBezTo>
                  <a:cubicBezTo>
                    <a:pt x="11" y="168"/>
                    <a:pt x="40" y="174"/>
                    <a:pt x="63" y="173"/>
                  </a:cubicBezTo>
                  <a:cubicBezTo>
                    <a:pt x="64" y="174"/>
                    <a:pt x="66" y="175"/>
                    <a:pt x="68" y="175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94" y="175"/>
                    <a:pt x="97" y="173"/>
                    <a:pt x="97" y="170"/>
                  </a:cubicBezTo>
                  <a:cubicBezTo>
                    <a:pt x="97" y="165"/>
                    <a:pt x="97" y="165"/>
                    <a:pt x="97" y="165"/>
                  </a:cubicBezTo>
                  <a:cubicBezTo>
                    <a:pt x="97" y="162"/>
                    <a:pt x="94" y="160"/>
                    <a:pt x="91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65" y="160"/>
                    <a:pt x="63" y="162"/>
                    <a:pt x="63" y="164"/>
                  </a:cubicBezTo>
                  <a:cubicBezTo>
                    <a:pt x="44" y="165"/>
                    <a:pt x="20" y="162"/>
                    <a:pt x="21" y="140"/>
                  </a:cubicBezTo>
                  <a:cubicBezTo>
                    <a:pt x="31" y="140"/>
                    <a:pt x="31" y="140"/>
                    <a:pt x="31" y="140"/>
                  </a:cubicBezTo>
                  <a:cubicBezTo>
                    <a:pt x="34" y="140"/>
                    <a:pt x="36" y="138"/>
                    <a:pt x="36" y="135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6" y="78"/>
                    <a:pt x="34" y="76"/>
                    <a:pt x="31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9" y="43"/>
                    <a:pt x="47" y="15"/>
                    <a:pt x="79" y="15"/>
                  </a:cubicBezTo>
                  <a:cubicBezTo>
                    <a:pt x="112" y="15"/>
                    <a:pt x="140" y="43"/>
                    <a:pt x="142" y="76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24" y="76"/>
                    <a:pt x="122" y="78"/>
                    <a:pt x="122" y="81"/>
                  </a:cubicBezTo>
                  <a:cubicBezTo>
                    <a:pt x="122" y="135"/>
                    <a:pt x="122" y="135"/>
                    <a:pt x="122" y="135"/>
                  </a:cubicBezTo>
                  <a:cubicBezTo>
                    <a:pt x="122" y="138"/>
                    <a:pt x="124" y="140"/>
                    <a:pt x="127" y="140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56" y="140"/>
                    <a:pt x="158" y="138"/>
                    <a:pt x="158" y="135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0"/>
                    <a:pt x="157" y="79"/>
                    <a:pt x="157" y="78"/>
                  </a:cubicBezTo>
                  <a:cubicBezTo>
                    <a:pt x="156" y="35"/>
                    <a:pt x="121" y="0"/>
                    <a:pt x="79" y="0"/>
                  </a:cubicBezTo>
                  <a:cubicBezTo>
                    <a:pt x="38" y="0"/>
                    <a:pt x="3" y="35"/>
                    <a:pt x="2" y="77"/>
                  </a:cubicBezTo>
                  <a:cubicBezTo>
                    <a:pt x="1" y="78"/>
                    <a:pt x="0" y="79"/>
                    <a:pt x="0" y="81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8"/>
                    <a:pt x="2" y="140"/>
                    <a:pt x="5" y="140"/>
                  </a:cubicBezTo>
                  <a:close/>
                  <a:moveTo>
                    <a:pt x="5" y="140"/>
                  </a:moveTo>
                  <a:cubicBezTo>
                    <a:pt x="5" y="140"/>
                    <a:pt x="5" y="140"/>
                    <a:pt x="5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3" name="Freeform 183"/>
            <p:cNvSpPr>
              <a:spLocks noEditPoints="1"/>
            </p:cNvSpPr>
            <p:nvPr/>
          </p:nvSpPr>
          <p:spPr bwMode="auto">
            <a:xfrm>
              <a:off x="9125900" y="2583869"/>
              <a:ext cx="262165" cy="220693"/>
            </a:xfrm>
            <a:custGeom>
              <a:avLst/>
              <a:gdLst>
                <a:gd name="T0" fmla="*/ 91 w 150"/>
                <a:gd name="T1" fmla="*/ 22 h 126"/>
                <a:gd name="T2" fmla="*/ 103 w 150"/>
                <a:gd name="T3" fmla="*/ 42 h 126"/>
                <a:gd name="T4" fmla="*/ 113 w 150"/>
                <a:gd name="T5" fmla="*/ 44 h 126"/>
                <a:gd name="T6" fmla="*/ 135 w 150"/>
                <a:gd name="T7" fmla="*/ 22 h 126"/>
                <a:gd name="T8" fmla="*/ 113 w 150"/>
                <a:gd name="T9" fmla="*/ 0 h 126"/>
                <a:gd name="T10" fmla="*/ 91 w 150"/>
                <a:gd name="T11" fmla="*/ 22 h 126"/>
                <a:gd name="T12" fmla="*/ 76 w 150"/>
                <a:gd name="T13" fmla="*/ 67 h 126"/>
                <a:gd name="T14" fmla="*/ 98 w 150"/>
                <a:gd name="T15" fmla="*/ 45 h 126"/>
                <a:gd name="T16" fmla="*/ 76 w 150"/>
                <a:gd name="T17" fmla="*/ 23 h 126"/>
                <a:gd name="T18" fmla="*/ 54 w 150"/>
                <a:gd name="T19" fmla="*/ 45 h 126"/>
                <a:gd name="T20" fmla="*/ 76 w 150"/>
                <a:gd name="T21" fmla="*/ 67 h 126"/>
                <a:gd name="T22" fmla="*/ 86 w 150"/>
                <a:gd name="T23" fmla="*/ 68 h 126"/>
                <a:gd name="T24" fmla="*/ 67 w 150"/>
                <a:gd name="T25" fmla="*/ 68 h 126"/>
                <a:gd name="T26" fmla="*/ 39 w 150"/>
                <a:gd name="T27" fmla="*/ 96 h 126"/>
                <a:gd name="T28" fmla="*/ 39 w 150"/>
                <a:gd name="T29" fmla="*/ 119 h 126"/>
                <a:gd name="T30" fmla="*/ 39 w 150"/>
                <a:gd name="T31" fmla="*/ 119 h 126"/>
                <a:gd name="T32" fmla="*/ 40 w 150"/>
                <a:gd name="T33" fmla="*/ 120 h 126"/>
                <a:gd name="T34" fmla="*/ 79 w 150"/>
                <a:gd name="T35" fmla="*/ 126 h 126"/>
                <a:gd name="T36" fmla="*/ 112 w 150"/>
                <a:gd name="T37" fmla="*/ 120 h 126"/>
                <a:gd name="T38" fmla="*/ 114 w 150"/>
                <a:gd name="T39" fmla="*/ 119 h 126"/>
                <a:gd name="T40" fmla="*/ 114 w 150"/>
                <a:gd name="T41" fmla="*/ 119 h 126"/>
                <a:gd name="T42" fmla="*/ 114 w 150"/>
                <a:gd name="T43" fmla="*/ 96 h 126"/>
                <a:gd name="T44" fmla="*/ 86 w 150"/>
                <a:gd name="T45" fmla="*/ 68 h 126"/>
                <a:gd name="T46" fmla="*/ 122 w 150"/>
                <a:gd name="T47" fmla="*/ 46 h 126"/>
                <a:gd name="T48" fmla="*/ 103 w 150"/>
                <a:gd name="T49" fmla="*/ 46 h 126"/>
                <a:gd name="T50" fmla="*/ 95 w 150"/>
                <a:gd name="T51" fmla="*/ 64 h 126"/>
                <a:gd name="T52" fmla="*/ 119 w 150"/>
                <a:gd name="T53" fmla="*/ 96 h 126"/>
                <a:gd name="T54" fmla="*/ 119 w 150"/>
                <a:gd name="T55" fmla="*/ 103 h 126"/>
                <a:gd name="T56" fmla="*/ 148 w 150"/>
                <a:gd name="T57" fmla="*/ 97 h 126"/>
                <a:gd name="T58" fmla="*/ 150 w 150"/>
                <a:gd name="T59" fmla="*/ 96 h 126"/>
                <a:gd name="T60" fmla="*/ 150 w 150"/>
                <a:gd name="T61" fmla="*/ 96 h 126"/>
                <a:gd name="T62" fmla="*/ 150 w 150"/>
                <a:gd name="T63" fmla="*/ 74 h 126"/>
                <a:gd name="T64" fmla="*/ 122 w 150"/>
                <a:gd name="T65" fmla="*/ 46 h 126"/>
                <a:gd name="T66" fmla="*/ 38 w 150"/>
                <a:gd name="T67" fmla="*/ 44 h 126"/>
                <a:gd name="T68" fmla="*/ 49 w 150"/>
                <a:gd name="T69" fmla="*/ 41 h 126"/>
                <a:gd name="T70" fmla="*/ 60 w 150"/>
                <a:gd name="T71" fmla="*/ 23 h 126"/>
                <a:gd name="T72" fmla="*/ 60 w 150"/>
                <a:gd name="T73" fmla="*/ 22 h 126"/>
                <a:gd name="T74" fmla="*/ 38 w 150"/>
                <a:gd name="T75" fmla="*/ 0 h 126"/>
                <a:gd name="T76" fmla="*/ 16 w 150"/>
                <a:gd name="T77" fmla="*/ 22 h 126"/>
                <a:gd name="T78" fmla="*/ 38 w 150"/>
                <a:gd name="T79" fmla="*/ 44 h 126"/>
                <a:gd name="T80" fmla="*/ 57 w 150"/>
                <a:gd name="T81" fmla="*/ 64 h 126"/>
                <a:gd name="T82" fmla="*/ 49 w 150"/>
                <a:gd name="T83" fmla="*/ 46 h 126"/>
                <a:gd name="T84" fmla="*/ 47 w 150"/>
                <a:gd name="T85" fmla="*/ 46 h 126"/>
                <a:gd name="T86" fmla="*/ 28 w 150"/>
                <a:gd name="T87" fmla="*/ 46 h 126"/>
                <a:gd name="T88" fmla="*/ 0 w 150"/>
                <a:gd name="T89" fmla="*/ 74 h 126"/>
                <a:gd name="T90" fmla="*/ 0 w 150"/>
                <a:gd name="T91" fmla="*/ 96 h 126"/>
                <a:gd name="T92" fmla="*/ 0 w 150"/>
                <a:gd name="T93" fmla="*/ 97 h 126"/>
                <a:gd name="T94" fmla="*/ 2 w 150"/>
                <a:gd name="T95" fmla="*/ 97 h 126"/>
                <a:gd name="T96" fmla="*/ 34 w 150"/>
                <a:gd name="T97" fmla="*/ 103 h 126"/>
                <a:gd name="T98" fmla="*/ 34 w 150"/>
                <a:gd name="T99" fmla="*/ 96 h 126"/>
                <a:gd name="T100" fmla="*/ 57 w 150"/>
                <a:gd name="T101" fmla="*/ 64 h 126"/>
                <a:gd name="T102" fmla="*/ 57 w 150"/>
                <a:gd name="T103" fmla="*/ 64 h 126"/>
                <a:gd name="T104" fmla="*/ 57 w 150"/>
                <a:gd name="T105" fmla="*/ 6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126">
                  <a:moveTo>
                    <a:pt x="91" y="22"/>
                  </a:moveTo>
                  <a:cubicBezTo>
                    <a:pt x="98" y="26"/>
                    <a:pt x="102" y="33"/>
                    <a:pt x="103" y="42"/>
                  </a:cubicBezTo>
                  <a:cubicBezTo>
                    <a:pt x="106" y="43"/>
                    <a:pt x="109" y="44"/>
                    <a:pt x="113" y="44"/>
                  </a:cubicBezTo>
                  <a:cubicBezTo>
                    <a:pt x="125" y="44"/>
                    <a:pt x="135" y="34"/>
                    <a:pt x="135" y="22"/>
                  </a:cubicBezTo>
                  <a:cubicBezTo>
                    <a:pt x="135" y="10"/>
                    <a:pt x="125" y="0"/>
                    <a:pt x="113" y="0"/>
                  </a:cubicBezTo>
                  <a:cubicBezTo>
                    <a:pt x="101" y="0"/>
                    <a:pt x="91" y="10"/>
                    <a:pt x="91" y="22"/>
                  </a:cubicBezTo>
                  <a:close/>
                  <a:moveTo>
                    <a:pt x="76" y="67"/>
                  </a:moveTo>
                  <a:cubicBezTo>
                    <a:pt x="88" y="67"/>
                    <a:pt x="98" y="57"/>
                    <a:pt x="98" y="45"/>
                  </a:cubicBezTo>
                  <a:cubicBezTo>
                    <a:pt x="98" y="33"/>
                    <a:pt x="88" y="23"/>
                    <a:pt x="76" y="23"/>
                  </a:cubicBezTo>
                  <a:cubicBezTo>
                    <a:pt x="64" y="23"/>
                    <a:pt x="54" y="33"/>
                    <a:pt x="54" y="45"/>
                  </a:cubicBezTo>
                  <a:cubicBezTo>
                    <a:pt x="54" y="57"/>
                    <a:pt x="64" y="67"/>
                    <a:pt x="76" y="67"/>
                  </a:cubicBezTo>
                  <a:close/>
                  <a:moveTo>
                    <a:pt x="86" y="68"/>
                  </a:moveTo>
                  <a:cubicBezTo>
                    <a:pt x="67" y="68"/>
                    <a:pt x="67" y="68"/>
                    <a:pt x="67" y="68"/>
                  </a:cubicBezTo>
                  <a:cubicBezTo>
                    <a:pt x="51" y="68"/>
                    <a:pt x="39" y="81"/>
                    <a:pt x="39" y="96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5" y="125"/>
                    <a:pt x="68" y="126"/>
                    <a:pt x="79" y="126"/>
                  </a:cubicBezTo>
                  <a:cubicBezTo>
                    <a:pt x="99" y="126"/>
                    <a:pt x="111" y="120"/>
                    <a:pt x="112" y="120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14" y="81"/>
                    <a:pt x="101" y="68"/>
                    <a:pt x="86" y="68"/>
                  </a:cubicBezTo>
                  <a:close/>
                  <a:moveTo>
                    <a:pt x="122" y="46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3" y="53"/>
                    <a:pt x="100" y="60"/>
                    <a:pt x="95" y="64"/>
                  </a:cubicBezTo>
                  <a:cubicBezTo>
                    <a:pt x="109" y="68"/>
                    <a:pt x="119" y="81"/>
                    <a:pt x="119" y="96"/>
                  </a:cubicBezTo>
                  <a:cubicBezTo>
                    <a:pt x="119" y="103"/>
                    <a:pt x="119" y="103"/>
                    <a:pt x="119" y="103"/>
                  </a:cubicBezTo>
                  <a:cubicBezTo>
                    <a:pt x="137" y="103"/>
                    <a:pt x="148" y="98"/>
                    <a:pt x="148" y="97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58"/>
                    <a:pt x="137" y="46"/>
                    <a:pt x="122" y="46"/>
                  </a:cubicBezTo>
                  <a:close/>
                  <a:moveTo>
                    <a:pt x="38" y="44"/>
                  </a:moveTo>
                  <a:cubicBezTo>
                    <a:pt x="42" y="44"/>
                    <a:pt x="46" y="43"/>
                    <a:pt x="49" y="41"/>
                  </a:cubicBezTo>
                  <a:cubicBezTo>
                    <a:pt x="50" y="34"/>
                    <a:pt x="54" y="27"/>
                    <a:pt x="60" y="23"/>
                  </a:cubicBezTo>
                  <a:cubicBezTo>
                    <a:pt x="60" y="23"/>
                    <a:pt x="60" y="22"/>
                    <a:pt x="60" y="22"/>
                  </a:cubicBezTo>
                  <a:cubicBezTo>
                    <a:pt x="60" y="10"/>
                    <a:pt x="50" y="0"/>
                    <a:pt x="38" y="0"/>
                  </a:cubicBezTo>
                  <a:cubicBezTo>
                    <a:pt x="26" y="0"/>
                    <a:pt x="16" y="10"/>
                    <a:pt x="16" y="22"/>
                  </a:cubicBezTo>
                  <a:cubicBezTo>
                    <a:pt x="16" y="34"/>
                    <a:pt x="26" y="44"/>
                    <a:pt x="38" y="44"/>
                  </a:cubicBezTo>
                  <a:close/>
                  <a:moveTo>
                    <a:pt x="57" y="64"/>
                  </a:moveTo>
                  <a:cubicBezTo>
                    <a:pt x="52" y="60"/>
                    <a:pt x="49" y="53"/>
                    <a:pt x="49" y="46"/>
                  </a:cubicBezTo>
                  <a:cubicBezTo>
                    <a:pt x="48" y="46"/>
                    <a:pt x="48" y="46"/>
                    <a:pt x="47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3" y="46"/>
                    <a:pt x="0" y="58"/>
                    <a:pt x="0" y="7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14" y="101"/>
                    <a:pt x="24" y="103"/>
                    <a:pt x="34" y="103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81"/>
                    <a:pt x="44" y="68"/>
                    <a:pt x="57" y="64"/>
                  </a:cubicBezTo>
                  <a:close/>
                  <a:moveTo>
                    <a:pt x="57" y="64"/>
                  </a:moveTo>
                  <a:cubicBezTo>
                    <a:pt x="57" y="64"/>
                    <a:pt x="57" y="64"/>
                    <a:pt x="57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4" name="Freeform 184"/>
            <p:cNvSpPr>
              <a:spLocks noEditPoints="1"/>
            </p:cNvSpPr>
            <p:nvPr/>
          </p:nvSpPr>
          <p:spPr bwMode="auto">
            <a:xfrm>
              <a:off x="7955783" y="2746796"/>
              <a:ext cx="262906" cy="220693"/>
            </a:xfrm>
            <a:custGeom>
              <a:avLst/>
              <a:gdLst>
                <a:gd name="T0" fmla="*/ 91 w 150"/>
                <a:gd name="T1" fmla="*/ 22 h 126"/>
                <a:gd name="T2" fmla="*/ 103 w 150"/>
                <a:gd name="T3" fmla="*/ 42 h 126"/>
                <a:gd name="T4" fmla="*/ 112 w 150"/>
                <a:gd name="T5" fmla="*/ 44 h 126"/>
                <a:gd name="T6" fmla="*/ 134 w 150"/>
                <a:gd name="T7" fmla="*/ 22 h 126"/>
                <a:gd name="T8" fmla="*/ 112 w 150"/>
                <a:gd name="T9" fmla="*/ 0 h 126"/>
                <a:gd name="T10" fmla="*/ 91 w 150"/>
                <a:gd name="T11" fmla="*/ 22 h 126"/>
                <a:gd name="T12" fmla="*/ 76 w 150"/>
                <a:gd name="T13" fmla="*/ 67 h 126"/>
                <a:gd name="T14" fmla="*/ 98 w 150"/>
                <a:gd name="T15" fmla="*/ 45 h 126"/>
                <a:gd name="T16" fmla="*/ 76 w 150"/>
                <a:gd name="T17" fmla="*/ 23 h 126"/>
                <a:gd name="T18" fmla="*/ 54 w 150"/>
                <a:gd name="T19" fmla="*/ 45 h 126"/>
                <a:gd name="T20" fmla="*/ 76 w 150"/>
                <a:gd name="T21" fmla="*/ 67 h 126"/>
                <a:gd name="T22" fmla="*/ 85 w 150"/>
                <a:gd name="T23" fmla="*/ 68 h 126"/>
                <a:gd name="T24" fmla="*/ 67 w 150"/>
                <a:gd name="T25" fmla="*/ 68 h 126"/>
                <a:gd name="T26" fmla="*/ 39 w 150"/>
                <a:gd name="T27" fmla="*/ 97 h 126"/>
                <a:gd name="T28" fmla="*/ 39 w 150"/>
                <a:gd name="T29" fmla="*/ 119 h 126"/>
                <a:gd name="T30" fmla="*/ 39 w 150"/>
                <a:gd name="T31" fmla="*/ 120 h 126"/>
                <a:gd name="T32" fmla="*/ 40 w 150"/>
                <a:gd name="T33" fmla="*/ 120 h 126"/>
                <a:gd name="T34" fmla="*/ 79 w 150"/>
                <a:gd name="T35" fmla="*/ 126 h 126"/>
                <a:gd name="T36" fmla="*/ 112 w 150"/>
                <a:gd name="T37" fmla="*/ 120 h 126"/>
                <a:gd name="T38" fmla="*/ 113 w 150"/>
                <a:gd name="T39" fmla="*/ 119 h 126"/>
                <a:gd name="T40" fmla="*/ 114 w 150"/>
                <a:gd name="T41" fmla="*/ 119 h 126"/>
                <a:gd name="T42" fmla="*/ 114 w 150"/>
                <a:gd name="T43" fmla="*/ 97 h 126"/>
                <a:gd name="T44" fmla="*/ 85 w 150"/>
                <a:gd name="T45" fmla="*/ 68 h 126"/>
                <a:gd name="T46" fmla="*/ 122 w 150"/>
                <a:gd name="T47" fmla="*/ 46 h 126"/>
                <a:gd name="T48" fmla="*/ 103 w 150"/>
                <a:gd name="T49" fmla="*/ 46 h 126"/>
                <a:gd name="T50" fmla="*/ 95 w 150"/>
                <a:gd name="T51" fmla="*/ 65 h 126"/>
                <a:gd name="T52" fmla="*/ 119 w 150"/>
                <a:gd name="T53" fmla="*/ 97 h 126"/>
                <a:gd name="T54" fmla="*/ 119 w 150"/>
                <a:gd name="T55" fmla="*/ 104 h 126"/>
                <a:gd name="T56" fmla="*/ 148 w 150"/>
                <a:gd name="T57" fmla="*/ 97 h 126"/>
                <a:gd name="T58" fmla="*/ 150 w 150"/>
                <a:gd name="T59" fmla="*/ 97 h 126"/>
                <a:gd name="T60" fmla="*/ 150 w 150"/>
                <a:gd name="T61" fmla="*/ 97 h 126"/>
                <a:gd name="T62" fmla="*/ 150 w 150"/>
                <a:gd name="T63" fmla="*/ 74 h 126"/>
                <a:gd name="T64" fmla="*/ 122 w 150"/>
                <a:gd name="T65" fmla="*/ 46 h 126"/>
                <a:gd name="T66" fmla="*/ 38 w 150"/>
                <a:gd name="T67" fmla="*/ 44 h 126"/>
                <a:gd name="T68" fmla="*/ 49 w 150"/>
                <a:gd name="T69" fmla="*/ 41 h 126"/>
                <a:gd name="T70" fmla="*/ 59 w 150"/>
                <a:gd name="T71" fmla="*/ 24 h 126"/>
                <a:gd name="T72" fmla="*/ 60 w 150"/>
                <a:gd name="T73" fmla="*/ 22 h 126"/>
                <a:gd name="T74" fmla="*/ 38 w 150"/>
                <a:gd name="T75" fmla="*/ 0 h 126"/>
                <a:gd name="T76" fmla="*/ 16 w 150"/>
                <a:gd name="T77" fmla="*/ 22 h 126"/>
                <a:gd name="T78" fmla="*/ 38 w 150"/>
                <a:gd name="T79" fmla="*/ 44 h 126"/>
                <a:gd name="T80" fmla="*/ 57 w 150"/>
                <a:gd name="T81" fmla="*/ 65 h 126"/>
                <a:gd name="T82" fmla="*/ 49 w 150"/>
                <a:gd name="T83" fmla="*/ 46 h 126"/>
                <a:gd name="T84" fmla="*/ 47 w 150"/>
                <a:gd name="T85" fmla="*/ 46 h 126"/>
                <a:gd name="T86" fmla="*/ 28 w 150"/>
                <a:gd name="T87" fmla="*/ 46 h 126"/>
                <a:gd name="T88" fmla="*/ 0 w 150"/>
                <a:gd name="T89" fmla="*/ 74 h 126"/>
                <a:gd name="T90" fmla="*/ 0 w 150"/>
                <a:gd name="T91" fmla="*/ 97 h 126"/>
                <a:gd name="T92" fmla="*/ 0 w 150"/>
                <a:gd name="T93" fmla="*/ 97 h 126"/>
                <a:gd name="T94" fmla="*/ 2 w 150"/>
                <a:gd name="T95" fmla="*/ 98 h 126"/>
                <a:gd name="T96" fmla="*/ 33 w 150"/>
                <a:gd name="T97" fmla="*/ 103 h 126"/>
                <a:gd name="T98" fmla="*/ 33 w 150"/>
                <a:gd name="T99" fmla="*/ 97 h 126"/>
                <a:gd name="T100" fmla="*/ 57 w 150"/>
                <a:gd name="T101" fmla="*/ 65 h 126"/>
                <a:gd name="T102" fmla="*/ 57 w 150"/>
                <a:gd name="T103" fmla="*/ 65 h 126"/>
                <a:gd name="T104" fmla="*/ 57 w 150"/>
                <a:gd name="T105" fmla="*/ 6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126">
                  <a:moveTo>
                    <a:pt x="91" y="22"/>
                  </a:moveTo>
                  <a:cubicBezTo>
                    <a:pt x="97" y="26"/>
                    <a:pt x="102" y="34"/>
                    <a:pt x="103" y="42"/>
                  </a:cubicBezTo>
                  <a:cubicBezTo>
                    <a:pt x="106" y="43"/>
                    <a:pt x="109" y="44"/>
                    <a:pt x="112" y="44"/>
                  </a:cubicBezTo>
                  <a:cubicBezTo>
                    <a:pt x="125" y="44"/>
                    <a:pt x="134" y="34"/>
                    <a:pt x="134" y="22"/>
                  </a:cubicBezTo>
                  <a:cubicBezTo>
                    <a:pt x="134" y="10"/>
                    <a:pt x="125" y="0"/>
                    <a:pt x="112" y="0"/>
                  </a:cubicBezTo>
                  <a:cubicBezTo>
                    <a:pt x="100" y="0"/>
                    <a:pt x="91" y="10"/>
                    <a:pt x="91" y="22"/>
                  </a:cubicBezTo>
                  <a:close/>
                  <a:moveTo>
                    <a:pt x="76" y="67"/>
                  </a:moveTo>
                  <a:cubicBezTo>
                    <a:pt x="88" y="67"/>
                    <a:pt x="98" y="57"/>
                    <a:pt x="98" y="45"/>
                  </a:cubicBezTo>
                  <a:cubicBezTo>
                    <a:pt x="98" y="33"/>
                    <a:pt x="88" y="23"/>
                    <a:pt x="76" y="23"/>
                  </a:cubicBezTo>
                  <a:cubicBezTo>
                    <a:pt x="64" y="23"/>
                    <a:pt x="54" y="33"/>
                    <a:pt x="54" y="45"/>
                  </a:cubicBezTo>
                  <a:cubicBezTo>
                    <a:pt x="54" y="57"/>
                    <a:pt x="64" y="67"/>
                    <a:pt x="76" y="67"/>
                  </a:cubicBezTo>
                  <a:close/>
                  <a:moveTo>
                    <a:pt x="85" y="68"/>
                  </a:moveTo>
                  <a:cubicBezTo>
                    <a:pt x="67" y="68"/>
                    <a:pt x="67" y="68"/>
                    <a:pt x="67" y="68"/>
                  </a:cubicBezTo>
                  <a:cubicBezTo>
                    <a:pt x="51" y="68"/>
                    <a:pt x="39" y="81"/>
                    <a:pt x="39" y="97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5" y="125"/>
                    <a:pt x="68" y="126"/>
                    <a:pt x="79" y="126"/>
                  </a:cubicBezTo>
                  <a:cubicBezTo>
                    <a:pt x="99" y="126"/>
                    <a:pt x="111" y="120"/>
                    <a:pt x="112" y="120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4" y="81"/>
                    <a:pt x="101" y="68"/>
                    <a:pt x="85" y="68"/>
                  </a:cubicBezTo>
                  <a:close/>
                  <a:moveTo>
                    <a:pt x="122" y="46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3" y="53"/>
                    <a:pt x="100" y="60"/>
                    <a:pt x="95" y="65"/>
                  </a:cubicBezTo>
                  <a:cubicBezTo>
                    <a:pt x="109" y="69"/>
                    <a:pt x="119" y="81"/>
                    <a:pt x="119" y="97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37" y="103"/>
                    <a:pt x="148" y="98"/>
                    <a:pt x="148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58"/>
                    <a:pt x="137" y="46"/>
                    <a:pt x="122" y="46"/>
                  </a:cubicBezTo>
                  <a:close/>
                  <a:moveTo>
                    <a:pt x="38" y="44"/>
                  </a:moveTo>
                  <a:cubicBezTo>
                    <a:pt x="42" y="44"/>
                    <a:pt x="46" y="43"/>
                    <a:pt x="49" y="41"/>
                  </a:cubicBezTo>
                  <a:cubicBezTo>
                    <a:pt x="50" y="34"/>
                    <a:pt x="54" y="28"/>
                    <a:pt x="59" y="24"/>
                  </a:cubicBezTo>
                  <a:cubicBezTo>
                    <a:pt x="60" y="23"/>
                    <a:pt x="60" y="23"/>
                    <a:pt x="60" y="22"/>
                  </a:cubicBezTo>
                  <a:cubicBezTo>
                    <a:pt x="60" y="10"/>
                    <a:pt x="50" y="0"/>
                    <a:pt x="38" y="0"/>
                  </a:cubicBezTo>
                  <a:cubicBezTo>
                    <a:pt x="25" y="0"/>
                    <a:pt x="16" y="10"/>
                    <a:pt x="16" y="22"/>
                  </a:cubicBezTo>
                  <a:cubicBezTo>
                    <a:pt x="16" y="34"/>
                    <a:pt x="25" y="44"/>
                    <a:pt x="38" y="44"/>
                  </a:cubicBezTo>
                  <a:close/>
                  <a:moveTo>
                    <a:pt x="57" y="65"/>
                  </a:moveTo>
                  <a:cubicBezTo>
                    <a:pt x="52" y="60"/>
                    <a:pt x="49" y="53"/>
                    <a:pt x="49" y="46"/>
                  </a:cubicBezTo>
                  <a:cubicBezTo>
                    <a:pt x="48" y="46"/>
                    <a:pt x="48" y="46"/>
                    <a:pt x="47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3" y="46"/>
                    <a:pt x="0" y="58"/>
                    <a:pt x="0" y="7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14" y="101"/>
                    <a:pt x="24" y="103"/>
                    <a:pt x="33" y="103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81"/>
                    <a:pt x="44" y="69"/>
                    <a:pt x="57" y="65"/>
                  </a:cubicBezTo>
                  <a:close/>
                  <a:moveTo>
                    <a:pt x="57" y="65"/>
                  </a:moveTo>
                  <a:cubicBezTo>
                    <a:pt x="57" y="65"/>
                    <a:pt x="57" y="65"/>
                    <a:pt x="57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Freeform 185"/>
            <p:cNvSpPr>
              <a:spLocks noEditPoints="1"/>
            </p:cNvSpPr>
            <p:nvPr/>
          </p:nvSpPr>
          <p:spPr bwMode="auto">
            <a:xfrm>
              <a:off x="7892834" y="1860322"/>
              <a:ext cx="262906" cy="220693"/>
            </a:xfrm>
            <a:custGeom>
              <a:avLst/>
              <a:gdLst>
                <a:gd name="T0" fmla="*/ 90 w 150"/>
                <a:gd name="T1" fmla="*/ 22 h 126"/>
                <a:gd name="T2" fmla="*/ 103 w 150"/>
                <a:gd name="T3" fmla="*/ 42 h 126"/>
                <a:gd name="T4" fmla="*/ 112 w 150"/>
                <a:gd name="T5" fmla="*/ 44 h 126"/>
                <a:gd name="T6" fmla="*/ 134 w 150"/>
                <a:gd name="T7" fmla="*/ 22 h 126"/>
                <a:gd name="T8" fmla="*/ 112 w 150"/>
                <a:gd name="T9" fmla="*/ 0 h 126"/>
                <a:gd name="T10" fmla="*/ 90 w 150"/>
                <a:gd name="T11" fmla="*/ 22 h 126"/>
                <a:gd name="T12" fmla="*/ 76 w 150"/>
                <a:gd name="T13" fmla="*/ 67 h 126"/>
                <a:gd name="T14" fmla="*/ 98 w 150"/>
                <a:gd name="T15" fmla="*/ 45 h 126"/>
                <a:gd name="T16" fmla="*/ 76 w 150"/>
                <a:gd name="T17" fmla="*/ 23 h 126"/>
                <a:gd name="T18" fmla="*/ 54 w 150"/>
                <a:gd name="T19" fmla="*/ 45 h 126"/>
                <a:gd name="T20" fmla="*/ 76 w 150"/>
                <a:gd name="T21" fmla="*/ 67 h 126"/>
                <a:gd name="T22" fmla="*/ 85 w 150"/>
                <a:gd name="T23" fmla="*/ 68 h 126"/>
                <a:gd name="T24" fmla="*/ 66 w 150"/>
                <a:gd name="T25" fmla="*/ 68 h 126"/>
                <a:gd name="T26" fmla="*/ 38 w 150"/>
                <a:gd name="T27" fmla="*/ 97 h 126"/>
                <a:gd name="T28" fmla="*/ 38 w 150"/>
                <a:gd name="T29" fmla="*/ 119 h 126"/>
                <a:gd name="T30" fmla="*/ 38 w 150"/>
                <a:gd name="T31" fmla="*/ 120 h 126"/>
                <a:gd name="T32" fmla="*/ 40 w 150"/>
                <a:gd name="T33" fmla="*/ 120 h 126"/>
                <a:gd name="T34" fmla="*/ 78 w 150"/>
                <a:gd name="T35" fmla="*/ 126 h 126"/>
                <a:gd name="T36" fmla="*/ 112 w 150"/>
                <a:gd name="T37" fmla="*/ 120 h 126"/>
                <a:gd name="T38" fmla="*/ 113 w 150"/>
                <a:gd name="T39" fmla="*/ 119 h 126"/>
                <a:gd name="T40" fmla="*/ 113 w 150"/>
                <a:gd name="T41" fmla="*/ 119 h 126"/>
                <a:gd name="T42" fmla="*/ 113 w 150"/>
                <a:gd name="T43" fmla="*/ 97 h 126"/>
                <a:gd name="T44" fmla="*/ 85 w 150"/>
                <a:gd name="T45" fmla="*/ 68 h 126"/>
                <a:gd name="T46" fmla="*/ 121 w 150"/>
                <a:gd name="T47" fmla="*/ 46 h 126"/>
                <a:gd name="T48" fmla="*/ 103 w 150"/>
                <a:gd name="T49" fmla="*/ 46 h 126"/>
                <a:gd name="T50" fmla="*/ 95 w 150"/>
                <a:gd name="T51" fmla="*/ 65 h 126"/>
                <a:gd name="T52" fmla="*/ 118 w 150"/>
                <a:gd name="T53" fmla="*/ 97 h 126"/>
                <a:gd name="T54" fmla="*/ 118 w 150"/>
                <a:gd name="T55" fmla="*/ 104 h 126"/>
                <a:gd name="T56" fmla="*/ 148 w 150"/>
                <a:gd name="T57" fmla="*/ 97 h 126"/>
                <a:gd name="T58" fmla="*/ 149 w 150"/>
                <a:gd name="T59" fmla="*/ 97 h 126"/>
                <a:gd name="T60" fmla="*/ 150 w 150"/>
                <a:gd name="T61" fmla="*/ 97 h 126"/>
                <a:gd name="T62" fmla="*/ 150 w 150"/>
                <a:gd name="T63" fmla="*/ 74 h 126"/>
                <a:gd name="T64" fmla="*/ 121 w 150"/>
                <a:gd name="T65" fmla="*/ 46 h 126"/>
                <a:gd name="T66" fmla="*/ 37 w 150"/>
                <a:gd name="T67" fmla="*/ 44 h 126"/>
                <a:gd name="T68" fmla="*/ 49 w 150"/>
                <a:gd name="T69" fmla="*/ 41 h 126"/>
                <a:gd name="T70" fmla="*/ 59 w 150"/>
                <a:gd name="T71" fmla="*/ 24 h 126"/>
                <a:gd name="T72" fmla="*/ 59 w 150"/>
                <a:gd name="T73" fmla="*/ 22 h 126"/>
                <a:gd name="T74" fmla="*/ 37 w 150"/>
                <a:gd name="T75" fmla="*/ 0 h 126"/>
                <a:gd name="T76" fmla="*/ 15 w 150"/>
                <a:gd name="T77" fmla="*/ 22 h 126"/>
                <a:gd name="T78" fmla="*/ 37 w 150"/>
                <a:gd name="T79" fmla="*/ 44 h 126"/>
                <a:gd name="T80" fmla="*/ 57 w 150"/>
                <a:gd name="T81" fmla="*/ 65 h 126"/>
                <a:gd name="T82" fmla="*/ 49 w 150"/>
                <a:gd name="T83" fmla="*/ 46 h 126"/>
                <a:gd name="T84" fmla="*/ 46 w 150"/>
                <a:gd name="T85" fmla="*/ 46 h 126"/>
                <a:gd name="T86" fmla="*/ 28 w 150"/>
                <a:gd name="T87" fmla="*/ 46 h 126"/>
                <a:gd name="T88" fmla="*/ 0 w 150"/>
                <a:gd name="T89" fmla="*/ 74 h 126"/>
                <a:gd name="T90" fmla="*/ 0 w 150"/>
                <a:gd name="T91" fmla="*/ 97 h 126"/>
                <a:gd name="T92" fmla="*/ 0 w 150"/>
                <a:gd name="T93" fmla="*/ 97 h 126"/>
                <a:gd name="T94" fmla="*/ 1 w 150"/>
                <a:gd name="T95" fmla="*/ 98 h 126"/>
                <a:gd name="T96" fmla="*/ 33 w 150"/>
                <a:gd name="T97" fmla="*/ 104 h 126"/>
                <a:gd name="T98" fmla="*/ 33 w 150"/>
                <a:gd name="T99" fmla="*/ 97 h 126"/>
                <a:gd name="T100" fmla="*/ 57 w 150"/>
                <a:gd name="T101" fmla="*/ 65 h 126"/>
                <a:gd name="T102" fmla="*/ 57 w 150"/>
                <a:gd name="T103" fmla="*/ 65 h 126"/>
                <a:gd name="T104" fmla="*/ 57 w 150"/>
                <a:gd name="T105" fmla="*/ 6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126">
                  <a:moveTo>
                    <a:pt x="90" y="22"/>
                  </a:moveTo>
                  <a:cubicBezTo>
                    <a:pt x="97" y="26"/>
                    <a:pt x="102" y="34"/>
                    <a:pt x="103" y="42"/>
                  </a:cubicBezTo>
                  <a:cubicBezTo>
                    <a:pt x="106" y="44"/>
                    <a:pt x="109" y="44"/>
                    <a:pt x="112" y="44"/>
                  </a:cubicBezTo>
                  <a:cubicBezTo>
                    <a:pt x="124" y="44"/>
                    <a:pt x="134" y="34"/>
                    <a:pt x="134" y="22"/>
                  </a:cubicBezTo>
                  <a:cubicBezTo>
                    <a:pt x="134" y="10"/>
                    <a:pt x="124" y="0"/>
                    <a:pt x="112" y="0"/>
                  </a:cubicBezTo>
                  <a:cubicBezTo>
                    <a:pt x="100" y="0"/>
                    <a:pt x="90" y="10"/>
                    <a:pt x="90" y="22"/>
                  </a:cubicBezTo>
                  <a:close/>
                  <a:moveTo>
                    <a:pt x="76" y="67"/>
                  </a:moveTo>
                  <a:cubicBezTo>
                    <a:pt x="88" y="67"/>
                    <a:pt x="98" y="57"/>
                    <a:pt x="98" y="45"/>
                  </a:cubicBezTo>
                  <a:cubicBezTo>
                    <a:pt x="98" y="33"/>
                    <a:pt x="88" y="23"/>
                    <a:pt x="76" y="23"/>
                  </a:cubicBezTo>
                  <a:cubicBezTo>
                    <a:pt x="64" y="23"/>
                    <a:pt x="54" y="33"/>
                    <a:pt x="54" y="45"/>
                  </a:cubicBezTo>
                  <a:cubicBezTo>
                    <a:pt x="54" y="57"/>
                    <a:pt x="64" y="67"/>
                    <a:pt x="76" y="67"/>
                  </a:cubicBezTo>
                  <a:close/>
                  <a:moveTo>
                    <a:pt x="85" y="68"/>
                  </a:moveTo>
                  <a:cubicBezTo>
                    <a:pt x="66" y="68"/>
                    <a:pt x="66" y="68"/>
                    <a:pt x="66" y="68"/>
                  </a:cubicBezTo>
                  <a:cubicBezTo>
                    <a:pt x="51" y="68"/>
                    <a:pt x="38" y="81"/>
                    <a:pt x="38" y="97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5" y="125"/>
                    <a:pt x="68" y="126"/>
                    <a:pt x="78" y="126"/>
                  </a:cubicBezTo>
                  <a:cubicBezTo>
                    <a:pt x="99" y="126"/>
                    <a:pt x="111" y="121"/>
                    <a:pt x="112" y="120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113" y="81"/>
                    <a:pt x="101" y="68"/>
                    <a:pt x="85" y="68"/>
                  </a:cubicBezTo>
                  <a:close/>
                  <a:moveTo>
                    <a:pt x="121" y="46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3" y="53"/>
                    <a:pt x="100" y="60"/>
                    <a:pt x="95" y="65"/>
                  </a:cubicBezTo>
                  <a:cubicBezTo>
                    <a:pt x="108" y="69"/>
                    <a:pt x="118" y="82"/>
                    <a:pt x="118" y="97"/>
                  </a:cubicBezTo>
                  <a:cubicBezTo>
                    <a:pt x="118" y="104"/>
                    <a:pt x="118" y="104"/>
                    <a:pt x="118" y="104"/>
                  </a:cubicBezTo>
                  <a:cubicBezTo>
                    <a:pt x="137" y="103"/>
                    <a:pt x="147" y="98"/>
                    <a:pt x="148" y="97"/>
                  </a:cubicBezTo>
                  <a:cubicBezTo>
                    <a:pt x="149" y="97"/>
                    <a:pt x="149" y="97"/>
                    <a:pt x="149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58"/>
                    <a:pt x="137" y="46"/>
                    <a:pt x="121" y="46"/>
                  </a:cubicBezTo>
                  <a:close/>
                  <a:moveTo>
                    <a:pt x="37" y="44"/>
                  </a:moveTo>
                  <a:cubicBezTo>
                    <a:pt x="41" y="44"/>
                    <a:pt x="45" y="43"/>
                    <a:pt x="49" y="41"/>
                  </a:cubicBezTo>
                  <a:cubicBezTo>
                    <a:pt x="50" y="34"/>
                    <a:pt x="54" y="28"/>
                    <a:pt x="59" y="24"/>
                  </a:cubicBezTo>
                  <a:cubicBezTo>
                    <a:pt x="59" y="23"/>
                    <a:pt x="59" y="23"/>
                    <a:pt x="59" y="22"/>
                  </a:cubicBezTo>
                  <a:cubicBezTo>
                    <a:pt x="59" y="10"/>
                    <a:pt x="49" y="0"/>
                    <a:pt x="37" y="0"/>
                  </a:cubicBezTo>
                  <a:cubicBezTo>
                    <a:pt x="25" y="0"/>
                    <a:pt x="15" y="10"/>
                    <a:pt x="15" y="22"/>
                  </a:cubicBezTo>
                  <a:cubicBezTo>
                    <a:pt x="15" y="34"/>
                    <a:pt x="25" y="44"/>
                    <a:pt x="37" y="44"/>
                  </a:cubicBezTo>
                  <a:close/>
                  <a:moveTo>
                    <a:pt x="57" y="65"/>
                  </a:moveTo>
                  <a:cubicBezTo>
                    <a:pt x="52" y="60"/>
                    <a:pt x="49" y="53"/>
                    <a:pt x="49" y="46"/>
                  </a:cubicBezTo>
                  <a:cubicBezTo>
                    <a:pt x="48" y="46"/>
                    <a:pt x="47" y="46"/>
                    <a:pt x="46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2" y="46"/>
                    <a:pt x="0" y="58"/>
                    <a:pt x="0" y="7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3" y="101"/>
                    <a:pt x="24" y="103"/>
                    <a:pt x="33" y="104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82"/>
                    <a:pt x="43" y="69"/>
                    <a:pt x="57" y="65"/>
                  </a:cubicBezTo>
                  <a:close/>
                  <a:moveTo>
                    <a:pt x="57" y="65"/>
                  </a:moveTo>
                  <a:cubicBezTo>
                    <a:pt x="57" y="65"/>
                    <a:pt x="57" y="65"/>
                    <a:pt x="57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" name="Freeform 186"/>
            <p:cNvSpPr>
              <a:spLocks noEditPoints="1"/>
            </p:cNvSpPr>
            <p:nvPr/>
          </p:nvSpPr>
          <p:spPr bwMode="auto">
            <a:xfrm>
              <a:off x="6596818" y="3054878"/>
              <a:ext cx="262906" cy="220693"/>
            </a:xfrm>
            <a:custGeom>
              <a:avLst/>
              <a:gdLst>
                <a:gd name="T0" fmla="*/ 91 w 150"/>
                <a:gd name="T1" fmla="*/ 22 h 126"/>
                <a:gd name="T2" fmla="*/ 103 w 150"/>
                <a:gd name="T3" fmla="*/ 42 h 126"/>
                <a:gd name="T4" fmla="*/ 113 w 150"/>
                <a:gd name="T5" fmla="*/ 44 h 126"/>
                <a:gd name="T6" fmla="*/ 135 w 150"/>
                <a:gd name="T7" fmla="*/ 22 h 126"/>
                <a:gd name="T8" fmla="*/ 113 w 150"/>
                <a:gd name="T9" fmla="*/ 0 h 126"/>
                <a:gd name="T10" fmla="*/ 91 w 150"/>
                <a:gd name="T11" fmla="*/ 22 h 126"/>
                <a:gd name="T12" fmla="*/ 76 w 150"/>
                <a:gd name="T13" fmla="*/ 67 h 126"/>
                <a:gd name="T14" fmla="*/ 98 w 150"/>
                <a:gd name="T15" fmla="*/ 45 h 126"/>
                <a:gd name="T16" fmla="*/ 76 w 150"/>
                <a:gd name="T17" fmla="*/ 23 h 126"/>
                <a:gd name="T18" fmla="*/ 54 w 150"/>
                <a:gd name="T19" fmla="*/ 45 h 126"/>
                <a:gd name="T20" fmla="*/ 76 w 150"/>
                <a:gd name="T21" fmla="*/ 67 h 126"/>
                <a:gd name="T22" fmla="*/ 85 w 150"/>
                <a:gd name="T23" fmla="*/ 68 h 126"/>
                <a:gd name="T24" fmla="*/ 67 w 150"/>
                <a:gd name="T25" fmla="*/ 68 h 126"/>
                <a:gd name="T26" fmla="*/ 39 w 150"/>
                <a:gd name="T27" fmla="*/ 97 h 126"/>
                <a:gd name="T28" fmla="*/ 39 w 150"/>
                <a:gd name="T29" fmla="*/ 119 h 126"/>
                <a:gd name="T30" fmla="*/ 39 w 150"/>
                <a:gd name="T31" fmla="*/ 120 h 126"/>
                <a:gd name="T32" fmla="*/ 40 w 150"/>
                <a:gd name="T33" fmla="*/ 120 h 126"/>
                <a:gd name="T34" fmla="*/ 79 w 150"/>
                <a:gd name="T35" fmla="*/ 126 h 126"/>
                <a:gd name="T36" fmla="*/ 112 w 150"/>
                <a:gd name="T37" fmla="*/ 120 h 126"/>
                <a:gd name="T38" fmla="*/ 113 w 150"/>
                <a:gd name="T39" fmla="*/ 119 h 126"/>
                <a:gd name="T40" fmla="*/ 114 w 150"/>
                <a:gd name="T41" fmla="*/ 119 h 126"/>
                <a:gd name="T42" fmla="*/ 114 w 150"/>
                <a:gd name="T43" fmla="*/ 97 h 126"/>
                <a:gd name="T44" fmla="*/ 85 w 150"/>
                <a:gd name="T45" fmla="*/ 68 h 126"/>
                <a:gd name="T46" fmla="*/ 122 w 150"/>
                <a:gd name="T47" fmla="*/ 46 h 126"/>
                <a:gd name="T48" fmla="*/ 103 w 150"/>
                <a:gd name="T49" fmla="*/ 46 h 126"/>
                <a:gd name="T50" fmla="*/ 95 w 150"/>
                <a:gd name="T51" fmla="*/ 65 h 126"/>
                <a:gd name="T52" fmla="*/ 119 w 150"/>
                <a:gd name="T53" fmla="*/ 97 h 126"/>
                <a:gd name="T54" fmla="*/ 119 w 150"/>
                <a:gd name="T55" fmla="*/ 104 h 126"/>
                <a:gd name="T56" fmla="*/ 148 w 150"/>
                <a:gd name="T57" fmla="*/ 97 h 126"/>
                <a:gd name="T58" fmla="*/ 150 w 150"/>
                <a:gd name="T59" fmla="*/ 97 h 126"/>
                <a:gd name="T60" fmla="*/ 150 w 150"/>
                <a:gd name="T61" fmla="*/ 97 h 126"/>
                <a:gd name="T62" fmla="*/ 150 w 150"/>
                <a:gd name="T63" fmla="*/ 74 h 126"/>
                <a:gd name="T64" fmla="*/ 122 w 150"/>
                <a:gd name="T65" fmla="*/ 46 h 126"/>
                <a:gd name="T66" fmla="*/ 38 w 150"/>
                <a:gd name="T67" fmla="*/ 44 h 126"/>
                <a:gd name="T68" fmla="*/ 49 w 150"/>
                <a:gd name="T69" fmla="*/ 41 h 126"/>
                <a:gd name="T70" fmla="*/ 60 w 150"/>
                <a:gd name="T71" fmla="*/ 24 h 126"/>
                <a:gd name="T72" fmla="*/ 60 w 150"/>
                <a:gd name="T73" fmla="*/ 22 h 126"/>
                <a:gd name="T74" fmla="*/ 38 w 150"/>
                <a:gd name="T75" fmla="*/ 0 h 126"/>
                <a:gd name="T76" fmla="*/ 16 w 150"/>
                <a:gd name="T77" fmla="*/ 22 h 126"/>
                <a:gd name="T78" fmla="*/ 38 w 150"/>
                <a:gd name="T79" fmla="*/ 44 h 126"/>
                <a:gd name="T80" fmla="*/ 57 w 150"/>
                <a:gd name="T81" fmla="*/ 65 h 126"/>
                <a:gd name="T82" fmla="*/ 49 w 150"/>
                <a:gd name="T83" fmla="*/ 46 h 126"/>
                <a:gd name="T84" fmla="*/ 47 w 150"/>
                <a:gd name="T85" fmla="*/ 46 h 126"/>
                <a:gd name="T86" fmla="*/ 28 w 150"/>
                <a:gd name="T87" fmla="*/ 46 h 126"/>
                <a:gd name="T88" fmla="*/ 0 w 150"/>
                <a:gd name="T89" fmla="*/ 74 h 126"/>
                <a:gd name="T90" fmla="*/ 0 w 150"/>
                <a:gd name="T91" fmla="*/ 97 h 126"/>
                <a:gd name="T92" fmla="*/ 0 w 150"/>
                <a:gd name="T93" fmla="*/ 97 h 126"/>
                <a:gd name="T94" fmla="*/ 2 w 150"/>
                <a:gd name="T95" fmla="*/ 98 h 126"/>
                <a:gd name="T96" fmla="*/ 33 w 150"/>
                <a:gd name="T97" fmla="*/ 103 h 126"/>
                <a:gd name="T98" fmla="*/ 33 w 150"/>
                <a:gd name="T99" fmla="*/ 97 h 126"/>
                <a:gd name="T100" fmla="*/ 57 w 150"/>
                <a:gd name="T101" fmla="*/ 65 h 126"/>
                <a:gd name="T102" fmla="*/ 57 w 150"/>
                <a:gd name="T103" fmla="*/ 65 h 126"/>
                <a:gd name="T104" fmla="*/ 57 w 150"/>
                <a:gd name="T105" fmla="*/ 6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126">
                  <a:moveTo>
                    <a:pt x="91" y="22"/>
                  </a:moveTo>
                  <a:cubicBezTo>
                    <a:pt x="97" y="26"/>
                    <a:pt x="102" y="34"/>
                    <a:pt x="103" y="42"/>
                  </a:cubicBezTo>
                  <a:cubicBezTo>
                    <a:pt x="106" y="43"/>
                    <a:pt x="109" y="44"/>
                    <a:pt x="113" y="44"/>
                  </a:cubicBezTo>
                  <a:cubicBezTo>
                    <a:pt x="125" y="44"/>
                    <a:pt x="135" y="34"/>
                    <a:pt x="135" y="22"/>
                  </a:cubicBezTo>
                  <a:cubicBezTo>
                    <a:pt x="135" y="10"/>
                    <a:pt x="125" y="0"/>
                    <a:pt x="113" y="0"/>
                  </a:cubicBezTo>
                  <a:cubicBezTo>
                    <a:pt x="101" y="0"/>
                    <a:pt x="91" y="10"/>
                    <a:pt x="91" y="22"/>
                  </a:cubicBezTo>
                  <a:close/>
                  <a:moveTo>
                    <a:pt x="76" y="67"/>
                  </a:moveTo>
                  <a:cubicBezTo>
                    <a:pt x="88" y="67"/>
                    <a:pt x="98" y="57"/>
                    <a:pt x="98" y="45"/>
                  </a:cubicBezTo>
                  <a:cubicBezTo>
                    <a:pt x="98" y="33"/>
                    <a:pt x="88" y="23"/>
                    <a:pt x="76" y="23"/>
                  </a:cubicBezTo>
                  <a:cubicBezTo>
                    <a:pt x="64" y="23"/>
                    <a:pt x="54" y="33"/>
                    <a:pt x="54" y="45"/>
                  </a:cubicBezTo>
                  <a:cubicBezTo>
                    <a:pt x="54" y="57"/>
                    <a:pt x="64" y="67"/>
                    <a:pt x="76" y="67"/>
                  </a:cubicBezTo>
                  <a:close/>
                  <a:moveTo>
                    <a:pt x="85" y="68"/>
                  </a:moveTo>
                  <a:cubicBezTo>
                    <a:pt x="67" y="68"/>
                    <a:pt x="67" y="68"/>
                    <a:pt x="67" y="68"/>
                  </a:cubicBezTo>
                  <a:cubicBezTo>
                    <a:pt x="51" y="68"/>
                    <a:pt x="39" y="81"/>
                    <a:pt x="39" y="97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5" y="125"/>
                    <a:pt x="68" y="126"/>
                    <a:pt x="79" y="126"/>
                  </a:cubicBezTo>
                  <a:cubicBezTo>
                    <a:pt x="99" y="126"/>
                    <a:pt x="111" y="120"/>
                    <a:pt x="112" y="120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4" y="81"/>
                    <a:pt x="101" y="68"/>
                    <a:pt x="85" y="68"/>
                  </a:cubicBezTo>
                  <a:close/>
                  <a:moveTo>
                    <a:pt x="122" y="46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3" y="53"/>
                    <a:pt x="100" y="60"/>
                    <a:pt x="95" y="65"/>
                  </a:cubicBezTo>
                  <a:cubicBezTo>
                    <a:pt x="109" y="69"/>
                    <a:pt x="119" y="81"/>
                    <a:pt x="119" y="97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37" y="103"/>
                    <a:pt x="148" y="98"/>
                    <a:pt x="148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58"/>
                    <a:pt x="137" y="46"/>
                    <a:pt x="122" y="46"/>
                  </a:cubicBezTo>
                  <a:close/>
                  <a:moveTo>
                    <a:pt x="38" y="44"/>
                  </a:moveTo>
                  <a:cubicBezTo>
                    <a:pt x="42" y="44"/>
                    <a:pt x="46" y="43"/>
                    <a:pt x="49" y="41"/>
                  </a:cubicBezTo>
                  <a:cubicBezTo>
                    <a:pt x="50" y="34"/>
                    <a:pt x="54" y="28"/>
                    <a:pt x="60" y="24"/>
                  </a:cubicBezTo>
                  <a:cubicBezTo>
                    <a:pt x="60" y="23"/>
                    <a:pt x="60" y="23"/>
                    <a:pt x="60" y="22"/>
                  </a:cubicBezTo>
                  <a:cubicBezTo>
                    <a:pt x="60" y="10"/>
                    <a:pt x="50" y="0"/>
                    <a:pt x="38" y="0"/>
                  </a:cubicBezTo>
                  <a:cubicBezTo>
                    <a:pt x="25" y="0"/>
                    <a:pt x="16" y="10"/>
                    <a:pt x="16" y="22"/>
                  </a:cubicBezTo>
                  <a:cubicBezTo>
                    <a:pt x="16" y="34"/>
                    <a:pt x="25" y="44"/>
                    <a:pt x="38" y="44"/>
                  </a:cubicBezTo>
                  <a:close/>
                  <a:moveTo>
                    <a:pt x="57" y="65"/>
                  </a:moveTo>
                  <a:cubicBezTo>
                    <a:pt x="52" y="60"/>
                    <a:pt x="49" y="53"/>
                    <a:pt x="49" y="46"/>
                  </a:cubicBezTo>
                  <a:cubicBezTo>
                    <a:pt x="48" y="46"/>
                    <a:pt x="48" y="46"/>
                    <a:pt x="47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3" y="46"/>
                    <a:pt x="0" y="58"/>
                    <a:pt x="0" y="7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14" y="101"/>
                    <a:pt x="24" y="103"/>
                    <a:pt x="33" y="103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81"/>
                    <a:pt x="44" y="69"/>
                    <a:pt x="57" y="65"/>
                  </a:cubicBezTo>
                  <a:close/>
                  <a:moveTo>
                    <a:pt x="57" y="65"/>
                  </a:moveTo>
                  <a:cubicBezTo>
                    <a:pt x="57" y="65"/>
                    <a:pt x="57" y="65"/>
                    <a:pt x="57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7" name="Freeform 187"/>
            <p:cNvSpPr>
              <a:spLocks noEditPoints="1"/>
            </p:cNvSpPr>
            <p:nvPr/>
          </p:nvSpPr>
          <p:spPr bwMode="auto">
            <a:xfrm>
              <a:off x="8623046" y="1809962"/>
              <a:ext cx="197735" cy="111828"/>
            </a:xfrm>
            <a:custGeom>
              <a:avLst/>
              <a:gdLst>
                <a:gd name="T0" fmla="*/ 46 w 113"/>
                <a:gd name="T1" fmla="*/ 63 h 64"/>
                <a:gd name="T2" fmla="*/ 47 w 113"/>
                <a:gd name="T3" fmla="*/ 64 h 64"/>
                <a:gd name="T4" fmla="*/ 111 w 113"/>
                <a:gd name="T5" fmla="*/ 64 h 64"/>
                <a:gd name="T6" fmla="*/ 112 w 113"/>
                <a:gd name="T7" fmla="*/ 63 h 64"/>
                <a:gd name="T8" fmla="*/ 113 w 113"/>
                <a:gd name="T9" fmla="*/ 61 h 64"/>
                <a:gd name="T10" fmla="*/ 91 w 113"/>
                <a:gd name="T11" fmla="*/ 17 h 64"/>
                <a:gd name="T12" fmla="*/ 44 w 113"/>
                <a:gd name="T13" fmla="*/ 0 h 64"/>
                <a:gd name="T14" fmla="*/ 1 w 113"/>
                <a:gd name="T15" fmla="*/ 15 h 64"/>
                <a:gd name="T16" fmla="*/ 0 w 113"/>
                <a:gd name="T17" fmla="*/ 17 h 64"/>
                <a:gd name="T18" fmla="*/ 1 w 113"/>
                <a:gd name="T19" fmla="*/ 18 h 64"/>
                <a:gd name="T20" fmla="*/ 46 w 113"/>
                <a:gd name="T21" fmla="*/ 63 h 64"/>
                <a:gd name="T22" fmla="*/ 37 w 113"/>
                <a:gd name="T23" fmla="*/ 39 h 64"/>
                <a:gd name="T24" fmla="*/ 56 w 113"/>
                <a:gd name="T25" fmla="*/ 12 h 64"/>
                <a:gd name="T26" fmla="*/ 62 w 113"/>
                <a:gd name="T27" fmla="*/ 14 h 64"/>
                <a:gd name="T28" fmla="*/ 42 w 113"/>
                <a:gd name="T29" fmla="*/ 43 h 64"/>
                <a:gd name="T30" fmla="*/ 37 w 113"/>
                <a:gd name="T31" fmla="*/ 39 h 64"/>
                <a:gd name="T32" fmla="*/ 44 w 113"/>
                <a:gd name="T33" fmla="*/ 11 h 64"/>
                <a:gd name="T34" fmla="*/ 46 w 113"/>
                <a:gd name="T35" fmla="*/ 11 h 64"/>
                <a:gd name="T36" fmla="*/ 31 w 113"/>
                <a:gd name="T37" fmla="*/ 33 h 64"/>
                <a:gd name="T38" fmla="*/ 26 w 113"/>
                <a:gd name="T39" fmla="*/ 28 h 64"/>
                <a:gd name="T40" fmla="*/ 38 w 113"/>
                <a:gd name="T41" fmla="*/ 11 h 64"/>
                <a:gd name="T42" fmla="*/ 44 w 113"/>
                <a:gd name="T43" fmla="*/ 11 h 64"/>
                <a:gd name="T44" fmla="*/ 26 w 113"/>
                <a:gd name="T45" fmla="*/ 14 h 64"/>
                <a:gd name="T46" fmla="*/ 20 w 113"/>
                <a:gd name="T47" fmla="*/ 22 h 64"/>
                <a:gd name="T48" fmla="*/ 16 w 113"/>
                <a:gd name="T49" fmla="*/ 18 h 64"/>
                <a:gd name="T50" fmla="*/ 24 w 113"/>
                <a:gd name="T51" fmla="*/ 14 h 64"/>
                <a:gd name="T52" fmla="*/ 26 w 113"/>
                <a:gd name="T53" fmla="*/ 14 h 64"/>
                <a:gd name="T54" fmla="*/ 80 w 113"/>
                <a:gd name="T55" fmla="*/ 53 h 64"/>
                <a:gd name="T56" fmla="*/ 92 w 113"/>
                <a:gd name="T57" fmla="*/ 35 h 64"/>
                <a:gd name="T58" fmla="*/ 94 w 113"/>
                <a:gd name="T59" fmla="*/ 39 h 64"/>
                <a:gd name="T60" fmla="*/ 84 w 113"/>
                <a:gd name="T61" fmla="*/ 53 h 64"/>
                <a:gd name="T62" fmla="*/ 80 w 113"/>
                <a:gd name="T63" fmla="*/ 53 h 64"/>
                <a:gd name="T64" fmla="*/ 95 w 113"/>
                <a:gd name="T65" fmla="*/ 53 h 64"/>
                <a:gd name="T66" fmla="*/ 98 w 113"/>
                <a:gd name="T67" fmla="*/ 47 h 64"/>
                <a:gd name="T68" fmla="*/ 100 w 113"/>
                <a:gd name="T69" fmla="*/ 53 h 64"/>
                <a:gd name="T70" fmla="*/ 95 w 113"/>
                <a:gd name="T71" fmla="*/ 53 h 64"/>
                <a:gd name="T72" fmla="*/ 63 w 113"/>
                <a:gd name="T73" fmla="*/ 53 h 64"/>
                <a:gd name="T74" fmla="*/ 82 w 113"/>
                <a:gd name="T75" fmla="*/ 25 h 64"/>
                <a:gd name="T76" fmla="*/ 83 w 113"/>
                <a:gd name="T77" fmla="*/ 26 h 64"/>
                <a:gd name="T78" fmla="*/ 86 w 113"/>
                <a:gd name="T79" fmla="*/ 28 h 64"/>
                <a:gd name="T80" fmla="*/ 70 w 113"/>
                <a:gd name="T81" fmla="*/ 53 h 64"/>
                <a:gd name="T82" fmla="*/ 63 w 113"/>
                <a:gd name="T83" fmla="*/ 53 h 64"/>
                <a:gd name="T84" fmla="*/ 53 w 113"/>
                <a:gd name="T85" fmla="*/ 53 h 64"/>
                <a:gd name="T86" fmla="*/ 51 w 113"/>
                <a:gd name="T87" fmla="*/ 53 h 64"/>
                <a:gd name="T88" fmla="*/ 48 w 113"/>
                <a:gd name="T89" fmla="*/ 50 h 64"/>
                <a:gd name="T90" fmla="*/ 70 w 113"/>
                <a:gd name="T91" fmla="*/ 17 h 64"/>
                <a:gd name="T92" fmla="*/ 75 w 113"/>
                <a:gd name="T93" fmla="*/ 20 h 64"/>
                <a:gd name="T94" fmla="*/ 53 w 113"/>
                <a:gd name="T95" fmla="*/ 53 h 64"/>
                <a:gd name="T96" fmla="*/ 53 w 113"/>
                <a:gd name="T97" fmla="*/ 53 h 64"/>
                <a:gd name="T98" fmla="*/ 53 w 113"/>
                <a:gd name="T9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64">
                  <a:moveTo>
                    <a:pt x="46" y="63"/>
                  </a:moveTo>
                  <a:cubicBezTo>
                    <a:pt x="46" y="63"/>
                    <a:pt x="47" y="64"/>
                    <a:pt x="47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2" y="63"/>
                    <a:pt x="112" y="63"/>
                  </a:cubicBezTo>
                  <a:cubicBezTo>
                    <a:pt x="113" y="63"/>
                    <a:pt x="113" y="62"/>
                    <a:pt x="113" y="61"/>
                  </a:cubicBezTo>
                  <a:cubicBezTo>
                    <a:pt x="111" y="44"/>
                    <a:pt x="103" y="29"/>
                    <a:pt x="91" y="17"/>
                  </a:cubicBezTo>
                  <a:cubicBezTo>
                    <a:pt x="78" y="6"/>
                    <a:pt x="62" y="0"/>
                    <a:pt x="44" y="0"/>
                  </a:cubicBezTo>
                  <a:cubicBezTo>
                    <a:pt x="29" y="0"/>
                    <a:pt x="13" y="5"/>
                    <a:pt x="1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17"/>
                    <a:pt x="1" y="18"/>
                    <a:pt x="1" y="18"/>
                  </a:cubicBezTo>
                  <a:lnTo>
                    <a:pt x="46" y="63"/>
                  </a:lnTo>
                  <a:close/>
                  <a:moveTo>
                    <a:pt x="37" y="39"/>
                  </a:moveTo>
                  <a:cubicBezTo>
                    <a:pt x="56" y="12"/>
                    <a:pt x="56" y="12"/>
                    <a:pt x="56" y="12"/>
                  </a:cubicBezTo>
                  <a:cubicBezTo>
                    <a:pt x="58" y="12"/>
                    <a:pt x="60" y="13"/>
                    <a:pt x="62" y="14"/>
                  </a:cubicBezTo>
                  <a:cubicBezTo>
                    <a:pt x="42" y="43"/>
                    <a:pt x="42" y="43"/>
                    <a:pt x="42" y="43"/>
                  </a:cubicBezTo>
                  <a:lnTo>
                    <a:pt x="37" y="39"/>
                  </a:lnTo>
                  <a:close/>
                  <a:moveTo>
                    <a:pt x="44" y="11"/>
                  </a:moveTo>
                  <a:cubicBezTo>
                    <a:pt x="45" y="11"/>
                    <a:pt x="45" y="11"/>
                    <a:pt x="46" y="11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0" y="11"/>
                    <a:pt x="42" y="11"/>
                    <a:pt x="44" y="11"/>
                  </a:cubicBezTo>
                  <a:close/>
                  <a:moveTo>
                    <a:pt x="26" y="14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7"/>
                    <a:pt x="22" y="15"/>
                    <a:pt x="24" y="14"/>
                  </a:cubicBezTo>
                  <a:cubicBezTo>
                    <a:pt x="25" y="14"/>
                    <a:pt x="26" y="14"/>
                    <a:pt x="26" y="14"/>
                  </a:cubicBezTo>
                  <a:close/>
                  <a:moveTo>
                    <a:pt x="80" y="53"/>
                  </a:moveTo>
                  <a:cubicBezTo>
                    <a:pt x="92" y="35"/>
                    <a:pt x="92" y="35"/>
                    <a:pt x="92" y="35"/>
                  </a:cubicBezTo>
                  <a:cubicBezTo>
                    <a:pt x="92" y="36"/>
                    <a:pt x="93" y="38"/>
                    <a:pt x="94" y="39"/>
                  </a:cubicBezTo>
                  <a:cubicBezTo>
                    <a:pt x="84" y="53"/>
                    <a:pt x="84" y="53"/>
                    <a:pt x="84" y="53"/>
                  </a:cubicBezTo>
                  <a:lnTo>
                    <a:pt x="80" y="53"/>
                  </a:lnTo>
                  <a:close/>
                  <a:moveTo>
                    <a:pt x="95" y="53"/>
                  </a:moveTo>
                  <a:cubicBezTo>
                    <a:pt x="98" y="47"/>
                    <a:pt x="98" y="47"/>
                    <a:pt x="98" y="47"/>
                  </a:cubicBezTo>
                  <a:cubicBezTo>
                    <a:pt x="99" y="49"/>
                    <a:pt x="99" y="51"/>
                    <a:pt x="100" y="53"/>
                  </a:cubicBezTo>
                  <a:lnTo>
                    <a:pt x="95" y="53"/>
                  </a:lnTo>
                  <a:close/>
                  <a:moveTo>
                    <a:pt x="63" y="53"/>
                  </a:moveTo>
                  <a:cubicBezTo>
                    <a:pt x="82" y="25"/>
                    <a:pt x="82" y="25"/>
                    <a:pt x="82" y="25"/>
                  </a:cubicBezTo>
                  <a:cubicBezTo>
                    <a:pt x="82" y="25"/>
                    <a:pt x="83" y="26"/>
                    <a:pt x="83" y="26"/>
                  </a:cubicBezTo>
                  <a:cubicBezTo>
                    <a:pt x="84" y="27"/>
                    <a:pt x="85" y="28"/>
                    <a:pt x="86" y="28"/>
                  </a:cubicBezTo>
                  <a:cubicBezTo>
                    <a:pt x="70" y="53"/>
                    <a:pt x="70" y="53"/>
                    <a:pt x="70" y="53"/>
                  </a:cubicBezTo>
                  <a:lnTo>
                    <a:pt x="63" y="53"/>
                  </a:lnTo>
                  <a:close/>
                  <a:moveTo>
                    <a:pt x="53" y="53"/>
                  </a:moveTo>
                  <a:cubicBezTo>
                    <a:pt x="51" y="53"/>
                    <a:pt x="51" y="53"/>
                    <a:pt x="51" y="53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8"/>
                    <a:pt x="73" y="19"/>
                    <a:pt x="75" y="20"/>
                  </a:cubicBezTo>
                  <a:lnTo>
                    <a:pt x="53" y="53"/>
                  </a:lnTo>
                  <a:close/>
                  <a:moveTo>
                    <a:pt x="53" y="53"/>
                  </a:moveTo>
                  <a:cubicBezTo>
                    <a:pt x="53" y="53"/>
                    <a:pt x="53" y="53"/>
                    <a:pt x="53" y="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8" name="Freeform 188"/>
            <p:cNvSpPr>
              <a:spLocks noEditPoints="1"/>
            </p:cNvSpPr>
            <p:nvPr/>
          </p:nvSpPr>
          <p:spPr bwMode="auto">
            <a:xfrm>
              <a:off x="8580833" y="1853656"/>
              <a:ext cx="108865" cy="173296"/>
            </a:xfrm>
            <a:custGeom>
              <a:avLst/>
              <a:gdLst>
                <a:gd name="T0" fmla="*/ 61 w 62"/>
                <a:gd name="T1" fmla="*/ 43 h 99"/>
                <a:gd name="T2" fmla="*/ 18 w 62"/>
                <a:gd name="T3" fmla="*/ 0 h 99"/>
                <a:gd name="T4" fmla="*/ 16 w 62"/>
                <a:gd name="T5" fmla="*/ 0 h 99"/>
                <a:gd name="T6" fmla="*/ 15 w 62"/>
                <a:gd name="T7" fmla="*/ 1 h 99"/>
                <a:gd name="T8" fmla="*/ 0 w 62"/>
                <a:gd name="T9" fmla="*/ 44 h 99"/>
                <a:gd name="T10" fmla="*/ 26 w 62"/>
                <a:gd name="T11" fmla="*/ 98 h 99"/>
                <a:gd name="T12" fmla="*/ 28 w 62"/>
                <a:gd name="T13" fmla="*/ 99 h 99"/>
                <a:gd name="T14" fmla="*/ 28 w 62"/>
                <a:gd name="T15" fmla="*/ 99 h 99"/>
                <a:gd name="T16" fmla="*/ 29 w 62"/>
                <a:gd name="T17" fmla="*/ 98 h 99"/>
                <a:gd name="T18" fmla="*/ 61 w 62"/>
                <a:gd name="T19" fmla="*/ 46 h 99"/>
                <a:gd name="T20" fmla="*/ 61 w 62"/>
                <a:gd name="T21" fmla="*/ 43 h 99"/>
                <a:gd name="T22" fmla="*/ 48 w 62"/>
                <a:gd name="T23" fmla="*/ 46 h 99"/>
                <a:gd name="T24" fmla="*/ 26 w 62"/>
                <a:gd name="T25" fmla="*/ 83 h 99"/>
                <a:gd name="T26" fmla="*/ 17 w 62"/>
                <a:gd name="T27" fmla="*/ 70 h 99"/>
                <a:gd name="T28" fmla="*/ 11 w 62"/>
                <a:gd name="T29" fmla="*/ 44 h 99"/>
                <a:gd name="T30" fmla="*/ 14 w 62"/>
                <a:gd name="T31" fmla="*/ 24 h 99"/>
                <a:gd name="T32" fmla="*/ 18 w 62"/>
                <a:gd name="T33" fmla="*/ 16 h 99"/>
                <a:gd name="T34" fmla="*/ 48 w 62"/>
                <a:gd name="T35" fmla="*/ 46 h 99"/>
                <a:gd name="T36" fmla="*/ 48 w 62"/>
                <a:gd name="T37" fmla="*/ 46 h 99"/>
                <a:gd name="T38" fmla="*/ 48 w 62"/>
                <a:gd name="T39" fmla="*/ 4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99">
                  <a:moveTo>
                    <a:pt x="61" y="43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5" y="13"/>
                    <a:pt x="0" y="28"/>
                    <a:pt x="0" y="44"/>
                  </a:cubicBezTo>
                  <a:cubicBezTo>
                    <a:pt x="0" y="65"/>
                    <a:pt x="9" y="85"/>
                    <a:pt x="26" y="98"/>
                  </a:cubicBezTo>
                  <a:cubicBezTo>
                    <a:pt x="27" y="98"/>
                    <a:pt x="27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8"/>
                    <a:pt x="29" y="98"/>
                    <a:pt x="29" y="98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2" y="45"/>
                    <a:pt x="61" y="44"/>
                    <a:pt x="61" y="43"/>
                  </a:cubicBezTo>
                  <a:close/>
                  <a:moveTo>
                    <a:pt x="48" y="46"/>
                  </a:moveTo>
                  <a:cubicBezTo>
                    <a:pt x="26" y="83"/>
                    <a:pt x="26" y="83"/>
                    <a:pt x="26" y="83"/>
                  </a:cubicBezTo>
                  <a:cubicBezTo>
                    <a:pt x="22" y="79"/>
                    <a:pt x="19" y="75"/>
                    <a:pt x="17" y="70"/>
                  </a:cubicBezTo>
                  <a:cubicBezTo>
                    <a:pt x="13" y="62"/>
                    <a:pt x="11" y="53"/>
                    <a:pt x="11" y="44"/>
                  </a:cubicBezTo>
                  <a:cubicBezTo>
                    <a:pt x="11" y="37"/>
                    <a:pt x="12" y="30"/>
                    <a:pt x="14" y="24"/>
                  </a:cubicBezTo>
                  <a:cubicBezTo>
                    <a:pt x="15" y="21"/>
                    <a:pt x="16" y="18"/>
                    <a:pt x="18" y="16"/>
                  </a:cubicBezTo>
                  <a:lnTo>
                    <a:pt x="48" y="46"/>
                  </a:lnTo>
                  <a:close/>
                  <a:moveTo>
                    <a:pt x="48" y="46"/>
                  </a:moveTo>
                  <a:cubicBezTo>
                    <a:pt x="48" y="46"/>
                    <a:pt x="48" y="46"/>
                    <a:pt x="48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9" name="Freeform 189"/>
            <p:cNvSpPr>
              <a:spLocks noEditPoints="1"/>
            </p:cNvSpPr>
            <p:nvPr/>
          </p:nvSpPr>
          <p:spPr bwMode="auto">
            <a:xfrm>
              <a:off x="8647486" y="1939564"/>
              <a:ext cx="173296" cy="111828"/>
            </a:xfrm>
            <a:custGeom>
              <a:avLst/>
              <a:gdLst>
                <a:gd name="T0" fmla="*/ 97 w 99"/>
                <a:gd name="T1" fmla="*/ 0 h 64"/>
                <a:gd name="T2" fmla="*/ 34 w 99"/>
                <a:gd name="T3" fmla="*/ 0 h 64"/>
                <a:gd name="T4" fmla="*/ 33 w 99"/>
                <a:gd name="T5" fmla="*/ 1 h 64"/>
                <a:gd name="T6" fmla="*/ 0 w 99"/>
                <a:gd name="T7" fmla="*/ 54 h 64"/>
                <a:gd name="T8" fmla="*/ 0 w 99"/>
                <a:gd name="T9" fmla="*/ 56 h 64"/>
                <a:gd name="T10" fmla="*/ 1 w 99"/>
                <a:gd name="T11" fmla="*/ 57 h 64"/>
                <a:gd name="T12" fmla="*/ 30 w 99"/>
                <a:gd name="T13" fmla="*/ 64 h 64"/>
                <a:gd name="T14" fmla="*/ 77 w 99"/>
                <a:gd name="T15" fmla="*/ 46 h 64"/>
                <a:gd name="T16" fmla="*/ 99 w 99"/>
                <a:gd name="T17" fmla="*/ 2 h 64"/>
                <a:gd name="T18" fmla="*/ 98 w 99"/>
                <a:gd name="T19" fmla="*/ 1 h 64"/>
                <a:gd name="T20" fmla="*/ 97 w 99"/>
                <a:gd name="T21" fmla="*/ 0 h 64"/>
                <a:gd name="T22" fmla="*/ 97 w 99"/>
                <a:gd name="T23" fmla="*/ 0 h 64"/>
                <a:gd name="T24" fmla="*/ 97 w 99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64">
                  <a:moveTo>
                    <a:pt x="97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5"/>
                    <a:pt x="0" y="56"/>
                  </a:cubicBezTo>
                  <a:cubicBezTo>
                    <a:pt x="0" y="56"/>
                    <a:pt x="0" y="57"/>
                    <a:pt x="1" y="57"/>
                  </a:cubicBezTo>
                  <a:cubicBezTo>
                    <a:pt x="10" y="61"/>
                    <a:pt x="20" y="64"/>
                    <a:pt x="30" y="64"/>
                  </a:cubicBezTo>
                  <a:cubicBezTo>
                    <a:pt x="48" y="64"/>
                    <a:pt x="64" y="57"/>
                    <a:pt x="77" y="46"/>
                  </a:cubicBezTo>
                  <a:cubicBezTo>
                    <a:pt x="89" y="35"/>
                    <a:pt x="97" y="19"/>
                    <a:pt x="99" y="2"/>
                  </a:cubicBezTo>
                  <a:cubicBezTo>
                    <a:pt x="99" y="2"/>
                    <a:pt x="99" y="1"/>
                    <a:pt x="98" y="1"/>
                  </a:cubicBezTo>
                  <a:cubicBezTo>
                    <a:pt x="98" y="0"/>
                    <a:pt x="97" y="0"/>
                    <a:pt x="97" y="0"/>
                  </a:cubicBezTo>
                  <a:close/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Freeform 190"/>
            <p:cNvSpPr>
              <a:spLocks noEditPoints="1"/>
            </p:cNvSpPr>
            <p:nvPr/>
          </p:nvSpPr>
          <p:spPr bwMode="auto">
            <a:xfrm>
              <a:off x="9505818" y="3959867"/>
              <a:ext cx="197735" cy="112568"/>
            </a:xfrm>
            <a:custGeom>
              <a:avLst/>
              <a:gdLst>
                <a:gd name="T0" fmla="*/ 46 w 113"/>
                <a:gd name="T1" fmla="*/ 63 h 64"/>
                <a:gd name="T2" fmla="*/ 47 w 113"/>
                <a:gd name="T3" fmla="*/ 64 h 64"/>
                <a:gd name="T4" fmla="*/ 111 w 113"/>
                <a:gd name="T5" fmla="*/ 64 h 64"/>
                <a:gd name="T6" fmla="*/ 112 w 113"/>
                <a:gd name="T7" fmla="*/ 63 h 64"/>
                <a:gd name="T8" fmla="*/ 113 w 113"/>
                <a:gd name="T9" fmla="*/ 61 h 64"/>
                <a:gd name="T10" fmla="*/ 90 w 113"/>
                <a:gd name="T11" fmla="*/ 17 h 64"/>
                <a:gd name="T12" fmla="*/ 44 w 113"/>
                <a:gd name="T13" fmla="*/ 0 h 64"/>
                <a:gd name="T14" fmla="*/ 1 w 113"/>
                <a:gd name="T15" fmla="*/ 15 h 64"/>
                <a:gd name="T16" fmla="*/ 0 w 113"/>
                <a:gd name="T17" fmla="*/ 17 h 64"/>
                <a:gd name="T18" fmla="*/ 1 w 113"/>
                <a:gd name="T19" fmla="*/ 18 h 64"/>
                <a:gd name="T20" fmla="*/ 46 w 113"/>
                <a:gd name="T21" fmla="*/ 63 h 64"/>
                <a:gd name="T22" fmla="*/ 37 w 113"/>
                <a:gd name="T23" fmla="*/ 39 h 64"/>
                <a:gd name="T24" fmla="*/ 55 w 113"/>
                <a:gd name="T25" fmla="*/ 12 h 64"/>
                <a:gd name="T26" fmla="*/ 62 w 113"/>
                <a:gd name="T27" fmla="*/ 14 h 64"/>
                <a:gd name="T28" fmla="*/ 42 w 113"/>
                <a:gd name="T29" fmla="*/ 43 h 64"/>
                <a:gd name="T30" fmla="*/ 37 w 113"/>
                <a:gd name="T31" fmla="*/ 39 h 64"/>
                <a:gd name="T32" fmla="*/ 44 w 113"/>
                <a:gd name="T33" fmla="*/ 11 h 64"/>
                <a:gd name="T34" fmla="*/ 46 w 113"/>
                <a:gd name="T35" fmla="*/ 11 h 64"/>
                <a:gd name="T36" fmla="*/ 31 w 113"/>
                <a:gd name="T37" fmla="*/ 33 h 64"/>
                <a:gd name="T38" fmla="*/ 26 w 113"/>
                <a:gd name="T39" fmla="*/ 28 h 64"/>
                <a:gd name="T40" fmla="*/ 38 w 113"/>
                <a:gd name="T41" fmla="*/ 11 h 64"/>
                <a:gd name="T42" fmla="*/ 44 w 113"/>
                <a:gd name="T43" fmla="*/ 11 h 64"/>
                <a:gd name="T44" fmla="*/ 26 w 113"/>
                <a:gd name="T45" fmla="*/ 14 h 64"/>
                <a:gd name="T46" fmla="*/ 20 w 113"/>
                <a:gd name="T47" fmla="*/ 22 h 64"/>
                <a:gd name="T48" fmla="*/ 16 w 113"/>
                <a:gd name="T49" fmla="*/ 18 h 64"/>
                <a:gd name="T50" fmla="*/ 24 w 113"/>
                <a:gd name="T51" fmla="*/ 14 h 64"/>
                <a:gd name="T52" fmla="*/ 26 w 113"/>
                <a:gd name="T53" fmla="*/ 14 h 64"/>
                <a:gd name="T54" fmla="*/ 80 w 113"/>
                <a:gd name="T55" fmla="*/ 53 h 64"/>
                <a:gd name="T56" fmla="*/ 91 w 113"/>
                <a:gd name="T57" fmla="*/ 35 h 64"/>
                <a:gd name="T58" fmla="*/ 94 w 113"/>
                <a:gd name="T59" fmla="*/ 39 h 64"/>
                <a:gd name="T60" fmla="*/ 84 w 113"/>
                <a:gd name="T61" fmla="*/ 53 h 64"/>
                <a:gd name="T62" fmla="*/ 80 w 113"/>
                <a:gd name="T63" fmla="*/ 53 h 64"/>
                <a:gd name="T64" fmla="*/ 94 w 113"/>
                <a:gd name="T65" fmla="*/ 53 h 64"/>
                <a:gd name="T66" fmla="*/ 98 w 113"/>
                <a:gd name="T67" fmla="*/ 47 h 64"/>
                <a:gd name="T68" fmla="*/ 100 w 113"/>
                <a:gd name="T69" fmla="*/ 53 h 64"/>
                <a:gd name="T70" fmla="*/ 94 w 113"/>
                <a:gd name="T71" fmla="*/ 53 h 64"/>
                <a:gd name="T72" fmla="*/ 63 w 113"/>
                <a:gd name="T73" fmla="*/ 53 h 64"/>
                <a:gd name="T74" fmla="*/ 82 w 113"/>
                <a:gd name="T75" fmla="*/ 25 h 64"/>
                <a:gd name="T76" fmla="*/ 83 w 113"/>
                <a:gd name="T77" fmla="*/ 26 h 64"/>
                <a:gd name="T78" fmla="*/ 86 w 113"/>
                <a:gd name="T79" fmla="*/ 29 h 64"/>
                <a:gd name="T80" fmla="*/ 70 w 113"/>
                <a:gd name="T81" fmla="*/ 53 h 64"/>
                <a:gd name="T82" fmla="*/ 63 w 113"/>
                <a:gd name="T83" fmla="*/ 53 h 64"/>
                <a:gd name="T84" fmla="*/ 53 w 113"/>
                <a:gd name="T85" fmla="*/ 53 h 64"/>
                <a:gd name="T86" fmla="*/ 51 w 113"/>
                <a:gd name="T87" fmla="*/ 53 h 64"/>
                <a:gd name="T88" fmla="*/ 48 w 113"/>
                <a:gd name="T89" fmla="*/ 50 h 64"/>
                <a:gd name="T90" fmla="*/ 70 w 113"/>
                <a:gd name="T91" fmla="*/ 17 h 64"/>
                <a:gd name="T92" fmla="*/ 75 w 113"/>
                <a:gd name="T93" fmla="*/ 20 h 64"/>
                <a:gd name="T94" fmla="*/ 53 w 113"/>
                <a:gd name="T95" fmla="*/ 53 h 64"/>
                <a:gd name="T96" fmla="*/ 53 w 113"/>
                <a:gd name="T97" fmla="*/ 53 h 64"/>
                <a:gd name="T98" fmla="*/ 53 w 113"/>
                <a:gd name="T9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64">
                  <a:moveTo>
                    <a:pt x="46" y="63"/>
                  </a:moveTo>
                  <a:cubicBezTo>
                    <a:pt x="46" y="63"/>
                    <a:pt x="47" y="64"/>
                    <a:pt x="47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2" y="63"/>
                    <a:pt x="112" y="63"/>
                  </a:cubicBezTo>
                  <a:cubicBezTo>
                    <a:pt x="113" y="63"/>
                    <a:pt x="113" y="62"/>
                    <a:pt x="113" y="61"/>
                  </a:cubicBezTo>
                  <a:cubicBezTo>
                    <a:pt x="111" y="44"/>
                    <a:pt x="103" y="29"/>
                    <a:pt x="90" y="17"/>
                  </a:cubicBezTo>
                  <a:cubicBezTo>
                    <a:pt x="78" y="6"/>
                    <a:pt x="61" y="0"/>
                    <a:pt x="44" y="0"/>
                  </a:cubicBezTo>
                  <a:cubicBezTo>
                    <a:pt x="29" y="0"/>
                    <a:pt x="13" y="5"/>
                    <a:pt x="1" y="15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7"/>
                    <a:pt x="0" y="18"/>
                    <a:pt x="1" y="18"/>
                  </a:cubicBezTo>
                  <a:lnTo>
                    <a:pt x="46" y="63"/>
                  </a:lnTo>
                  <a:close/>
                  <a:moveTo>
                    <a:pt x="37" y="39"/>
                  </a:moveTo>
                  <a:cubicBezTo>
                    <a:pt x="55" y="12"/>
                    <a:pt x="55" y="12"/>
                    <a:pt x="55" y="12"/>
                  </a:cubicBezTo>
                  <a:cubicBezTo>
                    <a:pt x="57" y="12"/>
                    <a:pt x="60" y="13"/>
                    <a:pt x="62" y="14"/>
                  </a:cubicBezTo>
                  <a:cubicBezTo>
                    <a:pt x="42" y="43"/>
                    <a:pt x="42" y="43"/>
                    <a:pt x="42" y="43"/>
                  </a:cubicBezTo>
                  <a:lnTo>
                    <a:pt x="37" y="39"/>
                  </a:lnTo>
                  <a:close/>
                  <a:moveTo>
                    <a:pt x="44" y="11"/>
                  </a:moveTo>
                  <a:cubicBezTo>
                    <a:pt x="45" y="11"/>
                    <a:pt x="45" y="11"/>
                    <a:pt x="46" y="11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0" y="11"/>
                    <a:pt x="42" y="11"/>
                    <a:pt x="44" y="11"/>
                  </a:cubicBezTo>
                  <a:close/>
                  <a:moveTo>
                    <a:pt x="26" y="14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7"/>
                    <a:pt x="22" y="15"/>
                    <a:pt x="24" y="14"/>
                  </a:cubicBezTo>
                  <a:cubicBezTo>
                    <a:pt x="25" y="14"/>
                    <a:pt x="25" y="14"/>
                    <a:pt x="26" y="14"/>
                  </a:cubicBezTo>
                  <a:close/>
                  <a:moveTo>
                    <a:pt x="80" y="53"/>
                  </a:moveTo>
                  <a:cubicBezTo>
                    <a:pt x="91" y="35"/>
                    <a:pt x="91" y="35"/>
                    <a:pt x="91" y="35"/>
                  </a:cubicBezTo>
                  <a:cubicBezTo>
                    <a:pt x="92" y="36"/>
                    <a:pt x="93" y="38"/>
                    <a:pt x="94" y="39"/>
                  </a:cubicBezTo>
                  <a:cubicBezTo>
                    <a:pt x="84" y="53"/>
                    <a:pt x="84" y="53"/>
                    <a:pt x="84" y="53"/>
                  </a:cubicBezTo>
                  <a:lnTo>
                    <a:pt x="80" y="53"/>
                  </a:lnTo>
                  <a:close/>
                  <a:moveTo>
                    <a:pt x="94" y="53"/>
                  </a:moveTo>
                  <a:cubicBezTo>
                    <a:pt x="98" y="47"/>
                    <a:pt x="98" y="47"/>
                    <a:pt x="98" y="47"/>
                  </a:cubicBezTo>
                  <a:cubicBezTo>
                    <a:pt x="99" y="49"/>
                    <a:pt x="99" y="51"/>
                    <a:pt x="100" y="53"/>
                  </a:cubicBezTo>
                  <a:lnTo>
                    <a:pt x="94" y="53"/>
                  </a:lnTo>
                  <a:close/>
                  <a:moveTo>
                    <a:pt x="63" y="53"/>
                  </a:moveTo>
                  <a:cubicBezTo>
                    <a:pt x="82" y="25"/>
                    <a:pt x="82" y="25"/>
                    <a:pt x="82" y="25"/>
                  </a:cubicBezTo>
                  <a:cubicBezTo>
                    <a:pt x="82" y="25"/>
                    <a:pt x="83" y="26"/>
                    <a:pt x="83" y="26"/>
                  </a:cubicBezTo>
                  <a:cubicBezTo>
                    <a:pt x="84" y="27"/>
                    <a:pt x="85" y="28"/>
                    <a:pt x="86" y="29"/>
                  </a:cubicBezTo>
                  <a:cubicBezTo>
                    <a:pt x="70" y="53"/>
                    <a:pt x="70" y="53"/>
                    <a:pt x="70" y="53"/>
                  </a:cubicBezTo>
                  <a:lnTo>
                    <a:pt x="63" y="53"/>
                  </a:lnTo>
                  <a:close/>
                  <a:moveTo>
                    <a:pt x="53" y="53"/>
                  </a:moveTo>
                  <a:cubicBezTo>
                    <a:pt x="51" y="53"/>
                    <a:pt x="51" y="53"/>
                    <a:pt x="51" y="53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8"/>
                    <a:pt x="73" y="19"/>
                    <a:pt x="75" y="20"/>
                  </a:cubicBezTo>
                  <a:lnTo>
                    <a:pt x="53" y="53"/>
                  </a:lnTo>
                  <a:close/>
                  <a:moveTo>
                    <a:pt x="53" y="53"/>
                  </a:moveTo>
                  <a:cubicBezTo>
                    <a:pt x="53" y="53"/>
                    <a:pt x="53" y="53"/>
                    <a:pt x="53" y="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1" name="Freeform 191"/>
            <p:cNvSpPr>
              <a:spLocks noEditPoints="1"/>
            </p:cNvSpPr>
            <p:nvPr/>
          </p:nvSpPr>
          <p:spPr bwMode="auto">
            <a:xfrm>
              <a:off x="9462124" y="4003561"/>
              <a:ext cx="108125" cy="174036"/>
            </a:xfrm>
            <a:custGeom>
              <a:avLst/>
              <a:gdLst>
                <a:gd name="T0" fmla="*/ 62 w 62"/>
                <a:gd name="T1" fmla="*/ 43 h 99"/>
                <a:gd name="T2" fmla="*/ 19 w 62"/>
                <a:gd name="T3" fmla="*/ 0 h 99"/>
                <a:gd name="T4" fmla="*/ 17 w 62"/>
                <a:gd name="T5" fmla="*/ 0 h 99"/>
                <a:gd name="T6" fmla="*/ 16 w 62"/>
                <a:gd name="T7" fmla="*/ 1 h 99"/>
                <a:gd name="T8" fmla="*/ 0 w 62"/>
                <a:gd name="T9" fmla="*/ 44 h 99"/>
                <a:gd name="T10" fmla="*/ 27 w 62"/>
                <a:gd name="T11" fmla="*/ 98 h 99"/>
                <a:gd name="T12" fmla="*/ 28 w 62"/>
                <a:gd name="T13" fmla="*/ 99 h 99"/>
                <a:gd name="T14" fmla="*/ 29 w 62"/>
                <a:gd name="T15" fmla="*/ 99 h 99"/>
                <a:gd name="T16" fmla="*/ 30 w 62"/>
                <a:gd name="T17" fmla="*/ 98 h 99"/>
                <a:gd name="T18" fmla="*/ 62 w 62"/>
                <a:gd name="T19" fmla="*/ 46 h 99"/>
                <a:gd name="T20" fmla="*/ 62 w 62"/>
                <a:gd name="T21" fmla="*/ 43 h 99"/>
                <a:gd name="T22" fmla="*/ 49 w 62"/>
                <a:gd name="T23" fmla="*/ 46 h 99"/>
                <a:gd name="T24" fmla="*/ 26 w 62"/>
                <a:gd name="T25" fmla="*/ 83 h 99"/>
                <a:gd name="T26" fmla="*/ 18 w 62"/>
                <a:gd name="T27" fmla="*/ 70 h 99"/>
                <a:gd name="T28" fmla="*/ 11 w 62"/>
                <a:gd name="T29" fmla="*/ 44 h 99"/>
                <a:gd name="T30" fmla="*/ 15 w 62"/>
                <a:gd name="T31" fmla="*/ 24 h 99"/>
                <a:gd name="T32" fmla="*/ 19 w 62"/>
                <a:gd name="T33" fmla="*/ 16 h 99"/>
                <a:gd name="T34" fmla="*/ 49 w 62"/>
                <a:gd name="T35" fmla="*/ 46 h 99"/>
                <a:gd name="T36" fmla="*/ 49 w 62"/>
                <a:gd name="T37" fmla="*/ 46 h 99"/>
                <a:gd name="T38" fmla="*/ 49 w 62"/>
                <a:gd name="T39" fmla="*/ 4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99">
                  <a:moveTo>
                    <a:pt x="62" y="43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0"/>
                    <a:pt x="16" y="0"/>
                    <a:pt x="16" y="1"/>
                  </a:cubicBezTo>
                  <a:cubicBezTo>
                    <a:pt x="6" y="13"/>
                    <a:pt x="0" y="28"/>
                    <a:pt x="0" y="44"/>
                  </a:cubicBezTo>
                  <a:cubicBezTo>
                    <a:pt x="0" y="65"/>
                    <a:pt x="10" y="85"/>
                    <a:pt x="27" y="98"/>
                  </a:cubicBezTo>
                  <a:cubicBezTo>
                    <a:pt x="27" y="99"/>
                    <a:pt x="28" y="99"/>
                    <a:pt x="28" y="99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99"/>
                    <a:pt x="30" y="98"/>
                    <a:pt x="30" y="98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45"/>
                    <a:pt x="62" y="44"/>
                    <a:pt x="62" y="43"/>
                  </a:cubicBezTo>
                  <a:close/>
                  <a:moveTo>
                    <a:pt x="49" y="46"/>
                  </a:moveTo>
                  <a:cubicBezTo>
                    <a:pt x="26" y="83"/>
                    <a:pt x="26" y="83"/>
                    <a:pt x="26" y="83"/>
                  </a:cubicBezTo>
                  <a:cubicBezTo>
                    <a:pt x="23" y="79"/>
                    <a:pt x="20" y="75"/>
                    <a:pt x="18" y="70"/>
                  </a:cubicBezTo>
                  <a:cubicBezTo>
                    <a:pt x="13" y="62"/>
                    <a:pt x="11" y="53"/>
                    <a:pt x="11" y="44"/>
                  </a:cubicBezTo>
                  <a:cubicBezTo>
                    <a:pt x="11" y="37"/>
                    <a:pt x="13" y="30"/>
                    <a:pt x="15" y="24"/>
                  </a:cubicBezTo>
                  <a:cubicBezTo>
                    <a:pt x="16" y="21"/>
                    <a:pt x="17" y="18"/>
                    <a:pt x="19" y="16"/>
                  </a:cubicBezTo>
                  <a:lnTo>
                    <a:pt x="49" y="46"/>
                  </a:lnTo>
                  <a:close/>
                  <a:moveTo>
                    <a:pt x="49" y="46"/>
                  </a:moveTo>
                  <a:cubicBezTo>
                    <a:pt x="49" y="46"/>
                    <a:pt x="49" y="46"/>
                    <a:pt x="49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2" name="Freeform 192"/>
            <p:cNvSpPr>
              <a:spLocks noEditPoints="1"/>
            </p:cNvSpPr>
            <p:nvPr/>
          </p:nvSpPr>
          <p:spPr bwMode="auto">
            <a:xfrm>
              <a:off x="9528036" y="4089469"/>
              <a:ext cx="175518" cy="112568"/>
            </a:xfrm>
            <a:custGeom>
              <a:avLst/>
              <a:gdLst>
                <a:gd name="T0" fmla="*/ 98 w 100"/>
                <a:gd name="T1" fmla="*/ 0 h 64"/>
                <a:gd name="T2" fmla="*/ 35 w 100"/>
                <a:gd name="T3" fmla="*/ 0 h 64"/>
                <a:gd name="T4" fmla="*/ 33 w 100"/>
                <a:gd name="T5" fmla="*/ 1 h 64"/>
                <a:gd name="T6" fmla="*/ 1 w 100"/>
                <a:gd name="T7" fmla="*/ 54 h 64"/>
                <a:gd name="T8" fmla="*/ 1 w 100"/>
                <a:gd name="T9" fmla="*/ 56 h 64"/>
                <a:gd name="T10" fmla="*/ 2 w 100"/>
                <a:gd name="T11" fmla="*/ 57 h 64"/>
                <a:gd name="T12" fmla="*/ 31 w 100"/>
                <a:gd name="T13" fmla="*/ 64 h 64"/>
                <a:gd name="T14" fmla="*/ 77 w 100"/>
                <a:gd name="T15" fmla="*/ 46 h 64"/>
                <a:gd name="T16" fmla="*/ 100 w 100"/>
                <a:gd name="T17" fmla="*/ 2 h 64"/>
                <a:gd name="T18" fmla="*/ 99 w 100"/>
                <a:gd name="T19" fmla="*/ 1 h 64"/>
                <a:gd name="T20" fmla="*/ 98 w 100"/>
                <a:gd name="T21" fmla="*/ 0 h 64"/>
                <a:gd name="T22" fmla="*/ 98 w 100"/>
                <a:gd name="T23" fmla="*/ 0 h 64"/>
                <a:gd name="T24" fmla="*/ 98 w 100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64">
                  <a:moveTo>
                    <a:pt x="98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4" y="0"/>
                    <a:pt x="33" y="1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4"/>
                    <a:pt x="0" y="55"/>
                    <a:pt x="1" y="56"/>
                  </a:cubicBezTo>
                  <a:cubicBezTo>
                    <a:pt x="1" y="56"/>
                    <a:pt x="1" y="57"/>
                    <a:pt x="2" y="57"/>
                  </a:cubicBezTo>
                  <a:cubicBezTo>
                    <a:pt x="11" y="61"/>
                    <a:pt x="21" y="64"/>
                    <a:pt x="31" y="64"/>
                  </a:cubicBezTo>
                  <a:cubicBezTo>
                    <a:pt x="48" y="64"/>
                    <a:pt x="65" y="57"/>
                    <a:pt x="77" y="46"/>
                  </a:cubicBezTo>
                  <a:cubicBezTo>
                    <a:pt x="90" y="35"/>
                    <a:pt x="98" y="19"/>
                    <a:pt x="100" y="2"/>
                  </a:cubicBezTo>
                  <a:cubicBezTo>
                    <a:pt x="100" y="2"/>
                    <a:pt x="100" y="1"/>
                    <a:pt x="99" y="1"/>
                  </a:cubicBezTo>
                  <a:cubicBezTo>
                    <a:pt x="99" y="0"/>
                    <a:pt x="98" y="0"/>
                    <a:pt x="98" y="0"/>
                  </a:cubicBezTo>
                  <a:close/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3" name="Freeform 193"/>
            <p:cNvSpPr>
              <a:spLocks noEditPoints="1"/>
            </p:cNvSpPr>
            <p:nvPr/>
          </p:nvSpPr>
          <p:spPr bwMode="auto">
            <a:xfrm>
              <a:off x="7812111" y="3454051"/>
              <a:ext cx="196254" cy="110346"/>
            </a:xfrm>
            <a:custGeom>
              <a:avLst/>
              <a:gdLst>
                <a:gd name="T0" fmla="*/ 45 w 112"/>
                <a:gd name="T1" fmla="*/ 63 h 63"/>
                <a:gd name="T2" fmla="*/ 47 w 112"/>
                <a:gd name="T3" fmla="*/ 63 h 63"/>
                <a:gd name="T4" fmla="*/ 110 w 112"/>
                <a:gd name="T5" fmla="*/ 63 h 63"/>
                <a:gd name="T6" fmla="*/ 112 w 112"/>
                <a:gd name="T7" fmla="*/ 63 h 63"/>
                <a:gd name="T8" fmla="*/ 112 w 112"/>
                <a:gd name="T9" fmla="*/ 61 h 63"/>
                <a:gd name="T10" fmla="*/ 90 w 112"/>
                <a:gd name="T11" fmla="*/ 17 h 63"/>
                <a:gd name="T12" fmla="*/ 44 w 112"/>
                <a:gd name="T13" fmla="*/ 0 h 63"/>
                <a:gd name="T14" fmla="*/ 0 w 112"/>
                <a:gd name="T15" fmla="*/ 15 h 63"/>
                <a:gd name="T16" fmla="*/ 0 w 112"/>
                <a:gd name="T17" fmla="*/ 16 h 63"/>
                <a:gd name="T18" fmla="*/ 0 w 112"/>
                <a:gd name="T19" fmla="*/ 18 h 63"/>
                <a:gd name="T20" fmla="*/ 45 w 112"/>
                <a:gd name="T21" fmla="*/ 63 h 63"/>
                <a:gd name="T22" fmla="*/ 37 w 112"/>
                <a:gd name="T23" fmla="*/ 39 h 63"/>
                <a:gd name="T24" fmla="*/ 55 w 112"/>
                <a:gd name="T25" fmla="*/ 12 h 63"/>
                <a:gd name="T26" fmla="*/ 61 w 112"/>
                <a:gd name="T27" fmla="*/ 13 h 63"/>
                <a:gd name="T28" fmla="*/ 41 w 112"/>
                <a:gd name="T29" fmla="*/ 43 h 63"/>
                <a:gd name="T30" fmla="*/ 37 w 112"/>
                <a:gd name="T31" fmla="*/ 39 h 63"/>
                <a:gd name="T32" fmla="*/ 44 w 112"/>
                <a:gd name="T33" fmla="*/ 11 h 63"/>
                <a:gd name="T34" fmla="*/ 45 w 112"/>
                <a:gd name="T35" fmla="*/ 11 h 63"/>
                <a:gd name="T36" fmla="*/ 30 w 112"/>
                <a:gd name="T37" fmla="*/ 33 h 63"/>
                <a:gd name="T38" fmla="*/ 26 w 112"/>
                <a:gd name="T39" fmla="*/ 28 h 63"/>
                <a:gd name="T40" fmla="*/ 38 w 112"/>
                <a:gd name="T41" fmla="*/ 11 h 63"/>
                <a:gd name="T42" fmla="*/ 44 w 112"/>
                <a:gd name="T43" fmla="*/ 11 h 63"/>
                <a:gd name="T44" fmla="*/ 25 w 112"/>
                <a:gd name="T45" fmla="*/ 13 h 63"/>
                <a:gd name="T46" fmla="*/ 20 w 112"/>
                <a:gd name="T47" fmla="*/ 22 h 63"/>
                <a:gd name="T48" fmla="*/ 16 w 112"/>
                <a:gd name="T49" fmla="*/ 18 h 63"/>
                <a:gd name="T50" fmla="*/ 24 w 112"/>
                <a:gd name="T51" fmla="*/ 14 h 63"/>
                <a:gd name="T52" fmla="*/ 25 w 112"/>
                <a:gd name="T53" fmla="*/ 13 h 63"/>
                <a:gd name="T54" fmla="*/ 79 w 112"/>
                <a:gd name="T55" fmla="*/ 52 h 63"/>
                <a:gd name="T56" fmla="*/ 91 w 112"/>
                <a:gd name="T57" fmla="*/ 35 h 63"/>
                <a:gd name="T58" fmla="*/ 93 w 112"/>
                <a:gd name="T59" fmla="*/ 38 h 63"/>
                <a:gd name="T60" fmla="*/ 84 w 112"/>
                <a:gd name="T61" fmla="*/ 52 h 63"/>
                <a:gd name="T62" fmla="*/ 79 w 112"/>
                <a:gd name="T63" fmla="*/ 52 h 63"/>
                <a:gd name="T64" fmla="*/ 94 w 112"/>
                <a:gd name="T65" fmla="*/ 52 h 63"/>
                <a:gd name="T66" fmla="*/ 97 w 112"/>
                <a:gd name="T67" fmla="*/ 47 h 63"/>
                <a:gd name="T68" fmla="*/ 99 w 112"/>
                <a:gd name="T69" fmla="*/ 52 h 63"/>
                <a:gd name="T70" fmla="*/ 94 w 112"/>
                <a:gd name="T71" fmla="*/ 52 h 63"/>
                <a:gd name="T72" fmla="*/ 62 w 112"/>
                <a:gd name="T73" fmla="*/ 52 h 63"/>
                <a:gd name="T74" fmla="*/ 81 w 112"/>
                <a:gd name="T75" fmla="*/ 24 h 63"/>
                <a:gd name="T76" fmla="*/ 83 w 112"/>
                <a:gd name="T77" fmla="*/ 26 h 63"/>
                <a:gd name="T78" fmla="*/ 85 w 112"/>
                <a:gd name="T79" fmla="*/ 28 h 63"/>
                <a:gd name="T80" fmla="*/ 69 w 112"/>
                <a:gd name="T81" fmla="*/ 52 h 63"/>
                <a:gd name="T82" fmla="*/ 62 w 112"/>
                <a:gd name="T83" fmla="*/ 52 h 63"/>
                <a:gd name="T84" fmla="*/ 52 w 112"/>
                <a:gd name="T85" fmla="*/ 52 h 63"/>
                <a:gd name="T86" fmla="*/ 50 w 112"/>
                <a:gd name="T87" fmla="*/ 52 h 63"/>
                <a:gd name="T88" fmla="*/ 47 w 112"/>
                <a:gd name="T89" fmla="*/ 49 h 63"/>
                <a:gd name="T90" fmla="*/ 69 w 112"/>
                <a:gd name="T91" fmla="*/ 16 h 63"/>
                <a:gd name="T92" fmla="*/ 74 w 112"/>
                <a:gd name="T93" fmla="*/ 19 h 63"/>
                <a:gd name="T94" fmla="*/ 52 w 112"/>
                <a:gd name="T95" fmla="*/ 52 h 63"/>
                <a:gd name="T96" fmla="*/ 52 w 112"/>
                <a:gd name="T97" fmla="*/ 52 h 63"/>
                <a:gd name="T98" fmla="*/ 52 w 112"/>
                <a:gd name="T99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63">
                  <a:moveTo>
                    <a:pt x="45" y="63"/>
                  </a:moveTo>
                  <a:cubicBezTo>
                    <a:pt x="46" y="63"/>
                    <a:pt x="46" y="63"/>
                    <a:pt x="47" y="63"/>
                  </a:cubicBezTo>
                  <a:cubicBezTo>
                    <a:pt x="110" y="63"/>
                    <a:pt x="110" y="63"/>
                    <a:pt x="110" y="63"/>
                  </a:cubicBezTo>
                  <a:cubicBezTo>
                    <a:pt x="111" y="63"/>
                    <a:pt x="111" y="63"/>
                    <a:pt x="112" y="63"/>
                  </a:cubicBezTo>
                  <a:cubicBezTo>
                    <a:pt x="112" y="62"/>
                    <a:pt x="112" y="62"/>
                    <a:pt x="112" y="61"/>
                  </a:cubicBezTo>
                  <a:cubicBezTo>
                    <a:pt x="110" y="44"/>
                    <a:pt x="102" y="28"/>
                    <a:pt x="90" y="17"/>
                  </a:cubicBezTo>
                  <a:cubicBezTo>
                    <a:pt x="77" y="6"/>
                    <a:pt x="61" y="0"/>
                    <a:pt x="44" y="0"/>
                  </a:cubicBezTo>
                  <a:cubicBezTo>
                    <a:pt x="28" y="0"/>
                    <a:pt x="13" y="5"/>
                    <a:pt x="0" y="15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0" y="17"/>
                    <a:pt x="0" y="17"/>
                    <a:pt x="0" y="18"/>
                  </a:cubicBezTo>
                  <a:lnTo>
                    <a:pt x="45" y="63"/>
                  </a:lnTo>
                  <a:close/>
                  <a:moveTo>
                    <a:pt x="37" y="39"/>
                  </a:moveTo>
                  <a:cubicBezTo>
                    <a:pt x="55" y="12"/>
                    <a:pt x="55" y="12"/>
                    <a:pt x="55" y="12"/>
                  </a:cubicBezTo>
                  <a:cubicBezTo>
                    <a:pt x="57" y="12"/>
                    <a:pt x="59" y="13"/>
                    <a:pt x="61" y="13"/>
                  </a:cubicBezTo>
                  <a:cubicBezTo>
                    <a:pt x="41" y="43"/>
                    <a:pt x="41" y="43"/>
                    <a:pt x="41" y="43"/>
                  </a:cubicBezTo>
                  <a:lnTo>
                    <a:pt x="37" y="39"/>
                  </a:lnTo>
                  <a:close/>
                  <a:moveTo>
                    <a:pt x="44" y="11"/>
                  </a:moveTo>
                  <a:cubicBezTo>
                    <a:pt x="44" y="11"/>
                    <a:pt x="45" y="11"/>
                    <a:pt x="45" y="1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0" y="11"/>
                    <a:pt x="42" y="11"/>
                    <a:pt x="44" y="11"/>
                  </a:cubicBezTo>
                  <a:close/>
                  <a:moveTo>
                    <a:pt x="25" y="13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4" y="14"/>
                    <a:pt x="25" y="14"/>
                    <a:pt x="25" y="13"/>
                  </a:cubicBezTo>
                  <a:close/>
                  <a:moveTo>
                    <a:pt x="79" y="52"/>
                  </a:moveTo>
                  <a:cubicBezTo>
                    <a:pt x="91" y="35"/>
                    <a:pt x="91" y="35"/>
                    <a:pt x="91" y="35"/>
                  </a:cubicBezTo>
                  <a:cubicBezTo>
                    <a:pt x="92" y="36"/>
                    <a:pt x="92" y="37"/>
                    <a:pt x="93" y="38"/>
                  </a:cubicBezTo>
                  <a:cubicBezTo>
                    <a:pt x="84" y="52"/>
                    <a:pt x="84" y="52"/>
                    <a:pt x="84" y="52"/>
                  </a:cubicBezTo>
                  <a:lnTo>
                    <a:pt x="79" y="52"/>
                  </a:lnTo>
                  <a:close/>
                  <a:moveTo>
                    <a:pt x="94" y="52"/>
                  </a:moveTo>
                  <a:cubicBezTo>
                    <a:pt x="97" y="47"/>
                    <a:pt x="97" y="47"/>
                    <a:pt x="97" y="47"/>
                  </a:cubicBezTo>
                  <a:cubicBezTo>
                    <a:pt x="98" y="49"/>
                    <a:pt x="99" y="51"/>
                    <a:pt x="99" y="52"/>
                  </a:cubicBezTo>
                  <a:lnTo>
                    <a:pt x="94" y="52"/>
                  </a:lnTo>
                  <a:close/>
                  <a:moveTo>
                    <a:pt x="62" y="52"/>
                  </a:moveTo>
                  <a:cubicBezTo>
                    <a:pt x="81" y="24"/>
                    <a:pt x="81" y="24"/>
                    <a:pt x="81" y="24"/>
                  </a:cubicBezTo>
                  <a:cubicBezTo>
                    <a:pt x="82" y="25"/>
                    <a:pt x="82" y="25"/>
                    <a:pt x="83" y="26"/>
                  </a:cubicBezTo>
                  <a:cubicBezTo>
                    <a:pt x="84" y="27"/>
                    <a:pt x="84" y="27"/>
                    <a:pt x="85" y="28"/>
                  </a:cubicBezTo>
                  <a:cubicBezTo>
                    <a:pt x="69" y="52"/>
                    <a:pt x="69" y="52"/>
                    <a:pt x="69" y="52"/>
                  </a:cubicBezTo>
                  <a:lnTo>
                    <a:pt x="62" y="52"/>
                  </a:lnTo>
                  <a:close/>
                  <a:moveTo>
                    <a:pt x="52" y="52"/>
                  </a:moveTo>
                  <a:cubicBezTo>
                    <a:pt x="50" y="52"/>
                    <a:pt x="50" y="52"/>
                    <a:pt x="50" y="52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71" y="17"/>
                    <a:pt x="72" y="18"/>
                    <a:pt x="74" y="19"/>
                  </a:cubicBezTo>
                  <a:lnTo>
                    <a:pt x="52" y="52"/>
                  </a:lnTo>
                  <a:close/>
                  <a:moveTo>
                    <a:pt x="52" y="52"/>
                  </a:moveTo>
                  <a:cubicBezTo>
                    <a:pt x="52" y="52"/>
                    <a:pt x="52" y="52"/>
                    <a:pt x="52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4" name="Freeform 194"/>
            <p:cNvSpPr>
              <a:spLocks noEditPoints="1"/>
            </p:cNvSpPr>
            <p:nvPr/>
          </p:nvSpPr>
          <p:spPr bwMode="auto">
            <a:xfrm>
              <a:off x="7768417" y="3496264"/>
              <a:ext cx="108865" cy="173296"/>
            </a:xfrm>
            <a:custGeom>
              <a:avLst/>
              <a:gdLst>
                <a:gd name="T0" fmla="*/ 61 w 62"/>
                <a:gd name="T1" fmla="*/ 44 h 99"/>
                <a:gd name="T2" fmla="*/ 18 w 62"/>
                <a:gd name="T3" fmla="*/ 1 h 99"/>
                <a:gd name="T4" fmla="*/ 17 w 62"/>
                <a:gd name="T5" fmla="*/ 0 h 99"/>
                <a:gd name="T6" fmla="*/ 15 w 62"/>
                <a:gd name="T7" fmla="*/ 1 h 99"/>
                <a:gd name="T8" fmla="*/ 0 w 62"/>
                <a:gd name="T9" fmla="*/ 44 h 99"/>
                <a:gd name="T10" fmla="*/ 26 w 62"/>
                <a:gd name="T11" fmla="*/ 99 h 99"/>
                <a:gd name="T12" fmla="*/ 28 w 62"/>
                <a:gd name="T13" fmla="*/ 99 h 99"/>
                <a:gd name="T14" fmla="*/ 28 w 62"/>
                <a:gd name="T15" fmla="*/ 99 h 99"/>
                <a:gd name="T16" fmla="*/ 30 w 62"/>
                <a:gd name="T17" fmla="*/ 98 h 99"/>
                <a:gd name="T18" fmla="*/ 61 w 62"/>
                <a:gd name="T19" fmla="*/ 47 h 99"/>
                <a:gd name="T20" fmla="*/ 61 w 62"/>
                <a:gd name="T21" fmla="*/ 44 h 99"/>
                <a:gd name="T22" fmla="*/ 48 w 62"/>
                <a:gd name="T23" fmla="*/ 47 h 99"/>
                <a:gd name="T24" fmla="*/ 26 w 62"/>
                <a:gd name="T25" fmla="*/ 83 h 99"/>
                <a:gd name="T26" fmla="*/ 17 w 62"/>
                <a:gd name="T27" fmla="*/ 71 h 99"/>
                <a:gd name="T28" fmla="*/ 11 w 62"/>
                <a:gd name="T29" fmla="*/ 44 h 99"/>
                <a:gd name="T30" fmla="*/ 14 w 62"/>
                <a:gd name="T31" fmla="*/ 24 h 99"/>
                <a:gd name="T32" fmla="*/ 18 w 62"/>
                <a:gd name="T33" fmla="*/ 16 h 99"/>
                <a:gd name="T34" fmla="*/ 48 w 62"/>
                <a:gd name="T35" fmla="*/ 47 h 99"/>
                <a:gd name="T36" fmla="*/ 48 w 62"/>
                <a:gd name="T37" fmla="*/ 47 h 99"/>
                <a:gd name="T38" fmla="*/ 48 w 62"/>
                <a:gd name="T39" fmla="*/ 4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99">
                  <a:moveTo>
                    <a:pt x="61" y="44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5" y="13"/>
                    <a:pt x="0" y="29"/>
                    <a:pt x="0" y="44"/>
                  </a:cubicBezTo>
                  <a:cubicBezTo>
                    <a:pt x="0" y="66"/>
                    <a:pt x="9" y="86"/>
                    <a:pt x="26" y="99"/>
                  </a:cubicBezTo>
                  <a:cubicBezTo>
                    <a:pt x="27" y="99"/>
                    <a:pt x="27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9" y="99"/>
                    <a:pt x="29" y="99"/>
                    <a:pt x="30" y="98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2" y="46"/>
                    <a:pt x="62" y="45"/>
                    <a:pt x="61" y="44"/>
                  </a:cubicBezTo>
                  <a:close/>
                  <a:moveTo>
                    <a:pt x="48" y="47"/>
                  </a:moveTo>
                  <a:cubicBezTo>
                    <a:pt x="26" y="83"/>
                    <a:pt x="26" y="83"/>
                    <a:pt x="26" y="83"/>
                  </a:cubicBezTo>
                  <a:cubicBezTo>
                    <a:pt x="22" y="80"/>
                    <a:pt x="19" y="75"/>
                    <a:pt x="17" y="71"/>
                  </a:cubicBezTo>
                  <a:cubicBezTo>
                    <a:pt x="13" y="63"/>
                    <a:pt x="11" y="54"/>
                    <a:pt x="11" y="44"/>
                  </a:cubicBezTo>
                  <a:cubicBezTo>
                    <a:pt x="11" y="38"/>
                    <a:pt x="12" y="31"/>
                    <a:pt x="14" y="24"/>
                  </a:cubicBezTo>
                  <a:cubicBezTo>
                    <a:pt x="15" y="22"/>
                    <a:pt x="17" y="19"/>
                    <a:pt x="18" y="16"/>
                  </a:cubicBezTo>
                  <a:lnTo>
                    <a:pt x="48" y="47"/>
                  </a:lnTo>
                  <a:close/>
                  <a:moveTo>
                    <a:pt x="48" y="47"/>
                  </a:moveTo>
                  <a:cubicBezTo>
                    <a:pt x="48" y="47"/>
                    <a:pt x="48" y="47"/>
                    <a:pt x="48" y="4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Freeform 195"/>
            <p:cNvSpPr>
              <a:spLocks noEditPoints="1"/>
            </p:cNvSpPr>
            <p:nvPr/>
          </p:nvSpPr>
          <p:spPr bwMode="auto">
            <a:xfrm>
              <a:off x="7835069" y="3582171"/>
              <a:ext cx="173296" cy="111828"/>
            </a:xfrm>
            <a:custGeom>
              <a:avLst/>
              <a:gdLst>
                <a:gd name="T0" fmla="*/ 97 w 99"/>
                <a:gd name="T1" fmla="*/ 0 h 64"/>
                <a:gd name="T2" fmla="*/ 35 w 99"/>
                <a:gd name="T3" fmla="*/ 0 h 64"/>
                <a:gd name="T4" fmla="*/ 33 w 99"/>
                <a:gd name="T5" fmla="*/ 2 h 64"/>
                <a:gd name="T6" fmla="*/ 0 w 99"/>
                <a:gd name="T7" fmla="*/ 55 h 64"/>
                <a:gd name="T8" fmla="*/ 0 w 99"/>
                <a:gd name="T9" fmla="*/ 56 h 64"/>
                <a:gd name="T10" fmla="*/ 1 w 99"/>
                <a:gd name="T11" fmla="*/ 58 h 64"/>
                <a:gd name="T12" fmla="*/ 31 w 99"/>
                <a:gd name="T13" fmla="*/ 64 h 64"/>
                <a:gd name="T14" fmla="*/ 77 w 99"/>
                <a:gd name="T15" fmla="*/ 47 h 64"/>
                <a:gd name="T16" fmla="*/ 99 w 99"/>
                <a:gd name="T17" fmla="*/ 3 h 64"/>
                <a:gd name="T18" fmla="*/ 99 w 99"/>
                <a:gd name="T19" fmla="*/ 1 h 64"/>
                <a:gd name="T20" fmla="*/ 97 w 99"/>
                <a:gd name="T21" fmla="*/ 0 h 64"/>
                <a:gd name="T22" fmla="*/ 97 w 99"/>
                <a:gd name="T23" fmla="*/ 0 h 64"/>
                <a:gd name="T24" fmla="*/ 97 w 99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64">
                  <a:moveTo>
                    <a:pt x="97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1"/>
                    <a:pt x="33" y="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6"/>
                    <a:pt x="0" y="56"/>
                  </a:cubicBezTo>
                  <a:cubicBezTo>
                    <a:pt x="0" y="57"/>
                    <a:pt x="1" y="57"/>
                    <a:pt x="1" y="58"/>
                  </a:cubicBezTo>
                  <a:cubicBezTo>
                    <a:pt x="10" y="62"/>
                    <a:pt x="20" y="64"/>
                    <a:pt x="31" y="64"/>
                  </a:cubicBezTo>
                  <a:cubicBezTo>
                    <a:pt x="48" y="64"/>
                    <a:pt x="64" y="58"/>
                    <a:pt x="77" y="47"/>
                  </a:cubicBezTo>
                  <a:cubicBezTo>
                    <a:pt x="89" y="35"/>
                    <a:pt x="97" y="20"/>
                    <a:pt x="99" y="3"/>
                  </a:cubicBezTo>
                  <a:cubicBezTo>
                    <a:pt x="99" y="2"/>
                    <a:pt x="99" y="2"/>
                    <a:pt x="99" y="1"/>
                  </a:cubicBezTo>
                  <a:cubicBezTo>
                    <a:pt x="98" y="1"/>
                    <a:pt x="98" y="0"/>
                    <a:pt x="97" y="0"/>
                  </a:cubicBezTo>
                  <a:close/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6" name="Freeform 196"/>
            <p:cNvSpPr>
              <a:spLocks noEditPoints="1"/>
            </p:cNvSpPr>
            <p:nvPr/>
          </p:nvSpPr>
          <p:spPr bwMode="auto">
            <a:xfrm>
              <a:off x="8906689" y="2426125"/>
              <a:ext cx="178480" cy="80723"/>
            </a:xfrm>
            <a:custGeom>
              <a:avLst/>
              <a:gdLst>
                <a:gd name="T0" fmla="*/ 10 w 102"/>
                <a:gd name="T1" fmla="*/ 46 h 46"/>
                <a:gd name="T2" fmla="*/ 18 w 102"/>
                <a:gd name="T3" fmla="*/ 40 h 46"/>
                <a:gd name="T4" fmla="*/ 52 w 102"/>
                <a:gd name="T5" fmla="*/ 17 h 46"/>
                <a:gd name="T6" fmla="*/ 75 w 102"/>
                <a:gd name="T7" fmla="*/ 25 h 46"/>
                <a:gd name="T8" fmla="*/ 70 w 102"/>
                <a:gd name="T9" fmla="*/ 26 h 46"/>
                <a:gd name="T10" fmla="*/ 67 w 102"/>
                <a:gd name="T11" fmla="*/ 29 h 46"/>
                <a:gd name="T12" fmla="*/ 69 w 102"/>
                <a:gd name="T13" fmla="*/ 33 h 46"/>
                <a:gd name="T14" fmla="*/ 96 w 102"/>
                <a:gd name="T15" fmla="*/ 45 h 46"/>
                <a:gd name="T16" fmla="*/ 100 w 102"/>
                <a:gd name="T17" fmla="*/ 45 h 46"/>
                <a:gd name="T18" fmla="*/ 102 w 102"/>
                <a:gd name="T19" fmla="*/ 42 h 46"/>
                <a:gd name="T20" fmla="*/ 102 w 102"/>
                <a:gd name="T21" fmla="*/ 12 h 46"/>
                <a:gd name="T22" fmla="*/ 99 w 102"/>
                <a:gd name="T23" fmla="*/ 9 h 46"/>
                <a:gd name="T24" fmla="*/ 95 w 102"/>
                <a:gd name="T25" fmla="*/ 10 h 46"/>
                <a:gd name="T26" fmla="*/ 91 w 102"/>
                <a:gd name="T27" fmla="*/ 16 h 46"/>
                <a:gd name="T28" fmla="*/ 52 w 102"/>
                <a:gd name="T29" fmla="*/ 0 h 46"/>
                <a:gd name="T30" fmla="*/ 2 w 102"/>
                <a:gd name="T31" fmla="*/ 33 h 46"/>
                <a:gd name="T32" fmla="*/ 2 w 102"/>
                <a:gd name="T33" fmla="*/ 42 h 46"/>
                <a:gd name="T34" fmla="*/ 10 w 102"/>
                <a:gd name="T35" fmla="*/ 46 h 46"/>
                <a:gd name="T36" fmla="*/ 10 w 102"/>
                <a:gd name="T37" fmla="*/ 46 h 46"/>
                <a:gd name="T38" fmla="*/ 10 w 102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46">
                  <a:moveTo>
                    <a:pt x="10" y="46"/>
                  </a:moveTo>
                  <a:cubicBezTo>
                    <a:pt x="13" y="46"/>
                    <a:pt x="17" y="44"/>
                    <a:pt x="18" y="40"/>
                  </a:cubicBezTo>
                  <a:cubicBezTo>
                    <a:pt x="24" y="27"/>
                    <a:pt x="37" y="17"/>
                    <a:pt x="52" y="17"/>
                  </a:cubicBezTo>
                  <a:cubicBezTo>
                    <a:pt x="61" y="17"/>
                    <a:pt x="69" y="20"/>
                    <a:pt x="75" y="25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8" y="26"/>
                    <a:pt x="67" y="28"/>
                    <a:pt x="67" y="29"/>
                  </a:cubicBezTo>
                  <a:cubicBezTo>
                    <a:pt x="67" y="31"/>
                    <a:pt x="68" y="33"/>
                    <a:pt x="69" y="33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7" y="46"/>
                    <a:pt x="99" y="46"/>
                    <a:pt x="100" y="45"/>
                  </a:cubicBezTo>
                  <a:cubicBezTo>
                    <a:pt x="101" y="45"/>
                    <a:pt x="102" y="43"/>
                    <a:pt x="102" y="4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0"/>
                    <a:pt x="101" y="9"/>
                    <a:pt x="99" y="9"/>
                  </a:cubicBezTo>
                  <a:cubicBezTo>
                    <a:pt x="97" y="8"/>
                    <a:pt x="96" y="9"/>
                    <a:pt x="95" y="10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1" y="6"/>
                    <a:pt x="67" y="0"/>
                    <a:pt x="52" y="0"/>
                  </a:cubicBezTo>
                  <a:cubicBezTo>
                    <a:pt x="30" y="0"/>
                    <a:pt x="10" y="14"/>
                    <a:pt x="2" y="33"/>
                  </a:cubicBezTo>
                  <a:cubicBezTo>
                    <a:pt x="0" y="36"/>
                    <a:pt x="1" y="39"/>
                    <a:pt x="2" y="42"/>
                  </a:cubicBezTo>
                  <a:cubicBezTo>
                    <a:pt x="4" y="44"/>
                    <a:pt x="7" y="46"/>
                    <a:pt x="10" y="46"/>
                  </a:cubicBezTo>
                  <a:close/>
                  <a:moveTo>
                    <a:pt x="10" y="46"/>
                  </a:moveTo>
                  <a:cubicBezTo>
                    <a:pt x="10" y="46"/>
                    <a:pt x="10" y="46"/>
                    <a:pt x="10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7" name="Freeform 197"/>
            <p:cNvSpPr>
              <a:spLocks noEditPoints="1"/>
            </p:cNvSpPr>
            <p:nvPr/>
          </p:nvSpPr>
          <p:spPr bwMode="auto">
            <a:xfrm>
              <a:off x="8911873" y="2537953"/>
              <a:ext cx="176999" cy="80723"/>
            </a:xfrm>
            <a:custGeom>
              <a:avLst/>
              <a:gdLst>
                <a:gd name="T0" fmla="*/ 99 w 101"/>
                <a:gd name="T1" fmla="*/ 4 h 46"/>
                <a:gd name="T2" fmla="*/ 92 w 101"/>
                <a:gd name="T3" fmla="*/ 0 h 46"/>
                <a:gd name="T4" fmla="*/ 84 w 101"/>
                <a:gd name="T5" fmla="*/ 5 h 46"/>
                <a:gd name="T6" fmla="*/ 49 w 101"/>
                <a:gd name="T7" fmla="*/ 28 h 46"/>
                <a:gd name="T8" fmla="*/ 27 w 101"/>
                <a:gd name="T9" fmla="*/ 20 h 46"/>
                <a:gd name="T10" fmla="*/ 32 w 101"/>
                <a:gd name="T11" fmla="*/ 20 h 46"/>
                <a:gd name="T12" fmla="*/ 35 w 101"/>
                <a:gd name="T13" fmla="*/ 16 h 46"/>
                <a:gd name="T14" fmla="*/ 33 w 101"/>
                <a:gd name="T15" fmla="*/ 12 h 46"/>
                <a:gd name="T16" fmla="*/ 6 w 101"/>
                <a:gd name="T17" fmla="*/ 0 h 46"/>
                <a:gd name="T18" fmla="*/ 2 w 101"/>
                <a:gd name="T19" fmla="*/ 1 h 46"/>
                <a:gd name="T20" fmla="*/ 0 w 101"/>
                <a:gd name="T21" fmla="*/ 4 h 46"/>
                <a:gd name="T22" fmla="*/ 0 w 101"/>
                <a:gd name="T23" fmla="*/ 34 h 46"/>
                <a:gd name="T24" fmla="*/ 3 w 101"/>
                <a:gd name="T25" fmla="*/ 37 h 46"/>
                <a:gd name="T26" fmla="*/ 7 w 101"/>
                <a:gd name="T27" fmla="*/ 36 h 46"/>
                <a:gd name="T28" fmla="*/ 11 w 101"/>
                <a:gd name="T29" fmla="*/ 30 h 46"/>
                <a:gd name="T30" fmla="*/ 49 w 101"/>
                <a:gd name="T31" fmla="*/ 46 h 46"/>
                <a:gd name="T32" fmla="*/ 100 w 101"/>
                <a:gd name="T33" fmla="*/ 12 h 46"/>
                <a:gd name="T34" fmla="*/ 99 w 101"/>
                <a:gd name="T35" fmla="*/ 4 h 46"/>
                <a:gd name="T36" fmla="*/ 99 w 101"/>
                <a:gd name="T37" fmla="*/ 4 h 46"/>
                <a:gd name="T38" fmla="*/ 99 w 101"/>
                <a:gd name="T3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46">
                  <a:moveTo>
                    <a:pt x="99" y="4"/>
                  </a:moveTo>
                  <a:cubicBezTo>
                    <a:pt x="98" y="1"/>
                    <a:pt x="95" y="0"/>
                    <a:pt x="92" y="0"/>
                  </a:cubicBezTo>
                  <a:cubicBezTo>
                    <a:pt x="88" y="0"/>
                    <a:pt x="85" y="2"/>
                    <a:pt x="84" y="5"/>
                  </a:cubicBezTo>
                  <a:cubicBezTo>
                    <a:pt x="78" y="19"/>
                    <a:pt x="65" y="28"/>
                    <a:pt x="49" y="28"/>
                  </a:cubicBezTo>
                  <a:cubicBezTo>
                    <a:pt x="41" y="28"/>
                    <a:pt x="33" y="25"/>
                    <a:pt x="27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3" y="19"/>
                    <a:pt x="35" y="18"/>
                    <a:pt x="35" y="16"/>
                  </a:cubicBezTo>
                  <a:cubicBezTo>
                    <a:pt x="35" y="15"/>
                    <a:pt x="34" y="13"/>
                    <a:pt x="33" y="1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7"/>
                    <a:pt x="3" y="37"/>
                  </a:cubicBezTo>
                  <a:cubicBezTo>
                    <a:pt x="4" y="38"/>
                    <a:pt x="6" y="37"/>
                    <a:pt x="7" y="36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21" y="40"/>
                    <a:pt x="34" y="46"/>
                    <a:pt x="49" y="46"/>
                  </a:cubicBezTo>
                  <a:cubicBezTo>
                    <a:pt x="72" y="46"/>
                    <a:pt x="92" y="32"/>
                    <a:pt x="100" y="12"/>
                  </a:cubicBezTo>
                  <a:cubicBezTo>
                    <a:pt x="101" y="9"/>
                    <a:pt x="101" y="6"/>
                    <a:pt x="99" y="4"/>
                  </a:cubicBezTo>
                  <a:close/>
                  <a:moveTo>
                    <a:pt x="99" y="4"/>
                  </a:moveTo>
                  <a:cubicBezTo>
                    <a:pt x="99" y="4"/>
                    <a:pt x="99" y="4"/>
                    <a:pt x="99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8" name="Freeform 198"/>
            <p:cNvSpPr>
              <a:spLocks noEditPoints="1"/>
            </p:cNvSpPr>
            <p:nvPr/>
          </p:nvSpPr>
          <p:spPr bwMode="auto">
            <a:xfrm>
              <a:off x="7556611" y="3248910"/>
              <a:ext cx="178480" cy="80723"/>
            </a:xfrm>
            <a:custGeom>
              <a:avLst/>
              <a:gdLst>
                <a:gd name="T0" fmla="*/ 10 w 102"/>
                <a:gd name="T1" fmla="*/ 46 h 46"/>
                <a:gd name="T2" fmla="*/ 18 w 102"/>
                <a:gd name="T3" fmla="*/ 40 h 46"/>
                <a:gd name="T4" fmla="*/ 52 w 102"/>
                <a:gd name="T5" fmla="*/ 17 h 46"/>
                <a:gd name="T6" fmla="*/ 75 w 102"/>
                <a:gd name="T7" fmla="*/ 25 h 46"/>
                <a:gd name="T8" fmla="*/ 70 w 102"/>
                <a:gd name="T9" fmla="*/ 26 h 46"/>
                <a:gd name="T10" fmla="*/ 67 w 102"/>
                <a:gd name="T11" fmla="*/ 29 h 46"/>
                <a:gd name="T12" fmla="*/ 69 w 102"/>
                <a:gd name="T13" fmla="*/ 33 h 46"/>
                <a:gd name="T14" fmla="*/ 96 w 102"/>
                <a:gd name="T15" fmla="*/ 45 h 46"/>
                <a:gd name="T16" fmla="*/ 100 w 102"/>
                <a:gd name="T17" fmla="*/ 45 h 46"/>
                <a:gd name="T18" fmla="*/ 102 w 102"/>
                <a:gd name="T19" fmla="*/ 42 h 46"/>
                <a:gd name="T20" fmla="*/ 102 w 102"/>
                <a:gd name="T21" fmla="*/ 12 h 46"/>
                <a:gd name="T22" fmla="*/ 99 w 102"/>
                <a:gd name="T23" fmla="*/ 8 h 46"/>
                <a:gd name="T24" fmla="*/ 95 w 102"/>
                <a:gd name="T25" fmla="*/ 10 h 46"/>
                <a:gd name="T26" fmla="*/ 91 w 102"/>
                <a:gd name="T27" fmla="*/ 15 h 46"/>
                <a:gd name="T28" fmla="*/ 52 w 102"/>
                <a:gd name="T29" fmla="*/ 0 h 46"/>
                <a:gd name="T30" fmla="*/ 2 w 102"/>
                <a:gd name="T31" fmla="*/ 33 h 46"/>
                <a:gd name="T32" fmla="*/ 2 w 102"/>
                <a:gd name="T33" fmla="*/ 42 h 46"/>
                <a:gd name="T34" fmla="*/ 10 w 102"/>
                <a:gd name="T35" fmla="*/ 46 h 46"/>
                <a:gd name="T36" fmla="*/ 10 w 102"/>
                <a:gd name="T37" fmla="*/ 46 h 46"/>
                <a:gd name="T38" fmla="*/ 10 w 102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46">
                  <a:moveTo>
                    <a:pt x="10" y="46"/>
                  </a:moveTo>
                  <a:cubicBezTo>
                    <a:pt x="13" y="46"/>
                    <a:pt x="17" y="43"/>
                    <a:pt x="18" y="40"/>
                  </a:cubicBezTo>
                  <a:cubicBezTo>
                    <a:pt x="24" y="27"/>
                    <a:pt x="37" y="17"/>
                    <a:pt x="52" y="17"/>
                  </a:cubicBezTo>
                  <a:cubicBezTo>
                    <a:pt x="61" y="17"/>
                    <a:pt x="69" y="20"/>
                    <a:pt x="75" y="25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8" y="26"/>
                    <a:pt x="67" y="27"/>
                    <a:pt x="67" y="29"/>
                  </a:cubicBezTo>
                  <a:cubicBezTo>
                    <a:pt x="67" y="31"/>
                    <a:pt x="68" y="32"/>
                    <a:pt x="69" y="33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7" y="46"/>
                    <a:pt x="99" y="46"/>
                    <a:pt x="100" y="45"/>
                  </a:cubicBezTo>
                  <a:cubicBezTo>
                    <a:pt x="101" y="44"/>
                    <a:pt x="102" y="43"/>
                    <a:pt x="102" y="4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0"/>
                    <a:pt x="101" y="9"/>
                    <a:pt x="99" y="8"/>
                  </a:cubicBezTo>
                  <a:cubicBezTo>
                    <a:pt x="97" y="8"/>
                    <a:pt x="96" y="8"/>
                    <a:pt x="95" y="10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81" y="6"/>
                    <a:pt x="67" y="0"/>
                    <a:pt x="52" y="0"/>
                  </a:cubicBezTo>
                  <a:cubicBezTo>
                    <a:pt x="30" y="0"/>
                    <a:pt x="10" y="13"/>
                    <a:pt x="2" y="33"/>
                  </a:cubicBezTo>
                  <a:cubicBezTo>
                    <a:pt x="0" y="36"/>
                    <a:pt x="1" y="39"/>
                    <a:pt x="2" y="42"/>
                  </a:cubicBezTo>
                  <a:cubicBezTo>
                    <a:pt x="4" y="44"/>
                    <a:pt x="7" y="46"/>
                    <a:pt x="10" y="46"/>
                  </a:cubicBezTo>
                  <a:close/>
                  <a:moveTo>
                    <a:pt x="10" y="46"/>
                  </a:moveTo>
                  <a:cubicBezTo>
                    <a:pt x="10" y="46"/>
                    <a:pt x="10" y="46"/>
                    <a:pt x="10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9" name="Freeform 199"/>
            <p:cNvSpPr>
              <a:spLocks noEditPoints="1"/>
            </p:cNvSpPr>
            <p:nvPr/>
          </p:nvSpPr>
          <p:spPr bwMode="auto">
            <a:xfrm>
              <a:off x="7561795" y="3359256"/>
              <a:ext cx="176999" cy="82204"/>
            </a:xfrm>
            <a:custGeom>
              <a:avLst/>
              <a:gdLst>
                <a:gd name="T0" fmla="*/ 99 w 101"/>
                <a:gd name="T1" fmla="*/ 5 h 47"/>
                <a:gd name="T2" fmla="*/ 92 w 101"/>
                <a:gd name="T3" fmla="*/ 1 h 47"/>
                <a:gd name="T4" fmla="*/ 84 w 101"/>
                <a:gd name="T5" fmla="*/ 6 h 47"/>
                <a:gd name="T6" fmla="*/ 49 w 101"/>
                <a:gd name="T7" fmla="*/ 29 h 47"/>
                <a:gd name="T8" fmla="*/ 27 w 101"/>
                <a:gd name="T9" fmla="*/ 21 h 47"/>
                <a:gd name="T10" fmla="*/ 32 w 101"/>
                <a:gd name="T11" fmla="*/ 20 h 47"/>
                <a:gd name="T12" fmla="*/ 35 w 101"/>
                <a:gd name="T13" fmla="*/ 17 h 47"/>
                <a:gd name="T14" fmla="*/ 33 w 101"/>
                <a:gd name="T15" fmla="*/ 13 h 47"/>
                <a:gd name="T16" fmla="*/ 6 w 101"/>
                <a:gd name="T17" fmla="*/ 1 h 47"/>
                <a:gd name="T18" fmla="*/ 2 w 101"/>
                <a:gd name="T19" fmla="*/ 1 h 47"/>
                <a:gd name="T20" fmla="*/ 0 w 101"/>
                <a:gd name="T21" fmla="*/ 4 h 47"/>
                <a:gd name="T22" fmla="*/ 0 w 101"/>
                <a:gd name="T23" fmla="*/ 34 h 47"/>
                <a:gd name="T24" fmla="*/ 3 w 101"/>
                <a:gd name="T25" fmla="*/ 38 h 47"/>
                <a:gd name="T26" fmla="*/ 7 w 101"/>
                <a:gd name="T27" fmla="*/ 36 h 47"/>
                <a:gd name="T28" fmla="*/ 11 w 101"/>
                <a:gd name="T29" fmla="*/ 31 h 47"/>
                <a:gd name="T30" fmla="*/ 49 w 101"/>
                <a:gd name="T31" fmla="*/ 47 h 47"/>
                <a:gd name="T32" fmla="*/ 100 w 101"/>
                <a:gd name="T33" fmla="*/ 13 h 47"/>
                <a:gd name="T34" fmla="*/ 99 w 101"/>
                <a:gd name="T35" fmla="*/ 5 h 47"/>
                <a:gd name="T36" fmla="*/ 99 w 101"/>
                <a:gd name="T37" fmla="*/ 5 h 47"/>
                <a:gd name="T38" fmla="*/ 99 w 101"/>
                <a:gd name="T39" fmla="*/ 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47">
                  <a:moveTo>
                    <a:pt x="99" y="5"/>
                  </a:moveTo>
                  <a:cubicBezTo>
                    <a:pt x="98" y="2"/>
                    <a:pt x="95" y="1"/>
                    <a:pt x="92" y="1"/>
                  </a:cubicBezTo>
                  <a:cubicBezTo>
                    <a:pt x="88" y="1"/>
                    <a:pt x="85" y="3"/>
                    <a:pt x="84" y="6"/>
                  </a:cubicBezTo>
                  <a:cubicBezTo>
                    <a:pt x="78" y="20"/>
                    <a:pt x="65" y="29"/>
                    <a:pt x="49" y="29"/>
                  </a:cubicBezTo>
                  <a:cubicBezTo>
                    <a:pt x="41" y="29"/>
                    <a:pt x="33" y="26"/>
                    <a:pt x="27" y="21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3" y="20"/>
                    <a:pt x="35" y="19"/>
                    <a:pt x="35" y="17"/>
                  </a:cubicBezTo>
                  <a:cubicBezTo>
                    <a:pt x="35" y="15"/>
                    <a:pt x="34" y="14"/>
                    <a:pt x="33" y="1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1" y="37"/>
                    <a:pt x="3" y="38"/>
                  </a:cubicBezTo>
                  <a:cubicBezTo>
                    <a:pt x="4" y="38"/>
                    <a:pt x="6" y="38"/>
                    <a:pt x="7" y="36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21" y="41"/>
                    <a:pt x="34" y="47"/>
                    <a:pt x="49" y="47"/>
                  </a:cubicBezTo>
                  <a:cubicBezTo>
                    <a:pt x="72" y="47"/>
                    <a:pt x="92" y="33"/>
                    <a:pt x="100" y="13"/>
                  </a:cubicBezTo>
                  <a:cubicBezTo>
                    <a:pt x="101" y="10"/>
                    <a:pt x="101" y="7"/>
                    <a:pt x="99" y="5"/>
                  </a:cubicBezTo>
                  <a:close/>
                  <a:moveTo>
                    <a:pt x="99" y="5"/>
                  </a:moveTo>
                  <a:cubicBezTo>
                    <a:pt x="99" y="5"/>
                    <a:pt x="99" y="5"/>
                    <a:pt x="99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0" name="Freeform 200"/>
            <p:cNvSpPr>
              <a:spLocks noEditPoints="1"/>
            </p:cNvSpPr>
            <p:nvPr/>
          </p:nvSpPr>
          <p:spPr bwMode="auto">
            <a:xfrm>
              <a:off x="8281639" y="2005475"/>
              <a:ext cx="176999" cy="80723"/>
            </a:xfrm>
            <a:custGeom>
              <a:avLst/>
              <a:gdLst>
                <a:gd name="T0" fmla="*/ 9 w 101"/>
                <a:gd name="T1" fmla="*/ 46 h 46"/>
                <a:gd name="T2" fmla="*/ 18 w 101"/>
                <a:gd name="T3" fmla="*/ 40 h 46"/>
                <a:gd name="T4" fmla="*/ 52 w 101"/>
                <a:gd name="T5" fmla="*/ 17 h 46"/>
                <a:gd name="T6" fmla="*/ 75 w 101"/>
                <a:gd name="T7" fmla="*/ 25 h 46"/>
                <a:gd name="T8" fmla="*/ 70 w 101"/>
                <a:gd name="T9" fmla="*/ 26 h 46"/>
                <a:gd name="T10" fmla="*/ 66 w 101"/>
                <a:gd name="T11" fmla="*/ 29 h 46"/>
                <a:gd name="T12" fmla="*/ 69 w 101"/>
                <a:gd name="T13" fmla="*/ 33 h 46"/>
                <a:gd name="T14" fmla="*/ 96 w 101"/>
                <a:gd name="T15" fmla="*/ 45 h 46"/>
                <a:gd name="T16" fmla="*/ 99 w 101"/>
                <a:gd name="T17" fmla="*/ 45 h 46"/>
                <a:gd name="T18" fmla="*/ 101 w 101"/>
                <a:gd name="T19" fmla="*/ 42 h 46"/>
                <a:gd name="T20" fmla="*/ 101 w 101"/>
                <a:gd name="T21" fmla="*/ 12 h 46"/>
                <a:gd name="T22" fmla="*/ 99 w 101"/>
                <a:gd name="T23" fmla="*/ 8 h 46"/>
                <a:gd name="T24" fmla="*/ 94 w 101"/>
                <a:gd name="T25" fmla="*/ 10 h 46"/>
                <a:gd name="T26" fmla="*/ 91 w 101"/>
                <a:gd name="T27" fmla="*/ 16 h 46"/>
                <a:gd name="T28" fmla="*/ 52 w 101"/>
                <a:gd name="T29" fmla="*/ 0 h 46"/>
                <a:gd name="T30" fmla="*/ 1 w 101"/>
                <a:gd name="T31" fmla="*/ 33 h 46"/>
                <a:gd name="T32" fmla="*/ 2 w 101"/>
                <a:gd name="T33" fmla="*/ 42 h 46"/>
                <a:gd name="T34" fmla="*/ 9 w 101"/>
                <a:gd name="T35" fmla="*/ 46 h 46"/>
                <a:gd name="T36" fmla="*/ 9 w 101"/>
                <a:gd name="T37" fmla="*/ 46 h 46"/>
                <a:gd name="T38" fmla="*/ 9 w 101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46">
                  <a:moveTo>
                    <a:pt x="9" y="46"/>
                  </a:moveTo>
                  <a:cubicBezTo>
                    <a:pt x="13" y="46"/>
                    <a:pt x="16" y="44"/>
                    <a:pt x="18" y="40"/>
                  </a:cubicBezTo>
                  <a:cubicBezTo>
                    <a:pt x="23" y="27"/>
                    <a:pt x="36" y="17"/>
                    <a:pt x="52" y="17"/>
                  </a:cubicBezTo>
                  <a:cubicBezTo>
                    <a:pt x="60" y="17"/>
                    <a:pt x="68" y="20"/>
                    <a:pt x="75" y="25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8" y="26"/>
                    <a:pt x="67" y="28"/>
                    <a:pt x="66" y="29"/>
                  </a:cubicBezTo>
                  <a:cubicBezTo>
                    <a:pt x="66" y="31"/>
                    <a:pt x="67" y="33"/>
                    <a:pt x="69" y="33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7" y="46"/>
                    <a:pt x="98" y="46"/>
                    <a:pt x="99" y="45"/>
                  </a:cubicBezTo>
                  <a:cubicBezTo>
                    <a:pt x="100" y="44"/>
                    <a:pt x="101" y="43"/>
                    <a:pt x="101" y="4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0"/>
                    <a:pt x="100" y="9"/>
                    <a:pt x="99" y="8"/>
                  </a:cubicBezTo>
                  <a:cubicBezTo>
                    <a:pt x="97" y="8"/>
                    <a:pt x="95" y="9"/>
                    <a:pt x="94" y="10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1" y="6"/>
                    <a:pt x="67" y="0"/>
                    <a:pt x="52" y="0"/>
                  </a:cubicBezTo>
                  <a:cubicBezTo>
                    <a:pt x="29" y="0"/>
                    <a:pt x="10" y="14"/>
                    <a:pt x="1" y="33"/>
                  </a:cubicBezTo>
                  <a:cubicBezTo>
                    <a:pt x="0" y="36"/>
                    <a:pt x="0" y="39"/>
                    <a:pt x="2" y="42"/>
                  </a:cubicBezTo>
                  <a:cubicBezTo>
                    <a:pt x="4" y="44"/>
                    <a:pt x="6" y="46"/>
                    <a:pt x="9" y="46"/>
                  </a:cubicBezTo>
                  <a:close/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1" name="Freeform 201"/>
            <p:cNvSpPr>
              <a:spLocks noEditPoints="1"/>
            </p:cNvSpPr>
            <p:nvPr/>
          </p:nvSpPr>
          <p:spPr bwMode="auto">
            <a:xfrm>
              <a:off x="8286823" y="2118044"/>
              <a:ext cx="176999" cy="79983"/>
            </a:xfrm>
            <a:custGeom>
              <a:avLst/>
              <a:gdLst>
                <a:gd name="T0" fmla="*/ 99 w 101"/>
                <a:gd name="T1" fmla="*/ 4 h 46"/>
                <a:gd name="T2" fmla="*/ 91 w 101"/>
                <a:gd name="T3" fmla="*/ 0 h 46"/>
                <a:gd name="T4" fmla="*/ 83 w 101"/>
                <a:gd name="T5" fmla="*/ 5 h 46"/>
                <a:gd name="T6" fmla="*/ 49 w 101"/>
                <a:gd name="T7" fmla="*/ 28 h 46"/>
                <a:gd name="T8" fmla="*/ 26 w 101"/>
                <a:gd name="T9" fmla="*/ 20 h 46"/>
                <a:gd name="T10" fmla="*/ 31 w 101"/>
                <a:gd name="T11" fmla="*/ 20 h 46"/>
                <a:gd name="T12" fmla="*/ 34 w 101"/>
                <a:gd name="T13" fmla="*/ 16 h 46"/>
                <a:gd name="T14" fmla="*/ 32 w 101"/>
                <a:gd name="T15" fmla="*/ 12 h 46"/>
                <a:gd name="T16" fmla="*/ 5 w 101"/>
                <a:gd name="T17" fmla="*/ 0 h 46"/>
                <a:gd name="T18" fmla="*/ 1 w 101"/>
                <a:gd name="T19" fmla="*/ 0 h 46"/>
                <a:gd name="T20" fmla="*/ 0 w 101"/>
                <a:gd name="T21" fmla="*/ 4 h 46"/>
                <a:gd name="T22" fmla="*/ 0 w 101"/>
                <a:gd name="T23" fmla="*/ 33 h 46"/>
                <a:gd name="T24" fmla="*/ 2 w 101"/>
                <a:gd name="T25" fmla="*/ 37 h 46"/>
                <a:gd name="T26" fmla="*/ 7 w 101"/>
                <a:gd name="T27" fmla="*/ 36 h 46"/>
                <a:gd name="T28" fmla="*/ 10 w 101"/>
                <a:gd name="T29" fmla="*/ 30 h 46"/>
                <a:gd name="T30" fmla="*/ 49 w 101"/>
                <a:gd name="T31" fmla="*/ 46 h 46"/>
                <a:gd name="T32" fmla="*/ 100 w 101"/>
                <a:gd name="T33" fmla="*/ 12 h 46"/>
                <a:gd name="T34" fmla="*/ 99 w 101"/>
                <a:gd name="T35" fmla="*/ 4 h 46"/>
                <a:gd name="T36" fmla="*/ 99 w 101"/>
                <a:gd name="T37" fmla="*/ 4 h 46"/>
                <a:gd name="T38" fmla="*/ 99 w 101"/>
                <a:gd name="T3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46">
                  <a:moveTo>
                    <a:pt x="99" y="4"/>
                  </a:moveTo>
                  <a:cubicBezTo>
                    <a:pt x="97" y="1"/>
                    <a:pt x="94" y="0"/>
                    <a:pt x="91" y="0"/>
                  </a:cubicBezTo>
                  <a:cubicBezTo>
                    <a:pt x="88" y="0"/>
                    <a:pt x="85" y="2"/>
                    <a:pt x="83" y="5"/>
                  </a:cubicBezTo>
                  <a:cubicBezTo>
                    <a:pt x="78" y="19"/>
                    <a:pt x="64" y="28"/>
                    <a:pt x="49" y="28"/>
                  </a:cubicBezTo>
                  <a:cubicBezTo>
                    <a:pt x="40" y="28"/>
                    <a:pt x="33" y="25"/>
                    <a:pt x="26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3" y="19"/>
                    <a:pt x="34" y="18"/>
                    <a:pt x="34" y="16"/>
                  </a:cubicBezTo>
                  <a:cubicBezTo>
                    <a:pt x="35" y="15"/>
                    <a:pt x="34" y="13"/>
                    <a:pt x="32" y="1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1" y="37"/>
                    <a:pt x="2" y="37"/>
                  </a:cubicBezTo>
                  <a:cubicBezTo>
                    <a:pt x="4" y="38"/>
                    <a:pt x="6" y="37"/>
                    <a:pt x="7" y="36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0" y="40"/>
                    <a:pt x="34" y="46"/>
                    <a:pt x="49" y="46"/>
                  </a:cubicBezTo>
                  <a:cubicBezTo>
                    <a:pt x="72" y="46"/>
                    <a:pt x="91" y="32"/>
                    <a:pt x="100" y="12"/>
                  </a:cubicBezTo>
                  <a:cubicBezTo>
                    <a:pt x="101" y="9"/>
                    <a:pt x="101" y="6"/>
                    <a:pt x="99" y="4"/>
                  </a:cubicBezTo>
                  <a:close/>
                  <a:moveTo>
                    <a:pt x="99" y="4"/>
                  </a:moveTo>
                  <a:cubicBezTo>
                    <a:pt x="99" y="4"/>
                    <a:pt x="99" y="4"/>
                    <a:pt x="99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2" name="Freeform 202"/>
            <p:cNvSpPr>
              <a:spLocks noEditPoints="1"/>
            </p:cNvSpPr>
            <p:nvPr/>
          </p:nvSpPr>
          <p:spPr bwMode="auto">
            <a:xfrm>
              <a:off x="8931128" y="3548845"/>
              <a:ext cx="205141" cy="204400"/>
            </a:xfrm>
            <a:custGeom>
              <a:avLst/>
              <a:gdLst>
                <a:gd name="T0" fmla="*/ 13 w 117"/>
                <a:gd name="T1" fmla="*/ 71 h 117"/>
                <a:gd name="T2" fmla="*/ 17 w 117"/>
                <a:gd name="T3" fmla="*/ 81 h 117"/>
                <a:gd name="T4" fmla="*/ 12 w 117"/>
                <a:gd name="T5" fmla="*/ 88 h 117"/>
                <a:gd name="T6" fmla="*/ 12 w 117"/>
                <a:gd name="T7" fmla="*/ 95 h 117"/>
                <a:gd name="T8" fmla="*/ 21 w 117"/>
                <a:gd name="T9" fmla="*/ 104 h 117"/>
                <a:gd name="T10" fmla="*/ 28 w 117"/>
                <a:gd name="T11" fmla="*/ 104 h 117"/>
                <a:gd name="T12" fmla="*/ 35 w 117"/>
                <a:gd name="T13" fmla="*/ 99 h 117"/>
                <a:gd name="T14" fmla="*/ 45 w 117"/>
                <a:gd name="T15" fmla="*/ 103 h 117"/>
                <a:gd name="T16" fmla="*/ 46 w 117"/>
                <a:gd name="T17" fmla="*/ 112 h 117"/>
                <a:gd name="T18" fmla="*/ 52 w 117"/>
                <a:gd name="T19" fmla="*/ 117 h 117"/>
                <a:gd name="T20" fmla="*/ 64 w 117"/>
                <a:gd name="T21" fmla="*/ 117 h 117"/>
                <a:gd name="T22" fmla="*/ 70 w 117"/>
                <a:gd name="T23" fmla="*/ 112 h 117"/>
                <a:gd name="T24" fmla="*/ 71 w 117"/>
                <a:gd name="T25" fmla="*/ 104 h 117"/>
                <a:gd name="T26" fmla="*/ 82 w 117"/>
                <a:gd name="T27" fmla="*/ 99 h 117"/>
                <a:gd name="T28" fmla="*/ 88 w 117"/>
                <a:gd name="T29" fmla="*/ 104 h 117"/>
                <a:gd name="T30" fmla="*/ 95 w 117"/>
                <a:gd name="T31" fmla="*/ 104 h 117"/>
                <a:gd name="T32" fmla="*/ 104 w 117"/>
                <a:gd name="T33" fmla="*/ 95 h 117"/>
                <a:gd name="T34" fmla="*/ 105 w 117"/>
                <a:gd name="T35" fmla="*/ 88 h 117"/>
                <a:gd name="T36" fmla="*/ 100 w 117"/>
                <a:gd name="T37" fmla="*/ 81 h 117"/>
                <a:gd name="T38" fmla="*/ 104 w 117"/>
                <a:gd name="T39" fmla="*/ 70 h 117"/>
                <a:gd name="T40" fmla="*/ 112 w 117"/>
                <a:gd name="T41" fmla="*/ 69 h 117"/>
                <a:gd name="T42" fmla="*/ 117 w 117"/>
                <a:gd name="T43" fmla="*/ 64 h 117"/>
                <a:gd name="T44" fmla="*/ 117 w 117"/>
                <a:gd name="T45" fmla="*/ 51 h 117"/>
                <a:gd name="T46" fmla="*/ 112 w 117"/>
                <a:gd name="T47" fmla="*/ 46 h 117"/>
                <a:gd name="T48" fmla="*/ 104 w 117"/>
                <a:gd name="T49" fmla="*/ 45 h 117"/>
                <a:gd name="T50" fmla="*/ 100 w 117"/>
                <a:gd name="T51" fmla="*/ 34 h 117"/>
                <a:gd name="T52" fmla="*/ 105 w 117"/>
                <a:gd name="T53" fmla="*/ 29 h 117"/>
                <a:gd name="T54" fmla="*/ 104 w 117"/>
                <a:gd name="T55" fmla="*/ 21 h 117"/>
                <a:gd name="T56" fmla="*/ 95 w 117"/>
                <a:gd name="T57" fmla="*/ 12 h 117"/>
                <a:gd name="T58" fmla="*/ 88 w 117"/>
                <a:gd name="T59" fmla="*/ 12 h 117"/>
                <a:gd name="T60" fmla="*/ 83 w 117"/>
                <a:gd name="T61" fmla="*/ 17 h 117"/>
                <a:gd name="T62" fmla="*/ 71 w 117"/>
                <a:gd name="T63" fmla="*/ 12 h 117"/>
                <a:gd name="T64" fmla="*/ 70 w 117"/>
                <a:gd name="T65" fmla="*/ 4 h 117"/>
                <a:gd name="T66" fmla="*/ 65 w 117"/>
                <a:gd name="T67" fmla="*/ 0 h 117"/>
                <a:gd name="T68" fmla="*/ 52 w 117"/>
                <a:gd name="T69" fmla="*/ 0 h 117"/>
                <a:gd name="T70" fmla="*/ 47 w 117"/>
                <a:gd name="T71" fmla="*/ 4 h 117"/>
                <a:gd name="T72" fmla="*/ 46 w 117"/>
                <a:gd name="T73" fmla="*/ 12 h 117"/>
                <a:gd name="T74" fmla="*/ 34 w 117"/>
                <a:gd name="T75" fmla="*/ 17 h 117"/>
                <a:gd name="T76" fmla="*/ 28 w 117"/>
                <a:gd name="T77" fmla="*/ 12 h 117"/>
                <a:gd name="T78" fmla="*/ 21 w 117"/>
                <a:gd name="T79" fmla="*/ 12 h 117"/>
                <a:gd name="T80" fmla="*/ 12 w 117"/>
                <a:gd name="T81" fmla="*/ 21 h 117"/>
                <a:gd name="T82" fmla="*/ 12 w 117"/>
                <a:gd name="T83" fmla="*/ 29 h 117"/>
                <a:gd name="T84" fmla="*/ 17 w 117"/>
                <a:gd name="T85" fmla="*/ 35 h 117"/>
                <a:gd name="T86" fmla="*/ 12 w 117"/>
                <a:gd name="T87" fmla="*/ 46 h 117"/>
                <a:gd name="T88" fmla="*/ 5 w 117"/>
                <a:gd name="T89" fmla="*/ 47 h 117"/>
                <a:gd name="T90" fmla="*/ 0 w 117"/>
                <a:gd name="T91" fmla="*/ 52 h 117"/>
                <a:gd name="T92" fmla="*/ 0 w 117"/>
                <a:gd name="T93" fmla="*/ 65 h 117"/>
                <a:gd name="T94" fmla="*/ 5 w 117"/>
                <a:gd name="T95" fmla="*/ 70 h 117"/>
                <a:gd name="T96" fmla="*/ 13 w 117"/>
                <a:gd name="T97" fmla="*/ 71 h 117"/>
                <a:gd name="T98" fmla="*/ 58 w 117"/>
                <a:gd name="T99" fmla="*/ 37 h 117"/>
                <a:gd name="T100" fmla="*/ 79 w 117"/>
                <a:gd name="T101" fmla="*/ 58 h 117"/>
                <a:gd name="T102" fmla="*/ 58 w 117"/>
                <a:gd name="T103" fmla="*/ 79 h 117"/>
                <a:gd name="T104" fmla="*/ 38 w 117"/>
                <a:gd name="T105" fmla="*/ 58 h 117"/>
                <a:gd name="T106" fmla="*/ 58 w 117"/>
                <a:gd name="T107" fmla="*/ 37 h 117"/>
                <a:gd name="T108" fmla="*/ 58 w 117"/>
                <a:gd name="T109" fmla="*/ 37 h 117"/>
                <a:gd name="T110" fmla="*/ 58 w 117"/>
                <a:gd name="T111" fmla="*/ 3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" h="117">
                  <a:moveTo>
                    <a:pt x="13" y="71"/>
                  </a:moveTo>
                  <a:cubicBezTo>
                    <a:pt x="14" y="74"/>
                    <a:pt x="15" y="78"/>
                    <a:pt x="17" y="81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0" y="90"/>
                    <a:pt x="10" y="93"/>
                    <a:pt x="12" y="95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3" y="106"/>
                    <a:pt x="26" y="106"/>
                    <a:pt x="28" y="104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8" y="101"/>
                    <a:pt x="42" y="102"/>
                    <a:pt x="45" y="103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7" y="114"/>
                    <a:pt x="49" y="117"/>
                    <a:pt x="52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7" y="117"/>
                    <a:pt x="69" y="114"/>
                    <a:pt x="70" y="112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4" y="103"/>
                    <a:pt x="78" y="101"/>
                    <a:pt x="82" y="99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90" y="106"/>
                    <a:pt x="93" y="106"/>
                    <a:pt x="95" y="104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6" y="93"/>
                    <a:pt x="106" y="90"/>
                    <a:pt x="105" y="88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102" y="78"/>
                    <a:pt x="103" y="74"/>
                    <a:pt x="104" y="70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5" y="69"/>
                    <a:pt x="117" y="67"/>
                    <a:pt x="117" y="64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17" y="49"/>
                    <a:pt x="115" y="47"/>
                    <a:pt x="112" y="46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03" y="41"/>
                    <a:pt x="102" y="38"/>
                    <a:pt x="100" y="34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6" y="26"/>
                    <a:pt x="106" y="23"/>
                    <a:pt x="104" y="21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3" y="11"/>
                    <a:pt x="90" y="10"/>
                    <a:pt x="88" y="12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79" y="14"/>
                    <a:pt x="75" y="13"/>
                    <a:pt x="71" y="12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2"/>
                    <a:pt x="67" y="0"/>
                    <a:pt x="65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9" y="0"/>
                    <a:pt x="47" y="2"/>
                    <a:pt x="47" y="4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2" y="13"/>
                    <a:pt x="38" y="14"/>
                    <a:pt x="34" y="17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6" y="10"/>
                    <a:pt x="23" y="11"/>
                    <a:pt x="21" y="1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0" y="23"/>
                    <a:pt x="10" y="26"/>
                    <a:pt x="12" y="29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5" y="38"/>
                    <a:pt x="13" y="42"/>
                    <a:pt x="12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2" y="47"/>
                    <a:pt x="0" y="49"/>
                    <a:pt x="0" y="5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7"/>
                    <a:pt x="2" y="70"/>
                    <a:pt x="5" y="70"/>
                  </a:cubicBezTo>
                  <a:lnTo>
                    <a:pt x="13" y="71"/>
                  </a:lnTo>
                  <a:close/>
                  <a:moveTo>
                    <a:pt x="58" y="37"/>
                  </a:moveTo>
                  <a:cubicBezTo>
                    <a:pt x="70" y="37"/>
                    <a:pt x="79" y="46"/>
                    <a:pt x="79" y="58"/>
                  </a:cubicBezTo>
                  <a:cubicBezTo>
                    <a:pt x="79" y="69"/>
                    <a:pt x="70" y="79"/>
                    <a:pt x="58" y="79"/>
                  </a:cubicBezTo>
                  <a:cubicBezTo>
                    <a:pt x="47" y="79"/>
                    <a:pt x="38" y="69"/>
                    <a:pt x="38" y="58"/>
                  </a:cubicBezTo>
                  <a:cubicBezTo>
                    <a:pt x="38" y="46"/>
                    <a:pt x="47" y="37"/>
                    <a:pt x="58" y="37"/>
                  </a:cubicBezTo>
                  <a:close/>
                  <a:moveTo>
                    <a:pt x="58" y="37"/>
                  </a:moveTo>
                  <a:cubicBezTo>
                    <a:pt x="58" y="37"/>
                    <a:pt x="58" y="37"/>
                    <a:pt x="58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3" name="Freeform 203"/>
            <p:cNvSpPr>
              <a:spLocks noEditPoints="1"/>
            </p:cNvSpPr>
            <p:nvPr/>
          </p:nvSpPr>
          <p:spPr bwMode="auto">
            <a:xfrm>
              <a:off x="9108127" y="3651786"/>
              <a:ext cx="168112" cy="170333"/>
            </a:xfrm>
            <a:custGeom>
              <a:avLst/>
              <a:gdLst>
                <a:gd name="T0" fmla="*/ 82 w 96"/>
                <a:gd name="T1" fmla="*/ 15 h 97"/>
                <a:gd name="T2" fmla="*/ 76 w 96"/>
                <a:gd name="T3" fmla="*/ 9 h 97"/>
                <a:gd name="T4" fmla="*/ 69 w 96"/>
                <a:gd name="T5" fmla="*/ 10 h 97"/>
                <a:gd name="T6" fmla="*/ 65 w 96"/>
                <a:gd name="T7" fmla="*/ 13 h 97"/>
                <a:gd name="T8" fmla="*/ 55 w 96"/>
                <a:gd name="T9" fmla="*/ 10 h 97"/>
                <a:gd name="T10" fmla="*/ 54 w 96"/>
                <a:gd name="T11" fmla="*/ 5 h 97"/>
                <a:gd name="T12" fmla="*/ 48 w 96"/>
                <a:gd name="T13" fmla="*/ 1 h 97"/>
                <a:gd name="T14" fmla="*/ 40 w 96"/>
                <a:gd name="T15" fmla="*/ 1 h 97"/>
                <a:gd name="T16" fmla="*/ 35 w 96"/>
                <a:gd name="T17" fmla="*/ 6 h 97"/>
                <a:gd name="T18" fmla="*/ 35 w 96"/>
                <a:gd name="T19" fmla="*/ 12 h 97"/>
                <a:gd name="T20" fmla="*/ 25 w 96"/>
                <a:gd name="T21" fmla="*/ 16 h 97"/>
                <a:gd name="T22" fmla="*/ 21 w 96"/>
                <a:gd name="T23" fmla="*/ 14 h 97"/>
                <a:gd name="T24" fmla="*/ 14 w 96"/>
                <a:gd name="T25" fmla="*/ 15 h 97"/>
                <a:gd name="T26" fmla="*/ 8 w 96"/>
                <a:gd name="T27" fmla="*/ 21 h 97"/>
                <a:gd name="T28" fmla="*/ 9 w 96"/>
                <a:gd name="T29" fmla="*/ 28 h 97"/>
                <a:gd name="T30" fmla="*/ 12 w 96"/>
                <a:gd name="T31" fmla="*/ 32 h 97"/>
                <a:gd name="T32" fmla="*/ 10 w 96"/>
                <a:gd name="T33" fmla="*/ 42 h 97"/>
                <a:gd name="T34" fmla="*/ 4 w 96"/>
                <a:gd name="T35" fmla="*/ 43 h 97"/>
                <a:gd name="T36" fmla="*/ 0 w 96"/>
                <a:gd name="T37" fmla="*/ 49 h 97"/>
                <a:gd name="T38" fmla="*/ 1 w 96"/>
                <a:gd name="T39" fmla="*/ 57 h 97"/>
                <a:gd name="T40" fmla="*/ 6 w 96"/>
                <a:gd name="T41" fmla="*/ 62 h 97"/>
                <a:gd name="T42" fmla="*/ 12 w 96"/>
                <a:gd name="T43" fmla="*/ 62 h 97"/>
                <a:gd name="T44" fmla="*/ 16 w 96"/>
                <a:gd name="T45" fmla="*/ 70 h 97"/>
                <a:gd name="T46" fmla="*/ 13 w 96"/>
                <a:gd name="T47" fmla="*/ 75 h 97"/>
                <a:gd name="T48" fmla="*/ 14 w 96"/>
                <a:gd name="T49" fmla="*/ 82 h 97"/>
                <a:gd name="T50" fmla="*/ 20 w 96"/>
                <a:gd name="T51" fmla="*/ 88 h 97"/>
                <a:gd name="T52" fmla="*/ 27 w 96"/>
                <a:gd name="T53" fmla="*/ 88 h 97"/>
                <a:gd name="T54" fmla="*/ 32 w 96"/>
                <a:gd name="T55" fmla="*/ 84 h 97"/>
                <a:gd name="T56" fmla="*/ 41 w 96"/>
                <a:gd name="T57" fmla="*/ 87 h 97"/>
                <a:gd name="T58" fmla="*/ 42 w 96"/>
                <a:gd name="T59" fmla="*/ 93 h 97"/>
                <a:gd name="T60" fmla="*/ 47 w 96"/>
                <a:gd name="T61" fmla="*/ 97 h 97"/>
                <a:gd name="T62" fmla="*/ 56 w 96"/>
                <a:gd name="T63" fmla="*/ 96 h 97"/>
                <a:gd name="T64" fmla="*/ 61 w 96"/>
                <a:gd name="T65" fmla="*/ 91 h 97"/>
                <a:gd name="T66" fmla="*/ 61 w 96"/>
                <a:gd name="T67" fmla="*/ 85 h 97"/>
                <a:gd name="T68" fmla="*/ 70 w 96"/>
                <a:gd name="T69" fmla="*/ 81 h 97"/>
                <a:gd name="T70" fmla="*/ 75 w 96"/>
                <a:gd name="T71" fmla="*/ 84 h 97"/>
                <a:gd name="T72" fmla="*/ 82 w 96"/>
                <a:gd name="T73" fmla="*/ 83 h 97"/>
                <a:gd name="T74" fmla="*/ 87 w 96"/>
                <a:gd name="T75" fmla="*/ 76 h 97"/>
                <a:gd name="T76" fmla="*/ 87 w 96"/>
                <a:gd name="T77" fmla="*/ 69 h 97"/>
                <a:gd name="T78" fmla="*/ 83 w 96"/>
                <a:gd name="T79" fmla="*/ 65 h 97"/>
                <a:gd name="T80" fmla="*/ 86 w 96"/>
                <a:gd name="T81" fmla="*/ 55 h 97"/>
                <a:gd name="T82" fmla="*/ 92 w 96"/>
                <a:gd name="T83" fmla="*/ 54 h 97"/>
                <a:gd name="T84" fmla="*/ 96 w 96"/>
                <a:gd name="T85" fmla="*/ 49 h 97"/>
                <a:gd name="T86" fmla="*/ 95 w 96"/>
                <a:gd name="T87" fmla="*/ 40 h 97"/>
                <a:gd name="T88" fmla="*/ 90 w 96"/>
                <a:gd name="T89" fmla="*/ 35 h 97"/>
                <a:gd name="T90" fmla="*/ 85 w 96"/>
                <a:gd name="T91" fmla="*/ 35 h 97"/>
                <a:gd name="T92" fmla="*/ 80 w 96"/>
                <a:gd name="T93" fmla="*/ 26 h 97"/>
                <a:gd name="T94" fmla="*/ 83 w 96"/>
                <a:gd name="T95" fmla="*/ 22 h 97"/>
                <a:gd name="T96" fmla="*/ 82 w 96"/>
                <a:gd name="T97" fmla="*/ 15 h 97"/>
                <a:gd name="T98" fmla="*/ 50 w 96"/>
                <a:gd name="T99" fmla="*/ 65 h 97"/>
                <a:gd name="T100" fmla="*/ 31 w 96"/>
                <a:gd name="T101" fmla="*/ 50 h 97"/>
                <a:gd name="T102" fmla="*/ 47 w 96"/>
                <a:gd name="T103" fmla="*/ 31 h 97"/>
                <a:gd name="T104" fmla="*/ 65 w 96"/>
                <a:gd name="T105" fmla="*/ 47 h 97"/>
                <a:gd name="T106" fmla="*/ 50 w 96"/>
                <a:gd name="T107" fmla="*/ 65 h 97"/>
                <a:gd name="T108" fmla="*/ 50 w 96"/>
                <a:gd name="T109" fmla="*/ 65 h 97"/>
                <a:gd name="T110" fmla="*/ 50 w 96"/>
                <a:gd name="T111" fmla="*/ 6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6" h="97">
                  <a:moveTo>
                    <a:pt x="82" y="15"/>
                  </a:moveTo>
                  <a:cubicBezTo>
                    <a:pt x="76" y="9"/>
                    <a:pt x="76" y="9"/>
                    <a:pt x="76" y="9"/>
                  </a:cubicBezTo>
                  <a:cubicBezTo>
                    <a:pt x="74" y="8"/>
                    <a:pt x="71" y="8"/>
                    <a:pt x="69" y="1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2" y="12"/>
                    <a:pt x="59" y="10"/>
                    <a:pt x="55" y="10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1" y="0"/>
                    <a:pt x="48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7" y="2"/>
                    <a:pt x="35" y="4"/>
                    <a:pt x="35" y="6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1" y="13"/>
                    <a:pt x="28" y="14"/>
                    <a:pt x="25" y="16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9" y="12"/>
                    <a:pt x="16" y="13"/>
                    <a:pt x="14" y="15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3"/>
                    <a:pt x="7" y="26"/>
                    <a:pt x="9" y="28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5"/>
                    <a:pt x="10" y="39"/>
                    <a:pt x="10" y="42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" y="43"/>
                    <a:pt x="0" y="46"/>
                    <a:pt x="0" y="49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60"/>
                    <a:pt x="3" y="62"/>
                    <a:pt x="6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3" y="65"/>
                    <a:pt x="14" y="68"/>
                    <a:pt x="16" y="70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1" y="78"/>
                    <a:pt x="11" y="81"/>
                    <a:pt x="14" y="82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2" y="90"/>
                    <a:pt x="25" y="90"/>
                    <a:pt x="27" y="88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4" y="85"/>
                    <a:pt x="37" y="86"/>
                    <a:pt x="41" y="87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5"/>
                    <a:pt x="45" y="97"/>
                    <a:pt x="47" y="97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59" y="96"/>
                    <a:pt x="61" y="94"/>
                    <a:pt x="61" y="91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4" y="84"/>
                    <a:pt x="67" y="82"/>
                    <a:pt x="70" y="81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7" y="85"/>
                    <a:pt x="80" y="85"/>
                    <a:pt x="82" y="83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9" y="74"/>
                    <a:pt x="89" y="71"/>
                    <a:pt x="87" y="69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5" y="62"/>
                    <a:pt x="86" y="59"/>
                    <a:pt x="86" y="55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4" y="54"/>
                    <a:pt x="96" y="51"/>
                    <a:pt x="96" y="49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5" y="37"/>
                    <a:pt x="93" y="35"/>
                    <a:pt x="90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4" y="32"/>
                    <a:pt x="82" y="29"/>
                    <a:pt x="80" y="26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5" y="20"/>
                    <a:pt x="84" y="17"/>
                    <a:pt x="82" y="15"/>
                  </a:cubicBezTo>
                  <a:close/>
                  <a:moveTo>
                    <a:pt x="50" y="65"/>
                  </a:moveTo>
                  <a:cubicBezTo>
                    <a:pt x="40" y="66"/>
                    <a:pt x="32" y="59"/>
                    <a:pt x="31" y="50"/>
                  </a:cubicBezTo>
                  <a:cubicBezTo>
                    <a:pt x="30" y="40"/>
                    <a:pt x="37" y="32"/>
                    <a:pt x="47" y="31"/>
                  </a:cubicBezTo>
                  <a:cubicBezTo>
                    <a:pt x="56" y="30"/>
                    <a:pt x="64" y="37"/>
                    <a:pt x="65" y="47"/>
                  </a:cubicBezTo>
                  <a:cubicBezTo>
                    <a:pt x="66" y="56"/>
                    <a:pt x="59" y="64"/>
                    <a:pt x="50" y="65"/>
                  </a:cubicBezTo>
                  <a:close/>
                  <a:moveTo>
                    <a:pt x="50" y="65"/>
                  </a:moveTo>
                  <a:cubicBezTo>
                    <a:pt x="50" y="65"/>
                    <a:pt x="50" y="65"/>
                    <a:pt x="50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4" name="Freeform 204"/>
            <p:cNvSpPr>
              <a:spLocks noEditPoints="1"/>
            </p:cNvSpPr>
            <p:nvPr/>
          </p:nvSpPr>
          <p:spPr bwMode="auto">
            <a:xfrm>
              <a:off x="8997780" y="3753245"/>
              <a:ext cx="136267" cy="137007"/>
            </a:xfrm>
            <a:custGeom>
              <a:avLst/>
              <a:gdLst>
                <a:gd name="T0" fmla="*/ 5 w 78"/>
                <a:gd name="T1" fmla="*/ 31 h 78"/>
                <a:gd name="T2" fmla="*/ 0 w 78"/>
                <a:gd name="T3" fmla="*/ 36 h 78"/>
                <a:gd name="T4" fmla="*/ 0 w 78"/>
                <a:gd name="T5" fmla="*/ 41 h 78"/>
                <a:gd name="T6" fmla="*/ 5 w 78"/>
                <a:gd name="T7" fmla="*/ 47 h 78"/>
                <a:gd name="T8" fmla="*/ 9 w 78"/>
                <a:gd name="T9" fmla="*/ 47 h 78"/>
                <a:gd name="T10" fmla="*/ 12 w 78"/>
                <a:gd name="T11" fmla="*/ 54 h 78"/>
                <a:gd name="T12" fmla="*/ 9 w 78"/>
                <a:gd name="T13" fmla="*/ 57 h 78"/>
                <a:gd name="T14" fmla="*/ 9 w 78"/>
                <a:gd name="T15" fmla="*/ 64 h 78"/>
                <a:gd name="T16" fmla="*/ 13 w 78"/>
                <a:gd name="T17" fmla="*/ 68 h 78"/>
                <a:gd name="T18" fmla="*/ 20 w 78"/>
                <a:gd name="T19" fmla="*/ 68 h 78"/>
                <a:gd name="T20" fmla="*/ 23 w 78"/>
                <a:gd name="T21" fmla="*/ 66 h 78"/>
                <a:gd name="T22" fmla="*/ 30 w 78"/>
                <a:gd name="T23" fmla="*/ 69 h 78"/>
                <a:gd name="T24" fmla="*/ 31 w 78"/>
                <a:gd name="T25" fmla="*/ 73 h 78"/>
                <a:gd name="T26" fmla="*/ 36 w 78"/>
                <a:gd name="T27" fmla="*/ 78 h 78"/>
                <a:gd name="T28" fmla="*/ 41 w 78"/>
                <a:gd name="T29" fmla="*/ 78 h 78"/>
                <a:gd name="T30" fmla="*/ 47 w 78"/>
                <a:gd name="T31" fmla="*/ 73 h 78"/>
                <a:gd name="T32" fmla="*/ 47 w 78"/>
                <a:gd name="T33" fmla="*/ 69 h 78"/>
                <a:gd name="T34" fmla="*/ 55 w 78"/>
                <a:gd name="T35" fmla="*/ 66 h 78"/>
                <a:gd name="T36" fmla="*/ 58 w 78"/>
                <a:gd name="T37" fmla="*/ 69 h 78"/>
                <a:gd name="T38" fmla="*/ 65 w 78"/>
                <a:gd name="T39" fmla="*/ 68 h 78"/>
                <a:gd name="T40" fmla="*/ 69 w 78"/>
                <a:gd name="T41" fmla="*/ 65 h 78"/>
                <a:gd name="T42" fmla="*/ 69 w 78"/>
                <a:gd name="T43" fmla="*/ 58 h 78"/>
                <a:gd name="T44" fmla="*/ 67 w 78"/>
                <a:gd name="T45" fmla="*/ 55 h 78"/>
                <a:gd name="T46" fmla="*/ 70 w 78"/>
                <a:gd name="T47" fmla="*/ 47 h 78"/>
                <a:gd name="T48" fmla="*/ 74 w 78"/>
                <a:gd name="T49" fmla="*/ 47 h 78"/>
                <a:gd name="T50" fmla="*/ 78 w 78"/>
                <a:gd name="T51" fmla="*/ 42 h 78"/>
                <a:gd name="T52" fmla="*/ 78 w 78"/>
                <a:gd name="T53" fmla="*/ 36 h 78"/>
                <a:gd name="T54" fmla="*/ 74 w 78"/>
                <a:gd name="T55" fmla="*/ 31 h 78"/>
                <a:gd name="T56" fmla="*/ 70 w 78"/>
                <a:gd name="T57" fmla="*/ 31 h 78"/>
                <a:gd name="T58" fmla="*/ 67 w 78"/>
                <a:gd name="T59" fmla="*/ 23 h 78"/>
                <a:gd name="T60" fmla="*/ 70 w 78"/>
                <a:gd name="T61" fmla="*/ 21 h 78"/>
                <a:gd name="T62" fmla="*/ 69 w 78"/>
                <a:gd name="T63" fmla="*/ 14 h 78"/>
                <a:gd name="T64" fmla="*/ 65 w 78"/>
                <a:gd name="T65" fmla="*/ 10 h 78"/>
                <a:gd name="T66" fmla="*/ 58 w 78"/>
                <a:gd name="T67" fmla="*/ 9 h 78"/>
                <a:gd name="T68" fmla="*/ 56 w 78"/>
                <a:gd name="T69" fmla="*/ 11 h 78"/>
                <a:gd name="T70" fmla="*/ 48 w 78"/>
                <a:gd name="T71" fmla="*/ 8 h 78"/>
                <a:gd name="T72" fmla="*/ 48 w 78"/>
                <a:gd name="T73" fmla="*/ 5 h 78"/>
                <a:gd name="T74" fmla="*/ 43 w 78"/>
                <a:gd name="T75" fmla="*/ 0 h 78"/>
                <a:gd name="T76" fmla="*/ 37 w 78"/>
                <a:gd name="T77" fmla="*/ 0 h 78"/>
                <a:gd name="T78" fmla="*/ 32 w 78"/>
                <a:gd name="T79" fmla="*/ 4 h 78"/>
                <a:gd name="T80" fmla="*/ 32 w 78"/>
                <a:gd name="T81" fmla="*/ 8 h 78"/>
                <a:gd name="T82" fmla="*/ 24 w 78"/>
                <a:gd name="T83" fmla="*/ 11 h 78"/>
                <a:gd name="T84" fmla="*/ 21 w 78"/>
                <a:gd name="T85" fmla="*/ 9 h 78"/>
                <a:gd name="T86" fmla="*/ 14 w 78"/>
                <a:gd name="T87" fmla="*/ 9 h 78"/>
                <a:gd name="T88" fmla="*/ 10 w 78"/>
                <a:gd name="T89" fmla="*/ 13 h 78"/>
                <a:gd name="T90" fmla="*/ 10 w 78"/>
                <a:gd name="T91" fmla="*/ 20 h 78"/>
                <a:gd name="T92" fmla="*/ 12 w 78"/>
                <a:gd name="T93" fmla="*/ 23 h 78"/>
                <a:gd name="T94" fmla="*/ 9 w 78"/>
                <a:gd name="T95" fmla="*/ 30 h 78"/>
                <a:gd name="T96" fmla="*/ 5 w 78"/>
                <a:gd name="T97" fmla="*/ 31 h 78"/>
                <a:gd name="T98" fmla="*/ 40 w 78"/>
                <a:gd name="T99" fmla="*/ 25 h 78"/>
                <a:gd name="T100" fmla="*/ 53 w 78"/>
                <a:gd name="T101" fmla="*/ 39 h 78"/>
                <a:gd name="T102" fmla="*/ 39 w 78"/>
                <a:gd name="T103" fmla="*/ 52 h 78"/>
                <a:gd name="T104" fmla="*/ 26 w 78"/>
                <a:gd name="T105" fmla="*/ 38 h 78"/>
                <a:gd name="T106" fmla="*/ 40 w 78"/>
                <a:gd name="T107" fmla="*/ 25 h 78"/>
                <a:gd name="T108" fmla="*/ 40 w 78"/>
                <a:gd name="T109" fmla="*/ 25 h 78"/>
                <a:gd name="T110" fmla="*/ 40 w 78"/>
                <a:gd name="T111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" h="78">
                  <a:moveTo>
                    <a:pt x="5" y="31"/>
                  </a:moveTo>
                  <a:cubicBezTo>
                    <a:pt x="2" y="31"/>
                    <a:pt x="0" y="33"/>
                    <a:pt x="0" y="3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4"/>
                    <a:pt x="2" y="46"/>
                    <a:pt x="5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0" y="49"/>
                    <a:pt x="10" y="52"/>
                    <a:pt x="12" y="54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7" y="59"/>
                    <a:pt x="8" y="62"/>
                    <a:pt x="9" y="64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5" y="70"/>
                    <a:pt x="18" y="70"/>
                    <a:pt x="20" y="68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6" y="67"/>
                    <a:pt x="28" y="68"/>
                    <a:pt x="30" y="69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6"/>
                    <a:pt x="33" y="78"/>
                    <a:pt x="36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4" y="78"/>
                    <a:pt x="46" y="76"/>
                    <a:pt x="47" y="73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50" y="69"/>
                    <a:pt x="52" y="68"/>
                    <a:pt x="55" y="66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60" y="70"/>
                    <a:pt x="63" y="70"/>
                    <a:pt x="65" y="68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1" y="63"/>
                    <a:pt x="71" y="60"/>
                    <a:pt x="69" y="58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8" y="52"/>
                    <a:pt x="69" y="50"/>
                    <a:pt x="70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6" y="47"/>
                    <a:pt x="78" y="45"/>
                    <a:pt x="78" y="42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8" y="34"/>
                    <a:pt x="76" y="31"/>
                    <a:pt x="74" y="31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28"/>
                    <a:pt x="69" y="26"/>
                    <a:pt x="67" y="23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1" y="19"/>
                    <a:pt x="71" y="16"/>
                    <a:pt x="69" y="14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4" y="8"/>
                    <a:pt x="61" y="8"/>
                    <a:pt x="58" y="9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3" y="10"/>
                    <a:pt x="51" y="9"/>
                    <a:pt x="48" y="8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2"/>
                    <a:pt x="45" y="0"/>
                    <a:pt x="4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2" y="2"/>
                    <a:pt x="32" y="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9" y="8"/>
                    <a:pt x="26" y="10"/>
                    <a:pt x="24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7"/>
                    <a:pt x="16" y="7"/>
                    <a:pt x="14" y="9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8" y="15"/>
                    <a:pt x="8" y="18"/>
                    <a:pt x="10" y="2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5"/>
                    <a:pt x="10" y="28"/>
                    <a:pt x="9" y="30"/>
                  </a:cubicBezTo>
                  <a:lnTo>
                    <a:pt x="5" y="31"/>
                  </a:lnTo>
                  <a:close/>
                  <a:moveTo>
                    <a:pt x="40" y="25"/>
                  </a:moveTo>
                  <a:cubicBezTo>
                    <a:pt x="47" y="25"/>
                    <a:pt x="54" y="31"/>
                    <a:pt x="53" y="39"/>
                  </a:cubicBezTo>
                  <a:cubicBezTo>
                    <a:pt x="53" y="46"/>
                    <a:pt x="47" y="53"/>
                    <a:pt x="39" y="52"/>
                  </a:cubicBezTo>
                  <a:cubicBezTo>
                    <a:pt x="32" y="52"/>
                    <a:pt x="26" y="46"/>
                    <a:pt x="26" y="38"/>
                  </a:cubicBezTo>
                  <a:cubicBezTo>
                    <a:pt x="26" y="31"/>
                    <a:pt x="32" y="25"/>
                    <a:pt x="40" y="25"/>
                  </a:cubicBezTo>
                  <a:close/>
                  <a:moveTo>
                    <a:pt x="40" y="25"/>
                  </a:moveTo>
                  <a:cubicBezTo>
                    <a:pt x="40" y="25"/>
                    <a:pt x="40" y="25"/>
                    <a:pt x="40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206"/>
            <p:cNvSpPr>
              <a:spLocks noEditPoints="1"/>
            </p:cNvSpPr>
            <p:nvPr/>
          </p:nvSpPr>
          <p:spPr bwMode="auto">
            <a:xfrm>
              <a:off x="9742063" y="3791755"/>
              <a:ext cx="246613" cy="211806"/>
            </a:xfrm>
            <a:custGeom>
              <a:avLst/>
              <a:gdLst>
                <a:gd name="T0" fmla="*/ 71 w 141"/>
                <a:gd name="T1" fmla="*/ 0 h 121"/>
                <a:gd name="T2" fmla="*/ 0 w 141"/>
                <a:gd name="T3" fmla="*/ 55 h 121"/>
                <a:gd name="T4" fmla="*/ 19 w 141"/>
                <a:gd name="T5" fmla="*/ 92 h 121"/>
                <a:gd name="T6" fmla="*/ 10 w 141"/>
                <a:gd name="T7" fmla="*/ 121 h 121"/>
                <a:gd name="T8" fmla="*/ 45 w 141"/>
                <a:gd name="T9" fmla="*/ 106 h 121"/>
                <a:gd name="T10" fmla="*/ 71 w 141"/>
                <a:gd name="T11" fmla="*/ 110 h 121"/>
                <a:gd name="T12" fmla="*/ 141 w 141"/>
                <a:gd name="T13" fmla="*/ 55 h 121"/>
                <a:gd name="T14" fmla="*/ 71 w 141"/>
                <a:gd name="T15" fmla="*/ 0 h 121"/>
                <a:gd name="T16" fmla="*/ 71 w 141"/>
                <a:gd name="T17" fmla="*/ 0 h 121"/>
                <a:gd name="T18" fmla="*/ 71 w 141"/>
                <a:gd name="T1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121">
                  <a:moveTo>
                    <a:pt x="71" y="0"/>
                  </a:moveTo>
                  <a:cubicBezTo>
                    <a:pt x="32" y="0"/>
                    <a:pt x="0" y="25"/>
                    <a:pt x="0" y="55"/>
                  </a:cubicBezTo>
                  <a:cubicBezTo>
                    <a:pt x="0" y="70"/>
                    <a:pt x="7" y="83"/>
                    <a:pt x="19" y="92"/>
                  </a:cubicBezTo>
                  <a:cubicBezTo>
                    <a:pt x="19" y="102"/>
                    <a:pt x="17" y="115"/>
                    <a:pt x="10" y="121"/>
                  </a:cubicBezTo>
                  <a:cubicBezTo>
                    <a:pt x="23" y="121"/>
                    <a:pt x="37" y="113"/>
                    <a:pt x="45" y="106"/>
                  </a:cubicBezTo>
                  <a:cubicBezTo>
                    <a:pt x="53" y="109"/>
                    <a:pt x="61" y="110"/>
                    <a:pt x="71" y="110"/>
                  </a:cubicBezTo>
                  <a:cubicBezTo>
                    <a:pt x="109" y="110"/>
                    <a:pt x="141" y="85"/>
                    <a:pt x="141" y="55"/>
                  </a:cubicBezTo>
                  <a:cubicBezTo>
                    <a:pt x="141" y="25"/>
                    <a:pt x="109" y="0"/>
                    <a:pt x="71" y="0"/>
                  </a:cubicBezTo>
                  <a:close/>
                  <a:moveTo>
                    <a:pt x="71" y="0"/>
                  </a:moveTo>
                  <a:cubicBezTo>
                    <a:pt x="71" y="0"/>
                    <a:pt x="71" y="0"/>
                    <a:pt x="7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207"/>
            <p:cNvSpPr>
              <a:spLocks noEditPoints="1"/>
            </p:cNvSpPr>
            <p:nvPr/>
          </p:nvSpPr>
          <p:spPr bwMode="auto">
            <a:xfrm>
              <a:off x="8454935" y="3154856"/>
              <a:ext cx="245132" cy="213287"/>
            </a:xfrm>
            <a:custGeom>
              <a:avLst/>
              <a:gdLst>
                <a:gd name="T0" fmla="*/ 70 w 140"/>
                <a:gd name="T1" fmla="*/ 0 h 122"/>
                <a:gd name="T2" fmla="*/ 0 w 140"/>
                <a:gd name="T3" fmla="*/ 55 h 122"/>
                <a:gd name="T4" fmla="*/ 19 w 140"/>
                <a:gd name="T5" fmla="*/ 93 h 122"/>
                <a:gd name="T6" fmla="*/ 9 w 140"/>
                <a:gd name="T7" fmla="*/ 122 h 122"/>
                <a:gd name="T8" fmla="*/ 44 w 140"/>
                <a:gd name="T9" fmla="*/ 106 h 122"/>
                <a:gd name="T10" fmla="*/ 70 w 140"/>
                <a:gd name="T11" fmla="*/ 110 h 122"/>
                <a:gd name="T12" fmla="*/ 140 w 140"/>
                <a:gd name="T13" fmla="*/ 55 h 122"/>
                <a:gd name="T14" fmla="*/ 70 w 140"/>
                <a:gd name="T15" fmla="*/ 0 h 122"/>
                <a:gd name="T16" fmla="*/ 70 w 140"/>
                <a:gd name="T17" fmla="*/ 0 h 122"/>
                <a:gd name="T18" fmla="*/ 70 w 14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22">
                  <a:moveTo>
                    <a:pt x="70" y="0"/>
                  </a:moveTo>
                  <a:cubicBezTo>
                    <a:pt x="31" y="0"/>
                    <a:pt x="0" y="25"/>
                    <a:pt x="0" y="55"/>
                  </a:cubicBezTo>
                  <a:cubicBezTo>
                    <a:pt x="0" y="70"/>
                    <a:pt x="7" y="83"/>
                    <a:pt x="19" y="93"/>
                  </a:cubicBezTo>
                  <a:cubicBezTo>
                    <a:pt x="18" y="102"/>
                    <a:pt x="16" y="115"/>
                    <a:pt x="9" y="122"/>
                  </a:cubicBezTo>
                  <a:cubicBezTo>
                    <a:pt x="23" y="122"/>
                    <a:pt x="36" y="113"/>
                    <a:pt x="44" y="106"/>
                  </a:cubicBezTo>
                  <a:cubicBezTo>
                    <a:pt x="52" y="109"/>
                    <a:pt x="61" y="110"/>
                    <a:pt x="70" y="110"/>
                  </a:cubicBezTo>
                  <a:cubicBezTo>
                    <a:pt x="109" y="110"/>
                    <a:pt x="140" y="86"/>
                    <a:pt x="140" y="55"/>
                  </a:cubicBezTo>
                  <a:cubicBezTo>
                    <a:pt x="140" y="25"/>
                    <a:pt x="109" y="0"/>
                    <a:pt x="70" y="0"/>
                  </a:cubicBezTo>
                  <a:close/>
                  <a:moveTo>
                    <a:pt x="70" y="0"/>
                  </a:move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208"/>
            <p:cNvSpPr>
              <a:spLocks noEditPoints="1"/>
            </p:cNvSpPr>
            <p:nvPr/>
          </p:nvSpPr>
          <p:spPr bwMode="auto">
            <a:xfrm>
              <a:off x="6519798" y="3625865"/>
              <a:ext cx="245132" cy="211806"/>
            </a:xfrm>
            <a:custGeom>
              <a:avLst/>
              <a:gdLst>
                <a:gd name="T0" fmla="*/ 70 w 140"/>
                <a:gd name="T1" fmla="*/ 0 h 121"/>
                <a:gd name="T2" fmla="*/ 0 w 140"/>
                <a:gd name="T3" fmla="*/ 55 h 121"/>
                <a:gd name="T4" fmla="*/ 18 w 140"/>
                <a:gd name="T5" fmla="*/ 92 h 121"/>
                <a:gd name="T6" fmla="*/ 9 w 140"/>
                <a:gd name="T7" fmla="*/ 121 h 121"/>
                <a:gd name="T8" fmla="*/ 44 w 140"/>
                <a:gd name="T9" fmla="*/ 106 h 121"/>
                <a:gd name="T10" fmla="*/ 70 w 140"/>
                <a:gd name="T11" fmla="*/ 110 h 121"/>
                <a:gd name="T12" fmla="*/ 140 w 140"/>
                <a:gd name="T13" fmla="*/ 55 h 121"/>
                <a:gd name="T14" fmla="*/ 70 w 140"/>
                <a:gd name="T15" fmla="*/ 0 h 121"/>
                <a:gd name="T16" fmla="*/ 70 w 140"/>
                <a:gd name="T17" fmla="*/ 0 h 121"/>
                <a:gd name="T18" fmla="*/ 70 w 140"/>
                <a:gd name="T1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21">
                  <a:moveTo>
                    <a:pt x="70" y="0"/>
                  </a:moveTo>
                  <a:cubicBezTo>
                    <a:pt x="31" y="0"/>
                    <a:pt x="0" y="25"/>
                    <a:pt x="0" y="55"/>
                  </a:cubicBezTo>
                  <a:cubicBezTo>
                    <a:pt x="0" y="69"/>
                    <a:pt x="7" y="83"/>
                    <a:pt x="18" y="92"/>
                  </a:cubicBezTo>
                  <a:cubicBezTo>
                    <a:pt x="18" y="102"/>
                    <a:pt x="16" y="115"/>
                    <a:pt x="9" y="121"/>
                  </a:cubicBezTo>
                  <a:cubicBezTo>
                    <a:pt x="22" y="121"/>
                    <a:pt x="36" y="113"/>
                    <a:pt x="44" y="106"/>
                  </a:cubicBezTo>
                  <a:cubicBezTo>
                    <a:pt x="52" y="109"/>
                    <a:pt x="61" y="110"/>
                    <a:pt x="70" y="110"/>
                  </a:cubicBezTo>
                  <a:cubicBezTo>
                    <a:pt x="108" y="110"/>
                    <a:pt x="140" y="85"/>
                    <a:pt x="140" y="55"/>
                  </a:cubicBezTo>
                  <a:cubicBezTo>
                    <a:pt x="140" y="25"/>
                    <a:pt x="108" y="0"/>
                    <a:pt x="70" y="0"/>
                  </a:cubicBezTo>
                  <a:close/>
                  <a:moveTo>
                    <a:pt x="70" y="0"/>
                  </a:move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209"/>
            <p:cNvSpPr>
              <a:spLocks noEditPoints="1"/>
            </p:cNvSpPr>
            <p:nvPr/>
          </p:nvSpPr>
          <p:spPr bwMode="auto">
            <a:xfrm>
              <a:off x="7577347" y="2548321"/>
              <a:ext cx="245132" cy="214028"/>
            </a:xfrm>
            <a:custGeom>
              <a:avLst/>
              <a:gdLst>
                <a:gd name="T0" fmla="*/ 70 w 140"/>
                <a:gd name="T1" fmla="*/ 0 h 122"/>
                <a:gd name="T2" fmla="*/ 0 w 140"/>
                <a:gd name="T3" fmla="*/ 55 h 122"/>
                <a:gd name="T4" fmla="*/ 18 w 140"/>
                <a:gd name="T5" fmla="*/ 93 h 122"/>
                <a:gd name="T6" fmla="*/ 9 w 140"/>
                <a:gd name="T7" fmla="*/ 122 h 122"/>
                <a:gd name="T8" fmla="*/ 44 w 140"/>
                <a:gd name="T9" fmla="*/ 107 h 122"/>
                <a:gd name="T10" fmla="*/ 70 w 140"/>
                <a:gd name="T11" fmla="*/ 110 h 122"/>
                <a:gd name="T12" fmla="*/ 140 w 140"/>
                <a:gd name="T13" fmla="*/ 55 h 122"/>
                <a:gd name="T14" fmla="*/ 70 w 140"/>
                <a:gd name="T15" fmla="*/ 0 h 122"/>
                <a:gd name="T16" fmla="*/ 70 w 140"/>
                <a:gd name="T17" fmla="*/ 0 h 122"/>
                <a:gd name="T18" fmla="*/ 70 w 14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22">
                  <a:moveTo>
                    <a:pt x="70" y="0"/>
                  </a:moveTo>
                  <a:cubicBezTo>
                    <a:pt x="31" y="0"/>
                    <a:pt x="0" y="25"/>
                    <a:pt x="0" y="55"/>
                  </a:cubicBezTo>
                  <a:cubicBezTo>
                    <a:pt x="0" y="70"/>
                    <a:pt x="7" y="83"/>
                    <a:pt x="18" y="93"/>
                  </a:cubicBezTo>
                  <a:cubicBezTo>
                    <a:pt x="18" y="102"/>
                    <a:pt x="16" y="115"/>
                    <a:pt x="9" y="122"/>
                  </a:cubicBezTo>
                  <a:cubicBezTo>
                    <a:pt x="22" y="122"/>
                    <a:pt x="36" y="113"/>
                    <a:pt x="44" y="107"/>
                  </a:cubicBezTo>
                  <a:cubicBezTo>
                    <a:pt x="52" y="109"/>
                    <a:pt x="61" y="110"/>
                    <a:pt x="70" y="110"/>
                  </a:cubicBezTo>
                  <a:cubicBezTo>
                    <a:pt x="108" y="110"/>
                    <a:pt x="140" y="86"/>
                    <a:pt x="140" y="55"/>
                  </a:cubicBezTo>
                  <a:cubicBezTo>
                    <a:pt x="140" y="25"/>
                    <a:pt x="108" y="0"/>
                    <a:pt x="70" y="0"/>
                  </a:cubicBezTo>
                  <a:close/>
                  <a:moveTo>
                    <a:pt x="70" y="0"/>
                  </a:move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210"/>
            <p:cNvSpPr>
              <a:spLocks noEditPoints="1"/>
            </p:cNvSpPr>
            <p:nvPr/>
          </p:nvSpPr>
          <p:spPr bwMode="auto">
            <a:xfrm>
              <a:off x="8619343" y="2658667"/>
              <a:ext cx="65171" cy="65171"/>
            </a:xfrm>
            <a:custGeom>
              <a:avLst/>
              <a:gdLst>
                <a:gd name="T0" fmla="*/ 1 w 37"/>
                <a:gd name="T1" fmla="*/ 30 h 37"/>
                <a:gd name="T2" fmla="*/ 7 w 37"/>
                <a:gd name="T3" fmla="*/ 36 h 37"/>
                <a:gd name="T4" fmla="*/ 10 w 37"/>
                <a:gd name="T5" fmla="*/ 36 h 37"/>
                <a:gd name="T6" fmla="*/ 18 w 37"/>
                <a:gd name="T7" fmla="*/ 28 h 37"/>
                <a:gd name="T8" fmla="*/ 27 w 37"/>
                <a:gd name="T9" fmla="*/ 36 h 37"/>
                <a:gd name="T10" fmla="*/ 30 w 37"/>
                <a:gd name="T11" fmla="*/ 36 h 37"/>
                <a:gd name="T12" fmla="*/ 36 w 37"/>
                <a:gd name="T13" fmla="*/ 30 h 37"/>
                <a:gd name="T14" fmla="*/ 36 w 37"/>
                <a:gd name="T15" fmla="*/ 27 h 37"/>
                <a:gd name="T16" fmla="*/ 28 w 37"/>
                <a:gd name="T17" fmla="*/ 19 h 37"/>
                <a:gd name="T18" fmla="*/ 36 w 37"/>
                <a:gd name="T19" fmla="*/ 10 h 37"/>
                <a:gd name="T20" fmla="*/ 36 w 37"/>
                <a:gd name="T21" fmla="*/ 7 h 37"/>
                <a:gd name="T22" fmla="*/ 30 w 37"/>
                <a:gd name="T23" fmla="*/ 1 h 37"/>
                <a:gd name="T24" fmla="*/ 27 w 37"/>
                <a:gd name="T25" fmla="*/ 1 h 37"/>
                <a:gd name="T26" fmla="*/ 18 w 37"/>
                <a:gd name="T27" fmla="*/ 10 h 37"/>
                <a:gd name="T28" fmla="*/ 10 w 37"/>
                <a:gd name="T29" fmla="*/ 1 h 37"/>
                <a:gd name="T30" fmla="*/ 7 w 37"/>
                <a:gd name="T31" fmla="*/ 1 h 37"/>
                <a:gd name="T32" fmla="*/ 1 w 37"/>
                <a:gd name="T33" fmla="*/ 7 h 37"/>
                <a:gd name="T34" fmla="*/ 1 w 37"/>
                <a:gd name="T35" fmla="*/ 10 h 37"/>
                <a:gd name="T36" fmla="*/ 9 w 37"/>
                <a:gd name="T37" fmla="*/ 19 h 37"/>
                <a:gd name="T38" fmla="*/ 1 w 37"/>
                <a:gd name="T39" fmla="*/ 27 h 37"/>
                <a:gd name="T40" fmla="*/ 1 w 37"/>
                <a:gd name="T41" fmla="*/ 30 h 37"/>
                <a:gd name="T42" fmla="*/ 1 w 37"/>
                <a:gd name="T43" fmla="*/ 30 h 37"/>
                <a:gd name="T44" fmla="*/ 1 w 37"/>
                <a:gd name="T45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37">
                  <a:moveTo>
                    <a:pt x="1" y="30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8" y="37"/>
                    <a:pt x="9" y="37"/>
                    <a:pt x="10" y="36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8" y="37"/>
                    <a:pt x="29" y="37"/>
                    <a:pt x="30" y="36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8"/>
                    <a:pt x="36" y="27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9"/>
                    <a:pt x="37" y="8"/>
                    <a:pt x="36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0"/>
                    <a:pt x="28" y="0"/>
                    <a:pt x="27" y="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8"/>
                    <a:pt x="0" y="29"/>
                    <a:pt x="1" y="30"/>
                  </a:cubicBezTo>
                  <a:close/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211"/>
            <p:cNvSpPr>
              <a:spLocks noEditPoints="1"/>
            </p:cNvSpPr>
            <p:nvPr/>
          </p:nvSpPr>
          <p:spPr bwMode="auto">
            <a:xfrm>
              <a:off x="8756351" y="2749759"/>
              <a:ext cx="64430" cy="65171"/>
            </a:xfrm>
            <a:custGeom>
              <a:avLst/>
              <a:gdLst>
                <a:gd name="T0" fmla="*/ 8 w 37"/>
                <a:gd name="T1" fmla="*/ 1 h 37"/>
                <a:gd name="T2" fmla="*/ 1 w 37"/>
                <a:gd name="T3" fmla="*/ 7 h 37"/>
                <a:gd name="T4" fmla="*/ 1 w 37"/>
                <a:gd name="T5" fmla="*/ 10 h 37"/>
                <a:gd name="T6" fmla="*/ 10 w 37"/>
                <a:gd name="T7" fmla="*/ 18 h 37"/>
                <a:gd name="T8" fmla="*/ 1 w 37"/>
                <a:gd name="T9" fmla="*/ 27 h 37"/>
                <a:gd name="T10" fmla="*/ 1 w 37"/>
                <a:gd name="T11" fmla="*/ 30 h 37"/>
                <a:gd name="T12" fmla="*/ 8 w 37"/>
                <a:gd name="T13" fmla="*/ 36 h 37"/>
                <a:gd name="T14" fmla="*/ 10 w 37"/>
                <a:gd name="T15" fmla="*/ 36 h 37"/>
                <a:gd name="T16" fmla="*/ 19 w 37"/>
                <a:gd name="T17" fmla="*/ 28 h 37"/>
                <a:gd name="T18" fmla="*/ 27 w 37"/>
                <a:gd name="T19" fmla="*/ 36 h 37"/>
                <a:gd name="T20" fmla="*/ 30 w 37"/>
                <a:gd name="T21" fmla="*/ 36 h 37"/>
                <a:gd name="T22" fmla="*/ 37 w 37"/>
                <a:gd name="T23" fmla="*/ 30 h 37"/>
                <a:gd name="T24" fmla="*/ 37 w 37"/>
                <a:gd name="T25" fmla="*/ 27 h 37"/>
                <a:gd name="T26" fmla="*/ 28 w 37"/>
                <a:gd name="T27" fmla="*/ 18 h 37"/>
                <a:gd name="T28" fmla="*/ 37 w 37"/>
                <a:gd name="T29" fmla="*/ 10 h 37"/>
                <a:gd name="T30" fmla="*/ 37 w 37"/>
                <a:gd name="T31" fmla="*/ 7 h 37"/>
                <a:gd name="T32" fmla="*/ 30 w 37"/>
                <a:gd name="T33" fmla="*/ 1 h 37"/>
                <a:gd name="T34" fmla="*/ 28 w 37"/>
                <a:gd name="T35" fmla="*/ 1 h 37"/>
                <a:gd name="T36" fmla="*/ 19 w 37"/>
                <a:gd name="T37" fmla="*/ 9 h 37"/>
                <a:gd name="T38" fmla="*/ 10 w 37"/>
                <a:gd name="T39" fmla="*/ 1 h 37"/>
                <a:gd name="T40" fmla="*/ 8 w 37"/>
                <a:gd name="T41" fmla="*/ 1 h 37"/>
                <a:gd name="T42" fmla="*/ 8 w 37"/>
                <a:gd name="T43" fmla="*/ 1 h 37"/>
                <a:gd name="T44" fmla="*/ 8 w 37"/>
                <a:gd name="T4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37">
                  <a:moveTo>
                    <a:pt x="8" y="1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8"/>
                    <a:pt x="0" y="29"/>
                    <a:pt x="1" y="30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7"/>
                    <a:pt x="10" y="37"/>
                    <a:pt x="10" y="3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8" y="37"/>
                    <a:pt x="30" y="37"/>
                    <a:pt x="30" y="36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9"/>
                    <a:pt x="37" y="8"/>
                    <a:pt x="37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8" y="0"/>
                    <a:pt x="28" y="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8" y="0"/>
                    <a:pt x="8" y="1"/>
                  </a:cubicBezTo>
                  <a:close/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212"/>
            <p:cNvSpPr>
              <a:spLocks noEditPoints="1"/>
            </p:cNvSpPr>
            <p:nvPr/>
          </p:nvSpPr>
          <p:spPr bwMode="auto">
            <a:xfrm>
              <a:off x="8651188" y="2820114"/>
              <a:ext cx="73317" cy="73317"/>
            </a:xfrm>
            <a:custGeom>
              <a:avLst/>
              <a:gdLst>
                <a:gd name="T0" fmla="*/ 42 w 42"/>
                <a:gd name="T1" fmla="*/ 21 h 42"/>
                <a:gd name="T2" fmla="*/ 21 w 42"/>
                <a:gd name="T3" fmla="*/ 42 h 42"/>
                <a:gd name="T4" fmla="*/ 0 w 42"/>
                <a:gd name="T5" fmla="*/ 21 h 42"/>
                <a:gd name="T6" fmla="*/ 21 w 42"/>
                <a:gd name="T7" fmla="*/ 0 h 42"/>
                <a:gd name="T8" fmla="*/ 42 w 42"/>
                <a:gd name="T9" fmla="*/ 21 h 42"/>
                <a:gd name="T10" fmla="*/ 42 w 42"/>
                <a:gd name="T11" fmla="*/ 21 h 42"/>
                <a:gd name="T12" fmla="*/ 42 w 42"/>
                <a:gd name="T13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2">
                  <a:moveTo>
                    <a:pt x="42" y="21"/>
                  </a:moveTo>
                  <a:cubicBezTo>
                    <a:pt x="42" y="33"/>
                    <a:pt x="33" y="42"/>
                    <a:pt x="21" y="42"/>
                  </a:cubicBezTo>
                  <a:cubicBezTo>
                    <a:pt x="10" y="42"/>
                    <a:pt x="0" y="33"/>
                    <a:pt x="0" y="21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33" y="0"/>
                    <a:pt x="42" y="10"/>
                    <a:pt x="42" y="21"/>
                  </a:cubicBezTo>
                  <a:close/>
                  <a:moveTo>
                    <a:pt x="42" y="21"/>
                  </a:moveTo>
                  <a:cubicBezTo>
                    <a:pt x="42" y="21"/>
                    <a:pt x="42" y="21"/>
                    <a:pt x="42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213"/>
            <p:cNvSpPr>
              <a:spLocks noEditPoints="1"/>
            </p:cNvSpPr>
            <p:nvPr/>
          </p:nvSpPr>
          <p:spPr bwMode="auto">
            <a:xfrm>
              <a:off x="8782271" y="2614973"/>
              <a:ext cx="73317" cy="74058"/>
            </a:xfrm>
            <a:custGeom>
              <a:avLst/>
              <a:gdLst>
                <a:gd name="T0" fmla="*/ 42 w 42"/>
                <a:gd name="T1" fmla="*/ 21 h 42"/>
                <a:gd name="T2" fmla="*/ 21 w 42"/>
                <a:gd name="T3" fmla="*/ 42 h 42"/>
                <a:gd name="T4" fmla="*/ 0 w 42"/>
                <a:gd name="T5" fmla="*/ 21 h 42"/>
                <a:gd name="T6" fmla="*/ 21 w 42"/>
                <a:gd name="T7" fmla="*/ 0 h 42"/>
                <a:gd name="T8" fmla="*/ 42 w 42"/>
                <a:gd name="T9" fmla="*/ 21 h 42"/>
                <a:gd name="T10" fmla="*/ 42 w 42"/>
                <a:gd name="T11" fmla="*/ 21 h 42"/>
                <a:gd name="T12" fmla="*/ 42 w 42"/>
                <a:gd name="T13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2">
                  <a:moveTo>
                    <a:pt x="42" y="21"/>
                  </a:moveTo>
                  <a:cubicBezTo>
                    <a:pt x="42" y="32"/>
                    <a:pt x="32" y="42"/>
                    <a:pt x="21" y="42"/>
                  </a:cubicBezTo>
                  <a:cubicBezTo>
                    <a:pt x="9" y="42"/>
                    <a:pt x="0" y="32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2" y="0"/>
                    <a:pt x="42" y="9"/>
                    <a:pt x="42" y="21"/>
                  </a:cubicBezTo>
                  <a:close/>
                  <a:moveTo>
                    <a:pt x="42" y="21"/>
                  </a:moveTo>
                  <a:cubicBezTo>
                    <a:pt x="42" y="21"/>
                    <a:pt x="42" y="21"/>
                    <a:pt x="42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214"/>
            <p:cNvSpPr>
              <a:spLocks noEditPoints="1"/>
            </p:cNvSpPr>
            <p:nvPr/>
          </p:nvSpPr>
          <p:spPr bwMode="auto">
            <a:xfrm>
              <a:off x="8689699" y="2676441"/>
              <a:ext cx="87388" cy="133304"/>
            </a:xfrm>
            <a:custGeom>
              <a:avLst/>
              <a:gdLst>
                <a:gd name="T0" fmla="*/ 18 w 50"/>
                <a:gd name="T1" fmla="*/ 29 h 76"/>
                <a:gd name="T2" fmla="*/ 6 w 50"/>
                <a:gd name="T3" fmla="*/ 51 h 76"/>
                <a:gd name="T4" fmla="*/ 0 w 50"/>
                <a:gd name="T5" fmla="*/ 73 h 76"/>
                <a:gd name="T6" fmla="*/ 2 w 50"/>
                <a:gd name="T7" fmla="*/ 76 h 76"/>
                <a:gd name="T8" fmla="*/ 2 w 50"/>
                <a:gd name="T9" fmla="*/ 76 h 76"/>
                <a:gd name="T10" fmla="*/ 5 w 50"/>
                <a:gd name="T11" fmla="*/ 73 h 76"/>
                <a:gd name="T12" fmla="*/ 11 w 50"/>
                <a:gd name="T13" fmla="*/ 53 h 76"/>
                <a:gd name="T14" fmla="*/ 22 w 50"/>
                <a:gd name="T15" fmla="*/ 32 h 76"/>
                <a:gd name="T16" fmla="*/ 41 w 50"/>
                <a:gd name="T17" fmla="*/ 11 h 76"/>
                <a:gd name="T18" fmla="*/ 44 w 50"/>
                <a:gd name="T19" fmla="*/ 15 h 76"/>
                <a:gd name="T20" fmla="*/ 49 w 50"/>
                <a:gd name="T21" fmla="*/ 2 h 76"/>
                <a:gd name="T22" fmla="*/ 48 w 50"/>
                <a:gd name="T23" fmla="*/ 0 h 76"/>
                <a:gd name="T24" fmla="*/ 34 w 50"/>
                <a:gd name="T25" fmla="*/ 2 h 76"/>
                <a:gd name="T26" fmla="*/ 38 w 50"/>
                <a:gd name="T27" fmla="*/ 6 h 76"/>
                <a:gd name="T28" fmla="*/ 18 w 50"/>
                <a:gd name="T29" fmla="*/ 29 h 76"/>
                <a:gd name="T30" fmla="*/ 18 w 50"/>
                <a:gd name="T31" fmla="*/ 29 h 76"/>
                <a:gd name="T32" fmla="*/ 18 w 50"/>
                <a:gd name="T33" fmla="*/ 2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76">
                  <a:moveTo>
                    <a:pt x="18" y="29"/>
                  </a:moveTo>
                  <a:cubicBezTo>
                    <a:pt x="13" y="36"/>
                    <a:pt x="9" y="43"/>
                    <a:pt x="6" y="51"/>
                  </a:cubicBezTo>
                  <a:cubicBezTo>
                    <a:pt x="0" y="63"/>
                    <a:pt x="0" y="72"/>
                    <a:pt x="0" y="73"/>
                  </a:cubicBezTo>
                  <a:cubicBezTo>
                    <a:pt x="0" y="74"/>
                    <a:pt x="1" y="75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4" y="76"/>
                    <a:pt x="5" y="74"/>
                    <a:pt x="5" y="73"/>
                  </a:cubicBezTo>
                  <a:cubicBezTo>
                    <a:pt x="5" y="73"/>
                    <a:pt x="6" y="65"/>
                    <a:pt x="11" y="53"/>
                  </a:cubicBezTo>
                  <a:cubicBezTo>
                    <a:pt x="13" y="45"/>
                    <a:pt x="17" y="38"/>
                    <a:pt x="22" y="32"/>
                  </a:cubicBezTo>
                  <a:cubicBezTo>
                    <a:pt x="27" y="24"/>
                    <a:pt x="34" y="17"/>
                    <a:pt x="41" y="11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0" y="13"/>
                    <a:pt x="23" y="21"/>
                    <a:pt x="18" y="29"/>
                  </a:cubicBezTo>
                  <a:close/>
                  <a:moveTo>
                    <a:pt x="18" y="29"/>
                  </a:move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215"/>
            <p:cNvSpPr>
              <a:spLocks noEditPoints="1"/>
            </p:cNvSpPr>
            <p:nvPr/>
          </p:nvSpPr>
          <p:spPr bwMode="auto">
            <a:xfrm>
              <a:off x="8575649" y="2600902"/>
              <a:ext cx="75539" cy="225877"/>
            </a:xfrm>
            <a:custGeom>
              <a:avLst/>
              <a:gdLst>
                <a:gd name="T0" fmla="*/ 1 w 43"/>
                <a:gd name="T1" fmla="*/ 59 h 129"/>
                <a:gd name="T2" fmla="*/ 12 w 43"/>
                <a:gd name="T3" fmla="*/ 96 h 129"/>
                <a:gd name="T4" fmla="*/ 38 w 43"/>
                <a:gd name="T5" fmla="*/ 128 h 129"/>
                <a:gd name="T6" fmla="*/ 40 w 43"/>
                <a:gd name="T7" fmla="*/ 129 h 129"/>
                <a:gd name="T8" fmla="*/ 42 w 43"/>
                <a:gd name="T9" fmla="*/ 128 h 129"/>
                <a:gd name="T10" fmla="*/ 42 w 43"/>
                <a:gd name="T11" fmla="*/ 124 h 129"/>
                <a:gd name="T12" fmla="*/ 17 w 43"/>
                <a:gd name="T13" fmla="*/ 94 h 129"/>
                <a:gd name="T14" fmla="*/ 7 w 43"/>
                <a:gd name="T15" fmla="*/ 58 h 129"/>
                <a:gd name="T16" fmla="*/ 15 w 43"/>
                <a:gd name="T17" fmla="*/ 13 h 129"/>
                <a:gd name="T18" fmla="*/ 20 w 43"/>
                <a:gd name="T19" fmla="*/ 15 h 129"/>
                <a:gd name="T20" fmla="*/ 19 w 43"/>
                <a:gd name="T21" fmla="*/ 1 h 129"/>
                <a:gd name="T22" fmla="*/ 17 w 43"/>
                <a:gd name="T23" fmla="*/ 1 h 129"/>
                <a:gd name="T24" fmla="*/ 6 w 43"/>
                <a:gd name="T25" fmla="*/ 8 h 129"/>
                <a:gd name="T26" fmla="*/ 10 w 43"/>
                <a:gd name="T27" fmla="*/ 11 h 129"/>
                <a:gd name="T28" fmla="*/ 1 w 43"/>
                <a:gd name="T29" fmla="*/ 59 h 129"/>
                <a:gd name="T30" fmla="*/ 1 w 43"/>
                <a:gd name="T31" fmla="*/ 59 h 129"/>
                <a:gd name="T32" fmla="*/ 1 w 43"/>
                <a:gd name="T33" fmla="*/ 5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129">
                  <a:moveTo>
                    <a:pt x="1" y="59"/>
                  </a:moveTo>
                  <a:cubicBezTo>
                    <a:pt x="2" y="72"/>
                    <a:pt x="6" y="84"/>
                    <a:pt x="12" y="96"/>
                  </a:cubicBezTo>
                  <a:cubicBezTo>
                    <a:pt x="23" y="117"/>
                    <a:pt x="38" y="128"/>
                    <a:pt x="38" y="128"/>
                  </a:cubicBezTo>
                  <a:cubicBezTo>
                    <a:pt x="39" y="129"/>
                    <a:pt x="39" y="129"/>
                    <a:pt x="40" y="129"/>
                  </a:cubicBezTo>
                  <a:cubicBezTo>
                    <a:pt x="41" y="129"/>
                    <a:pt x="42" y="129"/>
                    <a:pt x="42" y="128"/>
                  </a:cubicBezTo>
                  <a:cubicBezTo>
                    <a:pt x="43" y="127"/>
                    <a:pt x="43" y="125"/>
                    <a:pt x="42" y="124"/>
                  </a:cubicBezTo>
                  <a:cubicBezTo>
                    <a:pt x="42" y="124"/>
                    <a:pt x="27" y="113"/>
                    <a:pt x="17" y="94"/>
                  </a:cubicBezTo>
                  <a:cubicBezTo>
                    <a:pt x="11" y="82"/>
                    <a:pt x="7" y="70"/>
                    <a:pt x="7" y="58"/>
                  </a:cubicBezTo>
                  <a:cubicBezTo>
                    <a:pt x="6" y="43"/>
                    <a:pt x="9" y="28"/>
                    <a:pt x="15" y="13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8" y="0"/>
                    <a:pt x="17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3" y="27"/>
                    <a:pt x="0" y="43"/>
                    <a:pt x="1" y="59"/>
                  </a:cubicBezTo>
                  <a:close/>
                  <a:moveTo>
                    <a:pt x="1" y="59"/>
                  </a:moveTo>
                  <a:cubicBezTo>
                    <a:pt x="1" y="59"/>
                    <a:pt x="1" y="59"/>
                    <a:pt x="1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216"/>
            <p:cNvSpPr>
              <a:spLocks noEditPoints="1"/>
            </p:cNvSpPr>
            <p:nvPr/>
          </p:nvSpPr>
          <p:spPr bwMode="auto">
            <a:xfrm>
              <a:off x="10043480" y="5366229"/>
              <a:ext cx="372512" cy="373253"/>
            </a:xfrm>
            <a:custGeom>
              <a:avLst/>
              <a:gdLst>
                <a:gd name="T0" fmla="*/ 0 w 213"/>
                <a:gd name="T1" fmla="*/ 207 h 213"/>
                <a:gd name="T2" fmla="*/ 7 w 213"/>
                <a:gd name="T3" fmla="*/ 213 h 213"/>
                <a:gd name="T4" fmla="*/ 81 w 213"/>
                <a:gd name="T5" fmla="*/ 213 h 213"/>
                <a:gd name="T6" fmla="*/ 81 w 213"/>
                <a:gd name="T7" fmla="*/ 152 h 213"/>
                <a:gd name="T8" fmla="*/ 90 w 213"/>
                <a:gd name="T9" fmla="*/ 142 h 213"/>
                <a:gd name="T10" fmla="*/ 121 w 213"/>
                <a:gd name="T11" fmla="*/ 142 h 213"/>
                <a:gd name="T12" fmla="*/ 132 w 213"/>
                <a:gd name="T13" fmla="*/ 152 h 213"/>
                <a:gd name="T14" fmla="*/ 132 w 213"/>
                <a:gd name="T15" fmla="*/ 213 h 213"/>
                <a:gd name="T16" fmla="*/ 205 w 213"/>
                <a:gd name="T17" fmla="*/ 213 h 213"/>
                <a:gd name="T18" fmla="*/ 213 w 213"/>
                <a:gd name="T19" fmla="*/ 205 h 213"/>
                <a:gd name="T20" fmla="*/ 213 w 213"/>
                <a:gd name="T21" fmla="*/ 92 h 213"/>
                <a:gd name="T22" fmla="*/ 110 w 213"/>
                <a:gd name="T23" fmla="*/ 0 h 213"/>
                <a:gd name="T24" fmla="*/ 0 w 213"/>
                <a:gd name="T25" fmla="*/ 92 h 213"/>
                <a:gd name="T26" fmla="*/ 0 w 213"/>
                <a:gd name="T27" fmla="*/ 207 h 213"/>
                <a:gd name="T28" fmla="*/ 0 w 213"/>
                <a:gd name="T29" fmla="*/ 207 h 213"/>
                <a:gd name="T30" fmla="*/ 0 w 213"/>
                <a:gd name="T31" fmla="*/ 207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3" h="213">
                  <a:moveTo>
                    <a:pt x="0" y="207"/>
                  </a:moveTo>
                  <a:cubicBezTo>
                    <a:pt x="0" y="207"/>
                    <a:pt x="0" y="213"/>
                    <a:pt x="7" y="213"/>
                  </a:cubicBezTo>
                  <a:cubicBezTo>
                    <a:pt x="15" y="213"/>
                    <a:pt x="81" y="213"/>
                    <a:pt x="81" y="213"/>
                  </a:cubicBezTo>
                  <a:cubicBezTo>
                    <a:pt x="81" y="152"/>
                    <a:pt x="81" y="152"/>
                    <a:pt x="81" y="152"/>
                  </a:cubicBezTo>
                  <a:cubicBezTo>
                    <a:pt x="81" y="152"/>
                    <a:pt x="80" y="142"/>
                    <a:pt x="90" y="142"/>
                  </a:cubicBezTo>
                  <a:cubicBezTo>
                    <a:pt x="121" y="142"/>
                    <a:pt x="121" y="142"/>
                    <a:pt x="121" y="142"/>
                  </a:cubicBezTo>
                  <a:cubicBezTo>
                    <a:pt x="133" y="142"/>
                    <a:pt x="132" y="152"/>
                    <a:pt x="132" y="152"/>
                  </a:cubicBezTo>
                  <a:cubicBezTo>
                    <a:pt x="132" y="213"/>
                    <a:pt x="132" y="213"/>
                    <a:pt x="132" y="213"/>
                  </a:cubicBezTo>
                  <a:cubicBezTo>
                    <a:pt x="205" y="213"/>
                    <a:pt x="205" y="213"/>
                    <a:pt x="205" y="213"/>
                  </a:cubicBezTo>
                  <a:cubicBezTo>
                    <a:pt x="213" y="213"/>
                    <a:pt x="213" y="205"/>
                    <a:pt x="213" y="205"/>
                  </a:cubicBezTo>
                  <a:cubicBezTo>
                    <a:pt x="213" y="92"/>
                    <a:pt x="213" y="92"/>
                    <a:pt x="213" y="92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0" y="92"/>
                    <a:pt x="0" y="92"/>
                    <a:pt x="0" y="92"/>
                  </a:cubicBezTo>
                  <a:lnTo>
                    <a:pt x="0" y="207"/>
                  </a:lnTo>
                  <a:close/>
                  <a:moveTo>
                    <a:pt x="0" y="207"/>
                  </a:moveTo>
                  <a:cubicBezTo>
                    <a:pt x="0" y="207"/>
                    <a:pt x="0" y="207"/>
                    <a:pt x="0" y="2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217"/>
            <p:cNvSpPr>
              <a:spLocks noEditPoints="1"/>
            </p:cNvSpPr>
            <p:nvPr/>
          </p:nvSpPr>
          <p:spPr bwMode="auto">
            <a:xfrm>
              <a:off x="9973124" y="5278841"/>
              <a:ext cx="519887" cy="262906"/>
            </a:xfrm>
            <a:custGeom>
              <a:avLst/>
              <a:gdLst>
                <a:gd name="T0" fmla="*/ 0 w 297"/>
                <a:gd name="T1" fmla="*/ 133 h 150"/>
                <a:gd name="T2" fmla="*/ 30 w 297"/>
                <a:gd name="T3" fmla="*/ 133 h 150"/>
                <a:gd name="T4" fmla="*/ 151 w 297"/>
                <a:gd name="T5" fmla="*/ 31 h 150"/>
                <a:gd name="T6" fmla="*/ 264 w 297"/>
                <a:gd name="T7" fmla="*/ 133 h 150"/>
                <a:gd name="T8" fmla="*/ 297 w 297"/>
                <a:gd name="T9" fmla="*/ 133 h 150"/>
                <a:gd name="T10" fmla="*/ 151 w 297"/>
                <a:gd name="T11" fmla="*/ 0 h 150"/>
                <a:gd name="T12" fmla="*/ 0 w 297"/>
                <a:gd name="T13" fmla="*/ 133 h 150"/>
                <a:gd name="T14" fmla="*/ 0 w 297"/>
                <a:gd name="T15" fmla="*/ 133 h 150"/>
                <a:gd name="T16" fmla="*/ 0 w 297"/>
                <a:gd name="T17" fmla="*/ 13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150">
                  <a:moveTo>
                    <a:pt x="0" y="133"/>
                  </a:moveTo>
                  <a:cubicBezTo>
                    <a:pt x="0" y="133"/>
                    <a:pt x="9" y="150"/>
                    <a:pt x="30" y="133"/>
                  </a:cubicBezTo>
                  <a:cubicBezTo>
                    <a:pt x="151" y="31"/>
                    <a:pt x="151" y="31"/>
                    <a:pt x="151" y="31"/>
                  </a:cubicBezTo>
                  <a:cubicBezTo>
                    <a:pt x="264" y="133"/>
                    <a:pt x="264" y="133"/>
                    <a:pt x="264" y="133"/>
                  </a:cubicBezTo>
                  <a:cubicBezTo>
                    <a:pt x="288" y="149"/>
                    <a:pt x="297" y="133"/>
                    <a:pt x="297" y="133"/>
                  </a:cubicBezTo>
                  <a:cubicBezTo>
                    <a:pt x="151" y="0"/>
                    <a:pt x="151" y="0"/>
                    <a:pt x="151" y="0"/>
                  </a:cubicBezTo>
                  <a:lnTo>
                    <a:pt x="0" y="133"/>
                  </a:lnTo>
                  <a:close/>
                  <a:moveTo>
                    <a:pt x="0" y="133"/>
                  </a:moveTo>
                  <a:cubicBezTo>
                    <a:pt x="0" y="133"/>
                    <a:pt x="0" y="133"/>
                    <a:pt x="0" y="13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218"/>
            <p:cNvSpPr>
              <a:spLocks noEditPoints="1"/>
            </p:cNvSpPr>
            <p:nvPr/>
          </p:nvSpPr>
          <p:spPr bwMode="auto">
            <a:xfrm>
              <a:off x="10378963" y="5331422"/>
              <a:ext cx="52581" cy="106644"/>
            </a:xfrm>
            <a:custGeom>
              <a:avLst/>
              <a:gdLst>
                <a:gd name="T0" fmla="*/ 71 w 71"/>
                <a:gd name="T1" fmla="*/ 0 h 144"/>
                <a:gd name="T2" fmla="*/ 0 w 71"/>
                <a:gd name="T3" fmla="*/ 0 h 144"/>
                <a:gd name="T4" fmla="*/ 3 w 71"/>
                <a:gd name="T5" fmla="*/ 85 h 144"/>
                <a:gd name="T6" fmla="*/ 71 w 71"/>
                <a:gd name="T7" fmla="*/ 144 h 144"/>
                <a:gd name="T8" fmla="*/ 71 w 71"/>
                <a:gd name="T9" fmla="*/ 0 h 144"/>
                <a:gd name="T10" fmla="*/ 71 w 71"/>
                <a:gd name="T11" fmla="*/ 0 h 144"/>
                <a:gd name="T12" fmla="*/ 71 w 71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44">
                  <a:moveTo>
                    <a:pt x="71" y="0"/>
                  </a:moveTo>
                  <a:lnTo>
                    <a:pt x="0" y="0"/>
                  </a:lnTo>
                  <a:lnTo>
                    <a:pt x="3" y="85"/>
                  </a:lnTo>
                  <a:lnTo>
                    <a:pt x="71" y="144"/>
                  </a:lnTo>
                  <a:lnTo>
                    <a:pt x="71" y="0"/>
                  </a:lnTo>
                  <a:close/>
                  <a:moveTo>
                    <a:pt x="71" y="0"/>
                  </a:moveTo>
                  <a:lnTo>
                    <a:pt x="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19"/>
            <p:cNvSpPr>
              <a:spLocks noEditPoints="1"/>
            </p:cNvSpPr>
            <p:nvPr/>
          </p:nvSpPr>
          <p:spPr bwMode="auto">
            <a:xfrm>
              <a:off x="10378963" y="5331422"/>
              <a:ext cx="52581" cy="106644"/>
            </a:xfrm>
            <a:custGeom>
              <a:avLst/>
              <a:gdLst>
                <a:gd name="T0" fmla="*/ 71 w 71"/>
                <a:gd name="T1" fmla="*/ 0 h 144"/>
                <a:gd name="T2" fmla="*/ 0 w 71"/>
                <a:gd name="T3" fmla="*/ 0 h 144"/>
                <a:gd name="T4" fmla="*/ 3 w 71"/>
                <a:gd name="T5" fmla="*/ 85 h 144"/>
                <a:gd name="T6" fmla="*/ 71 w 71"/>
                <a:gd name="T7" fmla="*/ 144 h 144"/>
                <a:gd name="T8" fmla="*/ 71 w 71"/>
                <a:gd name="T9" fmla="*/ 0 h 144"/>
                <a:gd name="T10" fmla="*/ 71 w 71"/>
                <a:gd name="T11" fmla="*/ 0 h 144"/>
                <a:gd name="T12" fmla="*/ 71 w 71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44">
                  <a:moveTo>
                    <a:pt x="71" y="0"/>
                  </a:moveTo>
                  <a:lnTo>
                    <a:pt x="0" y="0"/>
                  </a:lnTo>
                  <a:lnTo>
                    <a:pt x="3" y="85"/>
                  </a:lnTo>
                  <a:lnTo>
                    <a:pt x="71" y="144"/>
                  </a:lnTo>
                  <a:lnTo>
                    <a:pt x="71" y="0"/>
                  </a:lnTo>
                  <a:moveTo>
                    <a:pt x="71" y="0"/>
                  </a:moveTo>
                  <a:lnTo>
                    <a:pt x="71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20"/>
            <p:cNvSpPr>
              <a:spLocks noEditPoints="1"/>
            </p:cNvSpPr>
            <p:nvPr/>
          </p:nvSpPr>
          <p:spPr bwMode="auto">
            <a:xfrm>
              <a:off x="7164103" y="3597723"/>
              <a:ext cx="135526" cy="134786"/>
            </a:xfrm>
            <a:custGeom>
              <a:avLst/>
              <a:gdLst>
                <a:gd name="T0" fmla="*/ 77 w 77"/>
                <a:gd name="T1" fmla="*/ 38 h 77"/>
                <a:gd name="T2" fmla="*/ 39 w 77"/>
                <a:gd name="T3" fmla="*/ 77 h 77"/>
                <a:gd name="T4" fmla="*/ 0 w 77"/>
                <a:gd name="T5" fmla="*/ 38 h 77"/>
                <a:gd name="T6" fmla="*/ 39 w 77"/>
                <a:gd name="T7" fmla="*/ 0 h 77"/>
                <a:gd name="T8" fmla="*/ 77 w 77"/>
                <a:gd name="T9" fmla="*/ 38 h 77"/>
                <a:gd name="T10" fmla="*/ 77 w 77"/>
                <a:gd name="T11" fmla="*/ 38 h 77"/>
                <a:gd name="T12" fmla="*/ 77 w 77"/>
                <a:gd name="T13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7" y="60"/>
                    <a:pt x="60" y="77"/>
                    <a:pt x="39" y="77"/>
                  </a:cubicBezTo>
                  <a:cubicBezTo>
                    <a:pt x="17" y="77"/>
                    <a:pt x="0" y="60"/>
                    <a:pt x="0" y="38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60" y="0"/>
                    <a:pt x="77" y="17"/>
                    <a:pt x="77" y="38"/>
                  </a:cubicBezTo>
                  <a:close/>
                  <a:moveTo>
                    <a:pt x="77" y="38"/>
                  </a:moveTo>
                  <a:cubicBezTo>
                    <a:pt x="77" y="38"/>
                    <a:pt x="77" y="38"/>
                    <a:pt x="77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21"/>
            <p:cNvSpPr>
              <a:spLocks noEditPoints="1"/>
            </p:cNvSpPr>
            <p:nvPr/>
          </p:nvSpPr>
          <p:spPr bwMode="auto">
            <a:xfrm>
              <a:off x="7164103" y="3439980"/>
              <a:ext cx="292529" cy="292529"/>
            </a:xfrm>
            <a:custGeom>
              <a:avLst/>
              <a:gdLst>
                <a:gd name="T0" fmla="*/ 128 w 167"/>
                <a:gd name="T1" fmla="*/ 148 h 167"/>
                <a:gd name="T2" fmla="*/ 148 w 167"/>
                <a:gd name="T3" fmla="*/ 167 h 167"/>
                <a:gd name="T4" fmla="*/ 167 w 167"/>
                <a:gd name="T5" fmla="*/ 148 h 167"/>
                <a:gd name="T6" fmla="*/ 19 w 167"/>
                <a:gd name="T7" fmla="*/ 0 h 167"/>
                <a:gd name="T8" fmla="*/ 0 w 167"/>
                <a:gd name="T9" fmla="*/ 19 h 167"/>
                <a:gd name="T10" fmla="*/ 19 w 167"/>
                <a:gd name="T11" fmla="*/ 38 h 167"/>
                <a:gd name="T12" fmla="*/ 128 w 167"/>
                <a:gd name="T13" fmla="*/ 148 h 167"/>
                <a:gd name="T14" fmla="*/ 128 w 167"/>
                <a:gd name="T15" fmla="*/ 148 h 167"/>
                <a:gd name="T16" fmla="*/ 128 w 167"/>
                <a:gd name="T17" fmla="*/ 14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28" y="148"/>
                  </a:moveTo>
                  <a:cubicBezTo>
                    <a:pt x="128" y="158"/>
                    <a:pt x="137" y="167"/>
                    <a:pt x="148" y="167"/>
                  </a:cubicBezTo>
                  <a:cubicBezTo>
                    <a:pt x="158" y="167"/>
                    <a:pt x="167" y="158"/>
                    <a:pt x="167" y="148"/>
                  </a:cubicBezTo>
                  <a:cubicBezTo>
                    <a:pt x="167" y="66"/>
                    <a:pt x="100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30"/>
                    <a:pt x="8" y="38"/>
                    <a:pt x="19" y="38"/>
                  </a:cubicBezTo>
                  <a:cubicBezTo>
                    <a:pt x="79" y="38"/>
                    <a:pt x="128" y="88"/>
                    <a:pt x="128" y="148"/>
                  </a:cubicBezTo>
                  <a:close/>
                  <a:moveTo>
                    <a:pt x="128" y="148"/>
                  </a:moveTo>
                  <a:cubicBezTo>
                    <a:pt x="128" y="148"/>
                    <a:pt x="128" y="148"/>
                    <a:pt x="128" y="1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2"/>
            <p:cNvSpPr>
              <a:spLocks noEditPoints="1"/>
            </p:cNvSpPr>
            <p:nvPr/>
          </p:nvSpPr>
          <p:spPr bwMode="auto">
            <a:xfrm>
              <a:off x="7164103" y="3315562"/>
              <a:ext cx="416947" cy="416947"/>
            </a:xfrm>
            <a:custGeom>
              <a:avLst/>
              <a:gdLst>
                <a:gd name="T0" fmla="*/ 219 w 238"/>
                <a:gd name="T1" fmla="*/ 238 h 238"/>
                <a:gd name="T2" fmla="*/ 238 w 238"/>
                <a:gd name="T3" fmla="*/ 219 h 238"/>
                <a:gd name="T4" fmla="*/ 19 w 238"/>
                <a:gd name="T5" fmla="*/ 0 h 238"/>
                <a:gd name="T6" fmla="*/ 0 w 238"/>
                <a:gd name="T7" fmla="*/ 19 h 238"/>
                <a:gd name="T8" fmla="*/ 19 w 238"/>
                <a:gd name="T9" fmla="*/ 38 h 238"/>
                <a:gd name="T10" fmla="*/ 199 w 238"/>
                <a:gd name="T11" fmla="*/ 219 h 238"/>
                <a:gd name="T12" fmla="*/ 219 w 238"/>
                <a:gd name="T13" fmla="*/ 238 h 238"/>
                <a:gd name="T14" fmla="*/ 219 w 238"/>
                <a:gd name="T15" fmla="*/ 238 h 238"/>
                <a:gd name="T16" fmla="*/ 219 w 238"/>
                <a:gd name="T17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238">
                  <a:moveTo>
                    <a:pt x="219" y="238"/>
                  </a:moveTo>
                  <a:cubicBezTo>
                    <a:pt x="229" y="238"/>
                    <a:pt x="238" y="229"/>
                    <a:pt x="238" y="219"/>
                  </a:cubicBezTo>
                  <a:cubicBezTo>
                    <a:pt x="238" y="98"/>
                    <a:pt x="140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30"/>
                    <a:pt x="8" y="38"/>
                    <a:pt x="19" y="38"/>
                  </a:cubicBezTo>
                  <a:cubicBezTo>
                    <a:pt x="119" y="38"/>
                    <a:pt x="199" y="119"/>
                    <a:pt x="199" y="219"/>
                  </a:cubicBezTo>
                  <a:cubicBezTo>
                    <a:pt x="199" y="229"/>
                    <a:pt x="208" y="238"/>
                    <a:pt x="219" y="238"/>
                  </a:cubicBezTo>
                  <a:close/>
                  <a:moveTo>
                    <a:pt x="219" y="238"/>
                  </a:moveTo>
                  <a:cubicBezTo>
                    <a:pt x="219" y="238"/>
                    <a:pt x="219" y="238"/>
                    <a:pt x="219" y="2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23"/>
            <p:cNvSpPr>
              <a:spLocks noEditPoints="1"/>
            </p:cNvSpPr>
            <p:nvPr/>
          </p:nvSpPr>
          <p:spPr bwMode="auto">
            <a:xfrm>
              <a:off x="6492396" y="5147758"/>
              <a:ext cx="385102" cy="385102"/>
            </a:xfrm>
            <a:custGeom>
              <a:avLst/>
              <a:gdLst>
                <a:gd name="T0" fmla="*/ 21 w 220"/>
                <a:gd name="T1" fmla="*/ 116 h 220"/>
                <a:gd name="T2" fmla="*/ 7 w 220"/>
                <a:gd name="T3" fmla="*/ 206 h 220"/>
                <a:gd name="T4" fmla="*/ 7 w 220"/>
                <a:gd name="T5" fmla="*/ 220 h 220"/>
                <a:gd name="T6" fmla="*/ 220 w 220"/>
                <a:gd name="T7" fmla="*/ 213 h 220"/>
                <a:gd name="T8" fmla="*/ 200 w 220"/>
                <a:gd name="T9" fmla="*/ 206 h 220"/>
                <a:gd name="T10" fmla="*/ 220 w 220"/>
                <a:gd name="T11" fmla="*/ 89 h 220"/>
                <a:gd name="T12" fmla="*/ 0 w 220"/>
                <a:gd name="T13" fmla="*/ 83 h 220"/>
                <a:gd name="T14" fmla="*/ 138 w 220"/>
                <a:gd name="T15" fmla="*/ 117 h 220"/>
                <a:gd name="T16" fmla="*/ 186 w 220"/>
                <a:gd name="T17" fmla="*/ 116 h 220"/>
                <a:gd name="T18" fmla="*/ 83 w 220"/>
                <a:gd name="T19" fmla="*/ 206 h 220"/>
                <a:gd name="T20" fmla="*/ 110 w 220"/>
                <a:gd name="T21" fmla="*/ 89 h 220"/>
                <a:gd name="T22" fmla="*/ 76 w 220"/>
                <a:gd name="T23" fmla="*/ 116 h 220"/>
                <a:gd name="T24" fmla="*/ 35 w 220"/>
                <a:gd name="T25" fmla="*/ 206 h 220"/>
                <a:gd name="T26" fmla="*/ 55 w 220"/>
                <a:gd name="T27" fmla="*/ 89 h 220"/>
                <a:gd name="T28" fmla="*/ 193 w 220"/>
                <a:gd name="T29" fmla="*/ 21 h 220"/>
                <a:gd name="T30" fmla="*/ 0 w 220"/>
                <a:gd name="T31" fmla="*/ 76 h 220"/>
                <a:gd name="T32" fmla="*/ 193 w 220"/>
                <a:gd name="T33" fmla="*/ 21 h 220"/>
                <a:gd name="T34" fmla="*/ 45 w 220"/>
                <a:gd name="T35" fmla="*/ 63 h 220"/>
                <a:gd name="T36" fmla="*/ 40 w 220"/>
                <a:gd name="T37" fmla="*/ 65 h 220"/>
                <a:gd name="T38" fmla="*/ 52 w 220"/>
                <a:gd name="T39" fmla="*/ 33 h 220"/>
                <a:gd name="T40" fmla="*/ 58 w 220"/>
                <a:gd name="T41" fmla="*/ 36 h 220"/>
                <a:gd name="T42" fmla="*/ 72 w 220"/>
                <a:gd name="T43" fmla="*/ 63 h 220"/>
                <a:gd name="T44" fmla="*/ 68 w 220"/>
                <a:gd name="T45" fmla="*/ 65 h 220"/>
                <a:gd name="T46" fmla="*/ 80 w 220"/>
                <a:gd name="T47" fmla="*/ 33 h 220"/>
                <a:gd name="T48" fmla="*/ 86 w 220"/>
                <a:gd name="T49" fmla="*/ 36 h 220"/>
                <a:gd name="T50" fmla="*/ 110 w 220"/>
                <a:gd name="T51" fmla="*/ 65 h 220"/>
                <a:gd name="T52" fmla="*/ 107 w 220"/>
                <a:gd name="T53" fmla="*/ 34 h 220"/>
                <a:gd name="T54" fmla="*/ 114 w 220"/>
                <a:gd name="T55" fmla="*/ 34 h 220"/>
                <a:gd name="T56" fmla="*/ 153 w 220"/>
                <a:gd name="T57" fmla="*/ 65 h 220"/>
                <a:gd name="T58" fmla="*/ 149 w 220"/>
                <a:gd name="T59" fmla="*/ 64 h 220"/>
                <a:gd name="T60" fmla="*/ 135 w 220"/>
                <a:gd name="T61" fmla="*/ 31 h 220"/>
                <a:gd name="T62" fmla="*/ 155 w 220"/>
                <a:gd name="T63" fmla="*/ 60 h 220"/>
                <a:gd name="T64" fmla="*/ 181 w 220"/>
                <a:gd name="T65" fmla="*/ 65 h 220"/>
                <a:gd name="T66" fmla="*/ 176 w 220"/>
                <a:gd name="T67" fmla="*/ 63 h 220"/>
                <a:gd name="T68" fmla="*/ 164 w 220"/>
                <a:gd name="T69" fmla="*/ 31 h 220"/>
                <a:gd name="T70" fmla="*/ 182 w 220"/>
                <a:gd name="T71" fmla="*/ 60 h 220"/>
                <a:gd name="T72" fmla="*/ 59 w 220"/>
                <a:gd name="T73" fmla="*/ 166 h 220"/>
                <a:gd name="T74" fmla="*/ 55 w 220"/>
                <a:gd name="T75" fmla="*/ 144 h 220"/>
                <a:gd name="T76" fmla="*/ 69 w 220"/>
                <a:gd name="T77" fmla="*/ 144 h 220"/>
                <a:gd name="T78" fmla="*/ 66 w 220"/>
                <a:gd name="T79" fmla="*/ 166 h 220"/>
                <a:gd name="T80" fmla="*/ 62 w 220"/>
                <a:gd name="T81" fmla="*/ 179 h 220"/>
                <a:gd name="T82" fmla="*/ 59 w 220"/>
                <a:gd name="T83" fmla="*/ 166 h 220"/>
                <a:gd name="T84" fmla="*/ 35 w 220"/>
                <a:gd name="T85" fmla="*/ 0 h 220"/>
                <a:gd name="T86" fmla="*/ 193 w 220"/>
                <a:gd name="T87" fmla="*/ 7 h 220"/>
                <a:gd name="T88" fmla="*/ 35 w 220"/>
                <a:gd name="T89" fmla="*/ 14 h 220"/>
                <a:gd name="T90" fmla="*/ 121 w 220"/>
                <a:gd name="T91" fmla="*/ 154 h 220"/>
                <a:gd name="T92" fmla="*/ 135 w 220"/>
                <a:gd name="T93" fmla="*/ 129 h 220"/>
                <a:gd name="T94" fmla="*/ 121 w 220"/>
                <a:gd name="T95" fmla="*/ 154 h 220"/>
                <a:gd name="T96" fmla="*/ 116 w 220"/>
                <a:gd name="T97" fmla="*/ 168 h 220"/>
                <a:gd name="T98" fmla="*/ 160 w 220"/>
                <a:gd name="T99" fmla="*/ 134 h 220"/>
                <a:gd name="T100" fmla="*/ 155 w 220"/>
                <a:gd name="T101" fmla="*/ 149 h 220"/>
                <a:gd name="T102" fmla="*/ 140 w 220"/>
                <a:gd name="T103" fmla="*/ 173 h 220"/>
                <a:gd name="T104" fmla="*/ 155 w 220"/>
                <a:gd name="T105" fmla="*/ 149 h 220"/>
                <a:gd name="T106" fmla="*/ 155 w 220"/>
                <a:gd name="T107" fmla="*/ 14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0" h="220">
                  <a:moveTo>
                    <a:pt x="0" y="89"/>
                  </a:moveTo>
                  <a:cubicBezTo>
                    <a:pt x="0" y="102"/>
                    <a:pt x="9" y="113"/>
                    <a:pt x="21" y="116"/>
                  </a:cubicBezTo>
                  <a:cubicBezTo>
                    <a:pt x="21" y="206"/>
                    <a:pt x="21" y="206"/>
                    <a:pt x="21" y="206"/>
                  </a:cubicBezTo>
                  <a:cubicBezTo>
                    <a:pt x="7" y="206"/>
                    <a:pt x="7" y="206"/>
                    <a:pt x="7" y="206"/>
                  </a:cubicBezTo>
                  <a:cubicBezTo>
                    <a:pt x="3" y="206"/>
                    <a:pt x="0" y="209"/>
                    <a:pt x="0" y="213"/>
                  </a:cubicBezTo>
                  <a:cubicBezTo>
                    <a:pt x="0" y="217"/>
                    <a:pt x="3" y="220"/>
                    <a:pt x="7" y="220"/>
                  </a:cubicBezTo>
                  <a:cubicBezTo>
                    <a:pt x="214" y="220"/>
                    <a:pt x="214" y="220"/>
                    <a:pt x="214" y="220"/>
                  </a:cubicBezTo>
                  <a:cubicBezTo>
                    <a:pt x="217" y="220"/>
                    <a:pt x="220" y="217"/>
                    <a:pt x="220" y="213"/>
                  </a:cubicBezTo>
                  <a:cubicBezTo>
                    <a:pt x="220" y="209"/>
                    <a:pt x="217" y="206"/>
                    <a:pt x="214" y="206"/>
                  </a:cubicBezTo>
                  <a:cubicBezTo>
                    <a:pt x="200" y="206"/>
                    <a:pt x="200" y="206"/>
                    <a:pt x="200" y="206"/>
                  </a:cubicBezTo>
                  <a:cubicBezTo>
                    <a:pt x="200" y="116"/>
                    <a:pt x="200" y="116"/>
                    <a:pt x="200" y="116"/>
                  </a:cubicBezTo>
                  <a:cubicBezTo>
                    <a:pt x="212" y="113"/>
                    <a:pt x="220" y="102"/>
                    <a:pt x="220" y="89"/>
                  </a:cubicBezTo>
                  <a:cubicBezTo>
                    <a:pt x="220" y="83"/>
                    <a:pt x="220" y="83"/>
                    <a:pt x="220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89"/>
                  </a:lnTo>
                  <a:close/>
                  <a:moveTo>
                    <a:pt x="138" y="117"/>
                  </a:moveTo>
                  <a:cubicBezTo>
                    <a:pt x="153" y="117"/>
                    <a:pt x="165" y="105"/>
                    <a:pt x="165" y="89"/>
                  </a:cubicBezTo>
                  <a:cubicBezTo>
                    <a:pt x="165" y="102"/>
                    <a:pt x="174" y="113"/>
                    <a:pt x="186" y="116"/>
                  </a:cubicBezTo>
                  <a:cubicBezTo>
                    <a:pt x="186" y="206"/>
                    <a:pt x="186" y="206"/>
                    <a:pt x="186" y="206"/>
                  </a:cubicBezTo>
                  <a:cubicBezTo>
                    <a:pt x="83" y="206"/>
                    <a:pt x="83" y="206"/>
                    <a:pt x="83" y="206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98" y="117"/>
                    <a:pt x="110" y="105"/>
                    <a:pt x="110" y="89"/>
                  </a:cubicBezTo>
                  <a:cubicBezTo>
                    <a:pt x="110" y="105"/>
                    <a:pt x="123" y="117"/>
                    <a:pt x="138" y="117"/>
                  </a:cubicBezTo>
                  <a:close/>
                  <a:moveTo>
                    <a:pt x="76" y="116"/>
                  </a:moveTo>
                  <a:cubicBezTo>
                    <a:pt x="76" y="206"/>
                    <a:pt x="76" y="206"/>
                    <a:pt x="76" y="206"/>
                  </a:cubicBezTo>
                  <a:cubicBezTo>
                    <a:pt x="35" y="206"/>
                    <a:pt x="35" y="206"/>
                    <a:pt x="35" y="206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47" y="113"/>
                    <a:pt x="55" y="102"/>
                    <a:pt x="55" y="89"/>
                  </a:cubicBezTo>
                  <a:cubicBezTo>
                    <a:pt x="55" y="102"/>
                    <a:pt x="64" y="113"/>
                    <a:pt x="76" y="116"/>
                  </a:cubicBezTo>
                  <a:close/>
                  <a:moveTo>
                    <a:pt x="193" y="21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20" y="76"/>
                    <a:pt x="220" y="76"/>
                    <a:pt x="220" y="76"/>
                  </a:cubicBezTo>
                  <a:lnTo>
                    <a:pt x="193" y="21"/>
                  </a:lnTo>
                  <a:close/>
                  <a:moveTo>
                    <a:pt x="58" y="36"/>
                  </a:moveTo>
                  <a:cubicBezTo>
                    <a:pt x="45" y="63"/>
                    <a:pt x="45" y="63"/>
                    <a:pt x="45" y="63"/>
                  </a:cubicBezTo>
                  <a:cubicBezTo>
                    <a:pt x="44" y="65"/>
                    <a:pt x="43" y="65"/>
                    <a:pt x="42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38" y="64"/>
                    <a:pt x="38" y="62"/>
                    <a:pt x="38" y="60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1"/>
                    <a:pt x="55" y="30"/>
                    <a:pt x="57" y="31"/>
                  </a:cubicBezTo>
                  <a:cubicBezTo>
                    <a:pt x="59" y="32"/>
                    <a:pt x="59" y="34"/>
                    <a:pt x="58" y="36"/>
                  </a:cubicBezTo>
                  <a:close/>
                  <a:moveTo>
                    <a:pt x="86" y="36"/>
                  </a:moveTo>
                  <a:cubicBezTo>
                    <a:pt x="72" y="63"/>
                    <a:pt x="72" y="63"/>
                    <a:pt x="72" y="63"/>
                  </a:cubicBezTo>
                  <a:cubicBezTo>
                    <a:pt x="72" y="65"/>
                    <a:pt x="70" y="65"/>
                    <a:pt x="69" y="65"/>
                  </a:cubicBezTo>
                  <a:cubicBezTo>
                    <a:pt x="69" y="65"/>
                    <a:pt x="68" y="65"/>
                    <a:pt x="68" y="65"/>
                  </a:cubicBezTo>
                  <a:cubicBezTo>
                    <a:pt x="66" y="64"/>
                    <a:pt x="65" y="62"/>
                    <a:pt x="66" y="60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1" y="31"/>
                    <a:pt x="83" y="30"/>
                    <a:pt x="84" y="31"/>
                  </a:cubicBezTo>
                  <a:cubicBezTo>
                    <a:pt x="86" y="32"/>
                    <a:pt x="87" y="34"/>
                    <a:pt x="86" y="36"/>
                  </a:cubicBezTo>
                  <a:close/>
                  <a:moveTo>
                    <a:pt x="114" y="62"/>
                  </a:moveTo>
                  <a:cubicBezTo>
                    <a:pt x="114" y="64"/>
                    <a:pt x="112" y="65"/>
                    <a:pt x="110" y="65"/>
                  </a:cubicBezTo>
                  <a:cubicBezTo>
                    <a:pt x="108" y="65"/>
                    <a:pt x="107" y="64"/>
                    <a:pt x="107" y="62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2"/>
                    <a:pt x="108" y="31"/>
                    <a:pt x="110" y="31"/>
                  </a:cubicBezTo>
                  <a:cubicBezTo>
                    <a:pt x="112" y="31"/>
                    <a:pt x="114" y="32"/>
                    <a:pt x="114" y="34"/>
                  </a:cubicBezTo>
                  <a:lnTo>
                    <a:pt x="114" y="62"/>
                  </a:lnTo>
                  <a:close/>
                  <a:moveTo>
                    <a:pt x="153" y="65"/>
                  </a:moveTo>
                  <a:cubicBezTo>
                    <a:pt x="153" y="65"/>
                    <a:pt x="152" y="65"/>
                    <a:pt x="152" y="65"/>
                  </a:cubicBezTo>
                  <a:cubicBezTo>
                    <a:pt x="150" y="65"/>
                    <a:pt x="149" y="65"/>
                    <a:pt x="149" y="64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33" y="34"/>
                    <a:pt x="133" y="32"/>
                    <a:pt x="135" y="31"/>
                  </a:cubicBezTo>
                  <a:cubicBezTo>
                    <a:pt x="137" y="30"/>
                    <a:pt x="139" y="31"/>
                    <a:pt x="140" y="33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156" y="62"/>
                    <a:pt x="155" y="64"/>
                    <a:pt x="153" y="65"/>
                  </a:cubicBezTo>
                  <a:close/>
                  <a:moveTo>
                    <a:pt x="181" y="65"/>
                  </a:moveTo>
                  <a:cubicBezTo>
                    <a:pt x="180" y="65"/>
                    <a:pt x="180" y="65"/>
                    <a:pt x="179" y="65"/>
                  </a:cubicBezTo>
                  <a:cubicBezTo>
                    <a:pt x="178" y="65"/>
                    <a:pt x="177" y="65"/>
                    <a:pt x="176" y="63"/>
                  </a:cubicBezTo>
                  <a:cubicBezTo>
                    <a:pt x="162" y="36"/>
                    <a:pt x="162" y="36"/>
                    <a:pt x="162" y="36"/>
                  </a:cubicBezTo>
                  <a:cubicBezTo>
                    <a:pt x="161" y="34"/>
                    <a:pt x="162" y="32"/>
                    <a:pt x="164" y="31"/>
                  </a:cubicBezTo>
                  <a:cubicBezTo>
                    <a:pt x="166" y="30"/>
                    <a:pt x="168" y="31"/>
                    <a:pt x="168" y="33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183" y="62"/>
                    <a:pt x="182" y="64"/>
                    <a:pt x="181" y="65"/>
                  </a:cubicBezTo>
                  <a:close/>
                  <a:moveTo>
                    <a:pt x="59" y="166"/>
                  </a:moveTo>
                  <a:cubicBezTo>
                    <a:pt x="59" y="150"/>
                    <a:pt x="59" y="150"/>
                    <a:pt x="59" y="150"/>
                  </a:cubicBezTo>
                  <a:cubicBezTo>
                    <a:pt x="57" y="149"/>
                    <a:pt x="55" y="147"/>
                    <a:pt x="55" y="144"/>
                  </a:cubicBezTo>
                  <a:cubicBezTo>
                    <a:pt x="55" y="141"/>
                    <a:pt x="58" y="138"/>
                    <a:pt x="62" y="138"/>
                  </a:cubicBezTo>
                  <a:cubicBezTo>
                    <a:pt x="66" y="138"/>
                    <a:pt x="69" y="141"/>
                    <a:pt x="69" y="144"/>
                  </a:cubicBezTo>
                  <a:cubicBezTo>
                    <a:pt x="69" y="147"/>
                    <a:pt x="68" y="149"/>
                    <a:pt x="66" y="150"/>
                  </a:cubicBezTo>
                  <a:cubicBezTo>
                    <a:pt x="66" y="166"/>
                    <a:pt x="66" y="166"/>
                    <a:pt x="66" y="166"/>
                  </a:cubicBezTo>
                  <a:cubicBezTo>
                    <a:pt x="68" y="167"/>
                    <a:pt x="69" y="169"/>
                    <a:pt x="69" y="172"/>
                  </a:cubicBezTo>
                  <a:cubicBezTo>
                    <a:pt x="69" y="176"/>
                    <a:pt x="66" y="179"/>
                    <a:pt x="62" y="179"/>
                  </a:cubicBezTo>
                  <a:cubicBezTo>
                    <a:pt x="58" y="179"/>
                    <a:pt x="55" y="176"/>
                    <a:pt x="55" y="172"/>
                  </a:cubicBezTo>
                  <a:cubicBezTo>
                    <a:pt x="55" y="169"/>
                    <a:pt x="57" y="167"/>
                    <a:pt x="59" y="166"/>
                  </a:cubicBezTo>
                  <a:close/>
                  <a:moveTo>
                    <a:pt x="28" y="7"/>
                  </a:moveTo>
                  <a:cubicBezTo>
                    <a:pt x="28" y="3"/>
                    <a:pt x="31" y="0"/>
                    <a:pt x="35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90" y="0"/>
                    <a:pt x="193" y="3"/>
                    <a:pt x="193" y="7"/>
                  </a:cubicBezTo>
                  <a:cubicBezTo>
                    <a:pt x="193" y="11"/>
                    <a:pt x="190" y="14"/>
                    <a:pt x="186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1" y="14"/>
                    <a:pt x="28" y="11"/>
                    <a:pt x="28" y="7"/>
                  </a:cubicBezTo>
                  <a:close/>
                  <a:moveTo>
                    <a:pt x="121" y="154"/>
                  </a:moveTo>
                  <a:cubicBezTo>
                    <a:pt x="116" y="149"/>
                    <a:pt x="116" y="149"/>
                    <a:pt x="116" y="149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40" y="134"/>
                    <a:pt x="140" y="134"/>
                    <a:pt x="140" y="134"/>
                  </a:cubicBezTo>
                  <a:lnTo>
                    <a:pt x="121" y="154"/>
                  </a:lnTo>
                  <a:close/>
                  <a:moveTo>
                    <a:pt x="121" y="173"/>
                  </a:moveTo>
                  <a:cubicBezTo>
                    <a:pt x="116" y="168"/>
                    <a:pt x="116" y="168"/>
                    <a:pt x="116" y="168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60" y="134"/>
                    <a:pt x="160" y="134"/>
                    <a:pt x="160" y="134"/>
                  </a:cubicBezTo>
                  <a:lnTo>
                    <a:pt x="121" y="173"/>
                  </a:lnTo>
                  <a:close/>
                  <a:moveTo>
                    <a:pt x="155" y="149"/>
                  </a:moveTo>
                  <a:cubicBezTo>
                    <a:pt x="160" y="154"/>
                    <a:pt x="160" y="154"/>
                    <a:pt x="160" y="154"/>
                  </a:cubicBezTo>
                  <a:cubicBezTo>
                    <a:pt x="140" y="173"/>
                    <a:pt x="140" y="173"/>
                    <a:pt x="140" y="173"/>
                  </a:cubicBezTo>
                  <a:cubicBezTo>
                    <a:pt x="135" y="168"/>
                    <a:pt x="135" y="168"/>
                    <a:pt x="135" y="168"/>
                  </a:cubicBezTo>
                  <a:lnTo>
                    <a:pt x="155" y="149"/>
                  </a:lnTo>
                  <a:close/>
                  <a:moveTo>
                    <a:pt x="155" y="149"/>
                  </a:moveTo>
                  <a:cubicBezTo>
                    <a:pt x="155" y="149"/>
                    <a:pt x="155" y="149"/>
                    <a:pt x="155" y="1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5" name="TextBox 224"/>
          <p:cNvSpPr txBox="1"/>
          <p:nvPr/>
        </p:nvSpPr>
        <p:spPr>
          <a:xfrm>
            <a:off x="1910068" y="2429413"/>
            <a:ext cx="1540806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 </a:t>
            </a: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n-GB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6" name="Group 225"/>
          <p:cNvGrpSpPr/>
          <p:nvPr/>
        </p:nvGrpSpPr>
        <p:grpSpPr>
          <a:xfrm>
            <a:off x="3220280" y="4342764"/>
            <a:ext cx="2727717" cy="191970"/>
            <a:chOff x="5279680" y="3506146"/>
            <a:chExt cx="2352034" cy="150443"/>
          </a:xfrm>
          <a:solidFill>
            <a:schemeClr val="accent1"/>
          </a:solidFill>
        </p:grpSpPr>
        <p:sp>
          <p:nvSpPr>
            <p:cNvPr id="227" name="Parallelogram 226"/>
            <p:cNvSpPr/>
            <p:nvPr/>
          </p:nvSpPr>
          <p:spPr>
            <a:xfrm>
              <a:off x="7159104" y="3506147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8" name="Parallelogram 227"/>
            <p:cNvSpPr/>
            <p:nvPr/>
          </p:nvSpPr>
          <p:spPr>
            <a:xfrm>
              <a:off x="6689248" y="3506147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9" name="Parallelogram 228"/>
            <p:cNvSpPr/>
            <p:nvPr/>
          </p:nvSpPr>
          <p:spPr>
            <a:xfrm>
              <a:off x="6219392" y="3506147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0" name="Parallelogram 229"/>
            <p:cNvSpPr/>
            <p:nvPr/>
          </p:nvSpPr>
          <p:spPr>
            <a:xfrm>
              <a:off x="5749536" y="3506148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1" name="Parallelogram 230"/>
            <p:cNvSpPr/>
            <p:nvPr/>
          </p:nvSpPr>
          <p:spPr>
            <a:xfrm>
              <a:off x="5279680" y="3506146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3220280" y="4760464"/>
            <a:ext cx="2727717" cy="191970"/>
            <a:chOff x="5279680" y="3902230"/>
            <a:chExt cx="2352034" cy="150443"/>
          </a:xfrm>
          <a:solidFill>
            <a:schemeClr val="accent2"/>
          </a:solidFill>
        </p:grpSpPr>
        <p:sp>
          <p:nvSpPr>
            <p:cNvPr id="233" name="Parallelogram 232"/>
            <p:cNvSpPr/>
            <p:nvPr/>
          </p:nvSpPr>
          <p:spPr>
            <a:xfrm>
              <a:off x="7159104" y="3902231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4" name="Parallelogram 233"/>
            <p:cNvSpPr/>
            <p:nvPr/>
          </p:nvSpPr>
          <p:spPr>
            <a:xfrm>
              <a:off x="6689248" y="3902231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5" name="Parallelogram 234"/>
            <p:cNvSpPr/>
            <p:nvPr/>
          </p:nvSpPr>
          <p:spPr>
            <a:xfrm>
              <a:off x="6219392" y="3902231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6" name="Parallelogram 235"/>
            <p:cNvSpPr/>
            <p:nvPr/>
          </p:nvSpPr>
          <p:spPr>
            <a:xfrm>
              <a:off x="5749536" y="3902232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7" name="Parallelogram 236"/>
            <p:cNvSpPr/>
            <p:nvPr/>
          </p:nvSpPr>
          <p:spPr>
            <a:xfrm>
              <a:off x="5279680" y="3902230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3220280" y="5202928"/>
            <a:ext cx="2727717" cy="191970"/>
            <a:chOff x="5279680" y="4321797"/>
            <a:chExt cx="2352034" cy="150443"/>
          </a:xfrm>
          <a:solidFill>
            <a:schemeClr val="accent3"/>
          </a:solidFill>
        </p:grpSpPr>
        <p:sp>
          <p:nvSpPr>
            <p:cNvPr id="239" name="Parallelogram 238"/>
            <p:cNvSpPr/>
            <p:nvPr/>
          </p:nvSpPr>
          <p:spPr>
            <a:xfrm>
              <a:off x="7159104" y="4321798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0" name="Parallelogram 239"/>
            <p:cNvSpPr/>
            <p:nvPr/>
          </p:nvSpPr>
          <p:spPr>
            <a:xfrm>
              <a:off x="6689248" y="4321798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1" name="Parallelogram 240"/>
            <p:cNvSpPr/>
            <p:nvPr/>
          </p:nvSpPr>
          <p:spPr>
            <a:xfrm>
              <a:off x="6219392" y="4321798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2" name="Parallelogram 241"/>
            <p:cNvSpPr/>
            <p:nvPr/>
          </p:nvSpPr>
          <p:spPr>
            <a:xfrm>
              <a:off x="5749536" y="4321799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" name="Parallelogram 242"/>
            <p:cNvSpPr/>
            <p:nvPr/>
          </p:nvSpPr>
          <p:spPr>
            <a:xfrm>
              <a:off x="5279680" y="4321797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3220280" y="5630671"/>
            <a:ext cx="2727717" cy="191970"/>
            <a:chOff x="5279680" y="4727406"/>
            <a:chExt cx="2352034" cy="150443"/>
          </a:xfrm>
          <a:solidFill>
            <a:schemeClr val="accent4"/>
          </a:solidFill>
        </p:grpSpPr>
        <p:sp>
          <p:nvSpPr>
            <p:cNvPr id="245" name="Parallelogram 244"/>
            <p:cNvSpPr/>
            <p:nvPr/>
          </p:nvSpPr>
          <p:spPr>
            <a:xfrm>
              <a:off x="7159104" y="4727407"/>
              <a:ext cx="472610" cy="150439"/>
            </a:xfrm>
            <a:prstGeom prst="parallelogram">
              <a:avLst/>
            </a:prstGeom>
            <a:solidFill>
              <a:schemeClr val="accent4"/>
            </a:solidFill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6" name="Parallelogram 245"/>
            <p:cNvSpPr/>
            <p:nvPr/>
          </p:nvSpPr>
          <p:spPr>
            <a:xfrm>
              <a:off x="6689248" y="4727407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7" name="Parallelogram 246"/>
            <p:cNvSpPr/>
            <p:nvPr/>
          </p:nvSpPr>
          <p:spPr>
            <a:xfrm>
              <a:off x="6219392" y="4727407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8" name="Parallelogram 247"/>
            <p:cNvSpPr/>
            <p:nvPr/>
          </p:nvSpPr>
          <p:spPr>
            <a:xfrm>
              <a:off x="5749536" y="4727408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9" name="Parallelogram 248"/>
            <p:cNvSpPr/>
            <p:nvPr/>
          </p:nvSpPr>
          <p:spPr>
            <a:xfrm>
              <a:off x="5279680" y="4727406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50" name="Group 249"/>
          <p:cNvGrpSpPr/>
          <p:nvPr/>
        </p:nvGrpSpPr>
        <p:grpSpPr>
          <a:xfrm>
            <a:off x="3220280" y="6073130"/>
            <a:ext cx="2727717" cy="191970"/>
            <a:chOff x="5279680" y="5146968"/>
            <a:chExt cx="2352034" cy="150443"/>
          </a:xfrm>
          <a:solidFill>
            <a:schemeClr val="accent5"/>
          </a:solidFill>
        </p:grpSpPr>
        <p:sp>
          <p:nvSpPr>
            <p:cNvPr id="251" name="Parallelogram 250"/>
            <p:cNvSpPr/>
            <p:nvPr/>
          </p:nvSpPr>
          <p:spPr>
            <a:xfrm>
              <a:off x="7159104" y="5146969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2" name="Parallelogram 251"/>
            <p:cNvSpPr/>
            <p:nvPr/>
          </p:nvSpPr>
          <p:spPr>
            <a:xfrm>
              <a:off x="6689248" y="5146969"/>
              <a:ext cx="472610" cy="150439"/>
            </a:xfrm>
            <a:prstGeom prst="parallelogram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3" name="Parallelogram 252"/>
            <p:cNvSpPr/>
            <p:nvPr/>
          </p:nvSpPr>
          <p:spPr>
            <a:xfrm>
              <a:off x="6219392" y="5146969"/>
              <a:ext cx="472610" cy="150439"/>
            </a:xfrm>
            <a:prstGeom prst="parallelogram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4" name="Parallelogram 253"/>
            <p:cNvSpPr/>
            <p:nvPr/>
          </p:nvSpPr>
          <p:spPr>
            <a:xfrm>
              <a:off x="5749536" y="5146970"/>
              <a:ext cx="472610" cy="150441"/>
            </a:xfrm>
            <a:prstGeom prst="parallelogram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5" name="Parallelogram 254"/>
            <p:cNvSpPr/>
            <p:nvPr/>
          </p:nvSpPr>
          <p:spPr>
            <a:xfrm>
              <a:off x="5279680" y="5146968"/>
              <a:ext cx="472610" cy="150440"/>
            </a:xfrm>
            <a:prstGeom prst="parallelogram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56" name="TextBox 255"/>
          <p:cNvSpPr txBox="1"/>
          <p:nvPr/>
        </p:nvSpPr>
        <p:spPr>
          <a:xfrm>
            <a:off x="1921823" y="4324144"/>
            <a:ext cx="1298457" cy="299843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1921823" y="4723057"/>
            <a:ext cx="1298457" cy="299843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1921823" y="5188504"/>
            <a:ext cx="1298457" cy="299843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1933572" y="5611325"/>
            <a:ext cx="1298457" cy="299843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1921823" y="6070612"/>
            <a:ext cx="1298457" cy="299843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1887405" y="2732559"/>
            <a:ext cx="732893" cy="494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75K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2513862" y="2716167"/>
            <a:ext cx="350534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1918581" y="3472615"/>
            <a:ext cx="427694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4" name="文本框 263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65" name="文本框 264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  <p:bldP spid="256" grpId="0"/>
      <p:bldP spid="257" grpId="0"/>
      <p:bldP spid="258" grpId="0"/>
      <p:bldP spid="259" grpId="0"/>
      <p:bldP spid="260" grpId="0"/>
      <p:bldP spid="261" grpId="0"/>
      <p:bldP spid="262" grpId="0"/>
      <p:bldP spid="2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十字形 47"/>
          <p:cNvSpPr/>
          <p:nvPr/>
        </p:nvSpPr>
        <p:spPr>
          <a:xfrm>
            <a:off x="9719785" y="1399653"/>
            <a:ext cx="388420" cy="388420"/>
          </a:xfrm>
          <a:prstGeom prst="plus">
            <a:avLst>
              <a:gd name="adj" fmla="val 4138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49" name="十字形 48"/>
          <p:cNvSpPr/>
          <p:nvPr/>
        </p:nvSpPr>
        <p:spPr>
          <a:xfrm>
            <a:off x="9719785" y="4006979"/>
            <a:ext cx="388420" cy="388420"/>
          </a:xfrm>
          <a:prstGeom prst="plus">
            <a:avLst>
              <a:gd name="adj" fmla="val 4138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6" name="组合 6"/>
          <p:cNvGrpSpPr/>
          <p:nvPr/>
        </p:nvGrpSpPr>
        <p:grpSpPr bwMode="auto">
          <a:xfrm>
            <a:off x="1725921" y="-17858"/>
            <a:ext cx="5533869" cy="7250508"/>
            <a:chOff x="694895" y="-12700"/>
            <a:chExt cx="4833397" cy="5156200"/>
          </a:xfrm>
        </p:grpSpPr>
        <p:sp>
          <p:nvSpPr>
            <p:cNvPr id="50" name="任意多边形 49"/>
            <p:cNvSpPr/>
            <p:nvPr/>
          </p:nvSpPr>
          <p:spPr>
            <a:xfrm>
              <a:off x="1049747" y="-12700"/>
              <a:ext cx="4478545" cy="5156200"/>
            </a:xfrm>
            <a:custGeom>
              <a:avLst/>
              <a:gdLst>
                <a:gd name="connsiteX0" fmla="*/ 0 w 3810000"/>
                <a:gd name="connsiteY0" fmla="*/ 0 h 5181600"/>
                <a:gd name="connsiteX1" fmla="*/ 1079500 w 3810000"/>
                <a:gd name="connsiteY1" fmla="*/ 5181600 h 5181600"/>
                <a:gd name="connsiteX2" fmla="*/ 3810000 w 3810000"/>
                <a:gd name="connsiteY2" fmla="*/ 5181600 h 5181600"/>
                <a:gd name="connsiteX3" fmla="*/ 2514600 w 3810000"/>
                <a:gd name="connsiteY3" fmla="*/ 12700 h 5181600"/>
                <a:gd name="connsiteX4" fmla="*/ 0 w 3810000"/>
                <a:gd name="connsiteY4" fmla="*/ 0 h 518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0" h="5181600">
                  <a:moveTo>
                    <a:pt x="0" y="0"/>
                  </a:moveTo>
                  <a:lnTo>
                    <a:pt x="1079500" y="5181600"/>
                  </a:lnTo>
                  <a:lnTo>
                    <a:pt x="3810000" y="5181600"/>
                  </a:lnTo>
                  <a:lnTo>
                    <a:pt x="2514600" y="12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694895" y="-12700"/>
              <a:ext cx="4478545" cy="5156200"/>
            </a:xfrm>
            <a:custGeom>
              <a:avLst/>
              <a:gdLst>
                <a:gd name="connsiteX0" fmla="*/ 0 w 3810000"/>
                <a:gd name="connsiteY0" fmla="*/ 0 h 5181600"/>
                <a:gd name="connsiteX1" fmla="*/ 1079500 w 3810000"/>
                <a:gd name="connsiteY1" fmla="*/ 5181600 h 5181600"/>
                <a:gd name="connsiteX2" fmla="*/ 3810000 w 3810000"/>
                <a:gd name="connsiteY2" fmla="*/ 5181600 h 5181600"/>
                <a:gd name="connsiteX3" fmla="*/ 2514600 w 3810000"/>
                <a:gd name="connsiteY3" fmla="*/ 12700 h 5181600"/>
                <a:gd name="connsiteX4" fmla="*/ 0 w 3810000"/>
                <a:gd name="connsiteY4" fmla="*/ 0 h 518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0" h="5181600">
                  <a:moveTo>
                    <a:pt x="0" y="0"/>
                  </a:moveTo>
                  <a:lnTo>
                    <a:pt x="1079500" y="5181600"/>
                  </a:lnTo>
                  <a:lnTo>
                    <a:pt x="3810000" y="5181600"/>
                  </a:lnTo>
                  <a:lnTo>
                    <a:pt x="2514600" y="12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7" name="组合 22"/>
          <p:cNvGrpSpPr/>
          <p:nvPr/>
        </p:nvGrpSpPr>
        <p:grpSpPr bwMode="auto">
          <a:xfrm>
            <a:off x="1567427" y="1417512"/>
            <a:ext cx="6339730" cy="5225812"/>
            <a:chOff x="5019675" y="1520189"/>
            <a:chExt cx="3567114" cy="2941321"/>
          </a:xfrm>
        </p:grpSpPr>
        <p:pic>
          <p:nvPicPr>
            <p:cNvPr id="28681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9675" y="1520189"/>
              <a:ext cx="3567114" cy="2941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任意多边形 24"/>
            <p:cNvSpPr/>
            <p:nvPr/>
          </p:nvSpPr>
          <p:spPr>
            <a:xfrm>
              <a:off x="5206823" y="1701116"/>
              <a:ext cx="3175234" cy="1791681"/>
            </a:xfrm>
            <a:custGeom>
              <a:avLst/>
              <a:gdLst>
                <a:gd name="connsiteX0" fmla="*/ 0 w 3175000"/>
                <a:gd name="connsiteY0" fmla="*/ 0 h 1790700"/>
                <a:gd name="connsiteX1" fmla="*/ 3175000 w 3175000"/>
                <a:gd name="connsiteY1" fmla="*/ 0 h 1790700"/>
                <a:gd name="connsiteX2" fmla="*/ 3175000 w 3175000"/>
                <a:gd name="connsiteY2" fmla="*/ 1790700 h 1790700"/>
                <a:gd name="connsiteX3" fmla="*/ 12700 w 3175000"/>
                <a:gd name="connsiteY3" fmla="*/ 1790700 h 1790700"/>
                <a:gd name="connsiteX4" fmla="*/ 0 w 3175000"/>
                <a:gd name="connsiteY4" fmla="*/ 0 h 17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5000" h="1790700">
                  <a:moveTo>
                    <a:pt x="0" y="0"/>
                  </a:moveTo>
                  <a:lnTo>
                    <a:pt x="3175000" y="0"/>
                  </a:lnTo>
                  <a:lnTo>
                    <a:pt x="3175000" y="1790700"/>
                  </a:lnTo>
                  <a:lnTo>
                    <a:pt x="12700" y="1790700"/>
                  </a:lnTo>
                  <a:cubicBezTo>
                    <a:pt x="8467" y="1193800"/>
                    <a:pt x="4233" y="596900"/>
                    <a:pt x="0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dirty="0"/>
            </a:p>
          </p:txBody>
        </p:sp>
      </p:grpSp>
      <p:grpSp>
        <p:nvGrpSpPr>
          <p:cNvPr id="23" name="组合 7"/>
          <p:cNvGrpSpPr/>
          <p:nvPr/>
        </p:nvGrpSpPr>
        <p:grpSpPr bwMode="auto">
          <a:xfrm>
            <a:off x="7949571" y="1417512"/>
            <a:ext cx="3960092" cy="1710504"/>
            <a:chOff x="2989865" y="602136"/>
            <a:chExt cx="2814868" cy="1216600"/>
          </a:xfrm>
        </p:grpSpPr>
        <p:sp>
          <p:nvSpPr>
            <p:cNvPr id="24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4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文本框 13"/>
            <p:cNvSpPr txBox="1">
              <a:spLocks noChangeArrowheads="1"/>
            </p:cNvSpPr>
            <p:nvPr/>
          </p:nvSpPr>
          <p:spPr bwMode="auto">
            <a:xfrm>
              <a:off x="2992420" y="602136"/>
              <a:ext cx="1152190" cy="2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7" name="文本框 66"/>
            <p:cNvSpPr txBox="1">
              <a:spLocks noChangeArrowheads="1"/>
            </p:cNvSpPr>
            <p:nvPr/>
          </p:nvSpPr>
          <p:spPr bwMode="auto">
            <a:xfrm>
              <a:off x="3000354" y="880114"/>
              <a:ext cx="2306067" cy="23500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5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PLEASE ADD YOUR TITLE HERE</a:t>
              </a:r>
              <a:endParaRPr lang="zh-CN" altLang="en-US" sz="1545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3078717" y="1286572"/>
              <a:ext cx="287200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29" name="组合 7"/>
          <p:cNvGrpSpPr/>
          <p:nvPr/>
        </p:nvGrpSpPr>
        <p:grpSpPr bwMode="auto">
          <a:xfrm>
            <a:off x="7949571" y="4070408"/>
            <a:ext cx="3960092" cy="1703629"/>
            <a:chOff x="2989865" y="607026"/>
            <a:chExt cx="2814868" cy="1211710"/>
          </a:xfrm>
        </p:grpSpPr>
        <p:sp>
          <p:nvSpPr>
            <p:cNvPr id="30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4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文本框 13"/>
            <p:cNvSpPr txBox="1">
              <a:spLocks noChangeArrowheads="1"/>
            </p:cNvSpPr>
            <p:nvPr/>
          </p:nvSpPr>
          <p:spPr bwMode="auto">
            <a:xfrm>
              <a:off x="2990709" y="607026"/>
              <a:ext cx="1152190" cy="2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32" name="文本框 66"/>
            <p:cNvSpPr txBox="1">
              <a:spLocks noChangeArrowheads="1"/>
            </p:cNvSpPr>
            <p:nvPr/>
          </p:nvSpPr>
          <p:spPr bwMode="auto">
            <a:xfrm>
              <a:off x="2989865" y="880115"/>
              <a:ext cx="2306067" cy="23500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5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PLEASE ADD YOUR TITLE HERE</a:t>
              </a:r>
              <a:endParaRPr lang="zh-CN" altLang="en-US" sz="1545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3078717" y="1286573"/>
              <a:ext cx="28719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4"/>
          <p:cNvGrpSpPr>
            <a:grpSpLocks noChangeAspect="1"/>
          </p:cNvGrpSpPr>
          <p:nvPr/>
        </p:nvGrpSpPr>
        <p:grpSpPr bwMode="auto">
          <a:xfrm>
            <a:off x="3174675" y="2769884"/>
            <a:ext cx="7533319" cy="1346651"/>
            <a:chOff x="806" y="677"/>
            <a:chExt cx="3783" cy="711"/>
          </a:xfrm>
        </p:grpSpPr>
        <p:sp>
          <p:nvSpPr>
            <p:cNvPr id="37" name="Freeform 5"/>
            <p:cNvSpPr/>
            <p:nvPr/>
          </p:nvSpPr>
          <p:spPr bwMode="auto">
            <a:xfrm>
              <a:off x="806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2 w 395"/>
                <a:gd name="T9" fmla="*/ 164 h 298"/>
                <a:gd name="T10" fmla="*/ 92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90 w 395"/>
                <a:gd name="T21" fmla="*/ 134 h 298"/>
                <a:gd name="T22" fmla="*/ 390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5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7" y="156"/>
                    <a:pt x="97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5" y="142"/>
                    <a:pt x="395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6"/>
            <p:cNvSpPr/>
            <p:nvPr/>
          </p:nvSpPr>
          <p:spPr bwMode="auto">
            <a:xfrm>
              <a:off x="1516" y="677"/>
              <a:ext cx="938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7"/>
            <p:cNvSpPr/>
            <p:nvPr/>
          </p:nvSpPr>
          <p:spPr bwMode="auto">
            <a:xfrm>
              <a:off x="2229" y="677"/>
              <a:ext cx="937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8"/>
            <p:cNvSpPr/>
            <p:nvPr/>
          </p:nvSpPr>
          <p:spPr bwMode="auto">
            <a:xfrm>
              <a:off x="2942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1 w 395"/>
                <a:gd name="T9" fmla="*/ 164 h 298"/>
                <a:gd name="T10" fmla="*/ 91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89 w 395"/>
                <a:gd name="T21" fmla="*/ 134 h 298"/>
                <a:gd name="T22" fmla="*/ 389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4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7" y="156"/>
                    <a:pt x="97" y="142"/>
                    <a:pt x="91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4" y="0"/>
                    <a:pt x="298" y="7"/>
                    <a:pt x="304" y="15"/>
                  </a:cubicBezTo>
                  <a:cubicBezTo>
                    <a:pt x="389" y="134"/>
                    <a:pt x="389" y="134"/>
                    <a:pt x="389" y="134"/>
                  </a:cubicBezTo>
                  <a:cubicBezTo>
                    <a:pt x="395" y="142"/>
                    <a:pt x="395" y="156"/>
                    <a:pt x="389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9"/>
            <p:cNvSpPr/>
            <p:nvPr/>
          </p:nvSpPr>
          <p:spPr bwMode="auto">
            <a:xfrm>
              <a:off x="3652" y="677"/>
              <a:ext cx="937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2" name="Freeform 16"/>
          <p:cNvSpPr>
            <a:spLocks noChangeAspect="1" noEditPoints="1"/>
          </p:cNvSpPr>
          <p:nvPr/>
        </p:nvSpPr>
        <p:spPr bwMode="auto">
          <a:xfrm>
            <a:off x="8229370" y="3149660"/>
            <a:ext cx="388495" cy="450161"/>
          </a:xfrm>
          <a:custGeom>
            <a:avLst/>
            <a:gdLst>
              <a:gd name="T0" fmla="*/ 233 w 320"/>
              <a:gd name="T1" fmla="*/ 138 h 371"/>
              <a:gd name="T2" fmla="*/ 261 w 320"/>
              <a:gd name="T3" fmla="*/ 12 h 371"/>
              <a:gd name="T4" fmla="*/ 168 w 320"/>
              <a:gd name="T5" fmla="*/ 104 h 371"/>
              <a:gd name="T6" fmla="*/ 80 w 320"/>
              <a:gd name="T7" fmla="*/ 182 h 371"/>
              <a:gd name="T8" fmla="*/ 80 w 320"/>
              <a:gd name="T9" fmla="*/ 319 h 371"/>
              <a:gd name="T10" fmla="*/ 253 w 320"/>
              <a:gd name="T11" fmla="*/ 371 h 371"/>
              <a:gd name="T12" fmla="*/ 320 w 320"/>
              <a:gd name="T13" fmla="*/ 172 h 371"/>
              <a:gd name="T14" fmla="*/ 233 w 320"/>
              <a:gd name="T15" fmla="*/ 138 h 371"/>
              <a:gd name="T16" fmla="*/ 60 w 320"/>
              <a:gd name="T17" fmla="*/ 140 h 371"/>
              <a:gd name="T18" fmla="*/ 0 w 320"/>
              <a:gd name="T19" fmla="*/ 202 h 371"/>
              <a:gd name="T20" fmla="*/ 0 w 320"/>
              <a:gd name="T21" fmla="*/ 299 h 371"/>
              <a:gd name="T22" fmla="*/ 60 w 320"/>
              <a:gd name="T23" fmla="*/ 360 h 371"/>
              <a:gd name="T24" fmla="*/ 40 w 320"/>
              <a:gd name="T25" fmla="*/ 315 h 371"/>
              <a:gd name="T26" fmla="*/ 40 w 320"/>
              <a:gd name="T27" fmla="*/ 187 h 371"/>
              <a:gd name="T28" fmla="*/ 60 w 320"/>
              <a:gd name="T29" fmla="*/ 14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0" h="371">
                <a:moveTo>
                  <a:pt x="233" y="138"/>
                </a:moveTo>
                <a:cubicBezTo>
                  <a:pt x="230" y="131"/>
                  <a:pt x="304" y="65"/>
                  <a:pt x="261" y="12"/>
                </a:cubicBezTo>
                <a:cubicBezTo>
                  <a:pt x="251" y="0"/>
                  <a:pt x="217" y="72"/>
                  <a:pt x="168" y="104"/>
                </a:cubicBezTo>
                <a:cubicBezTo>
                  <a:pt x="142" y="122"/>
                  <a:pt x="80" y="161"/>
                  <a:pt x="80" y="182"/>
                </a:cubicBezTo>
                <a:cubicBezTo>
                  <a:pt x="80" y="319"/>
                  <a:pt x="80" y="319"/>
                  <a:pt x="80" y="319"/>
                </a:cubicBezTo>
                <a:cubicBezTo>
                  <a:pt x="80" y="344"/>
                  <a:pt x="178" y="371"/>
                  <a:pt x="253" y="371"/>
                </a:cubicBezTo>
                <a:cubicBezTo>
                  <a:pt x="280" y="371"/>
                  <a:pt x="320" y="199"/>
                  <a:pt x="320" y="172"/>
                </a:cubicBezTo>
                <a:cubicBezTo>
                  <a:pt x="320" y="145"/>
                  <a:pt x="235" y="145"/>
                  <a:pt x="233" y="138"/>
                </a:cubicBezTo>
                <a:close/>
                <a:moveTo>
                  <a:pt x="60" y="140"/>
                </a:moveTo>
                <a:cubicBezTo>
                  <a:pt x="47" y="140"/>
                  <a:pt x="0" y="148"/>
                  <a:pt x="0" y="202"/>
                </a:cubicBezTo>
                <a:cubicBezTo>
                  <a:pt x="0" y="299"/>
                  <a:pt x="0" y="299"/>
                  <a:pt x="0" y="299"/>
                </a:cubicBezTo>
                <a:cubicBezTo>
                  <a:pt x="0" y="354"/>
                  <a:pt x="47" y="360"/>
                  <a:pt x="60" y="360"/>
                </a:cubicBezTo>
                <a:cubicBezTo>
                  <a:pt x="73" y="360"/>
                  <a:pt x="40" y="348"/>
                  <a:pt x="40" y="315"/>
                </a:cubicBezTo>
                <a:cubicBezTo>
                  <a:pt x="40" y="187"/>
                  <a:pt x="40" y="187"/>
                  <a:pt x="40" y="187"/>
                </a:cubicBezTo>
                <a:cubicBezTo>
                  <a:pt x="40" y="152"/>
                  <a:pt x="73" y="140"/>
                  <a:pt x="60" y="1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Freeform 6"/>
          <p:cNvSpPr>
            <a:spLocks noChangeAspect="1" noEditPoints="1"/>
          </p:cNvSpPr>
          <p:nvPr/>
        </p:nvSpPr>
        <p:spPr bwMode="auto">
          <a:xfrm>
            <a:off x="5326768" y="3218126"/>
            <a:ext cx="469181" cy="412144"/>
          </a:xfrm>
          <a:custGeom>
            <a:avLst/>
            <a:gdLst>
              <a:gd name="T0" fmla="*/ 400 w 400"/>
              <a:gd name="T1" fmla="*/ 352 h 352"/>
              <a:gd name="T2" fmla="*/ 394 w 400"/>
              <a:gd name="T3" fmla="*/ 268 h 352"/>
              <a:gd name="T4" fmla="*/ 342 w 400"/>
              <a:gd name="T5" fmla="*/ 236 h 352"/>
              <a:gd name="T6" fmla="*/ 303 w 400"/>
              <a:gd name="T7" fmla="*/ 191 h 352"/>
              <a:gd name="T8" fmla="*/ 316 w 400"/>
              <a:gd name="T9" fmla="*/ 157 h 352"/>
              <a:gd name="T10" fmla="*/ 327 w 400"/>
              <a:gd name="T11" fmla="*/ 134 h 352"/>
              <a:gd name="T12" fmla="*/ 322 w 400"/>
              <a:gd name="T13" fmla="*/ 122 h 352"/>
              <a:gd name="T14" fmla="*/ 325 w 400"/>
              <a:gd name="T15" fmla="*/ 98 h 352"/>
              <a:gd name="T16" fmla="*/ 278 w 400"/>
              <a:gd name="T17" fmla="*/ 51 h 352"/>
              <a:gd name="T18" fmla="*/ 230 w 400"/>
              <a:gd name="T19" fmla="*/ 98 h 352"/>
              <a:gd name="T20" fmla="*/ 233 w 400"/>
              <a:gd name="T21" fmla="*/ 122 h 352"/>
              <a:gd name="T22" fmla="*/ 229 w 400"/>
              <a:gd name="T23" fmla="*/ 134 h 352"/>
              <a:gd name="T24" fmla="*/ 240 w 400"/>
              <a:gd name="T25" fmla="*/ 157 h 352"/>
              <a:gd name="T26" fmla="*/ 253 w 400"/>
              <a:gd name="T27" fmla="*/ 191 h 352"/>
              <a:gd name="T28" fmla="*/ 236 w 400"/>
              <a:gd name="T29" fmla="*/ 224 h 352"/>
              <a:gd name="T30" fmla="*/ 310 w 400"/>
              <a:gd name="T31" fmla="*/ 292 h 352"/>
              <a:gd name="T32" fmla="*/ 310 w 400"/>
              <a:gd name="T33" fmla="*/ 352 h 352"/>
              <a:gd name="T34" fmla="*/ 400 w 400"/>
              <a:gd name="T35" fmla="*/ 352 h 352"/>
              <a:gd name="T36" fmla="*/ 204 w 400"/>
              <a:gd name="T37" fmla="*/ 247 h 352"/>
              <a:gd name="T38" fmla="*/ 152 w 400"/>
              <a:gd name="T39" fmla="*/ 187 h 352"/>
              <a:gd name="T40" fmla="*/ 169 w 400"/>
              <a:gd name="T41" fmla="*/ 142 h 352"/>
              <a:gd name="T42" fmla="*/ 184 w 400"/>
              <a:gd name="T43" fmla="*/ 111 h 352"/>
              <a:gd name="T44" fmla="*/ 179 w 400"/>
              <a:gd name="T45" fmla="*/ 95 h 352"/>
              <a:gd name="T46" fmla="*/ 183 w 400"/>
              <a:gd name="T47" fmla="*/ 63 h 352"/>
              <a:gd name="T48" fmla="*/ 119 w 400"/>
              <a:gd name="T49" fmla="*/ 0 h 352"/>
              <a:gd name="T50" fmla="*/ 55 w 400"/>
              <a:gd name="T51" fmla="*/ 63 h 352"/>
              <a:gd name="T52" fmla="*/ 59 w 400"/>
              <a:gd name="T53" fmla="*/ 95 h 352"/>
              <a:gd name="T54" fmla="*/ 53 w 400"/>
              <a:gd name="T55" fmla="*/ 111 h 352"/>
              <a:gd name="T56" fmla="*/ 68 w 400"/>
              <a:gd name="T57" fmla="*/ 142 h 352"/>
              <a:gd name="T58" fmla="*/ 86 w 400"/>
              <a:gd name="T59" fmla="*/ 187 h 352"/>
              <a:gd name="T60" fmla="*/ 33 w 400"/>
              <a:gd name="T61" fmla="*/ 247 h 352"/>
              <a:gd name="T62" fmla="*/ 0 w 400"/>
              <a:gd name="T63" fmla="*/ 279 h 352"/>
              <a:gd name="T64" fmla="*/ 0 w 400"/>
              <a:gd name="T65" fmla="*/ 352 h 352"/>
              <a:gd name="T66" fmla="*/ 278 w 400"/>
              <a:gd name="T67" fmla="*/ 352 h 352"/>
              <a:gd name="T68" fmla="*/ 278 w 400"/>
              <a:gd name="T69" fmla="*/ 297 h 352"/>
              <a:gd name="T70" fmla="*/ 204 w 400"/>
              <a:gd name="T71" fmla="*/ 24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0" h="352">
                <a:moveTo>
                  <a:pt x="400" y="352"/>
                </a:moveTo>
                <a:cubicBezTo>
                  <a:pt x="400" y="352"/>
                  <a:pt x="399" y="276"/>
                  <a:pt x="394" y="268"/>
                </a:cubicBezTo>
                <a:cubicBezTo>
                  <a:pt x="387" y="257"/>
                  <a:pt x="371" y="249"/>
                  <a:pt x="342" y="236"/>
                </a:cubicBezTo>
                <a:cubicBezTo>
                  <a:pt x="312" y="224"/>
                  <a:pt x="303" y="213"/>
                  <a:pt x="303" y="191"/>
                </a:cubicBezTo>
                <a:cubicBezTo>
                  <a:pt x="303" y="177"/>
                  <a:pt x="312" y="182"/>
                  <a:pt x="316" y="157"/>
                </a:cubicBezTo>
                <a:cubicBezTo>
                  <a:pt x="317" y="147"/>
                  <a:pt x="325" y="157"/>
                  <a:pt x="327" y="134"/>
                </a:cubicBezTo>
                <a:cubicBezTo>
                  <a:pt x="327" y="124"/>
                  <a:pt x="322" y="122"/>
                  <a:pt x="322" y="122"/>
                </a:cubicBezTo>
                <a:cubicBezTo>
                  <a:pt x="322" y="122"/>
                  <a:pt x="325" y="108"/>
                  <a:pt x="325" y="98"/>
                </a:cubicBezTo>
                <a:cubicBezTo>
                  <a:pt x="327" y="85"/>
                  <a:pt x="319" y="51"/>
                  <a:pt x="278" y="51"/>
                </a:cubicBezTo>
                <a:cubicBezTo>
                  <a:pt x="236" y="51"/>
                  <a:pt x="229" y="85"/>
                  <a:pt x="230" y="98"/>
                </a:cubicBezTo>
                <a:cubicBezTo>
                  <a:pt x="231" y="108"/>
                  <a:pt x="233" y="122"/>
                  <a:pt x="233" y="122"/>
                </a:cubicBezTo>
                <a:cubicBezTo>
                  <a:pt x="233" y="122"/>
                  <a:pt x="229" y="124"/>
                  <a:pt x="229" y="134"/>
                </a:cubicBezTo>
                <a:cubicBezTo>
                  <a:pt x="230" y="157"/>
                  <a:pt x="238" y="147"/>
                  <a:pt x="240" y="157"/>
                </a:cubicBezTo>
                <a:cubicBezTo>
                  <a:pt x="244" y="182"/>
                  <a:pt x="253" y="177"/>
                  <a:pt x="253" y="191"/>
                </a:cubicBezTo>
                <a:cubicBezTo>
                  <a:pt x="253" y="206"/>
                  <a:pt x="248" y="216"/>
                  <a:pt x="236" y="224"/>
                </a:cubicBezTo>
                <a:cubicBezTo>
                  <a:pt x="301" y="257"/>
                  <a:pt x="310" y="263"/>
                  <a:pt x="310" y="292"/>
                </a:cubicBezTo>
                <a:cubicBezTo>
                  <a:pt x="310" y="352"/>
                  <a:pt x="310" y="352"/>
                  <a:pt x="310" y="352"/>
                </a:cubicBezTo>
                <a:lnTo>
                  <a:pt x="400" y="352"/>
                </a:lnTo>
                <a:close/>
                <a:moveTo>
                  <a:pt x="204" y="247"/>
                </a:moveTo>
                <a:cubicBezTo>
                  <a:pt x="165" y="231"/>
                  <a:pt x="152" y="217"/>
                  <a:pt x="152" y="187"/>
                </a:cubicBezTo>
                <a:cubicBezTo>
                  <a:pt x="152" y="169"/>
                  <a:pt x="164" y="175"/>
                  <a:pt x="169" y="142"/>
                </a:cubicBezTo>
                <a:cubicBezTo>
                  <a:pt x="172" y="129"/>
                  <a:pt x="182" y="142"/>
                  <a:pt x="184" y="111"/>
                </a:cubicBezTo>
                <a:cubicBezTo>
                  <a:pt x="184" y="98"/>
                  <a:pt x="179" y="95"/>
                  <a:pt x="179" y="95"/>
                </a:cubicBezTo>
                <a:cubicBezTo>
                  <a:pt x="179" y="95"/>
                  <a:pt x="181" y="77"/>
                  <a:pt x="183" y="63"/>
                </a:cubicBezTo>
                <a:cubicBezTo>
                  <a:pt x="184" y="45"/>
                  <a:pt x="174" y="0"/>
                  <a:pt x="119" y="0"/>
                </a:cubicBezTo>
                <a:cubicBezTo>
                  <a:pt x="64" y="0"/>
                  <a:pt x="54" y="45"/>
                  <a:pt x="55" y="63"/>
                </a:cubicBezTo>
                <a:cubicBezTo>
                  <a:pt x="56" y="77"/>
                  <a:pt x="59" y="95"/>
                  <a:pt x="59" y="95"/>
                </a:cubicBezTo>
                <a:cubicBezTo>
                  <a:pt x="59" y="95"/>
                  <a:pt x="53" y="98"/>
                  <a:pt x="53" y="111"/>
                </a:cubicBezTo>
                <a:cubicBezTo>
                  <a:pt x="55" y="142"/>
                  <a:pt x="66" y="129"/>
                  <a:pt x="68" y="142"/>
                </a:cubicBezTo>
                <a:cubicBezTo>
                  <a:pt x="74" y="175"/>
                  <a:pt x="86" y="169"/>
                  <a:pt x="86" y="187"/>
                </a:cubicBezTo>
                <a:cubicBezTo>
                  <a:pt x="86" y="217"/>
                  <a:pt x="73" y="231"/>
                  <a:pt x="33" y="247"/>
                </a:cubicBezTo>
                <a:cubicBezTo>
                  <a:pt x="21" y="252"/>
                  <a:pt x="0" y="260"/>
                  <a:pt x="0" y="279"/>
                </a:cubicBezTo>
                <a:cubicBezTo>
                  <a:pt x="0" y="352"/>
                  <a:pt x="0" y="352"/>
                  <a:pt x="0" y="352"/>
                </a:cubicBezTo>
                <a:cubicBezTo>
                  <a:pt x="278" y="352"/>
                  <a:pt x="278" y="352"/>
                  <a:pt x="278" y="352"/>
                </a:cubicBezTo>
                <a:cubicBezTo>
                  <a:pt x="278" y="352"/>
                  <a:pt x="278" y="309"/>
                  <a:pt x="278" y="297"/>
                </a:cubicBezTo>
                <a:cubicBezTo>
                  <a:pt x="278" y="280"/>
                  <a:pt x="244" y="264"/>
                  <a:pt x="204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Freeform 11"/>
          <p:cNvSpPr>
            <a:spLocks noChangeAspect="1" noEditPoints="1"/>
          </p:cNvSpPr>
          <p:nvPr/>
        </p:nvSpPr>
        <p:spPr bwMode="auto">
          <a:xfrm>
            <a:off x="3979435" y="3218127"/>
            <a:ext cx="429774" cy="428630"/>
          </a:xfrm>
          <a:custGeom>
            <a:avLst/>
            <a:gdLst>
              <a:gd name="T0" fmla="*/ 309 w 319"/>
              <a:gd name="T1" fmla="*/ 267 h 318"/>
              <a:gd name="T2" fmla="*/ 233 w 319"/>
              <a:gd name="T3" fmla="*/ 192 h 318"/>
              <a:gd name="T4" fmla="*/ 251 w 319"/>
              <a:gd name="T5" fmla="*/ 127 h 318"/>
              <a:gd name="T6" fmla="*/ 123 w 319"/>
              <a:gd name="T7" fmla="*/ 0 h 318"/>
              <a:gd name="T8" fmla="*/ 0 w 319"/>
              <a:gd name="T9" fmla="*/ 124 h 318"/>
              <a:gd name="T10" fmla="*/ 127 w 319"/>
              <a:gd name="T11" fmla="*/ 251 h 318"/>
              <a:gd name="T12" fmla="*/ 190 w 319"/>
              <a:gd name="T13" fmla="*/ 234 h 318"/>
              <a:gd name="T14" fmla="*/ 266 w 319"/>
              <a:gd name="T15" fmla="*/ 310 h 318"/>
              <a:gd name="T16" fmla="*/ 293 w 319"/>
              <a:gd name="T17" fmla="*/ 310 h 318"/>
              <a:gd name="T18" fmla="*/ 311 w 319"/>
              <a:gd name="T19" fmla="*/ 291 h 318"/>
              <a:gd name="T20" fmla="*/ 309 w 319"/>
              <a:gd name="T21" fmla="*/ 267 h 318"/>
              <a:gd name="T22" fmla="*/ 38 w 319"/>
              <a:gd name="T23" fmla="*/ 124 h 318"/>
              <a:gd name="T24" fmla="*/ 123 w 319"/>
              <a:gd name="T25" fmla="*/ 38 h 318"/>
              <a:gd name="T26" fmla="*/ 213 w 319"/>
              <a:gd name="T27" fmla="*/ 127 h 318"/>
              <a:gd name="T28" fmla="*/ 127 w 319"/>
              <a:gd name="T29" fmla="*/ 213 h 318"/>
              <a:gd name="T30" fmla="*/ 38 w 319"/>
              <a:gd name="T31" fmla="*/ 124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9" h="318">
                <a:moveTo>
                  <a:pt x="309" y="267"/>
                </a:moveTo>
                <a:cubicBezTo>
                  <a:pt x="233" y="192"/>
                  <a:pt x="233" y="192"/>
                  <a:pt x="233" y="192"/>
                </a:cubicBezTo>
                <a:cubicBezTo>
                  <a:pt x="244" y="173"/>
                  <a:pt x="251" y="151"/>
                  <a:pt x="251" y="127"/>
                </a:cubicBezTo>
                <a:cubicBezTo>
                  <a:pt x="251" y="59"/>
                  <a:pt x="192" y="0"/>
                  <a:pt x="123" y="0"/>
                </a:cubicBezTo>
                <a:cubicBezTo>
                  <a:pt x="55" y="0"/>
                  <a:pt x="0" y="55"/>
                  <a:pt x="0" y="124"/>
                </a:cubicBezTo>
                <a:cubicBezTo>
                  <a:pt x="0" y="192"/>
                  <a:pt x="59" y="251"/>
                  <a:pt x="127" y="251"/>
                </a:cubicBezTo>
                <a:cubicBezTo>
                  <a:pt x="150" y="251"/>
                  <a:pt x="171" y="245"/>
                  <a:pt x="190" y="234"/>
                </a:cubicBezTo>
                <a:cubicBezTo>
                  <a:pt x="266" y="310"/>
                  <a:pt x="266" y="310"/>
                  <a:pt x="266" y="310"/>
                </a:cubicBezTo>
                <a:cubicBezTo>
                  <a:pt x="273" y="318"/>
                  <a:pt x="285" y="318"/>
                  <a:pt x="293" y="310"/>
                </a:cubicBezTo>
                <a:cubicBezTo>
                  <a:pt x="311" y="291"/>
                  <a:pt x="311" y="291"/>
                  <a:pt x="311" y="291"/>
                </a:cubicBezTo>
                <a:cubicBezTo>
                  <a:pt x="319" y="284"/>
                  <a:pt x="316" y="275"/>
                  <a:pt x="309" y="267"/>
                </a:cubicBezTo>
                <a:close/>
                <a:moveTo>
                  <a:pt x="38" y="124"/>
                </a:moveTo>
                <a:cubicBezTo>
                  <a:pt x="38" y="76"/>
                  <a:pt x="76" y="38"/>
                  <a:pt x="123" y="38"/>
                </a:cubicBezTo>
                <a:cubicBezTo>
                  <a:pt x="171" y="38"/>
                  <a:pt x="213" y="80"/>
                  <a:pt x="213" y="127"/>
                </a:cubicBezTo>
                <a:cubicBezTo>
                  <a:pt x="213" y="175"/>
                  <a:pt x="175" y="213"/>
                  <a:pt x="127" y="213"/>
                </a:cubicBezTo>
                <a:cubicBezTo>
                  <a:pt x="80" y="213"/>
                  <a:pt x="38" y="171"/>
                  <a:pt x="38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Freeform 21"/>
          <p:cNvSpPr>
            <a:spLocks noChangeAspect="1" noEditPoints="1"/>
          </p:cNvSpPr>
          <p:nvPr/>
        </p:nvSpPr>
        <p:spPr bwMode="auto">
          <a:xfrm rot="2728210">
            <a:off x="9593720" y="3196358"/>
            <a:ext cx="497981" cy="510183"/>
          </a:xfrm>
          <a:custGeom>
            <a:avLst/>
            <a:gdLst>
              <a:gd name="T0" fmla="*/ 222 w 363"/>
              <a:gd name="T1" fmla="*/ 242 h 372"/>
              <a:gd name="T2" fmla="*/ 348 w 363"/>
              <a:gd name="T3" fmla="*/ 23 h 372"/>
              <a:gd name="T4" fmla="*/ 345 w 363"/>
              <a:gd name="T5" fmla="*/ 18 h 372"/>
              <a:gd name="T6" fmla="*/ 340 w 363"/>
              <a:gd name="T7" fmla="*/ 16 h 372"/>
              <a:gd name="T8" fmla="*/ 127 w 363"/>
              <a:gd name="T9" fmla="*/ 144 h 372"/>
              <a:gd name="T10" fmla="*/ 7 w 363"/>
              <a:gd name="T11" fmla="*/ 246 h 372"/>
              <a:gd name="T12" fmla="*/ 25 w 363"/>
              <a:gd name="T13" fmla="*/ 265 h 372"/>
              <a:gd name="T14" fmla="*/ 68 w 363"/>
              <a:gd name="T15" fmla="*/ 249 h 372"/>
              <a:gd name="T16" fmla="*/ 120 w 363"/>
              <a:gd name="T17" fmla="*/ 302 h 372"/>
              <a:gd name="T18" fmla="*/ 104 w 363"/>
              <a:gd name="T19" fmla="*/ 346 h 372"/>
              <a:gd name="T20" fmla="*/ 123 w 363"/>
              <a:gd name="T21" fmla="*/ 364 h 372"/>
              <a:gd name="T22" fmla="*/ 222 w 363"/>
              <a:gd name="T23" fmla="*/ 242 h 372"/>
              <a:gd name="T24" fmla="*/ 242 w 363"/>
              <a:gd name="T25" fmla="*/ 124 h 372"/>
              <a:gd name="T26" fmla="*/ 242 w 363"/>
              <a:gd name="T27" fmla="*/ 79 h 372"/>
              <a:gd name="T28" fmla="*/ 286 w 363"/>
              <a:gd name="T29" fmla="*/ 79 h 372"/>
              <a:gd name="T30" fmla="*/ 286 w 363"/>
              <a:gd name="T31" fmla="*/ 124 h 372"/>
              <a:gd name="T32" fmla="*/ 242 w 363"/>
              <a:gd name="T33" fmla="*/ 124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3" h="372">
                <a:moveTo>
                  <a:pt x="222" y="242"/>
                </a:moveTo>
                <a:cubicBezTo>
                  <a:pt x="222" y="242"/>
                  <a:pt x="363" y="140"/>
                  <a:pt x="348" y="23"/>
                </a:cubicBezTo>
                <a:cubicBezTo>
                  <a:pt x="347" y="21"/>
                  <a:pt x="346" y="19"/>
                  <a:pt x="345" y="18"/>
                </a:cubicBezTo>
                <a:cubicBezTo>
                  <a:pt x="344" y="17"/>
                  <a:pt x="343" y="16"/>
                  <a:pt x="340" y="16"/>
                </a:cubicBezTo>
                <a:cubicBezTo>
                  <a:pt x="226" y="0"/>
                  <a:pt x="127" y="144"/>
                  <a:pt x="127" y="144"/>
                </a:cubicBezTo>
                <a:cubicBezTo>
                  <a:pt x="40" y="134"/>
                  <a:pt x="46" y="151"/>
                  <a:pt x="7" y="246"/>
                </a:cubicBezTo>
                <a:cubicBezTo>
                  <a:pt x="0" y="264"/>
                  <a:pt x="12" y="270"/>
                  <a:pt x="25" y="265"/>
                </a:cubicBezTo>
                <a:cubicBezTo>
                  <a:pt x="39" y="260"/>
                  <a:pt x="68" y="249"/>
                  <a:pt x="68" y="249"/>
                </a:cubicBezTo>
                <a:cubicBezTo>
                  <a:pt x="120" y="302"/>
                  <a:pt x="120" y="302"/>
                  <a:pt x="120" y="302"/>
                </a:cubicBezTo>
                <a:cubicBezTo>
                  <a:pt x="120" y="302"/>
                  <a:pt x="109" y="332"/>
                  <a:pt x="104" y="346"/>
                </a:cubicBezTo>
                <a:cubicBezTo>
                  <a:pt x="99" y="359"/>
                  <a:pt x="105" y="372"/>
                  <a:pt x="123" y="364"/>
                </a:cubicBezTo>
                <a:cubicBezTo>
                  <a:pt x="215" y="324"/>
                  <a:pt x="232" y="330"/>
                  <a:pt x="222" y="242"/>
                </a:cubicBezTo>
                <a:close/>
                <a:moveTo>
                  <a:pt x="242" y="124"/>
                </a:moveTo>
                <a:cubicBezTo>
                  <a:pt x="230" y="111"/>
                  <a:pt x="230" y="91"/>
                  <a:pt x="242" y="79"/>
                </a:cubicBezTo>
                <a:cubicBezTo>
                  <a:pt x="254" y="67"/>
                  <a:pt x="274" y="67"/>
                  <a:pt x="286" y="79"/>
                </a:cubicBezTo>
                <a:cubicBezTo>
                  <a:pt x="297" y="91"/>
                  <a:pt x="297" y="111"/>
                  <a:pt x="286" y="124"/>
                </a:cubicBezTo>
                <a:cubicBezTo>
                  <a:pt x="274" y="136"/>
                  <a:pt x="254" y="136"/>
                  <a:pt x="242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36"/>
          <p:cNvSpPr>
            <a:spLocks noChangeAspect="1" noEditPoints="1"/>
          </p:cNvSpPr>
          <p:nvPr/>
        </p:nvSpPr>
        <p:spPr bwMode="auto">
          <a:xfrm>
            <a:off x="6744528" y="3303076"/>
            <a:ext cx="529539" cy="296744"/>
          </a:xfrm>
          <a:custGeom>
            <a:avLst/>
            <a:gdLst>
              <a:gd name="T0" fmla="*/ 200 w 400"/>
              <a:gd name="T1" fmla="*/ 0 h 224"/>
              <a:gd name="T2" fmla="*/ 0 w 400"/>
              <a:gd name="T3" fmla="*/ 112 h 224"/>
              <a:gd name="T4" fmla="*/ 200 w 400"/>
              <a:gd name="T5" fmla="*/ 224 h 224"/>
              <a:gd name="T6" fmla="*/ 400 w 400"/>
              <a:gd name="T7" fmla="*/ 112 h 224"/>
              <a:gd name="T8" fmla="*/ 200 w 400"/>
              <a:gd name="T9" fmla="*/ 0 h 224"/>
              <a:gd name="T10" fmla="*/ 200 w 400"/>
              <a:gd name="T11" fmla="*/ 198 h 224"/>
              <a:gd name="T12" fmla="*/ 111 w 400"/>
              <a:gd name="T13" fmla="*/ 112 h 224"/>
              <a:gd name="T14" fmla="*/ 200 w 400"/>
              <a:gd name="T15" fmla="*/ 26 h 224"/>
              <a:gd name="T16" fmla="*/ 289 w 400"/>
              <a:gd name="T17" fmla="*/ 112 h 224"/>
              <a:gd name="T18" fmla="*/ 200 w 400"/>
              <a:gd name="T19" fmla="*/ 198 h 224"/>
              <a:gd name="T20" fmla="*/ 200 w 400"/>
              <a:gd name="T21" fmla="*/ 112 h 224"/>
              <a:gd name="T22" fmla="*/ 200 w 400"/>
              <a:gd name="T23" fmla="*/ 69 h 224"/>
              <a:gd name="T24" fmla="*/ 155 w 400"/>
              <a:gd name="T25" fmla="*/ 112 h 224"/>
              <a:gd name="T26" fmla="*/ 200 w 400"/>
              <a:gd name="T27" fmla="*/ 155 h 224"/>
              <a:gd name="T28" fmla="*/ 244 w 400"/>
              <a:gd name="T29" fmla="*/ 112 h 224"/>
              <a:gd name="T30" fmla="*/ 200 w 400"/>
              <a:gd name="T31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0" h="224">
                <a:moveTo>
                  <a:pt x="200" y="0"/>
                </a:moveTo>
                <a:cubicBezTo>
                  <a:pt x="69" y="0"/>
                  <a:pt x="0" y="97"/>
                  <a:pt x="0" y="112"/>
                </a:cubicBezTo>
                <a:cubicBezTo>
                  <a:pt x="0" y="127"/>
                  <a:pt x="69" y="224"/>
                  <a:pt x="200" y="224"/>
                </a:cubicBezTo>
                <a:cubicBezTo>
                  <a:pt x="331" y="224"/>
                  <a:pt x="400" y="127"/>
                  <a:pt x="400" y="112"/>
                </a:cubicBezTo>
                <a:cubicBezTo>
                  <a:pt x="400" y="97"/>
                  <a:pt x="331" y="0"/>
                  <a:pt x="200" y="0"/>
                </a:cubicBezTo>
                <a:close/>
                <a:moveTo>
                  <a:pt x="200" y="198"/>
                </a:moveTo>
                <a:cubicBezTo>
                  <a:pt x="151" y="198"/>
                  <a:pt x="111" y="159"/>
                  <a:pt x="111" y="112"/>
                </a:cubicBezTo>
                <a:cubicBezTo>
                  <a:pt x="111" y="64"/>
                  <a:pt x="151" y="26"/>
                  <a:pt x="200" y="26"/>
                </a:cubicBezTo>
                <a:cubicBezTo>
                  <a:pt x="249" y="26"/>
                  <a:pt x="289" y="64"/>
                  <a:pt x="289" y="112"/>
                </a:cubicBezTo>
                <a:cubicBezTo>
                  <a:pt x="289" y="159"/>
                  <a:pt x="249" y="198"/>
                  <a:pt x="200" y="198"/>
                </a:cubicBezTo>
                <a:close/>
                <a:moveTo>
                  <a:pt x="200" y="112"/>
                </a:moveTo>
                <a:cubicBezTo>
                  <a:pt x="192" y="103"/>
                  <a:pt x="213" y="69"/>
                  <a:pt x="200" y="69"/>
                </a:cubicBezTo>
                <a:cubicBezTo>
                  <a:pt x="175" y="69"/>
                  <a:pt x="155" y="88"/>
                  <a:pt x="155" y="112"/>
                </a:cubicBezTo>
                <a:cubicBezTo>
                  <a:pt x="155" y="136"/>
                  <a:pt x="175" y="155"/>
                  <a:pt x="200" y="155"/>
                </a:cubicBezTo>
                <a:cubicBezTo>
                  <a:pt x="224" y="155"/>
                  <a:pt x="244" y="136"/>
                  <a:pt x="244" y="112"/>
                </a:cubicBezTo>
                <a:cubicBezTo>
                  <a:pt x="244" y="101"/>
                  <a:pt x="207" y="119"/>
                  <a:pt x="200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4121716" y="2382393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2887184" y="2382393"/>
            <a:ext cx="12345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813661" y="4191534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861291" y="4516530"/>
            <a:ext cx="1945319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2"/>
          <p:cNvSpPr txBox="1"/>
          <p:nvPr/>
        </p:nvSpPr>
        <p:spPr>
          <a:xfrm>
            <a:off x="2234750" y="2104904"/>
            <a:ext cx="50115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Content Placeholder 2"/>
          <p:cNvSpPr txBox="1"/>
          <p:nvPr/>
        </p:nvSpPr>
        <p:spPr>
          <a:xfrm>
            <a:off x="2234750" y="4237290"/>
            <a:ext cx="50115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6973815" y="2373915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739282" y="2373915"/>
            <a:ext cx="12345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692348" y="4183056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726678" y="4508051"/>
            <a:ext cx="197829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/>
          <p:cNvSpPr txBox="1"/>
          <p:nvPr/>
        </p:nvSpPr>
        <p:spPr>
          <a:xfrm>
            <a:off x="5086847" y="2095632"/>
            <a:ext cx="50115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6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Content Placeholder 2"/>
          <p:cNvSpPr txBox="1"/>
          <p:nvPr/>
        </p:nvSpPr>
        <p:spPr>
          <a:xfrm>
            <a:off x="5086850" y="4242104"/>
            <a:ext cx="501152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6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2176287" y="5112786"/>
            <a:ext cx="1293572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2176288" y="5340422"/>
            <a:ext cx="1599371" cy="57733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4482329" y="5112786"/>
            <a:ext cx="1293572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Content Placeholder 2"/>
          <p:cNvSpPr txBox="1"/>
          <p:nvPr/>
        </p:nvSpPr>
        <p:spPr>
          <a:xfrm>
            <a:off x="4482329" y="5340422"/>
            <a:ext cx="1599371" cy="57733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6788370" y="5112786"/>
            <a:ext cx="1293572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6788371" y="5340422"/>
            <a:ext cx="1599371" cy="57733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9094412" y="5112786"/>
            <a:ext cx="1293572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9094411" y="5340422"/>
            <a:ext cx="1599371" cy="57733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51" grpId="0"/>
      <p:bldP spid="52" grpId="0"/>
      <p:bldP spid="57" grpId="0"/>
      <p:bldP spid="58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3553956" y="448"/>
            <a:ext cx="0" cy="72317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lowchart: Decision 78"/>
          <p:cNvSpPr/>
          <p:nvPr/>
        </p:nvSpPr>
        <p:spPr>
          <a:xfrm>
            <a:off x="2595126" y="2300166"/>
            <a:ext cx="1933641" cy="1933641"/>
          </a:xfrm>
          <a:prstGeom prst="flowChartDecision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Flowchart: Decision 79"/>
          <p:cNvSpPr/>
          <p:nvPr/>
        </p:nvSpPr>
        <p:spPr>
          <a:xfrm>
            <a:off x="2595126" y="2595819"/>
            <a:ext cx="1933641" cy="1933641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TextBox 93"/>
          <p:cNvSpPr txBox="1"/>
          <p:nvPr/>
        </p:nvSpPr>
        <p:spPr>
          <a:xfrm>
            <a:off x="3025390" y="3056542"/>
            <a:ext cx="1072730" cy="957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62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5625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63771" y="1996435"/>
            <a:ext cx="249299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89364" y="2876242"/>
            <a:ext cx="2353208" cy="395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42620" indent="-642620">
              <a:buFont typeface="Wingdings" panose="05000000000000000000" pitchFamily="2" charset="2"/>
              <a:buChar char="Ø"/>
            </a:pPr>
            <a:r>
              <a:rPr lang="zh-CN" altLang="en-US" sz="197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124173" y="2876242"/>
            <a:ext cx="2352917" cy="395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42620" indent="-642620">
              <a:buFont typeface="Wingdings" panose="05000000000000000000" pitchFamily="2" charset="2"/>
              <a:buChar char="Ø"/>
            </a:pPr>
            <a:r>
              <a:rPr lang="zh-CN" altLang="en-US" sz="197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89364" y="3389651"/>
            <a:ext cx="2352917" cy="395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42620" indent="-642620">
              <a:buFont typeface="Wingdings" panose="05000000000000000000" pitchFamily="2" charset="2"/>
              <a:buChar char="Ø"/>
            </a:pPr>
            <a:r>
              <a:rPr lang="zh-CN" altLang="en-US" sz="197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124173" y="3389651"/>
            <a:ext cx="2352917" cy="395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42620" indent="-642620">
              <a:buFont typeface="Wingdings" panose="05000000000000000000" pitchFamily="2" charset="2"/>
              <a:buChar char="Ø"/>
            </a:pPr>
            <a:r>
              <a:rPr lang="zh-CN" altLang="en-US" sz="197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285439" y="4071791"/>
            <a:ext cx="5699880" cy="152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4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在此输入章节概述文本内容，文字尽量言简意赅的描述本章节的基本内容即可</a:t>
            </a:r>
            <a:r>
              <a:rPr lang="en-US" altLang="zh-CN" sz="154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licai2011</a:t>
            </a:r>
            <a:r>
              <a:rPr lang="zh-CN" altLang="en-US" sz="154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专业设计在此输入章节概述文本内容，文字尽量言简意赅的描述本章节的基本内容即可</a:t>
            </a:r>
            <a:r>
              <a:rPr lang="en-US" altLang="zh-CN" sz="154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licai2011</a:t>
            </a:r>
            <a:r>
              <a:rPr lang="zh-CN" altLang="en-US" sz="154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r>
              <a:rPr lang="en-US" altLang="zh-CN" sz="154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~~~</a:t>
            </a:r>
            <a:endParaRPr lang="zh-CN" altLang="en-US" sz="154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8" name="直接连接符 67"/>
          <p:cNvCxnSpPr/>
          <p:nvPr/>
        </p:nvCxnSpPr>
        <p:spPr>
          <a:xfrm>
            <a:off x="5416943" y="3920054"/>
            <a:ext cx="546713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出自【趣你的PPT】(微信:qunideppt)：最优质的PPT资源库"/>
          <p:cNvPicPr>
            <a:picLocks noChangeAspect="1"/>
          </p:cNvPicPr>
          <p:nvPr/>
        </p:nvPicPr>
        <p:blipFill rotWithShape="1">
          <a:blip r:embed="rId3"/>
          <a:srcRect l="25034" t="14854"/>
          <a:stretch>
            <a:fillRect/>
          </a:stretch>
        </p:blipFill>
        <p:spPr>
          <a:xfrm>
            <a:off x="-8648" y="-76659"/>
            <a:ext cx="3896550" cy="4014401"/>
          </a:xfrm>
          <a:prstGeom prst="rect">
            <a:avLst/>
          </a:prstGeom>
        </p:spPr>
      </p:pic>
      <p:pic>
        <p:nvPicPr>
          <p:cNvPr id="15" name="出自【趣你的PPT】(微信:qunideppt)：最优质的PPT资源库"/>
          <p:cNvPicPr>
            <a:picLocks noChangeAspect="1"/>
          </p:cNvPicPr>
          <p:nvPr/>
        </p:nvPicPr>
        <p:blipFill rotWithShape="1">
          <a:blip r:embed="rId3"/>
          <a:srcRect l="43663" t="25882"/>
          <a:stretch>
            <a:fillRect/>
          </a:stretch>
        </p:blipFill>
        <p:spPr>
          <a:xfrm rot="10800000">
            <a:off x="9482312" y="3203319"/>
            <a:ext cx="3376438" cy="4029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decel="5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5 -0.47408 C -0.47187 -0.46574 -0.46892 -0.45957 -0.46562 -0.45185 C -0.46094 -0.44136 -0.45937 -0.43334 -0.45312 -0.42593 C -0.45191 -0.41914 -0.44444 -0.40618 -0.44062 -0.40371 C -0.43455 -0.3929 -0.42604 -0.37963 -0.41771 -0.37593 C -0.41146 -0.3676 -0.40451 -0.36389 -0.39687 -0.36111 C -0.37916 -0.34537 -0.3526 -0.34167 -0.33333 -0.34074 C -0.27552 -0.33889 -0.21736 -0.33827 -0.15937 -0.33704 C -0.14479 -0.33334 -0.12986 -0.33056 -0.11562 -0.32408 C -0.11111 -0.31883 -0.10521 -0.31605 -0.1 -0.31297 C -0.09479 -0.30371 -0.08958 -0.29445 -0.08437 -0.28519 C -0.0809 -0.27902 -0.07969 -0.27099 -0.07604 -0.26482 C -0.07587 -0.26235 -0.07587 -0.25957 -0.075 -0.25741 C -0.07413 -0.2534 -0.07083 -0.2463 -0.07083 -0.2463 C -0.06979 -0.23889 -0.06996 -0.23827 -0.06771 -0.23148 C -0.06666 -0.22778 -0.06354 -0.22037 -0.06354 -0.22037 C -0.06215 -0.21081 -0.05937 -0.20093 -0.05625 -0.1926 C -0.05434 -0.18766 -0.05017 -0.17778 -0.05017 -0.17778 C -0.04635 -0.15895 -0.03941 -0.14136 -0.03541 -0.12223 C -0.0316 -0.10432 -0.02847 -0.08488 -0.025 -0.06667 C -0.02413 -0.06235 -0.02205 -0.05957 -0.02083 -0.05556 C -0.01788 -0.04506 -0.01406 -0.03581 -0.01041 -0.02593 C -0.00746 -0.01729 -0.00503 -0.00895 5.55556E-7 -2.46914E-7 " pathEditMode="relative" ptsTypes="ffffffffffffffffffffffA">
                                      <p:cBhvr>
                                        <p:cTn id="19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3612 L -3.05556E-6 -4.19753E-6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9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4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3" grpId="0" animBg="1"/>
      <p:bldP spid="63" grpId="1" animBg="1"/>
      <p:bldP spid="63" grpId="2" animBg="1"/>
      <p:bldP spid="94" grpId="0"/>
      <p:bldP spid="39" grpId="0"/>
      <p:bldP spid="53" grpId="0"/>
      <p:bldP spid="54" grpId="0"/>
      <p:bldP spid="58" grpId="0"/>
      <p:bldP spid="60" grpId="0"/>
      <p:bldP spid="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42720" y="3368509"/>
            <a:ext cx="2762008" cy="2496581"/>
            <a:chOff x="3471863" y="2343150"/>
            <a:chExt cx="2197101" cy="1985963"/>
          </a:xfrm>
        </p:grpSpPr>
        <p:sp>
          <p:nvSpPr>
            <p:cNvPr id="6" name="Freeform 5"/>
            <p:cNvSpPr/>
            <p:nvPr/>
          </p:nvSpPr>
          <p:spPr bwMode="auto">
            <a:xfrm>
              <a:off x="3476626" y="2381250"/>
              <a:ext cx="2192338" cy="1495425"/>
            </a:xfrm>
            <a:custGeom>
              <a:avLst/>
              <a:gdLst/>
              <a:ahLst/>
              <a:cxnLst>
                <a:cxn ang="0">
                  <a:pos x="1202" y="800"/>
                </a:cxn>
                <a:cxn ang="0">
                  <a:pos x="1182" y="820"/>
                </a:cxn>
                <a:cxn ang="0">
                  <a:pos x="20" y="820"/>
                </a:cxn>
                <a:cxn ang="0">
                  <a:pos x="0" y="80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1182" y="0"/>
                </a:cxn>
                <a:cxn ang="0">
                  <a:pos x="1202" y="20"/>
                </a:cxn>
                <a:cxn ang="0">
                  <a:pos x="1202" y="800"/>
                </a:cxn>
              </a:cxnLst>
              <a:rect l="0" t="0" r="r" b="b"/>
              <a:pathLst>
                <a:path w="1202" h="820">
                  <a:moveTo>
                    <a:pt x="1202" y="800"/>
                  </a:moveTo>
                  <a:cubicBezTo>
                    <a:pt x="1202" y="811"/>
                    <a:pt x="1193" y="820"/>
                    <a:pt x="1182" y="820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9" y="820"/>
                    <a:pt x="0" y="811"/>
                    <a:pt x="0" y="80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82" y="0"/>
                    <a:pt x="1182" y="0"/>
                    <a:pt x="1182" y="0"/>
                  </a:cubicBezTo>
                  <a:cubicBezTo>
                    <a:pt x="1193" y="0"/>
                    <a:pt x="1202" y="9"/>
                    <a:pt x="1202" y="20"/>
                  </a:cubicBezTo>
                  <a:lnTo>
                    <a:pt x="1202" y="80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563938" y="3713163"/>
              <a:ext cx="2019300" cy="904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573587" y="2343150"/>
              <a:ext cx="1009650" cy="1460500"/>
            </a:xfrm>
            <a:custGeom>
              <a:avLst/>
              <a:gdLst/>
              <a:ahLst/>
              <a:cxnLst>
                <a:cxn ang="0">
                  <a:pos x="0" y="801"/>
                </a:cxn>
                <a:cxn ang="0">
                  <a:pos x="0" y="73"/>
                </a:cxn>
                <a:cxn ang="0">
                  <a:pos x="1" y="71"/>
                </a:cxn>
                <a:cxn ang="0">
                  <a:pos x="1" y="65"/>
                </a:cxn>
                <a:cxn ang="0">
                  <a:pos x="70" y="0"/>
                </a:cxn>
                <a:cxn ang="0">
                  <a:pos x="554" y="0"/>
                </a:cxn>
                <a:cxn ang="0">
                  <a:pos x="554" y="758"/>
                </a:cxn>
                <a:cxn ang="0">
                  <a:pos x="70" y="758"/>
                </a:cxn>
                <a:cxn ang="0">
                  <a:pos x="0" y="801"/>
                </a:cxn>
              </a:cxnLst>
              <a:rect l="0" t="0" r="r" b="b"/>
              <a:pathLst>
                <a:path w="554" h="801">
                  <a:moveTo>
                    <a:pt x="0" y="801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1" y="72"/>
                    <a:pt x="1" y="71"/>
                    <a:pt x="1" y="71"/>
                  </a:cubicBezTo>
                  <a:cubicBezTo>
                    <a:pt x="1" y="69"/>
                    <a:pt x="1" y="67"/>
                    <a:pt x="1" y="65"/>
                  </a:cubicBezTo>
                  <a:cubicBezTo>
                    <a:pt x="4" y="29"/>
                    <a:pt x="34" y="0"/>
                    <a:pt x="70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4" y="758"/>
                    <a:pt x="554" y="758"/>
                    <a:pt x="554" y="758"/>
                  </a:cubicBezTo>
                  <a:cubicBezTo>
                    <a:pt x="70" y="758"/>
                    <a:pt x="70" y="758"/>
                    <a:pt x="70" y="758"/>
                  </a:cubicBezTo>
                  <a:cubicBezTo>
                    <a:pt x="40" y="758"/>
                    <a:pt x="13" y="775"/>
                    <a:pt x="0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3563938" y="2343150"/>
              <a:ext cx="1011238" cy="1460500"/>
            </a:xfrm>
            <a:custGeom>
              <a:avLst/>
              <a:gdLst/>
              <a:ahLst/>
              <a:cxnLst>
                <a:cxn ang="0">
                  <a:pos x="554" y="801"/>
                </a:cxn>
                <a:cxn ang="0">
                  <a:pos x="554" y="73"/>
                </a:cxn>
                <a:cxn ang="0">
                  <a:pos x="553" y="71"/>
                </a:cxn>
                <a:cxn ang="0">
                  <a:pos x="553" y="65"/>
                </a:cxn>
                <a:cxn ang="0">
                  <a:pos x="483" y="0"/>
                </a:cxn>
                <a:cxn ang="0">
                  <a:pos x="0" y="0"/>
                </a:cxn>
                <a:cxn ang="0">
                  <a:pos x="0" y="758"/>
                </a:cxn>
                <a:cxn ang="0">
                  <a:pos x="483" y="758"/>
                </a:cxn>
                <a:cxn ang="0">
                  <a:pos x="554" y="801"/>
                </a:cxn>
              </a:cxnLst>
              <a:rect l="0" t="0" r="r" b="b"/>
              <a:pathLst>
                <a:path w="554" h="801">
                  <a:moveTo>
                    <a:pt x="554" y="801"/>
                  </a:moveTo>
                  <a:cubicBezTo>
                    <a:pt x="554" y="73"/>
                    <a:pt x="554" y="73"/>
                    <a:pt x="554" y="73"/>
                  </a:cubicBezTo>
                  <a:cubicBezTo>
                    <a:pt x="553" y="72"/>
                    <a:pt x="553" y="71"/>
                    <a:pt x="553" y="71"/>
                  </a:cubicBezTo>
                  <a:cubicBezTo>
                    <a:pt x="553" y="69"/>
                    <a:pt x="553" y="67"/>
                    <a:pt x="553" y="65"/>
                  </a:cubicBezTo>
                  <a:cubicBezTo>
                    <a:pt x="550" y="29"/>
                    <a:pt x="520" y="0"/>
                    <a:pt x="4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8"/>
                    <a:pt x="0" y="758"/>
                    <a:pt x="0" y="758"/>
                  </a:cubicBezTo>
                  <a:cubicBezTo>
                    <a:pt x="483" y="758"/>
                    <a:pt x="483" y="758"/>
                    <a:pt x="483" y="758"/>
                  </a:cubicBezTo>
                  <a:cubicBezTo>
                    <a:pt x="514" y="758"/>
                    <a:pt x="540" y="775"/>
                    <a:pt x="554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502151" y="2357438"/>
              <a:ext cx="73025" cy="1446213"/>
            </a:xfrm>
            <a:custGeom>
              <a:avLst/>
              <a:gdLst/>
              <a:ahLst/>
              <a:cxnLst>
                <a:cxn ang="0">
                  <a:pos x="39" y="57"/>
                </a:cxn>
                <a:cxn ang="0">
                  <a:pos x="0" y="0"/>
                </a:cxn>
                <a:cxn ang="0">
                  <a:pos x="0" y="756"/>
                </a:cxn>
                <a:cxn ang="0">
                  <a:pos x="40" y="793"/>
                </a:cxn>
                <a:cxn ang="0">
                  <a:pos x="40" y="65"/>
                </a:cxn>
                <a:cxn ang="0">
                  <a:pos x="39" y="63"/>
                </a:cxn>
                <a:cxn ang="0">
                  <a:pos x="39" y="57"/>
                </a:cxn>
              </a:cxnLst>
              <a:rect l="0" t="0" r="r" b="b"/>
              <a:pathLst>
                <a:path w="40" h="793">
                  <a:moveTo>
                    <a:pt x="39" y="57"/>
                  </a:moveTo>
                  <a:cubicBezTo>
                    <a:pt x="37" y="32"/>
                    <a:pt x="22" y="10"/>
                    <a:pt x="0" y="0"/>
                  </a:cubicBezTo>
                  <a:cubicBezTo>
                    <a:pt x="0" y="756"/>
                    <a:pt x="0" y="756"/>
                    <a:pt x="0" y="756"/>
                  </a:cubicBezTo>
                  <a:cubicBezTo>
                    <a:pt x="17" y="764"/>
                    <a:pt x="31" y="776"/>
                    <a:pt x="40" y="793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9" y="64"/>
                    <a:pt x="39" y="63"/>
                    <a:pt x="39" y="63"/>
                  </a:cubicBezTo>
                  <a:cubicBezTo>
                    <a:pt x="39" y="61"/>
                    <a:pt x="39" y="59"/>
                    <a:pt x="39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700588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700588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700588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700588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700588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700588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692526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692526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692526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692526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692526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692526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548063" y="3338513"/>
              <a:ext cx="928688" cy="917575"/>
            </a:xfrm>
            <a:custGeom>
              <a:avLst/>
              <a:gdLst/>
              <a:ahLst/>
              <a:cxnLst>
                <a:cxn ang="0">
                  <a:pos x="32" y="500"/>
                </a:cxn>
                <a:cxn ang="0">
                  <a:pos x="14" y="489"/>
                </a:cxn>
                <a:cxn ang="0">
                  <a:pos x="15" y="436"/>
                </a:cxn>
                <a:cxn ang="0">
                  <a:pos x="441" y="15"/>
                </a:cxn>
                <a:cxn ang="0">
                  <a:pos x="495" y="15"/>
                </a:cxn>
                <a:cxn ang="0">
                  <a:pos x="494" y="69"/>
                </a:cxn>
                <a:cxn ang="0">
                  <a:pos x="68" y="490"/>
                </a:cxn>
                <a:cxn ang="0">
                  <a:pos x="32" y="500"/>
                </a:cxn>
              </a:cxnLst>
              <a:rect l="0" t="0" r="r" b="b"/>
              <a:pathLst>
                <a:path w="509" h="503">
                  <a:moveTo>
                    <a:pt x="32" y="500"/>
                  </a:moveTo>
                  <a:cubicBezTo>
                    <a:pt x="26" y="498"/>
                    <a:pt x="19" y="495"/>
                    <a:pt x="14" y="489"/>
                  </a:cubicBezTo>
                  <a:cubicBezTo>
                    <a:pt x="0" y="475"/>
                    <a:pt x="0" y="450"/>
                    <a:pt x="15" y="436"/>
                  </a:cubicBezTo>
                  <a:cubicBezTo>
                    <a:pt x="441" y="15"/>
                    <a:pt x="441" y="15"/>
                    <a:pt x="441" y="15"/>
                  </a:cubicBezTo>
                  <a:cubicBezTo>
                    <a:pt x="456" y="0"/>
                    <a:pt x="480" y="0"/>
                    <a:pt x="495" y="15"/>
                  </a:cubicBezTo>
                  <a:cubicBezTo>
                    <a:pt x="509" y="30"/>
                    <a:pt x="509" y="54"/>
                    <a:pt x="494" y="69"/>
                  </a:cubicBezTo>
                  <a:cubicBezTo>
                    <a:pt x="68" y="490"/>
                    <a:pt x="68" y="490"/>
                    <a:pt x="68" y="490"/>
                  </a:cubicBezTo>
                  <a:cubicBezTo>
                    <a:pt x="58" y="499"/>
                    <a:pt x="44" y="503"/>
                    <a:pt x="32" y="5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71863" y="3467100"/>
              <a:ext cx="874713" cy="862013"/>
            </a:xfrm>
            <a:custGeom>
              <a:avLst/>
              <a:gdLst/>
              <a:ahLst/>
              <a:cxnLst>
                <a:cxn ang="0">
                  <a:pos x="65" y="466"/>
                </a:cxn>
                <a:cxn ang="0">
                  <a:pos x="29" y="446"/>
                </a:cxn>
                <a:cxn ang="0">
                  <a:pos x="30" y="339"/>
                </a:cxn>
                <a:cxn ang="0">
                  <a:pos x="343" y="29"/>
                </a:cxn>
                <a:cxn ang="0">
                  <a:pos x="451" y="30"/>
                </a:cxn>
                <a:cxn ang="0">
                  <a:pos x="450" y="137"/>
                </a:cxn>
                <a:cxn ang="0">
                  <a:pos x="137" y="447"/>
                </a:cxn>
                <a:cxn ang="0">
                  <a:pos x="65" y="466"/>
                </a:cxn>
              </a:cxnLst>
              <a:rect l="0" t="0" r="r" b="b"/>
              <a:pathLst>
                <a:path w="480" h="473">
                  <a:moveTo>
                    <a:pt x="65" y="466"/>
                  </a:moveTo>
                  <a:cubicBezTo>
                    <a:pt x="52" y="463"/>
                    <a:pt x="39" y="456"/>
                    <a:pt x="29" y="446"/>
                  </a:cubicBezTo>
                  <a:cubicBezTo>
                    <a:pt x="0" y="416"/>
                    <a:pt x="0" y="368"/>
                    <a:pt x="30" y="33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73" y="0"/>
                    <a:pt x="421" y="0"/>
                    <a:pt x="451" y="30"/>
                  </a:cubicBezTo>
                  <a:cubicBezTo>
                    <a:pt x="480" y="60"/>
                    <a:pt x="480" y="108"/>
                    <a:pt x="450" y="137"/>
                  </a:cubicBezTo>
                  <a:cubicBezTo>
                    <a:pt x="137" y="447"/>
                    <a:pt x="137" y="447"/>
                    <a:pt x="137" y="447"/>
                  </a:cubicBezTo>
                  <a:cubicBezTo>
                    <a:pt x="117" y="466"/>
                    <a:pt x="90" y="473"/>
                    <a:pt x="65" y="4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4195763" y="2540000"/>
              <a:ext cx="1084263" cy="1084263"/>
            </a:xfrm>
            <a:custGeom>
              <a:avLst/>
              <a:gdLst/>
              <a:ahLst/>
              <a:cxnLst>
                <a:cxn ang="0">
                  <a:pos x="595" y="299"/>
                </a:cxn>
                <a:cxn ang="0">
                  <a:pos x="370" y="9"/>
                </a:cxn>
                <a:cxn ang="0">
                  <a:pos x="300" y="0"/>
                </a:cxn>
                <a:cxn ang="0">
                  <a:pos x="89" y="86"/>
                </a:cxn>
                <a:cxn ang="0">
                  <a:pos x="1" y="295"/>
                </a:cxn>
                <a:cxn ang="0">
                  <a:pos x="225" y="585"/>
                </a:cxn>
                <a:cxn ang="0">
                  <a:pos x="296" y="594"/>
                </a:cxn>
                <a:cxn ang="0">
                  <a:pos x="506" y="508"/>
                </a:cxn>
                <a:cxn ang="0">
                  <a:pos x="595" y="299"/>
                </a:cxn>
                <a:cxn ang="0">
                  <a:pos x="453" y="454"/>
                </a:cxn>
                <a:cxn ang="0">
                  <a:pos x="296" y="518"/>
                </a:cxn>
                <a:cxn ang="0">
                  <a:pos x="244" y="511"/>
                </a:cxn>
                <a:cxn ang="0">
                  <a:pos x="77" y="296"/>
                </a:cxn>
                <a:cxn ang="0">
                  <a:pos x="143" y="140"/>
                </a:cxn>
                <a:cxn ang="0">
                  <a:pos x="299" y="76"/>
                </a:cxn>
                <a:cxn ang="0">
                  <a:pos x="352" y="83"/>
                </a:cxn>
                <a:cxn ang="0">
                  <a:pos x="519" y="298"/>
                </a:cxn>
                <a:cxn ang="0">
                  <a:pos x="453" y="454"/>
                </a:cxn>
              </a:cxnLst>
              <a:rect l="0" t="0" r="r" b="b"/>
              <a:pathLst>
                <a:path w="595" h="594">
                  <a:moveTo>
                    <a:pt x="595" y="299"/>
                  </a:moveTo>
                  <a:cubicBezTo>
                    <a:pt x="595" y="162"/>
                    <a:pt x="503" y="43"/>
                    <a:pt x="370" y="9"/>
                  </a:cubicBezTo>
                  <a:cubicBezTo>
                    <a:pt x="347" y="3"/>
                    <a:pt x="323" y="0"/>
                    <a:pt x="300" y="0"/>
                  </a:cubicBezTo>
                  <a:cubicBezTo>
                    <a:pt x="220" y="0"/>
                    <a:pt x="146" y="30"/>
                    <a:pt x="89" y="86"/>
                  </a:cubicBezTo>
                  <a:cubicBezTo>
                    <a:pt x="33" y="142"/>
                    <a:pt x="1" y="216"/>
                    <a:pt x="1" y="295"/>
                  </a:cubicBezTo>
                  <a:cubicBezTo>
                    <a:pt x="0" y="432"/>
                    <a:pt x="92" y="552"/>
                    <a:pt x="225" y="585"/>
                  </a:cubicBezTo>
                  <a:cubicBezTo>
                    <a:pt x="248" y="591"/>
                    <a:pt x="272" y="594"/>
                    <a:pt x="296" y="594"/>
                  </a:cubicBezTo>
                  <a:cubicBezTo>
                    <a:pt x="375" y="594"/>
                    <a:pt x="450" y="564"/>
                    <a:pt x="506" y="508"/>
                  </a:cubicBezTo>
                  <a:cubicBezTo>
                    <a:pt x="563" y="452"/>
                    <a:pt x="594" y="378"/>
                    <a:pt x="595" y="299"/>
                  </a:cubicBezTo>
                  <a:close/>
                  <a:moveTo>
                    <a:pt x="453" y="454"/>
                  </a:moveTo>
                  <a:cubicBezTo>
                    <a:pt x="411" y="496"/>
                    <a:pt x="355" y="518"/>
                    <a:pt x="296" y="518"/>
                  </a:cubicBezTo>
                  <a:cubicBezTo>
                    <a:pt x="279" y="518"/>
                    <a:pt x="261" y="516"/>
                    <a:pt x="244" y="511"/>
                  </a:cubicBezTo>
                  <a:cubicBezTo>
                    <a:pt x="145" y="486"/>
                    <a:pt x="76" y="398"/>
                    <a:pt x="77" y="296"/>
                  </a:cubicBezTo>
                  <a:cubicBezTo>
                    <a:pt x="77" y="237"/>
                    <a:pt x="101" y="181"/>
                    <a:pt x="143" y="140"/>
                  </a:cubicBezTo>
                  <a:cubicBezTo>
                    <a:pt x="185" y="98"/>
                    <a:pt x="240" y="76"/>
                    <a:pt x="299" y="76"/>
                  </a:cubicBezTo>
                  <a:cubicBezTo>
                    <a:pt x="317" y="76"/>
                    <a:pt x="335" y="79"/>
                    <a:pt x="352" y="83"/>
                  </a:cubicBezTo>
                  <a:cubicBezTo>
                    <a:pt x="451" y="108"/>
                    <a:pt x="519" y="196"/>
                    <a:pt x="519" y="298"/>
                  </a:cubicBezTo>
                  <a:cubicBezTo>
                    <a:pt x="518" y="357"/>
                    <a:pt x="495" y="413"/>
                    <a:pt x="453" y="45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130"/>
          <p:cNvGrpSpPr/>
          <p:nvPr/>
        </p:nvGrpSpPr>
        <p:grpSpPr>
          <a:xfrm>
            <a:off x="9189262" y="2383391"/>
            <a:ext cx="2169031" cy="686214"/>
            <a:chOff x="1762139" y="1304396"/>
            <a:chExt cx="1542507" cy="488001"/>
          </a:xfrm>
        </p:grpSpPr>
        <p:sp>
          <p:nvSpPr>
            <p:cNvPr id="27" name="TextBox 26"/>
            <p:cNvSpPr txBox="1"/>
            <p:nvPr/>
          </p:nvSpPr>
          <p:spPr>
            <a:xfrm>
              <a:off x="1762140" y="1304396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62139" y="1477217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29" name="Group 131"/>
          <p:cNvGrpSpPr/>
          <p:nvPr/>
        </p:nvGrpSpPr>
        <p:grpSpPr>
          <a:xfrm>
            <a:off x="9189262" y="3471950"/>
            <a:ext cx="2169031" cy="740218"/>
            <a:chOff x="1762139" y="2072489"/>
            <a:chExt cx="1542507" cy="526406"/>
          </a:xfrm>
        </p:grpSpPr>
        <p:sp>
          <p:nvSpPr>
            <p:cNvPr id="30" name="TextBox 29"/>
            <p:cNvSpPr txBox="1"/>
            <p:nvPr/>
          </p:nvSpPr>
          <p:spPr>
            <a:xfrm>
              <a:off x="1762140" y="2072489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62139" y="2283715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32" name="Group 144"/>
          <p:cNvGrpSpPr/>
          <p:nvPr/>
        </p:nvGrpSpPr>
        <p:grpSpPr>
          <a:xfrm>
            <a:off x="9189262" y="4614508"/>
            <a:ext cx="2169031" cy="713217"/>
            <a:chOff x="1762139" y="2840582"/>
            <a:chExt cx="1542507" cy="507204"/>
          </a:xfrm>
        </p:grpSpPr>
        <p:sp>
          <p:nvSpPr>
            <p:cNvPr id="33" name="TextBox 32"/>
            <p:cNvSpPr txBox="1"/>
            <p:nvPr/>
          </p:nvSpPr>
          <p:spPr>
            <a:xfrm>
              <a:off x="1762140" y="284058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62139" y="3032606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35" name="Group 145"/>
          <p:cNvGrpSpPr/>
          <p:nvPr/>
        </p:nvGrpSpPr>
        <p:grpSpPr>
          <a:xfrm>
            <a:off x="9189262" y="5730060"/>
            <a:ext cx="2169031" cy="686214"/>
            <a:chOff x="1762139" y="3608676"/>
            <a:chExt cx="1542507" cy="488001"/>
          </a:xfrm>
        </p:grpSpPr>
        <p:sp>
          <p:nvSpPr>
            <p:cNvPr id="36" name="TextBox 35"/>
            <p:cNvSpPr txBox="1"/>
            <p:nvPr/>
          </p:nvSpPr>
          <p:spPr>
            <a:xfrm>
              <a:off x="1762140" y="3608676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62139" y="3781497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38" name="Group 113"/>
          <p:cNvGrpSpPr/>
          <p:nvPr/>
        </p:nvGrpSpPr>
        <p:grpSpPr>
          <a:xfrm>
            <a:off x="1500459" y="2365595"/>
            <a:ext cx="2169031" cy="721811"/>
            <a:chOff x="5839354" y="1336688"/>
            <a:chExt cx="1542507" cy="513316"/>
          </a:xfrm>
        </p:grpSpPr>
        <p:sp>
          <p:nvSpPr>
            <p:cNvPr id="39" name="TextBox 38"/>
            <p:cNvSpPr txBox="1"/>
            <p:nvPr/>
          </p:nvSpPr>
          <p:spPr>
            <a:xfrm>
              <a:off x="5839355" y="1336688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39354" y="1534824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1" name="Group 117"/>
          <p:cNvGrpSpPr/>
          <p:nvPr/>
        </p:nvGrpSpPr>
        <p:grpSpPr>
          <a:xfrm>
            <a:off x="1534265" y="3467504"/>
            <a:ext cx="2169031" cy="730909"/>
            <a:chOff x="5863395" y="2079109"/>
            <a:chExt cx="1542507" cy="519786"/>
          </a:xfrm>
        </p:grpSpPr>
        <p:sp>
          <p:nvSpPr>
            <p:cNvPr id="42" name="TextBox 41"/>
            <p:cNvSpPr txBox="1"/>
            <p:nvPr/>
          </p:nvSpPr>
          <p:spPr>
            <a:xfrm>
              <a:off x="5863396" y="2079109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63395" y="2283715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4" name="Group 118"/>
          <p:cNvGrpSpPr/>
          <p:nvPr/>
        </p:nvGrpSpPr>
        <p:grpSpPr>
          <a:xfrm>
            <a:off x="1534265" y="4578511"/>
            <a:ext cx="2169031" cy="740007"/>
            <a:chOff x="5863395" y="2821530"/>
            <a:chExt cx="1542507" cy="526256"/>
          </a:xfrm>
        </p:grpSpPr>
        <p:sp>
          <p:nvSpPr>
            <p:cNvPr id="45" name="TextBox 44"/>
            <p:cNvSpPr txBox="1"/>
            <p:nvPr/>
          </p:nvSpPr>
          <p:spPr>
            <a:xfrm>
              <a:off x="5863396" y="2821530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863395" y="3032606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7" name="Group 119"/>
          <p:cNvGrpSpPr/>
          <p:nvPr/>
        </p:nvGrpSpPr>
        <p:grpSpPr>
          <a:xfrm>
            <a:off x="1534265" y="5698616"/>
            <a:ext cx="2169031" cy="749108"/>
            <a:chOff x="5863395" y="3563950"/>
            <a:chExt cx="1542507" cy="532728"/>
          </a:xfrm>
        </p:grpSpPr>
        <p:sp>
          <p:nvSpPr>
            <p:cNvPr id="48" name="TextBox 47"/>
            <p:cNvSpPr txBox="1"/>
            <p:nvPr/>
          </p:nvSpPr>
          <p:spPr>
            <a:xfrm>
              <a:off x="5863396" y="3563950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863395" y="3781498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50" name="Group 108"/>
          <p:cNvGrpSpPr/>
          <p:nvPr/>
        </p:nvGrpSpPr>
        <p:grpSpPr>
          <a:xfrm>
            <a:off x="3871160" y="4632085"/>
            <a:ext cx="659525" cy="640643"/>
            <a:chOff x="6299532" y="3384456"/>
            <a:chExt cx="469021" cy="455593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111"/>
          <p:cNvGrpSpPr/>
          <p:nvPr/>
        </p:nvGrpSpPr>
        <p:grpSpPr>
          <a:xfrm>
            <a:off x="3871160" y="5747641"/>
            <a:ext cx="659525" cy="640643"/>
            <a:chOff x="630683" y="4190009"/>
            <a:chExt cx="469021" cy="455593"/>
          </a:xfrm>
        </p:grpSpPr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114"/>
          <p:cNvGrpSpPr/>
          <p:nvPr/>
        </p:nvGrpSpPr>
        <p:grpSpPr>
          <a:xfrm>
            <a:off x="3871160" y="3516530"/>
            <a:ext cx="659525" cy="640643"/>
            <a:chOff x="3425803" y="3384456"/>
            <a:chExt cx="469021" cy="4555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117"/>
          <p:cNvGrpSpPr/>
          <p:nvPr/>
        </p:nvGrpSpPr>
        <p:grpSpPr>
          <a:xfrm>
            <a:off x="3871160" y="2400975"/>
            <a:ext cx="659525" cy="640643"/>
            <a:chOff x="630683" y="3383511"/>
            <a:chExt cx="469021" cy="455593"/>
          </a:xfrm>
        </p:grpSpPr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120"/>
          <p:cNvGrpSpPr/>
          <p:nvPr/>
        </p:nvGrpSpPr>
        <p:grpSpPr>
          <a:xfrm>
            <a:off x="8345071" y="2400975"/>
            <a:ext cx="659525" cy="640643"/>
            <a:chOff x="3428938" y="4190009"/>
            <a:chExt cx="469021" cy="455593"/>
          </a:xfrm>
        </p:grpSpPr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Group 123"/>
          <p:cNvGrpSpPr/>
          <p:nvPr/>
        </p:nvGrpSpPr>
        <p:grpSpPr>
          <a:xfrm>
            <a:off x="8345071" y="3516530"/>
            <a:ext cx="659525" cy="640643"/>
            <a:chOff x="6299532" y="4190009"/>
            <a:chExt cx="469021" cy="455593"/>
          </a:xfrm>
        </p:grpSpPr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126"/>
          <p:cNvGrpSpPr/>
          <p:nvPr/>
        </p:nvGrpSpPr>
        <p:grpSpPr>
          <a:xfrm>
            <a:off x="8345071" y="5747641"/>
            <a:ext cx="659525" cy="640643"/>
            <a:chOff x="7501792" y="3621100"/>
            <a:chExt cx="469021" cy="455593"/>
          </a:xfrm>
        </p:grpSpPr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7501792" y="3621100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135"/>
            <p:cNvSpPr>
              <a:spLocks noEditPoints="1"/>
            </p:cNvSpPr>
            <p:nvPr/>
          </p:nvSpPr>
          <p:spPr bwMode="auto">
            <a:xfrm>
              <a:off x="7610890" y="3731421"/>
              <a:ext cx="250825" cy="234950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29"/>
          <p:cNvGrpSpPr/>
          <p:nvPr/>
        </p:nvGrpSpPr>
        <p:grpSpPr>
          <a:xfrm>
            <a:off x="8345071" y="4632085"/>
            <a:ext cx="659525" cy="640643"/>
            <a:chOff x="7501792" y="2878680"/>
            <a:chExt cx="469021" cy="455593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7501792" y="2878680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53"/>
            <p:cNvSpPr/>
            <p:nvPr/>
          </p:nvSpPr>
          <p:spPr bwMode="auto">
            <a:xfrm>
              <a:off x="7580281" y="2990787"/>
              <a:ext cx="312043" cy="231379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408617" y="1765611"/>
            <a:ext cx="489569" cy="54668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408619" y="2379507"/>
            <a:ext cx="3451700" cy="543268"/>
            <a:chOff x="5128064" y="2256183"/>
            <a:chExt cx="3273083" cy="515155"/>
          </a:xfrm>
        </p:grpSpPr>
        <p:sp>
          <p:nvSpPr>
            <p:cNvPr id="4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08619" y="3264225"/>
            <a:ext cx="3451700" cy="543268"/>
            <a:chOff x="5128064" y="3095119"/>
            <a:chExt cx="3273083" cy="515155"/>
          </a:xfrm>
        </p:grpSpPr>
        <p:sp>
          <p:nvSpPr>
            <p:cNvPr id="6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08619" y="4148941"/>
            <a:ext cx="3451700" cy="543268"/>
            <a:chOff x="5128064" y="3934054"/>
            <a:chExt cx="3273083" cy="515155"/>
          </a:xfrm>
        </p:grpSpPr>
        <p:sp>
          <p:nvSpPr>
            <p:cNvPr id="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08618" y="5033658"/>
            <a:ext cx="3451701" cy="543269"/>
            <a:chOff x="5128064" y="4772988"/>
            <a:chExt cx="3273084" cy="515156"/>
          </a:xfrm>
        </p:grpSpPr>
        <p:sp>
          <p:nvSpPr>
            <p:cNvPr id="8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57322" y="2233528"/>
            <a:ext cx="2541032" cy="870320"/>
            <a:chOff x="8451509" y="2034687"/>
            <a:chExt cx="3254568" cy="825279"/>
          </a:xfrm>
        </p:grpSpPr>
        <p:sp>
          <p:nvSpPr>
            <p:cNvPr id="13" name="TextBox 12"/>
            <p:cNvSpPr txBox="1"/>
            <p:nvPr/>
          </p:nvSpPr>
          <p:spPr>
            <a:xfrm>
              <a:off x="8451509" y="2034687"/>
              <a:ext cx="1846179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57322" y="3118243"/>
            <a:ext cx="2496908" cy="870320"/>
            <a:chOff x="8508022" y="2034687"/>
            <a:chExt cx="3198055" cy="825279"/>
          </a:xfrm>
        </p:grpSpPr>
        <p:sp>
          <p:nvSpPr>
            <p:cNvPr id="17" name="TextBox 16"/>
            <p:cNvSpPr txBox="1"/>
            <p:nvPr/>
          </p:nvSpPr>
          <p:spPr>
            <a:xfrm>
              <a:off x="8514715" y="2034687"/>
              <a:ext cx="184618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57322" y="4887675"/>
            <a:ext cx="2496909" cy="870319"/>
            <a:chOff x="8508022" y="2034687"/>
            <a:chExt cx="3198055" cy="825280"/>
          </a:xfrm>
        </p:grpSpPr>
        <p:sp>
          <p:nvSpPr>
            <p:cNvPr id="20" name="TextBox 19"/>
            <p:cNvSpPr txBox="1"/>
            <p:nvPr/>
          </p:nvSpPr>
          <p:spPr>
            <a:xfrm>
              <a:off x="8514343" y="2034687"/>
              <a:ext cx="184617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08022" y="2365039"/>
              <a:ext cx="319805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57322" y="4002958"/>
            <a:ext cx="2522171" cy="870320"/>
            <a:chOff x="8475665" y="2034687"/>
            <a:chExt cx="3230412" cy="825279"/>
          </a:xfrm>
        </p:grpSpPr>
        <p:sp>
          <p:nvSpPr>
            <p:cNvPr id="23" name="TextBox 22"/>
            <p:cNvSpPr txBox="1"/>
            <p:nvPr/>
          </p:nvSpPr>
          <p:spPr>
            <a:xfrm>
              <a:off x="8475665" y="2034687"/>
              <a:ext cx="1909828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41397" y="2379505"/>
            <a:ext cx="4064898" cy="3197420"/>
            <a:chOff x="689317" y="2256183"/>
            <a:chExt cx="3854548" cy="3031960"/>
          </a:xfrm>
        </p:grpSpPr>
        <p:sp>
          <p:nvSpPr>
            <p:cNvPr id="28" name="Rectangle 27"/>
            <p:cNvSpPr/>
            <p:nvPr/>
          </p:nvSpPr>
          <p:spPr>
            <a:xfrm>
              <a:off x="689317" y="2256183"/>
              <a:ext cx="3854548" cy="3031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3992" y="2777120"/>
              <a:ext cx="1455026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9140" y="3077845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29140" y="4123237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17817" y="1538566"/>
            <a:ext cx="3284566" cy="4853182"/>
            <a:chOff x="1912729" y="1458758"/>
            <a:chExt cx="3510756" cy="5187394"/>
          </a:xfrm>
        </p:grpSpPr>
        <p:grpSp>
          <p:nvGrpSpPr>
            <p:cNvPr id="5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2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-1" fmla="*/ 0 w 272825"/>
                  <a:gd name="connsiteY0-2" fmla="*/ 0 h 3776662"/>
                  <a:gd name="connsiteX1-3" fmla="*/ 272825 w 272825"/>
                  <a:gd name="connsiteY1-4" fmla="*/ 0 h 3776662"/>
                  <a:gd name="connsiteX2-5" fmla="*/ 272825 w 272825"/>
                  <a:gd name="connsiteY2-6" fmla="*/ 3776662 h 3776662"/>
                  <a:gd name="connsiteX3-7" fmla="*/ 0 w 272825"/>
                  <a:gd name="connsiteY3-8" fmla="*/ 3776662 h 3776662"/>
                  <a:gd name="connsiteX4-9" fmla="*/ 1 w 272825"/>
                  <a:gd name="connsiteY4-10" fmla="*/ 3609974 h 3776662"/>
                  <a:gd name="connsiteX5" fmla="*/ 0 w 272825"/>
                  <a:gd name="connsiteY5" fmla="*/ 0 h 3776662"/>
                  <a:gd name="connsiteX0-11" fmla="*/ 0 w 272825"/>
                  <a:gd name="connsiteY0-12" fmla="*/ 0 h 3776662"/>
                  <a:gd name="connsiteX1-13" fmla="*/ 272825 w 272825"/>
                  <a:gd name="connsiteY1-14" fmla="*/ 0 h 3776662"/>
                  <a:gd name="connsiteX2-15" fmla="*/ 272825 w 272825"/>
                  <a:gd name="connsiteY2-16" fmla="*/ 3776662 h 3776662"/>
                  <a:gd name="connsiteX3-17" fmla="*/ 57151 w 272825"/>
                  <a:gd name="connsiteY3-18" fmla="*/ 3776661 h 3776662"/>
                  <a:gd name="connsiteX4-19" fmla="*/ 0 w 272825"/>
                  <a:gd name="connsiteY4-20" fmla="*/ 3776662 h 3776662"/>
                  <a:gd name="connsiteX5-21" fmla="*/ 1 w 272825"/>
                  <a:gd name="connsiteY5-22" fmla="*/ 3609974 h 3776662"/>
                  <a:gd name="connsiteX6" fmla="*/ 0 w 272825"/>
                  <a:gd name="connsiteY6" fmla="*/ 0 h 3776662"/>
                  <a:gd name="connsiteX0-23" fmla="*/ 0 w 272825"/>
                  <a:gd name="connsiteY0-24" fmla="*/ 0 h 3776662"/>
                  <a:gd name="connsiteX1-25" fmla="*/ 272825 w 272825"/>
                  <a:gd name="connsiteY1-26" fmla="*/ 0 h 3776662"/>
                  <a:gd name="connsiteX2-27" fmla="*/ 272825 w 272825"/>
                  <a:gd name="connsiteY2-28" fmla="*/ 3776662 h 3776662"/>
                  <a:gd name="connsiteX3-29" fmla="*/ 166689 w 272825"/>
                  <a:gd name="connsiteY3-30" fmla="*/ 3776661 h 3776662"/>
                  <a:gd name="connsiteX4-31" fmla="*/ 57151 w 272825"/>
                  <a:gd name="connsiteY4-32" fmla="*/ 3776661 h 3776662"/>
                  <a:gd name="connsiteX5-33" fmla="*/ 0 w 272825"/>
                  <a:gd name="connsiteY5-34" fmla="*/ 3776662 h 3776662"/>
                  <a:gd name="connsiteX6-35" fmla="*/ 1 w 272825"/>
                  <a:gd name="connsiteY6-36" fmla="*/ 3609974 h 3776662"/>
                  <a:gd name="connsiteX7" fmla="*/ 0 w 272825"/>
                  <a:gd name="connsiteY7" fmla="*/ 0 h 3776662"/>
                  <a:gd name="connsiteX0-37" fmla="*/ 0 w 272825"/>
                  <a:gd name="connsiteY0-38" fmla="*/ 0 h 3776662"/>
                  <a:gd name="connsiteX1-39" fmla="*/ 272825 w 272825"/>
                  <a:gd name="connsiteY1-40" fmla="*/ 0 h 3776662"/>
                  <a:gd name="connsiteX2-41" fmla="*/ 272825 w 272825"/>
                  <a:gd name="connsiteY2-42" fmla="*/ 3776662 h 3776662"/>
                  <a:gd name="connsiteX3-43" fmla="*/ 166689 w 272825"/>
                  <a:gd name="connsiteY3-44" fmla="*/ 3776661 h 3776662"/>
                  <a:gd name="connsiteX4-45" fmla="*/ 107157 w 272825"/>
                  <a:gd name="connsiteY4-46" fmla="*/ 3774280 h 3776662"/>
                  <a:gd name="connsiteX5-47" fmla="*/ 57151 w 272825"/>
                  <a:gd name="connsiteY5-48" fmla="*/ 3776661 h 3776662"/>
                  <a:gd name="connsiteX6-49" fmla="*/ 0 w 272825"/>
                  <a:gd name="connsiteY6-50" fmla="*/ 3776662 h 3776662"/>
                  <a:gd name="connsiteX7-51" fmla="*/ 1 w 272825"/>
                  <a:gd name="connsiteY7-52" fmla="*/ 3609974 h 3776662"/>
                  <a:gd name="connsiteX8" fmla="*/ 0 w 272825"/>
                  <a:gd name="connsiteY8" fmla="*/ 0 h 3776662"/>
                  <a:gd name="connsiteX0-53" fmla="*/ 0 w 272825"/>
                  <a:gd name="connsiteY0-54" fmla="*/ 0 h 3776662"/>
                  <a:gd name="connsiteX1-55" fmla="*/ 272825 w 272825"/>
                  <a:gd name="connsiteY1-56" fmla="*/ 0 h 3776662"/>
                  <a:gd name="connsiteX2-57" fmla="*/ 272825 w 272825"/>
                  <a:gd name="connsiteY2-58" fmla="*/ 3776662 h 3776662"/>
                  <a:gd name="connsiteX3-59" fmla="*/ 221457 w 272825"/>
                  <a:gd name="connsiteY3-60" fmla="*/ 3774280 h 3776662"/>
                  <a:gd name="connsiteX4-61" fmla="*/ 166689 w 272825"/>
                  <a:gd name="connsiteY4-62" fmla="*/ 3776661 h 3776662"/>
                  <a:gd name="connsiteX5-63" fmla="*/ 107157 w 272825"/>
                  <a:gd name="connsiteY5-64" fmla="*/ 3774280 h 3776662"/>
                  <a:gd name="connsiteX6-65" fmla="*/ 57151 w 272825"/>
                  <a:gd name="connsiteY6-66" fmla="*/ 3776661 h 3776662"/>
                  <a:gd name="connsiteX7-67" fmla="*/ 0 w 272825"/>
                  <a:gd name="connsiteY7-68" fmla="*/ 3776662 h 3776662"/>
                  <a:gd name="connsiteX8-69" fmla="*/ 1 w 272825"/>
                  <a:gd name="connsiteY8-70" fmla="*/ 3609974 h 3776662"/>
                  <a:gd name="connsiteX9" fmla="*/ 0 w 272825"/>
                  <a:gd name="connsiteY9" fmla="*/ 0 h 3776662"/>
                  <a:gd name="connsiteX0-71" fmla="*/ 0 w 272825"/>
                  <a:gd name="connsiteY0-72" fmla="*/ 0 h 3776662"/>
                  <a:gd name="connsiteX1-73" fmla="*/ 272825 w 272825"/>
                  <a:gd name="connsiteY1-74" fmla="*/ 0 h 3776662"/>
                  <a:gd name="connsiteX2-75" fmla="*/ 272825 w 272825"/>
                  <a:gd name="connsiteY2-76" fmla="*/ 3776662 h 3776662"/>
                  <a:gd name="connsiteX3-77" fmla="*/ 252414 w 272825"/>
                  <a:gd name="connsiteY3-78" fmla="*/ 3776661 h 3776662"/>
                  <a:gd name="connsiteX4-79" fmla="*/ 221457 w 272825"/>
                  <a:gd name="connsiteY4-80" fmla="*/ 3774280 h 3776662"/>
                  <a:gd name="connsiteX5-81" fmla="*/ 166689 w 272825"/>
                  <a:gd name="connsiteY5-82" fmla="*/ 3776661 h 3776662"/>
                  <a:gd name="connsiteX6-83" fmla="*/ 107157 w 272825"/>
                  <a:gd name="connsiteY6-84" fmla="*/ 3774280 h 3776662"/>
                  <a:gd name="connsiteX7-85" fmla="*/ 57151 w 272825"/>
                  <a:gd name="connsiteY7-86" fmla="*/ 3776661 h 3776662"/>
                  <a:gd name="connsiteX8-87" fmla="*/ 0 w 272825"/>
                  <a:gd name="connsiteY8-88" fmla="*/ 3776662 h 3776662"/>
                  <a:gd name="connsiteX9-89" fmla="*/ 1 w 272825"/>
                  <a:gd name="connsiteY9-90" fmla="*/ 3609974 h 3776662"/>
                  <a:gd name="connsiteX10" fmla="*/ 0 w 272825"/>
                  <a:gd name="connsiteY10" fmla="*/ 0 h 3776662"/>
                  <a:gd name="connsiteX0-91" fmla="*/ 0 w 273845"/>
                  <a:gd name="connsiteY0-92" fmla="*/ 0 h 3776662"/>
                  <a:gd name="connsiteX1-93" fmla="*/ 272825 w 273845"/>
                  <a:gd name="connsiteY1-94" fmla="*/ 0 h 3776662"/>
                  <a:gd name="connsiteX2-95" fmla="*/ 273845 w 273845"/>
                  <a:gd name="connsiteY2-96" fmla="*/ 3581399 h 3776662"/>
                  <a:gd name="connsiteX3-97" fmla="*/ 272825 w 273845"/>
                  <a:gd name="connsiteY3-98" fmla="*/ 3776662 h 3776662"/>
                  <a:gd name="connsiteX4-99" fmla="*/ 252414 w 273845"/>
                  <a:gd name="connsiteY4-100" fmla="*/ 3776661 h 3776662"/>
                  <a:gd name="connsiteX5-101" fmla="*/ 221457 w 273845"/>
                  <a:gd name="connsiteY5-102" fmla="*/ 3774280 h 3776662"/>
                  <a:gd name="connsiteX6-103" fmla="*/ 166689 w 273845"/>
                  <a:gd name="connsiteY6-104" fmla="*/ 3776661 h 3776662"/>
                  <a:gd name="connsiteX7-105" fmla="*/ 107157 w 273845"/>
                  <a:gd name="connsiteY7-106" fmla="*/ 3774280 h 3776662"/>
                  <a:gd name="connsiteX8-107" fmla="*/ 57151 w 273845"/>
                  <a:gd name="connsiteY8-108" fmla="*/ 3776661 h 3776662"/>
                  <a:gd name="connsiteX9-109" fmla="*/ 0 w 273845"/>
                  <a:gd name="connsiteY9-110" fmla="*/ 3776662 h 3776662"/>
                  <a:gd name="connsiteX10-111" fmla="*/ 1 w 273845"/>
                  <a:gd name="connsiteY10-112" fmla="*/ 3609974 h 3776662"/>
                  <a:gd name="connsiteX11" fmla="*/ 0 w 273845"/>
                  <a:gd name="connsiteY11" fmla="*/ 0 h 3776662"/>
                  <a:gd name="connsiteX0-113" fmla="*/ 0 w 273845"/>
                  <a:gd name="connsiteY0-114" fmla="*/ 0 h 3776662"/>
                  <a:gd name="connsiteX1-115" fmla="*/ 272825 w 273845"/>
                  <a:gd name="connsiteY1-116" fmla="*/ 0 h 3776662"/>
                  <a:gd name="connsiteX2-117" fmla="*/ 273845 w 273845"/>
                  <a:gd name="connsiteY2-118" fmla="*/ 3581399 h 3776662"/>
                  <a:gd name="connsiteX3-119" fmla="*/ 252414 w 273845"/>
                  <a:gd name="connsiteY3-120" fmla="*/ 3776661 h 3776662"/>
                  <a:gd name="connsiteX4-121" fmla="*/ 221457 w 273845"/>
                  <a:gd name="connsiteY4-122" fmla="*/ 3774280 h 3776662"/>
                  <a:gd name="connsiteX5-123" fmla="*/ 166689 w 273845"/>
                  <a:gd name="connsiteY5-124" fmla="*/ 3776661 h 3776662"/>
                  <a:gd name="connsiteX6-125" fmla="*/ 107157 w 273845"/>
                  <a:gd name="connsiteY6-126" fmla="*/ 3774280 h 3776662"/>
                  <a:gd name="connsiteX7-127" fmla="*/ 57151 w 273845"/>
                  <a:gd name="connsiteY7-128" fmla="*/ 3776661 h 3776662"/>
                  <a:gd name="connsiteX8-129" fmla="*/ 0 w 273845"/>
                  <a:gd name="connsiteY8-130" fmla="*/ 3776662 h 3776662"/>
                  <a:gd name="connsiteX9-131" fmla="*/ 1 w 273845"/>
                  <a:gd name="connsiteY9-132" fmla="*/ 3609974 h 3776662"/>
                  <a:gd name="connsiteX10-133" fmla="*/ 0 w 273845"/>
                  <a:gd name="connsiteY10-134" fmla="*/ 0 h 3776662"/>
                  <a:gd name="connsiteX0-135" fmla="*/ 0 w 273845"/>
                  <a:gd name="connsiteY0-136" fmla="*/ 0 h 3776661"/>
                  <a:gd name="connsiteX1-137" fmla="*/ 272825 w 273845"/>
                  <a:gd name="connsiteY1-138" fmla="*/ 0 h 3776661"/>
                  <a:gd name="connsiteX2-139" fmla="*/ 273845 w 273845"/>
                  <a:gd name="connsiteY2-140" fmla="*/ 3581399 h 3776661"/>
                  <a:gd name="connsiteX3-141" fmla="*/ 252414 w 273845"/>
                  <a:gd name="connsiteY3-142" fmla="*/ 3776661 h 3776661"/>
                  <a:gd name="connsiteX4-143" fmla="*/ 221457 w 273845"/>
                  <a:gd name="connsiteY4-144" fmla="*/ 3774280 h 3776661"/>
                  <a:gd name="connsiteX5-145" fmla="*/ 166689 w 273845"/>
                  <a:gd name="connsiteY5-146" fmla="*/ 3776661 h 3776661"/>
                  <a:gd name="connsiteX6-147" fmla="*/ 107157 w 273845"/>
                  <a:gd name="connsiteY6-148" fmla="*/ 3774280 h 3776661"/>
                  <a:gd name="connsiteX7-149" fmla="*/ 57151 w 273845"/>
                  <a:gd name="connsiteY7-150" fmla="*/ 3776661 h 3776661"/>
                  <a:gd name="connsiteX8-151" fmla="*/ 1 w 273845"/>
                  <a:gd name="connsiteY8-152" fmla="*/ 3609974 h 3776661"/>
                  <a:gd name="connsiteX9-153" fmla="*/ 0 w 273845"/>
                  <a:gd name="connsiteY9-154" fmla="*/ 0 h 3776661"/>
                  <a:gd name="connsiteX0-155" fmla="*/ 0 w 273845"/>
                  <a:gd name="connsiteY0-156" fmla="*/ 0 h 3776661"/>
                  <a:gd name="connsiteX1-157" fmla="*/ 272825 w 273845"/>
                  <a:gd name="connsiteY1-158" fmla="*/ 0 h 3776661"/>
                  <a:gd name="connsiteX2-159" fmla="*/ 273845 w 273845"/>
                  <a:gd name="connsiteY2-160" fmla="*/ 3581399 h 3776661"/>
                  <a:gd name="connsiteX3-161" fmla="*/ 252414 w 273845"/>
                  <a:gd name="connsiteY3-162" fmla="*/ 3776661 h 3776661"/>
                  <a:gd name="connsiteX4-163" fmla="*/ 221457 w 273845"/>
                  <a:gd name="connsiteY4-164" fmla="*/ 3774280 h 3776661"/>
                  <a:gd name="connsiteX5-165" fmla="*/ 166689 w 273845"/>
                  <a:gd name="connsiteY5-166" fmla="*/ 3776661 h 3776661"/>
                  <a:gd name="connsiteX6-167" fmla="*/ 104776 w 273845"/>
                  <a:gd name="connsiteY6-168" fmla="*/ 3664743 h 3776661"/>
                  <a:gd name="connsiteX7-169" fmla="*/ 57151 w 273845"/>
                  <a:gd name="connsiteY7-170" fmla="*/ 3776661 h 3776661"/>
                  <a:gd name="connsiteX8-171" fmla="*/ 1 w 273845"/>
                  <a:gd name="connsiteY8-172" fmla="*/ 3609974 h 3776661"/>
                  <a:gd name="connsiteX9-173" fmla="*/ 0 w 273845"/>
                  <a:gd name="connsiteY9-174" fmla="*/ 0 h 3776661"/>
                  <a:gd name="connsiteX0-175" fmla="*/ 0 w 273845"/>
                  <a:gd name="connsiteY0-176" fmla="*/ 0 h 3776661"/>
                  <a:gd name="connsiteX1-177" fmla="*/ 272825 w 273845"/>
                  <a:gd name="connsiteY1-178" fmla="*/ 0 h 3776661"/>
                  <a:gd name="connsiteX2-179" fmla="*/ 273845 w 273845"/>
                  <a:gd name="connsiteY2-180" fmla="*/ 3581399 h 3776661"/>
                  <a:gd name="connsiteX3-181" fmla="*/ 252414 w 273845"/>
                  <a:gd name="connsiteY3-182" fmla="*/ 3776661 h 3776661"/>
                  <a:gd name="connsiteX4-183" fmla="*/ 221457 w 273845"/>
                  <a:gd name="connsiteY4-184" fmla="*/ 3774280 h 3776661"/>
                  <a:gd name="connsiteX5-185" fmla="*/ 166689 w 273845"/>
                  <a:gd name="connsiteY5-186" fmla="*/ 3776661 h 3776661"/>
                  <a:gd name="connsiteX6-187" fmla="*/ 104776 w 273845"/>
                  <a:gd name="connsiteY6-188" fmla="*/ 3664743 h 3776661"/>
                  <a:gd name="connsiteX7-189" fmla="*/ 57151 w 273845"/>
                  <a:gd name="connsiteY7-190" fmla="*/ 3750467 h 3776661"/>
                  <a:gd name="connsiteX8-191" fmla="*/ 1 w 273845"/>
                  <a:gd name="connsiteY8-192" fmla="*/ 3609974 h 3776661"/>
                  <a:gd name="connsiteX9-193" fmla="*/ 0 w 273845"/>
                  <a:gd name="connsiteY9-194" fmla="*/ 0 h 3776661"/>
                  <a:gd name="connsiteX0-195" fmla="*/ 0 w 273845"/>
                  <a:gd name="connsiteY0-196" fmla="*/ 0 h 3776661"/>
                  <a:gd name="connsiteX1-197" fmla="*/ 272825 w 273845"/>
                  <a:gd name="connsiteY1-198" fmla="*/ 0 h 3776661"/>
                  <a:gd name="connsiteX2-199" fmla="*/ 273845 w 273845"/>
                  <a:gd name="connsiteY2-200" fmla="*/ 3581399 h 3776661"/>
                  <a:gd name="connsiteX3-201" fmla="*/ 252414 w 273845"/>
                  <a:gd name="connsiteY3-202" fmla="*/ 3776661 h 3776661"/>
                  <a:gd name="connsiteX4-203" fmla="*/ 228601 w 273845"/>
                  <a:gd name="connsiteY4-204" fmla="*/ 3629023 h 3776661"/>
                  <a:gd name="connsiteX5-205" fmla="*/ 166689 w 273845"/>
                  <a:gd name="connsiteY5-206" fmla="*/ 3776661 h 3776661"/>
                  <a:gd name="connsiteX6-207" fmla="*/ 104776 w 273845"/>
                  <a:gd name="connsiteY6-208" fmla="*/ 3664743 h 3776661"/>
                  <a:gd name="connsiteX7-209" fmla="*/ 57151 w 273845"/>
                  <a:gd name="connsiteY7-210" fmla="*/ 3750467 h 3776661"/>
                  <a:gd name="connsiteX8-211" fmla="*/ 1 w 273845"/>
                  <a:gd name="connsiteY8-212" fmla="*/ 3609974 h 3776661"/>
                  <a:gd name="connsiteX9-213" fmla="*/ 0 w 273845"/>
                  <a:gd name="connsiteY9-214" fmla="*/ 0 h 3776661"/>
                  <a:gd name="connsiteX0-215" fmla="*/ 0 w 273845"/>
                  <a:gd name="connsiteY0-216" fmla="*/ 0 h 3776661"/>
                  <a:gd name="connsiteX1-217" fmla="*/ 272825 w 273845"/>
                  <a:gd name="connsiteY1-218" fmla="*/ 0 h 3776661"/>
                  <a:gd name="connsiteX2-219" fmla="*/ 273845 w 273845"/>
                  <a:gd name="connsiteY2-220" fmla="*/ 3581399 h 3776661"/>
                  <a:gd name="connsiteX3-221" fmla="*/ 250032 w 273845"/>
                  <a:gd name="connsiteY3-222" fmla="*/ 3695699 h 3776661"/>
                  <a:gd name="connsiteX4-223" fmla="*/ 228601 w 273845"/>
                  <a:gd name="connsiteY4-224" fmla="*/ 3629023 h 3776661"/>
                  <a:gd name="connsiteX5-225" fmla="*/ 166689 w 273845"/>
                  <a:gd name="connsiteY5-226" fmla="*/ 3776661 h 3776661"/>
                  <a:gd name="connsiteX6-227" fmla="*/ 104776 w 273845"/>
                  <a:gd name="connsiteY6-228" fmla="*/ 3664743 h 3776661"/>
                  <a:gd name="connsiteX7-229" fmla="*/ 57151 w 273845"/>
                  <a:gd name="connsiteY7-230" fmla="*/ 3750467 h 3776661"/>
                  <a:gd name="connsiteX8-231" fmla="*/ 1 w 273845"/>
                  <a:gd name="connsiteY8-232" fmla="*/ 3609974 h 3776661"/>
                  <a:gd name="connsiteX9-233" fmla="*/ 0 w 273845"/>
                  <a:gd name="connsiteY9-234" fmla="*/ 0 h 3776661"/>
                  <a:gd name="connsiteX0-235" fmla="*/ 0 w 273845"/>
                  <a:gd name="connsiteY0-236" fmla="*/ 0 h 3776661"/>
                  <a:gd name="connsiteX1-237" fmla="*/ 272825 w 273845"/>
                  <a:gd name="connsiteY1-238" fmla="*/ 0 h 3776661"/>
                  <a:gd name="connsiteX2-239" fmla="*/ 273845 w 273845"/>
                  <a:gd name="connsiteY2-240" fmla="*/ 3581399 h 3776661"/>
                  <a:gd name="connsiteX3-241" fmla="*/ 247651 w 273845"/>
                  <a:gd name="connsiteY3-242" fmla="*/ 3702843 h 3776661"/>
                  <a:gd name="connsiteX4-243" fmla="*/ 228601 w 273845"/>
                  <a:gd name="connsiteY4-244" fmla="*/ 3629023 h 3776661"/>
                  <a:gd name="connsiteX5-245" fmla="*/ 166689 w 273845"/>
                  <a:gd name="connsiteY5-246" fmla="*/ 3776661 h 3776661"/>
                  <a:gd name="connsiteX6-247" fmla="*/ 104776 w 273845"/>
                  <a:gd name="connsiteY6-248" fmla="*/ 3664743 h 3776661"/>
                  <a:gd name="connsiteX7-249" fmla="*/ 57151 w 273845"/>
                  <a:gd name="connsiteY7-250" fmla="*/ 3750467 h 3776661"/>
                  <a:gd name="connsiteX8-251" fmla="*/ 1 w 273845"/>
                  <a:gd name="connsiteY8-252" fmla="*/ 3609974 h 3776661"/>
                  <a:gd name="connsiteX9-253" fmla="*/ 0 w 273845"/>
                  <a:gd name="connsiteY9-254" fmla="*/ 0 h 3776661"/>
                  <a:gd name="connsiteX0-255" fmla="*/ 0 w 273845"/>
                  <a:gd name="connsiteY0-256" fmla="*/ 0 h 3776661"/>
                  <a:gd name="connsiteX1-257" fmla="*/ 272825 w 273845"/>
                  <a:gd name="connsiteY1-258" fmla="*/ 0 h 3776661"/>
                  <a:gd name="connsiteX2-259" fmla="*/ 273845 w 273845"/>
                  <a:gd name="connsiteY2-260" fmla="*/ 3581399 h 3776661"/>
                  <a:gd name="connsiteX3-261" fmla="*/ 247651 w 273845"/>
                  <a:gd name="connsiteY3-262" fmla="*/ 3702843 h 3776661"/>
                  <a:gd name="connsiteX4-263" fmla="*/ 228601 w 273845"/>
                  <a:gd name="connsiteY4-264" fmla="*/ 3629023 h 3776661"/>
                  <a:gd name="connsiteX5-265" fmla="*/ 166689 w 273845"/>
                  <a:gd name="connsiteY5-266" fmla="*/ 3776661 h 3776661"/>
                  <a:gd name="connsiteX6-267" fmla="*/ 104776 w 273845"/>
                  <a:gd name="connsiteY6-268" fmla="*/ 3664743 h 3776661"/>
                  <a:gd name="connsiteX7-269" fmla="*/ 57151 w 273845"/>
                  <a:gd name="connsiteY7-270" fmla="*/ 3750467 h 3776661"/>
                  <a:gd name="connsiteX8-271" fmla="*/ 1 w 273845"/>
                  <a:gd name="connsiteY8-272" fmla="*/ 3609974 h 3776661"/>
                  <a:gd name="connsiteX9-273" fmla="*/ 0 w 273845"/>
                  <a:gd name="connsiteY9-274" fmla="*/ 0 h 3776661"/>
                  <a:gd name="connsiteX0-275" fmla="*/ 0 w 273845"/>
                  <a:gd name="connsiteY0-276" fmla="*/ 0 h 3776661"/>
                  <a:gd name="connsiteX1-277" fmla="*/ 272825 w 273845"/>
                  <a:gd name="connsiteY1-278" fmla="*/ 0 h 3776661"/>
                  <a:gd name="connsiteX2-279" fmla="*/ 273845 w 273845"/>
                  <a:gd name="connsiteY2-280" fmla="*/ 3581399 h 3776661"/>
                  <a:gd name="connsiteX3-281" fmla="*/ 247651 w 273845"/>
                  <a:gd name="connsiteY3-282" fmla="*/ 3702843 h 3776661"/>
                  <a:gd name="connsiteX4-283" fmla="*/ 228601 w 273845"/>
                  <a:gd name="connsiteY4-284" fmla="*/ 3629023 h 3776661"/>
                  <a:gd name="connsiteX5-285" fmla="*/ 166689 w 273845"/>
                  <a:gd name="connsiteY5-286" fmla="*/ 3776661 h 3776661"/>
                  <a:gd name="connsiteX6-287" fmla="*/ 104776 w 273845"/>
                  <a:gd name="connsiteY6-288" fmla="*/ 3664743 h 3776661"/>
                  <a:gd name="connsiteX7-289" fmla="*/ 57151 w 273845"/>
                  <a:gd name="connsiteY7-290" fmla="*/ 3750467 h 3776661"/>
                  <a:gd name="connsiteX8-291" fmla="*/ 1 w 273845"/>
                  <a:gd name="connsiteY8-292" fmla="*/ 3609974 h 3776661"/>
                  <a:gd name="connsiteX9-293" fmla="*/ 0 w 273845"/>
                  <a:gd name="connsiteY9-294" fmla="*/ 0 h 3776661"/>
                  <a:gd name="connsiteX0-295" fmla="*/ 0 w 273845"/>
                  <a:gd name="connsiteY0-296" fmla="*/ 0 h 3776661"/>
                  <a:gd name="connsiteX1-297" fmla="*/ 272825 w 273845"/>
                  <a:gd name="connsiteY1-298" fmla="*/ 0 h 3776661"/>
                  <a:gd name="connsiteX2-299" fmla="*/ 273845 w 273845"/>
                  <a:gd name="connsiteY2-300" fmla="*/ 3581399 h 3776661"/>
                  <a:gd name="connsiteX3-301" fmla="*/ 247651 w 273845"/>
                  <a:gd name="connsiteY3-302" fmla="*/ 3702843 h 3776661"/>
                  <a:gd name="connsiteX4-303" fmla="*/ 228601 w 273845"/>
                  <a:gd name="connsiteY4-304" fmla="*/ 3629023 h 3776661"/>
                  <a:gd name="connsiteX5-305" fmla="*/ 166689 w 273845"/>
                  <a:gd name="connsiteY5-306" fmla="*/ 3776661 h 3776661"/>
                  <a:gd name="connsiteX6-307" fmla="*/ 104776 w 273845"/>
                  <a:gd name="connsiteY6-308" fmla="*/ 3664743 h 3776661"/>
                  <a:gd name="connsiteX7-309" fmla="*/ 57151 w 273845"/>
                  <a:gd name="connsiteY7-310" fmla="*/ 3750467 h 3776661"/>
                  <a:gd name="connsiteX8-311" fmla="*/ 1 w 273845"/>
                  <a:gd name="connsiteY8-312" fmla="*/ 3609974 h 3776661"/>
                  <a:gd name="connsiteX9-313" fmla="*/ 0 w 273845"/>
                  <a:gd name="connsiteY9-314" fmla="*/ 0 h 3776661"/>
                  <a:gd name="connsiteX0-315" fmla="*/ 0 w 273845"/>
                  <a:gd name="connsiteY0-316" fmla="*/ 0 h 3776661"/>
                  <a:gd name="connsiteX1-317" fmla="*/ 272825 w 273845"/>
                  <a:gd name="connsiteY1-318" fmla="*/ 0 h 3776661"/>
                  <a:gd name="connsiteX2-319" fmla="*/ 273845 w 273845"/>
                  <a:gd name="connsiteY2-320" fmla="*/ 3581399 h 3776661"/>
                  <a:gd name="connsiteX3-321" fmla="*/ 247651 w 273845"/>
                  <a:gd name="connsiteY3-322" fmla="*/ 3702843 h 3776661"/>
                  <a:gd name="connsiteX4-323" fmla="*/ 228601 w 273845"/>
                  <a:gd name="connsiteY4-324" fmla="*/ 3629023 h 3776661"/>
                  <a:gd name="connsiteX5-325" fmla="*/ 166689 w 273845"/>
                  <a:gd name="connsiteY5-326" fmla="*/ 3776661 h 3776661"/>
                  <a:gd name="connsiteX6-327" fmla="*/ 104776 w 273845"/>
                  <a:gd name="connsiteY6-328" fmla="*/ 3664743 h 3776661"/>
                  <a:gd name="connsiteX7-329" fmla="*/ 57151 w 273845"/>
                  <a:gd name="connsiteY7-330" fmla="*/ 3750467 h 3776661"/>
                  <a:gd name="connsiteX8-331" fmla="*/ 1 w 273845"/>
                  <a:gd name="connsiteY8-332" fmla="*/ 3609974 h 3776661"/>
                  <a:gd name="connsiteX9-333" fmla="*/ 0 w 273845"/>
                  <a:gd name="connsiteY9-334" fmla="*/ 0 h 3776661"/>
                  <a:gd name="connsiteX0-335" fmla="*/ 0 w 273845"/>
                  <a:gd name="connsiteY0-336" fmla="*/ 0 h 3776661"/>
                  <a:gd name="connsiteX1-337" fmla="*/ 272825 w 273845"/>
                  <a:gd name="connsiteY1-338" fmla="*/ 0 h 3776661"/>
                  <a:gd name="connsiteX2-339" fmla="*/ 273845 w 273845"/>
                  <a:gd name="connsiteY2-340" fmla="*/ 3581399 h 3776661"/>
                  <a:gd name="connsiteX3-341" fmla="*/ 247651 w 273845"/>
                  <a:gd name="connsiteY3-342" fmla="*/ 3702843 h 3776661"/>
                  <a:gd name="connsiteX4-343" fmla="*/ 228601 w 273845"/>
                  <a:gd name="connsiteY4-344" fmla="*/ 3629023 h 3776661"/>
                  <a:gd name="connsiteX5-345" fmla="*/ 166689 w 273845"/>
                  <a:gd name="connsiteY5-346" fmla="*/ 3776661 h 3776661"/>
                  <a:gd name="connsiteX6-347" fmla="*/ 104776 w 273845"/>
                  <a:gd name="connsiteY6-348" fmla="*/ 3664743 h 3776661"/>
                  <a:gd name="connsiteX7-349" fmla="*/ 57151 w 273845"/>
                  <a:gd name="connsiteY7-350" fmla="*/ 3750467 h 3776661"/>
                  <a:gd name="connsiteX8-351" fmla="*/ 1 w 273845"/>
                  <a:gd name="connsiteY8-352" fmla="*/ 3609974 h 3776661"/>
                  <a:gd name="connsiteX9-353" fmla="*/ 0 w 273845"/>
                  <a:gd name="connsiteY9-354" fmla="*/ 0 h 3776661"/>
                  <a:gd name="connsiteX0-355" fmla="*/ 0 w 273845"/>
                  <a:gd name="connsiteY0-356" fmla="*/ 0 h 3776887"/>
                  <a:gd name="connsiteX1-357" fmla="*/ 272825 w 273845"/>
                  <a:gd name="connsiteY1-358" fmla="*/ 0 h 3776887"/>
                  <a:gd name="connsiteX2-359" fmla="*/ 273845 w 273845"/>
                  <a:gd name="connsiteY2-360" fmla="*/ 3581399 h 3776887"/>
                  <a:gd name="connsiteX3-361" fmla="*/ 247651 w 273845"/>
                  <a:gd name="connsiteY3-362" fmla="*/ 3702843 h 3776887"/>
                  <a:gd name="connsiteX4-363" fmla="*/ 228601 w 273845"/>
                  <a:gd name="connsiteY4-364" fmla="*/ 3629023 h 3776887"/>
                  <a:gd name="connsiteX5-365" fmla="*/ 166689 w 273845"/>
                  <a:gd name="connsiteY5-366" fmla="*/ 3776661 h 3776887"/>
                  <a:gd name="connsiteX6-367" fmla="*/ 104776 w 273845"/>
                  <a:gd name="connsiteY6-368" fmla="*/ 3664743 h 3776887"/>
                  <a:gd name="connsiteX7-369" fmla="*/ 57151 w 273845"/>
                  <a:gd name="connsiteY7-370" fmla="*/ 3750467 h 3776887"/>
                  <a:gd name="connsiteX8-371" fmla="*/ 1 w 273845"/>
                  <a:gd name="connsiteY8-372" fmla="*/ 3609974 h 3776887"/>
                  <a:gd name="connsiteX9-373" fmla="*/ 0 w 273845"/>
                  <a:gd name="connsiteY9-374" fmla="*/ 0 h 3776887"/>
                  <a:gd name="connsiteX0-375" fmla="*/ 0 w 273845"/>
                  <a:gd name="connsiteY0-376" fmla="*/ 0 h 3776887"/>
                  <a:gd name="connsiteX1-377" fmla="*/ 272825 w 273845"/>
                  <a:gd name="connsiteY1-378" fmla="*/ 0 h 3776887"/>
                  <a:gd name="connsiteX2-379" fmla="*/ 273845 w 273845"/>
                  <a:gd name="connsiteY2-380" fmla="*/ 3581399 h 3776887"/>
                  <a:gd name="connsiteX3-381" fmla="*/ 247651 w 273845"/>
                  <a:gd name="connsiteY3-382" fmla="*/ 3702843 h 3776887"/>
                  <a:gd name="connsiteX4-383" fmla="*/ 228601 w 273845"/>
                  <a:gd name="connsiteY4-384" fmla="*/ 3629023 h 3776887"/>
                  <a:gd name="connsiteX5-385" fmla="*/ 166689 w 273845"/>
                  <a:gd name="connsiteY5-386" fmla="*/ 3776661 h 3776887"/>
                  <a:gd name="connsiteX6-387" fmla="*/ 104776 w 273845"/>
                  <a:gd name="connsiteY6-388" fmla="*/ 3664743 h 3776887"/>
                  <a:gd name="connsiteX7-389" fmla="*/ 57151 w 273845"/>
                  <a:gd name="connsiteY7-390" fmla="*/ 3750467 h 3776887"/>
                  <a:gd name="connsiteX8-391" fmla="*/ 1 w 273845"/>
                  <a:gd name="connsiteY8-392" fmla="*/ 3609974 h 3776887"/>
                  <a:gd name="connsiteX9-393" fmla="*/ 0 w 273845"/>
                  <a:gd name="connsiteY9-394" fmla="*/ 0 h 3776887"/>
                  <a:gd name="connsiteX0-395" fmla="*/ 0 w 273845"/>
                  <a:gd name="connsiteY0-396" fmla="*/ 0 h 3776887"/>
                  <a:gd name="connsiteX1-397" fmla="*/ 272825 w 273845"/>
                  <a:gd name="connsiteY1-398" fmla="*/ 0 h 3776887"/>
                  <a:gd name="connsiteX2-399" fmla="*/ 273845 w 273845"/>
                  <a:gd name="connsiteY2-400" fmla="*/ 3581399 h 3776887"/>
                  <a:gd name="connsiteX3-401" fmla="*/ 247651 w 273845"/>
                  <a:gd name="connsiteY3-402" fmla="*/ 3702843 h 3776887"/>
                  <a:gd name="connsiteX4-403" fmla="*/ 228601 w 273845"/>
                  <a:gd name="connsiteY4-404" fmla="*/ 3629023 h 3776887"/>
                  <a:gd name="connsiteX5-405" fmla="*/ 166689 w 273845"/>
                  <a:gd name="connsiteY5-406" fmla="*/ 3776661 h 3776887"/>
                  <a:gd name="connsiteX6-407" fmla="*/ 104776 w 273845"/>
                  <a:gd name="connsiteY6-408" fmla="*/ 3664743 h 3776887"/>
                  <a:gd name="connsiteX7-409" fmla="*/ 57151 w 273845"/>
                  <a:gd name="connsiteY7-410" fmla="*/ 3750467 h 3776887"/>
                  <a:gd name="connsiteX8-411" fmla="*/ 1 w 273845"/>
                  <a:gd name="connsiteY8-412" fmla="*/ 3609974 h 3776887"/>
                  <a:gd name="connsiteX9-413" fmla="*/ 0 w 273845"/>
                  <a:gd name="connsiteY9-414" fmla="*/ 0 h 3776887"/>
                  <a:gd name="connsiteX0-415" fmla="*/ 0 w 273845"/>
                  <a:gd name="connsiteY0-416" fmla="*/ 0 h 3776859"/>
                  <a:gd name="connsiteX1-417" fmla="*/ 272825 w 273845"/>
                  <a:gd name="connsiteY1-418" fmla="*/ 0 h 3776859"/>
                  <a:gd name="connsiteX2-419" fmla="*/ 273845 w 273845"/>
                  <a:gd name="connsiteY2-420" fmla="*/ 3581399 h 3776859"/>
                  <a:gd name="connsiteX3-421" fmla="*/ 247651 w 273845"/>
                  <a:gd name="connsiteY3-422" fmla="*/ 3702843 h 3776859"/>
                  <a:gd name="connsiteX4-423" fmla="*/ 223839 w 273845"/>
                  <a:gd name="connsiteY4-424" fmla="*/ 3631404 h 3776859"/>
                  <a:gd name="connsiteX5-425" fmla="*/ 166689 w 273845"/>
                  <a:gd name="connsiteY5-426" fmla="*/ 3776661 h 3776859"/>
                  <a:gd name="connsiteX6-427" fmla="*/ 104776 w 273845"/>
                  <a:gd name="connsiteY6-428" fmla="*/ 3664743 h 3776859"/>
                  <a:gd name="connsiteX7-429" fmla="*/ 57151 w 273845"/>
                  <a:gd name="connsiteY7-430" fmla="*/ 3750467 h 3776859"/>
                  <a:gd name="connsiteX8-431" fmla="*/ 1 w 273845"/>
                  <a:gd name="connsiteY8-432" fmla="*/ 3609974 h 3776859"/>
                  <a:gd name="connsiteX9-433" fmla="*/ 0 w 273845"/>
                  <a:gd name="connsiteY9-434" fmla="*/ 0 h 3776859"/>
                  <a:gd name="connsiteX0-435" fmla="*/ 0 w 273845"/>
                  <a:gd name="connsiteY0-436" fmla="*/ 0 h 3776859"/>
                  <a:gd name="connsiteX1-437" fmla="*/ 272825 w 273845"/>
                  <a:gd name="connsiteY1-438" fmla="*/ 0 h 3776859"/>
                  <a:gd name="connsiteX2-439" fmla="*/ 273845 w 273845"/>
                  <a:gd name="connsiteY2-440" fmla="*/ 3581399 h 3776859"/>
                  <a:gd name="connsiteX3-441" fmla="*/ 247651 w 273845"/>
                  <a:gd name="connsiteY3-442" fmla="*/ 3702843 h 3776859"/>
                  <a:gd name="connsiteX4-443" fmla="*/ 223839 w 273845"/>
                  <a:gd name="connsiteY4-444" fmla="*/ 3631404 h 3776859"/>
                  <a:gd name="connsiteX5-445" fmla="*/ 166689 w 273845"/>
                  <a:gd name="connsiteY5-446" fmla="*/ 3776661 h 3776859"/>
                  <a:gd name="connsiteX6-447" fmla="*/ 104776 w 273845"/>
                  <a:gd name="connsiteY6-448" fmla="*/ 3664743 h 3776859"/>
                  <a:gd name="connsiteX7-449" fmla="*/ 57151 w 273845"/>
                  <a:gd name="connsiteY7-450" fmla="*/ 3750467 h 3776859"/>
                  <a:gd name="connsiteX8-451" fmla="*/ 1 w 273845"/>
                  <a:gd name="connsiteY8-452" fmla="*/ 3609974 h 3776859"/>
                  <a:gd name="connsiteX9-453" fmla="*/ 0 w 273845"/>
                  <a:gd name="connsiteY9-454" fmla="*/ 0 h 3776859"/>
                  <a:gd name="connsiteX0-455" fmla="*/ 0 w 273894"/>
                  <a:gd name="connsiteY0-456" fmla="*/ 0 h 3776859"/>
                  <a:gd name="connsiteX1-457" fmla="*/ 272825 w 273894"/>
                  <a:gd name="connsiteY1-458" fmla="*/ 0 h 3776859"/>
                  <a:gd name="connsiteX2-459" fmla="*/ 273845 w 273894"/>
                  <a:gd name="connsiteY2-460" fmla="*/ 3581399 h 3776859"/>
                  <a:gd name="connsiteX3-461" fmla="*/ 247651 w 273894"/>
                  <a:gd name="connsiteY3-462" fmla="*/ 3702843 h 3776859"/>
                  <a:gd name="connsiteX4-463" fmla="*/ 223839 w 273894"/>
                  <a:gd name="connsiteY4-464" fmla="*/ 3631404 h 3776859"/>
                  <a:gd name="connsiteX5-465" fmla="*/ 166689 w 273894"/>
                  <a:gd name="connsiteY5-466" fmla="*/ 3776661 h 3776859"/>
                  <a:gd name="connsiteX6-467" fmla="*/ 104776 w 273894"/>
                  <a:gd name="connsiteY6-468" fmla="*/ 3664743 h 3776859"/>
                  <a:gd name="connsiteX7-469" fmla="*/ 57151 w 273894"/>
                  <a:gd name="connsiteY7-470" fmla="*/ 3750467 h 3776859"/>
                  <a:gd name="connsiteX8-471" fmla="*/ 1 w 273894"/>
                  <a:gd name="connsiteY8-472" fmla="*/ 3609974 h 3776859"/>
                  <a:gd name="connsiteX9-473" fmla="*/ 0 w 273894"/>
                  <a:gd name="connsiteY9-474" fmla="*/ 0 h 3776859"/>
                  <a:gd name="connsiteX0-475" fmla="*/ 0 w 273894"/>
                  <a:gd name="connsiteY0-476" fmla="*/ 0 h 3776859"/>
                  <a:gd name="connsiteX1-477" fmla="*/ 272825 w 273894"/>
                  <a:gd name="connsiteY1-478" fmla="*/ 0 h 3776859"/>
                  <a:gd name="connsiteX2-479" fmla="*/ 273845 w 273894"/>
                  <a:gd name="connsiteY2-480" fmla="*/ 3581399 h 3776859"/>
                  <a:gd name="connsiteX3-481" fmla="*/ 247651 w 273894"/>
                  <a:gd name="connsiteY3-482" fmla="*/ 3702843 h 3776859"/>
                  <a:gd name="connsiteX4-483" fmla="*/ 223839 w 273894"/>
                  <a:gd name="connsiteY4-484" fmla="*/ 3631404 h 3776859"/>
                  <a:gd name="connsiteX5-485" fmla="*/ 166689 w 273894"/>
                  <a:gd name="connsiteY5-486" fmla="*/ 3776661 h 3776859"/>
                  <a:gd name="connsiteX6-487" fmla="*/ 104776 w 273894"/>
                  <a:gd name="connsiteY6-488" fmla="*/ 3664743 h 3776859"/>
                  <a:gd name="connsiteX7-489" fmla="*/ 57151 w 273894"/>
                  <a:gd name="connsiteY7-490" fmla="*/ 3750467 h 3776859"/>
                  <a:gd name="connsiteX8-491" fmla="*/ 1 w 273894"/>
                  <a:gd name="connsiteY8-492" fmla="*/ 3609974 h 3776859"/>
                  <a:gd name="connsiteX9-493" fmla="*/ 0 w 273894"/>
                  <a:gd name="connsiteY9-494" fmla="*/ 0 h 3776859"/>
                  <a:gd name="connsiteX0-495" fmla="*/ 0 w 273845"/>
                  <a:gd name="connsiteY0-496" fmla="*/ 0 h 3776859"/>
                  <a:gd name="connsiteX1-497" fmla="*/ 272825 w 273845"/>
                  <a:gd name="connsiteY1-498" fmla="*/ 0 h 3776859"/>
                  <a:gd name="connsiteX2-499" fmla="*/ 273845 w 273845"/>
                  <a:gd name="connsiteY2-500" fmla="*/ 3581399 h 3776859"/>
                  <a:gd name="connsiteX3-501" fmla="*/ 247651 w 273845"/>
                  <a:gd name="connsiteY3-502" fmla="*/ 3702843 h 3776859"/>
                  <a:gd name="connsiteX4-503" fmla="*/ 223839 w 273845"/>
                  <a:gd name="connsiteY4-504" fmla="*/ 3631404 h 3776859"/>
                  <a:gd name="connsiteX5-505" fmla="*/ 166689 w 273845"/>
                  <a:gd name="connsiteY5-506" fmla="*/ 3776661 h 3776859"/>
                  <a:gd name="connsiteX6-507" fmla="*/ 104776 w 273845"/>
                  <a:gd name="connsiteY6-508" fmla="*/ 3664743 h 3776859"/>
                  <a:gd name="connsiteX7-509" fmla="*/ 57151 w 273845"/>
                  <a:gd name="connsiteY7-510" fmla="*/ 3750467 h 3776859"/>
                  <a:gd name="connsiteX8-511" fmla="*/ 1 w 273845"/>
                  <a:gd name="connsiteY8-512" fmla="*/ 3609974 h 3776859"/>
                  <a:gd name="connsiteX9-513" fmla="*/ 0 w 273845"/>
                  <a:gd name="connsiteY9-514" fmla="*/ 0 h 3776859"/>
                  <a:gd name="connsiteX0-515" fmla="*/ 0 w 273845"/>
                  <a:gd name="connsiteY0-516" fmla="*/ 0 h 3776859"/>
                  <a:gd name="connsiteX1-517" fmla="*/ 272825 w 273845"/>
                  <a:gd name="connsiteY1-518" fmla="*/ 0 h 3776859"/>
                  <a:gd name="connsiteX2-519" fmla="*/ 273845 w 273845"/>
                  <a:gd name="connsiteY2-520" fmla="*/ 3581399 h 3776859"/>
                  <a:gd name="connsiteX3-521" fmla="*/ 252414 w 273845"/>
                  <a:gd name="connsiteY3-522" fmla="*/ 3702843 h 3776859"/>
                  <a:gd name="connsiteX4-523" fmla="*/ 223839 w 273845"/>
                  <a:gd name="connsiteY4-524" fmla="*/ 3631404 h 3776859"/>
                  <a:gd name="connsiteX5-525" fmla="*/ 166689 w 273845"/>
                  <a:gd name="connsiteY5-526" fmla="*/ 3776661 h 3776859"/>
                  <a:gd name="connsiteX6-527" fmla="*/ 104776 w 273845"/>
                  <a:gd name="connsiteY6-528" fmla="*/ 3664743 h 3776859"/>
                  <a:gd name="connsiteX7-529" fmla="*/ 57151 w 273845"/>
                  <a:gd name="connsiteY7-530" fmla="*/ 3750467 h 3776859"/>
                  <a:gd name="connsiteX8-531" fmla="*/ 1 w 273845"/>
                  <a:gd name="connsiteY8-532" fmla="*/ 3609974 h 3776859"/>
                  <a:gd name="connsiteX9-533" fmla="*/ 0 w 273845"/>
                  <a:gd name="connsiteY9-534" fmla="*/ 0 h 3776859"/>
                  <a:gd name="connsiteX0-535" fmla="*/ 0 w 273845"/>
                  <a:gd name="connsiteY0-536" fmla="*/ 0 h 3776859"/>
                  <a:gd name="connsiteX1-537" fmla="*/ 272825 w 273845"/>
                  <a:gd name="connsiteY1-538" fmla="*/ 0 h 3776859"/>
                  <a:gd name="connsiteX2-539" fmla="*/ 273845 w 273845"/>
                  <a:gd name="connsiteY2-540" fmla="*/ 3581399 h 3776859"/>
                  <a:gd name="connsiteX3-541" fmla="*/ 252414 w 273845"/>
                  <a:gd name="connsiteY3-542" fmla="*/ 3702843 h 3776859"/>
                  <a:gd name="connsiteX4-543" fmla="*/ 223839 w 273845"/>
                  <a:gd name="connsiteY4-544" fmla="*/ 3631404 h 3776859"/>
                  <a:gd name="connsiteX5-545" fmla="*/ 166689 w 273845"/>
                  <a:gd name="connsiteY5-546" fmla="*/ 3776661 h 3776859"/>
                  <a:gd name="connsiteX6-547" fmla="*/ 104776 w 273845"/>
                  <a:gd name="connsiteY6-548" fmla="*/ 3664743 h 3776859"/>
                  <a:gd name="connsiteX7-549" fmla="*/ 57151 w 273845"/>
                  <a:gd name="connsiteY7-550" fmla="*/ 3750467 h 3776859"/>
                  <a:gd name="connsiteX8-551" fmla="*/ 1 w 273845"/>
                  <a:gd name="connsiteY8-552" fmla="*/ 3609974 h 3776859"/>
                  <a:gd name="connsiteX9-553" fmla="*/ 0 w 273845"/>
                  <a:gd name="connsiteY9-554" fmla="*/ 0 h 3776859"/>
                  <a:gd name="connsiteX0-555" fmla="*/ 0 w 273845"/>
                  <a:gd name="connsiteY0-556" fmla="*/ 0 h 3776859"/>
                  <a:gd name="connsiteX1-557" fmla="*/ 272825 w 273845"/>
                  <a:gd name="connsiteY1-558" fmla="*/ 0 h 3776859"/>
                  <a:gd name="connsiteX2-559" fmla="*/ 273845 w 273845"/>
                  <a:gd name="connsiteY2-560" fmla="*/ 3581399 h 3776859"/>
                  <a:gd name="connsiteX3-561" fmla="*/ 245270 w 273845"/>
                  <a:gd name="connsiteY3-562" fmla="*/ 3702843 h 3776859"/>
                  <a:gd name="connsiteX4-563" fmla="*/ 223839 w 273845"/>
                  <a:gd name="connsiteY4-564" fmla="*/ 3631404 h 3776859"/>
                  <a:gd name="connsiteX5-565" fmla="*/ 166689 w 273845"/>
                  <a:gd name="connsiteY5-566" fmla="*/ 3776661 h 3776859"/>
                  <a:gd name="connsiteX6-567" fmla="*/ 104776 w 273845"/>
                  <a:gd name="connsiteY6-568" fmla="*/ 3664743 h 3776859"/>
                  <a:gd name="connsiteX7-569" fmla="*/ 57151 w 273845"/>
                  <a:gd name="connsiteY7-570" fmla="*/ 3750467 h 3776859"/>
                  <a:gd name="connsiteX8-571" fmla="*/ 1 w 273845"/>
                  <a:gd name="connsiteY8-572" fmla="*/ 3609974 h 3776859"/>
                  <a:gd name="connsiteX9-573" fmla="*/ 0 w 273845"/>
                  <a:gd name="connsiteY9-574" fmla="*/ 0 h 3776859"/>
                  <a:gd name="connsiteX0-575" fmla="*/ 0 w 273845"/>
                  <a:gd name="connsiteY0-576" fmla="*/ 0 h 3776859"/>
                  <a:gd name="connsiteX1-577" fmla="*/ 272825 w 273845"/>
                  <a:gd name="connsiteY1-578" fmla="*/ 0 h 3776859"/>
                  <a:gd name="connsiteX2-579" fmla="*/ 273845 w 273845"/>
                  <a:gd name="connsiteY2-580" fmla="*/ 3581399 h 3776859"/>
                  <a:gd name="connsiteX3-581" fmla="*/ 245270 w 273845"/>
                  <a:gd name="connsiteY3-582" fmla="*/ 3702843 h 3776859"/>
                  <a:gd name="connsiteX4-583" fmla="*/ 223839 w 273845"/>
                  <a:gd name="connsiteY4-584" fmla="*/ 3631404 h 3776859"/>
                  <a:gd name="connsiteX5-585" fmla="*/ 166689 w 273845"/>
                  <a:gd name="connsiteY5-586" fmla="*/ 3776661 h 3776859"/>
                  <a:gd name="connsiteX6-587" fmla="*/ 104776 w 273845"/>
                  <a:gd name="connsiteY6-588" fmla="*/ 3664743 h 3776859"/>
                  <a:gd name="connsiteX7-589" fmla="*/ 57151 w 273845"/>
                  <a:gd name="connsiteY7-590" fmla="*/ 3750467 h 3776859"/>
                  <a:gd name="connsiteX8-591" fmla="*/ 1 w 273845"/>
                  <a:gd name="connsiteY8-592" fmla="*/ 3609974 h 3776859"/>
                  <a:gd name="connsiteX9-593" fmla="*/ 0 w 273845"/>
                  <a:gd name="connsiteY9-594" fmla="*/ 0 h 3776859"/>
                  <a:gd name="connsiteX0-595" fmla="*/ 0 w 273845"/>
                  <a:gd name="connsiteY0-596" fmla="*/ 0 h 3776859"/>
                  <a:gd name="connsiteX1-597" fmla="*/ 272825 w 273845"/>
                  <a:gd name="connsiteY1-598" fmla="*/ 0 h 3776859"/>
                  <a:gd name="connsiteX2-599" fmla="*/ 273845 w 273845"/>
                  <a:gd name="connsiteY2-600" fmla="*/ 3581399 h 3776859"/>
                  <a:gd name="connsiteX3-601" fmla="*/ 245270 w 273845"/>
                  <a:gd name="connsiteY3-602" fmla="*/ 3702843 h 3776859"/>
                  <a:gd name="connsiteX4-603" fmla="*/ 223839 w 273845"/>
                  <a:gd name="connsiteY4-604" fmla="*/ 3631404 h 3776859"/>
                  <a:gd name="connsiteX5-605" fmla="*/ 166689 w 273845"/>
                  <a:gd name="connsiteY5-606" fmla="*/ 3776661 h 3776859"/>
                  <a:gd name="connsiteX6-607" fmla="*/ 104776 w 273845"/>
                  <a:gd name="connsiteY6-608" fmla="*/ 3664743 h 3776859"/>
                  <a:gd name="connsiteX7-609" fmla="*/ 57151 w 273845"/>
                  <a:gd name="connsiteY7-610" fmla="*/ 3750467 h 3776859"/>
                  <a:gd name="connsiteX8-611" fmla="*/ 1 w 273845"/>
                  <a:gd name="connsiteY8-612" fmla="*/ 3609974 h 3776859"/>
                  <a:gd name="connsiteX9-613" fmla="*/ 0 w 273845"/>
                  <a:gd name="connsiteY9-614" fmla="*/ 0 h 3776859"/>
                  <a:gd name="connsiteX0-615" fmla="*/ 0 w 273845"/>
                  <a:gd name="connsiteY0-616" fmla="*/ 0 h 3776859"/>
                  <a:gd name="connsiteX1-617" fmla="*/ 272825 w 273845"/>
                  <a:gd name="connsiteY1-618" fmla="*/ 0 h 3776859"/>
                  <a:gd name="connsiteX2-619" fmla="*/ 273845 w 273845"/>
                  <a:gd name="connsiteY2-620" fmla="*/ 3581399 h 3776859"/>
                  <a:gd name="connsiteX3-621" fmla="*/ 245270 w 273845"/>
                  <a:gd name="connsiteY3-622" fmla="*/ 3702843 h 3776859"/>
                  <a:gd name="connsiteX4-623" fmla="*/ 223839 w 273845"/>
                  <a:gd name="connsiteY4-624" fmla="*/ 3631404 h 3776859"/>
                  <a:gd name="connsiteX5-625" fmla="*/ 166689 w 273845"/>
                  <a:gd name="connsiteY5-626" fmla="*/ 3776661 h 3776859"/>
                  <a:gd name="connsiteX6-627" fmla="*/ 104776 w 273845"/>
                  <a:gd name="connsiteY6-628" fmla="*/ 3664743 h 3776859"/>
                  <a:gd name="connsiteX7-629" fmla="*/ 57151 w 273845"/>
                  <a:gd name="connsiteY7-630" fmla="*/ 3750467 h 3776859"/>
                  <a:gd name="connsiteX8-631" fmla="*/ 1 w 273845"/>
                  <a:gd name="connsiteY8-632" fmla="*/ 3609974 h 3776859"/>
                  <a:gd name="connsiteX9-633" fmla="*/ 0 w 273845"/>
                  <a:gd name="connsiteY9-634" fmla="*/ 0 h 3776859"/>
                  <a:gd name="connsiteX0-635" fmla="*/ 0 w 273845"/>
                  <a:gd name="connsiteY0-636" fmla="*/ 0 h 3776859"/>
                  <a:gd name="connsiteX1-637" fmla="*/ 272825 w 273845"/>
                  <a:gd name="connsiteY1-638" fmla="*/ 0 h 3776859"/>
                  <a:gd name="connsiteX2-639" fmla="*/ 273845 w 273845"/>
                  <a:gd name="connsiteY2-640" fmla="*/ 3581399 h 3776859"/>
                  <a:gd name="connsiteX3-641" fmla="*/ 245270 w 273845"/>
                  <a:gd name="connsiteY3-642" fmla="*/ 3702843 h 3776859"/>
                  <a:gd name="connsiteX4-643" fmla="*/ 223839 w 273845"/>
                  <a:gd name="connsiteY4-644" fmla="*/ 3631404 h 3776859"/>
                  <a:gd name="connsiteX5-645" fmla="*/ 166689 w 273845"/>
                  <a:gd name="connsiteY5-646" fmla="*/ 3776661 h 3776859"/>
                  <a:gd name="connsiteX6-647" fmla="*/ 104776 w 273845"/>
                  <a:gd name="connsiteY6-648" fmla="*/ 3664743 h 3776859"/>
                  <a:gd name="connsiteX7-649" fmla="*/ 57151 w 273845"/>
                  <a:gd name="connsiteY7-650" fmla="*/ 3750467 h 3776859"/>
                  <a:gd name="connsiteX8-651" fmla="*/ 1 w 273845"/>
                  <a:gd name="connsiteY8-652" fmla="*/ 3609974 h 3776859"/>
                  <a:gd name="connsiteX9-653" fmla="*/ 0 w 273845"/>
                  <a:gd name="connsiteY9-654" fmla="*/ 0 h 3776859"/>
                  <a:gd name="connsiteX0-655" fmla="*/ 0 w 273845"/>
                  <a:gd name="connsiteY0-656" fmla="*/ 0 h 3776859"/>
                  <a:gd name="connsiteX1-657" fmla="*/ 272825 w 273845"/>
                  <a:gd name="connsiteY1-658" fmla="*/ 0 h 3776859"/>
                  <a:gd name="connsiteX2-659" fmla="*/ 273845 w 273845"/>
                  <a:gd name="connsiteY2-660" fmla="*/ 3581399 h 3776859"/>
                  <a:gd name="connsiteX3-661" fmla="*/ 245270 w 273845"/>
                  <a:gd name="connsiteY3-662" fmla="*/ 3702843 h 3776859"/>
                  <a:gd name="connsiteX4-663" fmla="*/ 223839 w 273845"/>
                  <a:gd name="connsiteY4-664" fmla="*/ 3631404 h 3776859"/>
                  <a:gd name="connsiteX5-665" fmla="*/ 166689 w 273845"/>
                  <a:gd name="connsiteY5-666" fmla="*/ 3776661 h 3776859"/>
                  <a:gd name="connsiteX6-667" fmla="*/ 104776 w 273845"/>
                  <a:gd name="connsiteY6-668" fmla="*/ 3664743 h 3776859"/>
                  <a:gd name="connsiteX7-669" fmla="*/ 57151 w 273845"/>
                  <a:gd name="connsiteY7-670" fmla="*/ 3750467 h 3776859"/>
                  <a:gd name="connsiteX8-671" fmla="*/ 1 w 273845"/>
                  <a:gd name="connsiteY8-672" fmla="*/ 3609974 h 3776859"/>
                  <a:gd name="connsiteX9-673" fmla="*/ 0 w 273845"/>
                  <a:gd name="connsiteY9-674" fmla="*/ 0 h 3776859"/>
                  <a:gd name="connsiteX0-675" fmla="*/ 0 w 273845"/>
                  <a:gd name="connsiteY0-676" fmla="*/ 0 h 3776859"/>
                  <a:gd name="connsiteX1-677" fmla="*/ 272825 w 273845"/>
                  <a:gd name="connsiteY1-678" fmla="*/ 0 h 3776859"/>
                  <a:gd name="connsiteX2-679" fmla="*/ 273845 w 273845"/>
                  <a:gd name="connsiteY2-680" fmla="*/ 3581399 h 3776859"/>
                  <a:gd name="connsiteX3-681" fmla="*/ 245270 w 273845"/>
                  <a:gd name="connsiteY3-682" fmla="*/ 3702843 h 3776859"/>
                  <a:gd name="connsiteX4-683" fmla="*/ 223839 w 273845"/>
                  <a:gd name="connsiteY4-684" fmla="*/ 3631404 h 3776859"/>
                  <a:gd name="connsiteX5-685" fmla="*/ 166689 w 273845"/>
                  <a:gd name="connsiteY5-686" fmla="*/ 3776661 h 3776859"/>
                  <a:gd name="connsiteX6-687" fmla="*/ 104776 w 273845"/>
                  <a:gd name="connsiteY6-688" fmla="*/ 3664743 h 3776859"/>
                  <a:gd name="connsiteX7-689" fmla="*/ 57151 w 273845"/>
                  <a:gd name="connsiteY7-690" fmla="*/ 3750467 h 3776859"/>
                  <a:gd name="connsiteX8-691" fmla="*/ 1 w 273845"/>
                  <a:gd name="connsiteY8-692" fmla="*/ 3609974 h 3776859"/>
                  <a:gd name="connsiteX9-693" fmla="*/ 0 w 273845"/>
                  <a:gd name="connsiteY9-694" fmla="*/ 0 h 3776859"/>
                  <a:gd name="connsiteX0-695" fmla="*/ 0 w 273845"/>
                  <a:gd name="connsiteY0-696" fmla="*/ 0 h 3776859"/>
                  <a:gd name="connsiteX1-697" fmla="*/ 272825 w 273845"/>
                  <a:gd name="connsiteY1-698" fmla="*/ 0 h 3776859"/>
                  <a:gd name="connsiteX2-699" fmla="*/ 273845 w 273845"/>
                  <a:gd name="connsiteY2-700" fmla="*/ 3581399 h 3776859"/>
                  <a:gd name="connsiteX3-701" fmla="*/ 245270 w 273845"/>
                  <a:gd name="connsiteY3-702" fmla="*/ 3702843 h 3776859"/>
                  <a:gd name="connsiteX4-703" fmla="*/ 223839 w 273845"/>
                  <a:gd name="connsiteY4-704" fmla="*/ 3631404 h 3776859"/>
                  <a:gd name="connsiteX5-705" fmla="*/ 166689 w 273845"/>
                  <a:gd name="connsiteY5-706" fmla="*/ 3776661 h 3776859"/>
                  <a:gd name="connsiteX6-707" fmla="*/ 104776 w 273845"/>
                  <a:gd name="connsiteY6-708" fmla="*/ 3664743 h 3776859"/>
                  <a:gd name="connsiteX7-709" fmla="*/ 57151 w 273845"/>
                  <a:gd name="connsiteY7-710" fmla="*/ 3750467 h 3776859"/>
                  <a:gd name="connsiteX8-711" fmla="*/ 1 w 273845"/>
                  <a:gd name="connsiteY8-712" fmla="*/ 3609974 h 3776859"/>
                  <a:gd name="connsiteX9-713" fmla="*/ 0 w 273845"/>
                  <a:gd name="connsiteY9-714" fmla="*/ 0 h 37768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  <a:cxn ang="0">
                    <a:pos x="connsiteX7-51" y="connsiteY7-52"/>
                  </a:cxn>
                  <a:cxn ang="0">
                    <a:pos x="connsiteX8-69" y="connsiteY8-70"/>
                  </a:cxn>
                  <a:cxn ang="0">
                    <a:pos x="connsiteX9-89" y="connsiteY9-90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-1" fmla="*/ 0 w 226544"/>
                  <a:gd name="connsiteY0-2" fmla="*/ 35306 h 70612"/>
                  <a:gd name="connsiteX1-3" fmla="*/ 27685 w 226544"/>
                  <a:gd name="connsiteY1-4" fmla="*/ 0 h 70612"/>
                  <a:gd name="connsiteX2-5" fmla="*/ 226544 w 226544"/>
                  <a:gd name="connsiteY2-6" fmla="*/ 35306 h 70612"/>
                  <a:gd name="connsiteX3-7" fmla="*/ 27685 w 226544"/>
                  <a:gd name="connsiteY3-8" fmla="*/ 70612 h 70612"/>
                  <a:gd name="connsiteX4" fmla="*/ 0 w 226544"/>
                  <a:gd name="connsiteY4" fmla="*/ 35306 h 70612"/>
                  <a:gd name="connsiteX0-9" fmla="*/ 0 w 226544"/>
                  <a:gd name="connsiteY0-10" fmla="*/ 35306 h 70612"/>
                  <a:gd name="connsiteX1-11" fmla="*/ 27685 w 226544"/>
                  <a:gd name="connsiteY1-12" fmla="*/ 0 h 70612"/>
                  <a:gd name="connsiteX2-13" fmla="*/ 226544 w 226544"/>
                  <a:gd name="connsiteY2-14" fmla="*/ 35306 h 70612"/>
                  <a:gd name="connsiteX3-15" fmla="*/ 27685 w 226544"/>
                  <a:gd name="connsiteY3-16" fmla="*/ 70612 h 70612"/>
                  <a:gd name="connsiteX4-17" fmla="*/ 0 w 226544"/>
                  <a:gd name="connsiteY4-18" fmla="*/ 35306 h 70612"/>
                  <a:gd name="connsiteX0-19" fmla="*/ 0 w 226544"/>
                  <a:gd name="connsiteY0-20" fmla="*/ 35306 h 70612"/>
                  <a:gd name="connsiteX1-21" fmla="*/ 27685 w 226544"/>
                  <a:gd name="connsiteY1-22" fmla="*/ 0 h 70612"/>
                  <a:gd name="connsiteX2-23" fmla="*/ 226544 w 226544"/>
                  <a:gd name="connsiteY2-24" fmla="*/ 35306 h 70612"/>
                  <a:gd name="connsiteX3-25" fmla="*/ 27685 w 226544"/>
                  <a:gd name="connsiteY3-26" fmla="*/ 70612 h 70612"/>
                  <a:gd name="connsiteX4-27" fmla="*/ 0 w 226544"/>
                  <a:gd name="connsiteY4-28" fmla="*/ 35306 h 70612"/>
                  <a:gd name="connsiteX0-29" fmla="*/ 0 w 226544"/>
                  <a:gd name="connsiteY0-30" fmla="*/ 35306 h 70612"/>
                  <a:gd name="connsiteX1-31" fmla="*/ 27685 w 226544"/>
                  <a:gd name="connsiteY1-32" fmla="*/ 0 h 70612"/>
                  <a:gd name="connsiteX2-33" fmla="*/ 226544 w 226544"/>
                  <a:gd name="connsiteY2-34" fmla="*/ 35306 h 70612"/>
                  <a:gd name="connsiteX3-35" fmla="*/ 27685 w 226544"/>
                  <a:gd name="connsiteY3-36" fmla="*/ 70612 h 70612"/>
                  <a:gd name="connsiteX4-37" fmla="*/ 0 w 226544"/>
                  <a:gd name="connsiteY4-38" fmla="*/ 35306 h 70612"/>
                  <a:gd name="connsiteX0-39" fmla="*/ 0 w 226544"/>
                  <a:gd name="connsiteY0-40" fmla="*/ 35306 h 70612"/>
                  <a:gd name="connsiteX1-41" fmla="*/ 27685 w 226544"/>
                  <a:gd name="connsiteY1-42" fmla="*/ 0 h 70612"/>
                  <a:gd name="connsiteX2-43" fmla="*/ 226544 w 226544"/>
                  <a:gd name="connsiteY2-44" fmla="*/ 35306 h 70612"/>
                  <a:gd name="connsiteX3-45" fmla="*/ 27685 w 226544"/>
                  <a:gd name="connsiteY3-46" fmla="*/ 70612 h 70612"/>
                  <a:gd name="connsiteX4-47" fmla="*/ 0 w 226544"/>
                  <a:gd name="connsiteY4-48" fmla="*/ 35306 h 70612"/>
                  <a:gd name="connsiteX0-49" fmla="*/ 0 w 226544"/>
                  <a:gd name="connsiteY0-50" fmla="*/ 35306 h 70612"/>
                  <a:gd name="connsiteX1-51" fmla="*/ 27685 w 226544"/>
                  <a:gd name="connsiteY1-52" fmla="*/ 0 h 70612"/>
                  <a:gd name="connsiteX2-53" fmla="*/ 226544 w 226544"/>
                  <a:gd name="connsiteY2-54" fmla="*/ 35306 h 70612"/>
                  <a:gd name="connsiteX3-55" fmla="*/ 27685 w 226544"/>
                  <a:gd name="connsiteY3-56" fmla="*/ 70612 h 70612"/>
                  <a:gd name="connsiteX4-57" fmla="*/ 0 w 226544"/>
                  <a:gd name="connsiteY4-58" fmla="*/ 35306 h 70612"/>
                  <a:gd name="connsiteX0-59" fmla="*/ 0 w 226544"/>
                  <a:gd name="connsiteY0-60" fmla="*/ 35306 h 70612"/>
                  <a:gd name="connsiteX1-61" fmla="*/ 27685 w 226544"/>
                  <a:gd name="connsiteY1-62" fmla="*/ 0 h 70612"/>
                  <a:gd name="connsiteX2-63" fmla="*/ 226544 w 226544"/>
                  <a:gd name="connsiteY2-64" fmla="*/ 35306 h 70612"/>
                  <a:gd name="connsiteX3-65" fmla="*/ 27685 w 226544"/>
                  <a:gd name="connsiteY3-66" fmla="*/ 70612 h 70612"/>
                  <a:gd name="connsiteX4-67" fmla="*/ 0 w 226544"/>
                  <a:gd name="connsiteY4-68" fmla="*/ 35306 h 70612"/>
                  <a:gd name="connsiteX0-69" fmla="*/ 0 w 226544"/>
                  <a:gd name="connsiteY0-70" fmla="*/ 35306 h 70612"/>
                  <a:gd name="connsiteX1-71" fmla="*/ 27685 w 226544"/>
                  <a:gd name="connsiteY1-72" fmla="*/ 0 h 70612"/>
                  <a:gd name="connsiteX2-73" fmla="*/ 226544 w 226544"/>
                  <a:gd name="connsiteY2-74" fmla="*/ 35306 h 70612"/>
                  <a:gd name="connsiteX3-75" fmla="*/ 27685 w 226544"/>
                  <a:gd name="connsiteY3-76" fmla="*/ 70612 h 70612"/>
                  <a:gd name="connsiteX4-77" fmla="*/ 0 w 226544"/>
                  <a:gd name="connsiteY4-78" fmla="*/ 35306 h 70612"/>
                  <a:gd name="connsiteX0-79" fmla="*/ 0 w 226544"/>
                  <a:gd name="connsiteY0-80" fmla="*/ 35306 h 70612"/>
                  <a:gd name="connsiteX1-81" fmla="*/ 27685 w 226544"/>
                  <a:gd name="connsiteY1-82" fmla="*/ 0 h 70612"/>
                  <a:gd name="connsiteX2-83" fmla="*/ 226544 w 226544"/>
                  <a:gd name="connsiteY2-84" fmla="*/ 35306 h 70612"/>
                  <a:gd name="connsiteX3-85" fmla="*/ 27685 w 226544"/>
                  <a:gd name="connsiteY3-86" fmla="*/ 70612 h 70612"/>
                  <a:gd name="connsiteX4-87" fmla="*/ 0 w 226544"/>
                  <a:gd name="connsiteY4-88" fmla="*/ 35306 h 706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79704" y="2509740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8"/>
            <p:cNvSpPr txBox="1"/>
            <p:nvPr/>
          </p:nvSpPr>
          <p:spPr>
            <a:xfrm>
              <a:off x="1944843" y="2478964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36" name="TextBox 191"/>
            <p:cNvSpPr txBox="1"/>
            <p:nvPr/>
          </p:nvSpPr>
          <p:spPr>
            <a:xfrm>
              <a:off x="1944843" y="3381429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37" name="TextBox 192"/>
            <p:cNvSpPr txBox="1"/>
            <p:nvPr/>
          </p:nvSpPr>
          <p:spPr>
            <a:xfrm>
              <a:off x="1944843" y="4283895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38" name="TextBox 193"/>
            <p:cNvSpPr txBox="1"/>
            <p:nvPr/>
          </p:nvSpPr>
          <p:spPr>
            <a:xfrm>
              <a:off x="1944843" y="5186362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79704" y="3412206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79704" y="4314672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79704" y="5214753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868972" y="201186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972" y="2354521"/>
            <a:ext cx="437774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Donut 44"/>
          <p:cNvSpPr/>
          <p:nvPr/>
        </p:nvSpPr>
        <p:spPr>
          <a:xfrm>
            <a:off x="5937233" y="330177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142990" y="349921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6114638" y="5024359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8854192" y="502183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8844060" y="351207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8610636" y="4818814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5931813" y="481896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8604931" y="330177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54485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96777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83439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282082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54485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96777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340944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284396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84114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884114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548425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42297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 rot="16200000">
            <a:off x="3300823" y="3457622"/>
            <a:ext cx="3364445" cy="1581900"/>
          </a:xfrm>
          <a:custGeom>
            <a:avLst/>
            <a:gdLst>
              <a:gd name="T0" fmla="*/ 2304 w 2304"/>
              <a:gd name="T1" fmla="*/ 792 h 1080"/>
              <a:gd name="T2" fmla="*/ 2302 w 2304"/>
              <a:gd name="T3" fmla="*/ 806 h 1080"/>
              <a:gd name="T4" fmla="*/ 2290 w 2304"/>
              <a:gd name="T5" fmla="*/ 836 h 1080"/>
              <a:gd name="T6" fmla="*/ 2268 w 2304"/>
              <a:gd name="T7" fmla="*/ 864 h 1080"/>
              <a:gd name="T8" fmla="*/ 2234 w 2304"/>
              <a:gd name="T9" fmla="*/ 892 h 1080"/>
              <a:gd name="T10" fmla="*/ 2190 w 2304"/>
              <a:gd name="T11" fmla="*/ 916 h 1080"/>
              <a:gd name="T12" fmla="*/ 2108 w 2304"/>
              <a:gd name="T13" fmla="*/ 954 h 1080"/>
              <a:gd name="T14" fmla="*/ 1966 w 2304"/>
              <a:gd name="T15" fmla="*/ 996 h 1080"/>
              <a:gd name="T16" fmla="*/ 1796 w 2304"/>
              <a:gd name="T17" fmla="*/ 1030 h 1080"/>
              <a:gd name="T18" fmla="*/ 1600 w 2304"/>
              <a:gd name="T19" fmla="*/ 1058 h 1080"/>
              <a:gd name="T20" fmla="*/ 1384 w 2304"/>
              <a:gd name="T21" fmla="*/ 1074 h 1080"/>
              <a:gd name="T22" fmla="*/ 1152 w 2304"/>
              <a:gd name="T23" fmla="*/ 1080 h 1080"/>
              <a:gd name="T24" fmla="*/ 1034 w 2304"/>
              <a:gd name="T25" fmla="*/ 1078 h 1080"/>
              <a:gd name="T26" fmla="*/ 810 w 2304"/>
              <a:gd name="T27" fmla="*/ 1068 h 1080"/>
              <a:gd name="T28" fmla="*/ 602 w 2304"/>
              <a:gd name="T29" fmla="*/ 1046 h 1080"/>
              <a:gd name="T30" fmla="*/ 420 w 2304"/>
              <a:gd name="T31" fmla="*/ 1014 h 1080"/>
              <a:gd name="T32" fmla="*/ 264 w 2304"/>
              <a:gd name="T33" fmla="*/ 976 h 1080"/>
              <a:gd name="T34" fmla="*/ 140 w 2304"/>
              <a:gd name="T35" fmla="*/ 930 h 1080"/>
              <a:gd name="T36" fmla="*/ 90 w 2304"/>
              <a:gd name="T37" fmla="*/ 904 h 1080"/>
              <a:gd name="T38" fmla="*/ 52 w 2304"/>
              <a:gd name="T39" fmla="*/ 878 h 1080"/>
              <a:gd name="T40" fmla="*/ 24 w 2304"/>
              <a:gd name="T41" fmla="*/ 850 h 1080"/>
              <a:gd name="T42" fmla="*/ 6 w 2304"/>
              <a:gd name="T43" fmla="*/ 822 h 1080"/>
              <a:gd name="T44" fmla="*/ 0 w 2304"/>
              <a:gd name="T45" fmla="*/ 792 h 1080"/>
              <a:gd name="T46" fmla="*/ 288 w 2304"/>
              <a:gd name="T47" fmla="*/ 216 h 1080"/>
              <a:gd name="T48" fmla="*/ 292 w 2304"/>
              <a:gd name="T49" fmla="*/ 194 h 1080"/>
              <a:gd name="T50" fmla="*/ 306 w 2304"/>
              <a:gd name="T51" fmla="*/ 172 h 1080"/>
              <a:gd name="T52" fmla="*/ 326 w 2304"/>
              <a:gd name="T53" fmla="*/ 152 h 1080"/>
              <a:gd name="T54" fmla="*/ 356 w 2304"/>
              <a:gd name="T55" fmla="*/ 132 h 1080"/>
              <a:gd name="T56" fmla="*/ 436 w 2304"/>
              <a:gd name="T57" fmla="*/ 96 h 1080"/>
              <a:gd name="T58" fmla="*/ 542 w 2304"/>
              <a:gd name="T59" fmla="*/ 64 h 1080"/>
              <a:gd name="T60" fmla="*/ 668 w 2304"/>
              <a:gd name="T61" fmla="*/ 36 h 1080"/>
              <a:gd name="T62" fmla="*/ 816 w 2304"/>
              <a:gd name="T63" fmla="*/ 16 h 1080"/>
              <a:gd name="T64" fmla="*/ 978 w 2304"/>
              <a:gd name="T65" fmla="*/ 4 h 1080"/>
              <a:gd name="T66" fmla="*/ 1152 w 2304"/>
              <a:gd name="T67" fmla="*/ 0 h 1080"/>
              <a:gd name="T68" fmla="*/ 1240 w 2304"/>
              <a:gd name="T69" fmla="*/ 2 h 1080"/>
              <a:gd name="T70" fmla="*/ 1408 w 2304"/>
              <a:gd name="T71" fmla="*/ 10 h 1080"/>
              <a:gd name="T72" fmla="*/ 1564 w 2304"/>
              <a:gd name="T73" fmla="*/ 26 h 1080"/>
              <a:gd name="T74" fmla="*/ 1702 w 2304"/>
              <a:gd name="T75" fmla="*/ 50 h 1080"/>
              <a:gd name="T76" fmla="*/ 1818 w 2304"/>
              <a:gd name="T77" fmla="*/ 78 h 1080"/>
              <a:gd name="T78" fmla="*/ 1912 w 2304"/>
              <a:gd name="T79" fmla="*/ 114 h 1080"/>
              <a:gd name="T80" fmla="*/ 1964 w 2304"/>
              <a:gd name="T81" fmla="*/ 142 h 1080"/>
              <a:gd name="T82" fmla="*/ 1988 w 2304"/>
              <a:gd name="T83" fmla="*/ 162 h 1080"/>
              <a:gd name="T84" fmla="*/ 2006 w 2304"/>
              <a:gd name="T85" fmla="*/ 184 h 1080"/>
              <a:gd name="T86" fmla="*/ 2014 w 2304"/>
              <a:gd name="T87" fmla="*/ 204 h 1080"/>
              <a:gd name="T88" fmla="*/ 2017 w 2304"/>
              <a:gd name="T89" fmla="*/ 216 h 108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304"/>
              <a:gd name="T136" fmla="*/ 0 h 1080"/>
              <a:gd name="T137" fmla="*/ 2304 w 2304"/>
              <a:gd name="T138" fmla="*/ 1080 h 108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304" h="1080">
                <a:moveTo>
                  <a:pt x="2017" y="216"/>
                </a:moveTo>
                <a:lnTo>
                  <a:pt x="2304" y="792"/>
                </a:lnTo>
                <a:lnTo>
                  <a:pt x="2302" y="806"/>
                </a:lnTo>
                <a:lnTo>
                  <a:pt x="2298" y="822"/>
                </a:lnTo>
                <a:lnTo>
                  <a:pt x="2290" y="836"/>
                </a:lnTo>
                <a:lnTo>
                  <a:pt x="2280" y="850"/>
                </a:lnTo>
                <a:lnTo>
                  <a:pt x="2268" y="864"/>
                </a:lnTo>
                <a:lnTo>
                  <a:pt x="2252" y="878"/>
                </a:lnTo>
                <a:lnTo>
                  <a:pt x="2234" y="892"/>
                </a:lnTo>
                <a:lnTo>
                  <a:pt x="2214" y="904"/>
                </a:lnTo>
                <a:lnTo>
                  <a:pt x="2190" y="916"/>
                </a:lnTo>
                <a:lnTo>
                  <a:pt x="2164" y="930"/>
                </a:lnTo>
                <a:lnTo>
                  <a:pt x="2108" y="954"/>
                </a:lnTo>
                <a:lnTo>
                  <a:pt x="2040" y="976"/>
                </a:lnTo>
                <a:lnTo>
                  <a:pt x="1966" y="996"/>
                </a:lnTo>
                <a:lnTo>
                  <a:pt x="1884" y="1014"/>
                </a:lnTo>
                <a:lnTo>
                  <a:pt x="1796" y="1030"/>
                </a:lnTo>
                <a:lnTo>
                  <a:pt x="1702" y="1046"/>
                </a:lnTo>
                <a:lnTo>
                  <a:pt x="1600" y="1058"/>
                </a:lnTo>
                <a:lnTo>
                  <a:pt x="1494" y="1068"/>
                </a:lnTo>
                <a:lnTo>
                  <a:pt x="1384" y="1074"/>
                </a:lnTo>
                <a:lnTo>
                  <a:pt x="1270" y="1078"/>
                </a:lnTo>
                <a:lnTo>
                  <a:pt x="1152" y="1080"/>
                </a:lnTo>
                <a:lnTo>
                  <a:pt x="1034" y="1078"/>
                </a:lnTo>
                <a:lnTo>
                  <a:pt x="920" y="1074"/>
                </a:lnTo>
                <a:lnTo>
                  <a:pt x="810" y="1068"/>
                </a:lnTo>
                <a:lnTo>
                  <a:pt x="704" y="1058"/>
                </a:lnTo>
                <a:lnTo>
                  <a:pt x="602" y="1046"/>
                </a:lnTo>
                <a:lnTo>
                  <a:pt x="508" y="1030"/>
                </a:lnTo>
                <a:lnTo>
                  <a:pt x="420" y="1014"/>
                </a:lnTo>
                <a:lnTo>
                  <a:pt x="338" y="996"/>
                </a:lnTo>
                <a:lnTo>
                  <a:pt x="264" y="976"/>
                </a:lnTo>
                <a:lnTo>
                  <a:pt x="196" y="954"/>
                </a:lnTo>
                <a:lnTo>
                  <a:pt x="140" y="930"/>
                </a:lnTo>
                <a:lnTo>
                  <a:pt x="114" y="916"/>
                </a:lnTo>
                <a:lnTo>
                  <a:pt x="90" y="904"/>
                </a:lnTo>
                <a:lnTo>
                  <a:pt x="70" y="892"/>
                </a:lnTo>
                <a:lnTo>
                  <a:pt x="52" y="878"/>
                </a:lnTo>
                <a:lnTo>
                  <a:pt x="36" y="864"/>
                </a:lnTo>
                <a:lnTo>
                  <a:pt x="24" y="850"/>
                </a:lnTo>
                <a:lnTo>
                  <a:pt x="14" y="836"/>
                </a:lnTo>
                <a:lnTo>
                  <a:pt x="6" y="822"/>
                </a:lnTo>
                <a:lnTo>
                  <a:pt x="2" y="806"/>
                </a:lnTo>
                <a:lnTo>
                  <a:pt x="0" y="792"/>
                </a:lnTo>
                <a:lnTo>
                  <a:pt x="288" y="216"/>
                </a:lnTo>
                <a:lnTo>
                  <a:pt x="290" y="204"/>
                </a:lnTo>
                <a:lnTo>
                  <a:pt x="292" y="194"/>
                </a:lnTo>
                <a:lnTo>
                  <a:pt x="298" y="184"/>
                </a:lnTo>
                <a:lnTo>
                  <a:pt x="306" y="172"/>
                </a:lnTo>
                <a:lnTo>
                  <a:pt x="316" y="162"/>
                </a:lnTo>
                <a:lnTo>
                  <a:pt x="326" y="152"/>
                </a:lnTo>
                <a:lnTo>
                  <a:pt x="340" y="142"/>
                </a:lnTo>
                <a:lnTo>
                  <a:pt x="356" y="132"/>
                </a:lnTo>
                <a:lnTo>
                  <a:pt x="392" y="114"/>
                </a:lnTo>
                <a:lnTo>
                  <a:pt x="436" y="96"/>
                </a:lnTo>
                <a:lnTo>
                  <a:pt x="486" y="78"/>
                </a:lnTo>
                <a:lnTo>
                  <a:pt x="542" y="64"/>
                </a:lnTo>
                <a:lnTo>
                  <a:pt x="602" y="50"/>
                </a:lnTo>
                <a:lnTo>
                  <a:pt x="668" y="36"/>
                </a:lnTo>
                <a:lnTo>
                  <a:pt x="740" y="26"/>
                </a:lnTo>
                <a:lnTo>
                  <a:pt x="816" y="16"/>
                </a:lnTo>
                <a:lnTo>
                  <a:pt x="896" y="10"/>
                </a:lnTo>
                <a:lnTo>
                  <a:pt x="978" y="4"/>
                </a:lnTo>
                <a:lnTo>
                  <a:pt x="1064" y="2"/>
                </a:lnTo>
                <a:lnTo>
                  <a:pt x="1152" y="0"/>
                </a:lnTo>
                <a:lnTo>
                  <a:pt x="1240" y="2"/>
                </a:lnTo>
                <a:lnTo>
                  <a:pt x="1326" y="4"/>
                </a:lnTo>
                <a:lnTo>
                  <a:pt x="1408" y="10"/>
                </a:lnTo>
                <a:lnTo>
                  <a:pt x="1488" y="16"/>
                </a:lnTo>
                <a:lnTo>
                  <a:pt x="1564" y="26"/>
                </a:lnTo>
                <a:lnTo>
                  <a:pt x="1636" y="36"/>
                </a:lnTo>
                <a:lnTo>
                  <a:pt x="1702" y="50"/>
                </a:lnTo>
                <a:lnTo>
                  <a:pt x="1762" y="64"/>
                </a:lnTo>
                <a:lnTo>
                  <a:pt x="1818" y="78"/>
                </a:lnTo>
                <a:lnTo>
                  <a:pt x="1868" y="96"/>
                </a:lnTo>
                <a:lnTo>
                  <a:pt x="1912" y="114"/>
                </a:lnTo>
                <a:lnTo>
                  <a:pt x="1948" y="132"/>
                </a:lnTo>
                <a:lnTo>
                  <a:pt x="1964" y="142"/>
                </a:lnTo>
                <a:lnTo>
                  <a:pt x="1978" y="152"/>
                </a:lnTo>
                <a:lnTo>
                  <a:pt x="1988" y="162"/>
                </a:lnTo>
                <a:lnTo>
                  <a:pt x="1998" y="172"/>
                </a:lnTo>
                <a:lnTo>
                  <a:pt x="2006" y="184"/>
                </a:lnTo>
                <a:lnTo>
                  <a:pt x="2012" y="194"/>
                </a:lnTo>
                <a:lnTo>
                  <a:pt x="2014" y="204"/>
                </a:lnTo>
                <a:lnTo>
                  <a:pt x="2017" y="21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algn="just">
              <a:lnSpc>
                <a:spcPct val="120000"/>
              </a:lnSpc>
            </a:pPr>
            <a:endParaRPr lang="zh-CN" altLang="en-US" sz="8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 rot="16200000">
            <a:off x="2766700" y="3452496"/>
            <a:ext cx="2593850" cy="1625518"/>
            <a:chOff x="1068760" y="3280022"/>
            <a:chExt cx="2832100" cy="1774825"/>
          </a:xfrm>
          <a:effectLst/>
        </p:grpSpPr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068760" y="4134097"/>
              <a:ext cx="2832100" cy="92075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837565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80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1260848" y="3280022"/>
              <a:ext cx="2484437" cy="1373187"/>
            </a:xfrm>
            <a:custGeom>
              <a:avLst/>
              <a:gdLst>
                <a:gd name="T0" fmla="*/ 1728 w 1728"/>
                <a:gd name="T1" fmla="*/ 720 h 936"/>
                <a:gd name="T2" fmla="*/ 1726 w 1728"/>
                <a:gd name="T3" fmla="*/ 732 h 936"/>
                <a:gd name="T4" fmla="*/ 1718 w 1728"/>
                <a:gd name="T5" fmla="*/ 752 h 936"/>
                <a:gd name="T6" fmla="*/ 1700 w 1728"/>
                <a:gd name="T7" fmla="*/ 774 h 936"/>
                <a:gd name="T8" fmla="*/ 1676 w 1728"/>
                <a:gd name="T9" fmla="*/ 794 h 936"/>
                <a:gd name="T10" fmla="*/ 1624 w 1728"/>
                <a:gd name="T11" fmla="*/ 822 h 936"/>
                <a:gd name="T12" fmla="*/ 1530 w 1728"/>
                <a:gd name="T13" fmla="*/ 858 h 936"/>
                <a:gd name="T14" fmla="*/ 1414 w 1728"/>
                <a:gd name="T15" fmla="*/ 886 h 936"/>
                <a:gd name="T16" fmla="*/ 1276 w 1728"/>
                <a:gd name="T17" fmla="*/ 910 h 936"/>
                <a:gd name="T18" fmla="*/ 1120 w 1728"/>
                <a:gd name="T19" fmla="*/ 926 h 936"/>
                <a:gd name="T20" fmla="*/ 952 w 1728"/>
                <a:gd name="T21" fmla="*/ 934 h 936"/>
                <a:gd name="T22" fmla="*/ 864 w 1728"/>
                <a:gd name="T23" fmla="*/ 936 h 936"/>
                <a:gd name="T24" fmla="*/ 690 w 1728"/>
                <a:gd name="T25" fmla="*/ 932 h 936"/>
                <a:gd name="T26" fmla="*/ 528 w 1728"/>
                <a:gd name="T27" fmla="*/ 920 h 936"/>
                <a:gd name="T28" fmla="*/ 380 w 1728"/>
                <a:gd name="T29" fmla="*/ 900 h 936"/>
                <a:gd name="T30" fmla="*/ 254 w 1728"/>
                <a:gd name="T31" fmla="*/ 872 h 936"/>
                <a:gd name="T32" fmla="*/ 148 w 1728"/>
                <a:gd name="T33" fmla="*/ 840 h 936"/>
                <a:gd name="T34" fmla="*/ 68 w 1728"/>
                <a:gd name="T35" fmla="*/ 804 h 936"/>
                <a:gd name="T36" fmla="*/ 38 w 1728"/>
                <a:gd name="T37" fmla="*/ 784 h 936"/>
                <a:gd name="T38" fmla="*/ 18 w 1728"/>
                <a:gd name="T39" fmla="*/ 764 h 936"/>
                <a:gd name="T40" fmla="*/ 4 w 1728"/>
                <a:gd name="T41" fmla="*/ 742 h 936"/>
                <a:gd name="T42" fmla="*/ 0 w 1728"/>
                <a:gd name="T43" fmla="*/ 720 h 936"/>
                <a:gd name="T44" fmla="*/ 288 w 1728"/>
                <a:gd name="T45" fmla="*/ 144 h 936"/>
                <a:gd name="T46" fmla="*/ 290 w 1728"/>
                <a:gd name="T47" fmla="*/ 130 h 936"/>
                <a:gd name="T48" fmla="*/ 300 w 1728"/>
                <a:gd name="T49" fmla="*/ 114 h 936"/>
                <a:gd name="T50" fmla="*/ 334 w 1728"/>
                <a:gd name="T51" fmla="*/ 88 h 936"/>
                <a:gd name="T52" fmla="*/ 386 w 1728"/>
                <a:gd name="T53" fmla="*/ 64 h 936"/>
                <a:gd name="T54" fmla="*/ 456 w 1728"/>
                <a:gd name="T55" fmla="*/ 42 h 936"/>
                <a:gd name="T56" fmla="*/ 542 w 1728"/>
                <a:gd name="T57" fmla="*/ 24 h 936"/>
                <a:gd name="T58" fmla="*/ 640 w 1728"/>
                <a:gd name="T59" fmla="*/ 12 h 936"/>
                <a:gd name="T60" fmla="*/ 748 w 1728"/>
                <a:gd name="T61" fmla="*/ 2 h 936"/>
                <a:gd name="T62" fmla="*/ 864 w 1728"/>
                <a:gd name="T63" fmla="*/ 0 h 936"/>
                <a:gd name="T64" fmla="*/ 922 w 1728"/>
                <a:gd name="T65" fmla="*/ 0 h 936"/>
                <a:gd name="T66" fmla="*/ 1036 w 1728"/>
                <a:gd name="T67" fmla="*/ 6 h 936"/>
                <a:gd name="T68" fmla="*/ 1138 w 1728"/>
                <a:gd name="T69" fmla="*/ 18 h 936"/>
                <a:gd name="T70" fmla="*/ 1230 w 1728"/>
                <a:gd name="T71" fmla="*/ 32 h 936"/>
                <a:gd name="T72" fmla="*/ 1308 w 1728"/>
                <a:gd name="T73" fmla="*/ 52 h 936"/>
                <a:gd name="T74" fmla="*/ 1370 w 1728"/>
                <a:gd name="T75" fmla="*/ 76 h 936"/>
                <a:gd name="T76" fmla="*/ 1414 w 1728"/>
                <a:gd name="T77" fmla="*/ 102 h 936"/>
                <a:gd name="T78" fmla="*/ 1434 w 1728"/>
                <a:gd name="T79" fmla="*/ 122 h 936"/>
                <a:gd name="T80" fmla="*/ 1440 w 1728"/>
                <a:gd name="T81" fmla="*/ 136 h 936"/>
                <a:gd name="T82" fmla="*/ 1440 w 1728"/>
                <a:gd name="T83" fmla="*/ 144 h 9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28"/>
                <a:gd name="T127" fmla="*/ 0 h 936"/>
                <a:gd name="T128" fmla="*/ 1728 w 1728"/>
                <a:gd name="T129" fmla="*/ 936 h 9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28" h="936">
                  <a:moveTo>
                    <a:pt x="1440" y="144"/>
                  </a:moveTo>
                  <a:lnTo>
                    <a:pt x="1728" y="720"/>
                  </a:lnTo>
                  <a:lnTo>
                    <a:pt x="1726" y="732"/>
                  </a:lnTo>
                  <a:lnTo>
                    <a:pt x="1724" y="742"/>
                  </a:lnTo>
                  <a:lnTo>
                    <a:pt x="1718" y="752"/>
                  </a:lnTo>
                  <a:lnTo>
                    <a:pt x="1710" y="764"/>
                  </a:lnTo>
                  <a:lnTo>
                    <a:pt x="1700" y="774"/>
                  </a:lnTo>
                  <a:lnTo>
                    <a:pt x="1690" y="784"/>
                  </a:lnTo>
                  <a:lnTo>
                    <a:pt x="1676" y="794"/>
                  </a:lnTo>
                  <a:lnTo>
                    <a:pt x="1660" y="804"/>
                  </a:lnTo>
                  <a:lnTo>
                    <a:pt x="1624" y="822"/>
                  </a:lnTo>
                  <a:lnTo>
                    <a:pt x="1580" y="840"/>
                  </a:lnTo>
                  <a:lnTo>
                    <a:pt x="1530" y="858"/>
                  </a:lnTo>
                  <a:lnTo>
                    <a:pt x="1474" y="872"/>
                  </a:lnTo>
                  <a:lnTo>
                    <a:pt x="1414" y="886"/>
                  </a:lnTo>
                  <a:lnTo>
                    <a:pt x="1348" y="900"/>
                  </a:lnTo>
                  <a:lnTo>
                    <a:pt x="1276" y="910"/>
                  </a:lnTo>
                  <a:lnTo>
                    <a:pt x="1200" y="920"/>
                  </a:lnTo>
                  <a:lnTo>
                    <a:pt x="1120" y="926"/>
                  </a:lnTo>
                  <a:lnTo>
                    <a:pt x="1038" y="932"/>
                  </a:lnTo>
                  <a:lnTo>
                    <a:pt x="952" y="934"/>
                  </a:lnTo>
                  <a:lnTo>
                    <a:pt x="864" y="936"/>
                  </a:lnTo>
                  <a:lnTo>
                    <a:pt x="776" y="934"/>
                  </a:lnTo>
                  <a:lnTo>
                    <a:pt x="690" y="932"/>
                  </a:lnTo>
                  <a:lnTo>
                    <a:pt x="608" y="926"/>
                  </a:lnTo>
                  <a:lnTo>
                    <a:pt x="528" y="920"/>
                  </a:lnTo>
                  <a:lnTo>
                    <a:pt x="452" y="910"/>
                  </a:lnTo>
                  <a:lnTo>
                    <a:pt x="380" y="900"/>
                  </a:lnTo>
                  <a:lnTo>
                    <a:pt x="314" y="886"/>
                  </a:lnTo>
                  <a:lnTo>
                    <a:pt x="254" y="872"/>
                  </a:lnTo>
                  <a:lnTo>
                    <a:pt x="198" y="858"/>
                  </a:lnTo>
                  <a:lnTo>
                    <a:pt x="148" y="840"/>
                  </a:lnTo>
                  <a:lnTo>
                    <a:pt x="104" y="822"/>
                  </a:lnTo>
                  <a:lnTo>
                    <a:pt x="68" y="804"/>
                  </a:lnTo>
                  <a:lnTo>
                    <a:pt x="52" y="794"/>
                  </a:lnTo>
                  <a:lnTo>
                    <a:pt x="38" y="784"/>
                  </a:lnTo>
                  <a:lnTo>
                    <a:pt x="28" y="774"/>
                  </a:lnTo>
                  <a:lnTo>
                    <a:pt x="18" y="764"/>
                  </a:lnTo>
                  <a:lnTo>
                    <a:pt x="10" y="752"/>
                  </a:lnTo>
                  <a:lnTo>
                    <a:pt x="4" y="742"/>
                  </a:lnTo>
                  <a:lnTo>
                    <a:pt x="2" y="732"/>
                  </a:lnTo>
                  <a:lnTo>
                    <a:pt x="0" y="720"/>
                  </a:lnTo>
                  <a:lnTo>
                    <a:pt x="288" y="144"/>
                  </a:lnTo>
                  <a:lnTo>
                    <a:pt x="288" y="136"/>
                  </a:lnTo>
                  <a:lnTo>
                    <a:pt x="290" y="130"/>
                  </a:lnTo>
                  <a:lnTo>
                    <a:pt x="294" y="122"/>
                  </a:lnTo>
                  <a:lnTo>
                    <a:pt x="300" y="114"/>
                  </a:lnTo>
                  <a:lnTo>
                    <a:pt x="314" y="102"/>
                  </a:lnTo>
                  <a:lnTo>
                    <a:pt x="334" y="88"/>
                  </a:lnTo>
                  <a:lnTo>
                    <a:pt x="358" y="76"/>
                  </a:lnTo>
                  <a:lnTo>
                    <a:pt x="386" y="64"/>
                  </a:lnTo>
                  <a:lnTo>
                    <a:pt x="420" y="52"/>
                  </a:lnTo>
                  <a:lnTo>
                    <a:pt x="456" y="42"/>
                  </a:lnTo>
                  <a:lnTo>
                    <a:pt x="498" y="32"/>
                  </a:lnTo>
                  <a:lnTo>
                    <a:pt x="542" y="24"/>
                  </a:lnTo>
                  <a:lnTo>
                    <a:pt x="590" y="18"/>
                  </a:lnTo>
                  <a:lnTo>
                    <a:pt x="640" y="12"/>
                  </a:lnTo>
                  <a:lnTo>
                    <a:pt x="692" y="6"/>
                  </a:lnTo>
                  <a:lnTo>
                    <a:pt x="748" y="2"/>
                  </a:lnTo>
                  <a:lnTo>
                    <a:pt x="806" y="0"/>
                  </a:lnTo>
                  <a:lnTo>
                    <a:pt x="864" y="0"/>
                  </a:lnTo>
                  <a:lnTo>
                    <a:pt x="922" y="0"/>
                  </a:lnTo>
                  <a:lnTo>
                    <a:pt x="980" y="2"/>
                  </a:lnTo>
                  <a:lnTo>
                    <a:pt x="1036" y="6"/>
                  </a:lnTo>
                  <a:lnTo>
                    <a:pt x="1088" y="12"/>
                  </a:lnTo>
                  <a:lnTo>
                    <a:pt x="1138" y="18"/>
                  </a:lnTo>
                  <a:lnTo>
                    <a:pt x="1186" y="24"/>
                  </a:lnTo>
                  <a:lnTo>
                    <a:pt x="1230" y="32"/>
                  </a:lnTo>
                  <a:lnTo>
                    <a:pt x="1272" y="42"/>
                  </a:lnTo>
                  <a:lnTo>
                    <a:pt x="1308" y="52"/>
                  </a:lnTo>
                  <a:lnTo>
                    <a:pt x="1342" y="64"/>
                  </a:lnTo>
                  <a:lnTo>
                    <a:pt x="1370" y="76"/>
                  </a:lnTo>
                  <a:lnTo>
                    <a:pt x="1394" y="88"/>
                  </a:lnTo>
                  <a:lnTo>
                    <a:pt x="1414" y="102"/>
                  </a:lnTo>
                  <a:lnTo>
                    <a:pt x="1428" y="114"/>
                  </a:lnTo>
                  <a:lnTo>
                    <a:pt x="1434" y="122"/>
                  </a:lnTo>
                  <a:lnTo>
                    <a:pt x="1438" y="130"/>
                  </a:lnTo>
                  <a:lnTo>
                    <a:pt x="1440" y="136"/>
                  </a:lnTo>
                  <a:lnTo>
                    <a:pt x="1440" y="1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</a:pPr>
              <a:endParaRPr lang="zh-CN" altLang="en-US" sz="8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16200000">
            <a:off x="1888114" y="3521712"/>
            <a:ext cx="1750558" cy="1492588"/>
            <a:chOff x="1529135" y="2104362"/>
            <a:chExt cx="1911350" cy="1629685"/>
          </a:xfrm>
        </p:grpSpPr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1529135" y="3111747"/>
              <a:ext cx="1911350" cy="62230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837565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80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1787898" y="2104362"/>
              <a:ext cx="1430337" cy="1466850"/>
            </a:xfrm>
            <a:custGeom>
              <a:avLst/>
              <a:gdLst>
                <a:gd name="T0" fmla="*/ 2147483647 w 576"/>
                <a:gd name="T1" fmla="*/ 2147483647 h 648"/>
                <a:gd name="T2" fmla="*/ 2147483647 w 576"/>
                <a:gd name="T3" fmla="*/ 2147483647 h 648"/>
                <a:gd name="T4" fmla="*/ 2147483647 w 576"/>
                <a:gd name="T5" fmla="*/ 2147483647 h 648"/>
                <a:gd name="T6" fmla="*/ 2147483647 w 576"/>
                <a:gd name="T7" fmla="*/ 2147483647 h 648"/>
                <a:gd name="T8" fmla="*/ 2147483647 w 576"/>
                <a:gd name="T9" fmla="*/ 2147483647 h 648"/>
                <a:gd name="T10" fmla="*/ 2147483647 w 576"/>
                <a:gd name="T11" fmla="*/ 2147483647 h 648"/>
                <a:gd name="T12" fmla="*/ 2147483647 w 576"/>
                <a:gd name="T13" fmla="*/ 2147483647 h 648"/>
                <a:gd name="T14" fmla="*/ 2147483647 w 576"/>
                <a:gd name="T15" fmla="*/ 2147483647 h 648"/>
                <a:gd name="T16" fmla="*/ 2147483647 w 576"/>
                <a:gd name="T17" fmla="*/ 2147483647 h 648"/>
                <a:gd name="T18" fmla="*/ 2147483647 w 576"/>
                <a:gd name="T19" fmla="*/ 2147483647 h 648"/>
                <a:gd name="T20" fmla="*/ 2147483647 w 576"/>
                <a:gd name="T21" fmla="*/ 2147483647 h 648"/>
                <a:gd name="T22" fmla="*/ 2133573609 w 576"/>
                <a:gd name="T23" fmla="*/ 2147483647 h 648"/>
                <a:gd name="T24" fmla="*/ 1775924795 w 576"/>
                <a:gd name="T25" fmla="*/ 2147483647 h 648"/>
                <a:gd name="T26" fmla="*/ 1775924795 w 576"/>
                <a:gd name="T27" fmla="*/ 2147483647 h 648"/>
                <a:gd name="T28" fmla="*/ 1418273498 w 576"/>
                <a:gd name="T29" fmla="*/ 2147483647 h 648"/>
                <a:gd name="T30" fmla="*/ 1085285581 w 576"/>
                <a:gd name="T31" fmla="*/ 2147483647 h 648"/>
                <a:gd name="T32" fmla="*/ 776966011 w 576"/>
                <a:gd name="T33" fmla="*/ 2147483647 h 648"/>
                <a:gd name="T34" fmla="*/ 517978169 w 576"/>
                <a:gd name="T35" fmla="*/ 2147483647 h 648"/>
                <a:gd name="T36" fmla="*/ 308319570 w 576"/>
                <a:gd name="T37" fmla="*/ 2147483647 h 648"/>
                <a:gd name="T38" fmla="*/ 209658599 w 576"/>
                <a:gd name="T39" fmla="*/ 2147483647 h 648"/>
                <a:gd name="T40" fmla="*/ 135661008 w 576"/>
                <a:gd name="T41" fmla="*/ 2147483647 h 648"/>
                <a:gd name="T42" fmla="*/ 73997591 w 576"/>
                <a:gd name="T43" fmla="*/ 2147483647 h 648"/>
                <a:gd name="T44" fmla="*/ 36997554 w 576"/>
                <a:gd name="T45" fmla="*/ 2147483647 h 648"/>
                <a:gd name="T46" fmla="*/ 12331690 w 576"/>
                <a:gd name="T47" fmla="*/ 2147483647 h 648"/>
                <a:gd name="T48" fmla="*/ 0 w 576"/>
                <a:gd name="T49" fmla="*/ 2147483647 h 648"/>
                <a:gd name="T50" fmla="*/ 1775924795 w 576"/>
                <a:gd name="T51" fmla="*/ 0 h 648"/>
                <a:gd name="T52" fmla="*/ 2147483647 w 576"/>
                <a:gd name="T53" fmla="*/ 2147483647 h 6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6"/>
                <a:gd name="T82" fmla="*/ 0 h 648"/>
                <a:gd name="T83" fmla="*/ 576 w 576"/>
                <a:gd name="T84" fmla="*/ 648 h 6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6" h="648">
                  <a:moveTo>
                    <a:pt x="576" y="576"/>
                  </a:moveTo>
                  <a:lnTo>
                    <a:pt x="576" y="576"/>
                  </a:lnTo>
                  <a:lnTo>
                    <a:pt x="574" y="584"/>
                  </a:lnTo>
                  <a:lnTo>
                    <a:pt x="570" y="590"/>
                  </a:lnTo>
                  <a:lnTo>
                    <a:pt x="564" y="598"/>
                  </a:lnTo>
                  <a:lnTo>
                    <a:pt x="554" y="604"/>
                  </a:lnTo>
                  <a:lnTo>
                    <a:pt x="542" y="610"/>
                  </a:lnTo>
                  <a:lnTo>
                    <a:pt x="526" y="616"/>
                  </a:lnTo>
                  <a:lnTo>
                    <a:pt x="492" y="626"/>
                  </a:lnTo>
                  <a:lnTo>
                    <a:pt x="450" y="636"/>
                  </a:lnTo>
                  <a:lnTo>
                    <a:pt x="400" y="642"/>
                  </a:lnTo>
                  <a:lnTo>
                    <a:pt x="346" y="646"/>
                  </a:lnTo>
                  <a:lnTo>
                    <a:pt x="288" y="648"/>
                  </a:lnTo>
                  <a:lnTo>
                    <a:pt x="230" y="646"/>
                  </a:lnTo>
                  <a:lnTo>
                    <a:pt x="176" y="642"/>
                  </a:lnTo>
                  <a:lnTo>
                    <a:pt x="126" y="636"/>
                  </a:lnTo>
                  <a:lnTo>
                    <a:pt x="84" y="626"/>
                  </a:lnTo>
                  <a:lnTo>
                    <a:pt x="50" y="616"/>
                  </a:lnTo>
                  <a:lnTo>
                    <a:pt x="34" y="610"/>
                  </a:lnTo>
                  <a:lnTo>
                    <a:pt x="22" y="604"/>
                  </a:lnTo>
                  <a:lnTo>
                    <a:pt x="12" y="598"/>
                  </a:lnTo>
                  <a:lnTo>
                    <a:pt x="6" y="590"/>
                  </a:lnTo>
                  <a:lnTo>
                    <a:pt x="2" y="584"/>
                  </a:lnTo>
                  <a:lnTo>
                    <a:pt x="0" y="576"/>
                  </a:lnTo>
                  <a:lnTo>
                    <a:pt x="288" y="0"/>
                  </a:lnTo>
                  <a:lnTo>
                    <a:pt x="576" y="5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/>
            <a:p>
              <a:pPr algn="just" defTabSz="837565">
                <a:lnSpc>
                  <a:spcPct val="120000"/>
                </a:lnSpc>
                <a:defRPr/>
              </a:pPr>
              <a:endParaRPr lang="zh-CN" altLang="en-US" sz="8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674408" y="3968509"/>
            <a:ext cx="593487" cy="593487"/>
            <a:chOff x="2159906" y="3869724"/>
            <a:chExt cx="648000" cy="648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6" name="Group 25"/>
            <p:cNvGrpSpPr>
              <a:grpSpLocks noChangeAspect="1"/>
            </p:cNvGrpSpPr>
            <p:nvPr/>
          </p:nvGrpSpPr>
          <p:grpSpPr>
            <a:xfrm>
              <a:off x="2360437" y="4004497"/>
              <a:ext cx="297613" cy="396000"/>
              <a:chOff x="7913688" y="-280988"/>
              <a:chExt cx="1733550" cy="2306638"/>
            </a:xfrm>
            <a:solidFill>
              <a:schemeClr val="bg1"/>
            </a:solidFill>
          </p:grpSpPr>
          <p:sp>
            <p:nvSpPr>
              <p:cNvPr id="27" name="Freeform 29"/>
              <p:cNvSpPr/>
              <p:nvPr/>
            </p:nvSpPr>
            <p:spPr bwMode="auto">
              <a:xfrm>
                <a:off x="8215313" y="1317625"/>
                <a:ext cx="1155700" cy="71438"/>
              </a:xfrm>
              <a:custGeom>
                <a:avLst/>
                <a:gdLst>
                  <a:gd name="T0" fmla="*/ 9 w 306"/>
                  <a:gd name="T1" fmla="*/ 0 h 19"/>
                  <a:gd name="T2" fmla="*/ 0 w 306"/>
                  <a:gd name="T3" fmla="*/ 10 h 19"/>
                  <a:gd name="T4" fmla="*/ 9 w 306"/>
                  <a:gd name="T5" fmla="*/ 19 h 19"/>
                  <a:gd name="T6" fmla="*/ 297 w 306"/>
                  <a:gd name="T7" fmla="*/ 19 h 19"/>
                  <a:gd name="T8" fmla="*/ 306 w 306"/>
                  <a:gd name="T9" fmla="*/ 10 h 19"/>
                  <a:gd name="T10" fmla="*/ 297 w 306"/>
                  <a:gd name="T11" fmla="*/ 0 h 19"/>
                  <a:gd name="T12" fmla="*/ 9 w 306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19">
                    <a:moveTo>
                      <a:pt x="9" y="0"/>
                    </a:moveTo>
                    <a:cubicBezTo>
                      <a:pt x="4" y="0"/>
                      <a:pt x="0" y="5"/>
                      <a:pt x="0" y="10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6" y="15"/>
                      <a:pt x="306" y="10"/>
                    </a:cubicBezTo>
                    <a:cubicBezTo>
                      <a:pt x="306" y="5"/>
                      <a:pt x="302" y="0"/>
                      <a:pt x="297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8215313" y="1535112"/>
                <a:ext cx="1155700" cy="71438"/>
              </a:xfrm>
              <a:custGeom>
                <a:avLst/>
                <a:gdLst>
                  <a:gd name="T0" fmla="*/ 297 w 306"/>
                  <a:gd name="T1" fmla="*/ 0 h 19"/>
                  <a:gd name="T2" fmla="*/ 9 w 306"/>
                  <a:gd name="T3" fmla="*/ 0 h 19"/>
                  <a:gd name="T4" fmla="*/ 0 w 306"/>
                  <a:gd name="T5" fmla="*/ 9 h 19"/>
                  <a:gd name="T6" fmla="*/ 9 w 306"/>
                  <a:gd name="T7" fmla="*/ 19 h 19"/>
                  <a:gd name="T8" fmla="*/ 297 w 306"/>
                  <a:gd name="T9" fmla="*/ 19 h 19"/>
                  <a:gd name="T10" fmla="*/ 306 w 306"/>
                  <a:gd name="T11" fmla="*/ 9 h 19"/>
                  <a:gd name="T12" fmla="*/ 297 w 306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19">
                    <a:moveTo>
                      <a:pt x="297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6" y="15"/>
                      <a:pt x="306" y="9"/>
                    </a:cubicBezTo>
                    <a:cubicBezTo>
                      <a:pt x="306" y="4"/>
                      <a:pt x="302" y="0"/>
                      <a:pt x="2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1"/>
              <p:cNvSpPr>
                <a:spLocks noEditPoints="1"/>
              </p:cNvSpPr>
              <p:nvPr/>
            </p:nvSpPr>
            <p:spPr bwMode="auto">
              <a:xfrm>
                <a:off x="7913688" y="-280988"/>
                <a:ext cx="1733550" cy="2306638"/>
              </a:xfrm>
              <a:custGeom>
                <a:avLst/>
                <a:gdLst>
                  <a:gd name="T0" fmla="*/ 353 w 459"/>
                  <a:gd name="T1" fmla="*/ 12 h 612"/>
                  <a:gd name="T2" fmla="*/ 325 w 459"/>
                  <a:gd name="T3" fmla="*/ 0 h 612"/>
                  <a:gd name="T4" fmla="*/ 57 w 459"/>
                  <a:gd name="T5" fmla="*/ 0 h 612"/>
                  <a:gd name="T6" fmla="*/ 0 w 459"/>
                  <a:gd name="T7" fmla="*/ 57 h 612"/>
                  <a:gd name="T8" fmla="*/ 0 w 459"/>
                  <a:gd name="T9" fmla="*/ 555 h 612"/>
                  <a:gd name="T10" fmla="*/ 57 w 459"/>
                  <a:gd name="T11" fmla="*/ 612 h 612"/>
                  <a:gd name="T12" fmla="*/ 402 w 459"/>
                  <a:gd name="T13" fmla="*/ 612 h 612"/>
                  <a:gd name="T14" fmla="*/ 459 w 459"/>
                  <a:gd name="T15" fmla="*/ 555 h 612"/>
                  <a:gd name="T16" fmla="*/ 459 w 459"/>
                  <a:gd name="T17" fmla="*/ 153 h 612"/>
                  <a:gd name="T18" fmla="*/ 353 w 459"/>
                  <a:gd name="T19" fmla="*/ 12 h 612"/>
                  <a:gd name="T20" fmla="*/ 344 w 459"/>
                  <a:gd name="T21" fmla="*/ 59 h 612"/>
                  <a:gd name="T22" fmla="*/ 409 w 459"/>
                  <a:gd name="T23" fmla="*/ 134 h 612"/>
                  <a:gd name="T24" fmla="*/ 344 w 459"/>
                  <a:gd name="T25" fmla="*/ 134 h 612"/>
                  <a:gd name="T26" fmla="*/ 344 w 459"/>
                  <a:gd name="T27" fmla="*/ 59 h 612"/>
                  <a:gd name="T28" fmla="*/ 421 w 459"/>
                  <a:gd name="T29" fmla="*/ 555 h 612"/>
                  <a:gd name="T30" fmla="*/ 402 w 459"/>
                  <a:gd name="T31" fmla="*/ 574 h 612"/>
                  <a:gd name="T32" fmla="*/ 57 w 459"/>
                  <a:gd name="T33" fmla="*/ 574 h 612"/>
                  <a:gd name="T34" fmla="*/ 38 w 459"/>
                  <a:gd name="T35" fmla="*/ 555 h 612"/>
                  <a:gd name="T36" fmla="*/ 38 w 459"/>
                  <a:gd name="T37" fmla="*/ 57 h 612"/>
                  <a:gd name="T38" fmla="*/ 57 w 459"/>
                  <a:gd name="T39" fmla="*/ 38 h 612"/>
                  <a:gd name="T40" fmla="*/ 306 w 459"/>
                  <a:gd name="T41" fmla="*/ 38 h 612"/>
                  <a:gd name="T42" fmla="*/ 306 w 459"/>
                  <a:gd name="T43" fmla="*/ 172 h 612"/>
                  <a:gd name="T44" fmla="*/ 421 w 459"/>
                  <a:gd name="T45" fmla="*/ 172 h 612"/>
                  <a:gd name="T46" fmla="*/ 421 w 459"/>
                  <a:gd name="T47" fmla="*/ 555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9" h="612">
                    <a:moveTo>
                      <a:pt x="353" y="12"/>
                    </a:moveTo>
                    <a:cubicBezTo>
                      <a:pt x="346" y="4"/>
                      <a:pt x="336" y="0"/>
                      <a:pt x="325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5"/>
                      <a:pt x="0" y="57"/>
                    </a:cubicBezTo>
                    <a:cubicBezTo>
                      <a:pt x="0" y="555"/>
                      <a:pt x="0" y="555"/>
                      <a:pt x="0" y="555"/>
                    </a:cubicBezTo>
                    <a:cubicBezTo>
                      <a:pt x="0" y="587"/>
                      <a:pt x="26" y="612"/>
                      <a:pt x="57" y="612"/>
                    </a:cubicBezTo>
                    <a:cubicBezTo>
                      <a:pt x="402" y="612"/>
                      <a:pt x="402" y="612"/>
                      <a:pt x="402" y="612"/>
                    </a:cubicBezTo>
                    <a:cubicBezTo>
                      <a:pt x="434" y="612"/>
                      <a:pt x="459" y="587"/>
                      <a:pt x="459" y="555"/>
                    </a:cubicBezTo>
                    <a:cubicBezTo>
                      <a:pt x="459" y="153"/>
                      <a:pt x="459" y="153"/>
                      <a:pt x="459" y="153"/>
                    </a:cubicBezTo>
                    <a:cubicBezTo>
                      <a:pt x="459" y="138"/>
                      <a:pt x="459" y="127"/>
                      <a:pt x="353" y="12"/>
                    </a:cubicBezTo>
                    <a:close/>
                    <a:moveTo>
                      <a:pt x="344" y="59"/>
                    </a:moveTo>
                    <a:cubicBezTo>
                      <a:pt x="364" y="80"/>
                      <a:pt x="392" y="113"/>
                      <a:pt x="409" y="134"/>
                    </a:cubicBezTo>
                    <a:cubicBezTo>
                      <a:pt x="344" y="134"/>
                      <a:pt x="344" y="134"/>
                      <a:pt x="344" y="134"/>
                    </a:cubicBezTo>
                    <a:lnTo>
                      <a:pt x="344" y="59"/>
                    </a:lnTo>
                    <a:close/>
                    <a:moveTo>
                      <a:pt x="421" y="555"/>
                    </a:moveTo>
                    <a:cubicBezTo>
                      <a:pt x="421" y="566"/>
                      <a:pt x="412" y="574"/>
                      <a:pt x="402" y="574"/>
                    </a:cubicBezTo>
                    <a:cubicBezTo>
                      <a:pt x="57" y="574"/>
                      <a:pt x="57" y="574"/>
                      <a:pt x="57" y="574"/>
                    </a:cubicBezTo>
                    <a:cubicBezTo>
                      <a:pt x="47" y="574"/>
                      <a:pt x="38" y="566"/>
                      <a:pt x="38" y="555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47"/>
                      <a:pt x="47" y="38"/>
                      <a:pt x="57" y="38"/>
                    </a:cubicBezTo>
                    <a:cubicBezTo>
                      <a:pt x="306" y="38"/>
                      <a:pt x="306" y="38"/>
                      <a:pt x="306" y="38"/>
                    </a:cubicBezTo>
                    <a:cubicBezTo>
                      <a:pt x="306" y="172"/>
                      <a:pt x="306" y="172"/>
                      <a:pt x="306" y="172"/>
                    </a:cubicBezTo>
                    <a:cubicBezTo>
                      <a:pt x="421" y="172"/>
                      <a:pt x="421" y="172"/>
                      <a:pt x="421" y="172"/>
                    </a:cubicBezTo>
                    <a:lnTo>
                      <a:pt x="421" y="55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8199438" y="77787"/>
                <a:ext cx="725488" cy="146050"/>
              </a:xfrm>
              <a:custGeom>
                <a:avLst/>
                <a:gdLst>
                  <a:gd name="T0" fmla="*/ 19 w 192"/>
                  <a:gd name="T1" fmla="*/ 39 h 39"/>
                  <a:gd name="T2" fmla="*/ 173 w 192"/>
                  <a:gd name="T3" fmla="*/ 39 h 39"/>
                  <a:gd name="T4" fmla="*/ 192 w 192"/>
                  <a:gd name="T5" fmla="*/ 20 h 39"/>
                  <a:gd name="T6" fmla="*/ 173 w 192"/>
                  <a:gd name="T7" fmla="*/ 0 h 39"/>
                  <a:gd name="T8" fmla="*/ 19 w 192"/>
                  <a:gd name="T9" fmla="*/ 0 h 39"/>
                  <a:gd name="T10" fmla="*/ 0 w 192"/>
                  <a:gd name="T11" fmla="*/ 20 h 39"/>
                  <a:gd name="T12" fmla="*/ 19 w 19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39">
                    <a:moveTo>
                      <a:pt x="19" y="39"/>
                    </a:moveTo>
                    <a:cubicBezTo>
                      <a:pt x="173" y="39"/>
                      <a:pt x="173" y="39"/>
                      <a:pt x="173" y="39"/>
                    </a:cubicBezTo>
                    <a:cubicBezTo>
                      <a:pt x="183" y="39"/>
                      <a:pt x="192" y="30"/>
                      <a:pt x="192" y="20"/>
                    </a:cubicBezTo>
                    <a:cubicBezTo>
                      <a:pt x="192" y="9"/>
                      <a:pt x="183" y="0"/>
                      <a:pt x="173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19" y="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8199438" y="438150"/>
                <a:ext cx="725488" cy="73025"/>
              </a:xfrm>
              <a:custGeom>
                <a:avLst/>
                <a:gdLst>
                  <a:gd name="T0" fmla="*/ 10 w 192"/>
                  <a:gd name="T1" fmla="*/ 19 h 19"/>
                  <a:gd name="T2" fmla="*/ 182 w 192"/>
                  <a:gd name="T3" fmla="*/ 19 h 19"/>
                  <a:gd name="T4" fmla="*/ 192 w 192"/>
                  <a:gd name="T5" fmla="*/ 10 h 19"/>
                  <a:gd name="T6" fmla="*/ 182 w 192"/>
                  <a:gd name="T7" fmla="*/ 0 h 19"/>
                  <a:gd name="T8" fmla="*/ 10 w 192"/>
                  <a:gd name="T9" fmla="*/ 0 h 19"/>
                  <a:gd name="T10" fmla="*/ 0 w 192"/>
                  <a:gd name="T11" fmla="*/ 10 h 19"/>
                  <a:gd name="T12" fmla="*/ 10 w 192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19">
                    <a:moveTo>
                      <a:pt x="10" y="19"/>
                    </a:moveTo>
                    <a:cubicBezTo>
                      <a:pt x="182" y="19"/>
                      <a:pt x="182" y="19"/>
                      <a:pt x="182" y="19"/>
                    </a:cubicBezTo>
                    <a:cubicBezTo>
                      <a:pt x="188" y="19"/>
                      <a:pt x="192" y="15"/>
                      <a:pt x="192" y="10"/>
                    </a:cubicBezTo>
                    <a:cubicBezTo>
                      <a:pt x="192" y="4"/>
                      <a:pt x="188" y="0"/>
                      <a:pt x="18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19"/>
                      <a:pt x="10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8199438" y="657225"/>
                <a:ext cx="1160463" cy="71438"/>
              </a:xfrm>
              <a:custGeom>
                <a:avLst/>
                <a:gdLst>
                  <a:gd name="T0" fmla="*/ 0 w 307"/>
                  <a:gd name="T1" fmla="*/ 9 h 19"/>
                  <a:gd name="T2" fmla="*/ 10 w 307"/>
                  <a:gd name="T3" fmla="*/ 19 h 19"/>
                  <a:gd name="T4" fmla="*/ 297 w 307"/>
                  <a:gd name="T5" fmla="*/ 19 h 19"/>
                  <a:gd name="T6" fmla="*/ 307 w 307"/>
                  <a:gd name="T7" fmla="*/ 9 h 19"/>
                  <a:gd name="T8" fmla="*/ 297 w 307"/>
                  <a:gd name="T9" fmla="*/ 0 h 19"/>
                  <a:gd name="T10" fmla="*/ 10 w 307"/>
                  <a:gd name="T11" fmla="*/ 0 h 19"/>
                  <a:gd name="T12" fmla="*/ 0 w 307"/>
                  <a:gd name="T1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19">
                    <a:moveTo>
                      <a:pt x="0" y="9"/>
                    </a:moveTo>
                    <a:cubicBezTo>
                      <a:pt x="0" y="14"/>
                      <a:pt x="5" y="19"/>
                      <a:pt x="10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7" y="14"/>
                      <a:pt x="307" y="9"/>
                    </a:cubicBezTo>
                    <a:cubicBezTo>
                      <a:pt x="307" y="4"/>
                      <a:pt x="302" y="0"/>
                      <a:pt x="29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8199438" y="1087437"/>
                <a:ext cx="1160463" cy="74613"/>
              </a:xfrm>
              <a:custGeom>
                <a:avLst/>
                <a:gdLst>
                  <a:gd name="T0" fmla="*/ 297 w 307"/>
                  <a:gd name="T1" fmla="*/ 20 h 20"/>
                  <a:gd name="T2" fmla="*/ 307 w 307"/>
                  <a:gd name="T3" fmla="*/ 10 h 20"/>
                  <a:gd name="T4" fmla="*/ 297 w 307"/>
                  <a:gd name="T5" fmla="*/ 0 h 20"/>
                  <a:gd name="T6" fmla="*/ 10 w 307"/>
                  <a:gd name="T7" fmla="*/ 0 h 20"/>
                  <a:gd name="T8" fmla="*/ 0 w 307"/>
                  <a:gd name="T9" fmla="*/ 10 h 20"/>
                  <a:gd name="T10" fmla="*/ 10 w 307"/>
                  <a:gd name="T11" fmla="*/ 20 h 20"/>
                  <a:gd name="T12" fmla="*/ 297 w 307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20">
                    <a:moveTo>
                      <a:pt x="297" y="20"/>
                    </a:moveTo>
                    <a:cubicBezTo>
                      <a:pt x="302" y="20"/>
                      <a:pt x="307" y="15"/>
                      <a:pt x="307" y="10"/>
                    </a:cubicBezTo>
                    <a:cubicBezTo>
                      <a:pt x="307" y="5"/>
                      <a:pt x="302" y="0"/>
                      <a:pt x="29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lnTo>
                      <a:pt x="297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8199438" y="871537"/>
                <a:ext cx="1089025" cy="73025"/>
              </a:xfrm>
              <a:custGeom>
                <a:avLst/>
                <a:gdLst>
                  <a:gd name="T0" fmla="*/ 10 w 288"/>
                  <a:gd name="T1" fmla="*/ 19 h 19"/>
                  <a:gd name="T2" fmla="*/ 278 w 288"/>
                  <a:gd name="T3" fmla="*/ 19 h 19"/>
                  <a:gd name="T4" fmla="*/ 288 w 288"/>
                  <a:gd name="T5" fmla="*/ 10 h 19"/>
                  <a:gd name="T6" fmla="*/ 278 w 288"/>
                  <a:gd name="T7" fmla="*/ 0 h 19"/>
                  <a:gd name="T8" fmla="*/ 10 w 288"/>
                  <a:gd name="T9" fmla="*/ 0 h 19"/>
                  <a:gd name="T10" fmla="*/ 0 w 288"/>
                  <a:gd name="T11" fmla="*/ 10 h 19"/>
                  <a:gd name="T12" fmla="*/ 10 w 288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9">
                    <a:moveTo>
                      <a:pt x="10" y="19"/>
                    </a:moveTo>
                    <a:cubicBezTo>
                      <a:pt x="278" y="19"/>
                      <a:pt x="278" y="19"/>
                      <a:pt x="278" y="19"/>
                    </a:cubicBezTo>
                    <a:cubicBezTo>
                      <a:pt x="283" y="19"/>
                      <a:pt x="288" y="15"/>
                      <a:pt x="288" y="10"/>
                    </a:cubicBezTo>
                    <a:cubicBezTo>
                      <a:pt x="288" y="4"/>
                      <a:pt x="283" y="0"/>
                      <a:pt x="27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19"/>
                      <a:pt x="10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Oval 34"/>
            <p:cNvSpPr/>
            <p:nvPr/>
          </p:nvSpPr>
          <p:spPr>
            <a:xfrm>
              <a:off x="2159906" y="3869724"/>
              <a:ext cx="648000" cy="648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951126" y="3905084"/>
            <a:ext cx="692402" cy="692402"/>
            <a:chOff x="2116364" y="5112875"/>
            <a:chExt cx="756000" cy="756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2200554" y="5328158"/>
              <a:ext cx="577107" cy="468000"/>
              <a:chOff x="3175" y="1588"/>
              <a:chExt cx="4962526" cy="4024312"/>
            </a:xfrm>
            <a:solidFill>
              <a:schemeClr val="bg1"/>
            </a:solidFill>
          </p:grpSpPr>
          <p:sp>
            <p:nvSpPr>
              <p:cNvPr id="22" name="Freeform 22"/>
              <p:cNvSpPr>
                <a:spLocks noEditPoints="1"/>
              </p:cNvSpPr>
              <p:nvPr/>
            </p:nvSpPr>
            <p:spPr bwMode="auto">
              <a:xfrm>
                <a:off x="1454150" y="2998788"/>
                <a:ext cx="1025525" cy="1027112"/>
              </a:xfrm>
              <a:custGeom>
                <a:avLst/>
                <a:gdLst>
                  <a:gd name="T0" fmla="*/ 137 w 273"/>
                  <a:gd name="T1" fmla="*/ 273 h 273"/>
                  <a:gd name="T2" fmla="*/ 0 w 273"/>
                  <a:gd name="T3" fmla="*/ 136 h 273"/>
                  <a:gd name="T4" fmla="*/ 137 w 273"/>
                  <a:gd name="T5" fmla="*/ 0 h 273"/>
                  <a:gd name="T6" fmla="*/ 273 w 273"/>
                  <a:gd name="T7" fmla="*/ 136 h 273"/>
                  <a:gd name="T8" fmla="*/ 137 w 273"/>
                  <a:gd name="T9" fmla="*/ 273 h 273"/>
                  <a:gd name="T10" fmla="*/ 137 w 273"/>
                  <a:gd name="T11" fmla="*/ 91 h 273"/>
                  <a:gd name="T12" fmla="*/ 91 w 273"/>
                  <a:gd name="T13" fmla="*/ 136 h 273"/>
                  <a:gd name="T14" fmla="*/ 137 w 273"/>
                  <a:gd name="T15" fmla="*/ 182 h 273"/>
                  <a:gd name="T16" fmla="*/ 182 w 273"/>
                  <a:gd name="T17" fmla="*/ 136 h 273"/>
                  <a:gd name="T18" fmla="*/ 137 w 273"/>
                  <a:gd name="T19" fmla="*/ 9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3" h="273">
                    <a:moveTo>
                      <a:pt x="137" y="273"/>
                    </a:moveTo>
                    <a:cubicBezTo>
                      <a:pt x="61" y="273"/>
                      <a:pt x="0" y="212"/>
                      <a:pt x="0" y="136"/>
                    </a:cubicBezTo>
                    <a:cubicBezTo>
                      <a:pt x="0" y="61"/>
                      <a:pt x="61" y="0"/>
                      <a:pt x="137" y="0"/>
                    </a:cubicBezTo>
                    <a:cubicBezTo>
                      <a:pt x="212" y="0"/>
                      <a:pt x="273" y="61"/>
                      <a:pt x="273" y="136"/>
                    </a:cubicBezTo>
                    <a:cubicBezTo>
                      <a:pt x="273" y="212"/>
                      <a:pt x="212" y="273"/>
                      <a:pt x="137" y="273"/>
                    </a:cubicBezTo>
                    <a:close/>
                    <a:moveTo>
                      <a:pt x="137" y="91"/>
                    </a:moveTo>
                    <a:cubicBezTo>
                      <a:pt x="112" y="91"/>
                      <a:pt x="91" y="111"/>
                      <a:pt x="91" y="136"/>
                    </a:cubicBezTo>
                    <a:cubicBezTo>
                      <a:pt x="91" y="161"/>
                      <a:pt x="112" y="182"/>
                      <a:pt x="137" y="182"/>
                    </a:cubicBezTo>
                    <a:cubicBezTo>
                      <a:pt x="162" y="182"/>
                      <a:pt x="182" y="161"/>
                      <a:pt x="182" y="136"/>
                    </a:cubicBezTo>
                    <a:cubicBezTo>
                      <a:pt x="182" y="111"/>
                      <a:pt x="162" y="91"/>
                      <a:pt x="137" y="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Freeform 23"/>
              <p:cNvSpPr>
                <a:spLocks noEditPoints="1"/>
              </p:cNvSpPr>
              <p:nvPr/>
            </p:nvSpPr>
            <p:spPr bwMode="auto">
              <a:xfrm>
                <a:off x="3163888" y="2998788"/>
                <a:ext cx="1027113" cy="1027112"/>
              </a:xfrm>
              <a:custGeom>
                <a:avLst/>
                <a:gdLst>
                  <a:gd name="T0" fmla="*/ 137 w 273"/>
                  <a:gd name="T1" fmla="*/ 91 h 273"/>
                  <a:gd name="T2" fmla="*/ 182 w 273"/>
                  <a:gd name="T3" fmla="*/ 136 h 273"/>
                  <a:gd name="T4" fmla="*/ 137 w 273"/>
                  <a:gd name="T5" fmla="*/ 182 h 273"/>
                  <a:gd name="T6" fmla="*/ 91 w 273"/>
                  <a:gd name="T7" fmla="*/ 136 h 273"/>
                  <a:gd name="T8" fmla="*/ 137 w 273"/>
                  <a:gd name="T9" fmla="*/ 91 h 273"/>
                  <a:gd name="T10" fmla="*/ 137 w 273"/>
                  <a:gd name="T11" fmla="*/ 0 h 273"/>
                  <a:gd name="T12" fmla="*/ 0 w 273"/>
                  <a:gd name="T13" fmla="*/ 136 h 273"/>
                  <a:gd name="T14" fmla="*/ 137 w 273"/>
                  <a:gd name="T15" fmla="*/ 273 h 273"/>
                  <a:gd name="T16" fmla="*/ 273 w 273"/>
                  <a:gd name="T17" fmla="*/ 136 h 273"/>
                  <a:gd name="T18" fmla="*/ 137 w 273"/>
                  <a:gd name="T1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3" h="273">
                    <a:moveTo>
                      <a:pt x="137" y="91"/>
                    </a:moveTo>
                    <a:cubicBezTo>
                      <a:pt x="162" y="91"/>
                      <a:pt x="182" y="111"/>
                      <a:pt x="182" y="136"/>
                    </a:cubicBezTo>
                    <a:cubicBezTo>
                      <a:pt x="182" y="161"/>
                      <a:pt x="162" y="182"/>
                      <a:pt x="137" y="182"/>
                    </a:cubicBezTo>
                    <a:cubicBezTo>
                      <a:pt x="112" y="182"/>
                      <a:pt x="91" y="161"/>
                      <a:pt x="91" y="136"/>
                    </a:cubicBezTo>
                    <a:cubicBezTo>
                      <a:pt x="91" y="111"/>
                      <a:pt x="112" y="91"/>
                      <a:pt x="137" y="91"/>
                    </a:cubicBezTo>
                    <a:moveTo>
                      <a:pt x="137" y="0"/>
                    </a:moveTo>
                    <a:cubicBezTo>
                      <a:pt x="62" y="0"/>
                      <a:pt x="0" y="61"/>
                      <a:pt x="0" y="136"/>
                    </a:cubicBezTo>
                    <a:cubicBezTo>
                      <a:pt x="0" y="212"/>
                      <a:pt x="62" y="273"/>
                      <a:pt x="137" y="273"/>
                    </a:cubicBezTo>
                    <a:cubicBezTo>
                      <a:pt x="212" y="273"/>
                      <a:pt x="273" y="212"/>
                      <a:pt x="273" y="136"/>
                    </a:cubicBezTo>
                    <a:cubicBezTo>
                      <a:pt x="273" y="61"/>
                      <a:pt x="212" y="0"/>
                      <a:pt x="1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4"/>
              <p:cNvSpPr/>
              <p:nvPr/>
            </p:nvSpPr>
            <p:spPr bwMode="auto">
              <a:xfrm>
                <a:off x="3175" y="1588"/>
                <a:ext cx="4619625" cy="2738437"/>
              </a:xfrm>
              <a:custGeom>
                <a:avLst/>
                <a:gdLst>
                  <a:gd name="T0" fmla="*/ 425 w 1229"/>
                  <a:gd name="T1" fmla="*/ 638 h 728"/>
                  <a:gd name="T2" fmla="*/ 295 w 1229"/>
                  <a:gd name="T3" fmla="*/ 0 h 728"/>
                  <a:gd name="T4" fmla="*/ 183 w 1229"/>
                  <a:gd name="T5" fmla="*/ 0 h 728"/>
                  <a:gd name="T6" fmla="*/ 45 w 1229"/>
                  <a:gd name="T7" fmla="*/ 0 h 728"/>
                  <a:gd name="T8" fmla="*/ 45 w 1229"/>
                  <a:gd name="T9" fmla="*/ 0 h 728"/>
                  <a:gd name="T10" fmla="*/ 0 w 1229"/>
                  <a:gd name="T11" fmla="*/ 46 h 728"/>
                  <a:gd name="T12" fmla="*/ 46 w 1229"/>
                  <a:gd name="T13" fmla="*/ 91 h 728"/>
                  <a:gd name="T14" fmla="*/ 48 w 1229"/>
                  <a:gd name="T15" fmla="*/ 91 h 728"/>
                  <a:gd name="T16" fmla="*/ 215 w 1229"/>
                  <a:gd name="T17" fmla="*/ 91 h 728"/>
                  <a:gd name="T18" fmla="*/ 345 w 1229"/>
                  <a:gd name="T19" fmla="*/ 728 h 728"/>
                  <a:gd name="T20" fmla="*/ 484 w 1229"/>
                  <a:gd name="T21" fmla="*/ 728 h 728"/>
                  <a:gd name="T22" fmla="*/ 1183 w 1229"/>
                  <a:gd name="T23" fmla="*/ 728 h 728"/>
                  <a:gd name="T24" fmla="*/ 1183 w 1229"/>
                  <a:gd name="T25" fmla="*/ 728 h 728"/>
                  <a:gd name="T26" fmla="*/ 1184 w 1229"/>
                  <a:gd name="T27" fmla="*/ 728 h 728"/>
                  <a:gd name="T28" fmla="*/ 1185 w 1229"/>
                  <a:gd name="T29" fmla="*/ 728 h 728"/>
                  <a:gd name="T30" fmla="*/ 1185 w 1229"/>
                  <a:gd name="T31" fmla="*/ 728 h 728"/>
                  <a:gd name="T32" fmla="*/ 1229 w 1229"/>
                  <a:gd name="T33" fmla="*/ 683 h 728"/>
                  <a:gd name="T34" fmla="*/ 1183 w 1229"/>
                  <a:gd name="T35" fmla="*/ 637 h 728"/>
                  <a:gd name="T36" fmla="*/ 425 w 1229"/>
                  <a:gd name="T37" fmla="*/ 63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29" h="728">
                    <a:moveTo>
                      <a:pt x="425" y="638"/>
                    </a:moveTo>
                    <a:cubicBezTo>
                      <a:pt x="295" y="0"/>
                      <a:pt x="295" y="0"/>
                      <a:pt x="295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6" y="91"/>
                    </a:cubicBezTo>
                    <a:cubicBezTo>
                      <a:pt x="46" y="91"/>
                      <a:pt x="47" y="91"/>
                      <a:pt x="48" y="91"/>
                    </a:cubicBezTo>
                    <a:cubicBezTo>
                      <a:pt x="215" y="91"/>
                      <a:pt x="215" y="91"/>
                      <a:pt x="215" y="91"/>
                    </a:cubicBezTo>
                    <a:cubicBezTo>
                      <a:pt x="345" y="728"/>
                      <a:pt x="345" y="728"/>
                      <a:pt x="345" y="728"/>
                    </a:cubicBezTo>
                    <a:cubicBezTo>
                      <a:pt x="484" y="728"/>
                      <a:pt x="484" y="728"/>
                      <a:pt x="484" y="728"/>
                    </a:cubicBezTo>
                    <a:cubicBezTo>
                      <a:pt x="1183" y="728"/>
                      <a:pt x="1183" y="728"/>
                      <a:pt x="1183" y="728"/>
                    </a:cubicBezTo>
                    <a:cubicBezTo>
                      <a:pt x="1183" y="728"/>
                      <a:pt x="1183" y="728"/>
                      <a:pt x="1183" y="728"/>
                    </a:cubicBezTo>
                    <a:cubicBezTo>
                      <a:pt x="1184" y="728"/>
                      <a:pt x="1184" y="728"/>
                      <a:pt x="1184" y="728"/>
                    </a:cubicBezTo>
                    <a:cubicBezTo>
                      <a:pt x="1185" y="728"/>
                      <a:pt x="1185" y="728"/>
                      <a:pt x="1185" y="728"/>
                    </a:cubicBezTo>
                    <a:cubicBezTo>
                      <a:pt x="1185" y="728"/>
                      <a:pt x="1185" y="728"/>
                      <a:pt x="1185" y="728"/>
                    </a:cubicBezTo>
                    <a:cubicBezTo>
                      <a:pt x="1209" y="727"/>
                      <a:pt x="1229" y="708"/>
                      <a:pt x="1229" y="683"/>
                    </a:cubicBezTo>
                    <a:cubicBezTo>
                      <a:pt x="1229" y="658"/>
                      <a:pt x="1209" y="637"/>
                      <a:pt x="1183" y="637"/>
                    </a:cubicBezTo>
                    <a:lnTo>
                      <a:pt x="425" y="6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25"/>
              <p:cNvSpPr>
                <a:spLocks noEditPoints="1"/>
              </p:cNvSpPr>
              <p:nvPr/>
            </p:nvSpPr>
            <p:spPr bwMode="auto">
              <a:xfrm>
                <a:off x="1544638" y="344488"/>
                <a:ext cx="3421063" cy="1709737"/>
              </a:xfrm>
              <a:custGeom>
                <a:avLst/>
                <a:gdLst>
                  <a:gd name="T0" fmla="*/ 773 w 910"/>
                  <a:gd name="T1" fmla="*/ 364 h 455"/>
                  <a:gd name="T2" fmla="*/ 136 w 910"/>
                  <a:gd name="T3" fmla="*/ 364 h 455"/>
                  <a:gd name="T4" fmla="*/ 91 w 910"/>
                  <a:gd name="T5" fmla="*/ 410 h 455"/>
                  <a:gd name="T6" fmla="*/ 136 w 910"/>
                  <a:gd name="T7" fmla="*/ 455 h 455"/>
                  <a:gd name="T8" fmla="*/ 773 w 910"/>
                  <a:gd name="T9" fmla="*/ 455 h 455"/>
                  <a:gd name="T10" fmla="*/ 819 w 910"/>
                  <a:gd name="T11" fmla="*/ 410 h 455"/>
                  <a:gd name="T12" fmla="*/ 773 w 910"/>
                  <a:gd name="T13" fmla="*/ 364 h 455"/>
                  <a:gd name="T14" fmla="*/ 819 w 910"/>
                  <a:gd name="T15" fmla="*/ 182 h 455"/>
                  <a:gd name="T16" fmla="*/ 91 w 910"/>
                  <a:gd name="T17" fmla="*/ 182 h 455"/>
                  <a:gd name="T18" fmla="*/ 45 w 910"/>
                  <a:gd name="T19" fmla="*/ 228 h 455"/>
                  <a:gd name="T20" fmla="*/ 91 w 910"/>
                  <a:gd name="T21" fmla="*/ 273 h 455"/>
                  <a:gd name="T22" fmla="*/ 819 w 910"/>
                  <a:gd name="T23" fmla="*/ 273 h 455"/>
                  <a:gd name="T24" fmla="*/ 864 w 910"/>
                  <a:gd name="T25" fmla="*/ 228 h 455"/>
                  <a:gd name="T26" fmla="*/ 819 w 910"/>
                  <a:gd name="T27" fmla="*/ 182 h 455"/>
                  <a:gd name="T28" fmla="*/ 864 w 910"/>
                  <a:gd name="T29" fmla="*/ 0 h 455"/>
                  <a:gd name="T30" fmla="*/ 45 w 910"/>
                  <a:gd name="T31" fmla="*/ 0 h 455"/>
                  <a:gd name="T32" fmla="*/ 0 w 910"/>
                  <a:gd name="T33" fmla="*/ 46 h 455"/>
                  <a:gd name="T34" fmla="*/ 45 w 910"/>
                  <a:gd name="T35" fmla="*/ 91 h 455"/>
                  <a:gd name="T36" fmla="*/ 864 w 910"/>
                  <a:gd name="T37" fmla="*/ 91 h 455"/>
                  <a:gd name="T38" fmla="*/ 910 w 910"/>
                  <a:gd name="T39" fmla="*/ 46 h 455"/>
                  <a:gd name="T40" fmla="*/ 864 w 910"/>
                  <a:gd name="T41" fmla="*/ 0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0" h="455">
                    <a:moveTo>
                      <a:pt x="773" y="364"/>
                    </a:moveTo>
                    <a:cubicBezTo>
                      <a:pt x="136" y="364"/>
                      <a:pt x="136" y="364"/>
                      <a:pt x="136" y="364"/>
                    </a:cubicBezTo>
                    <a:cubicBezTo>
                      <a:pt x="111" y="364"/>
                      <a:pt x="91" y="385"/>
                      <a:pt x="91" y="410"/>
                    </a:cubicBezTo>
                    <a:cubicBezTo>
                      <a:pt x="91" y="435"/>
                      <a:pt x="111" y="455"/>
                      <a:pt x="136" y="455"/>
                    </a:cubicBezTo>
                    <a:cubicBezTo>
                      <a:pt x="773" y="455"/>
                      <a:pt x="773" y="455"/>
                      <a:pt x="773" y="455"/>
                    </a:cubicBezTo>
                    <a:cubicBezTo>
                      <a:pt x="799" y="455"/>
                      <a:pt x="819" y="435"/>
                      <a:pt x="819" y="410"/>
                    </a:cubicBezTo>
                    <a:cubicBezTo>
                      <a:pt x="819" y="385"/>
                      <a:pt x="799" y="364"/>
                      <a:pt x="773" y="364"/>
                    </a:cubicBezTo>
                    <a:close/>
                    <a:moveTo>
                      <a:pt x="819" y="182"/>
                    </a:moveTo>
                    <a:cubicBezTo>
                      <a:pt x="91" y="182"/>
                      <a:pt x="91" y="182"/>
                      <a:pt x="91" y="182"/>
                    </a:cubicBezTo>
                    <a:cubicBezTo>
                      <a:pt x="66" y="182"/>
                      <a:pt x="45" y="203"/>
                      <a:pt x="45" y="228"/>
                    </a:cubicBezTo>
                    <a:cubicBezTo>
                      <a:pt x="45" y="253"/>
                      <a:pt x="66" y="273"/>
                      <a:pt x="91" y="273"/>
                    </a:cubicBezTo>
                    <a:cubicBezTo>
                      <a:pt x="819" y="273"/>
                      <a:pt x="819" y="273"/>
                      <a:pt x="819" y="273"/>
                    </a:cubicBezTo>
                    <a:cubicBezTo>
                      <a:pt x="844" y="273"/>
                      <a:pt x="864" y="253"/>
                      <a:pt x="864" y="228"/>
                    </a:cubicBezTo>
                    <a:cubicBezTo>
                      <a:pt x="864" y="203"/>
                      <a:pt x="844" y="182"/>
                      <a:pt x="819" y="182"/>
                    </a:cubicBezTo>
                    <a:close/>
                    <a:moveTo>
                      <a:pt x="864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ubicBezTo>
                      <a:pt x="864" y="91"/>
                      <a:pt x="864" y="91"/>
                      <a:pt x="864" y="91"/>
                    </a:cubicBezTo>
                    <a:cubicBezTo>
                      <a:pt x="890" y="91"/>
                      <a:pt x="910" y="71"/>
                      <a:pt x="910" y="46"/>
                    </a:cubicBezTo>
                    <a:cubicBezTo>
                      <a:pt x="910" y="21"/>
                      <a:pt x="890" y="0"/>
                      <a:pt x="86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2116364" y="5112875"/>
              <a:ext cx="756000" cy="756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696575" y="3992750"/>
            <a:ext cx="527544" cy="527544"/>
            <a:chOff x="2205591" y="2704022"/>
            <a:chExt cx="576000" cy="576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2356428" y="2874941"/>
              <a:ext cx="302671" cy="288000"/>
              <a:chOff x="1588" y="4763"/>
              <a:chExt cx="6746875" cy="6419850"/>
            </a:xfrm>
            <a:solidFill>
              <a:schemeClr val="bg1"/>
            </a:solidFill>
          </p:grpSpPr>
          <p:sp>
            <p:nvSpPr>
              <p:cNvPr id="14" name="Freeform 5"/>
              <p:cNvSpPr>
                <a:spLocks noEditPoints="1"/>
              </p:cNvSpPr>
              <p:nvPr/>
            </p:nvSpPr>
            <p:spPr bwMode="auto">
              <a:xfrm>
                <a:off x="1588" y="4763"/>
                <a:ext cx="6746875" cy="6419850"/>
              </a:xfrm>
              <a:custGeom>
                <a:avLst/>
                <a:gdLst>
                  <a:gd name="T0" fmla="*/ 1645 w 1796"/>
                  <a:gd name="T1" fmla="*/ 0 h 1709"/>
                  <a:gd name="T2" fmla="*/ 151 w 1796"/>
                  <a:gd name="T3" fmla="*/ 0 h 1709"/>
                  <a:gd name="T4" fmla="*/ 0 w 1796"/>
                  <a:gd name="T5" fmla="*/ 151 h 1709"/>
                  <a:gd name="T6" fmla="*/ 0 w 1796"/>
                  <a:gd name="T7" fmla="*/ 1307 h 1709"/>
                  <a:gd name="T8" fmla="*/ 151 w 1796"/>
                  <a:gd name="T9" fmla="*/ 1458 h 1709"/>
                  <a:gd name="T10" fmla="*/ 606 w 1796"/>
                  <a:gd name="T11" fmla="*/ 1458 h 1709"/>
                  <a:gd name="T12" fmla="*/ 526 w 1796"/>
                  <a:gd name="T13" fmla="*/ 1545 h 1709"/>
                  <a:gd name="T14" fmla="*/ 483 w 1796"/>
                  <a:gd name="T15" fmla="*/ 1590 h 1709"/>
                  <a:gd name="T16" fmla="*/ 479 w 1796"/>
                  <a:gd name="T17" fmla="*/ 1659 h 1709"/>
                  <a:gd name="T18" fmla="*/ 593 w 1796"/>
                  <a:gd name="T19" fmla="*/ 1709 h 1709"/>
                  <a:gd name="T20" fmla="*/ 1203 w 1796"/>
                  <a:gd name="T21" fmla="*/ 1709 h 1709"/>
                  <a:gd name="T22" fmla="*/ 1316 w 1796"/>
                  <a:gd name="T23" fmla="*/ 1659 h 1709"/>
                  <a:gd name="T24" fmla="*/ 1312 w 1796"/>
                  <a:gd name="T25" fmla="*/ 1590 h 1709"/>
                  <a:gd name="T26" fmla="*/ 1270 w 1796"/>
                  <a:gd name="T27" fmla="*/ 1545 h 1709"/>
                  <a:gd name="T28" fmla="*/ 1190 w 1796"/>
                  <a:gd name="T29" fmla="*/ 1458 h 1709"/>
                  <a:gd name="T30" fmla="*/ 1645 w 1796"/>
                  <a:gd name="T31" fmla="*/ 1458 h 1709"/>
                  <a:gd name="T32" fmla="*/ 1796 w 1796"/>
                  <a:gd name="T33" fmla="*/ 1307 h 1709"/>
                  <a:gd name="T34" fmla="*/ 1796 w 1796"/>
                  <a:gd name="T35" fmla="*/ 151 h 1709"/>
                  <a:gd name="T36" fmla="*/ 1645 w 1796"/>
                  <a:gd name="T37" fmla="*/ 0 h 1709"/>
                  <a:gd name="T38" fmla="*/ 1231 w 1796"/>
                  <a:gd name="T39" fmla="*/ 1585 h 1709"/>
                  <a:gd name="T40" fmla="*/ 1267 w 1796"/>
                  <a:gd name="T41" fmla="*/ 1622 h 1709"/>
                  <a:gd name="T42" fmla="*/ 1265 w 1796"/>
                  <a:gd name="T43" fmla="*/ 1635 h 1709"/>
                  <a:gd name="T44" fmla="*/ 1203 w 1796"/>
                  <a:gd name="T45" fmla="*/ 1653 h 1709"/>
                  <a:gd name="T46" fmla="*/ 593 w 1796"/>
                  <a:gd name="T47" fmla="*/ 1653 h 1709"/>
                  <a:gd name="T48" fmla="*/ 530 w 1796"/>
                  <a:gd name="T49" fmla="*/ 1635 h 1709"/>
                  <a:gd name="T50" fmla="*/ 528 w 1796"/>
                  <a:gd name="T51" fmla="*/ 1623 h 1709"/>
                  <a:gd name="T52" fmla="*/ 528 w 1796"/>
                  <a:gd name="T53" fmla="*/ 1623 h 1709"/>
                  <a:gd name="T54" fmla="*/ 565 w 1796"/>
                  <a:gd name="T55" fmla="*/ 1585 h 1709"/>
                  <a:gd name="T56" fmla="*/ 672 w 1796"/>
                  <a:gd name="T57" fmla="*/ 1458 h 1709"/>
                  <a:gd name="T58" fmla="*/ 1124 w 1796"/>
                  <a:gd name="T59" fmla="*/ 1458 h 1709"/>
                  <a:gd name="T60" fmla="*/ 1231 w 1796"/>
                  <a:gd name="T61" fmla="*/ 1585 h 1709"/>
                  <a:gd name="T62" fmla="*/ 1684 w 1796"/>
                  <a:gd name="T63" fmla="*/ 1307 h 1709"/>
                  <a:gd name="T64" fmla="*/ 1645 w 1796"/>
                  <a:gd name="T65" fmla="*/ 1346 h 1709"/>
                  <a:gd name="T66" fmla="*/ 151 w 1796"/>
                  <a:gd name="T67" fmla="*/ 1346 h 1709"/>
                  <a:gd name="T68" fmla="*/ 112 w 1796"/>
                  <a:gd name="T69" fmla="*/ 1307 h 1709"/>
                  <a:gd name="T70" fmla="*/ 112 w 1796"/>
                  <a:gd name="T71" fmla="*/ 151 h 1709"/>
                  <a:gd name="T72" fmla="*/ 151 w 1796"/>
                  <a:gd name="T73" fmla="*/ 112 h 1709"/>
                  <a:gd name="T74" fmla="*/ 1645 w 1796"/>
                  <a:gd name="T75" fmla="*/ 112 h 1709"/>
                  <a:gd name="T76" fmla="*/ 1684 w 1796"/>
                  <a:gd name="T77" fmla="*/ 151 h 1709"/>
                  <a:gd name="T78" fmla="*/ 1684 w 1796"/>
                  <a:gd name="T79" fmla="*/ 1307 h 1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96" h="1709">
                    <a:moveTo>
                      <a:pt x="1645" y="0"/>
                    </a:moveTo>
                    <a:cubicBezTo>
                      <a:pt x="151" y="0"/>
                      <a:pt x="151" y="0"/>
                      <a:pt x="151" y="0"/>
                    </a:cubicBezTo>
                    <a:cubicBezTo>
                      <a:pt x="68" y="0"/>
                      <a:pt x="0" y="67"/>
                      <a:pt x="0" y="151"/>
                    </a:cubicBezTo>
                    <a:cubicBezTo>
                      <a:pt x="0" y="1307"/>
                      <a:pt x="0" y="1307"/>
                      <a:pt x="0" y="1307"/>
                    </a:cubicBezTo>
                    <a:cubicBezTo>
                      <a:pt x="0" y="1390"/>
                      <a:pt x="68" y="1458"/>
                      <a:pt x="151" y="1458"/>
                    </a:cubicBezTo>
                    <a:cubicBezTo>
                      <a:pt x="606" y="1458"/>
                      <a:pt x="606" y="1458"/>
                      <a:pt x="606" y="1458"/>
                    </a:cubicBezTo>
                    <a:cubicBezTo>
                      <a:pt x="582" y="1488"/>
                      <a:pt x="544" y="1527"/>
                      <a:pt x="526" y="1545"/>
                    </a:cubicBezTo>
                    <a:cubicBezTo>
                      <a:pt x="506" y="1564"/>
                      <a:pt x="491" y="1579"/>
                      <a:pt x="483" y="1590"/>
                    </a:cubicBezTo>
                    <a:cubicBezTo>
                      <a:pt x="472" y="1605"/>
                      <a:pt x="467" y="1634"/>
                      <a:pt x="479" y="1659"/>
                    </a:cubicBezTo>
                    <a:cubicBezTo>
                      <a:pt x="491" y="1682"/>
                      <a:pt x="520" y="1709"/>
                      <a:pt x="593" y="1709"/>
                    </a:cubicBezTo>
                    <a:cubicBezTo>
                      <a:pt x="1203" y="1709"/>
                      <a:pt x="1203" y="1709"/>
                      <a:pt x="1203" y="1709"/>
                    </a:cubicBezTo>
                    <a:cubicBezTo>
                      <a:pt x="1276" y="1709"/>
                      <a:pt x="1305" y="1682"/>
                      <a:pt x="1316" y="1659"/>
                    </a:cubicBezTo>
                    <a:cubicBezTo>
                      <a:pt x="1329" y="1634"/>
                      <a:pt x="1324" y="1605"/>
                      <a:pt x="1312" y="1590"/>
                    </a:cubicBezTo>
                    <a:cubicBezTo>
                      <a:pt x="1304" y="1579"/>
                      <a:pt x="1289" y="1564"/>
                      <a:pt x="1270" y="1545"/>
                    </a:cubicBezTo>
                    <a:cubicBezTo>
                      <a:pt x="1252" y="1527"/>
                      <a:pt x="1213" y="1488"/>
                      <a:pt x="1190" y="1458"/>
                    </a:cubicBezTo>
                    <a:cubicBezTo>
                      <a:pt x="1645" y="1458"/>
                      <a:pt x="1645" y="1458"/>
                      <a:pt x="1645" y="1458"/>
                    </a:cubicBezTo>
                    <a:cubicBezTo>
                      <a:pt x="1728" y="1458"/>
                      <a:pt x="1796" y="1390"/>
                      <a:pt x="1796" y="1307"/>
                    </a:cubicBezTo>
                    <a:cubicBezTo>
                      <a:pt x="1796" y="151"/>
                      <a:pt x="1796" y="151"/>
                      <a:pt x="1796" y="151"/>
                    </a:cubicBezTo>
                    <a:cubicBezTo>
                      <a:pt x="1796" y="67"/>
                      <a:pt x="1728" y="0"/>
                      <a:pt x="1645" y="0"/>
                    </a:cubicBezTo>
                    <a:close/>
                    <a:moveTo>
                      <a:pt x="1231" y="1585"/>
                    </a:moveTo>
                    <a:cubicBezTo>
                      <a:pt x="1247" y="1601"/>
                      <a:pt x="1262" y="1616"/>
                      <a:pt x="1267" y="1622"/>
                    </a:cubicBezTo>
                    <a:cubicBezTo>
                      <a:pt x="1267" y="1622"/>
                      <a:pt x="1269" y="1629"/>
                      <a:pt x="1265" y="1635"/>
                    </a:cubicBezTo>
                    <a:cubicBezTo>
                      <a:pt x="1258" y="1646"/>
                      <a:pt x="1235" y="1653"/>
                      <a:pt x="1203" y="1653"/>
                    </a:cubicBezTo>
                    <a:cubicBezTo>
                      <a:pt x="593" y="1653"/>
                      <a:pt x="593" y="1653"/>
                      <a:pt x="593" y="1653"/>
                    </a:cubicBezTo>
                    <a:cubicBezTo>
                      <a:pt x="561" y="1653"/>
                      <a:pt x="538" y="1646"/>
                      <a:pt x="530" y="1635"/>
                    </a:cubicBezTo>
                    <a:cubicBezTo>
                      <a:pt x="527" y="1629"/>
                      <a:pt x="528" y="1623"/>
                      <a:pt x="528" y="1623"/>
                    </a:cubicBezTo>
                    <a:cubicBezTo>
                      <a:pt x="528" y="1623"/>
                      <a:pt x="528" y="1623"/>
                      <a:pt x="528" y="1623"/>
                    </a:cubicBezTo>
                    <a:cubicBezTo>
                      <a:pt x="534" y="1616"/>
                      <a:pt x="549" y="1601"/>
                      <a:pt x="565" y="1585"/>
                    </a:cubicBezTo>
                    <a:cubicBezTo>
                      <a:pt x="614" y="1536"/>
                      <a:pt x="654" y="1494"/>
                      <a:pt x="672" y="1458"/>
                    </a:cubicBezTo>
                    <a:cubicBezTo>
                      <a:pt x="1124" y="1458"/>
                      <a:pt x="1124" y="1458"/>
                      <a:pt x="1124" y="1458"/>
                    </a:cubicBezTo>
                    <a:cubicBezTo>
                      <a:pt x="1142" y="1494"/>
                      <a:pt x="1182" y="1536"/>
                      <a:pt x="1231" y="1585"/>
                    </a:cubicBezTo>
                    <a:close/>
                    <a:moveTo>
                      <a:pt x="1684" y="1307"/>
                    </a:moveTo>
                    <a:cubicBezTo>
                      <a:pt x="1684" y="1328"/>
                      <a:pt x="1666" y="1346"/>
                      <a:pt x="1645" y="1346"/>
                    </a:cubicBezTo>
                    <a:cubicBezTo>
                      <a:pt x="151" y="1346"/>
                      <a:pt x="151" y="1346"/>
                      <a:pt x="151" y="1346"/>
                    </a:cubicBezTo>
                    <a:cubicBezTo>
                      <a:pt x="129" y="1346"/>
                      <a:pt x="112" y="1328"/>
                      <a:pt x="112" y="1307"/>
                    </a:cubicBezTo>
                    <a:cubicBezTo>
                      <a:pt x="112" y="151"/>
                      <a:pt x="112" y="151"/>
                      <a:pt x="112" y="151"/>
                    </a:cubicBezTo>
                    <a:cubicBezTo>
                      <a:pt x="112" y="129"/>
                      <a:pt x="129" y="112"/>
                      <a:pt x="151" y="112"/>
                    </a:cubicBezTo>
                    <a:cubicBezTo>
                      <a:pt x="1645" y="112"/>
                      <a:pt x="1645" y="112"/>
                      <a:pt x="1645" y="112"/>
                    </a:cubicBezTo>
                    <a:cubicBezTo>
                      <a:pt x="1666" y="112"/>
                      <a:pt x="1684" y="129"/>
                      <a:pt x="1684" y="151"/>
                    </a:cubicBezTo>
                    <a:lnTo>
                      <a:pt x="1684" y="130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Freeform 6"/>
              <p:cNvSpPr>
                <a:spLocks noEditPoints="1"/>
              </p:cNvSpPr>
              <p:nvPr/>
            </p:nvSpPr>
            <p:spPr bwMode="auto">
              <a:xfrm>
                <a:off x="842963" y="846138"/>
                <a:ext cx="5064125" cy="3376613"/>
              </a:xfrm>
              <a:custGeom>
                <a:avLst/>
                <a:gdLst>
                  <a:gd name="T0" fmla="*/ 1252 w 1348"/>
                  <a:gd name="T1" fmla="*/ 0 h 899"/>
                  <a:gd name="T2" fmla="*/ 96 w 1348"/>
                  <a:gd name="T3" fmla="*/ 0 h 899"/>
                  <a:gd name="T4" fmla="*/ 0 w 1348"/>
                  <a:gd name="T5" fmla="*/ 95 h 899"/>
                  <a:gd name="T6" fmla="*/ 0 w 1348"/>
                  <a:gd name="T7" fmla="*/ 803 h 899"/>
                  <a:gd name="T8" fmla="*/ 96 w 1348"/>
                  <a:gd name="T9" fmla="*/ 899 h 899"/>
                  <a:gd name="T10" fmla="*/ 1252 w 1348"/>
                  <a:gd name="T11" fmla="*/ 899 h 899"/>
                  <a:gd name="T12" fmla="*/ 1348 w 1348"/>
                  <a:gd name="T13" fmla="*/ 803 h 899"/>
                  <a:gd name="T14" fmla="*/ 1348 w 1348"/>
                  <a:gd name="T15" fmla="*/ 95 h 899"/>
                  <a:gd name="T16" fmla="*/ 1252 w 1348"/>
                  <a:gd name="T17" fmla="*/ 0 h 899"/>
                  <a:gd name="T18" fmla="*/ 1291 w 1348"/>
                  <a:gd name="T19" fmla="*/ 803 h 899"/>
                  <a:gd name="T20" fmla="*/ 1252 w 1348"/>
                  <a:gd name="T21" fmla="*/ 843 h 899"/>
                  <a:gd name="T22" fmla="*/ 96 w 1348"/>
                  <a:gd name="T23" fmla="*/ 843 h 899"/>
                  <a:gd name="T24" fmla="*/ 56 w 1348"/>
                  <a:gd name="T25" fmla="*/ 803 h 899"/>
                  <a:gd name="T26" fmla="*/ 56 w 1348"/>
                  <a:gd name="T27" fmla="*/ 95 h 899"/>
                  <a:gd name="T28" fmla="*/ 96 w 1348"/>
                  <a:gd name="T29" fmla="*/ 56 h 899"/>
                  <a:gd name="T30" fmla="*/ 1252 w 1348"/>
                  <a:gd name="T31" fmla="*/ 56 h 899"/>
                  <a:gd name="T32" fmla="*/ 1291 w 1348"/>
                  <a:gd name="T33" fmla="*/ 95 h 899"/>
                  <a:gd name="T34" fmla="*/ 1291 w 1348"/>
                  <a:gd name="T35" fmla="*/ 803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48" h="899">
                    <a:moveTo>
                      <a:pt x="1252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43" y="0"/>
                      <a:pt x="0" y="43"/>
                      <a:pt x="0" y="95"/>
                    </a:cubicBezTo>
                    <a:cubicBezTo>
                      <a:pt x="0" y="803"/>
                      <a:pt x="0" y="803"/>
                      <a:pt x="0" y="803"/>
                    </a:cubicBezTo>
                    <a:cubicBezTo>
                      <a:pt x="0" y="856"/>
                      <a:pt x="43" y="899"/>
                      <a:pt x="96" y="899"/>
                    </a:cubicBezTo>
                    <a:cubicBezTo>
                      <a:pt x="1252" y="899"/>
                      <a:pt x="1252" y="899"/>
                      <a:pt x="1252" y="899"/>
                    </a:cubicBezTo>
                    <a:cubicBezTo>
                      <a:pt x="1305" y="899"/>
                      <a:pt x="1348" y="856"/>
                      <a:pt x="1348" y="803"/>
                    </a:cubicBezTo>
                    <a:cubicBezTo>
                      <a:pt x="1348" y="95"/>
                      <a:pt x="1348" y="95"/>
                      <a:pt x="1348" y="95"/>
                    </a:cubicBezTo>
                    <a:cubicBezTo>
                      <a:pt x="1348" y="43"/>
                      <a:pt x="1305" y="0"/>
                      <a:pt x="1252" y="0"/>
                    </a:cubicBezTo>
                    <a:close/>
                    <a:moveTo>
                      <a:pt x="1291" y="803"/>
                    </a:moveTo>
                    <a:cubicBezTo>
                      <a:pt x="1291" y="825"/>
                      <a:pt x="1274" y="843"/>
                      <a:pt x="1252" y="843"/>
                    </a:cubicBezTo>
                    <a:cubicBezTo>
                      <a:pt x="96" y="843"/>
                      <a:pt x="96" y="843"/>
                      <a:pt x="96" y="843"/>
                    </a:cubicBezTo>
                    <a:cubicBezTo>
                      <a:pt x="74" y="843"/>
                      <a:pt x="56" y="825"/>
                      <a:pt x="56" y="803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74"/>
                      <a:pt x="74" y="56"/>
                      <a:pt x="96" y="56"/>
                    </a:cubicBezTo>
                    <a:cubicBezTo>
                      <a:pt x="1252" y="56"/>
                      <a:pt x="1252" y="56"/>
                      <a:pt x="1252" y="56"/>
                    </a:cubicBezTo>
                    <a:cubicBezTo>
                      <a:pt x="1274" y="56"/>
                      <a:pt x="1291" y="74"/>
                      <a:pt x="1291" y="95"/>
                    </a:cubicBezTo>
                    <a:lnTo>
                      <a:pt x="1291" y="8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7"/>
              <p:cNvSpPr>
                <a:spLocks noEditPoints="1"/>
              </p:cNvSpPr>
              <p:nvPr/>
            </p:nvSpPr>
            <p:spPr bwMode="auto">
              <a:xfrm>
                <a:off x="3059113" y="4321176"/>
                <a:ext cx="631825" cy="630238"/>
              </a:xfrm>
              <a:custGeom>
                <a:avLst/>
                <a:gdLst>
                  <a:gd name="T0" fmla="*/ 84 w 168"/>
                  <a:gd name="T1" fmla="*/ 0 h 168"/>
                  <a:gd name="T2" fmla="*/ 0 w 168"/>
                  <a:gd name="T3" fmla="*/ 84 h 168"/>
                  <a:gd name="T4" fmla="*/ 84 w 168"/>
                  <a:gd name="T5" fmla="*/ 168 h 168"/>
                  <a:gd name="T6" fmla="*/ 168 w 168"/>
                  <a:gd name="T7" fmla="*/ 84 h 168"/>
                  <a:gd name="T8" fmla="*/ 84 w 168"/>
                  <a:gd name="T9" fmla="*/ 0 h 168"/>
                  <a:gd name="T10" fmla="*/ 84 w 168"/>
                  <a:gd name="T11" fmla="*/ 112 h 168"/>
                  <a:gd name="T12" fmla="*/ 56 w 168"/>
                  <a:gd name="T13" fmla="*/ 84 h 168"/>
                  <a:gd name="T14" fmla="*/ 84 w 168"/>
                  <a:gd name="T15" fmla="*/ 56 h 168"/>
                  <a:gd name="T16" fmla="*/ 112 w 168"/>
                  <a:gd name="T17" fmla="*/ 84 h 168"/>
                  <a:gd name="T18" fmla="*/ 84 w 168"/>
                  <a:gd name="T19" fmla="*/ 11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8" h="168">
                    <a:moveTo>
                      <a:pt x="84" y="0"/>
                    </a:moveTo>
                    <a:cubicBezTo>
                      <a:pt x="38" y="0"/>
                      <a:pt x="0" y="38"/>
                      <a:pt x="0" y="84"/>
                    </a:cubicBezTo>
                    <a:cubicBezTo>
                      <a:pt x="0" y="131"/>
                      <a:pt x="38" y="168"/>
                      <a:pt x="84" y="168"/>
                    </a:cubicBezTo>
                    <a:cubicBezTo>
                      <a:pt x="130" y="168"/>
                      <a:pt x="168" y="131"/>
                      <a:pt x="168" y="84"/>
                    </a:cubicBezTo>
                    <a:cubicBezTo>
                      <a:pt x="168" y="38"/>
                      <a:pt x="130" y="0"/>
                      <a:pt x="84" y="0"/>
                    </a:cubicBezTo>
                    <a:close/>
                    <a:moveTo>
                      <a:pt x="84" y="112"/>
                    </a:moveTo>
                    <a:cubicBezTo>
                      <a:pt x="68" y="112"/>
                      <a:pt x="56" y="100"/>
                      <a:pt x="56" y="84"/>
                    </a:cubicBezTo>
                    <a:cubicBezTo>
                      <a:pt x="56" y="69"/>
                      <a:pt x="68" y="56"/>
                      <a:pt x="84" y="56"/>
                    </a:cubicBezTo>
                    <a:cubicBezTo>
                      <a:pt x="99" y="56"/>
                      <a:pt x="112" y="69"/>
                      <a:pt x="112" y="84"/>
                    </a:cubicBezTo>
                    <a:cubicBezTo>
                      <a:pt x="112" y="100"/>
                      <a:pt x="99" y="112"/>
                      <a:pt x="84" y="1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2528888" y="2533651"/>
                <a:ext cx="628650" cy="1262063"/>
              </a:xfrm>
              <a:custGeom>
                <a:avLst/>
                <a:gdLst>
                  <a:gd name="T0" fmla="*/ 125 w 167"/>
                  <a:gd name="T1" fmla="*/ 0 h 336"/>
                  <a:gd name="T2" fmla="*/ 42 w 167"/>
                  <a:gd name="T3" fmla="*/ 0 h 336"/>
                  <a:gd name="T4" fmla="*/ 0 w 167"/>
                  <a:gd name="T5" fmla="*/ 42 h 336"/>
                  <a:gd name="T6" fmla="*/ 0 w 167"/>
                  <a:gd name="T7" fmla="*/ 294 h 336"/>
                  <a:gd name="T8" fmla="*/ 42 w 167"/>
                  <a:gd name="T9" fmla="*/ 336 h 336"/>
                  <a:gd name="T10" fmla="*/ 125 w 167"/>
                  <a:gd name="T11" fmla="*/ 336 h 336"/>
                  <a:gd name="T12" fmla="*/ 167 w 167"/>
                  <a:gd name="T13" fmla="*/ 294 h 336"/>
                  <a:gd name="T14" fmla="*/ 167 w 167"/>
                  <a:gd name="T15" fmla="*/ 42 h 336"/>
                  <a:gd name="T16" fmla="*/ 125 w 167"/>
                  <a:gd name="T1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336">
                    <a:moveTo>
                      <a:pt x="125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8"/>
                      <a:pt x="0" y="42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0" y="317"/>
                      <a:pt x="19" y="336"/>
                      <a:pt x="42" y="336"/>
                    </a:cubicBezTo>
                    <a:cubicBezTo>
                      <a:pt x="125" y="336"/>
                      <a:pt x="125" y="336"/>
                      <a:pt x="125" y="336"/>
                    </a:cubicBezTo>
                    <a:cubicBezTo>
                      <a:pt x="148" y="336"/>
                      <a:pt x="167" y="317"/>
                      <a:pt x="167" y="294"/>
                    </a:cubicBezTo>
                    <a:cubicBezTo>
                      <a:pt x="167" y="42"/>
                      <a:pt x="167" y="42"/>
                      <a:pt x="167" y="42"/>
                    </a:cubicBezTo>
                    <a:cubicBezTo>
                      <a:pt x="167" y="18"/>
                      <a:pt x="148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9"/>
              <p:cNvSpPr/>
              <p:nvPr/>
            </p:nvSpPr>
            <p:spPr bwMode="auto">
              <a:xfrm>
                <a:off x="4632326" y="1266826"/>
                <a:ext cx="635000" cy="2528888"/>
              </a:xfrm>
              <a:custGeom>
                <a:avLst/>
                <a:gdLst>
                  <a:gd name="T0" fmla="*/ 126 w 169"/>
                  <a:gd name="T1" fmla="*/ 0 h 673"/>
                  <a:gd name="T2" fmla="*/ 42 w 169"/>
                  <a:gd name="T3" fmla="*/ 0 h 673"/>
                  <a:gd name="T4" fmla="*/ 0 w 169"/>
                  <a:gd name="T5" fmla="*/ 41 h 673"/>
                  <a:gd name="T6" fmla="*/ 0 w 169"/>
                  <a:gd name="T7" fmla="*/ 632 h 673"/>
                  <a:gd name="T8" fmla="*/ 42 w 169"/>
                  <a:gd name="T9" fmla="*/ 673 h 673"/>
                  <a:gd name="T10" fmla="*/ 126 w 169"/>
                  <a:gd name="T11" fmla="*/ 673 h 673"/>
                  <a:gd name="T12" fmla="*/ 169 w 169"/>
                  <a:gd name="T13" fmla="*/ 632 h 673"/>
                  <a:gd name="T14" fmla="*/ 169 w 169"/>
                  <a:gd name="T15" fmla="*/ 41 h 673"/>
                  <a:gd name="T16" fmla="*/ 126 w 169"/>
                  <a:gd name="T17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673">
                    <a:moveTo>
                      <a:pt x="126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9"/>
                      <a:pt x="0" y="41"/>
                    </a:cubicBezTo>
                    <a:cubicBezTo>
                      <a:pt x="0" y="632"/>
                      <a:pt x="0" y="632"/>
                      <a:pt x="0" y="632"/>
                    </a:cubicBezTo>
                    <a:cubicBezTo>
                      <a:pt x="0" y="655"/>
                      <a:pt x="19" y="673"/>
                      <a:pt x="42" y="673"/>
                    </a:cubicBezTo>
                    <a:cubicBezTo>
                      <a:pt x="126" y="673"/>
                      <a:pt x="126" y="673"/>
                      <a:pt x="126" y="673"/>
                    </a:cubicBezTo>
                    <a:cubicBezTo>
                      <a:pt x="150" y="673"/>
                      <a:pt x="169" y="655"/>
                      <a:pt x="169" y="632"/>
                    </a:cubicBezTo>
                    <a:cubicBezTo>
                      <a:pt x="169" y="41"/>
                      <a:pt x="169" y="41"/>
                      <a:pt x="169" y="41"/>
                    </a:cubicBezTo>
                    <a:cubicBezTo>
                      <a:pt x="169" y="19"/>
                      <a:pt x="150" y="0"/>
                      <a:pt x="1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10"/>
              <p:cNvSpPr/>
              <p:nvPr/>
            </p:nvSpPr>
            <p:spPr bwMode="auto">
              <a:xfrm>
                <a:off x="3584576" y="2112963"/>
                <a:ext cx="627063" cy="1682750"/>
              </a:xfrm>
              <a:custGeom>
                <a:avLst/>
                <a:gdLst>
                  <a:gd name="T0" fmla="*/ 125 w 167"/>
                  <a:gd name="T1" fmla="*/ 0 h 448"/>
                  <a:gd name="T2" fmla="*/ 41 w 167"/>
                  <a:gd name="T3" fmla="*/ 0 h 448"/>
                  <a:gd name="T4" fmla="*/ 0 w 167"/>
                  <a:gd name="T5" fmla="*/ 40 h 448"/>
                  <a:gd name="T6" fmla="*/ 0 w 167"/>
                  <a:gd name="T7" fmla="*/ 407 h 448"/>
                  <a:gd name="T8" fmla="*/ 41 w 167"/>
                  <a:gd name="T9" fmla="*/ 448 h 448"/>
                  <a:gd name="T10" fmla="*/ 125 w 167"/>
                  <a:gd name="T11" fmla="*/ 448 h 448"/>
                  <a:gd name="T12" fmla="*/ 167 w 167"/>
                  <a:gd name="T13" fmla="*/ 407 h 448"/>
                  <a:gd name="T14" fmla="*/ 167 w 167"/>
                  <a:gd name="T15" fmla="*/ 40 h 448"/>
                  <a:gd name="T16" fmla="*/ 125 w 167"/>
                  <a:gd name="T17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448">
                    <a:moveTo>
                      <a:pt x="125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07"/>
                      <a:pt x="0" y="407"/>
                      <a:pt x="0" y="407"/>
                    </a:cubicBezTo>
                    <a:cubicBezTo>
                      <a:pt x="0" y="430"/>
                      <a:pt x="18" y="448"/>
                      <a:pt x="41" y="448"/>
                    </a:cubicBezTo>
                    <a:cubicBezTo>
                      <a:pt x="125" y="448"/>
                      <a:pt x="125" y="448"/>
                      <a:pt x="125" y="448"/>
                    </a:cubicBezTo>
                    <a:cubicBezTo>
                      <a:pt x="148" y="448"/>
                      <a:pt x="167" y="430"/>
                      <a:pt x="167" y="407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7" y="18"/>
                      <a:pt x="148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11"/>
              <p:cNvSpPr/>
              <p:nvPr/>
            </p:nvSpPr>
            <p:spPr bwMode="auto">
              <a:xfrm>
                <a:off x="1474788" y="1687513"/>
                <a:ext cx="633413" cy="2108200"/>
              </a:xfrm>
              <a:custGeom>
                <a:avLst/>
                <a:gdLst>
                  <a:gd name="T0" fmla="*/ 127 w 169"/>
                  <a:gd name="T1" fmla="*/ 0 h 561"/>
                  <a:gd name="T2" fmla="*/ 43 w 169"/>
                  <a:gd name="T3" fmla="*/ 0 h 561"/>
                  <a:gd name="T4" fmla="*/ 0 w 169"/>
                  <a:gd name="T5" fmla="*/ 40 h 561"/>
                  <a:gd name="T6" fmla="*/ 0 w 169"/>
                  <a:gd name="T7" fmla="*/ 521 h 561"/>
                  <a:gd name="T8" fmla="*/ 43 w 169"/>
                  <a:gd name="T9" fmla="*/ 561 h 561"/>
                  <a:gd name="T10" fmla="*/ 127 w 169"/>
                  <a:gd name="T11" fmla="*/ 561 h 561"/>
                  <a:gd name="T12" fmla="*/ 169 w 169"/>
                  <a:gd name="T13" fmla="*/ 521 h 561"/>
                  <a:gd name="T14" fmla="*/ 169 w 169"/>
                  <a:gd name="T15" fmla="*/ 40 h 561"/>
                  <a:gd name="T16" fmla="*/ 127 w 169"/>
                  <a:gd name="T17" fmla="*/ 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561">
                    <a:moveTo>
                      <a:pt x="127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8"/>
                      <a:pt x="0" y="40"/>
                    </a:cubicBezTo>
                    <a:cubicBezTo>
                      <a:pt x="0" y="521"/>
                      <a:pt x="0" y="521"/>
                      <a:pt x="0" y="521"/>
                    </a:cubicBezTo>
                    <a:cubicBezTo>
                      <a:pt x="0" y="543"/>
                      <a:pt x="19" y="561"/>
                      <a:pt x="43" y="561"/>
                    </a:cubicBezTo>
                    <a:cubicBezTo>
                      <a:pt x="127" y="561"/>
                      <a:pt x="127" y="561"/>
                      <a:pt x="127" y="561"/>
                    </a:cubicBezTo>
                    <a:cubicBezTo>
                      <a:pt x="150" y="561"/>
                      <a:pt x="169" y="543"/>
                      <a:pt x="169" y="521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18"/>
                      <a:pt x="150" y="0"/>
                      <a:pt x="1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2205591" y="2704022"/>
              <a:ext cx="576000" cy="576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Content Placeholder 2"/>
          <p:cNvSpPr txBox="1"/>
          <p:nvPr/>
        </p:nvSpPr>
        <p:spPr>
          <a:xfrm>
            <a:off x="5928123" y="2955478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5928123" y="3229418"/>
            <a:ext cx="4976309" cy="28187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Content Placeholder 2"/>
          <p:cNvSpPr txBox="1"/>
          <p:nvPr/>
        </p:nvSpPr>
        <p:spPr>
          <a:xfrm>
            <a:off x="5928123" y="4367376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Content Placeholder 2"/>
          <p:cNvSpPr txBox="1"/>
          <p:nvPr/>
        </p:nvSpPr>
        <p:spPr>
          <a:xfrm>
            <a:off x="5928123" y="4595011"/>
            <a:ext cx="1613740" cy="59093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Content Placeholder 2"/>
          <p:cNvSpPr txBox="1"/>
          <p:nvPr/>
        </p:nvSpPr>
        <p:spPr>
          <a:xfrm>
            <a:off x="7629756" y="4367376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Content Placeholder 2"/>
          <p:cNvSpPr txBox="1"/>
          <p:nvPr/>
        </p:nvSpPr>
        <p:spPr>
          <a:xfrm>
            <a:off x="7629756" y="4595011"/>
            <a:ext cx="1613740" cy="59093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Content Placeholder 2"/>
          <p:cNvSpPr txBox="1"/>
          <p:nvPr/>
        </p:nvSpPr>
        <p:spPr>
          <a:xfrm>
            <a:off x="9356598" y="4367376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Content Placeholder 2"/>
          <p:cNvSpPr txBox="1"/>
          <p:nvPr/>
        </p:nvSpPr>
        <p:spPr>
          <a:xfrm>
            <a:off x="9356598" y="4595011"/>
            <a:ext cx="1613740" cy="59093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1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0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出自【趣你的PPT】(微信:qunideppt)：最优质的PPT资源库"/>
          <p:cNvPicPr>
            <a:picLocks noChangeAspect="1"/>
          </p:cNvPicPr>
          <p:nvPr/>
        </p:nvPicPr>
        <p:blipFill rotWithShape="1">
          <a:blip r:embed="rId3"/>
          <a:srcRect l="25034" t="14854"/>
          <a:stretch>
            <a:fillRect/>
          </a:stretch>
        </p:blipFill>
        <p:spPr>
          <a:xfrm>
            <a:off x="-8648" y="-76659"/>
            <a:ext cx="3896550" cy="4014401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>
          <a:xfrm>
            <a:off x="3553956" y="448"/>
            <a:ext cx="0" cy="72317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Decision 78"/>
          <p:cNvSpPr/>
          <p:nvPr/>
        </p:nvSpPr>
        <p:spPr>
          <a:xfrm>
            <a:off x="2595126" y="2300166"/>
            <a:ext cx="1933641" cy="1933641"/>
          </a:xfrm>
          <a:prstGeom prst="flowChartDecision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lowchart: Decision 79"/>
          <p:cNvSpPr/>
          <p:nvPr/>
        </p:nvSpPr>
        <p:spPr>
          <a:xfrm>
            <a:off x="2595126" y="2595819"/>
            <a:ext cx="1933641" cy="1933641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93"/>
          <p:cNvSpPr txBox="1"/>
          <p:nvPr/>
        </p:nvSpPr>
        <p:spPr>
          <a:xfrm>
            <a:off x="2919282" y="3177069"/>
            <a:ext cx="1194411" cy="698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93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21" name="TextBox 5"/>
          <p:cNvSpPr txBox="1"/>
          <p:nvPr/>
        </p:nvSpPr>
        <p:spPr>
          <a:xfrm>
            <a:off x="7057245" y="2313789"/>
            <a:ext cx="2127505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点击此处输入简洁章节描述</a:t>
            </a:r>
          </a:p>
        </p:txBody>
      </p:sp>
      <p:sp>
        <p:nvSpPr>
          <p:cNvPr id="22" name="TextBox 39"/>
          <p:cNvSpPr txBox="1"/>
          <p:nvPr/>
        </p:nvSpPr>
        <p:spPr>
          <a:xfrm>
            <a:off x="7057245" y="3273523"/>
            <a:ext cx="2127505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教学策略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点击此处输入简洁章节描述</a:t>
            </a:r>
          </a:p>
        </p:txBody>
      </p:sp>
      <p:sp>
        <p:nvSpPr>
          <p:cNvPr id="23" name="TextBox 43"/>
          <p:cNvSpPr txBox="1"/>
          <p:nvPr/>
        </p:nvSpPr>
        <p:spPr>
          <a:xfrm>
            <a:off x="7057245" y="4221019"/>
            <a:ext cx="2127505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点击此处输入简洁章节描述</a:t>
            </a:r>
          </a:p>
        </p:txBody>
      </p:sp>
      <p:sp>
        <p:nvSpPr>
          <p:cNvPr id="24" name="TextBox 47"/>
          <p:cNvSpPr txBox="1"/>
          <p:nvPr/>
        </p:nvSpPr>
        <p:spPr>
          <a:xfrm>
            <a:off x="7057245" y="5146158"/>
            <a:ext cx="2127505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点击此处输入简洁章节描述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7158487" y="3049559"/>
            <a:ext cx="251067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7158487" y="3987530"/>
            <a:ext cx="251067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7158487" y="4971992"/>
            <a:ext cx="251067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7158487" y="5860166"/>
            <a:ext cx="251067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5951066" y="2169618"/>
            <a:ext cx="802447" cy="925141"/>
            <a:chOff x="4231809" y="1009798"/>
            <a:chExt cx="570731" cy="657995"/>
          </a:xfrm>
        </p:grpSpPr>
        <p:grpSp>
          <p:nvGrpSpPr>
            <p:cNvPr id="45" name="组合 44"/>
            <p:cNvGrpSpPr/>
            <p:nvPr/>
          </p:nvGrpSpPr>
          <p:grpSpPr>
            <a:xfrm>
              <a:off x="4231809" y="1009798"/>
              <a:ext cx="570731" cy="657995"/>
              <a:chOff x="4067944" y="489262"/>
              <a:chExt cx="1375279" cy="1585559"/>
            </a:xfrm>
          </p:grpSpPr>
          <p:sp>
            <p:nvSpPr>
              <p:cNvPr id="47" name="Flowchart: Decision 78"/>
              <p:cNvSpPr/>
              <p:nvPr/>
            </p:nvSpPr>
            <p:spPr>
              <a:xfrm>
                <a:off x="4067944" y="489262"/>
                <a:ext cx="1375279" cy="1375279"/>
              </a:xfrm>
              <a:prstGeom prst="flowChartDecision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8" name="Flowchart: Decision 79"/>
              <p:cNvSpPr/>
              <p:nvPr/>
            </p:nvSpPr>
            <p:spPr>
              <a:xfrm>
                <a:off x="4067944" y="699542"/>
                <a:ext cx="1375279" cy="1375279"/>
              </a:xfrm>
              <a:prstGeom prst="flowChartDecisi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46" name="TextBox 12"/>
            <p:cNvSpPr txBox="1"/>
            <p:nvPr/>
          </p:nvSpPr>
          <p:spPr>
            <a:xfrm>
              <a:off x="4310472" y="1151468"/>
              <a:ext cx="391240" cy="373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10" b="1" dirty="0">
                  <a:solidFill>
                    <a:schemeClr val="accent1"/>
                  </a:solidFill>
                </a:rPr>
                <a:t>01</a:t>
              </a:r>
              <a:endParaRPr lang="zh-CN" altLang="en-US" sz="281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951066" y="3129351"/>
            <a:ext cx="802447" cy="925141"/>
            <a:chOff x="4231809" y="1692397"/>
            <a:chExt cx="570731" cy="657995"/>
          </a:xfrm>
        </p:grpSpPr>
        <p:grpSp>
          <p:nvGrpSpPr>
            <p:cNvPr id="50" name="组合 49"/>
            <p:cNvGrpSpPr/>
            <p:nvPr/>
          </p:nvGrpSpPr>
          <p:grpSpPr>
            <a:xfrm>
              <a:off x="4231809" y="1692397"/>
              <a:ext cx="570731" cy="657995"/>
              <a:chOff x="4067944" y="489262"/>
              <a:chExt cx="1375279" cy="1585559"/>
            </a:xfrm>
          </p:grpSpPr>
          <p:sp>
            <p:nvSpPr>
              <p:cNvPr id="52" name="Flowchart: Decision 78"/>
              <p:cNvSpPr/>
              <p:nvPr/>
            </p:nvSpPr>
            <p:spPr>
              <a:xfrm>
                <a:off x="4067944" y="489262"/>
                <a:ext cx="1375279" cy="1375279"/>
              </a:xfrm>
              <a:prstGeom prst="flowChartDecision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3" name="Flowchart: Decision 79"/>
              <p:cNvSpPr/>
              <p:nvPr/>
            </p:nvSpPr>
            <p:spPr>
              <a:xfrm>
                <a:off x="4067944" y="699542"/>
                <a:ext cx="1375279" cy="1375279"/>
              </a:xfrm>
              <a:prstGeom prst="flowChartDecisi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51" name="TextBox 61"/>
            <p:cNvSpPr txBox="1"/>
            <p:nvPr/>
          </p:nvSpPr>
          <p:spPr>
            <a:xfrm>
              <a:off x="4310472" y="1855545"/>
              <a:ext cx="391240" cy="373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10" b="1" dirty="0">
                  <a:solidFill>
                    <a:schemeClr val="accent1"/>
                  </a:solidFill>
                </a:rPr>
                <a:t>02</a:t>
              </a:r>
              <a:endParaRPr lang="zh-CN" altLang="en-US" sz="281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951066" y="4076849"/>
            <a:ext cx="802447" cy="925141"/>
            <a:chOff x="4231809" y="2366292"/>
            <a:chExt cx="570731" cy="657995"/>
          </a:xfrm>
        </p:grpSpPr>
        <p:grpSp>
          <p:nvGrpSpPr>
            <p:cNvPr id="55" name="组合 54"/>
            <p:cNvGrpSpPr/>
            <p:nvPr/>
          </p:nvGrpSpPr>
          <p:grpSpPr>
            <a:xfrm>
              <a:off x="4231809" y="2366292"/>
              <a:ext cx="570731" cy="657995"/>
              <a:chOff x="4067944" y="489262"/>
              <a:chExt cx="1375279" cy="1585559"/>
            </a:xfrm>
          </p:grpSpPr>
          <p:sp>
            <p:nvSpPr>
              <p:cNvPr id="57" name="Flowchart: Decision 78"/>
              <p:cNvSpPr/>
              <p:nvPr/>
            </p:nvSpPr>
            <p:spPr>
              <a:xfrm>
                <a:off x="4067944" y="489262"/>
                <a:ext cx="1375279" cy="1375279"/>
              </a:xfrm>
              <a:prstGeom prst="flowChartDecision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8" name="Flowchart: Decision 79"/>
              <p:cNvSpPr/>
              <p:nvPr/>
            </p:nvSpPr>
            <p:spPr>
              <a:xfrm>
                <a:off x="4067944" y="699542"/>
                <a:ext cx="1375279" cy="1375279"/>
              </a:xfrm>
              <a:prstGeom prst="flowChartDecisi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56" name="TextBox 63"/>
            <p:cNvSpPr txBox="1"/>
            <p:nvPr/>
          </p:nvSpPr>
          <p:spPr>
            <a:xfrm>
              <a:off x="4310472" y="2531445"/>
              <a:ext cx="391240" cy="373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10" b="1" dirty="0">
                  <a:solidFill>
                    <a:schemeClr val="accent1"/>
                  </a:solidFill>
                </a:rPr>
                <a:t>03</a:t>
              </a:r>
              <a:endParaRPr lang="zh-CN" altLang="en-US" sz="281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951066" y="5001985"/>
            <a:ext cx="802447" cy="925140"/>
            <a:chOff x="4231809" y="3024287"/>
            <a:chExt cx="570731" cy="657995"/>
          </a:xfrm>
        </p:grpSpPr>
        <p:grpSp>
          <p:nvGrpSpPr>
            <p:cNvPr id="60" name="组合 59"/>
            <p:cNvGrpSpPr/>
            <p:nvPr/>
          </p:nvGrpSpPr>
          <p:grpSpPr>
            <a:xfrm>
              <a:off x="4231809" y="3024287"/>
              <a:ext cx="570731" cy="657995"/>
              <a:chOff x="4067944" y="489262"/>
              <a:chExt cx="1375279" cy="1585559"/>
            </a:xfrm>
          </p:grpSpPr>
          <p:sp>
            <p:nvSpPr>
              <p:cNvPr id="62" name="Flowchart: Decision 78"/>
              <p:cNvSpPr/>
              <p:nvPr/>
            </p:nvSpPr>
            <p:spPr>
              <a:xfrm>
                <a:off x="4067944" y="489262"/>
                <a:ext cx="1375279" cy="1375279"/>
              </a:xfrm>
              <a:prstGeom prst="flowChartDecision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3" name="Flowchart: Decision 79"/>
              <p:cNvSpPr/>
              <p:nvPr/>
            </p:nvSpPr>
            <p:spPr>
              <a:xfrm>
                <a:off x="4067944" y="699542"/>
                <a:ext cx="1375279" cy="1375279"/>
              </a:xfrm>
              <a:prstGeom prst="flowChartDecisi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61" name="TextBox 64"/>
            <p:cNvSpPr txBox="1"/>
            <p:nvPr/>
          </p:nvSpPr>
          <p:spPr>
            <a:xfrm>
              <a:off x="4310472" y="3180686"/>
              <a:ext cx="391240" cy="373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10" b="1" dirty="0">
                  <a:solidFill>
                    <a:schemeClr val="accent1"/>
                  </a:solidFill>
                </a:rPr>
                <a:t>04</a:t>
              </a:r>
              <a:endParaRPr lang="zh-CN" altLang="en-US" sz="2810" b="1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decel="5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5 -0.47408 C -0.47187 -0.46574 -0.46892 -0.45957 -0.46562 -0.45185 C -0.46094 -0.44136 -0.45937 -0.43334 -0.45312 -0.42593 C -0.45191 -0.41914 -0.44444 -0.40618 -0.44062 -0.40371 C -0.43455 -0.3929 -0.42604 -0.37963 -0.41771 -0.37593 C -0.41146 -0.3676 -0.40451 -0.36389 -0.39687 -0.36111 C -0.37916 -0.34537 -0.3526 -0.34167 -0.33333 -0.34074 C -0.27552 -0.33889 -0.21736 -0.33827 -0.15937 -0.33704 C -0.14479 -0.33334 -0.12986 -0.33056 -0.11562 -0.32408 C -0.11111 -0.31883 -0.10521 -0.31605 -0.1 -0.31297 C -0.09479 -0.30371 -0.08958 -0.29445 -0.08437 -0.28519 C -0.0809 -0.27902 -0.07969 -0.27099 -0.07604 -0.26482 C -0.07587 -0.26235 -0.07587 -0.25957 -0.075 -0.25741 C -0.07413 -0.2534 -0.07083 -0.2463 -0.07083 -0.2463 C -0.06979 -0.23889 -0.06996 -0.23827 -0.06771 -0.23148 C -0.06666 -0.22778 -0.06354 -0.22037 -0.06354 -0.22037 C -0.06215 -0.21081 -0.05937 -0.20093 -0.05625 -0.1926 C -0.05434 -0.18766 -0.05017 -0.17778 -0.05017 -0.17778 C -0.04635 -0.15895 -0.03941 -0.14136 -0.03541 -0.12223 C -0.0316 -0.10432 -0.02847 -0.08488 -0.025 -0.06667 C -0.02413 -0.06235 -0.02205 -0.05957 -0.02083 -0.05556 C -0.01788 -0.04506 -0.01406 -0.03581 -0.01041 -0.02593 C -0.00746 -0.01729 -0.00503 -0.00895 5.55556E-7 -2.46914E-7 " pathEditMode="relative" ptsTypes="ffffffffffffffffffffffA">
                                      <p:cBhvr>
                                        <p:cTn id="1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3612 L -3.05556E-6 -4.19753E-6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19" grpId="2" animBg="1"/>
      <p:bldP spid="20" grpId="0"/>
      <p:bldP spid="21" grpId="0"/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3553956" y="448"/>
            <a:ext cx="0" cy="72317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lowchart: Decision 78"/>
          <p:cNvSpPr/>
          <p:nvPr/>
        </p:nvSpPr>
        <p:spPr>
          <a:xfrm>
            <a:off x="2595126" y="2300166"/>
            <a:ext cx="1933641" cy="1933641"/>
          </a:xfrm>
          <a:prstGeom prst="flowChartDecision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Flowchart: Decision 79"/>
          <p:cNvSpPr/>
          <p:nvPr/>
        </p:nvSpPr>
        <p:spPr>
          <a:xfrm>
            <a:off x="2595126" y="2595819"/>
            <a:ext cx="1933641" cy="1933641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TextBox 93"/>
          <p:cNvSpPr txBox="1"/>
          <p:nvPr/>
        </p:nvSpPr>
        <p:spPr>
          <a:xfrm>
            <a:off x="3025390" y="3056542"/>
            <a:ext cx="1072730" cy="957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62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5625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63771" y="1996435"/>
            <a:ext cx="249299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89364" y="2876242"/>
            <a:ext cx="2353208" cy="395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42620" indent="-642620">
              <a:buFont typeface="Wingdings" panose="05000000000000000000" pitchFamily="2" charset="2"/>
              <a:buChar char="Ø"/>
            </a:pPr>
            <a:r>
              <a:rPr lang="zh-CN" altLang="en-US" sz="197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124173" y="2876242"/>
            <a:ext cx="2352917" cy="395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42620" indent="-642620">
              <a:buFont typeface="Wingdings" panose="05000000000000000000" pitchFamily="2" charset="2"/>
              <a:buChar char="Ø"/>
            </a:pPr>
            <a:r>
              <a:rPr lang="zh-CN" altLang="en-US" sz="197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89364" y="3389651"/>
            <a:ext cx="2352917" cy="395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42620" indent="-642620">
              <a:buFont typeface="Wingdings" panose="05000000000000000000" pitchFamily="2" charset="2"/>
              <a:buChar char="Ø"/>
            </a:pPr>
            <a:r>
              <a:rPr lang="zh-CN" altLang="en-US" sz="197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124173" y="3389651"/>
            <a:ext cx="2352917" cy="395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42620" indent="-642620">
              <a:buFont typeface="Wingdings" panose="05000000000000000000" pitchFamily="2" charset="2"/>
              <a:buChar char="Ø"/>
            </a:pPr>
            <a:r>
              <a:rPr lang="zh-CN" altLang="en-US" sz="197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285439" y="4071791"/>
            <a:ext cx="5699880" cy="152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4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在此输入章节概述文本内容，文字尽量言简意赅的描述本章节的基本内容即可</a:t>
            </a:r>
            <a:r>
              <a:rPr lang="en-US" altLang="zh-CN" sz="154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licai2011</a:t>
            </a:r>
            <a:r>
              <a:rPr lang="zh-CN" altLang="en-US" sz="154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专业设计在此输入章节概述文本内容，文字尽量言简意赅的描述本章节的基本内容即可</a:t>
            </a:r>
            <a:r>
              <a:rPr lang="en-US" altLang="zh-CN" sz="154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licai2011</a:t>
            </a:r>
            <a:r>
              <a:rPr lang="zh-CN" altLang="en-US" sz="154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r>
              <a:rPr lang="en-US" altLang="zh-CN" sz="154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~~~</a:t>
            </a:r>
            <a:endParaRPr lang="zh-CN" altLang="en-US" sz="154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8" name="直接连接符 67"/>
          <p:cNvCxnSpPr/>
          <p:nvPr/>
        </p:nvCxnSpPr>
        <p:spPr>
          <a:xfrm>
            <a:off x="5416943" y="3920054"/>
            <a:ext cx="546713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出自【趣你的PPT】(微信:qunideppt)：最优质的PPT资源库"/>
          <p:cNvPicPr>
            <a:picLocks noChangeAspect="1"/>
          </p:cNvPicPr>
          <p:nvPr/>
        </p:nvPicPr>
        <p:blipFill rotWithShape="1">
          <a:blip r:embed="rId3"/>
          <a:srcRect l="25034" t="14854"/>
          <a:stretch>
            <a:fillRect/>
          </a:stretch>
        </p:blipFill>
        <p:spPr>
          <a:xfrm>
            <a:off x="-8648" y="-76659"/>
            <a:ext cx="3896550" cy="4014401"/>
          </a:xfrm>
          <a:prstGeom prst="rect">
            <a:avLst/>
          </a:prstGeom>
        </p:spPr>
      </p:pic>
      <p:pic>
        <p:nvPicPr>
          <p:cNvPr id="15" name="出自【趣你的PPT】(微信:qunideppt)：最优质的PPT资源库"/>
          <p:cNvPicPr>
            <a:picLocks noChangeAspect="1"/>
          </p:cNvPicPr>
          <p:nvPr/>
        </p:nvPicPr>
        <p:blipFill rotWithShape="1">
          <a:blip r:embed="rId3"/>
          <a:srcRect l="43663" t="25882"/>
          <a:stretch>
            <a:fillRect/>
          </a:stretch>
        </p:blipFill>
        <p:spPr>
          <a:xfrm rot="10800000">
            <a:off x="9482312" y="3203319"/>
            <a:ext cx="3376438" cy="4029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decel="5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5 -0.47408 C -0.47187 -0.46574 -0.46892 -0.45957 -0.46562 -0.45185 C -0.46094 -0.44136 -0.45937 -0.43334 -0.45312 -0.42593 C -0.45191 -0.41914 -0.44444 -0.40618 -0.44062 -0.40371 C -0.43455 -0.3929 -0.42604 -0.37963 -0.41771 -0.37593 C -0.41146 -0.3676 -0.40451 -0.36389 -0.39687 -0.36111 C -0.37916 -0.34537 -0.3526 -0.34167 -0.33333 -0.34074 C -0.27552 -0.33889 -0.21736 -0.33827 -0.15937 -0.33704 C -0.14479 -0.33334 -0.12986 -0.33056 -0.11562 -0.32408 C -0.11111 -0.31883 -0.10521 -0.31605 -0.1 -0.31297 C -0.09479 -0.30371 -0.08958 -0.29445 -0.08437 -0.28519 C -0.0809 -0.27902 -0.07969 -0.27099 -0.07604 -0.26482 C -0.07587 -0.26235 -0.07587 -0.25957 -0.075 -0.25741 C -0.07413 -0.2534 -0.07083 -0.2463 -0.07083 -0.2463 C -0.06979 -0.23889 -0.06996 -0.23827 -0.06771 -0.23148 C -0.06666 -0.22778 -0.06354 -0.22037 -0.06354 -0.22037 C -0.06215 -0.21081 -0.05937 -0.20093 -0.05625 -0.1926 C -0.05434 -0.18766 -0.05017 -0.17778 -0.05017 -0.17778 C -0.04635 -0.15895 -0.03941 -0.14136 -0.03541 -0.12223 C -0.0316 -0.10432 -0.02847 -0.08488 -0.025 -0.06667 C -0.02413 -0.06235 -0.02205 -0.05957 -0.02083 -0.05556 C -0.01788 -0.04506 -0.01406 -0.03581 -0.01041 -0.02593 C -0.00746 -0.01729 -0.00503 -0.00895 5.55556E-7 -2.46914E-7 " pathEditMode="relative" ptsTypes="ffffffffffffffffffffffA">
                                      <p:cBhvr>
                                        <p:cTn id="19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3612 L -3.05556E-6 -4.19753E-6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9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4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3" grpId="0" animBg="1"/>
      <p:bldP spid="63" grpId="1" animBg="1"/>
      <p:bldP spid="63" grpId="2" animBg="1"/>
      <p:bldP spid="94" grpId="0"/>
      <p:bldP spid="39" grpId="0"/>
      <p:bldP spid="53" grpId="0"/>
      <p:bldP spid="54" grpId="0"/>
      <p:bldP spid="58" grpId="0"/>
      <p:bldP spid="60" grpId="0"/>
      <p:bldP spid="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82044" y="0"/>
            <a:ext cx="6576354" cy="7232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3" name="组合 28"/>
          <p:cNvGrpSpPr/>
          <p:nvPr/>
        </p:nvGrpSpPr>
        <p:grpSpPr bwMode="auto">
          <a:xfrm>
            <a:off x="4431468" y="1272410"/>
            <a:ext cx="3727940" cy="4821767"/>
            <a:chOff x="3233461" y="1567163"/>
            <a:chExt cx="2625090" cy="3395362"/>
          </a:xfrm>
        </p:grpSpPr>
        <p:pic>
          <p:nvPicPr>
            <p:cNvPr id="30733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3461" y="1567163"/>
              <a:ext cx="2625090" cy="3395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矩形 30"/>
            <p:cNvSpPr/>
            <p:nvPr/>
          </p:nvSpPr>
          <p:spPr>
            <a:xfrm>
              <a:off x="3481823" y="1883121"/>
              <a:ext cx="2128366" cy="2829468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dirty="0"/>
            </a:p>
          </p:txBody>
        </p:sp>
      </p:grpSp>
      <p:grpSp>
        <p:nvGrpSpPr>
          <p:cNvPr id="15" name="组合 7"/>
          <p:cNvGrpSpPr/>
          <p:nvPr/>
        </p:nvGrpSpPr>
        <p:grpSpPr bwMode="auto">
          <a:xfrm>
            <a:off x="8229575" y="4126052"/>
            <a:ext cx="3960092" cy="1732433"/>
            <a:chOff x="2989865" y="602136"/>
            <a:chExt cx="2814868" cy="1232197"/>
          </a:xfrm>
        </p:grpSpPr>
        <p:sp>
          <p:nvSpPr>
            <p:cNvPr id="16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59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文本框 13"/>
            <p:cNvSpPr txBox="1">
              <a:spLocks noChangeArrowheads="1"/>
            </p:cNvSpPr>
            <p:nvPr/>
          </p:nvSpPr>
          <p:spPr bwMode="auto">
            <a:xfrm>
              <a:off x="2992420" y="602136"/>
              <a:ext cx="1152190" cy="2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18" name="文本框 66"/>
            <p:cNvSpPr txBox="1">
              <a:spLocks noChangeArrowheads="1"/>
            </p:cNvSpPr>
            <p:nvPr/>
          </p:nvSpPr>
          <p:spPr bwMode="auto">
            <a:xfrm>
              <a:off x="3000354" y="880114"/>
              <a:ext cx="2306067" cy="23500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5" dirty="0">
                  <a:solidFill>
                    <a:schemeClr val="bg1"/>
                  </a:solidFill>
                  <a:latin typeface="+mn-lt"/>
                </a:rPr>
                <a:t>PLEASE ADD YOUR TITLE HERE</a:t>
              </a:r>
              <a:endParaRPr lang="zh-CN" altLang="en-US" sz="154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3078717" y="1286572"/>
              <a:ext cx="287200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7"/>
          <p:cNvGrpSpPr/>
          <p:nvPr/>
        </p:nvGrpSpPr>
        <p:grpSpPr bwMode="auto">
          <a:xfrm>
            <a:off x="726496" y="4021733"/>
            <a:ext cx="3704971" cy="1725558"/>
            <a:chOff x="2989865" y="607026"/>
            <a:chExt cx="2633526" cy="1227307"/>
          </a:xfrm>
        </p:grpSpPr>
        <p:sp>
          <p:nvSpPr>
            <p:cNvPr id="21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633526" cy="459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文本框 13"/>
            <p:cNvSpPr txBox="1">
              <a:spLocks noChangeArrowheads="1"/>
            </p:cNvSpPr>
            <p:nvPr/>
          </p:nvSpPr>
          <p:spPr bwMode="auto">
            <a:xfrm>
              <a:off x="2990709" y="607026"/>
              <a:ext cx="1152190" cy="2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3" name="文本框 66"/>
            <p:cNvSpPr txBox="1">
              <a:spLocks noChangeArrowheads="1"/>
            </p:cNvSpPr>
            <p:nvPr/>
          </p:nvSpPr>
          <p:spPr bwMode="auto">
            <a:xfrm>
              <a:off x="2989865" y="880115"/>
              <a:ext cx="2306067" cy="23500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5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PLEASE ADD YOUR TITLE HERE</a:t>
              </a:r>
              <a:endParaRPr lang="zh-CN" altLang="en-US" sz="1545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3078717" y="1286573"/>
              <a:ext cx="28719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25" name="组合 7"/>
          <p:cNvGrpSpPr/>
          <p:nvPr/>
        </p:nvGrpSpPr>
        <p:grpSpPr bwMode="auto">
          <a:xfrm>
            <a:off x="726496" y="1888133"/>
            <a:ext cx="3704971" cy="1725558"/>
            <a:chOff x="2989865" y="607026"/>
            <a:chExt cx="2633526" cy="1227307"/>
          </a:xfrm>
        </p:grpSpPr>
        <p:sp>
          <p:nvSpPr>
            <p:cNvPr id="26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633526" cy="459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文本框 13"/>
            <p:cNvSpPr txBox="1">
              <a:spLocks noChangeArrowheads="1"/>
            </p:cNvSpPr>
            <p:nvPr/>
          </p:nvSpPr>
          <p:spPr bwMode="auto">
            <a:xfrm>
              <a:off x="2990709" y="607026"/>
              <a:ext cx="1152190" cy="2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8" name="文本框 66"/>
            <p:cNvSpPr txBox="1">
              <a:spLocks noChangeArrowheads="1"/>
            </p:cNvSpPr>
            <p:nvPr/>
          </p:nvSpPr>
          <p:spPr bwMode="auto">
            <a:xfrm>
              <a:off x="2989865" y="880115"/>
              <a:ext cx="2306067" cy="23500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5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PLEASE ADD YOUR TITLE HERE</a:t>
              </a:r>
              <a:endParaRPr lang="zh-CN" altLang="en-US" sz="1545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78717" y="1286573"/>
              <a:ext cx="28719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1265012" y="1744219"/>
            <a:ext cx="10328729" cy="1491059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83276" y="2017934"/>
            <a:ext cx="9492200" cy="4305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40" name="矩形 93"/>
          <p:cNvSpPr/>
          <p:nvPr/>
        </p:nvSpPr>
        <p:spPr>
          <a:xfrm>
            <a:off x="1212045" y="1696754"/>
            <a:ext cx="405001" cy="405001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矩形 93"/>
          <p:cNvSpPr/>
          <p:nvPr/>
        </p:nvSpPr>
        <p:spPr>
          <a:xfrm rot="10800000">
            <a:off x="11244509" y="2877744"/>
            <a:ext cx="405001" cy="405001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Freeform 5"/>
          <p:cNvSpPr/>
          <p:nvPr/>
        </p:nvSpPr>
        <p:spPr bwMode="auto">
          <a:xfrm>
            <a:off x="1984600" y="3764650"/>
            <a:ext cx="2064132" cy="186104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</a:ln>
        </p:spPr>
        <p:txBody>
          <a:bodyPr vert="horz" wrap="square" lIns="128573" tIns="64286" rIns="128573" bIns="64286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40653" y="4448951"/>
            <a:ext cx="1152028" cy="5654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60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6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2019997" y="5774175"/>
            <a:ext cx="1993336" cy="46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5"/>
          <p:cNvSpPr/>
          <p:nvPr/>
        </p:nvSpPr>
        <p:spPr bwMode="auto">
          <a:xfrm>
            <a:off x="4359370" y="3764650"/>
            <a:ext cx="2064132" cy="186104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 lim="800000"/>
          </a:ln>
        </p:spPr>
        <p:txBody>
          <a:bodyPr vert="horz" wrap="square" lIns="128573" tIns="64286" rIns="128573" bIns="64286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46"/>
          <p:cNvSpPr txBox="1"/>
          <p:nvPr/>
        </p:nvSpPr>
        <p:spPr>
          <a:xfrm>
            <a:off x="4815422" y="4448951"/>
            <a:ext cx="1152028" cy="5654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60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6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394767" y="5774175"/>
            <a:ext cx="1993336" cy="46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5"/>
          <p:cNvSpPr/>
          <p:nvPr/>
        </p:nvSpPr>
        <p:spPr bwMode="auto">
          <a:xfrm>
            <a:off x="6746839" y="3764650"/>
            <a:ext cx="2064132" cy="186104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 lim="800000"/>
          </a:ln>
        </p:spPr>
        <p:txBody>
          <a:bodyPr vert="horz" wrap="square" lIns="128573" tIns="64286" rIns="128573" bIns="64286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46"/>
          <p:cNvSpPr txBox="1"/>
          <p:nvPr/>
        </p:nvSpPr>
        <p:spPr>
          <a:xfrm>
            <a:off x="7202891" y="4448951"/>
            <a:ext cx="1152028" cy="5654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60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6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3"/>
          <p:cNvSpPr txBox="1"/>
          <p:nvPr/>
        </p:nvSpPr>
        <p:spPr>
          <a:xfrm>
            <a:off x="6782236" y="5774175"/>
            <a:ext cx="1993336" cy="46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5"/>
          <p:cNvSpPr/>
          <p:nvPr/>
        </p:nvSpPr>
        <p:spPr bwMode="auto">
          <a:xfrm>
            <a:off x="9147008" y="3764650"/>
            <a:ext cx="2064132" cy="186104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 lim="800000"/>
          </a:ln>
        </p:spPr>
        <p:txBody>
          <a:bodyPr vert="horz" wrap="square" lIns="128573" tIns="64286" rIns="128573" bIns="64286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46"/>
          <p:cNvSpPr txBox="1"/>
          <p:nvPr/>
        </p:nvSpPr>
        <p:spPr>
          <a:xfrm>
            <a:off x="9603059" y="4448951"/>
            <a:ext cx="1152028" cy="5654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60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6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3"/>
          <p:cNvSpPr txBox="1"/>
          <p:nvPr/>
        </p:nvSpPr>
        <p:spPr>
          <a:xfrm>
            <a:off x="9182405" y="5774175"/>
            <a:ext cx="1993336" cy="46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9" grpId="0"/>
      <p:bldP spid="40" grpId="0" animBg="1"/>
      <p:bldP spid="41" grpId="0" animBg="1"/>
      <p:bldP spid="44" grpId="0" animBg="1"/>
      <p:bldP spid="47" grpId="0"/>
      <p:bldP spid="18" grpId="0"/>
      <p:bldP spid="21" grpId="0" animBg="1"/>
      <p:bldP spid="22" grpId="0"/>
      <p:bldP spid="23" grpId="0"/>
      <p:bldP spid="24" grpId="0" animBg="1"/>
      <p:bldP spid="25" grpId="0"/>
      <p:bldP spid="26" grpId="0"/>
      <p:bldP spid="28" grpId="0" animBg="1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5166"/>
          <p:cNvSpPr/>
          <p:nvPr/>
        </p:nvSpPr>
        <p:spPr>
          <a:xfrm>
            <a:off x="3724935" y="2194576"/>
            <a:ext cx="1487369" cy="1317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31" y="0"/>
                </a:moveTo>
                <a:lnTo>
                  <a:pt x="4125" y="12945"/>
                </a:lnTo>
                <a:lnTo>
                  <a:pt x="0" y="21600"/>
                </a:lnTo>
                <a:lnTo>
                  <a:pt x="21600" y="7769"/>
                </a:lnTo>
                <a:lnTo>
                  <a:pt x="17131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5167"/>
          <p:cNvSpPr/>
          <p:nvPr/>
        </p:nvSpPr>
        <p:spPr>
          <a:xfrm>
            <a:off x="3273871" y="2975795"/>
            <a:ext cx="2395107" cy="1371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39" y="0"/>
                </a:moveTo>
                <a:lnTo>
                  <a:pt x="2561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039" y="0"/>
                  <a:pt x="19039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5168"/>
          <p:cNvSpPr/>
          <p:nvPr/>
        </p:nvSpPr>
        <p:spPr>
          <a:xfrm>
            <a:off x="2822811" y="3822873"/>
            <a:ext cx="3302845" cy="1371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43" y="0"/>
                </a:moveTo>
                <a:lnTo>
                  <a:pt x="1857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743" y="0"/>
                  <a:pt x="19743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Shape 5169"/>
          <p:cNvSpPr/>
          <p:nvPr/>
        </p:nvSpPr>
        <p:spPr>
          <a:xfrm>
            <a:off x="2361258" y="4669953"/>
            <a:ext cx="4210573" cy="1371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7" y="13286"/>
                </a:moveTo>
                <a:lnTo>
                  <a:pt x="0" y="21600"/>
                </a:lnTo>
                <a:lnTo>
                  <a:pt x="21600" y="8314"/>
                </a:lnTo>
                <a:lnTo>
                  <a:pt x="20143" y="0"/>
                </a:lnTo>
                <a:cubicBezTo>
                  <a:pt x="20143" y="0"/>
                  <a:pt x="1457" y="13286"/>
                  <a:pt x="1457" y="13286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175998" y="1829529"/>
            <a:ext cx="1047559" cy="898079"/>
            <a:chOff x="2313735" y="1108481"/>
            <a:chExt cx="857881" cy="735467"/>
          </a:xfrm>
        </p:grpSpPr>
        <p:sp>
          <p:nvSpPr>
            <p:cNvPr id="4" name="Shape 5171"/>
            <p:cNvSpPr/>
            <p:nvPr/>
          </p:nvSpPr>
          <p:spPr>
            <a:xfrm>
              <a:off x="2313735" y="1108481"/>
              <a:ext cx="849654" cy="687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Shape 5176"/>
            <p:cNvSpPr/>
            <p:nvPr/>
          </p:nvSpPr>
          <p:spPr>
            <a:xfrm>
              <a:off x="2329102" y="1491630"/>
              <a:ext cx="842514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724935" y="2975797"/>
            <a:ext cx="1941237" cy="528018"/>
            <a:chOff x="1944344" y="2047198"/>
            <a:chExt cx="1589745" cy="432411"/>
          </a:xfrm>
        </p:grpSpPr>
        <p:sp>
          <p:nvSpPr>
            <p:cNvPr id="6" name="Shape 5173"/>
            <p:cNvSpPr/>
            <p:nvPr/>
          </p:nvSpPr>
          <p:spPr>
            <a:xfrm>
              <a:off x="1944344" y="2047198"/>
              <a:ext cx="1589745" cy="432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6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440" y="0"/>
                  </a:lnTo>
                  <a:cubicBezTo>
                    <a:pt x="18440" y="0"/>
                    <a:pt x="3160" y="0"/>
                    <a:pt x="316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Shape 5177"/>
            <p:cNvSpPr/>
            <p:nvPr/>
          </p:nvSpPr>
          <p:spPr>
            <a:xfrm>
              <a:off x="2191740" y="2087244"/>
              <a:ext cx="1099552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点击输入文本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273874" y="3822872"/>
            <a:ext cx="2848974" cy="528019"/>
            <a:chOff x="1574955" y="2740898"/>
            <a:chExt cx="2333121" cy="432412"/>
          </a:xfrm>
        </p:grpSpPr>
        <p:sp>
          <p:nvSpPr>
            <p:cNvPr id="5" name="Shape 5172"/>
            <p:cNvSpPr/>
            <p:nvPr/>
          </p:nvSpPr>
          <p:spPr>
            <a:xfrm>
              <a:off x="1574955" y="2740898"/>
              <a:ext cx="2333121" cy="432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3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447" y="0"/>
                  </a:lnTo>
                  <a:cubicBezTo>
                    <a:pt x="19447" y="0"/>
                    <a:pt x="2153" y="0"/>
                    <a:pt x="21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5178"/>
            <p:cNvSpPr/>
            <p:nvPr/>
          </p:nvSpPr>
          <p:spPr>
            <a:xfrm>
              <a:off x="1815028" y="2780945"/>
              <a:ext cx="1849246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822810" y="4669950"/>
            <a:ext cx="3756702" cy="528012"/>
            <a:chOff x="1205565" y="3434598"/>
            <a:chExt cx="3076490" cy="432407"/>
          </a:xfrm>
        </p:grpSpPr>
        <p:sp>
          <p:nvSpPr>
            <p:cNvPr id="7" name="Shape 5174"/>
            <p:cNvSpPr/>
            <p:nvPr/>
          </p:nvSpPr>
          <p:spPr>
            <a:xfrm>
              <a:off x="1205565" y="3434598"/>
              <a:ext cx="307649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967" y="0"/>
                  </a:lnTo>
                  <a:lnTo>
                    <a:pt x="1633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Shape 5179"/>
            <p:cNvSpPr/>
            <p:nvPr/>
          </p:nvSpPr>
          <p:spPr>
            <a:xfrm>
              <a:off x="1422332" y="3474643"/>
              <a:ext cx="2634639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361260" y="5505266"/>
            <a:ext cx="4664442" cy="528012"/>
            <a:chOff x="827585" y="4118665"/>
            <a:chExt cx="3819870" cy="432407"/>
          </a:xfrm>
        </p:grpSpPr>
        <p:sp>
          <p:nvSpPr>
            <p:cNvPr id="8" name="Shape 5175"/>
            <p:cNvSpPr/>
            <p:nvPr/>
          </p:nvSpPr>
          <p:spPr>
            <a:xfrm>
              <a:off x="827585" y="4118665"/>
              <a:ext cx="381987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85" y="0"/>
                  </a:lnTo>
                  <a:cubicBezTo>
                    <a:pt x="20285" y="0"/>
                    <a:pt x="1315" y="0"/>
                    <a:pt x="131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Shape 5180"/>
            <p:cNvSpPr/>
            <p:nvPr/>
          </p:nvSpPr>
          <p:spPr>
            <a:xfrm>
              <a:off x="1072475" y="4158709"/>
              <a:ext cx="3334354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" name="Round Same Side Corner Rectangle 67"/>
          <p:cNvSpPr/>
          <p:nvPr/>
        </p:nvSpPr>
        <p:spPr>
          <a:xfrm rot="10800000" flipH="1">
            <a:off x="7567575" y="1845937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Round Same Side Corner Rectangle 68"/>
          <p:cNvSpPr/>
          <p:nvPr/>
        </p:nvSpPr>
        <p:spPr>
          <a:xfrm rot="10800000" flipH="1">
            <a:off x="7565573" y="2799971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ound Same Side Corner Rectangle 69"/>
          <p:cNvSpPr/>
          <p:nvPr/>
        </p:nvSpPr>
        <p:spPr>
          <a:xfrm rot="10800000" flipH="1">
            <a:off x="7567575" y="3667113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735229" y="1830491"/>
            <a:ext cx="2700245" cy="518561"/>
            <a:chOff x="5228512" y="1109269"/>
            <a:chExt cx="2871880" cy="424667"/>
          </a:xfrm>
        </p:grpSpPr>
        <p:sp>
          <p:nvSpPr>
            <p:cNvPr id="21" name="TextBox 20"/>
            <p:cNvSpPr txBox="1"/>
            <p:nvPr/>
          </p:nvSpPr>
          <p:spPr>
            <a:xfrm>
              <a:off x="5228512" y="1303102"/>
              <a:ext cx="2871880" cy="2308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22" name="Rectangle 71"/>
            <p:cNvSpPr/>
            <p:nvPr/>
          </p:nvSpPr>
          <p:spPr>
            <a:xfrm>
              <a:off x="5228513" y="1109269"/>
              <a:ext cx="1336637" cy="21172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735229" y="2758415"/>
            <a:ext cx="2700245" cy="518564"/>
            <a:chOff x="5228512" y="1869180"/>
            <a:chExt cx="2871880" cy="424670"/>
          </a:xfrm>
        </p:grpSpPr>
        <p:sp>
          <p:nvSpPr>
            <p:cNvPr id="23" name="TextBox 22"/>
            <p:cNvSpPr txBox="1"/>
            <p:nvPr/>
          </p:nvSpPr>
          <p:spPr>
            <a:xfrm>
              <a:off x="5228512" y="2063015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24" name="Rectangle 73"/>
            <p:cNvSpPr/>
            <p:nvPr/>
          </p:nvSpPr>
          <p:spPr>
            <a:xfrm>
              <a:off x="5228513" y="1869180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735229" y="3686338"/>
            <a:ext cx="2700245" cy="518564"/>
            <a:chOff x="5228512" y="2629091"/>
            <a:chExt cx="2871880" cy="424670"/>
          </a:xfrm>
        </p:grpSpPr>
        <p:sp>
          <p:nvSpPr>
            <p:cNvPr id="25" name="TextBox 24"/>
            <p:cNvSpPr txBox="1"/>
            <p:nvPr/>
          </p:nvSpPr>
          <p:spPr>
            <a:xfrm>
              <a:off x="5228512" y="2822926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26" name="Rectangle 75"/>
            <p:cNvSpPr/>
            <p:nvPr/>
          </p:nvSpPr>
          <p:spPr>
            <a:xfrm>
              <a:off x="5228513" y="2629091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ound Same Side Corner Rectangle 76"/>
          <p:cNvSpPr/>
          <p:nvPr/>
        </p:nvSpPr>
        <p:spPr>
          <a:xfrm rot="10800000" flipH="1">
            <a:off x="7565573" y="4546901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ound Same Side Corner Rectangle 77"/>
          <p:cNvSpPr/>
          <p:nvPr/>
        </p:nvSpPr>
        <p:spPr>
          <a:xfrm rot="10800000" flipH="1">
            <a:off x="7567575" y="5414043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735229" y="4505342"/>
            <a:ext cx="2700245" cy="518564"/>
            <a:chOff x="5228512" y="3299800"/>
            <a:chExt cx="2871880" cy="424670"/>
          </a:xfrm>
        </p:grpSpPr>
        <p:sp>
          <p:nvSpPr>
            <p:cNvPr id="29" name="TextBox 28"/>
            <p:cNvSpPr txBox="1"/>
            <p:nvPr/>
          </p:nvSpPr>
          <p:spPr>
            <a:xfrm>
              <a:off x="5228512" y="3493635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30" name="Rectangle 79"/>
            <p:cNvSpPr/>
            <p:nvPr/>
          </p:nvSpPr>
          <p:spPr>
            <a:xfrm>
              <a:off x="5228513" y="3299800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735229" y="5433263"/>
            <a:ext cx="2700245" cy="518565"/>
            <a:chOff x="5228512" y="4059711"/>
            <a:chExt cx="2871880" cy="424671"/>
          </a:xfrm>
        </p:grpSpPr>
        <p:sp>
          <p:nvSpPr>
            <p:cNvPr id="31" name="TextBox 30"/>
            <p:cNvSpPr txBox="1"/>
            <p:nvPr/>
          </p:nvSpPr>
          <p:spPr>
            <a:xfrm>
              <a:off x="5228512" y="4253547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32" name="Rectangle 81"/>
            <p:cNvSpPr/>
            <p:nvPr/>
          </p:nvSpPr>
          <p:spPr>
            <a:xfrm>
              <a:off x="5228513" y="4059711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2815005" y="1735551"/>
            <a:ext cx="1361345" cy="2999495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828312" y="1735551"/>
            <a:ext cx="1361344" cy="2999495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任意多边形 168"/>
          <p:cNvSpPr/>
          <p:nvPr/>
        </p:nvSpPr>
        <p:spPr bwMode="auto">
          <a:xfrm>
            <a:off x="8910649" y="1735551"/>
            <a:ext cx="1170755" cy="2999495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895829" y="1735551"/>
            <a:ext cx="1362857" cy="2999495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910649" y="1935217"/>
            <a:ext cx="568739" cy="1692604"/>
            <a:chOff x="9286715" y="1680422"/>
            <a:chExt cx="654939" cy="1949140"/>
          </a:xfrm>
          <a:solidFill>
            <a:schemeClr val="accent4"/>
          </a:solidFill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815007" y="1935217"/>
            <a:ext cx="571765" cy="1692604"/>
            <a:chOff x="2267202" y="1680422"/>
            <a:chExt cx="658423" cy="1949140"/>
          </a:xfrm>
          <a:solidFill>
            <a:schemeClr val="accent1"/>
          </a:solidFill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828313" y="1935217"/>
            <a:ext cx="570252" cy="1692604"/>
            <a:chOff x="4585650" y="1680422"/>
            <a:chExt cx="656681" cy="1949140"/>
          </a:xfrm>
          <a:solidFill>
            <a:schemeClr val="accent2"/>
          </a:solidFill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184715" y="4033200"/>
            <a:ext cx="6547582" cy="570252"/>
            <a:chOff x="2692946" y="4096380"/>
            <a:chExt cx="7539950" cy="656681"/>
          </a:xfrm>
          <a:solidFill>
            <a:schemeClr val="bg1"/>
          </a:solidFill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  <a:grpFill/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  <a:grpFill/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  <a:grpFill/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  <a:grpFill/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895830" y="1935217"/>
            <a:ext cx="571765" cy="1692604"/>
            <a:chOff x="6966525" y="1680422"/>
            <a:chExt cx="658423" cy="1949140"/>
          </a:xfrm>
          <a:solidFill>
            <a:schemeClr val="accent3"/>
          </a:solidFill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991506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99150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4233049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423304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6482860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48286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8724402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872440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8" grpId="0" animBg="1"/>
      <p:bldP spid="169" grpId="0" animBg="1"/>
      <p:bldP spid="199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1265012" y="1744219"/>
            <a:ext cx="10328729" cy="1491059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83276" y="2017934"/>
            <a:ext cx="9492200" cy="4305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40" name="矩形 93"/>
          <p:cNvSpPr/>
          <p:nvPr/>
        </p:nvSpPr>
        <p:spPr>
          <a:xfrm>
            <a:off x="1212045" y="1696754"/>
            <a:ext cx="405001" cy="405001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矩形 93"/>
          <p:cNvSpPr/>
          <p:nvPr/>
        </p:nvSpPr>
        <p:spPr>
          <a:xfrm rot="10800000">
            <a:off x="11244509" y="2877744"/>
            <a:ext cx="405001" cy="405001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Freeform 5"/>
          <p:cNvSpPr/>
          <p:nvPr/>
        </p:nvSpPr>
        <p:spPr bwMode="auto">
          <a:xfrm>
            <a:off x="1984600" y="3764650"/>
            <a:ext cx="2064132" cy="186104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</a:ln>
        </p:spPr>
        <p:txBody>
          <a:bodyPr vert="horz" wrap="square" lIns="128573" tIns="64286" rIns="128573" bIns="64286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40653" y="4448951"/>
            <a:ext cx="1152028" cy="5654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60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6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2019997" y="5774175"/>
            <a:ext cx="1993336" cy="46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5"/>
          <p:cNvSpPr/>
          <p:nvPr/>
        </p:nvSpPr>
        <p:spPr bwMode="auto">
          <a:xfrm>
            <a:off x="4359370" y="3764650"/>
            <a:ext cx="2064132" cy="186104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 lim="800000"/>
          </a:ln>
        </p:spPr>
        <p:txBody>
          <a:bodyPr vert="horz" wrap="square" lIns="128573" tIns="64286" rIns="128573" bIns="64286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46"/>
          <p:cNvSpPr txBox="1"/>
          <p:nvPr/>
        </p:nvSpPr>
        <p:spPr>
          <a:xfrm>
            <a:off x="4815422" y="4448951"/>
            <a:ext cx="1152028" cy="5654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60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6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394767" y="5774175"/>
            <a:ext cx="1993336" cy="46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5"/>
          <p:cNvSpPr/>
          <p:nvPr/>
        </p:nvSpPr>
        <p:spPr bwMode="auto">
          <a:xfrm>
            <a:off x="6746839" y="3764650"/>
            <a:ext cx="2064132" cy="186104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 lim="800000"/>
          </a:ln>
        </p:spPr>
        <p:txBody>
          <a:bodyPr vert="horz" wrap="square" lIns="128573" tIns="64286" rIns="128573" bIns="64286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46"/>
          <p:cNvSpPr txBox="1"/>
          <p:nvPr/>
        </p:nvSpPr>
        <p:spPr>
          <a:xfrm>
            <a:off x="7202891" y="4448951"/>
            <a:ext cx="1152028" cy="5654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60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6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3"/>
          <p:cNvSpPr txBox="1"/>
          <p:nvPr/>
        </p:nvSpPr>
        <p:spPr>
          <a:xfrm>
            <a:off x="6782236" y="5774175"/>
            <a:ext cx="1993336" cy="46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5"/>
          <p:cNvSpPr/>
          <p:nvPr/>
        </p:nvSpPr>
        <p:spPr bwMode="auto">
          <a:xfrm>
            <a:off x="9147008" y="3764650"/>
            <a:ext cx="2064132" cy="186104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 lim="800000"/>
          </a:ln>
        </p:spPr>
        <p:txBody>
          <a:bodyPr vert="horz" wrap="square" lIns="128573" tIns="64286" rIns="128573" bIns="64286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46"/>
          <p:cNvSpPr txBox="1"/>
          <p:nvPr/>
        </p:nvSpPr>
        <p:spPr>
          <a:xfrm>
            <a:off x="9603059" y="4448951"/>
            <a:ext cx="1152028" cy="5654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60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6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3"/>
          <p:cNvSpPr txBox="1"/>
          <p:nvPr/>
        </p:nvSpPr>
        <p:spPr>
          <a:xfrm>
            <a:off x="9182405" y="5774175"/>
            <a:ext cx="1993336" cy="46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9" grpId="0"/>
      <p:bldP spid="40" grpId="0" animBg="1"/>
      <p:bldP spid="41" grpId="0" animBg="1"/>
      <p:bldP spid="44" grpId="0" animBg="1"/>
      <p:bldP spid="47" grpId="0"/>
      <p:bldP spid="18" grpId="0"/>
      <p:bldP spid="21" grpId="0" animBg="1"/>
      <p:bldP spid="22" grpId="0"/>
      <p:bldP spid="23" grpId="0"/>
      <p:bldP spid="24" grpId="0" animBg="1"/>
      <p:bldP spid="25" grpId="0"/>
      <p:bldP spid="26" grpId="0"/>
      <p:bldP spid="28" grpId="0" animBg="1"/>
      <p:bldP spid="29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出自【趣你的PPT】(微信:qunideppt)：最优质的PPT资源库"/>
          <p:cNvPicPr>
            <a:picLocks noChangeAspect="1"/>
          </p:cNvPicPr>
          <p:nvPr/>
        </p:nvPicPr>
        <p:blipFill rotWithShape="1">
          <a:blip r:embed="rId3"/>
          <a:srcRect l="25034" t="14854"/>
          <a:stretch>
            <a:fillRect/>
          </a:stretch>
        </p:blipFill>
        <p:spPr>
          <a:xfrm>
            <a:off x="-8648" y="-76659"/>
            <a:ext cx="3896550" cy="4014401"/>
          </a:xfrm>
          <a:prstGeom prst="rect">
            <a:avLst/>
          </a:prstGeom>
        </p:spPr>
      </p:pic>
      <p:pic>
        <p:nvPicPr>
          <p:cNvPr id="19" name="出自【趣你的PPT】(微信:qunideppt)：最优质的PPT资源库"/>
          <p:cNvPicPr>
            <a:picLocks noChangeAspect="1"/>
          </p:cNvPicPr>
          <p:nvPr/>
        </p:nvPicPr>
        <p:blipFill rotWithShape="1">
          <a:blip r:embed="rId3"/>
          <a:srcRect l="43663" t="25882"/>
          <a:stretch>
            <a:fillRect/>
          </a:stretch>
        </p:blipFill>
        <p:spPr>
          <a:xfrm rot="10800000">
            <a:off x="9482312" y="3203319"/>
            <a:ext cx="3376438" cy="40293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05631" y="4346300"/>
            <a:ext cx="7575311" cy="253900"/>
          </a:xfrm>
          <a:prstGeom prst="rect">
            <a:avLst/>
          </a:prstGeom>
          <a:noFill/>
        </p:spPr>
        <p:txBody>
          <a:bodyPr wrap="none" lIns="68564" tIns="34282" rIns="68564" bIns="34282">
            <a:spAutoFit/>
          </a:bodyPr>
          <a:lstStyle/>
          <a:p>
            <a:pPr algn="ctr">
              <a:buNone/>
            </a:pPr>
            <a:r>
              <a:rPr lang="en-US" altLang="zh-CN" sz="1200" spc="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ONLY BEAUTIFUL AND FRESH SPE熊猫ING LESSON PPT</a:t>
            </a:r>
          </a:p>
        </p:txBody>
      </p:sp>
      <p:sp>
        <p:nvSpPr>
          <p:cNvPr id="12" name="矩形 11"/>
          <p:cNvSpPr/>
          <p:nvPr/>
        </p:nvSpPr>
        <p:spPr>
          <a:xfrm>
            <a:off x="4557167" y="1930541"/>
            <a:ext cx="3453591" cy="1177229"/>
          </a:xfrm>
          <a:prstGeom prst="rect">
            <a:avLst/>
          </a:prstGeom>
        </p:spPr>
        <p:txBody>
          <a:bodyPr wrap="square" lIns="68564" tIns="34282" rIns="68564" bIns="34282">
            <a:spAutoFit/>
          </a:bodyPr>
          <a:lstStyle/>
          <a:p>
            <a:pPr algn="ctr"/>
            <a:r>
              <a:rPr lang="en-US" altLang="zh-CN" sz="7200" spc="300" dirty="0">
                <a:solidFill>
                  <a:schemeClr val="accent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202X</a:t>
            </a:r>
          </a:p>
        </p:txBody>
      </p:sp>
      <p:sp>
        <p:nvSpPr>
          <p:cNvPr id="13" name="矩形 12"/>
          <p:cNvSpPr/>
          <p:nvPr/>
        </p:nvSpPr>
        <p:spPr>
          <a:xfrm>
            <a:off x="2160995" y="3220770"/>
            <a:ext cx="8864583" cy="1300340"/>
          </a:xfrm>
          <a:prstGeom prst="rect">
            <a:avLst/>
          </a:prstGeom>
        </p:spPr>
        <p:txBody>
          <a:bodyPr wrap="square" lIns="68564" tIns="34282" rIns="68564" bIns="34282">
            <a:spAutoFit/>
          </a:bodyPr>
          <a:lstStyle/>
          <a:p>
            <a:pPr algn="ctr"/>
            <a:r>
              <a:rPr lang="zh-CN" altLang="en-US" sz="8000" dirty="0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感谢聆听 批评指导</a:t>
            </a:r>
            <a:endParaRPr lang="en-US" altLang="zh-CN" sz="8000" dirty="0">
              <a:solidFill>
                <a:schemeClr val="accent2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2" fill="hold" grpId="0" nodeType="click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32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33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2" grpId="0"/>
          <p:bldP spid="1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3553956" y="448"/>
            <a:ext cx="0" cy="72317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lowchart: Decision 78"/>
          <p:cNvSpPr/>
          <p:nvPr/>
        </p:nvSpPr>
        <p:spPr>
          <a:xfrm>
            <a:off x="2595126" y="2300166"/>
            <a:ext cx="1933641" cy="1933641"/>
          </a:xfrm>
          <a:prstGeom prst="flowChartDecision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Flowchart: Decision 79"/>
          <p:cNvSpPr/>
          <p:nvPr/>
        </p:nvSpPr>
        <p:spPr>
          <a:xfrm>
            <a:off x="2595126" y="2595819"/>
            <a:ext cx="1933641" cy="1933641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TextBox 93"/>
          <p:cNvSpPr txBox="1"/>
          <p:nvPr/>
        </p:nvSpPr>
        <p:spPr>
          <a:xfrm>
            <a:off x="3025390" y="3056542"/>
            <a:ext cx="1075803" cy="957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62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5625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63771" y="1996435"/>
            <a:ext cx="249299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教学策略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89364" y="2876242"/>
            <a:ext cx="2353208" cy="395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42620" indent="-642620">
              <a:buFont typeface="Wingdings" panose="05000000000000000000" pitchFamily="2" charset="2"/>
              <a:buChar char="Ø"/>
            </a:pPr>
            <a:r>
              <a:rPr lang="zh-CN" altLang="en-US" sz="197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124173" y="2876242"/>
            <a:ext cx="2352917" cy="395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42620" indent="-642620">
              <a:buFont typeface="Wingdings" panose="05000000000000000000" pitchFamily="2" charset="2"/>
              <a:buChar char="Ø"/>
            </a:pPr>
            <a:r>
              <a:rPr lang="zh-CN" altLang="en-US" sz="197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89364" y="3389651"/>
            <a:ext cx="2352917" cy="395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42620" indent="-642620">
              <a:buFont typeface="Wingdings" panose="05000000000000000000" pitchFamily="2" charset="2"/>
              <a:buChar char="Ø"/>
            </a:pPr>
            <a:r>
              <a:rPr lang="zh-CN" altLang="en-US" sz="197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124173" y="3389651"/>
            <a:ext cx="2352917" cy="395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42620" indent="-642620">
              <a:buFont typeface="Wingdings" panose="05000000000000000000" pitchFamily="2" charset="2"/>
              <a:buChar char="Ø"/>
            </a:pPr>
            <a:r>
              <a:rPr lang="zh-CN" altLang="en-US" sz="197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285439" y="4071791"/>
            <a:ext cx="5699880" cy="152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4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在此输入章节概述文本内容，文字尽量言简意赅的描述本章节的基本内容即可</a:t>
            </a:r>
            <a:r>
              <a:rPr lang="en-US" altLang="zh-CN" sz="154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licai2011</a:t>
            </a:r>
            <a:r>
              <a:rPr lang="zh-CN" altLang="en-US" sz="154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专业设计在此输入章节概述文本内容，文字尽量言简意赅的描述本章节的基本内容即可</a:t>
            </a:r>
            <a:r>
              <a:rPr lang="en-US" altLang="zh-CN" sz="154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licai2011</a:t>
            </a:r>
            <a:r>
              <a:rPr lang="zh-CN" altLang="en-US" sz="154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r>
              <a:rPr lang="en-US" altLang="zh-CN" sz="154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~~~</a:t>
            </a:r>
            <a:endParaRPr lang="zh-CN" altLang="en-US" sz="154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8" name="直接连接符 67"/>
          <p:cNvCxnSpPr/>
          <p:nvPr/>
        </p:nvCxnSpPr>
        <p:spPr>
          <a:xfrm>
            <a:off x="5416943" y="3920054"/>
            <a:ext cx="546713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出自【趣你的PPT】(微信:qunideppt)：最优质的PPT资源库"/>
          <p:cNvPicPr>
            <a:picLocks noChangeAspect="1"/>
          </p:cNvPicPr>
          <p:nvPr/>
        </p:nvPicPr>
        <p:blipFill rotWithShape="1">
          <a:blip r:embed="rId3"/>
          <a:srcRect l="25034" t="14854"/>
          <a:stretch>
            <a:fillRect/>
          </a:stretch>
        </p:blipFill>
        <p:spPr>
          <a:xfrm>
            <a:off x="-8648" y="-76659"/>
            <a:ext cx="3896550" cy="4014401"/>
          </a:xfrm>
          <a:prstGeom prst="rect">
            <a:avLst/>
          </a:prstGeom>
        </p:spPr>
      </p:pic>
      <p:pic>
        <p:nvPicPr>
          <p:cNvPr id="15" name="出自【趣你的PPT】(微信:qunideppt)：最优质的PPT资源库"/>
          <p:cNvPicPr>
            <a:picLocks noChangeAspect="1"/>
          </p:cNvPicPr>
          <p:nvPr/>
        </p:nvPicPr>
        <p:blipFill rotWithShape="1">
          <a:blip r:embed="rId3"/>
          <a:srcRect l="43663" t="25882"/>
          <a:stretch>
            <a:fillRect/>
          </a:stretch>
        </p:blipFill>
        <p:spPr>
          <a:xfrm rot="10800000">
            <a:off x="9482312" y="3203319"/>
            <a:ext cx="3376438" cy="4029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decel="5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5 -0.47408 C -0.47187 -0.46574 -0.46892 -0.45957 -0.46562 -0.45185 C -0.46094 -0.44136 -0.45937 -0.43334 -0.45312 -0.42593 C -0.45191 -0.41914 -0.44444 -0.40618 -0.44062 -0.40371 C -0.43455 -0.3929 -0.42604 -0.37963 -0.41771 -0.37593 C -0.41146 -0.3676 -0.40451 -0.36389 -0.39687 -0.36111 C -0.37916 -0.34537 -0.3526 -0.34167 -0.33333 -0.34074 C -0.27552 -0.33889 -0.21736 -0.33827 -0.15937 -0.33704 C -0.14479 -0.33334 -0.12986 -0.33056 -0.11562 -0.32408 C -0.11111 -0.31883 -0.10521 -0.31605 -0.1 -0.31297 C -0.09479 -0.30371 -0.08958 -0.29445 -0.08437 -0.28519 C -0.0809 -0.27902 -0.07969 -0.27099 -0.07604 -0.26482 C -0.07587 -0.26235 -0.07587 -0.25957 -0.075 -0.25741 C -0.07413 -0.2534 -0.07083 -0.2463 -0.07083 -0.2463 C -0.06979 -0.23889 -0.06996 -0.23827 -0.06771 -0.23148 C -0.06666 -0.22778 -0.06354 -0.22037 -0.06354 -0.22037 C -0.06215 -0.21081 -0.05937 -0.20093 -0.05625 -0.1926 C -0.05434 -0.18766 -0.05017 -0.17778 -0.05017 -0.17778 C -0.04635 -0.15895 -0.03941 -0.14136 -0.03541 -0.12223 C -0.0316 -0.10432 -0.02847 -0.08488 -0.025 -0.06667 C -0.02413 -0.06235 -0.02205 -0.05957 -0.02083 -0.05556 C -0.01788 -0.04506 -0.01406 -0.03581 -0.01041 -0.02593 C -0.00746 -0.01729 -0.00503 -0.00895 5.55556E-7 -2.46914E-7 " pathEditMode="relative" ptsTypes="ffffffffffffffffffffffA">
                                      <p:cBhvr>
                                        <p:cTn id="19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3612 L -3.05556E-6 -4.19753E-6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9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4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3" grpId="0" animBg="1"/>
      <p:bldP spid="63" grpId="1" animBg="1"/>
      <p:bldP spid="63" grpId="2" animBg="1"/>
      <p:bldP spid="94" grpId="0"/>
      <p:bldP spid="39" grpId="0"/>
      <p:bldP spid="53" grpId="0"/>
      <p:bldP spid="54" grpId="0"/>
      <p:bldP spid="58" grpId="0"/>
      <p:bldP spid="60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3"/>
          <p:cNvGrpSpPr/>
          <p:nvPr/>
        </p:nvGrpSpPr>
        <p:grpSpPr bwMode="auto">
          <a:xfrm>
            <a:off x="1179007" y="2989049"/>
            <a:ext cx="3107361" cy="3643113"/>
            <a:chOff x="1054100" y="2125444"/>
            <a:chExt cx="2209800" cy="2590800"/>
          </a:xfrm>
        </p:grpSpPr>
        <p:sp>
          <p:nvSpPr>
            <p:cNvPr id="3" name="矩形 2"/>
            <p:cNvSpPr/>
            <p:nvPr/>
          </p:nvSpPr>
          <p:spPr>
            <a:xfrm>
              <a:off x="1054100" y="2125444"/>
              <a:ext cx="2209800" cy="6667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1054100" y="2798544"/>
              <a:ext cx="2209800" cy="1917700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23577" name="文本框 13"/>
            <p:cNvSpPr txBox="1">
              <a:spLocks noChangeArrowheads="1"/>
            </p:cNvSpPr>
            <p:nvPr/>
          </p:nvSpPr>
          <p:spPr bwMode="auto">
            <a:xfrm>
              <a:off x="1757160" y="2152997"/>
              <a:ext cx="1054705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65%</a:t>
              </a:r>
              <a:endParaRPr lang="zh-CN" altLang="en-US" sz="5060">
                <a:solidFill>
                  <a:schemeClr val="bg1"/>
                </a:solidFill>
                <a:latin typeface="Helvetica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3" name="十字形 62"/>
            <p:cNvSpPr/>
            <p:nvPr/>
          </p:nvSpPr>
          <p:spPr>
            <a:xfrm>
              <a:off x="1528763" y="23953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组合 4"/>
          <p:cNvGrpSpPr/>
          <p:nvPr/>
        </p:nvGrpSpPr>
        <p:grpSpPr bwMode="auto">
          <a:xfrm>
            <a:off x="4982844" y="2754657"/>
            <a:ext cx="3107360" cy="3877505"/>
            <a:chOff x="3498850" y="1958756"/>
            <a:chExt cx="2209800" cy="2757488"/>
          </a:xfrm>
        </p:grpSpPr>
        <p:sp>
          <p:nvSpPr>
            <p:cNvPr id="42" name="矩形 41"/>
            <p:cNvSpPr/>
            <p:nvPr/>
          </p:nvSpPr>
          <p:spPr>
            <a:xfrm>
              <a:off x="3498850" y="1958756"/>
              <a:ext cx="2209800" cy="833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3498850" y="2798544"/>
              <a:ext cx="2209800" cy="191770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23570" name="文本框 13"/>
            <p:cNvSpPr txBox="1">
              <a:spLocks noChangeArrowheads="1"/>
            </p:cNvSpPr>
            <p:nvPr/>
          </p:nvSpPr>
          <p:spPr bwMode="auto">
            <a:xfrm>
              <a:off x="4309860" y="2064097"/>
              <a:ext cx="1054705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85%</a:t>
              </a:r>
              <a:endParaRPr lang="zh-CN" altLang="en-US" sz="5060">
                <a:solidFill>
                  <a:schemeClr val="bg1"/>
                </a:solidFill>
                <a:latin typeface="Helvetica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4" name="十字形 63"/>
            <p:cNvSpPr/>
            <p:nvPr/>
          </p:nvSpPr>
          <p:spPr>
            <a:xfrm>
              <a:off x="4094163" y="23064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组合 5"/>
          <p:cNvGrpSpPr/>
          <p:nvPr/>
        </p:nvGrpSpPr>
        <p:grpSpPr bwMode="auto">
          <a:xfrm>
            <a:off x="8786682" y="2989049"/>
            <a:ext cx="3107360" cy="3643113"/>
            <a:chOff x="5943600" y="2125444"/>
            <a:chExt cx="2209800" cy="2590800"/>
          </a:xfrm>
        </p:grpSpPr>
        <p:sp>
          <p:nvSpPr>
            <p:cNvPr id="43" name="矩形 42"/>
            <p:cNvSpPr/>
            <p:nvPr/>
          </p:nvSpPr>
          <p:spPr>
            <a:xfrm>
              <a:off x="5943600" y="2125444"/>
              <a:ext cx="2209800" cy="6667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5943600" y="2798544"/>
              <a:ext cx="2209800" cy="1917700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23563" name="文本框 13"/>
            <p:cNvSpPr txBox="1">
              <a:spLocks noChangeArrowheads="1"/>
            </p:cNvSpPr>
            <p:nvPr/>
          </p:nvSpPr>
          <p:spPr bwMode="auto">
            <a:xfrm>
              <a:off x="6722860" y="2152997"/>
              <a:ext cx="1054705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0" dirty="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40%</a:t>
              </a:r>
              <a:endParaRPr lang="zh-CN" altLang="en-US" sz="5060" dirty="0">
                <a:solidFill>
                  <a:schemeClr val="bg1"/>
                </a:solidFill>
                <a:latin typeface="Helvetica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5" name="十字形 64"/>
            <p:cNvSpPr/>
            <p:nvPr/>
          </p:nvSpPr>
          <p:spPr>
            <a:xfrm>
              <a:off x="6507163" y="23953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1" name="Title 13"/>
          <p:cNvSpPr txBox="1"/>
          <p:nvPr/>
        </p:nvSpPr>
        <p:spPr bwMode="auto">
          <a:xfrm>
            <a:off x="1218344" y="1485477"/>
            <a:ext cx="3068023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2" name="Title 13"/>
          <p:cNvSpPr txBox="1"/>
          <p:nvPr/>
        </p:nvSpPr>
        <p:spPr bwMode="auto">
          <a:xfrm>
            <a:off x="4986781" y="1485477"/>
            <a:ext cx="3068023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3" name="Title 13"/>
          <p:cNvSpPr txBox="1"/>
          <p:nvPr/>
        </p:nvSpPr>
        <p:spPr bwMode="auto">
          <a:xfrm>
            <a:off x="8801399" y="1485477"/>
            <a:ext cx="3068023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37554" y="1672400"/>
            <a:ext cx="6062171" cy="3887853"/>
            <a:chOff x="763170" y="1585667"/>
            <a:chExt cx="5748467" cy="3686665"/>
          </a:xfrm>
        </p:grpSpPr>
        <p:graphicFrame>
          <p:nvGraphicFramePr>
            <p:cNvPr id="11" name="Chart 10"/>
            <p:cNvGraphicFramePr/>
            <p:nvPr/>
          </p:nvGraphicFramePr>
          <p:xfrm>
            <a:off x="763170" y="1585667"/>
            <a:ext cx="5748467" cy="36866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2129618" y="2166128"/>
              <a:ext cx="1366830" cy="555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02454" y="3149801"/>
              <a:ext cx="1366830" cy="555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03171" y="3665314"/>
              <a:ext cx="1366830" cy="555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60%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520531" y="3883595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6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520532" y="2636674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9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2781095" y="5646209"/>
            <a:ext cx="1491114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 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81095" y="5966057"/>
            <a:ext cx="3609595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350400" y="2284538"/>
            <a:ext cx="4176464" cy="2653214"/>
            <a:chOff x="7500839" y="1971109"/>
            <a:chExt cx="3960341" cy="2618680"/>
          </a:xfrm>
        </p:grpSpPr>
        <p:sp>
          <p:nvSpPr>
            <p:cNvPr id="24" name="Rectangle 23"/>
            <p:cNvSpPr/>
            <p:nvPr/>
          </p:nvSpPr>
          <p:spPr>
            <a:xfrm>
              <a:off x="7500839" y="1971109"/>
              <a:ext cx="3960341" cy="26186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84311" y="2202009"/>
              <a:ext cx="1413952" cy="324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84866" y="2627613"/>
              <a:ext cx="3670521" cy="382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684866" y="3673005"/>
              <a:ext cx="3670521" cy="382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350401" y="5458434"/>
            <a:ext cx="1491114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 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44978" y="5778282"/>
            <a:ext cx="407032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5166"/>
          <p:cNvSpPr/>
          <p:nvPr/>
        </p:nvSpPr>
        <p:spPr>
          <a:xfrm>
            <a:off x="3724935" y="2194576"/>
            <a:ext cx="1487369" cy="1317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31" y="0"/>
                </a:moveTo>
                <a:lnTo>
                  <a:pt x="4125" y="12945"/>
                </a:lnTo>
                <a:lnTo>
                  <a:pt x="0" y="21600"/>
                </a:lnTo>
                <a:lnTo>
                  <a:pt x="21600" y="7769"/>
                </a:lnTo>
                <a:lnTo>
                  <a:pt x="17131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5167"/>
          <p:cNvSpPr/>
          <p:nvPr/>
        </p:nvSpPr>
        <p:spPr>
          <a:xfrm>
            <a:off x="3273871" y="2975795"/>
            <a:ext cx="2395107" cy="1371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39" y="0"/>
                </a:moveTo>
                <a:lnTo>
                  <a:pt x="2561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039" y="0"/>
                  <a:pt x="19039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5168"/>
          <p:cNvSpPr/>
          <p:nvPr/>
        </p:nvSpPr>
        <p:spPr>
          <a:xfrm>
            <a:off x="2822811" y="3822873"/>
            <a:ext cx="3302845" cy="1371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43" y="0"/>
                </a:moveTo>
                <a:lnTo>
                  <a:pt x="1857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743" y="0"/>
                  <a:pt x="19743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Shape 5169"/>
          <p:cNvSpPr/>
          <p:nvPr/>
        </p:nvSpPr>
        <p:spPr>
          <a:xfrm>
            <a:off x="2361258" y="4669953"/>
            <a:ext cx="4210573" cy="1371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7" y="13286"/>
                </a:moveTo>
                <a:lnTo>
                  <a:pt x="0" y="21600"/>
                </a:lnTo>
                <a:lnTo>
                  <a:pt x="21600" y="8314"/>
                </a:lnTo>
                <a:lnTo>
                  <a:pt x="20143" y="0"/>
                </a:lnTo>
                <a:cubicBezTo>
                  <a:pt x="20143" y="0"/>
                  <a:pt x="1457" y="13286"/>
                  <a:pt x="1457" y="13286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175998" y="1829529"/>
            <a:ext cx="1047559" cy="898079"/>
            <a:chOff x="2313735" y="1108481"/>
            <a:chExt cx="857881" cy="735467"/>
          </a:xfrm>
        </p:grpSpPr>
        <p:sp>
          <p:nvSpPr>
            <p:cNvPr id="4" name="Shape 5171"/>
            <p:cNvSpPr/>
            <p:nvPr/>
          </p:nvSpPr>
          <p:spPr>
            <a:xfrm>
              <a:off x="2313735" y="1108481"/>
              <a:ext cx="849654" cy="687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Shape 5176"/>
            <p:cNvSpPr/>
            <p:nvPr/>
          </p:nvSpPr>
          <p:spPr>
            <a:xfrm>
              <a:off x="2329102" y="1491630"/>
              <a:ext cx="842514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724935" y="2975797"/>
            <a:ext cx="1941237" cy="528018"/>
            <a:chOff x="1944344" y="2047198"/>
            <a:chExt cx="1589745" cy="432411"/>
          </a:xfrm>
        </p:grpSpPr>
        <p:sp>
          <p:nvSpPr>
            <p:cNvPr id="6" name="Shape 5173"/>
            <p:cNvSpPr/>
            <p:nvPr/>
          </p:nvSpPr>
          <p:spPr>
            <a:xfrm>
              <a:off x="1944344" y="2047198"/>
              <a:ext cx="1589745" cy="432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6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440" y="0"/>
                  </a:lnTo>
                  <a:cubicBezTo>
                    <a:pt x="18440" y="0"/>
                    <a:pt x="3160" y="0"/>
                    <a:pt x="316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Shape 5177"/>
            <p:cNvSpPr/>
            <p:nvPr/>
          </p:nvSpPr>
          <p:spPr>
            <a:xfrm>
              <a:off x="2191740" y="2087244"/>
              <a:ext cx="1099552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点击输入文本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273874" y="3822872"/>
            <a:ext cx="2848974" cy="528019"/>
            <a:chOff x="1574955" y="2740898"/>
            <a:chExt cx="2333121" cy="432412"/>
          </a:xfrm>
        </p:grpSpPr>
        <p:sp>
          <p:nvSpPr>
            <p:cNvPr id="5" name="Shape 5172"/>
            <p:cNvSpPr/>
            <p:nvPr/>
          </p:nvSpPr>
          <p:spPr>
            <a:xfrm>
              <a:off x="1574955" y="2740898"/>
              <a:ext cx="2333121" cy="432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3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447" y="0"/>
                  </a:lnTo>
                  <a:cubicBezTo>
                    <a:pt x="19447" y="0"/>
                    <a:pt x="2153" y="0"/>
                    <a:pt x="21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5178"/>
            <p:cNvSpPr/>
            <p:nvPr/>
          </p:nvSpPr>
          <p:spPr>
            <a:xfrm>
              <a:off x="1815028" y="2780945"/>
              <a:ext cx="1849246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822810" y="4669950"/>
            <a:ext cx="3756702" cy="528012"/>
            <a:chOff x="1205565" y="3434598"/>
            <a:chExt cx="3076490" cy="432407"/>
          </a:xfrm>
        </p:grpSpPr>
        <p:sp>
          <p:nvSpPr>
            <p:cNvPr id="7" name="Shape 5174"/>
            <p:cNvSpPr/>
            <p:nvPr/>
          </p:nvSpPr>
          <p:spPr>
            <a:xfrm>
              <a:off x="1205565" y="3434598"/>
              <a:ext cx="307649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967" y="0"/>
                  </a:lnTo>
                  <a:lnTo>
                    <a:pt x="1633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Shape 5179"/>
            <p:cNvSpPr/>
            <p:nvPr/>
          </p:nvSpPr>
          <p:spPr>
            <a:xfrm>
              <a:off x="1422332" y="3474643"/>
              <a:ext cx="2634639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361260" y="5505266"/>
            <a:ext cx="4664442" cy="528012"/>
            <a:chOff x="827585" y="4118665"/>
            <a:chExt cx="3819870" cy="432407"/>
          </a:xfrm>
        </p:grpSpPr>
        <p:sp>
          <p:nvSpPr>
            <p:cNvPr id="8" name="Shape 5175"/>
            <p:cNvSpPr/>
            <p:nvPr/>
          </p:nvSpPr>
          <p:spPr>
            <a:xfrm>
              <a:off x="827585" y="4118665"/>
              <a:ext cx="381987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85" y="0"/>
                  </a:lnTo>
                  <a:cubicBezTo>
                    <a:pt x="20285" y="0"/>
                    <a:pt x="1315" y="0"/>
                    <a:pt x="131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Shape 5180"/>
            <p:cNvSpPr/>
            <p:nvPr/>
          </p:nvSpPr>
          <p:spPr>
            <a:xfrm>
              <a:off x="1072475" y="4158709"/>
              <a:ext cx="3334354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" name="Round Same Side Corner Rectangle 67"/>
          <p:cNvSpPr/>
          <p:nvPr/>
        </p:nvSpPr>
        <p:spPr>
          <a:xfrm rot="10800000" flipH="1">
            <a:off x="7567575" y="1845937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Round Same Side Corner Rectangle 68"/>
          <p:cNvSpPr/>
          <p:nvPr/>
        </p:nvSpPr>
        <p:spPr>
          <a:xfrm rot="10800000" flipH="1">
            <a:off x="7565573" y="2799971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ound Same Side Corner Rectangle 69"/>
          <p:cNvSpPr/>
          <p:nvPr/>
        </p:nvSpPr>
        <p:spPr>
          <a:xfrm rot="10800000" flipH="1">
            <a:off x="7567575" y="3667113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735229" y="1830491"/>
            <a:ext cx="2700245" cy="518561"/>
            <a:chOff x="5228512" y="1109269"/>
            <a:chExt cx="2871880" cy="424667"/>
          </a:xfrm>
        </p:grpSpPr>
        <p:sp>
          <p:nvSpPr>
            <p:cNvPr id="21" name="TextBox 20"/>
            <p:cNvSpPr txBox="1"/>
            <p:nvPr/>
          </p:nvSpPr>
          <p:spPr>
            <a:xfrm>
              <a:off x="5228512" y="1303102"/>
              <a:ext cx="2871880" cy="2308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22" name="Rectangle 71"/>
            <p:cNvSpPr/>
            <p:nvPr/>
          </p:nvSpPr>
          <p:spPr>
            <a:xfrm>
              <a:off x="5228513" y="1109269"/>
              <a:ext cx="1336637" cy="21172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735229" y="2758415"/>
            <a:ext cx="2700245" cy="518564"/>
            <a:chOff x="5228512" y="1869180"/>
            <a:chExt cx="2871880" cy="424670"/>
          </a:xfrm>
        </p:grpSpPr>
        <p:sp>
          <p:nvSpPr>
            <p:cNvPr id="23" name="TextBox 22"/>
            <p:cNvSpPr txBox="1"/>
            <p:nvPr/>
          </p:nvSpPr>
          <p:spPr>
            <a:xfrm>
              <a:off x="5228512" y="2063015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24" name="Rectangle 73"/>
            <p:cNvSpPr/>
            <p:nvPr/>
          </p:nvSpPr>
          <p:spPr>
            <a:xfrm>
              <a:off x="5228513" y="1869180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735229" y="3686338"/>
            <a:ext cx="2700245" cy="518564"/>
            <a:chOff x="5228512" y="2629091"/>
            <a:chExt cx="2871880" cy="424670"/>
          </a:xfrm>
        </p:grpSpPr>
        <p:sp>
          <p:nvSpPr>
            <p:cNvPr id="25" name="TextBox 24"/>
            <p:cNvSpPr txBox="1"/>
            <p:nvPr/>
          </p:nvSpPr>
          <p:spPr>
            <a:xfrm>
              <a:off x="5228512" y="2822926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26" name="Rectangle 75"/>
            <p:cNvSpPr/>
            <p:nvPr/>
          </p:nvSpPr>
          <p:spPr>
            <a:xfrm>
              <a:off x="5228513" y="2629091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ound Same Side Corner Rectangle 76"/>
          <p:cNvSpPr/>
          <p:nvPr/>
        </p:nvSpPr>
        <p:spPr>
          <a:xfrm rot="10800000" flipH="1">
            <a:off x="7565573" y="4546901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ound Same Side Corner Rectangle 77"/>
          <p:cNvSpPr/>
          <p:nvPr/>
        </p:nvSpPr>
        <p:spPr>
          <a:xfrm rot="10800000" flipH="1">
            <a:off x="7567575" y="5414043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735229" y="4505342"/>
            <a:ext cx="2700245" cy="518564"/>
            <a:chOff x="5228512" y="3299800"/>
            <a:chExt cx="2871880" cy="424670"/>
          </a:xfrm>
        </p:grpSpPr>
        <p:sp>
          <p:nvSpPr>
            <p:cNvPr id="29" name="TextBox 28"/>
            <p:cNvSpPr txBox="1"/>
            <p:nvPr/>
          </p:nvSpPr>
          <p:spPr>
            <a:xfrm>
              <a:off x="5228512" y="3493635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30" name="Rectangle 79"/>
            <p:cNvSpPr/>
            <p:nvPr/>
          </p:nvSpPr>
          <p:spPr>
            <a:xfrm>
              <a:off x="5228513" y="3299800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735229" y="5433263"/>
            <a:ext cx="2700245" cy="518565"/>
            <a:chOff x="5228512" y="4059711"/>
            <a:chExt cx="2871880" cy="424671"/>
          </a:xfrm>
        </p:grpSpPr>
        <p:sp>
          <p:nvSpPr>
            <p:cNvPr id="31" name="TextBox 30"/>
            <p:cNvSpPr txBox="1"/>
            <p:nvPr/>
          </p:nvSpPr>
          <p:spPr>
            <a:xfrm>
              <a:off x="5228512" y="4253547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32" name="Rectangle 81"/>
            <p:cNvSpPr/>
            <p:nvPr/>
          </p:nvSpPr>
          <p:spPr>
            <a:xfrm>
              <a:off x="5228513" y="4059711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999373" y="1793825"/>
            <a:ext cx="7796260" cy="20391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5"/>
          <p:cNvSpPr/>
          <p:nvPr/>
        </p:nvSpPr>
        <p:spPr>
          <a:xfrm rot="5400000">
            <a:off x="1554138" y="1505304"/>
            <a:ext cx="2039145" cy="2616185"/>
          </a:xfrm>
          <a:custGeom>
            <a:avLst/>
            <a:gdLst/>
            <a:ahLst/>
            <a:cxnLst/>
            <a:rect l="l" t="t" r="r" b="b"/>
            <a:pathLst>
              <a:path w="1450218" h="1860602">
                <a:moveTo>
                  <a:pt x="0" y="1860602"/>
                </a:moveTo>
                <a:lnTo>
                  <a:pt x="0" y="132410"/>
                </a:lnTo>
                <a:lnTo>
                  <a:pt x="582757" y="132410"/>
                </a:lnTo>
                <a:lnTo>
                  <a:pt x="725109" y="0"/>
                </a:lnTo>
                <a:lnTo>
                  <a:pt x="867461" y="132410"/>
                </a:lnTo>
                <a:lnTo>
                  <a:pt x="1450218" y="132410"/>
                </a:lnTo>
                <a:lnTo>
                  <a:pt x="1450218" y="18606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3657" y="2598615"/>
            <a:ext cx="6299772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65311" y="2542595"/>
            <a:ext cx="123061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spc="422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1" name="矩形 30"/>
          <p:cNvSpPr/>
          <p:nvPr/>
        </p:nvSpPr>
        <p:spPr>
          <a:xfrm>
            <a:off x="1265619" y="4288656"/>
            <a:ext cx="7796260" cy="20391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等腰三角形 30"/>
          <p:cNvSpPr/>
          <p:nvPr/>
        </p:nvSpPr>
        <p:spPr>
          <a:xfrm rot="16200000" flipH="1">
            <a:off x="9467968" y="4000134"/>
            <a:ext cx="2039145" cy="2616185"/>
          </a:xfrm>
          <a:custGeom>
            <a:avLst/>
            <a:gdLst/>
            <a:ahLst/>
            <a:cxnLst/>
            <a:rect l="l" t="t" r="r" b="b"/>
            <a:pathLst>
              <a:path w="1450218" h="1860602">
                <a:moveTo>
                  <a:pt x="0" y="132410"/>
                </a:moveTo>
                <a:lnTo>
                  <a:pt x="0" y="1860602"/>
                </a:lnTo>
                <a:lnTo>
                  <a:pt x="1450218" y="1860602"/>
                </a:lnTo>
                <a:lnTo>
                  <a:pt x="1450218" y="132410"/>
                </a:lnTo>
                <a:lnTo>
                  <a:pt x="867461" y="132410"/>
                </a:lnTo>
                <a:lnTo>
                  <a:pt x="725109" y="0"/>
                </a:lnTo>
                <a:lnTo>
                  <a:pt x="582757" y="1324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65322" y="5037425"/>
            <a:ext cx="123061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spc="422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71938" y="5028531"/>
            <a:ext cx="6586124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/>
      <p:bldP spid="30" grpId="0"/>
      <p:bldP spid="31" grpId="0" animBg="1"/>
      <p:bldP spid="32" grpId="0" animBg="1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977939" y="2952568"/>
            <a:ext cx="2541334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26628" y="3739410"/>
            <a:ext cx="1089862" cy="1088186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38089" y="3927751"/>
            <a:ext cx="711506" cy="71150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893690" y="2597653"/>
            <a:ext cx="709832" cy="711506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783195" y="5030166"/>
            <a:ext cx="711506" cy="711507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26887" y="2952568"/>
            <a:ext cx="2543008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31343" y="3739410"/>
            <a:ext cx="1088186" cy="1088186"/>
          </a:xfrm>
          <a:prstGeom prst="ellipse">
            <a:avLst/>
          </a:prstGeom>
          <a:solidFill>
            <a:schemeClr val="accent3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398237" y="3927751"/>
            <a:ext cx="709832" cy="711507"/>
          </a:xfrm>
          <a:prstGeom prst="ellipse">
            <a:avLst/>
          </a:prstGeom>
          <a:solidFill>
            <a:schemeClr val="accent4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142638" y="2597653"/>
            <a:ext cx="711506" cy="711506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253131" y="5030166"/>
            <a:ext cx="709832" cy="711507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212906" y="3332595"/>
            <a:ext cx="2338762" cy="2338764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5196165" y="2893973"/>
            <a:ext cx="2340437" cy="2338764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6350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708766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708765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9062812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062811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1501285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501284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5855331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855330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出自【趣你的PPT】(微信:qunideppt)：最优质的PPT资源库"/>
          <p:cNvPicPr>
            <a:picLocks noChangeAspect="1"/>
          </p:cNvPicPr>
          <p:nvPr/>
        </p:nvPicPr>
        <p:blipFill rotWithShape="1">
          <a:blip r:embed="rId3"/>
          <a:srcRect l="25034" t="14854"/>
          <a:stretch>
            <a:fillRect/>
          </a:stretch>
        </p:blipFill>
        <p:spPr>
          <a:xfrm>
            <a:off x="-8648" y="-76659"/>
            <a:ext cx="3896550" cy="4014401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3553956" y="448"/>
            <a:ext cx="0" cy="72317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lowchart: Decision 78"/>
          <p:cNvSpPr/>
          <p:nvPr/>
        </p:nvSpPr>
        <p:spPr>
          <a:xfrm>
            <a:off x="2595126" y="2300166"/>
            <a:ext cx="1933641" cy="1933641"/>
          </a:xfrm>
          <a:prstGeom prst="flowChartDecision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Flowchart: Decision 79"/>
          <p:cNvSpPr/>
          <p:nvPr/>
        </p:nvSpPr>
        <p:spPr>
          <a:xfrm>
            <a:off x="2595126" y="2595819"/>
            <a:ext cx="1933641" cy="1933641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TextBox 93"/>
          <p:cNvSpPr txBox="1"/>
          <p:nvPr/>
        </p:nvSpPr>
        <p:spPr>
          <a:xfrm>
            <a:off x="3025390" y="3056542"/>
            <a:ext cx="1072730" cy="957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62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5625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63771" y="1996435"/>
            <a:ext cx="249299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89364" y="2876242"/>
            <a:ext cx="2353208" cy="395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42620" indent="-642620">
              <a:buFont typeface="Wingdings" panose="05000000000000000000" pitchFamily="2" charset="2"/>
              <a:buChar char="Ø"/>
            </a:pPr>
            <a:r>
              <a:rPr lang="zh-CN" altLang="en-US" sz="197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124173" y="2876242"/>
            <a:ext cx="2352917" cy="395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42620" indent="-642620">
              <a:buFont typeface="Wingdings" panose="05000000000000000000" pitchFamily="2" charset="2"/>
              <a:buChar char="Ø"/>
            </a:pPr>
            <a:r>
              <a:rPr lang="zh-CN" altLang="en-US" sz="197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89364" y="3389651"/>
            <a:ext cx="2352917" cy="395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42620" indent="-642620">
              <a:buFont typeface="Wingdings" panose="05000000000000000000" pitchFamily="2" charset="2"/>
              <a:buChar char="Ø"/>
            </a:pPr>
            <a:r>
              <a:rPr lang="zh-CN" altLang="en-US" sz="197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124173" y="3389651"/>
            <a:ext cx="2352917" cy="395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42620" indent="-642620">
              <a:buFont typeface="Wingdings" panose="05000000000000000000" pitchFamily="2" charset="2"/>
              <a:buChar char="Ø"/>
            </a:pPr>
            <a:r>
              <a:rPr lang="zh-CN" altLang="en-US" sz="197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替换文字内容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285439" y="4071791"/>
            <a:ext cx="5699880" cy="152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4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在此输入章节概述文本内容，文字尽量言简意赅的描述本章节的基本内容即可</a:t>
            </a:r>
            <a:r>
              <a:rPr lang="en-US" altLang="zh-CN" sz="154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licai2011</a:t>
            </a:r>
            <a:r>
              <a:rPr lang="zh-CN" altLang="en-US" sz="154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专业设计在此输入章节概述文本内容，文字尽量言简意赅的描述本章节的基本内容即可</a:t>
            </a:r>
            <a:r>
              <a:rPr lang="en-US" altLang="zh-CN" sz="154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licai2011</a:t>
            </a:r>
            <a:r>
              <a:rPr lang="zh-CN" altLang="en-US" sz="154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r>
              <a:rPr lang="en-US" altLang="zh-CN" sz="154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~~~</a:t>
            </a:r>
            <a:endParaRPr lang="zh-CN" altLang="en-US" sz="154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8" name="直接连接符 67"/>
          <p:cNvCxnSpPr/>
          <p:nvPr/>
        </p:nvCxnSpPr>
        <p:spPr>
          <a:xfrm>
            <a:off x="5416943" y="3920054"/>
            <a:ext cx="546713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出自【趣你的PPT】(微信:qunideppt)：最优质的PPT资源库"/>
          <p:cNvPicPr>
            <a:picLocks noChangeAspect="1"/>
          </p:cNvPicPr>
          <p:nvPr/>
        </p:nvPicPr>
        <p:blipFill rotWithShape="1">
          <a:blip r:embed="rId3"/>
          <a:srcRect l="43663" t="25882"/>
          <a:stretch>
            <a:fillRect/>
          </a:stretch>
        </p:blipFill>
        <p:spPr>
          <a:xfrm rot="10800000">
            <a:off x="9482312" y="3203319"/>
            <a:ext cx="3376438" cy="4029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decel="5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5 -0.47408 C -0.47187 -0.46574 -0.46892 -0.45957 -0.46562 -0.45185 C -0.46094 -0.44136 -0.45937 -0.43334 -0.45312 -0.42593 C -0.45191 -0.41914 -0.44444 -0.40618 -0.44062 -0.40371 C -0.43455 -0.3929 -0.42604 -0.37963 -0.41771 -0.37593 C -0.41146 -0.3676 -0.40451 -0.36389 -0.39687 -0.36111 C -0.37916 -0.34537 -0.3526 -0.34167 -0.33333 -0.34074 C -0.27552 -0.33889 -0.21736 -0.33827 -0.15937 -0.33704 C -0.14479 -0.33334 -0.12986 -0.33056 -0.11562 -0.32408 C -0.11111 -0.31883 -0.10521 -0.31605 -0.1 -0.31297 C -0.09479 -0.30371 -0.08958 -0.29445 -0.08437 -0.28519 C -0.0809 -0.27902 -0.07969 -0.27099 -0.07604 -0.26482 C -0.07587 -0.26235 -0.07587 -0.25957 -0.075 -0.25741 C -0.07413 -0.2534 -0.07083 -0.2463 -0.07083 -0.2463 C -0.06979 -0.23889 -0.06996 -0.23827 -0.06771 -0.23148 C -0.06666 -0.22778 -0.06354 -0.22037 -0.06354 -0.22037 C -0.06215 -0.21081 -0.05937 -0.20093 -0.05625 -0.1926 C -0.05434 -0.18766 -0.05017 -0.17778 -0.05017 -0.17778 C -0.04635 -0.15895 -0.03941 -0.14136 -0.03541 -0.12223 C -0.0316 -0.10432 -0.02847 -0.08488 -0.025 -0.06667 C -0.02413 -0.06235 -0.02205 -0.05957 -0.02083 -0.05556 C -0.01788 -0.04506 -0.01406 -0.03581 -0.01041 -0.02593 C -0.00746 -0.01729 -0.00503 -0.00895 5.55556E-7 -2.46914E-7 " pathEditMode="relative" ptsTypes="ffffffffffffffffffffffA">
                                      <p:cBhvr>
                                        <p:cTn id="19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3612 L -3.05556E-6 -4.19753E-6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9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4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3" grpId="0" animBg="1"/>
      <p:bldP spid="63" grpId="1" animBg="1"/>
      <p:bldP spid="63" grpId="2" animBg="1"/>
      <p:bldP spid="94" grpId="0"/>
      <p:bldP spid="39" grpId="0"/>
      <p:bldP spid="53" grpId="0"/>
      <p:bldP spid="54" grpId="0"/>
      <p:bldP spid="58" grpId="0"/>
      <p:bldP spid="60" grpId="0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C72823F6-CE51-47DB-A1E6-AE81F1AD934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314"/>
</p:tagLst>
</file>

<file path=ppt/theme/theme1.xml><?xml version="1.0" encoding="utf-8"?>
<a:theme xmlns:a="http://schemas.openxmlformats.org/drawingml/2006/main" name="1_自定义设计方案">
  <a:themeElements>
    <a:clrScheme name="自定义 88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09D90"/>
      </a:accent1>
      <a:accent2>
        <a:srgbClr val="7F7F7F"/>
      </a:accent2>
      <a:accent3>
        <a:srgbClr val="209D90"/>
      </a:accent3>
      <a:accent4>
        <a:srgbClr val="7F7F7F"/>
      </a:accent4>
      <a:accent5>
        <a:srgbClr val="209D90"/>
      </a:accent5>
      <a:accent6>
        <a:srgbClr val="7F7F7F"/>
      </a:accent6>
      <a:hlink>
        <a:srgbClr val="209D90"/>
      </a:hlink>
      <a:folHlink>
        <a:srgbClr val="7F7F7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3421</Words>
  <Application>Microsoft Office PowerPoint</Application>
  <PresentationFormat>自定义</PresentationFormat>
  <Paragraphs>327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方正正准黑简体</vt:lpstr>
      <vt:lpstr>微软雅黑</vt:lpstr>
      <vt:lpstr>Arial</vt:lpstr>
      <vt:lpstr>Broadway</vt:lpstr>
      <vt:lpstr>Calibri</vt:lpstr>
      <vt:lpstr>Calibri Light</vt:lpstr>
      <vt:lpstr>Helvetica</vt:lpstr>
      <vt:lpstr>Wingdings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tukuppt</dc:title>
  <dc:subject>熊猫办公</dc:subject>
  <dc:creator/>
  <cp:keywords>tukuppt; tukppt</cp:keywords>
  <cp:lastModifiedBy/>
  <cp:revision>2</cp:revision>
  <dcterms:created xsi:type="dcterms:W3CDTF">2016-10-17T14:00:00Z</dcterms:created>
  <dcterms:modified xsi:type="dcterms:W3CDTF">2021-01-05T11:11:14Z</dcterms:modified>
  <cp:category>tukuppt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