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5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9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0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6" r:id="rId10"/>
    <p:sldId id="267" r:id="rId11"/>
    <p:sldId id="268" r:id="rId12"/>
    <p:sldId id="269" r:id="rId13"/>
    <p:sldId id="263" r:id="rId14"/>
    <p:sldId id="270" r:id="rId15"/>
    <p:sldId id="271" r:id="rId16"/>
    <p:sldId id="272" r:id="rId17"/>
    <p:sldId id="273" r:id="rId18"/>
    <p:sldId id="264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182"/>
    <a:srgbClr val="F55C56"/>
    <a:srgbClr val="F95A48"/>
    <a:srgbClr val="FA5248"/>
    <a:srgbClr val="B0D3CB"/>
    <a:srgbClr val="B0D2C8"/>
    <a:srgbClr val="F0F6F5"/>
    <a:srgbClr val="5EA695"/>
    <a:srgbClr val="DFEDEA"/>
    <a:srgbClr val="C7D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22" autoAdjust="0"/>
  </p:normalViewPr>
  <p:slideViewPr>
    <p:cSldViewPr snapToGrid="0">
      <p:cViewPr varScale="1">
        <p:scale>
          <a:sx n="119" d="100"/>
          <a:sy n="119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23CD6-7525-434B-999F-A7B7F3ACD18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0175B-43AC-461B-B137-D8140FD931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</a:t>
            </a:r>
            <a:r>
              <a:rPr lang="en-US" altLang="zh-CN"/>
              <a:t>PPT</a:t>
            </a:r>
            <a:r>
              <a:rPr lang="zh-CN" altLang="en-US"/>
              <a:t>模板部分元素使用了幻灯片母版制作。如果需要修改，点击</a:t>
            </a:r>
            <a:r>
              <a:rPr lang="en-US" altLang="zh-CN"/>
              <a:t>-</a:t>
            </a:r>
            <a:r>
              <a:rPr lang="zh-CN" altLang="en-US"/>
              <a:t>视图</a:t>
            </a:r>
            <a:r>
              <a:rPr lang="en-US" altLang="zh-CN"/>
              <a:t>-</a:t>
            </a:r>
            <a:r>
              <a:rPr lang="zh-CN" altLang="en-US"/>
              <a:t>幻灯片母版</a:t>
            </a:r>
            <a:r>
              <a:rPr lang="en-US" altLang="zh-CN"/>
              <a:t>-</a:t>
            </a:r>
            <a:r>
              <a:rPr lang="zh-CN" altLang="en-US"/>
              <a:t>修改 完成后关闭编辑母版即可。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175B-43AC-461B-B137-D8140FD9314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1886" y="122830"/>
            <a:ext cx="8939283" cy="4899546"/>
          </a:xfrm>
          <a:prstGeom prst="rect">
            <a:avLst/>
          </a:prstGeom>
          <a:noFill/>
          <a:ln w="12700">
            <a:solidFill>
              <a:srgbClr val="5EA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18317754">
            <a:off x="392641" y="332389"/>
            <a:ext cx="894037" cy="895226"/>
            <a:chOff x="4735774" y="1261182"/>
            <a:chExt cx="3273777" cy="3278131"/>
          </a:xfrm>
        </p:grpSpPr>
        <p:grpSp>
          <p:nvGrpSpPr>
            <p:cNvPr id="8" name="组合 7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0" name="矩形 9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12" name="组合 11"/>
          <p:cNvGrpSpPr/>
          <p:nvPr userDrawn="1"/>
        </p:nvGrpSpPr>
        <p:grpSpPr>
          <a:xfrm rot="1766202">
            <a:off x="1090537" y="223475"/>
            <a:ext cx="651158" cy="652024"/>
            <a:chOff x="4735774" y="1261182"/>
            <a:chExt cx="3273777" cy="3278131"/>
          </a:xfrm>
        </p:grpSpPr>
        <p:grpSp>
          <p:nvGrpSpPr>
            <p:cNvPr id="13" name="组合 12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6" y="1343968"/>
              <a:ext cx="3004624" cy="3085243"/>
            </a:xfrm>
            <a:prstGeom prst="rect">
              <a:avLst/>
            </a:prstGeom>
            <a:effectLst/>
          </p:spPr>
        </p:pic>
      </p:grpSp>
      <p:grpSp>
        <p:nvGrpSpPr>
          <p:cNvPr id="17" name="组合 16"/>
          <p:cNvGrpSpPr/>
          <p:nvPr userDrawn="1"/>
        </p:nvGrpSpPr>
        <p:grpSpPr>
          <a:xfrm rot="287465">
            <a:off x="292702" y="1161572"/>
            <a:ext cx="730017" cy="710732"/>
            <a:chOff x="4735774" y="1261182"/>
            <a:chExt cx="3273777" cy="3278131"/>
          </a:xfrm>
        </p:grpSpPr>
        <p:grpSp>
          <p:nvGrpSpPr>
            <p:cNvPr id="18" name="组合 17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6" y="1343968"/>
              <a:ext cx="3004624" cy="30852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A5D9-C62B-4835-8931-8ED1F5FDADD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189C-6A5A-46A4-98B8-9FC8F2969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tags" Target="../tags/tag97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42" Type="http://schemas.openxmlformats.org/officeDocument/2006/relationships/tags" Target="../tags/tag100.xml"/><Relationship Id="rId47" Type="http://schemas.openxmlformats.org/officeDocument/2006/relationships/tags" Target="../tags/tag105.xml"/><Relationship Id="rId50" Type="http://schemas.openxmlformats.org/officeDocument/2006/relationships/tags" Target="../tags/tag108.xml"/><Relationship Id="rId55" Type="http://schemas.openxmlformats.org/officeDocument/2006/relationships/tags" Target="../tags/tag113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tags" Target="../tags/tag96.xml"/><Relationship Id="rId46" Type="http://schemas.openxmlformats.org/officeDocument/2006/relationships/tags" Target="../tags/tag104.xml"/><Relationship Id="rId59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41" Type="http://schemas.openxmlformats.org/officeDocument/2006/relationships/tags" Target="../tags/tag99.xml"/><Relationship Id="rId54" Type="http://schemas.openxmlformats.org/officeDocument/2006/relationships/tags" Target="../tags/tag112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40" Type="http://schemas.openxmlformats.org/officeDocument/2006/relationships/tags" Target="../tags/tag98.xml"/><Relationship Id="rId45" Type="http://schemas.openxmlformats.org/officeDocument/2006/relationships/tags" Target="../tags/tag103.xml"/><Relationship Id="rId53" Type="http://schemas.openxmlformats.org/officeDocument/2006/relationships/tags" Target="../tags/tag111.xml"/><Relationship Id="rId58" Type="http://schemas.openxmlformats.org/officeDocument/2006/relationships/tags" Target="../tags/tag116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49" Type="http://schemas.openxmlformats.org/officeDocument/2006/relationships/tags" Target="../tags/tag107.xml"/><Relationship Id="rId57" Type="http://schemas.openxmlformats.org/officeDocument/2006/relationships/tags" Target="../tags/tag115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4" Type="http://schemas.openxmlformats.org/officeDocument/2006/relationships/tags" Target="../tags/tag102.xml"/><Relationship Id="rId52" Type="http://schemas.openxmlformats.org/officeDocument/2006/relationships/tags" Target="../tags/tag110.xml"/><Relationship Id="rId60" Type="http://schemas.openxmlformats.org/officeDocument/2006/relationships/notesSlide" Target="../notesSlides/notesSlide11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43" Type="http://schemas.openxmlformats.org/officeDocument/2006/relationships/tags" Target="../tags/tag101.xml"/><Relationship Id="rId48" Type="http://schemas.openxmlformats.org/officeDocument/2006/relationships/tags" Target="../tags/tag106.xml"/><Relationship Id="rId56" Type="http://schemas.openxmlformats.org/officeDocument/2006/relationships/tags" Target="../tags/tag114.xml"/><Relationship Id="rId8" Type="http://schemas.openxmlformats.org/officeDocument/2006/relationships/tags" Target="../tags/tag66.xml"/><Relationship Id="rId51" Type="http://schemas.openxmlformats.org/officeDocument/2006/relationships/tags" Target="../tags/tag109.xml"/><Relationship Id="rId3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4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176.xml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" Type="http://schemas.openxmlformats.org/officeDocument/2006/relationships/tags" Target="../tags/tag183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16896" y="2174634"/>
            <a:ext cx="3273777" cy="32781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934488" y="1343967"/>
            <a:ext cx="3273777" cy="3278131"/>
            <a:chOff x="4171069" y="797158"/>
            <a:chExt cx="3273777" cy="3278131"/>
          </a:xfrm>
          <a:effectLst>
            <a:outerShdw blurRad="444500" dist="342900" dir="8100000" algn="tr" rotWithShape="0">
              <a:prstClr val="black">
                <a:alpha val="31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4171069" y="797158"/>
              <a:ext cx="3273777" cy="3278131"/>
            </a:xfrm>
            <a:prstGeom prst="rect">
              <a:avLst/>
            </a:prstGeom>
            <a:solidFill>
              <a:srgbClr val="B0D3CB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308679" y="905896"/>
              <a:ext cx="2995285" cy="30592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2" y="1452705"/>
            <a:ext cx="3004622" cy="3085242"/>
          </a:xfrm>
          <a:prstGeom prst="rect">
            <a:avLst/>
          </a:prstGeom>
          <a:effectLst/>
        </p:spPr>
      </p:pic>
      <p:sp>
        <p:nvSpPr>
          <p:cNvPr id="11" name="文本框 10"/>
          <p:cNvSpPr txBox="1"/>
          <p:nvPr/>
        </p:nvSpPr>
        <p:spPr>
          <a:xfrm>
            <a:off x="705315" y="1235915"/>
            <a:ext cx="3850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教师说课</a:t>
            </a:r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0305" y="3257946"/>
            <a:ext cx="38508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202X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尘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1839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09699" y="3468943"/>
            <a:ext cx="855231" cy="846083"/>
          </a:xfrm>
          <a:custGeom>
            <a:avLst/>
            <a:gdLst>
              <a:gd name="T0" fmla="*/ 54 w 95"/>
              <a:gd name="T1" fmla="*/ 94 h 94"/>
              <a:gd name="T2" fmla="*/ 56 w 95"/>
              <a:gd name="T3" fmla="*/ 81 h 94"/>
              <a:gd name="T4" fmla="*/ 66 w 95"/>
              <a:gd name="T5" fmla="*/ 78 h 94"/>
              <a:gd name="T6" fmla="*/ 76 w 95"/>
              <a:gd name="T7" fmla="*/ 85 h 94"/>
              <a:gd name="T8" fmla="*/ 86 w 95"/>
              <a:gd name="T9" fmla="*/ 75 h 94"/>
              <a:gd name="T10" fmla="*/ 78 w 95"/>
              <a:gd name="T11" fmla="*/ 65 h 94"/>
              <a:gd name="T12" fmla="*/ 82 w 95"/>
              <a:gd name="T13" fmla="*/ 56 h 94"/>
              <a:gd name="T14" fmla="*/ 95 w 95"/>
              <a:gd name="T15" fmla="*/ 54 h 94"/>
              <a:gd name="T16" fmla="*/ 95 w 95"/>
              <a:gd name="T17" fmla="*/ 40 h 94"/>
              <a:gd name="T18" fmla="*/ 82 w 95"/>
              <a:gd name="T19" fmla="*/ 38 h 94"/>
              <a:gd name="T20" fmla="*/ 82 w 95"/>
              <a:gd name="T21" fmla="*/ 37 h 94"/>
              <a:gd name="T22" fmla="*/ 82 w 95"/>
              <a:gd name="T23" fmla="*/ 37 h 94"/>
              <a:gd name="T24" fmla="*/ 80 w 95"/>
              <a:gd name="T25" fmla="*/ 33 h 94"/>
              <a:gd name="T26" fmla="*/ 80 w 95"/>
              <a:gd name="T27" fmla="*/ 31 h 94"/>
              <a:gd name="T28" fmla="*/ 80 w 95"/>
              <a:gd name="T29" fmla="*/ 31 h 94"/>
              <a:gd name="T30" fmla="*/ 78 w 95"/>
              <a:gd name="T31" fmla="*/ 29 h 94"/>
              <a:gd name="T32" fmla="*/ 86 w 95"/>
              <a:gd name="T33" fmla="*/ 18 h 94"/>
              <a:gd name="T34" fmla="*/ 76 w 95"/>
              <a:gd name="T35" fmla="*/ 9 h 94"/>
              <a:gd name="T36" fmla="*/ 66 w 95"/>
              <a:gd name="T37" fmla="*/ 16 h 94"/>
              <a:gd name="T38" fmla="*/ 56 w 95"/>
              <a:gd name="T39" fmla="*/ 12 h 94"/>
              <a:gd name="T40" fmla="*/ 54 w 95"/>
              <a:gd name="T41" fmla="*/ 0 h 94"/>
              <a:gd name="T42" fmla="*/ 41 w 95"/>
              <a:gd name="T43" fmla="*/ 0 h 94"/>
              <a:gd name="T44" fmla="*/ 38 w 95"/>
              <a:gd name="T45" fmla="*/ 12 h 94"/>
              <a:gd name="T46" fmla="*/ 29 w 95"/>
              <a:gd name="T47" fmla="*/ 16 h 94"/>
              <a:gd name="T48" fmla="*/ 19 w 95"/>
              <a:gd name="T49" fmla="*/ 9 h 94"/>
              <a:gd name="T50" fmla="*/ 9 w 95"/>
              <a:gd name="T51" fmla="*/ 18 h 94"/>
              <a:gd name="T52" fmla="*/ 17 w 95"/>
              <a:gd name="T53" fmla="*/ 29 h 94"/>
              <a:gd name="T54" fmla="*/ 13 w 95"/>
              <a:gd name="T55" fmla="*/ 38 h 94"/>
              <a:gd name="T56" fmla="*/ 0 w 95"/>
              <a:gd name="T57" fmla="*/ 40 h 94"/>
              <a:gd name="T58" fmla="*/ 0 w 95"/>
              <a:gd name="T59" fmla="*/ 54 h 94"/>
              <a:gd name="T60" fmla="*/ 13 w 95"/>
              <a:gd name="T61" fmla="*/ 56 h 94"/>
              <a:gd name="T62" fmla="*/ 16 w 95"/>
              <a:gd name="T63" fmla="*/ 65 h 94"/>
              <a:gd name="T64" fmla="*/ 9 w 95"/>
              <a:gd name="T65" fmla="*/ 75 h 94"/>
              <a:gd name="T66" fmla="*/ 19 w 95"/>
              <a:gd name="T67" fmla="*/ 85 h 94"/>
              <a:gd name="T68" fmla="*/ 29 w 95"/>
              <a:gd name="T69" fmla="*/ 78 h 94"/>
              <a:gd name="T70" fmla="*/ 38 w 95"/>
              <a:gd name="T71" fmla="*/ 82 h 94"/>
              <a:gd name="T72" fmla="*/ 41 w 95"/>
              <a:gd name="T73" fmla="*/ 94 h 94"/>
              <a:gd name="T74" fmla="*/ 54 w 95"/>
              <a:gd name="T75" fmla="*/ 94 h 94"/>
              <a:gd name="T76" fmla="*/ 72 w 95"/>
              <a:gd name="T77" fmla="*/ 43 h 94"/>
              <a:gd name="T78" fmla="*/ 51 w 95"/>
              <a:gd name="T79" fmla="*/ 72 h 94"/>
              <a:gd name="T80" fmla="*/ 22 w 95"/>
              <a:gd name="T81" fmla="*/ 50 h 94"/>
              <a:gd name="T82" fmla="*/ 44 w 95"/>
              <a:gd name="T83" fmla="*/ 22 h 94"/>
              <a:gd name="T84" fmla="*/ 56 w 95"/>
              <a:gd name="T85" fmla="*/ 23 h 94"/>
              <a:gd name="T86" fmla="*/ 56 w 95"/>
              <a:gd name="T87" fmla="*/ 23 h 94"/>
              <a:gd name="T88" fmla="*/ 65 w 95"/>
              <a:gd name="T89" fmla="*/ 29 h 94"/>
              <a:gd name="T90" fmla="*/ 69 w 95"/>
              <a:gd name="T91" fmla="*/ 34 h 94"/>
              <a:gd name="T92" fmla="*/ 72 w 95"/>
              <a:gd name="T93" fmla="*/ 4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5" h="94">
                <a:moveTo>
                  <a:pt x="54" y="94"/>
                </a:moveTo>
                <a:cubicBezTo>
                  <a:pt x="56" y="81"/>
                  <a:pt x="56" y="81"/>
                  <a:pt x="56" y="81"/>
                </a:cubicBezTo>
                <a:cubicBezTo>
                  <a:pt x="66" y="78"/>
                  <a:pt x="66" y="78"/>
                  <a:pt x="66" y="78"/>
                </a:cubicBezTo>
                <a:cubicBezTo>
                  <a:pt x="76" y="85"/>
                  <a:pt x="76" y="85"/>
                  <a:pt x="76" y="85"/>
                </a:cubicBezTo>
                <a:cubicBezTo>
                  <a:pt x="86" y="75"/>
                  <a:pt x="86" y="75"/>
                  <a:pt x="86" y="75"/>
                </a:cubicBezTo>
                <a:cubicBezTo>
                  <a:pt x="78" y="65"/>
                  <a:pt x="78" y="65"/>
                  <a:pt x="78" y="65"/>
                </a:cubicBezTo>
                <a:cubicBezTo>
                  <a:pt x="82" y="56"/>
                  <a:pt x="82" y="56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40"/>
                  <a:pt x="95" y="40"/>
                  <a:pt x="95" y="40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29"/>
                  <a:pt x="78" y="29"/>
                  <a:pt x="78" y="29"/>
                </a:cubicBezTo>
                <a:cubicBezTo>
                  <a:pt x="86" y="18"/>
                  <a:pt x="86" y="18"/>
                  <a:pt x="86" y="18"/>
                </a:cubicBezTo>
                <a:cubicBezTo>
                  <a:pt x="76" y="9"/>
                  <a:pt x="76" y="9"/>
                  <a:pt x="76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56" y="12"/>
                  <a:pt x="56" y="12"/>
                  <a:pt x="56" y="12"/>
                </a:cubicBezTo>
                <a:cubicBezTo>
                  <a:pt x="54" y="0"/>
                  <a:pt x="54" y="0"/>
                  <a:pt x="5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12"/>
                  <a:pt x="38" y="12"/>
                  <a:pt x="38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8"/>
                  <a:pt x="9" y="18"/>
                  <a:pt x="9" y="18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8"/>
                  <a:pt x="13" y="38"/>
                  <a:pt x="13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54"/>
                  <a:pt x="0" y="54"/>
                  <a:pt x="0" y="54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65"/>
                  <a:pt x="16" y="65"/>
                  <a:pt x="16" y="65"/>
                </a:cubicBezTo>
                <a:cubicBezTo>
                  <a:pt x="9" y="75"/>
                  <a:pt x="9" y="75"/>
                  <a:pt x="9" y="75"/>
                </a:cubicBezTo>
                <a:cubicBezTo>
                  <a:pt x="19" y="85"/>
                  <a:pt x="19" y="85"/>
                  <a:pt x="19" y="85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1" y="94"/>
                  <a:pt x="41" y="94"/>
                  <a:pt x="41" y="94"/>
                </a:cubicBezTo>
                <a:cubicBezTo>
                  <a:pt x="54" y="94"/>
                  <a:pt x="54" y="94"/>
                  <a:pt x="54" y="94"/>
                </a:cubicBezTo>
                <a:close/>
                <a:moveTo>
                  <a:pt x="72" y="43"/>
                </a:moveTo>
                <a:cubicBezTo>
                  <a:pt x="74" y="57"/>
                  <a:pt x="65" y="70"/>
                  <a:pt x="51" y="72"/>
                </a:cubicBezTo>
                <a:cubicBezTo>
                  <a:pt x="37" y="74"/>
                  <a:pt x="24" y="64"/>
                  <a:pt x="22" y="50"/>
                </a:cubicBezTo>
                <a:cubicBezTo>
                  <a:pt x="21" y="36"/>
                  <a:pt x="30" y="24"/>
                  <a:pt x="44" y="22"/>
                </a:cubicBezTo>
                <a:cubicBezTo>
                  <a:pt x="48" y="21"/>
                  <a:pt x="52" y="22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9" y="24"/>
                  <a:pt x="63" y="26"/>
                  <a:pt x="65" y="29"/>
                </a:cubicBezTo>
                <a:cubicBezTo>
                  <a:pt x="67" y="30"/>
                  <a:pt x="68" y="32"/>
                  <a:pt x="69" y="34"/>
                </a:cubicBezTo>
                <a:cubicBezTo>
                  <a:pt x="71" y="37"/>
                  <a:pt x="72" y="40"/>
                  <a:pt x="7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2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397826" y="3720482"/>
            <a:ext cx="278978" cy="315567"/>
          </a:xfrm>
          <a:custGeom>
            <a:avLst/>
            <a:gdLst>
              <a:gd name="T0" fmla="*/ 15 w 31"/>
              <a:gd name="T1" fmla="*/ 0 h 35"/>
              <a:gd name="T2" fmla="*/ 24 w 31"/>
              <a:gd name="T3" fmla="*/ 8 h 35"/>
              <a:gd name="T4" fmla="*/ 15 w 31"/>
              <a:gd name="T5" fmla="*/ 17 h 35"/>
              <a:gd name="T6" fmla="*/ 7 w 31"/>
              <a:gd name="T7" fmla="*/ 8 h 35"/>
              <a:gd name="T8" fmla="*/ 15 w 31"/>
              <a:gd name="T9" fmla="*/ 0 h 35"/>
              <a:gd name="T10" fmla="*/ 6 w 31"/>
              <a:gd name="T11" fmla="*/ 19 h 35"/>
              <a:gd name="T12" fmla="*/ 10 w 31"/>
              <a:gd name="T13" fmla="*/ 19 h 35"/>
              <a:gd name="T14" fmla="*/ 14 w 31"/>
              <a:gd name="T15" fmla="*/ 24 h 35"/>
              <a:gd name="T16" fmla="*/ 17 w 31"/>
              <a:gd name="T17" fmla="*/ 24 h 35"/>
              <a:gd name="T18" fmla="*/ 21 w 31"/>
              <a:gd name="T19" fmla="*/ 19 h 35"/>
              <a:gd name="T20" fmla="*/ 24 w 31"/>
              <a:gd name="T21" fmla="*/ 19 h 35"/>
              <a:gd name="T22" fmla="*/ 31 w 31"/>
              <a:gd name="T23" fmla="*/ 25 h 35"/>
              <a:gd name="T24" fmla="*/ 31 w 31"/>
              <a:gd name="T25" fmla="*/ 35 h 35"/>
              <a:gd name="T26" fmla="*/ 0 w 31"/>
              <a:gd name="T27" fmla="*/ 35 h 35"/>
              <a:gd name="T28" fmla="*/ 0 w 31"/>
              <a:gd name="T29" fmla="*/ 25 h 35"/>
              <a:gd name="T30" fmla="*/ 6 w 31"/>
              <a:gd name="T31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5">
                <a:moveTo>
                  <a:pt x="15" y="0"/>
                </a:moveTo>
                <a:cubicBezTo>
                  <a:pt x="20" y="0"/>
                  <a:pt x="24" y="4"/>
                  <a:pt x="24" y="8"/>
                </a:cubicBezTo>
                <a:cubicBezTo>
                  <a:pt x="24" y="13"/>
                  <a:pt x="20" y="17"/>
                  <a:pt x="15" y="17"/>
                </a:cubicBezTo>
                <a:cubicBezTo>
                  <a:pt x="11" y="17"/>
                  <a:pt x="7" y="13"/>
                  <a:pt x="7" y="8"/>
                </a:cubicBezTo>
                <a:cubicBezTo>
                  <a:pt x="7" y="4"/>
                  <a:pt x="11" y="0"/>
                  <a:pt x="15" y="0"/>
                </a:cubicBezTo>
                <a:close/>
                <a:moveTo>
                  <a:pt x="6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6"/>
                  <a:pt x="16" y="26"/>
                  <a:pt x="17" y="24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8" y="19"/>
                  <a:pt x="31" y="21"/>
                  <a:pt x="31" y="25"/>
                </a:cubicBezTo>
                <a:cubicBezTo>
                  <a:pt x="31" y="35"/>
                  <a:pt x="31" y="35"/>
                  <a:pt x="31" y="35"/>
                </a:cubicBezTo>
                <a:cubicBezTo>
                  <a:pt x="26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9"/>
                  <a:pt x="6" y="1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MH_Other_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109701" y="1540483"/>
            <a:ext cx="846084" cy="856755"/>
          </a:xfrm>
          <a:custGeom>
            <a:avLst/>
            <a:gdLst>
              <a:gd name="T0" fmla="*/ 2147483646 w 94"/>
              <a:gd name="T1" fmla="*/ 2147483646 h 95"/>
              <a:gd name="T2" fmla="*/ 2147483646 w 94"/>
              <a:gd name="T3" fmla="*/ 2147483646 h 95"/>
              <a:gd name="T4" fmla="*/ 2147483646 w 94"/>
              <a:gd name="T5" fmla="*/ 2147483646 h 95"/>
              <a:gd name="T6" fmla="*/ 2147483646 w 94"/>
              <a:gd name="T7" fmla="*/ 2147483646 h 95"/>
              <a:gd name="T8" fmla="*/ 2147483646 w 94"/>
              <a:gd name="T9" fmla="*/ 2147483646 h 95"/>
              <a:gd name="T10" fmla="*/ 2147483646 w 94"/>
              <a:gd name="T11" fmla="*/ 2147483646 h 95"/>
              <a:gd name="T12" fmla="*/ 2147483646 w 94"/>
              <a:gd name="T13" fmla="*/ 2147483646 h 95"/>
              <a:gd name="T14" fmla="*/ 2147483646 w 94"/>
              <a:gd name="T15" fmla="*/ 2147483646 h 95"/>
              <a:gd name="T16" fmla="*/ 2147483646 w 94"/>
              <a:gd name="T17" fmla="*/ 2147483646 h 95"/>
              <a:gd name="T18" fmla="*/ 2147483646 w 94"/>
              <a:gd name="T19" fmla="*/ 2147483646 h 95"/>
              <a:gd name="T20" fmla="*/ 2147483646 w 94"/>
              <a:gd name="T21" fmla="*/ 2147483646 h 95"/>
              <a:gd name="T22" fmla="*/ 2147483646 w 94"/>
              <a:gd name="T23" fmla="*/ 2147483646 h 95"/>
              <a:gd name="T24" fmla="*/ 2147483646 w 94"/>
              <a:gd name="T25" fmla="*/ 2147483646 h 95"/>
              <a:gd name="T26" fmla="*/ 2147483646 w 94"/>
              <a:gd name="T27" fmla="*/ 2147483646 h 95"/>
              <a:gd name="T28" fmla="*/ 2147483646 w 94"/>
              <a:gd name="T29" fmla="*/ 2147483646 h 95"/>
              <a:gd name="T30" fmla="*/ 2147483646 w 94"/>
              <a:gd name="T31" fmla="*/ 2147483646 h 95"/>
              <a:gd name="T32" fmla="*/ 2147483646 w 94"/>
              <a:gd name="T33" fmla="*/ 2147483646 h 95"/>
              <a:gd name="T34" fmla="*/ 2147483646 w 94"/>
              <a:gd name="T35" fmla="*/ 2147483646 h 95"/>
              <a:gd name="T36" fmla="*/ 2147483646 w 94"/>
              <a:gd name="T37" fmla="*/ 2147483646 h 95"/>
              <a:gd name="T38" fmla="*/ 2147483646 w 94"/>
              <a:gd name="T39" fmla="*/ 2147483646 h 95"/>
              <a:gd name="T40" fmla="*/ 2147483646 w 94"/>
              <a:gd name="T41" fmla="*/ 0 h 95"/>
              <a:gd name="T42" fmla="*/ 2147483646 w 94"/>
              <a:gd name="T43" fmla="*/ 0 h 95"/>
              <a:gd name="T44" fmla="*/ 2147483646 w 94"/>
              <a:gd name="T45" fmla="*/ 2147483646 h 95"/>
              <a:gd name="T46" fmla="*/ 2147483646 w 94"/>
              <a:gd name="T47" fmla="*/ 2147483646 h 95"/>
              <a:gd name="T48" fmla="*/ 2147483646 w 94"/>
              <a:gd name="T49" fmla="*/ 2147483646 h 95"/>
              <a:gd name="T50" fmla="*/ 2147483646 w 94"/>
              <a:gd name="T51" fmla="*/ 2147483646 h 95"/>
              <a:gd name="T52" fmla="*/ 2147483646 w 94"/>
              <a:gd name="T53" fmla="*/ 2147483646 h 95"/>
              <a:gd name="T54" fmla="*/ 2147483646 w 94"/>
              <a:gd name="T55" fmla="*/ 2147483646 h 95"/>
              <a:gd name="T56" fmla="*/ 0 w 94"/>
              <a:gd name="T57" fmla="*/ 2147483646 h 95"/>
              <a:gd name="T58" fmla="*/ 0 w 94"/>
              <a:gd name="T59" fmla="*/ 2147483646 h 95"/>
              <a:gd name="T60" fmla="*/ 2147483646 w 94"/>
              <a:gd name="T61" fmla="*/ 2147483646 h 95"/>
              <a:gd name="T62" fmla="*/ 2147483646 w 94"/>
              <a:gd name="T63" fmla="*/ 2147483646 h 95"/>
              <a:gd name="T64" fmla="*/ 2147483646 w 94"/>
              <a:gd name="T65" fmla="*/ 2147483646 h 95"/>
              <a:gd name="T66" fmla="*/ 2147483646 w 94"/>
              <a:gd name="T67" fmla="*/ 2147483646 h 95"/>
              <a:gd name="T68" fmla="*/ 2147483646 w 94"/>
              <a:gd name="T69" fmla="*/ 2147483646 h 95"/>
              <a:gd name="T70" fmla="*/ 2147483646 w 94"/>
              <a:gd name="T71" fmla="*/ 2147483646 h 95"/>
              <a:gd name="T72" fmla="*/ 2147483646 w 94"/>
              <a:gd name="T73" fmla="*/ 2147483646 h 95"/>
              <a:gd name="T74" fmla="*/ 2147483646 w 94"/>
              <a:gd name="T75" fmla="*/ 2147483646 h 95"/>
              <a:gd name="T76" fmla="*/ 2147483646 w 94"/>
              <a:gd name="T77" fmla="*/ 2147483646 h 95"/>
              <a:gd name="T78" fmla="*/ 2147483646 w 94"/>
              <a:gd name="T79" fmla="*/ 2147483646 h 95"/>
              <a:gd name="T80" fmla="*/ 2147483646 w 94"/>
              <a:gd name="T81" fmla="*/ 2147483646 h 95"/>
              <a:gd name="T82" fmla="*/ 2147483646 w 94"/>
              <a:gd name="T83" fmla="*/ 2147483646 h 95"/>
              <a:gd name="T84" fmla="*/ 2147483646 w 94"/>
              <a:gd name="T85" fmla="*/ 2147483646 h 95"/>
              <a:gd name="T86" fmla="*/ 2147483646 w 94"/>
              <a:gd name="T87" fmla="*/ 2147483646 h 95"/>
              <a:gd name="T88" fmla="*/ 2147483646 w 94"/>
              <a:gd name="T89" fmla="*/ 2147483646 h 95"/>
              <a:gd name="T90" fmla="*/ 2147483646 w 94"/>
              <a:gd name="T91" fmla="*/ 2147483646 h 95"/>
              <a:gd name="T92" fmla="*/ 2147483646 w 94"/>
              <a:gd name="T93" fmla="*/ 2147483646 h 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4" h="95">
                <a:moveTo>
                  <a:pt x="54" y="95"/>
                </a:moveTo>
                <a:cubicBezTo>
                  <a:pt x="56" y="82"/>
                  <a:pt x="56" y="82"/>
                  <a:pt x="56" y="82"/>
                </a:cubicBezTo>
                <a:cubicBezTo>
                  <a:pt x="65" y="78"/>
                  <a:pt x="65" y="78"/>
                  <a:pt x="65" y="78"/>
                </a:cubicBezTo>
                <a:cubicBezTo>
                  <a:pt x="75" y="86"/>
                  <a:pt x="75" y="86"/>
                  <a:pt x="7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56"/>
                  <a:pt x="82" y="56"/>
                  <a:pt x="82" y="56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41"/>
                  <a:pt x="94" y="41"/>
                  <a:pt x="94" y="41"/>
                </a:cubicBezTo>
                <a:cubicBezTo>
                  <a:pt x="82" y="38"/>
                  <a:pt x="82" y="38"/>
                  <a:pt x="82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85" y="19"/>
                  <a:pt x="85" y="19"/>
                  <a:pt x="85" y="19"/>
                </a:cubicBezTo>
                <a:cubicBezTo>
                  <a:pt x="75" y="9"/>
                  <a:pt x="75" y="9"/>
                  <a:pt x="75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0"/>
                  <a:pt x="54" y="0"/>
                  <a:pt x="5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3"/>
                  <a:pt x="38" y="13"/>
                  <a:pt x="38" y="13"/>
                </a:cubicBezTo>
                <a:cubicBezTo>
                  <a:pt x="29" y="16"/>
                  <a:pt x="29" y="16"/>
                  <a:pt x="29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29"/>
                  <a:pt x="16" y="29"/>
                  <a:pt x="16" y="29"/>
                </a:cubicBezTo>
                <a:cubicBezTo>
                  <a:pt x="12" y="38"/>
                  <a:pt x="12" y="38"/>
                  <a:pt x="12" y="3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56"/>
                  <a:pt x="12" y="56"/>
                  <a:pt x="12" y="56"/>
                </a:cubicBezTo>
                <a:cubicBezTo>
                  <a:pt x="16" y="66"/>
                  <a:pt x="16" y="66"/>
                  <a:pt x="16" y="66"/>
                </a:cubicBezTo>
                <a:cubicBezTo>
                  <a:pt x="9" y="76"/>
                  <a:pt x="9" y="76"/>
                  <a:pt x="9" y="76"/>
                </a:cubicBezTo>
                <a:cubicBezTo>
                  <a:pt x="18" y="86"/>
                  <a:pt x="18" y="86"/>
                  <a:pt x="18" y="86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0" y="95"/>
                  <a:pt x="40" y="95"/>
                  <a:pt x="40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72" y="44"/>
                </a:moveTo>
                <a:cubicBezTo>
                  <a:pt x="74" y="58"/>
                  <a:pt x="64" y="71"/>
                  <a:pt x="50" y="72"/>
                </a:cubicBezTo>
                <a:cubicBezTo>
                  <a:pt x="37" y="74"/>
                  <a:pt x="24" y="65"/>
                  <a:pt x="22" y="51"/>
                </a:cubicBezTo>
                <a:cubicBezTo>
                  <a:pt x="20" y="37"/>
                  <a:pt x="30" y="24"/>
                  <a:pt x="44" y="22"/>
                </a:cubicBezTo>
                <a:cubicBezTo>
                  <a:pt x="48" y="22"/>
                  <a:pt x="52" y="2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9" y="25"/>
                  <a:pt x="62" y="27"/>
                  <a:pt x="65" y="30"/>
                </a:cubicBezTo>
                <a:cubicBezTo>
                  <a:pt x="66" y="31"/>
                  <a:pt x="68" y="33"/>
                  <a:pt x="69" y="35"/>
                </a:cubicBezTo>
                <a:cubicBezTo>
                  <a:pt x="70" y="38"/>
                  <a:pt x="72" y="41"/>
                  <a:pt x="72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MH_Other_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397827" y="1802693"/>
            <a:ext cx="269831" cy="314042"/>
          </a:xfrm>
          <a:custGeom>
            <a:avLst/>
            <a:gdLst>
              <a:gd name="T0" fmla="*/ 15 w 30"/>
              <a:gd name="T1" fmla="*/ 0 h 35"/>
              <a:gd name="T2" fmla="*/ 23 w 30"/>
              <a:gd name="T3" fmla="*/ 8 h 35"/>
              <a:gd name="T4" fmla="*/ 15 w 30"/>
              <a:gd name="T5" fmla="*/ 16 h 35"/>
              <a:gd name="T6" fmla="*/ 7 w 30"/>
              <a:gd name="T7" fmla="*/ 8 h 35"/>
              <a:gd name="T8" fmla="*/ 15 w 30"/>
              <a:gd name="T9" fmla="*/ 0 h 35"/>
              <a:gd name="T10" fmla="*/ 6 w 30"/>
              <a:gd name="T11" fmla="*/ 18 h 35"/>
              <a:gd name="T12" fmla="*/ 10 w 30"/>
              <a:gd name="T13" fmla="*/ 18 h 35"/>
              <a:gd name="T14" fmla="*/ 13 w 30"/>
              <a:gd name="T15" fmla="*/ 24 h 35"/>
              <a:gd name="T16" fmla="*/ 17 w 30"/>
              <a:gd name="T17" fmla="*/ 24 h 35"/>
              <a:gd name="T18" fmla="*/ 20 w 30"/>
              <a:gd name="T19" fmla="*/ 18 h 35"/>
              <a:gd name="T20" fmla="*/ 24 w 30"/>
              <a:gd name="T21" fmla="*/ 18 h 35"/>
              <a:gd name="T22" fmla="*/ 30 w 30"/>
              <a:gd name="T23" fmla="*/ 25 h 35"/>
              <a:gd name="T24" fmla="*/ 30 w 30"/>
              <a:gd name="T25" fmla="*/ 35 h 35"/>
              <a:gd name="T26" fmla="*/ 0 w 30"/>
              <a:gd name="T27" fmla="*/ 35 h 35"/>
              <a:gd name="T28" fmla="*/ 0 w 30"/>
              <a:gd name="T29" fmla="*/ 25 h 35"/>
              <a:gd name="T30" fmla="*/ 6 w 30"/>
              <a:gd name="T31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5">
                <a:moveTo>
                  <a:pt x="15" y="0"/>
                </a:moveTo>
                <a:cubicBezTo>
                  <a:pt x="20" y="0"/>
                  <a:pt x="23" y="3"/>
                  <a:pt x="23" y="8"/>
                </a:cubicBezTo>
                <a:cubicBezTo>
                  <a:pt x="23" y="13"/>
                  <a:pt x="20" y="16"/>
                  <a:pt x="15" y="16"/>
                </a:cubicBezTo>
                <a:cubicBezTo>
                  <a:pt x="10" y="16"/>
                  <a:pt x="7" y="13"/>
                  <a:pt x="7" y="8"/>
                </a:cubicBezTo>
                <a:cubicBezTo>
                  <a:pt x="7" y="3"/>
                  <a:pt x="10" y="0"/>
                  <a:pt x="15" y="0"/>
                </a:cubicBezTo>
                <a:close/>
                <a:moveTo>
                  <a:pt x="6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6"/>
                  <a:pt x="16" y="26"/>
                  <a:pt x="17" y="24"/>
                </a:cubicBezTo>
                <a:cubicBezTo>
                  <a:pt x="20" y="18"/>
                  <a:pt x="20" y="18"/>
                  <a:pt x="2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7" y="18"/>
                  <a:pt x="30" y="21"/>
                  <a:pt x="30" y="25"/>
                </a:cubicBezTo>
                <a:cubicBezTo>
                  <a:pt x="30" y="35"/>
                  <a:pt x="30" y="35"/>
                  <a:pt x="30" y="35"/>
                </a:cubicBezTo>
                <a:cubicBezTo>
                  <a:pt x="25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6" y="1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Other_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222455" y="2224973"/>
            <a:ext cx="1404042" cy="1405566"/>
          </a:xfrm>
          <a:custGeom>
            <a:avLst/>
            <a:gdLst>
              <a:gd name="T0" fmla="*/ 2147483646 w 156"/>
              <a:gd name="T1" fmla="*/ 2147483646 h 156"/>
              <a:gd name="T2" fmla="*/ 2147483646 w 156"/>
              <a:gd name="T3" fmla="*/ 2147483646 h 156"/>
              <a:gd name="T4" fmla="*/ 2147483646 w 156"/>
              <a:gd name="T5" fmla="*/ 2147483646 h 156"/>
              <a:gd name="T6" fmla="*/ 2147483646 w 156"/>
              <a:gd name="T7" fmla="*/ 2147483646 h 156"/>
              <a:gd name="T8" fmla="*/ 2147483646 w 156"/>
              <a:gd name="T9" fmla="*/ 2147483646 h 156"/>
              <a:gd name="T10" fmla="*/ 2147483646 w 156"/>
              <a:gd name="T11" fmla="*/ 2147483646 h 156"/>
              <a:gd name="T12" fmla="*/ 2147483646 w 156"/>
              <a:gd name="T13" fmla="*/ 2147483646 h 156"/>
              <a:gd name="T14" fmla="*/ 2147483646 w 156"/>
              <a:gd name="T15" fmla="*/ 2147483646 h 156"/>
              <a:gd name="T16" fmla="*/ 2147483646 w 156"/>
              <a:gd name="T17" fmla="*/ 2147483646 h 156"/>
              <a:gd name="T18" fmla="*/ 2147483646 w 156"/>
              <a:gd name="T19" fmla="*/ 2147483646 h 156"/>
              <a:gd name="T20" fmla="*/ 2147483646 w 156"/>
              <a:gd name="T21" fmla="*/ 2147483646 h 156"/>
              <a:gd name="T22" fmla="*/ 2147483646 w 156"/>
              <a:gd name="T23" fmla="*/ 2147483646 h 156"/>
              <a:gd name="T24" fmla="*/ 2147483646 w 156"/>
              <a:gd name="T25" fmla="*/ 2147483646 h 156"/>
              <a:gd name="T26" fmla="*/ 2147483646 w 156"/>
              <a:gd name="T27" fmla="*/ 2147483646 h 156"/>
              <a:gd name="T28" fmla="*/ 2147483646 w 156"/>
              <a:gd name="T29" fmla="*/ 2147483646 h 156"/>
              <a:gd name="T30" fmla="*/ 2147483646 w 156"/>
              <a:gd name="T31" fmla="*/ 2147483646 h 156"/>
              <a:gd name="T32" fmla="*/ 2147483646 w 156"/>
              <a:gd name="T33" fmla="*/ 2147483646 h 156"/>
              <a:gd name="T34" fmla="*/ 2147483646 w 156"/>
              <a:gd name="T35" fmla="*/ 2147483646 h 156"/>
              <a:gd name="T36" fmla="*/ 2147483646 w 156"/>
              <a:gd name="T37" fmla="*/ 2147483646 h 156"/>
              <a:gd name="T38" fmla="*/ 2147483646 w 156"/>
              <a:gd name="T39" fmla="*/ 2147483646 h 156"/>
              <a:gd name="T40" fmla="*/ 2147483646 w 156"/>
              <a:gd name="T41" fmla="*/ 0 h 156"/>
              <a:gd name="T42" fmla="*/ 2147483646 w 156"/>
              <a:gd name="T43" fmla="*/ 0 h 156"/>
              <a:gd name="T44" fmla="*/ 2147483646 w 156"/>
              <a:gd name="T45" fmla="*/ 2147483646 h 156"/>
              <a:gd name="T46" fmla="*/ 2147483646 w 156"/>
              <a:gd name="T47" fmla="*/ 2147483646 h 156"/>
              <a:gd name="T48" fmla="*/ 2147483646 w 156"/>
              <a:gd name="T49" fmla="*/ 2147483646 h 156"/>
              <a:gd name="T50" fmla="*/ 2147483646 w 156"/>
              <a:gd name="T51" fmla="*/ 2147483646 h 156"/>
              <a:gd name="T52" fmla="*/ 2147483646 w 156"/>
              <a:gd name="T53" fmla="*/ 2147483646 h 156"/>
              <a:gd name="T54" fmla="*/ 2147483646 w 156"/>
              <a:gd name="T55" fmla="*/ 2147483646 h 156"/>
              <a:gd name="T56" fmla="*/ 0 w 156"/>
              <a:gd name="T57" fmla="*/ 2147483646 h 156"/>
              <a:gd name="T58" fmla="*/ 0 w 156"/>
              <a:gd name="T59" fmla="*/ 2147483646 h 156"/>
              <a:gd name="T60" fmla="*/ 2147483646 w 156"/>
              <a:gd name="T61" fmla="*/ 2147483646 h 156"/>
              <a:gd name="T62" fmla="*/ 2147483646 w 156"/>
              <a:gd name="T63" fmla="*/ 2147483646 h 156"/>
              <a:gd name="T64" fmla="*/ 2147483646 w 156"/>
              <a:gd name="T65" fmla="*/ 2147483646 h 156"/>
              <a:gd name="T66" fmla="*/ 2147483646 w 156"/>
              <a:gd name="T67" fmla="*/ 2147483646 h 156"/>
              <a:gd name="T68" fmla="*/ 2147483646 w 156"/>
              <a:gd name="T69" fmla="*/ 2147483646 h 156"/>
              <a:gd name="T70" fmla="*/ 2147483646 w 156"/>
              <a:gd name="T71" fmla="*/ 2147483646 h 156"/>
              <a:gd name="T72" fmla="*/ 2147483646 w 156"/>
              <a:gd name="T73" fmla="*/ 2147483646 h 156"/>
              <a:gd name="T74" fmla="*/ 2147483646 w 156"/>
              <a:gd name="T75" fmla="*/ 2147483646 h 156"/>
              <a:gd name="T76" fmla="*/ 2147483646 w 156"/>
              <a:gd name="T77" fmla="*/ 2147483646 h 156"/>
              <a:gd name="T78" fmla="*/ 2147483646 w 156"/>
              <a:gd name="T79" fmla="*/ 2147483646 h 156"/>
              <a:gd name="T80" fmla="*/ 2147483646 w 156"/>
              <a:gd name="T81" fmla="*/ 2147483646 h 156"/>
              <a:gd name="T82" fmla="*/ 2147483646 w 156"/>
              <a:gd name="T83" fmla="*/ 2147483646 h 156"/>
              <a:gd name="T84" fmla="*/ 2147483646 w 156"/>
              <a:gd name="T85" fmla="*/ 2147483646 h 156"/>
              <a:gd name="T86" fmla="*/ 2147483646 w 156"/>
              <a:gd name="T87" fmla="*/ 2147483646 h 156"/>
              <a:gd name="T88" fmla="*/ 2147483646 w 156"/>
              <a:gd name="T89" fmla="*/ 2147483646 h 156"/>
              <a:gd name="T90" fmla="*/ 2147483646 w 156"/>
              <a:gd name="T91" fmla="*/ 2147483646 h 156"/>
              <a:gd name="T92" fmla="*/ 2147483646 w 156"/>
              <a:gd name="T93" fmla="*/ 2147483646 h 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56" h="156">
                <a:moveTo>
                  <a:pt x="89" y="156"/>
                </a:moveTo>
                <a:cubicBezTo>
                  <a:pt x="93" y="135"/>
                  <a:pt x="93" y="135"/>
                  <a:pt x="93" y="135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93" y="21"/>
                  <a:pt x="93" y="21"/>
                  <a:pt x="93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21"/>
                  <a:pt x="63" y="21"/>
                  <a:pt x="63" y="21"/>
                </a:cubicBezTo>
                <a:cubicBezTo>
                  <a:pt x="48" y="27"/>
                  <a:pt x="48" y="27"/>
                  <a:pt x="48" y="27"/>
                </a:cubicBezTo>
                <a:cubicBezTo>
                  <a:pt x="31" y="15"/>
                  <a:pt x="31" y="15"/>
                  <a:pt x="31" y="15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48"/>
                  <a:pt x="27" y="48"/>
                  <a:pt x="27" y="48"/>
                </a:cubicBezTo>
                <a:cubicBezTo>
                  <a:pt x="21" y="63"/>
                  <a:pt x="21" y="63"/>
                  <a:pt x="21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9"/>
                  <a:pt x="0" y="89"/>
                  <a:pt x="0" y="89"/>
                </a:cubicBezTo>
                <a:cubicBezTo>
                  <a:pt x="21" y="93"/>
                  <a:pt x="21" y="93"/>
                  <a:pt x="21" y="93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89" y="156"/>
                  <a:pt x="89" y="156"/>
                  <a:pt x="89" y="156"/>
                </a:cubicBezTo>
                <a:close/>
                <a:moveTo>
                  <a:pt x="119" y="72"/>
                </a:moveTo>
                <a:cubicBezTo>
                  <a:pt x="122" y="95"/>
                  <a:pt x="106" y="116"/>
                  <a:pt x="84" y="119"/>
                </a:cubicBezTo>
                <a:cubicBezTo>
                  <a:pt x="61" y="122"/>
                  <a:pt x="40" y="106"/>
                  <a:pt x="37" y="84"/>
                </a:cubicBezTo>
                <a:cubicBezTo>
                  <a:pt x="34" y="61"/>
                  <a:pt x="50" y="40"/>
                  <a:pt x="72" y="37"/>
                </a:cubicBezTo>
                <a:cubicBezTo>
                  <a:pt x="79" y="36"/>
                  <a:pt x="86" y="37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8" y="41"/>
                  <a:pt x="103" y="44"/>
                  <a:pt x="107" y="49"/>
                </a:cubicBezTo>
                <a:cubicBezTo>
                  <a:pt x="110" y="51"/>
                  <a:pt x="112" y="54"/>
                  <a:pt x="114" y="57"/>
                </a:cubicBezTo>
                <a:cubicBezTo>
                  <a:pt x="117" y="62"/>
                  <a:pt x="119" y="67"/>
                  <a:pt x="119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Other_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699616" y="2648776"/>
            <a:ext cx="449720" cy="522895"/>
          </a:xfrm>
          <a:custGeom>
            <a:avLst/>
            <a:gdLst>
              <a:gd name="T0" fmla="*/ 25 w 50"/>
              <a:gd name="T1" fmla="*/ 0 h 58"/>
              <a:gd name="T2" fmla="*/ 39 w 50"/>
              <a:gd name="T3" fmla="*/ 14 h 58"/>
              <a:gd name="T4" fmla="*/ 25 w 50"/>
              <a:gd name="T5" fmla="*/ 28 h 58"/>
              <a:gd name="T6" fmla="*/ 11 w 50"/>
              <a:gd name="T7" fmla="*/ 14 h 58"/>
              <a:gd name="T8" fmla="*/ 25 w 50"/>
              <a:gd name="T9" fmla="*/ 0 h 58"/>
              <a:gd name="T10" fmla="*/ 10 w 50"/>
              <a:gd name="T11" fmla="*/ 31 h 58"/>
              <a:gd name="T12" fmla="*/ 16 w 50"/>
              <a:gd name="T13" fmla="*/ 31 h 58"/>
              <a:gd name="T14" fmla="*/ 22 w 50"/>
              <a:gd name="T15" fmla="*/ 40 h 58"/>
              <a:gd name="T16" fmla="*/ 28 w 50"/>
              <a:gd name="T17" fmla="*/ 40 h 58"/>
              <a:gd name="T18" fmla="*/ 34 w 50"/>
              <a:gd name="T19" fmla="*/ 31 h 58"/>
              <a:gd name="T20" fmla="*/ 40 w 50"/>
              <a:gd name="T21" fmla="*/ 31 h 58"/>
              <a:gd name="T22" fmla="*/ 50 w 50"/>
              <a:gd name="T23" fmla="*/ 41 h 58"/>
              <a:gd name="T24" fmla="*/ 50 w 50"/>
              <a:gd name="T25" fmla="*/ 58 h 58"/>
              <a:gd name="T26" fmla="*/ 0 w 50"/>
              <a:gd name="T27" fmla="*/ 58 h 58"/>
              <a:gd name="T28" fmla="*/ 0 w 50"/>
              <a:gd name="T29" fmla="*/ 41 h 58"/>
              <a:gd name="T30" fmla="*/ 10 w 50"/>
              <a:gd name="T31" fmla="*/ 3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58">
                <a:moveTo>
                  <a:pt x="25" y="0"/>
                </a:moveTo>
                <a:cubicBezTo>
                  <a:pt x="33" y="0"/>
                  <a:pt x="39" y="6"/>
                  <a:pt x="39" y="14"/>
                </a:cubicBezTo>
                <a:cubicBezTo>
                  <a:pt x="39" y="21"/>
                  <a:pt x="33" y="28"/>
                  <a:pt x="25" y="28"/>
                </a:cubicBezTo>
                <a:cubicBezTo>
                  <a:pt x="17" y="28"/>
                  <a:pt x="11" y="21"/>
                  <a:pt x="11" y="14"/>
                </a:cubicBezTo>
                <a:cubicBezTo>
                  <a:pt x="11" y="6"/>
                  <a:pt x="17" y="0"/>
                  <a:pt x="25" y="0"/>
                </a:cubicBezTo>
                <a:close/>
                <a:moveTo>
                  <a:pt x="10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6" y="43"/>
                  <a:pt x="28" y="40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5" y="31"/>
                  <a:pt x="50" y="36"/>
                  <a:pt x="50" y="41"/>
                </a:cubicBezTo>
                <a:cubicBezTo>
                  <a:pt x="50" y="58"/>
                  <a:pt x="50" y="58"/>
                  <a:pt x="50" y="58"/>
                </a:cubicBezTo>
                <a:cubicBezTo>
                  <a:pt x="42" y="58"/>
                  <a:pt x="8" y="58"/>
                  <a:pt x="0" y="5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6"/>
                  <a:pt x="5" y="31"/>
                  <a:pt x="10" y="3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MH_Other_7"/>
          <p:cNvSpPr/>
          <p:nvPr>
            <p:custDataLst>
              <p:tags r:id="rId7"/>
            </p:custDataLst>
          </p:nvPr>
        </p:nvSpPr>
        <p:spPr>
          <a:xfrm flipV="1">
            <a:off x="4827729" y="1430721"/>
            <a:ext cx="2801985" cy="21800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36581" y="1432604"/>
            <a:ext cx="22851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10" name="MH_Other_9"/>
          <p:cNvSpPr/>
          <p:nvPr>
            <p:custDataLst>
              <p:tags r:id="rId8"/>
            </p:custDataLst>
          </p:nvPr>
        </p:nvSpPr>
        <p:spPr>
          <a:xfrm flipH="1">
            <a:off x="421996" y="2927753"/>
            <a:ext cx="2801985" cy="21800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MH_Other_8"/>
          <p:cNvSpPr/>
          <p:nvPr>
            <p:custDataLst>
              <p:tags r:id="rId9"/>
            </p:custDataLst>
          </p:nvPr>
        </p:nvSpPr>
        <p:spPr>
          <a:xfrm>
            <a:off x="4827729" y="4203739"/>
            <a:ext cx="2801985" cy="216475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44526" y="3406537"/>
            <a:ext cx="22851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10685" y="2165878"/>
            <a:ext cx="22851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83819" y="2222897"/>
            <a:ext cx="1323975" cy="13239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7219" y="3593306"/>
            <a:ext cx="257175" cy="657225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MH_Other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6751" y="3593306"/>
            <a:ext cx="69056" cy="657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 bwMode="auto">
          <a:xfrm>
            <a:off x="4354116" y="3958829"/>
            <a:ext cx="384572" cy="789384"/>
          </a:xfrm>
          <a:custGeom>
            <a:avLst/>
            <a:gdLst>
              <a:gd name="T0" fmla="*/ 2147483646 w 301"/>
              <a:gd name="T1" fmla="*/ 2147483646 h 619"/>
              <a:gd name="T2" fmla="*/ 2147483646 w 301"/>
              <a:gd name="T3" fmla="*/ 2147483646 h 619"/>
              <a:gd name="T4" fmla="*/ 2147483646 w 301"/>
              <a:gd name="T5" fmla="*/ 2147483646 h 619"/>
              <a:gd name="T6" fmla="*/ 2147483646 w 301"/>
              <a:gd name="T7" fmla="*/ 2147483646 h 619"/>
              <a:gd name="T8" fmla="*/ 2147483646 w 301"/>
              <a:gd name="T9" fmla="*/ 0 h 619"/>
              <a:gd name="T10" fmla="*/ 2147483646 w 301"/>
              <a:gd name="T11" fmla="*/ 0 h 619"/>
              <a:gd name="T12" fmla="*/ 0 w 301"/>
              <a:gd name="T13" fmla="*/ 2147483646 h 619"/>
              <a:gd name="T14" fmla="*/ 0 w 301"/>
              <a:gd name="T15" fmla="*/ 2147483646 h 619"/>
              <a:gd name="T16" fmla="*/ 2147483646 w 301"/>
              <a:gd name="T17" fmla="*/ 2147483646 h 6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Other_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762376" y="2096692"/>
            <a:ext cx="1569244" cy="1569244"/>
          </a:xfrm>
          <a:custGeom>
            <a:avLst/>
            <a:gdLst>
              <a:gd name="T0" fmla="*/ 2147483646 w 1229"/>
              <a:gd name="T1" fmla="*/ 0 h 1229"/>
              <a:gd name="T2" fmla="*/ 2147483646 w 1229"/>
              <a:gd name="T3" fmla="*/ 2147483646 h 1229"/>
              <a:gd name="T4" fmla="*/ 2147483646 w 1229"/>
              <a:gd name="T5" fmla="*/ 2147483646 h 1229"/>
              <a:gd name="T6" fmla="*/ 2147483646 w 1229"/>
              <a:gd name="T7" fmla="*/ 2147483646 h 1229"/>
              <a:gd name="T8" fmla="*/ 2147483646 w 1229"/>
              <a:gd name="T9" fmla="*/ 2147483646 h 1229"/>
              <a:gd name="T10" fmla="*/ 2147483646 w 1229"/>
              <a:gd name="T11" fmla="*/ 2147483646 h 1229"/>
              <a:gd name="T12" fmla="*/ 2147483646 w 1229"/>
              <a:gd name="T13" fmla="*/ 0 h 1229"/>
              <a:gd name="T14" fmla="*/ 2147483646 w 1229"/>
              <a:gd name="T15" fmla="*/ 2147483646 h 1229"/>
              <a:gd name="T16" fmla="*/ 0 w 1229"/>
              <a:gd name="T17" fmla="*/ 2147483646 h 1229"/>
              <a:gd name="T18" fmla="*/ 2147483646 w 1229"/>
              <a:gd name="T19" fmla="*/ 0 h 1229"/>
              <a:gd name="T20" fmla="*/ 2147483646 w 1229"/>
              <a:gd name="T21" fmla="*/ 2147483646 h 1229"/>
              <a:gd name="T22" fmla="*/ 2147483646 w 1229"/>
              <a:gd name="T23" fmla="*/ 2147483646 h 1229"/>
              <a:gd name="T24" fmla="*/ 2147483646 w 1229"/>
              <a:gd name="T25" fmla="*/ 2147483646 h 1229"/>
              <a:gd name="T26" fmla="*/ 2147483646 w 1229"/>
              <a:gd name="T27" fmla="*/ 2147483646 h 12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Other_6"/>
          <p:cNvSpPr/>
          <p:nvPr>
            <p:custDataLst>
              <p:tags r:id="rId6"/>
            </p:custDataLst>
          </p:nvPr>
        </p:nvSpPr>
        <p:spPr bwMode="auto">
          <a:xfrm>
            <a:off x="4411267" y="4026694"/>
            <a:ext cx="134540" cy="653654"/>
          </a:xfrm>
          <a:custGeom>
            <a:avLst/>
            <a:gdLst>
              <a:gd name="T0" fmla="*/ 2147483646 w 106"/>
              <a:gd name="T1" fmla="*/ 2147483646 h 512"/>
              <a:gd name="T2" fmla="*/ 2147483646 w 106"/>
              <a:gd name="T3" fmla="*/ 2147483646 h 512"/>
              <a:gd name="T4" fmla="*/ 2147483646 w 106"/>
              <a:gd name="T5" fmla="*/ 0 h 512"/>
              <a:gd name="T6" fmla="*/ 2147483646 w 106"/>
              <a:gd name="T7" fmla="*/ 0 h 512"/>
              <a:gd name="T8" fmla="*/ 0 w 106"/>
              <a:gd name="T9" fmla="*/ 2147483646 h 512"/>
              <a:gd name="T10" fmla="*/ 0 w 106"/>
              <a:gd name="T11" fmla="*/ 2147483646 h 512"/>
              <a:gd name="T12" fmla="*/ 2147483646 w 106"/>
              <a:gd name="T13" fmla="*/ 2147483646 h 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6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MH_Other_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839767" y="2174083"/>
            <a:ext cx="1412081" cy="1413272"/>
          </a:xfrm>
          <a:custGeom>
            <a:avLst/>
            <a:gdLst>
              <a:gd name="T0" fmla="*/ 2147483646 w 1106"/>
              <a:gd name="T1" fmla="*/ 0 h 1106"/>
              <a:gd name="T2" fmla="*/ 2147483646 w 1106"/>
              <a:gd name="T3" fmla="*/ 2147483646 h 1106"/>
              <a:gd name="T4" fmla="*/ 2147483646 w 1106"/>
              <a:gd name="T5" fmla="*/ 2147483646 h 1106"/>
              <a:gd name="T6" fmla="*/ 2147483646 w 1106"/>
              <a:gd name="T7" fmla="*/ 2147483646 h 1106"/>
              <a:gd name="T8" fmla="*/ 2147483646 w 1106"/>
              <a:gd name="T9" fmla="*/ 2147483646 h 1106"/>
              <a:gd name="T10" fmla="*/ 2147483646 w 1106"/>
              <a:gd name="T11" fmla="*/ 2147483646 h 1106"/>
              <a:gd name="T12" fmla="*/ 2147483646 w 1106"/>
              <a:gd name="T13" fmla="*/ 0 h 1106"/>
              <a:gd name="T14" fmla="*/ 2147483646 w 1106"/>
              <a:gd name="T15" fmla="*/ 0 h 1106"/>
              <a:gd name="T16" fmla="*/ 2147483646 w 1106"/>
              <a:gd name="T17" fmla="*/ 0 h 1106"/>
              <a:gd name="T18" fmla="*/ 2147483646 w 1106"/>
              <a:gd name="T19" fmla="*/ 2147483646 h 1106"/>
              <a:gd name="T20" fmla="*/ 2147483646 w 1106"/>
              <a:gd name="T21" fmla="*/ 2147483646 h 1106"/>
              <a:gd name="T22" fmla="*/ 2147483646 w 1106"/>
              <a:gd name="T23" fmla="*/ 2147483646 h 1106"/>
              <a:gd name="T24" fmla="*/ 2147483646 w 1106"/>
              <a:gd name="T25" fmla="*/ 2147483646 h 1106"/>
              <a:gd name="T26" fmla="*/ 2147483646 w 1106"/>
              <a:gd name="T27" fmla="*/ 2147483646 h 1106"/>
              <a:gd name="T28" fmla="*/ 2147483646 w 1106"/>
              <a:gd name="T29" fmla="*/ 2147483646 h 1106"/>
              <a:gd name="T30" fmla="*/ 2147483646 w 1106"/>
              <a:gd name="T31" fmla="*/ 2147483646 h 1106"/>
              <a:gd name="T32" fmla="*/ 0 w 1106"/>
              <a:gd name="T33" fmla="*/ 2147483646 h 1106"/>
              <a:gd name="T34" fmla="*/ 2147483646 w 1106"/>
              <a:gd name="T35" fmla="*/ 0 h 11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MH_Other_8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354241" y="1552575"/>
            <a:ext cx="370284" cy="371475"/>
          </a:xfrm>
          <a:custGeom>
            <a:avLst/>
            <a:gdLst>
              <a:gd name="T0" fmla="*/ 2147483646 w 290"/>
              <a:gd name="T1" fmla="*/ 2147483646 h 290"/>
              <a:gd name="T2" fmla="*/ 2147483646 w 290"/>
              <a:gd name="T3" fmla="*/ 2147483646 h 290"/>
              <a:gd name="T4" fmla="*/ 2147483646 w 290"/>
              <a:gd name="T5" fmla="*/ 2147483646 h 290"/>
              <a:gd name="T6" fmla="*/ 2147483646 w 290"/>
              <a:gd name="T7" fmla="*/ 2147483646 h 290"/>
              <a:gd name="T8" fmla="*/ 2147483646 w 290"/>
              <a:gd name="T9" fmla="*/ 2147483646 h 290"/>
              <a:gd name="T10" fmla="*/ 2147483646 w 290"/>
              <a:gd name="T11" fmla="*/ 2147483646 h 290"/>
              <a:gd name="T12" fmla="*/ 2147483646 w 290"/>
              <a:gd name="T13" fmla="*/ 2147483646 h 290"/>
              <a:gd name="T14" fmla="*/ 2147483646 w 290"/>
              <a:gd name="T15" fmla="*/ 2147483646 h 290"/>
              <a:gd name="T16" fmla="*/ 2147483646 w 290"/>
              <a:gd name="T17" fmla="*/ 2147483646 h 290"/>
              <a:gd name="T18" fmla="*/ 2147483646 w 290"/>
              <a:gd name="T19" fmla="*/ 2147483646 h 290"/>
              <a:gd name="T20" fmla="*/ 2147483646 w 290"/>
              <a:gd name="T21" fmla="*/ 2147483646 h 290"/>
              <a:gd name="T22" fmla="*/ 2147483646 w 290"/>
              <a:gd name="T23" fmla="*/ 2147483646 h 290"/>
              <a:gd name="T24" fmla="*/ 2147483646 w 290"/>
              <a:gd name="T25" fmla="*/ 2147483646 h 290"/>
              <a:gd name="T26" fmla="*/ 2147483646 w 290"/>
              <a:gd name="T27" fmla="*/ 2147483646 h 290"/>
              <a:gd name="T28" fmla="*/ 2147483646 w 290"/>
              <a:gd name="T29" fmla="*/ 2147483646 h 290"/>
              <a:gd name="T30" fmla="*/ 2147483646 w 290"/>
              <a:gd name="T31" fmla="*/ 2147483646 h 290"/>
              <a:gd name="T32" fmla="*/ 2147483646 w 290"/>
              <a:gd name="T33" fmla="*/ 0 h 290"/>
              <a:gd name="T34" fmla="*/ 2147483646 w 290"/>
              <a:gd name="T35" fmla="*/ 0 h 290"/>
              <a:gd name="T36" fmla="*/ 2147483646 w 290"/>
              <a:gd name="T37" fmla="*/ 2147483646 h 290"/>
              <a:gd name="T38" fmla="*/ 2147483646 w 290"/>
              <a:gd name="T39" fmla="*/ 2147483646 h 290"/>
              <a:gd name="T40" fmla="*/ 2147483646 w 290"/>
              <a:gd name="T41" fmla="*/ 2147483646 h 290"/>
              <a:gd name="T42" fmla="*/ 2147483646 w 290"/>
              <a:gd name="T43" fmla="*/ 2147483646 h 290"/>
              <a:gd name="T44" fmla="*/ 2147483646 w 290"/>
              <a:gd name="T45" fmla="*/ 2147483646 h 290"/>
              <a:gd name="T46" fmla="*/ 2147483646 w 290"/>
              <a:gd name="T47" fmla="*/ 2147483646 h 290"/>
              <a:gd name="T48" fmla="*/ 2147483646 w 290"/>
              <a:gd name="T49" fmla="*/ 2147483646 h 290"/>
              <a:gd name="T50" fmla="*/ 2147483646 w 290"/>
              <a:gd name="T51" fmla="*/ 2147483646 h 290"/>
              <a:gd name="T52" fmla="*/ 2147483646 w 290"/>
              <a:gd name="T53" fmla="*/ 2147483646 h 290"/>
              <a:gd name="T54" fmla="*/ 2147483646 w 290"/>
              <a:gd name="T55" fmla="*/ 2147483646 h 290"/>
              <a:gd name="T56" fmla="*/ 2147483646 w 290"/>
              <a:gd name="T57" fmla="*/ 2147483646 h 290"/>
              <a:gd name="T58" fmla="*/ 2147483646 w 290"/>
              <a:gd name="T59" fmla="*/ 2147483646 h 290"/>
              <a:gd name="T60" fmla="*/ 2147483646 w 290"/>
              <a:gd name="T61" fmla="*/ 2147483646 h 290"/>
              <a:gd name="T62" fmla="*/ 2147483646 w 290"/>
              <a:gd name="T63" fmla="*/ 2147483646 h 290"/>
              <a:gd name="T64" fmla="*/ 2147483646 w 290"/>
              <a:gd name="T65" fmla="*/ 2147483646 h 290"/>
              <a:gd name="T66" fmla="*/ 2147483646 w 290"/>
              <a:gd name="T67" fmla="*/ 2147483646 h 290"/>
              <a:gd name="T68" fmla="*/ 2147483646 w 290"/>
              <a:gd name="T69" fmla="*/ 2147483646 h 290"/>
              <a:gd name="T70" fmla="*/ 2147483646 w 290"/>
              <a:gd name="T71" fmla="*/ 0 h 290"/>
              <a:gd name="T72" fmla="*/ 2147483646 w 290"/>
              <a:gd name="T73" fmla="*/ 0 h 290"/>
              <a:gd name="T74" fmla="*/ 2147483646 w 290"/>
              <a:gd name="T75" fmla="*/ 2147483646 h 290"/>
              <a:gd name="T76" fmla="*/ 2147483646 w 290"/>
              <a:gd name="T77" fmla="*/ 2147483646 h 290"/>
              <a:gd name="T78" fmla="*/ 2147483646 w 290"/>
              <a:gd name="T79" fmla="*/ 2147483646 h 290"/>
              <a:gd name="T80" fmla="*/ 2147483646 w 290"/>
              <a:gd name="T81" fmla="*/ 2147483646 h 290"/>
              <a:gd name="T82" fmla="*/ 2147483646 w 290"/>
              <a:gd name="T83" fmla="*/ 2147483646 h 290"/>
              <a:gd name="T84" fmla="*/ 2147483646 w 290"/>
              <a:gd name="T85" fmla="*/ 2147483646 h 290"/>
              <a:gd name="T86" fmla="*/ 0 w 290"/>
              <a:gd name="T87" fmla="*/ 2147483646 h 290"/>
              <a:gd name="T88" fmla="*/ 0 w 290"/>
              <a:gd name="T89" fmla="*/ 2147483646 h 290"/>
              <a:gd name="T90" fmla="*/ 2147483646 w 290"/>
              <a:gd name="T91" fmla="*/ 2147483646 h 290"/>
              <a:gd name="T92" fmla="*/ 2147483646 w 290"/>
              <a:gd name="T93" fmla="*/ 2147483646 h 2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0" h="290">
                <a:moveTo>
                  <a:pt x="145" y="290"/>
                </a:moveTo>
                <a:cubicBezTo>
                  <a:pt x="168" y="290"/>
                  <a:pt x="168" y="290"/>
                  <a:pt x="168" y="290"/>
                </a:cubicBezTo>
                <a:cubicBezTo>
                  <a:pt x="168" y="268"/>
                  <a:pt x="168" y="268"/>
                  <a:pt x="168" y="268"/>
                </a:cubicBezTo>
                <a:cubicBezTo>
                  <a:pt x="185" y="265"/>
                  <a:pt x="202" y="258"/>
                  <a:pt x="216" y="249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64" y="232"/>
                  <a:pt x="264" y="232"/>
                  <a:pt x="264" y="232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8" y="202"/>
                  <a:pt x="265" y="186"/>
                  <a:pt x="268" y="168"/>
                </a:cubicBezTo>
                <a:cubicBezTo>
                  <a:pt x="290" y="168"/>
                  <a:pt x="290" y="168"/>
                  <a:pt x="290" y="168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65" y="105"/>
                  <a:pt x="258" y="89"/>
                  <a:pt x="248" y="74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16" y="42"/>
                  <a:pt x="216" y="42"/>
                  <a:pt x="216" y="42"/>
                </a:cubicBezTo>
                <a:cubicBezTo>
                  <a:pt x="202" y="32"/>
                  <a:pt x="185" y="25"/>
                  <a:pt x="168" y="22"/>
                </a:cubicBezTo>
                <a:cubicBezTo>
                  <a:pt x="168" y="0"/>
                  <a:pt x="168" y="0"/>
                  <a:pt x="16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96" y="53"/>
                  <a:pt x="237" y="94"/>
                  <a:pt x="237" y="145"/>
                </a:cubicBezTo>
                <a:cubicBezTo>
                  <a:pt x="237" y="196"/>
                  <a:pt x="196" y="238"/>
                  <a:pt x="145" y="238"/>
                </a:cubicBezTo>
                <a:lnTo>
                  <a:pt x="145" y="290"/>
                </a:lnTo>
                <a:close/>
                <a:moveTo>
                  <a:pt x="42" y="216"/>
                </a:moveTo>
                <a:cubicBezTo>
                  <a:pt x="26" y="232"/>
                  <a:pt x="26" y="232"/>
                  <a:pt x="26" y="232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74" y="249"/>
                  <a:pt x="74" y="249"/>
                  <a:pt x="74" y="249"/>
                </a:cubicBezTo>
                <a:cubicBezTo>
                  <a:pt x="88" y="258"/>
                  <a:pt x="105" y="265"/>
                  <a:pt x="122" y="268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94" y="238"/>
                  <a:pt x="52" y="196"/>
                  <a:pt x="52" y="145"/>
                </a:cubicBezTo>
                <a:cubicBezTo>
                  <a:pt x="52" y="94"/>
                  <a:pt x="94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0"/>
                  <a:pt x="145" y="0"/>
                  <a:pt x="14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05" y="25"/>
                  <a:pt x="88" y="32"/>
                  <a:pt x="74" y="42"/>
                </a:cubicBezTo>
                <a:cubicBezTo>
                  <a:pt x="59" y="27"/>
                  <a:pt x="59" y="27"/>
                  <a:pt x="59" y="27"/>
                </a:cubicBezTo>
                <a:cubicBezTo>
                  <a:pt x="26" y="59"/>
                  <a:pt x="26" y="59"/>
                  <a:pt x="26" y="59"/>
                </a:cubicBezTo>
                <a:cubicBezTo>
                  <a:pt x="42" y="74"/>
                  <a:pt x="42" y="74"/>
                  <a:pt x="42" y="74"/>
                </a:cubicBezTo>
                <a:cubicBezTo>
                  <a:pt x="32" y="89"/>
                  <a:pt x="25" y="105"/>
                  <a:pt x="22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68"/>
                  <a:pt x="0" y="168"/>
                  <a:pt x="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5" y="186"/>
                  <a:pt x="32" y="202"/>
                  <a:pt x="42" y="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Other_9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5722144" y="1751411"/>
            <a:ext cx="239316" cy="239315"/>
          </a:xfrm>
          <a:custGeom>
            <a:avLst/>
            <a:gdLst>
              <a:gd name="T0" fmla="*/ 2147483646 w 187"/>
              <a:gd name="T1" fmla="*/ 2147483646 h 187"/>
              <a:gd name="T2" fmla="*/ 2147483646 w 187"/>
              <a:gd name="T3" fmla="*/ 2147483646 h 187"/>
              <a:gd name="T4" fmla="*/ 2147483646 w 187"/>
              <a:gd name="T5" fmla="*/ 2147483646 h 187"/>
              <a:gd name="T6" fmla="*/ 2147483646 w 187"/>
              <a:gd name="T7" fmla="*/ 2147483646 h 187"/>
              <a:gd name="T8" fmla="*/ 2147483646 w 187"/>
              <a:gd name="T9" fmla="*/ 2147483646 h 187"/>
              <a:gd name="T10" fmla="*/ 2147483646 w 187"/>
              <a:gd name="T11" fmla="*/ 2147483646 h 187"/>
              <a:gd name="T12" fmla="*/ 2147483646 w 187"/>
              <a:gd name="T13" fmla="*/ 2147483646 h 187"/>
              <a:gd name="T14" fmla="*/ 2147483646 w 187"/>
              <a:gd name="T15" fmla="*/ 2147483646 h 187"/>
              <a:gd name="T16" fmla="*/ 2147483646 w 187"/>
              <a:gd name="T17" fmla="*/ 2147483646 h 187"/>
              <a:gd name="T18" fmla="*/ 2147483646 w 187"/>
              <a:gd name="T19" fmla="*/ 2147483646 h 187"/>
              <a:gd name="T20" fmla="*/ 2147483646 w 187"/>
              <a:gd name="T21" fmla="*/ 2147483646 h 187"/>
              <a:gd name="T22" fmla="*/ 2147483646 w 187"/>
              <a:gd name="T23" fmla="*/ 2147483646 h 187"/>
              <a:gd name="T24" fmla="*/ 2147483646 w 187"/>
              <a:gd name="T25" fmla="*/ 2147483646 h 187"/>
              <a:gd name="T26" fmla="*/ 2147483646 w 187"/>
              <a:gd name="T27" fmla="*/ 2147483646 h 187"/>
              <a:gd name="T28" fmla="*/ 2147483646 w 187"/>
              <a:gd name="T29" fmla="*/ 2147483646 h 187"/>
              <a:gd name="T30" fmla="*/ 2147483646 w 187"/>
              <a:gd name="T31" fmla="*/ 2147483646 h 187"/>
              <a:gd name="T32" fmla="*/ 2147483646 w 187"/>
              <a:gd name="T33" fmla="*/ 2147483646 h 187"/>
              <a:gd name="T34" fmla="*/ 2147483646 w 187"/>
              <a:gd name="T35" fmla="*/ 2147483646 h 187"/>
              <a:gd name="T36" fmla="*/ 2147483646 w 187"/>
              <a:gd name="T37" fmla="*/ 2147483646 h 187"/>
              <a:gd name="T38" fmla="*/ 2147483646 w 187"/>
              <a:gd name="T39" fmla="*/ 2147483646 h 187"/>
              <a:gd name="T40" fmla="*/ 2147483646 w 187"/>
              <a:gd name="T41" fmla="*/ 2147483646 h 187"/>
              <a:gd name="T42" fmla="*/ 2147483646 w 187"/>
              <a:gd name="T43" fmla="*/ 2147483646 h 187"/>
              <a:gd name="T44" fmla="*/ 2147483646 w 187"/>
              <a:gd name="T45" fmla="*/ 2147483646 h 187"/>
              <a:gd name="T46" fmla="*/ 2147483646 w 187"/>
              <a:gd name="T47" fmla="*/ 2147483646 h 187"/>
              <a:gd name="T48" fmla="*/ 2147483646 w 187"/>
              <a:gd name="T49" fmla="*/ 2147483646 h 187"/>
              <a:gd name="T50" fmla="*/ 0 w 187"/>
              <a:gd name="T51" fmla="*/ 2147483646 h 187"/>
              <a:gd name="T52" fmla="*/ 2147483646 w 187"/>
              <a:gd name="T53" fmla="*/ 2147483646 h 187"/>
              <a:gd name="T54" fmla="*/ 2147483646 w 187"/>
              <a:gd name="T55" fmla="*/ 2147483646 h 187"/>
              <a:gd name="T56" fmla="*/ 2147483646 w 187"/>
              <a:gd name="T57" fmla="*/ 2147483646 h 187"/>
              <a:gd name="T58" fmla="*/ 2147483646 w 187"/>
              <a:gd name="T59" fmla="*/ 2147483646 h 187"/>
              <a:gd name="T60" fmla="*/ 2147483646 w 187"/>
              <a:gd name="T61" fmla="*/ 2147483646 h 187"/>
              <a:gd name="T62" fmla="*/ 2147483646 w 187"/>
              <a:gd name="T63" fmla="*/ 2147483646 h 187"/>
              <a:gd name="T64" fmla="*/ 2147483646 w 187"/>
              <a:gd name="T65" fmla="*/ 2147483646 h 187"/>
              <a:gd name="T66" fmla="*/ 2147483646 w 187"/>
              <a:gd name="T67" fmla="*/ 0 h 187"/>
              <a:gd name="T68" fmla="*/ 2147483646 w 187"/>
              <a:gd name="T69" fmla="*/ 2147483646 h 187"/>
              <a:gd name="T70" fmla="*/ 2147483646 w 187"/>
              <a:gd name="T71" fmla="*/ 2147483646 h 187"/>
              <a:gd name="T72" fmla="*/ 2147483646 w 187"/>
              <a:gd name="T73" fmla="*/ 2147483646 h 187"/>
              <a:gd name="T74" fmla="*/ 2147483646 w 187"/>
              <a:gd name="T75" fmla="*/ 2147483646 h 187"/>
              <a:gd name="T76" fmla="*/ 2147483646 w 187"/>
              <a:gd name="T77" fmla="*/ 2147483646 h 187"/>
              <a:gd name="T78" fmla="*/ 2147483646 w 187"/>
              <a:gd name="T79" fmla="*/ 2147483646 h 187"/>
              <a:gd name="T80" fmla="*/ 2147483646 w 187"/>
              <a:gd name="T81" fmla="*/ 2147483646 h 187"/>
              <a:gd name="T82" fmla="*/ 2147483646 w 187"/>
              <a:gd name="T83" fmla="*/ 2147483646 h 187"/>
              <a:gd name="T84" fmla="*/ 2147483646 w 187"/>
              <a:gd name="T85" fmla="*/ 2147483646 h 187"/>
              <a:gd name="T86" fmla="*/ 2147483646 w 187"/>
              <a:gd name="T87" fmla="*/ 2147483646 h 187"/>
              <a:gd name="T88" fmla="*/ 2147483646 w 187"/>
              <a:gd name="T89" fmla="*/ 2147483646 h 187"/>
              <a:gd name="T90" fmla="*/ 2147483646 w 187"/>
              <a:gd name="T91" fmla="*/ 2147483646 h 18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7" h="187">
                <a:moveTo>
                  <a:pt x="93" y="15"/>
                </a:moveTo>
                <a:cubicBezTo>
                  <a:pt x="102" y="15"/>
                  <a:pt x="110" y="16"/>
                  <a:pt x="118" y="19"/>
                </a:cubicBezTo>
                <a:cubicBezTo>
                  <a:pt x="123" y="5"/>
                  <a:pt x="123" y="5"/>
                  <a:pt x="123" y="5"/>
                </a:cubicBezTo>
                <a:cubicBezTo>
                  <a:pt x="135" y="9"/>
                  <a:pt x="146" y="15"/>
                  <a:pt x="155" y="23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41"/>
                  <a:pt x="159" y="49"/>
                  <a:pt x="164" y="58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3" y="63"/>
                  <a:pt x="186" y="75"/>
                  <a:pt x="187" y="87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3" y="98"/>
                  <a:pt x="172" y="108"/>
                  <a:pt x="168" y="119"/>
                </a:cubicBezTo>
                <a:cubicBezTo>
                  <a:pt x="182" y="123"/>
                  <a:pt x="182" y="123"/>
                  <a:pt x="182" y="123"/>
                </a:cubicBezTo>
                <a:cubicBezTo>
                  <a:pt x="178" y="135"/>
                  <a:pt x="172" y="146"/>
                  <a:pt x="164" y="155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46" y="153"/>
                  <a:pt x="138" y="160"/>
                  <a:pt x="129" y="164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124" y="183"/>
                  <a:pt x="112" y="186"/>
                  <a:pt x="100" y="18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7" y="172"/>
                  <a:pt x="95" y="172"/>
                  <a:pt x="93" y="17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109" y="132"/>
                  <a:pt x="124" y="122"/>
                  <a:pt x="130" y="106"/>
                </a:cubicBezTo>
                <a:cubicBezTo>
                  <a:pt x="136" y="86"/>
                  <a:pt x="126" y="64"/>
                  <a:pt x="105" y="57"/>
                </a:cubicBezTo>
                <a:cubicBezTo>
                  <a:pt x="101" y="56"/>
                  <a:pt x="97" y="55"/>
                  <a:pt x="93" y="55"/>
                </a:cubicBezTo>
                <a:lnTo>
                  <a:pt x="93" y="15"/>
                </a:lnTo>
                <a:close/>
                <a:moveTo>
                  <a:pt x="23" y="129"/>
                </a:moveTo>
                <a:cubicBezTo>
                  <a:pt x="9" y="135"/>
                  <a:pt x="9" y="135"/>
                  <a:pt x="9" y="135"/>
                </a:cubicBezTo>
                <a:cubicBezTo>
                  <a:pt x="4" y="125"/>
                  <a:pt x="1" y="113"/>
                  <a:pt x="0" y="100"/>
                </a:cubicBezTo>
                <a:cubicBezTo>
                  <a:pt x="15" y="99"/>
                  <a:pt x="15" y="99"/>
                  <a:pt x="15" y="99"/>
                </a:cubicBezTo>
                <a:cubicBezTo>
                  <a:pt x="14" y="89"/>
                  <a:pt x="15" y="79"/>
                  <a:pt x="19" y="69"/>
                </a:cubicBezTo>
                <a:cubicBezTo>
                  <a:pt x="4" y="64"/>
                  <a:pt x="4" y="64"/>
                  <a:pt x="4" y="64"/>
                </a:cubicBezTo>
                <a:cubicBezTo>
                  <a:pt x="8" y="52"/>
                  <a:pt x="15" y="41"/>
                  <a:pt x="23" y="32"/>
                </a:cubicBezTo>
                <a:cubicBezTo>
                  <a:pt x="34" y="42"/>
                  <a:pt x="34" y="42"/>
                  <a:pt x="34" y="42"/>
                </a:cubicBezTo>
                <a:cubicBezTo>
                  <a:pt x="41" y="34"/>
                  <a:pt x="49" y="28"/>
                  <a:pt x="58" y="23"/>
                </a:cubicBezTo>
                <a:cubicBezTo>
                  <a:pt x="51" y="10"/>
                  <a:pt x="51" y="10"/>
                  <a:pt x="51" y="10"/>
                </a:cubicBezTo>
                <a:cubicBezTo>
                  <a:pt x="62" y="4"/>
                  <a:pt x="74" y="1"/>
                  <a:pt x="87" y="0"/>
                </a:cubicBezTo>
                <a:cubicBezTo>
                  <a:pt x="88" y="15"/>
                  <a:pt x="88" y="15"/>
                  <a:pt x="88" y="15"/>
                </a:cubicBezTo>
                <a:cubicBezTo>
                  <a:pt x="90" y="15"/>
                  <a:pt x="92" y="15"/>
                  <a:pt x="93" y="15"/>
                </a:cubicBezTo>
                <a:cubicBezTo>
                  <a:pt x="93" y="55"/>
                  <a:pt x="93" y="55"/>
                  <a:pt x="93" y="55"/>
                </a:cubicBezTo>
                <a:cubicBezTo>
                  <a:pt x="77" y="55"/>
                  <a:pt x="62" y="65"/>
                  <a:pt x="57" y="81"/>
                </a:cubicBezTo>
                <a:cubicBezTo>
                  <a:pt x="50" y="101"/>
                  <a:pt x="61" y="123"/>
                  <a:pt x="81" y="130"/>
                </a:cubicBezTo>
                <a:cubicBezTo>
                  <a:pt x="85" y="131"/>
                  <a:pt x="89" y="132"/>
                  <a:pt x="93" y="13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85" y="172"/>
                  <a:pt x="77" y="171"/>
                  <a:pt x="68" y="168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2" y="179"/>
                  <a:pt x="41" y="172"/>
                  <a:pt x="32" y="164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4" y="146"/>
                  <a:pt x="27" y="138"/>
                  <a:pt x="23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MH_Other_10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5716191" y="1478756"/>
            <a:ext cx="247650" cy="247650"/>
          </a:xfrm>
          <a:custGeom>
            <a:avLst/>
            <a:gdLst>
              <a:gd name="T0" fmla="*/ 2147483646 w 195"/>
              <a:gd name="T1" fmla="*/ 2147483646 h 194"/>
              <a:gd name="T2" fmla="*/ 2147483646 w 195"/>
              <a:gd name="T3" fmla="*/ 0 h 194"/>
              <a:gd name="T4" fmla="*/ 2147483646 w 195"/>
              <a:gd name="T5" fmla="*/ 2147483646 h 194"/>
              <a:gd name="T6" fmla="*/ 2147483646 w 195"/>
              <a:gd name="T7" fmla="*/ 2147483646 h 194"/>
              <a:gd name="T8" fmla="*/ 2147483646 w 195"/>
              <a:gd name="T9" fmla="*/ 2147483646 h 194"/>
              <a:gd name="T10" fmla="*/ 2147483646 w 195"/>
              <a:gd name="T11" fmla="*/ 2147483646 h 194"/>
              <a:gd name="T12" fmla="*/ 2147483646 w 195"/>
              <a:gd name="T13" fmla="*/ 2147483646 h 194"/>
              <a:gd name="T14" fmla="*/ 2147483646 w 195"/>
              <a:gd name="T15" fmla="*/ 2147483646 h 194"/>
              <a:gd name="T16" fmla="*/ 2147483646 w 195"/>
              <a:gd name="T17" fmla="*/ 2147483646 h 194"/>
              <a:gd name="T18" fmla="*/ 2147483646 w 195"/>
              <a:gd name="T19" fmla="*/ 2147483646 h 194"/>
              <a:gd name="T20" fmla="*/ 2147483646 w 195"/>
              <a:gd name="T21" fmla="*/ 2147483646 h 194"/>
              <a:gd name="T22" fmla="*/ 2147483646 w 195"/>
              <a:gd name="T23" fmla="*/ 2147483646 h 194"/>
              <a:gd name="T24" fmla="*/ 2147483646 w 195"/>
              <a:gd name="T25" fmla="*/ 2147483646 h 194"/>
              <a:gd name="T26" fmla="*/ 2147483646 w 195"/>
              <a:gd name="T27" fmla="*/ 2147483646 h 194"/>
              <a:gd name="T28" fmla="*/ 2147483646 w 195"/>
              <a:gd name="T29" fmla="*/ 2147483646 h 194"/>
              <a:gd name="T30" fmla="*/ 2147483646 w 195"/>
              <a:gd name="T31" fmla="*/ 2147483646 h 194"/>
              <a:gd name="T32" fmla="*/ 2147483646 w 195"/>
              <a:gd name="T33" fmla="*/ 2147483646 h 194"/>
              <a:gd name="T34" fmla="*/ 2147483646 w 195"/>
              <a:gd name="T35" fmla="*/ 2147483646 h 194"/>
              <a:gd name="T36" fmla="*/ 2147483646 w 195"/>
              <a:gd name="T37" fmla="*/ 2147483646 h 194"/>
              <a:gd name="T38" fmla="*/ 2147483646 w 195"/>
              <a:gd name="T39" fmla="*/ 2147483646 h 194"/>
              <a:gd name="T40" fmla="*/ 2147483646 w 195"/>
              <a:gd name="T41" fmla="*/ 2147483646 h 194"/>
              <a:gd name="T42" fmla="*/ 2147483646 w 195"/>
              <a:gd name="T43" fmla="*/ 2147483646 h 194"/>
              <a:gd name="T44" fmla="*/ 2147483646 w 195"/>
              <a:gd name="T45" fmla="*/ 2147483646 h 194"/>
              <a:gd name="T46" fmla="*/ 2147483646 w 195"/>
              <a:gd name="T47" fmla="*/ 2147483646 h 194"/>
              <a:gd name="T48" fmla="*/ 2147483646 w 195"/>
              <a:gd name="T49" fmla="*/ 2147483646 h 194"/>
              <a:gd name="T50" fmla="*/ 2147483646 w 195"/>
              <a:gd name="T51" fmla="*/ 2147483646 h 194"/>
              <a:gd name="T52" fmla="*/ 2147483646 w 195"/>
              <a:gd name="T53" fmla="*/ 2147483646 h 194"/>
              <a:gd name="T54" fmla="*/ 2147483646 w 195"/>
              <a:gd name="T55" fmla="*/ 2147483646 h 194"/>
              <a:gd name="T56" fmla="*/ 2147483646 w 195"/>
              <a:gd name="T57" fmla="*/ 2147483646 h 194"/>
              <a:gd name="T58" fmla="*/ 2147483646 w 195"/>
              <a:gd name="T59" fmla="*/ 2147483646 h 194"/>
              <a:gd name="T60" fmla="*/ 2147483646 w 195"/>
              <a:gd name="T61" fmla="*/ 2147483646 h 194"/>
              <a:gd name="T62" fmla="*/ 2147483646 w 195"/>
              <a:gd name="T63" fmla="*/ 2147483646 h 194"/>
              <a:gd name="T64" fmla="*/ 2147483646 w 195"/>
              <a:gd name="T65" fmla="*/ 2147483646 h 194"/>
              <a:gd name="T66" fmla="*/ 2147483646 w 195"/>
              <a:gd name="T67" fmla="*/ 2147483646 h 194"/>
              <a:gd name="T68" fmla="*/ 2147483646 w 195"/>
              <a:gd name="T69" fmla="*/ 2147483646 h 194"/>
              <a:gd name="T70" fmla="*/ 2147483646 w 195"/>
              <a:gd name="T71" fmla="*/ 2147483646 h 194"/>
              <a:gd name="T72" fmla="*/ 2147483646 w 195"/>
              <a:gd name="T73" fmla="*/ 2147483646 h 194"/>
              <a:gd name="T74" fmla="*/ 2147483646 w 195"/>
              <a:gd name="T75" fmla="*/ 2147483646 h 194"/>
              <a:gd name="T76" fmla="*/ 2147483646 w 195"/>
              <a:gd name="T77" fmla="*/ 2147483646 h 194"/>
              <a:gd name="T78" fmla="*/ 2147483646 w 195"/>
              <a:gd name="T79" fmla="*/ 2147483646 h 194"/>
              <a:gd name="T80" fmla="*/ 2147483646 w 195"/>
              <a:gd name="T81" fmla="*/ 2147483646 h 194"/>
              <a:gd name="T82" fmla="*/ 2147483646 w 195"/>
              <a:gd name="T83" fmla="*/ 2147483646 h 194"/>
              <a:gd name="T84" fmla="*/ 2147483646 w 195"/>
              <a:gd name="T85" fmla="*/ 2147483646 h 194"/>
              <a:gd name="T86" fmla="*/ 2147483646 w 195"/>
              <a:gd name="T87" fmla="*/ 2147483646 h 194"/>
              <a:gd name="T88" fmla="*/ 2147483646 w 195"/>
              <a:gd name="T89" fmla="*/ 2147483646 h 1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5" h="194">
                <a:moveTo>
                  <a:pt x="104" y="29"/>
                </a:moveTo>
                <a:cubicBezTo>
                  <a:pt x="107" y="0"/>
                  <a:pt x="107" y="0"/>
                  <a:pt x="107" y="0"/>
                </a:cubicBezTo>
                <a:cubicBezTo>
                  <a:pt x="121" y="1"/>
                  <a:pt x="136" y="5"/>
                  <a:pt x="148" y="13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2" y="43"/>
                  <a:pt x="150" y="50"/>
                  <a:pt x="155" y="59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4" y="49"/>
                  <a:pt x="187" y="55"/>
                  <a:pt x="190" y="62"/>
                </a:cubicBezTo>
                <a:cubicBezTo>
                  <a:pt x="192" y="69"/>
                  <a:pt x="194" y="76"/>
                  <a:pt x="195" y="83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8" y="98"/>
                  <a:pt x="167" y="108"/>
                  <a:pt x="164" y="118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7" y="140"/>
                  <a:pt x="180" y="153"/>
                  <a:pt x="169" y="16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1" y="151"/>
                  <a:pt x="133" y="157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22" y="192"/>
                  <a:pt x="110" y="194"/>
                  <a:pt x="99" y="19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5" y="154"/>
                  <a:pt x="112" y="153"/>
                  <a:pt x="119" y="150"/>
                </a:cubicBezTo>
                <a:cubicBezTo>
                  <a:pt x="148" y="139"/>
                  <a:pt x="163" y="106"/>
                  <a:pt x="152" y="77"/>
                </a:cubicBezTo>
                <a:cubicBezTo>
                  <a:pt x="143" y="54"/>
                  <a:pt x="121" y="40"/>
                  <a:pt x="99" y="40"/>
                </a:cubicBezTo>
                <a:cubicBezTo>
                  <a:pt x="99" y="28"/>
                  <a:pt x="99" y="28"/>
                  <a:pt x="99" y="28"/>
                </a:cubicBezTo>
                <a:cubicBezTo>
                  <a:pt x="100" y="28"/>
                  <a:pt x="102" y="29"/>
                  <a:pt x="104" y="29"/>
                </a:cubicBezTo>
                <a:close/>
                <a:moveTo>
                  <a:pt x="99" y="194"/>
                </a:moveTo>
                <a:cubicBezTo>
                  <a:pt x="96" y="194"/>
                  <a:pt x="93" y="194"/>
                  <a:pt x="90" y="19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2" y="164"/>
                  <a:pt x="73" y="161"/>
                  <a:pt x="64" y="156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37" y="174"/>
                  <a:pt x="26" y="164"/>
                  <a:pt x="17" y="151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39" y="131"/>
                  <a:pt x="36" y="126"/>
                  <a:pt x="35" y="121"/>
                </a:cubicBezTo>
                <a:cubicBezTo>
                  <a:pt x="33" y="116"/>
                  <a:pt x="31" y="111"/>
                  <a:pt x="31" y="106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96"/>
                  <a:pt x="1" y="81"/>
                  <a:pt x="6" y="67"/>
                </a:cubicBezTo>
                <a:cubicBezTo>
                  <a:pt x="33" y="76"/>
                  <a:pt x="33" y="76"/>
                  <a:pt x="33" y="76"/>
                </a:cubicBezTo>
                <a:cubicBezTo>
                  <a:pt x="36" y="66"/>
                  <a:pt x="42" y="57"/>
                  <a:pt x="49" y="50"/>
                </a:cubicBezTo>
                <a:cubicBezTo>
                  <a:pt x="28" y="30"/>
                  <a:pt x="28" y="30"/>
                  <a:pt x="28" y="30"/>
                </a:cubicBezTo>
                <a:cubicBezTo>
                  <a:pt x="37" y="19"/>
                  <a:pt x="50" y="11"/>
                  <a:pt x="64" y="6"/>
                </a:cubicBezTo>
                <a:cubicBezTo>
                  <a:pt x="74" y="33"/>
                  <a:pt x="74" y="33"/>
                  <a:pt x="74" y="33"/>
                </a:cubicBezTo>
                <a:cubicBezTo>
                  <a:pt x="82" y="30"/>
                  <a:pt x="90" y="28"/>
                  <a:pt x="99" y="28"/>
                </a:cubicBezTo>
                <a:cubicBezTo>
                  <a:pt x="99" y="40"/>
                  <a:pt x="99" y="40"/>
                  <a:pt x="99" y="40"/>
                </a:cubicBezTo>
                <a:cubicBezTo>
                  <a:pt x="92" y="40"/>
                  <a:pt x="85" y="41"/>
                  <a:pt x="78" y="44"/>
                </a:cubicBezTo>
                <a:cubicBezTo>
                  <a:pt x="49" y="55"/>
                  <a:pt x="34" y="88"/>
                  <a:pt x="45" y="117"/>
                </a:cubicBezTo>
                <a:cubicBezTo>
                  <a:pt x="54" y="140"/>
                  <a:pt x="76" y="154"/>
                  <a:pt x="99" y="154"/>
                </a:cubicBezTo>
                <a:lnTo>
                  <a:pt x="99" y="1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76563" y="2645569"/>
            <a:ext cx="495300" cy="481013"/>
            <a:chOff x="3968750" y="3527425"/>
            <a:chExt cx="660400" cy="641350"/>
          </a:xfrm>
        </p:grpSpPr>
        <p:sp>
          <p:nvSpPr>
            <p:cNvPr id="13" name="MH_Other_11"/>
            <p:cNvSpPr/>
            <p:nvPr>
              <p:custDataLst>
                <p:tags r:id="rId56"/>
              </p:custDataLst>
            </p:nvPr>
          </p:nvSpPr>
          <p:spPr bwMode="auto">
            <a:xfrm>
              <a:off x="4056064" y="3795713"/>
              <a:ext cx="268287" cy="366712"/>
            </a:xfrm>
            <a:custGeom>
              <a:avLst/>
              <a:gdLst>
                <a:gd name="T0" fmla="*/ 2147483646 w 158"/>
                <a:gd name="T1" fmla="*/ 2147483646 h 216"/>
                <a:gd name="T2" fmla="*/ 2147483646 w 158"/>
                <a:gd name="T3" fmla="*/ 2147483646 h 216"/>
                <a:gd name="T4" fmla="*/ 2147483646 w 158"/>
                <a:gd name="T5" fmla="*/ 2147483646 h 216"/>
                <a:gd name="T6" fmla="*/ 2147483646 w 158"/>
                <a:gd name="T7" fmla="*/ 2147483646 h 216"/>
                <a:gd name="T8" fmla="*/ 2147483646 w 158"/>
                <a:gd name="T9" fmla="*/ 2147483646 h 216"/>
                <a:gd name="T10" fmla="*/ 2147483646 w 158"/>
                <a:gd name="T11" fmla="*/ 2147483646 h 216"/>
                <a:gd name="T12" fmla="*/ 2147483646 w 158"/>
                <a:gd name="T13" fmla="*/ 2147483646 h 216"/>
                <a:gd name="T14" fmla="*/ 2147483646 w 158"/>
                <a:gd name="T15" fmla="*/ 2147483646 h 216"/>
                <a:gd name="T16" fmla="*/ 2147483646 w 158"/>
                <a:gd name="T17" fmla="*/ 2147483646 h 216"/>
                <a:gd name="T18" fmla="*/ 2147483646 w 158"/>
                <a:gd name="T19" fmla="*/ 2147483646 h 216"/>
                <a:gd name="T20" fmla="*/ 2147483646 w 158"/>
                <a:gd name="T21" fmla="*/ 2147483646 h 216"/>
                <a:gd name="T22" fmla="*/ 2147483646 w 158"/>
                <a:gd name="T23" fmla="*/ 2147483646 h 216"/>
                <a:gd name="T24" fmla="*/ 2147483646 w 158"/>
                <a:gd name="T25" fmla="*/ 2147483646 h 2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216">
                  <a:moveTo>
                    <a:pt x="106" y="85"/>
                  </a:moveTo>
                  <a:cubicBezTo>
                    <a:pt x="106" y="190"/>
                    <a:pt x="106" y="190"/>
                    <a:pt x="106" y="190"/>
                  </a:cubicBezTo>
                  <a:cubicBezTo>
                    <a:pt x="106" y="204"/>
                    <a:pt x="94" y="216"/>
                    <a:pt x="80" y="216"/>
                  </a:cubicBezTo>
                  <a:cubicBezTo>
                    <a:pt x="80" y="216"/>
                    <a:pt x="80" y="216"/>
                    <a:pt x="80" y="216"/>
                  </a:cubicBezTo>
                  <a:cubicBezTo>
                    <a:pt x="65" y="216"/>
                    <a:pt x="54" y="204"/>
                    <a:pt x="54" y="19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3" y="85"/>
                    <a:pt x="0" y="72"/>
                    <a:pt x="11" y="6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3" y="0"/>
                    <a:pt x="85" y="0"/>
                    <a:pt x="98" y="1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8" y="71"/>
                    <a:pt x="157" y="85"/>
                    <a:pt x="139" y="85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MH_Other_12"/>
            <p:cNvSpPr/>
            <p:nvPr>
              <p:custDataLst>
                <p:tags r:id="rId57"/>
              </p:custDataLst>
            </p:nvPr>
          </p:nvSpPr>
          <p:spPr bwMode="auto">
            <a:xfrm>
              <a:off x="3968750" y="3527425"/>
              <a:ext cx="660400" cy="463550"/>
            </a:xfrm>
            <a:custGeom>
              <a:avLst/>
              <a:gdLst>
                <a:gd name="T0" fmla="*/ 2147483646 w 388"/>
                <a:gd name="T1" fmla="*/ 2147483646 h 272"/>
                <a:gd name="T2" fmla="*/ 2147483646 w 388"/>
                <a:gd name="T3" fmla="*/ 2147483646 h 272"/>
                <a:gd name="T4" fmla="*/ 2147483646 w 388"/>
                <a:gd name="T5" fmla="*/ 2147483646 h 272"/>
                <a:gd name="T6" fmla="*/ 2147483646 w 388"/>
                <a:gd name="T7" fmla="*/ 2147483646 h 272"/>
                <a:gd name="T8" fmla="*/ 2147483646 w 388"/>
                <a:gd name="T9" fmla="*/ 2147483646 h 272"/>
                <a:gd name="T10" fmla="*/ 2147483646 w 388"/>
                <a:gd name="T11" fmla="*/ 2147483646 h 272"/>
                <a:gd name="T12" fmla="*/ 2147483646 w 388"/>
                <a:gd name="T13" fmla="*/ 2147483646 h 272"/>
                <a:gd name="T14" fmla="*/ 2147483646 w 388"/>
                <a:gd name="T15" fmla="*/ 2147483646 h 272"/>
                <a:gd name="T16" fmla="*/ 2147483646 w 388"/>
                <a:gd name="T17" fmla="*/ 2147483646 h 272"/>
                <a:gd name="T18" fmla="*/ 2147483646 w 388"/>
                <a:gd name="T19" fmla="*/ 2147483646 h 272"/>
                <a:gd name="T20" fmla="*/ 2147483646 w 388"/>
                <a:gd name="T21" fmla="*/ 2147483646 h 272"/>
                <a:gd name="T22" fmla="*/ 2147483646 w 388"/>
                <a:gd name="T23" fmla="*/ 2147483646 h 272"/>
                <a:gd name="T24" fmla="*/ 2147483646 w 388"/>
                <a:gd name="T25" fmla="*/ 2147483646 h 272"/>
                <a:gd name="T26" fmla="*/ 2147483646 w 388"/>
                <a:gd name="T27" fmla="*/ 2147483646 h 272"/>
                <a:gd name="T28" fmla="*/ 2147483646 w 388"/>
                <a:gd name="T29" fmla="*/ 2147483646 h 272"/>
                <a:gd name="T30" fmla="*/ 2147483646 w 388"/>
                <a:gd name="T31" fmla="*/ 2147483646 h 272"/>
                <a:gd name="T32" fmla="*/ 2147483646 w 388"/>
                <a:gd name="T33" fmla="*/ 2147483646 h 272"/>
                <a:gd name="T34" fmla="*/ 2147483646 w 388"/>
                <a:gd name="T35" fmla="*/ 2147483646 h 272"/>
                <a:gd name="T36" fmla="*/ 2147483646 w 388"/>
                <a:gd name="T37" fmla="*/ 2147483646 h 272"/>
                <a:gd name="T38" fmla="*/ 2147483646 w 388"/>
                <a:gd name="T39" fmla="*/ 2147483646 h 272"/>
                <a:gd name="T40" fmla="*/ 2147483646 w 388"/>
                <a:gd name="T41" fmla="*/ 2147483646 h 272"/>
                <a:gd name="T42" fmla="*/ 2147483646 w 388"/>
                <a:gd name="T43" fmla="*/ 2147483646 h 272"/>
                <a:gd name="T44" fmla="*/ 2147483646 w 388"/>
                <a:gd name="T45" fmla="*/ 2147483646 h 272"/>
                <a:gd name="T46" fmla="*/ 2147483646 w 388"/>
                <a:gd name="T47" fmla="*/ 2147483646 h 272"/>
                <a:gd name="T48" fmla="*/ 2147483646 w 388"/>
                <a:gd name="T49" fmla="*/ 2147483646 h 272"/>
                <a:gd name="T50" fmla="*/ 2147483646 w 388"/>
                <a:gd name="T51" fmla="*/ 2147483646 h 272"/>
                <a:gd name="T52" fmla="*/ 2147483646 w 388"/>
                <a:gd name="T53" fmla="*/ 2147483646 h 272"/>
                <a:gd name="T54" fmla="*/ 0 w 388"/>
                <a:gd name="T55" fmla="*/ 2147483646 h 272"/>
                <a:gd name="T56" fmla="*/ 0 w 388"/>
                <a:gd name="T57" fmla="*/ 2147483646 h 272"/>
                <a:gd name="T58" fmla="*/ 2147483646 w 388"/>
                <a:gd name="T59" fmla="*/ 2147483646 h 272"/>
                <a:gd name="T60" fmla="*/ 2147483646 w 388"/>
                <a:gd name="T61" fmla="*/ 2147483646 h 272"/>
                <a:gd name="T62" fmla="*/ 2147483646 w 388"/>
                <a:gd name="T63" fmla="*/ 0 h 272"/>
                <a:gd name="T64" fmla="*/ 2147483646 w 388"/>
                <a:gd name="T65" fmla="*/ 2147483646 h 272"/>
                <a:gd name="T66" fmla="*/ 2147483646 w 388"/>
                <a:gd name="T67" fmla="*/ 2147483646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272">
                  <a:moveTo>
                    <a:pt x="308" y="99"/>
                  </a:moveTo>
                  <a:cubicBezTo>
                    <a:pt x="354" y="108"/>
                    <a:pt x="388" y="143"/>
                    <a:pt x="388" y="184"/>
                  </a:cubicBezTo>
                  <a:cubicBezTo>
                    <a:pt x="388" y="184"/>
                    <a:pt x="388" y="184"/>
                    <a:pt x="388" y="184"/>
                  </a:cubicBezTo>
                  <a:cubicBezTo>
                    <a:pt x="388" y="227"/>
                    <a:pt x="352" y="262"/>
                    <a:pt x="304" y="270"/>
                  </a:cubicBezTo>
                  <a:cubicBezTo>
                    <a:pt x="304" y="186"/>
                    <a:pt x="304" y="186"/>
                    <a:pt x="304" y="186"/>
                  </a:cubicBezTo>
                  <a:cubicBezTo>
                    <a:pt x="304" y="175"/>
                    <a:pt x="300" y="165"/>
                    <a:pt x="293" y="158"/>
                  </a:cubicBezTo>
                  <a:cubicBezTo>
                    <a:pt x="286" y="151"/>
                    <a:pt x="276" y="147"/>
                    <a:pt x="266" y="147"/>
                  </a:cubicBezTo>
                  <a:cubicBezTo>
                    <a:pt x="255" y="147"/>
                    <a:pt x="245" y="151"/>
                    <a:pt x="238" y="158"/>
                  </a:cubicBezTo>
                  <a:cubicBezTo>
                    <a:pt x="231" y="165"/>
                    <a:pt x="227" y="175"/>
                    <a:pt x="227" y="186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70" y="255"/>
                    <a:pt x="170" y="255"/>
                    <a:pt x="170" y="255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6" y="255"/>
                    <a:pt x="202" y="253"/>
                    <a:pt x="206" y="251"/>
                  </a:cubicBezTo>
                  <a:cubicBezTo>
                    <a:pt x="211" y="248"/>
                    <a:pt x="215" y="244"/>
                    <a:pt x="217" y="239"/>
                  </a:cubicBezTo>
                  <a:cubicBezTo>
                    <a:pt x="218" y="234"/>
                    <a:pt x="219" y="229"/>
                    <a:pt x="217" y="224"/>
                  </a:cubicBezTo>
                  <a:cubicBezTo>
                    <a:pt x="216" y="219"/>
                    <a:pt x="213" y="214"/>
                    <a:pt x="209" y="21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49" y="151"/>
                    <a:pt x="140" y="147"/>
                    <a:pt x="131" y="147"/>
                  </a:cubicBezTo>
                  <a:cubicBezTo>
                    <a:pt x="121" y="147"/>
                    <a:pt x="112" y="152"/>
                    <a:pt x="103" y="16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48" y="215"/>
                    <a:pt x="45" y="220"/>
                    <a:pt x="44" y="225"/>
                  </a:cubicBezTo>
                  <a:cubicBezTo>
                    <a:pt x="42" y="230"/>
                    <a:pt x="42" y="235"/>
                    <a:pt x="44" y="239"/>
                  </a:cubicBezTo>
                  <a:cubicBezTo>
                    <a:pt x="46" y="244"/>
                    <a:pt x="49" y="248"/>
                    <a:pt x="54" y="251"/>
                  </a:cubicBezTo>
                  <a:cubicBezTo>
                    <a:pt x="58" y="253"/>
                    <a:pt x="63" y="255"/>
                    <a:pt x="69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40" y="266"/>
                    <a:pt x="0" y="229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43"/>
                    <a:pt x="34" y="108"/>
                    <a:pt x="80" y="99"/>
                  </a:cubicBezTo>
                  <a:cubicBezTo>
                    <a:pt x="80" y="98"/>
                    <a:pt x="80" y="97"/>
                    <a:pt x="80" y="96"/>
                  </a:cubicBezTo>
                  <a:cubicBezTo>
                    <a:pt x="80" y="43"/>
                    <a:pt x="131" y="0"/>
                    <a:pt x="194" y="0"/>
                  </a:cubicBezTo>
                  <a:cubicBezTo>
                    <a:pt x="257" y="0"/>
                    <a:pt x="308" y="43"/>
                    <a:pt x="308" y="96"/>
                  </a:cubicBezTo>
                  <a:cubicBezTo>
                    <a:pt x="308" y="97"/>
                    <a:pt x="308" y="98"/>
                    <a:pt x="308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MH_Other_13"/>
            <p:cNvSpPr/>
            <p:nvPr>
              <p:custDataLst>
                <p:tags r:id="rId58"/>
              </p:custDataLst>
            </p:nvPr>
          </p:nvSpPr>
          <p:spPr bwMode="auto">
            <a:xfrm>
              <a:off x="4286250" y="3800475"/>
              <a:ext cx="268288" cy="368300"/>
            </a:xfrm>
            <a:custGeom>
              <a:avLst/>
              <a:gdLst>
                <a:gd name="T0" fmla="*/ 106 w 158"/>
                <a:gd name="T1" fmla="*/ 131 h 216"/>
                <a:gd name="T2" fmla="*/ 106 w 158"/>
                <a:gd name="T3" fmla="*/ 26 h 216"/>
                <a:gd name="T4" fmla="*/ 80 w 158"/>
                <a:gd name="T5" fmla="*/ 0 h 216"/>
                <a:gd name="T6" fmla="*/ 80 w 158"/>
                <a:gd name="T7" fmla="*/ 0 h 216"/>
                <a:gd name="T8" fmla="*/ 54 w 158"/>
                <a:gd name="T9" fmla="*/ 26 h 216"/>
                <a:gd name="T10" fmla="*/ 54 w 158"/>
                <a:gd name="T11" fmla="*/ 131 h 216"/>
                <a:gd name="T12" fmla="*/ 18 w 158"/>
                <a:gd name="T13" fmla="*/ 131 h 216"/>
                <a:gd name="T14" fmla="*/ 10 w 158"/>
                <a:gd name="T15" fmla="*/ 153 h 216"/>
                <a:gd name="T16" fmla="*/ 61 w 158"/>
                <a:gd name="T17" fmla="*/ 203 h 216"/>
                <a:gd name="T18" fmla="*/ 98 w 158"/>
                <a:gd name="T19" fmla="*/ 203 h 216"/>
                <a:gd name="T20" fmla="*/ 149 w 158"/>
                <a:gd name="T21" fmla="*/ 153 h 216"/>
                <a:gd name="T22" fmla="*/ 138 w 158"/>
                <a:gd name="T23" fmla="*/ 131 h 216"/>
                <a:gd name="T24" fmla="*/ 106 w 158"/>
                <a:gd name="T25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131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12"/>
                    <a:pt x="94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54" y="12"/>
                    <a:pt x="54" y="26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" y="131"/>
                    <a:pt x="0" y="143"/>
                    <a:pt x="10" y="153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73" y="216"/>
                    <a:pt x="85" y="216"/>
                    <a:pt x="98" y="203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58" y="144"/>
                    <a:pt x="156" y="131"/>
                    <a:pt x="138" y="131"/>
                  </a:cubicBezTo>
                  <a:lnTo>
                    <a:pt x="106" y="1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MH_Other_14"/>
          <p:cNvSpPr/>
          <p:nvPr>
            <p:custDataLst>
              <p:tags r:id="rId11"/>
            </p:custDataLst>
          </p:nvPr>
        </p:nvSpPr>
        <p:spPr bwMode="auto">
          <a:xfrm>
            <a:off x="3249217" y="3781425"/>
            <a:ext cx="301228" cy="228600"/>
          </a:xfrm>
          <a:custGeom>
            <a:avLst/>
            <a:gdLst>
              <a:gd name="T0" fmla="*/ 2147483646 w 236"/>
              <a:gd name="T1" fmla="*/ 0 h 180"/>
              <a:gd name="T2" fmla="*/ 2147483646 w 236"/>
              <a:gd name="T3" fmla="*/ 0 h 180"/>
              <a:gd name="T4" fmla="*/ 2147483646 w 236"/>
              <a:gd name="T5" fmla="*/ 2147483646 h 180"/>
              <a:gd name="T6" fmla="*/ 2147483646 w 236"/>
              <a:gd name="T7" fmla="*/ 2147483646 h 180"/>
              <a:gd name="T8" fmla="*/ 2147483646 w 236"/>
              <a:gd name="T9" fmla="*/ 2147483646 h 180"/>
              <a:gd name="T10" fmla="*/ 2147483646 w 236"/>
              <a:gd name="T11" fmla="*/ 2147483646 h 180"/>
              <a:gd name="T12" fmla="*/ 2147483646 w 236"/>
              <a:gd name="T13" fmla="*/ 2147483646 h 180"/>
              <a:gd name="T14" fmla="*/ 2147483646 w 236"/>
              <a:gd name="T15" fmla="*/ 2147483646 h 180"/>
              <a:gd name="T16" fmla="*/ 2147483646 w 236"/>
              <a:gd name="T17" fmla="*/ 2147483646 h 180"/>
              <a:gd name="T18" fmla="*/ 2147483646 w 236"/>
              <a:gd name="T19" fmla="*/ 2147483646 h 180"/>
              <a:gd name="T20" fmla="*/ 2147483646 w 236"/>
              <a:gd name="T21" fmla="*/ 2147483646 h 180"/>
              <a:gd name="T22" fmla="*/ 2147483646 w 236"/>
              <a:gd name="T23" fmla="*/ 2147483646 h 180"/>
              <a:gd name="T24" fmla="*/ 2147483646 w 236"/>
              <a:gd name="T25" fmla="*/ 2147483646 h 180"/>
              <a:gd name="T26" fmla="*/ 2147483646 w 236"/>
              <a:gd name="T27" fmla="*/ 2147483646 h 180"/>
              <a:gd name="T28" fmla="*/ 2147483646 w 236"/>
              <a:gd name="T29" fmla="*/ 2147483646 h 180"/>
              <a:gd name="T30" fmla="*/ 2147483646 w 236"/>
              <a:gd name="T31" fmla="*/ 2147483646 h 180"/>
              <a:gd name="T32" fmla="*/ 2147483646 w 236"/>
              <a:gd name="T33" fmla="*/ 2147483646 h 180"/>
              <a:gd name="T34" fmla="*/ 2147483646 w 236"/>
              <a:gd name="T35" fmla="*/ 2147483646 h 180"/>
              <a:gd name="T36" fmla="*/ 2147483646 w 236"/>
              <a:gd name="T37" fmla="*/ 2147483646 h 180"/>
              <a:gd name="T38" fmla="*/ 0 w 236"/>
              <a:gd name="T39" fmla="*/ 2147483646 h 180"/>
              <a:gd name="T40" fmla="*/ 0 w 236"/>
              <a:gd name="T41" fmla="*/ 2147483646 h 180"/>
              <a:gd name="T42" fmla="*/ 2147483646 w 236"/>
              <a:gd name="T43" fmla="*/ 2147483646 h 180"/>
              <a:gd name="T44" fmla="*/ 2147483646 w 236"/>
              <a:gd name="T45" fmla="*/ 0 h 1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" h="180">
                <a:moveTo>
                  <a:pt x="90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80" y="0"/>
                  <a:pt x="202" y="10"/>
                  <a:pt x="219" y="26"/>
                </a:cubicBezTo>
                <a:cubicBezTo>
                  <a:pt x="226" y="34"/>
                  <a:pt x="232" y="42"/>
                  <a:pt x="23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78" y="44"/>
                  <a:pt x="167" y="40"/>
                  <a:pt x="155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76" y="40"/>
                  <a:pt x="64" y="46"/>
                  <a:pt x="55" y="55"/>
                </a:cubicBezTo>
                <a:cubicBezTo>
                  <a:pt x="46" y="64"/>
                  <a:pt x="40" y="76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104"/>
                  <a:pt x="46" y="116"/>
                  <a:pt x="55" y="125"/>
                </a:cubicBezTo>
                <a:cubicBezTo>
                  <a:pt x="64" y="134"/>
                  <a:pt x="76" y="140"/>
                  <a:pt x="90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67" y="140"/>
                  <a:pt x="178" y="135"/>
                  <a:pt x="187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2" y="138"/>
                  <a:pt x="226" y="146"/>
                  <a:pt x="219" y="153"/>
                </a:cubicBezTo>
                <a:cubicBezTo>
                  <a:pt x="202" y="170"/>
                  <a:pt x="180" y="180"/>
                  <a:pt x="155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65" y="180"/>
                  <a:pt x="43" y="170"/>
                  <a:pt x="27" y="153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MH_Other_15"/>
          <p:cNvSpPr/>
          <p:nvPr>
            <p:custDataLst>
              <p:tags r:id="rId12"/>
            </p:custDataLst>
          </p:nvPr>
        </p:nvSpPr>
        <p:spPr bwMode="auto">
          <a:xfrm>
            <a:off x="3604023" y="3781425"/>
            <a:ext cx="302419" cy="228600"/>
          </a:xfrm>
          <a:custGeom>
            <a:avLst/>
            <a:gdLst>
              <a:gd name="T0" fmla="*/ 2147483646 w 236"/>
              <a:gd name="T1" fmla="*/ 0 h 180"/>
              <a:gd name="T2" fmla="*/ 2147483646 w 236"/>
              <a:gd name="T3" fmla="*/ 0 h 180"/>
              <a:gd name="T4" fmla="*/ 2147483646 w 236"/>
              <a:gd name="T5" fmla="*/ 2147483646 h 180"/>
              <a:gd name="T6" fmla="*/ 2147483646 w 236"/>
              <a:gd name="T7" fmla="*/ 2147483646 h 180"/>
              <a:gd name="T8" fmla="*/ 2147483646 w 236"/>
              <a:gd name="T9" fmla="*/ 2147483646 h 180"/>
              <a:gd name="T10" fmla="*/ 2147483646 w 236"/>
              <a:gd name="T11" fmla="*/ 2147483646 h 180"/>
              <a:gd name="T12" fmla="*/ 2147483646 w 236"/>
              <a:gd name="T13" fmla="*/ 2147483646 h 180"/>
              <a:gd name="T14" fmla="*/ 2147483646 w 236"/>
              <a:gd name="T15" fmla="*/ 2147483646 h 180"/>
              <a:gd name="T16" fmla="*/ 2147483646 w 236"/>
              <a:gd name="T17" fmla="*/ 2147483646 h 180"/>
              <a:gd name="T18" fmla="*/ 0 w 236"/>
              <a:gd name="T19" fmla="*/ 2147483646 h 180"/>
              <a:gd name="T20" fmla="*/ 2147483646 w 236"/>
              <a:gd name="T21" fmla="*/ 2147483646 h 180"/>
              <a:gd name="T22" fmla="*/ 2147483646 w 236"/>
              <a:gd name="T23" fmla="*/ 2147483646 h 180"/>
              <a:gd name="T24" fmla="*/ 2147483646 w 236"/>
              <a:gd name="T25" fmla="*/ 2147483646 h 180"/>
              <a:gd name="T26" fmla="*/ 2147483646 w 236"/>
              <a:gd name="T27" fmla="*/ 2147483646 h 180"/>
              <a:gd name="T28" fmla="*/ 2147483646 w 236"/>
              <a:gd name="T29" fmla="*/ 2147483646 h 180"/>
              <a:gd name="T30" fmla="*/ 2147483646 w 236"/>
              <a:gd name="T31" fmla="*/ 2147483646 h 180"/>
              <a:gd name="T32" fmla="*/ 2147483646 w 236"/>
              <a:gd name="T33" fmla="*/ 2147483646 h 180"/>
              <a:gd name="T34" fmla="*/ 2147483646 w 236"/>
              <a:gd name="T35" fmla="*/ 2147483646 h 180"/>
              <a:gd name="T36" fmla="*/ 2147483646 w 236"/>
              <a:gd name="T37" fmla="*/ 2147483646 h 180"/>
              <a:gd name="T38" fmla="*/ 2147483646 w 236"/>
              <a:gd name="T39" fmla="*/ 2147483646 h 180"/>
              <a:gd name="T40" fmla="*/ 0 w 236"/>
              <a:gd name="T41" fmla="*/ 2147483646 h 180"/>
              <a:gd name="T42" fmla="*/ 2147483646 w 236"/>
              <a:gd name="T43" fmla="*/ 2147483646 h 180"/>
              <a:gd name="T44" fmla="*/ 2147483646 w 236"/>
              <a:gd name="T45" fmla="*/ 0 h 1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" h="180">
                <a:moveTo>
                  <a:pt x="81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70" y="0"/>
                  <a:pt x="193" y="10"/>
                  <a:pt x="209" y="26"/>
                </a:cubicBezTo>
                <a:cubicBezTo>
                  <a:pt x="226" y="43"/>
                  <a:pt x="236" y="65"/>
                  <a:pt x="236" y="90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36" y="115"/>
                  <a:pt x="226" y="137"/>
                  <a:pt x="209" y="153"/>
                </a:cubicBezTo>
                <a:cubicBezTo>
                  <a:pt x="193" y="170"/>
                  <a:pt x="170" y="180"/>
                  <a:pt x="146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56" y="180"/>
                  <a:pt x="33" y="170"/>
                  <a:pt x="17" y="153"/>
                </a:cubicBezTo>
                <a:cubicBezTo>
                  <a:pt x="10" y="146"/>
                  <a:pt x="4" y="138"/>
                  <a:pt x="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8" y="135"/>
                  <a:pt x="69" y="140"/>
                  <a:pt x="81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59" y="140"/>
                  <a:pt x="172" y="134"/>
                  <a:pt x="181" y="125"/>
                </a:cubicBezTo>
                <a:cubicBezTo>
                  <a:pt x="190" y="116"/>
                  <a:pt x="196" y="104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6" y="76"/>
                  <a:pt x="190" y="64"/>
                  <a:pt x="181" y="55"/>
                </a:cubicBezTo>
                <a:cubicBezTo>
                  <a:pt x="172" y="46"/>
                  <a:pt x="159" y="40"/>
                  <a:pt x="14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69" y="40"/>
                  <a:pt x="58" y="44"/>
                  <a:pt x="4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4" y="42"/>
                  <a:pt x="10" y="34"/>
                  <a:pt x="17" y="26"/>
                </a:cubicBezTo>
                <a:cubicBezTo>
                  <a:pt x="33" y="10"/>
                  <a:pt x="56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Other_16"/>
          <p:cNvSpPr/>
          <p:nvPr>
            <p:custDataLst>
              <p:tags r:id="rId13"/>
            </p:custDataLst>
          </p:nvPr>
        </p:nvSpPr>
        <p:spPr bwMode="auto">
          <a:xfrm>
            <a:off x="3458767" y="3871914"/>
            <a:ext cx="254794" cy="46435"/>
          </a:xfrm>
          <a:custGeom>
            <a:avLst/>
            <a:gdLst>
              <a:gd name="T0" fmla="*/ 19 w 199"/>
              <a:gd name="T1" fmla="*/ 0 h 37"/>
              <a:gd name="T2" fmla="*/ 181 w 199"/>
              <a:gd name="T3" fmla="*/ 0 h 37"/>
              <a:gd name="T4" fmla="*/ 199 w 199"/>
              <a:gd name="T5" fmla="*/ 19 h 37"/>
              <a:gd name="T6" fmla="*/ 199 w 199"/>
              <a:gd name="T7" fmla="*/ 19 h 37"/>
              <a:gd name="T8" fmla="*/ 181 w 199"/>
              <a:gd name="T9" fmla="*/ 37 h 37"/>
              <a:gd name="T10" fmla="*/ 19 w 199"/>
              <a:gd name="T11" fmla="*/ 37 h 37"/>
              <a:gd name="T12" fmla="*/ 0 w 199"/>
              <a:gd name="T13" fmla="*/ 19 h 37"/>
              <a:gd name="T14" fmla="*/ 0 w 199"/>
              <a:gd name="T15" fmla="*/ 19 h 37"/>
              <a:gd name="T16" fmla="*/ 19 w 199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37">
                <a:moveTo>
                  <a:pt x="19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91" y="0"/>
                  <a:pt x="199" y="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29"/>
                  <a:pt x="191" y="37"/>
                  <a:pt x="18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MH_Other_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81489" y="1594249"/>
            <a:ext cx="503635" cy="11906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Other_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94635" y="1322785"/>
            <a:ext cx="90488" cy="2714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MH_Other_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91050" y="1425180"/>
            <a:ext cx="91679" cy="16906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MH_Other_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88658" y="1482330"/>
            <a:ext cx="89297" cy="111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MH_Other_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83883" y="1431131"/>
            <a:ext cx="89297" cy="1631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Other_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81489" y="1476376"/>
            <a:ext cx="89297" cy="1178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04097" y="1440656"/>
            <a:ext cx="47625" cy="488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MH_Other_24"/>
          <p:cNvSpPr/>
          <p:nvPr>
            <p:custDataLst>
              <p:tags r:id="rId21"/>
            </p:custDataLst>
          </p:nvPr>
        </p:nvSpPr>
        <p:spPr bwMode="auto">
          <a:xfrm>
            <a:off x="4760119" y="1197769"/>
            <a:ext cx="63104" cy="61913"/>
          </a:xfrm>
          <a:custGeom>
            <a:avLst/>
            <a:gdLst>
              <a:gd name="T0" fmla="*/ 2147483646 w 73"/>
              <a:gd name="T1" fmla="*/ 0 h 71"/>
              <a:gd name="T2" fmla="*/ 0 w 73"/>
              <a:gd name="T3" fmla="*/ 2147483646 h 71"/>
              <a:gd name="T4" fmla="*/ 2147483646 w 73"/>
              <a:gd name="T5" fmla="*/ 2147483646 h 71"/>
              <a:gd name="T6" fmla="*/ 2147483646 w 73"/>
              <a:gd name="T7" fmla="*/ 2147483646 h 71"/>
              <a:gd name="T8" fmla="*/ 2147483646 w 73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71">
                <a:moveTo>
                  <a:pt x="73" y="0"/>
                </a:moveTo>
                <a:lnTo>
                  <a:pt x="0" y="2"/>
                </a:lnTo>
                <a:lnTo>
                  <a:pt x="26" y="36"/>
                </a:lnTo>
                <a:lnTo>
                  <a:pt x="51" y="71"/>
                </a:lnTo>
                <a:lnTo>
                  <a:pt x="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MH_Other_25"/>
          <p:cNvSpPr/>
          <p:nvPr>
            <p:custDataLst>
              <p:tags r:id="rId22"/>
            </p:custDataLst>
          </p:nvPr>
        </p:nvSpPr>
        <p:spPr bwMode="auto">
          <a:xfrm>
            <a:off x="4249341" y="1228726"/>
            <a:ext cx="527447" cy="221456"/>
          </a:xfrm>
          <a:custGeom>
            <a:avLst/>
            <a:gdLst>
              <a:gd name="T0" fmla="*/ 0 w 413"/>
              <a:gd name="T1" fmla="*/ 2147483646 h 174"/>
              <a:gd name="T2" fmla="*/ 2147483646 w 413"/>
              <a:gd name="T3" fmla="*/ 2147483646 h 174"/>
              <a:gd name="T4" fmla="*/ 2147483646 w 413"/>
              <a:gd name="T5" fmla="*/ 2147483646 h 174"/>
              <a:gd name="T6" fmla="*/ 2147483646 w 413"/>
              <a:gd name="T7" fmla="*/ 2147483646 h 174"/>
              <a:gd name="T8" fmla="*/ 2147483646 w 413"/>
              <a:gd name="T9" fmla="*/ 2147483646 h 174"/>
              <a:gd name="T10" fmla="*/ 2147483646 w 413"/>
              <a:gd name="T11" fmla="*/ 0 h 174"/>
              <a:gd name="T12" fmla="*/ 2147483646 w 413"/>
              <a:gd name="T13" fmla="*/ 2147483646 h 174"/>
              <a:gd name="T14" fmla="*/ 2147483646 w 413"/>
              <a:gd name="T15" fmla="*/ 2147483646 h 174"/>
              <a:gd name="T16" fmla="*/ 2147483646 w 413"/>
              <a:gd name="T17" fmla="*/ 2147483646 h 174"/>
              <a:gd name="T18" fmla="*/ 2147483646 w 413"/>
              <a:gd name="T19" fmla="*/ 2147483646 h 174"/>
              <a:gd name="T20" fmla="*/ 2147483646 w 413"/>
              <a:gd name="T21" fmla="*/ 2147483646 h 174"/>
              <a:gd name="T22" fmla="*/ 2147483646 w 413"/>
              <a:gd name="T23" fmla="*/ 2147483646 h 174"/>
              <a:gd name="T24" fmla="*/ 2147483646 w 413"/>
              <a:gd name="T25" fmla="*/ 2147483646 h 174"/>
              <a:gd name="T26" fmla="*/ 0 w 413"/>
              <a:gd name="T27" fmla="*/ 2147483646 h 1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13" h="174">
                <a:moveTo>
                  <a:pt x="0" y="165"/>
                </a:moveTo>
                <a:cubicBezTo>
                  <a:pt x="142" y="59"/>
                  <a:pt x="142" y="59"/>
                  <a:pt x="142" y="59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5"/>
                  <a:pt x="410" y="5"/>
                  <a:pt x="410" y="5"/>
                </a:cubicBezTo>
                <a:cubicBezTo>
                  <a:pt x="413" y="9"/>
                  <a:pt x="413" y="9"/>
                  <a:pt x="413" y="9"/>
                </a:cubicBezTo>
                <a:cubicBezTo>
                  <a:pt x="221" y="153"/>
                  <a:pt x="221" y="153"/>
                  <a:pt x="221" y="153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7" y="174"/>
                  <a:pt x="7" y="174"/>
                  <a:pt x="7" y="174"/>
                </a:cubicBezTo>
                <a:cubicBezTo>
                  <a:pt x="6" y="171"/>
                  <a:pt x="3" y="167"/>
                  <a:pt x="0" y="165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MH_Other_26"/>
          <p:cNvSpPr/>
          <p:nvPr>
            <p:custDataLst>
              <p:tags r:id="rId23"/>
            </p:custDataLst>
          </p:nvPr>
        </p:nvSpPr>
        <p:spPr bwMode="auto">
          <a:xfrm>
            <a:off x="5725716" y="2569370"/>
            <a:ext cx="275034" cy="554831"/>
          </a:xfrm>
          <a:custGeom>
            <a:avLst/>
            <a:gdLst>
              <a:gd name="T0" fmla="*/ 185783 w 366024"/>
              <a:gd name="T1" fmla="*/ 82396 h 739310"/>
              <a:gd name="T2" fmla="*/ 80877 w 366024"/>
              <a:gd name="T3" fmla="*/ 185095 h 739310"/>
              <a:gd name="T4" fmla="*/ 185783 w 366024"/>
              <a:gd name="T5" fmla="*/ 287798 h 739310"/>
              <a:gd name="T6" fmla="*/ 290685 w 366024"/>
              <a:gd name="T7" fmla="*/ 185095 h 739310"/>
              <a:gd name="T8" fmla="*/ 185783 w 366024"/>
              <a:gd name="T9" fmla="*/ 82396 h 739310"/>
              <a:gd name="T10" fmla="*/ 185783 w 366024"/>
              <a:gd name="T11" fmla="*/ 0 h 739310"/>
              <a:gd name="T12" fmla="*/ 371564 w 366024"/>
              <a:gd name="T13" fmla="*/ 183935 h 739310"/>
              <a:gd name="T14" fmla="*/ 258098 w 366024"/>
              <a:gd name="T15" fmla="*/ 353417 h 739310"/>
              <a:gd name="T16" fmla="*/ 243802 w 366024"/>
              <a:gd name="T17" fmla="*/ 356275 h 739310"/>
              <a:gd name="T18" fmla="*/ 243802 w 366024"/>
              <a:gd name="T19" fmla="*/ 419658 h 739310"/>
              <a:gd name="T20" fmla="*/ 243802 w 366024"/>
              <a:gd name="T21" fmla="*/ 420426 h 739310"/>
              <a:gd name="T22" fmla="*/ 261562 w 366024"/>
              <a:gd name="T23" fmla="*/ 420426 h 739310"/>
              <a:gd name="T24" fmla="*/ 298843 w 366024"/>
              <a:gd name="T25" fmla="*/ 420426 h 739310"/>
              <a:gd name="T26" fmla="*/ 335230 w 366024"/>
              <a:gd name="T27" fmla="*/ 454538 h 739310"/>
              <a:gd name="T28" fmla="*/ 335230 w 366024"/>
              <a:gd name="T29" fmla="*/ 498882 h 739310"/>
              <a:gd name="T30" fmla="*/ 298843 w 366024"/>
              <a:gd name="T31" fmla="*/ 532994 h 739310"/>
              <a:gd name="T32" fmla="*/ 247754 w 366024"/>
              <a:gd name="T33" fmla="*/ 532994 h 739310"/>
              <a:gd name="T34" fmla="*/ 243802 w 366024"/>
              <a:gd name="T35" fmla="*/ 532994 h 739310"/>
              <a:gd name="T36" fmla="*/ 243802 w 366024"/>
              <a:gd name="T37" fmla="*/ 551559 h 739310"/>
              <a:gd name="T38" fmla="*/ 261562 w 366024"/>
              <a:gd name="T39" fmla="*/ 551559 h 739310"/>
              <a:gd name="T40" fmla="*/ 298843 w 366024"/>
              <a:gd name="T41" fmla="*/ 551559 h 739310"/>
              <a:gd name="T42" fmla="*/ 335230 w 366024"/>
              <a:gd name="T43" fmla="*/ 587569 h 739310"/>
              <a:gd name="T44" fmla="*/ 335230 w 366024"/>
              <a:gd name="T45" fmla="*/ 630438 h 739310"/>
              <a:gd name="T46" fmla="*/ 298843 w 366024"/>
              <a:gd name="T47" fmla="*/ 666447 h 739310"/>
              <a:gd name="T48" fmla="*/ 247754 w 366024"/>
              <a:gd name="T49" fmla="*/ 666447 h 739310"/>
              <a:gd name="T50" fmla="*/ 243802 w 366024"/>
              <a:gd name="T51" fmla="*/ 666447 h 739310"/>
              <a:gd name="T52" fmla="*/ 243802 w 366024"/>
              <a:gd name="T53" fmla="*/ 680377 h 739310"/>
              <a:gd name="T54" fmla="*/ 243802 w 366024"/>
              <a:gd name="T55" fmla="*/ 686603 h 739310"/>
              <a:gd name="T56" fmla="*/ 186649 w 366024"/>
              <a:gd name="T57" fmla="*/ 743038 h 739310"/>
              <a:gd name="T58" fmla="*/ 127762 w 366024"/>
              <a:gd name="T59" fmla="*/ 686603 h 739310"/>
              <a:gd name="T60" fmla="*/ 127762 w 366024"/>
              <a:gd name="T61" fmla="*/ 385414 h 739310"/>
              <a:gd name="T62" fmla="*/ 127762 w 366024"/>
              <a:gd name="T63" fmla="*/ 356275 h 739310"/>
              <a:gd name="T64" fmla="*/ 113466 w 366024"/>
              <a:gd name="T65" fmla="*/ 353417 h 739310"/>
              <a:gd name="T66" fmla="*/ 0 w 366024"/>
              <a:gd name="T67" fmla="*/ 183935 h 739310"/>
              <a:gd name="T68" fmla="*/ 185783 w 366024"/>
              <a:gd name="T69" fmla="*/ 0 h 7393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66024" h="739310">
                <a:moveTo>
                  <a:pt x="183012" y="81980"/>
                </a:moveTo>
                <a:cubicBezTo>
                  <a:pt x="125938" y="81980"/>
                  <a:pt x="79671" y="127731"/>
                  <a:pt x="79671" y="184167"/>
                </a:cubicBezTo>
                <a:cubicBezTo>
                  <a:pt x="79671" y="240603"/>
                  <a:pt x="125938" y="286354"/>
                  <a:pt x="183012" y="286354"/>
                </a:cubicBezTo>
                <a:cubicBezTo>
                  <a:pt x="240086" y="286354"/>
                  <a:pt x="286353" y="240603"/>
                  <a:pt x="286353" y="184167"/>
                </a:cubicBezTo>
                <a:cubicBezTo>
                  <a:pt x="286353" y="127731"/>
                  <a:pt x="240086" y="81980"/>
                  <a:pt x="183012" y="81980"/>
                </a:cubicBezTo>
                <a:close/>
                <a:moveTo>
                  <a:pt x="183012" y="0"/>
                </a:moveTo>
                <a:cubicBezTo>
                  <a:pt x="284087" y="0"/>
                  <a:pt x="366024" y="81938"/>
                  <a:pt x="366024" y="183013"/>
                </a:cubicBezTo>
                <a:cubicBezTo>
                  <a:pt x="366024" y="258819"/>
                  <a:pt x="319935" y="323861"/>
                  <a:pt x="254249" y="351644"/>
                </a:cubicBezTo>
                <a:lnTo>
                  <a:pt x="240167" y="354487"/>
                </a:lnTo>
                <a:lnTo>
                  <a:pt x="240167" y="417552"/>
                </a:lnTo>
                <a:lnTo>
                  <a:pt x="240167" y="418317"/>
                </a:lnTo>
                <a:lnTo>
                  <a:pt x="257662" y="418317"/>
                </a:lnTo>
                <a:cubicBezTo>
                  <a:pt x="294387" y="418317"/>
                  <a:pt x="294387" y="418317"/>
                  <a:pt x="294387" y="418317"/>
                </a:cubicBezTo>
                <a:cubicBezTo>
                  <a:pt x="314869" y="418317"/>
                  <a:pt x="330231" y="433590"/>
                  <a:pt x="330231" y="452257"/>
                </a:cubicBezTo>
                <a:cubicBezTo>
                  <a:pt x="330231" y="496379"/>
                  <a:pt x="330231" y="496379"/>
                  <a:pt x="330231" y="496379"/>
                </a:cubicBezTo>
                <a:cubicBezTo>
                  <a:pt x="330231" y="515046"/>
                  <a:pt x="314869" y="530319"/>
                  <a:pt x="294387" y="530319"/>
                </a:cubicBezTo>
                <a:cubicBezTo>
                  <a:pt x="272624" y="530319"/>
                  <a:pt x="256302" y="530319"/>
                  <a:pt x="244060" y="530319"/>
                </a:cubicBezTo>
                <a:lnTo>
                  <a:pt x="240167" y="530319"/>
                </a:lnTo>
                <a:lnTo>
                  <a:pt x="240167" y="548792"/>
                </a:lnTo>
                <a:lnTo>
                  <a:pt x="257662" y="548792"/>
                </a:lnTo>
                <a:cubicBezTo>
                  <a:pt x="294387" y="548792"/>
                  <a:pt x="294387" y="548792"/>
                  <a:pt x="294387" y="548792"/>
                </a:cubicBezTo>
                <a:cubicBezTo>
                  <a:pt x="314869" y="548792"/>
                  <a:pt x="330231" y="565853"/>
                  <a:pt x="330231" y="584621"/>
                </a:cubicBezTo>
                <a:cubicBezTo>
                  <a:pt x="330231" y="627274"/>
                  <a:pt x="330231" y="627274"/>
                  <a:pt x="330231" y="627274"/>
                </a:cubicBezTo>
                <a:cubicBezTo>
                  <a:pt x="330231" y="646042"/>
                  <a:pt x="314869" y="663103"/>
                  <a:pt x="294387" y="663103"/>
                </a:cubicBezTo>
                <a:cubicBezTo>
                  <a:pt x="272624" y="663103"/>
                  <a:pt x="256302" y="663103"/>
                  <a:pt x="244060" y="663103"/>
                </a:cubicBezTo>
                <a:lnTo>
                  <a:pt x="240167" y="663103"/>
                </a:lnTo>
                <a:lnTo>
                  <a:pt x="240167" y="676963"/>
                </a:lnTo>
                <a:cubicBezTo>
                  <a:pt x="240167" y="683158"/>
                  <a:pt x="240167" y="683158"/>
                  <a:pt x="240167" y="683158"/>
                </a:cubicBezTo>
                <a:cubicBezTo>
                  <a:pt x="240167" y="713786"/>
                  <a:pt x="214575" y="739310"/>
                  <a:pt x="183865" y="739310"/>
                </a:cubicBezTo>
                <a:cubicBezTo>
                  <a:pt x="151449" y="739310"/>
                  <a:pt x="125857" y="713786"/>
                  <a:pt x="125857" y="683158"/>
                </a:cubicBezTo>
                <a:cubicBezTo>
                  <a:pt x="125857" y="534481"/>
                  <a:pt x="125857" y="441558"/>
                  <a:pt x="125857" y="383481"/>
                </a:cubicBezTo>
                <a:lnTo>
                  <a:pt x="125857" y="354487"/>
                </a:lnTo>
                <a:lnTo>
                  <a:pt x="111775" y="351644"/>
                </a:lnTo>
                <a:cubicBezTo>
                  <a:pt x="46089" y="323861"/>
                  <a:pt x="0" y="258819"/>
                  <a:pt x="0" y="183013"/>
                </a:cubicBezTo>
                <a:cubicBezTo>
                  <a:pt x="0" y="81938"/>
                  <a:pt x="81937" y="0"/>
                  <a:pt x="1830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MH_Other_27"/>
          <p:cNvSpPr/>
          <p:nvPr>
            <p:custDataLst>
              <p:tags r:id="rId24"/>
            </p:custDataLst>
          </p:nvPr>
        </p:nvSpPr>
        <p:spPr bwMode="auto">
          <a:xfrm>
            <a:off x="5300664" y="3640931"/>
            <a:ext cx="498872" cy="328613"/>
          </a:xfrm>
          <a:custGeom>
            <a:avLst/>
            <a:gdLst>
              <a:gd name="T0" fmla="*/ 2147483646 w 391"/>
              <a:gd name="T1" fmla="*/ 0 h 257"/>
              <a:gd name="T2" fmla="*/ 2147483646 w 391"/>
              <a:gd name="T3" fmla="*/ 0 h 257"/>
              <a:gd name="T4" fmla="*/ 2147483646 w 391"/>
              <a:gd name="T5" fmla="*/ 2147483646 h 257"/>
              <a:gd name="T6" fmla="*/ 2147483646 w 391"/>
              <a:gd name="T7" fmla="*/ 2147483646 h 257"/>
              <a:gd name="T8" fmla="*/ 2147483646 w 391"/>
              <a:gd name="T9" fmla="*/ 2147483646 h 257"/>
              <a:gd name="T10" fmla="*/ 2147483646 w 391"/>
              <a:gd name="T11" fmla="*/ 2147483646 h 257"/>
              <a:gd name="T12" fmla="*/ 0 w 391"/>
              <a:gd name="T13" fmla="*/ 2147483646 h 257"/>
              <a:gd name="T14" fmla="*/ 0 w 391"/>
              <a:gd name="T15" fmla="*/ 2147483646 h 257"/>
              <a:gd name="T16" fmla="*/ 2147483646 w 391"/>
              <a:gd name="T17" fmla="*/ 0 h 2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" h="257">
                <a:moveTo>
                  <a:pt x="14" y="0"/>
                </a:moveTo>
                <a:cubicBezTo>
                  <a:pt x="377" y="0"/>
                  <a:pt x="377" y="0"/>
                  <a:pt x="377" y="0"/>
                </a:cubicBezTo>
                <a:cubicBezTo>
                  <a:pt x="384" y="0"/>
                  <a:pt x="391" y="6"/>
                  <a:pt x="391" y="14"/>
                </a:cubicBezTo>
                <a:cubicBezTo>
                  <a:pt x="391" y="243"/>
                  <a:pt x="391" y="243"/>
                  <a:pt x="391" y="243"/>
                </a:cubicBezTo>
                <a:cubicBezTo>
                  <a:pt x="391" y="251"/>
                  <a:pt x="384" y="257"/>
                  <a:pt x="377" y="257"/>
                </a:cubicBezTo>
                <a:cubicBezTo>
                  <a:pt x="14" y="257"/>
                  <a:pt x="14" y="257"/>
                  <a:pt x="14" y="257"/>
                </a:cubicBezTo>
                <a:cubicBezTo>
                  <a:pt x="6" y="257"/>
                  <a:pt x="0" y="251"/>
                  <a:pt x="0" y="2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MH_Other_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28048" y="3675461"/>
            <a:ext cx="445294" cy="240506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MH_Other_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44742" y="3654030"/>
            <a:ext cx="11906" cy="11906"/>
          </a:xfrm>
          <a:prstGeom prst="ellipse">
            <a:avLst/>
          </a:prstGeom>
          <a:solidFill>
            <a:srgbClr val="245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MH_Other_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39980" y="3930255"/>
            <a:ext cx="21431" cy="21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MH_Other_31"/>
          <p:cNvSpPr/>
          <p:nvPr>
            <p:custDataLst>
              <p:tags r:id="rId28"/>
            </p:custDataLst>
          </p:nvPr>
        </p:nvSpPr>
        <p:spPr bwMode="auto">
          <a:xfrm>
            <a:off x="5214939" y="3969545"/>
            <a:ext cx="670322" cy="55960"/>
          </a:xfrm>
          <a:custGeom>
            <a:avLst/>
            <a:gdLst>
              <a:gd name="T0" fmla="*/ 99 w 774"/>
              <a:gd name="T1" fmla="*/ 0 h 65"/>
              <a:gd name="T2" fmla="*/ 675 w 774"/>
              <a:gd name="T3" fmla="*/ 0 h 65"/>
              <a:gd name="T4" fmla="*/ 774 w 774"/>
              <a:gd name="T5" fmla="*/ 65 h 65"/>
              <a:gd name="T6" fmla="*/ 0 w 774"/>
              <a:gd name="T7" fmla="*/ 65 h 65"/>
              <a:gd name="T8" fmla="*/ 99 w 774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4" h="65">
                <a:moveTo>
                  <a:pt x="99" y="0"/>
                </a:moveTo>
                <a:lnTo>
                  <a:pt x="675" y="0"/>
                </a:lnTo>
                <a:lnTo>
                  <a:pt x="774" y="65"/>
                </a:lnTo>
                <a:lnTo>
                  <a:pt x="0" y="65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MH_Other_32"/>
          <p:cNvSpPr/>
          <p:nvPr>
            <p:custDataLst>
              <p:tags r:id="rId29"/>
            </p:custDataLst>
          </p:nvPr>
        </p:nvSpPr>
        <p:spPr bwMode="auto">
          <a:xfrm>
            <a:off x="5214939" y="4025503"/>
            <a:ext cx="670322" cy="32147"/>
          </a:xfrm>
          <a:custGeom>
            <a:avLst/>
            <a:gdLst>
              <a:gd name="T0" fmla="*/ 0 w 525"/>
              <a:gd name="T1" fmla="*/ 0 h 25"/>
              <a:gd name="T2" fmla="*/ 2147483646 w 525"/>
              <a:gd name="T3" fmla="*/ 0 h 25"/>
              <a:gd name="T4" fmla="*/ 2147483646 w 525"/>
              <a:gd name="T5" fmla="*/ 2147483646 h 25"/>
              <a:gd name="T6" fmla="*/ 2147483646 w 525"/>
              <a:gd name="T7" fmla="*/ 2147483646 h 25"/>
              <a:gd name="T8" fmla="*/ 2147483646 w 525"/>
              <a:gd name="T9" fmla="*/ 2147483646 h 25"/>
              <a:gd name="T10" fmla="*/ 0 w 525"/>
              <a:gd name="T11" fmla="*/ 2147483646 h 25"/>
              <a:gd name="T12" fmla="*/ 0 w 525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" h="25">
                <a:moveTo>
                  <a:pt x="0" y="0"/>
                </a:moveTo>
                <a:cubicBezTo>
                  <a:pt x="525" y="0"/>
                  <a:pt x="525" y="0"/>
                  <a:pt x="525" y="0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21"/>
                  <a:pt x="521" y="25"/>
                  <a:pt x="516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1"/>
                  <a:pt x="0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MH_Other_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81639" y="4042172"/>
            <a:ext cx="136922" cy="9525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MH_Other_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214939" y="4025505"/>
            <a:ext cx="670322" cy="10715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35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5372100" y="3755231"/>
            <a:ext cx="139304" cy="139304"/>
          </a:xfrm>
          <a:custGeom>
            <a:avLst/>
            <a:gdLst>
              <a:gd name="T0" fmla="*/ 2147483646 w 109"/>
              <a:gd name="T1" fmla="*/ 2147483646 h 109"/>
              <a:gd name="T2" fmla="*/ 2147483646 w 109"/>
              <a:gd name="T3" fmla="*/ 2147483646 h 109"/>
              <a:gd name="T4" fmla="*/ 2147483646 w 109"/>
              <a:gd name="T5" fmla="*/ 2147483646 h 109"/>
              <a:gd name="T6" fmla="*/ 2147483646 w 109"/>
              <a:gd name="T7" fmla="*/ 2147483646 h 109"/>
              <a:gd name="T8" fmla="*/ 2147483646 w 109"/>
              <a:gd name="T9" fmla="*/ 2147483646 h 109"/>
              <a:gd name="T10" fmla="*/ 2147483646 w 109"/>
              <a:gd name="T11" fmla="*/ 2147483646 h 109"/>
              <a:gd name="T12" fmla="*/ 2147483646 w 109"/>
              <a:gd name="T13" fmla="*/ 2147483646 h 109"/>
              <a:gd name="T14" fmla="*/ 2147483646 w 109"/>
              <a:gd name="T15" fmla="*/ 2147483646 h 109"/>
              <a:gd name="T16" fmla="*/ 2147483646 w 109"/>
              <a:gd name="T17" fmla="*/ 2147483646 h 109"/>
              <a:gd name="T18" fmla="*/ 2147483646 w 109"/>
              <a:gd name="T19" fmla="*/ 2147483646 h 109"/>
              <a:gd name="T20" fmla="*/ 2147483646 w 109"/>
              <a:gd name="T21" fmla="*/ 2147483646 h 109"/>
              <a:gd name="T22" fmla="*/ 2147483646 w 109"/>
              <a:gd name="T23" fmla="*/ 2147483646 h 109"/>
              <a:gd name="T24" fmla="*/ 2147483646 w 109"/>
              <a:gd name="T25" fmla="*/ 2147483646 h 109"/>
              <a:gd name="T26" fmla="*/ 2147483646 w 109"/>
              <a:gd name="T27" fmla="*/ 2147483646 h 109"/>
              <a:gd name="T28" fmla="*/ 2147483646 w 109"/>
              <a:gd name="T29" fmla="*/ 2147483646 h 109"/>
              <a:gd name="T30" fmla="*/ 2147483646 w 109"/>
              <a:gd name="T31" fmla="*/ 2147483646 h 109"/>
              <a:gd name="T32" fmla="*/ 2147483646 w 109"/>
              <a:gd name="T33" fmla="*/ 0 h 109"/>
              <a:gd name="T34" fmla="*/ 2147483646 w 109"/>
              <a:gd name="T35" fmla="*/ 0 h 109"/>
              <a:gd name="T36" fmla="*/ 2147483646 w 109"/>
              <a:gd name="T37" fmla="*/ 2147483646 h 109"/>
              <a:gd name="T38" fmla="*/ 2147483646 w 109"/>
              <a:gd name="T39" fmla="*/ 2147483646 h 109"/>
              <a:gd name="T40" fmla="*/ 2147483646 w 109"/>
              <a:gd name="T41" fmla="*/ 2147483646 h 109"/>
              <a:gd name="T42" fmla="*/ 2147483646 w 109"/>
              <a:gd name="T43" fmla="*/ 2147483646 h 109"/>
              <a:gd name="T44" fmla="*/ 2147483646 w 109"/>
              <a:gd name="T45" fmla="*/ 2147483646 h 109"/>
              <a:gd name="T46" fmla="*/ 2147483646 w 109"/>
              <a:gd name="T47" fmla="*/ 2147483646 h 109"/>
              <a:gd name="T48" fmla="*/ 2147483646 w 109"/>
              <a:gd name="T49" fmla="*/ 2147483646 h 109"/>
              <a:gd name="T50" fmla="*/ 2147483646 w 109"/>
              <a:gd name="T51" fmla="*/ 2147483646 h 109"/>
              <a:gd name="T52" fmla="*/ 2147483646 w 109"/>
              <a:gd name="T53" fmla="*/ 2147483646 h 109"/>
              <a:gd name="T54" fmla="*/ 2147483646 w 109"/>
              <a:gd name="T55" fmla="*/ 2147483646 h 109"/>
              <a:gd name="T56" fmla="*/ 2147483646 w 109"/>
              <a:gd name="T57" fmla="*/ 2147483646 h 109"/>
              <a:gd name="T58" fmla="*/ 2147483646 w 109"/>
              <a:gd name="T59" fmla="*/ 2147483646 h 109"/>
              <a:gd name="T60" fmla="*/ 2147483646 w 109"/>
              <a:gd name="T61" fmla="*/ 2147483646 h 109"/>
              <a:gd name="T62" fmla="*/ 2147483646 w 109"/>
              <a:gd name="T63" fmla="*/ 2147483646 h 109"/>
              <a:gd name="T64" fmla="*/ 2147483646 w 109"/>
              <a:gd name="T65" fmla="*/ 2147483646 h 109"/>
              <a:gd name="T66" fmla="*/ 2147483646 w 109"/>
              <a:gd name="T67" fmla="*/ 2147483646 h 109"/>
              <a:gd name="T68" fmla="*/ 2147483646 w 109"/>
              <a:gd name="T69" fmla="*/ 2147483646 h 109"/>
              <a:gd name="T70" fmla="*/ 2147483646 w 109"/>
              <a:gd name="T71" fmla="*/ 0 h 109"/>
              <a:gd name="T72" fmla="*/ 2147483646 w 109"/>
              <a:gd name="T73" fmla="*/ 0 h 109"/>
              <a:gd name="T74" fmla="*/ 2147483646 w 109"/>
              <a:gd name="T75" fmla="*/ 2147483646 h 109"/>
              <a:gd name="T76" fmla="*/ 2147483646 w 109"/>
              <a:gd name="T77" fmla="*/ 2147483646 h 109"/>
              <a:gd name="T78" fmla="*/ 2147483646 w 109"/>
              <a:gd name="T79" fmla="*/ 2147483646 h 109"/>
              <a:gd name="T80" fmla="*/ 2147483646 w 109"/>
              <a:gd name="T81" fmla="*/ 2147483646 h 109"/>
              <a:gd name="T82" fmla="*/ 2147483646 w 109"/>
              <a:gd name="T83" fmla="*/ 2147483646 h 109"/>
              <a:gd name="T84" fmla="*/ 2147483646 w 109"/>
              <a:gd name="T85" fmla="*/ 2147483646 h 109"/>
              <a:gd name="T86" fmla="*/ 0 w 109"/>
              <a:gd name="T87" fmla="*/ 2147483646 h 109"/>
              <a:gd name="T88" fmla="*/ 0 w 109"/>
              <a:gd name="T89" fmla="*/ 2147483646 h 109"/>
              <a:gd name="T90" fmla="*/ 2147483646 w 109"/>
              <a:gd name="T91" fmla="*/ 2147483646 h 109"/>
              <a:gd name="T92" fmla="*/ 2147483646 w 109"/>
              <a:gd name="T93" fmla="*/ 2147483646 h 1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09" h="109">
                <a:moveTo>
                  <a:pt x="54" y="109"/>
                </a:moveTo>
                <a:cubicBezTo>
                  <a:pt x="63" y="109"/>
                  <a:pt x="63" y="109"/>
                  <a:pt x="63" y="109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70" y="100"/>
                  <a:pt x="76" y="97"/>
                  <a:pt x="81" y="94"/>
                </a:cubicBezTo>
                <a:cubicBezTo>
                  <a:pt x="87" y="99"/>
                  <a:pt x="87" y="99"/>
                  <a:pt x="87" y="99"/>
                </a:cubicBezTo>
                <a:cubicBezTo>
                  <a:pt x="99" y="87"/>
                  <a:pt x="99" y="87"/>
                  <a:pt x="99" y="87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76"/>
                  <a:pt x="100" y="70"/>
                  <a:pt x="101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0" y="39"/>
                  <a:pt x="97" y="33"/>
                  <a:pt x="93" y="28"/>
                </a:cubicBezTo>
                <a:cubicBezTo>
                  <a:pt x="99" y="22"/>
                  <a:pt x="99" y="22"/>
                  <a:pt x="99" y="22"/>
                </a:cubicBezTo>
                <a:cubicBezTo>
                  <a:pt x="87" y="10"/>
                  <a:pt x="87" y="10"/>
                  <a:pt x="87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76" y="12"/>
                  <a:pt x="70" y="10"/>
                  <a:pt x="63" y="8"/>
                </a:cubicBezTo>
                <a:cubicBezTo>
                  <a:pt x="63" y="0"/>
                  <a:pt x="63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20"/>
                  <a:pt x="54" y="20"/>
                  <a:pt x="54" y="20"/>
                </a:cubicBezTo>
                <a:cubicBezTo>
                  <a:pt x="74" y="20"/>
                  <a:pt x="89" y="35"/>
                  <a:pt x="89" y="55"/>
                </a:cubicBezTo>
                <a:cubicBezTo>
                  <a:pt x="89" y="74"/>
                  <a:pt x="74" y="90"/>
                  <a:pt x="54" y="90"/>
                </a:cubicBezTo>
                <a:lnTo>
                  <a:pt x="54" y="109"/>
                </a:lnTo>
                <a:close/>
                <a:moveTo>
                  <a:pt x="16" y="81"/>
                </a:moveTo>
                <a:cubicBezTo>
                  <a:pt x="10" y="87"/>
                  <a:pt x="10" y="87"/>
                  <a:pt x="10" y="87"/>
                </a:cubicBezTo>
                <a:cubicBezTo>
                  <a:pt x="22" y="99"/>
                  <a:pt x="22" y="99"/>
                  <a:pt x="22" y="99"/>
                </a:cubicBezTo>
                <a:cubicBezTo>
                  <a:pt x="28" y="94"/>
                  <a:pt x="28" y="94"/>
                  <a:pt x="28" y="94"/>
                </a:cubicBezTo>
                <a:cubicBezTo>
                  <a:pt x="33" y="97"/>
                  <a:pt x="39" y="100"/>
                  <a:pt x="46" y="101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35" y="90"/>
                  <a:pt x="20" y="74"/>
                  <a:pt x="20" y="55"/>
                </a:cubicBezTo>
                <a:cubicBezTo>
                  <a:pt x="20" y="35"/>
                  <a:pt x="35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0"/>
                  <a:pt x="33" y="12"/>
                  <a:pt x="28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33"/>
                  <a:pt x="9" y="39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70"/>
                  <a:pt x="12" y="76"/>
                  <a:pt x="16" y="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MH_Other_36"/>
          <p:cNvSpPr/>
          <p:nvPr>
            <p:custDataLst>
              <p:tags r:id="rId33"/>
            </p:custDataLst>
          </p:nvPr>
        </p:nvSpPr>
        <p:spPr bwMode="auto">
          <a:xfrm>
            <a:off x="5578078" y="3707607"/>
            <a:ext cx="146447" cy="102394"/>
          </a:xfrm>
          <a:custGeom>
            <a:avLst/>
            <a:gdLst>
              <a:gd name="T0" fmla="*/ 2147483646 w 115"/>
              <a:gd name="T1" fmla="*/ 2147483646 h 81"/>
              <a:gd name="T2" fmla="*/ 2147483646 w 115"/>
              <a:gd name="T3" fmla="*/ 2147483646 h 81"/>
              <a:gd name="T4" fmla="*/ 2147483646 w 115"/>
              <a:gd name="T5" fmla="*/ 2147483646 h 81"/>
              <a:gd name="T6" fmla="*/ 2147483646 w 115"/>
              <a:gd name="T7" fmla="*/ 2147483646 h 81"/>
              <a:gd name="T8" fmla="*/ 2147483646 w 115"/>
              <a:gd name="T9" fmla="*/ 2147483646 h 81"/>
              <a:gd name="T10" fmla="*/ 0 w 115"/>
              <a:gd name="T11" fmla="*/ 2147483646 h 81"/>
              <a:gd name="T12" fmla="*/ 0 w 115"/>
              <a:gd name="T13" fmla="*/ 2147483646 h 81"/>
              <a:gd name="T14" fmla="*/ 2147483646 w 115"/>
              <a:gd name="T15" fmla="*/ 2147483646 h 81"/>
              <a:gd name="T16" fmla="*/ 2147483646 w 115"/>
              <a:gd name="T17" fmla="*/ 2147483646 h 81"/>
              <a:gd name="T18" fmla="*/ 2147483646 w 115"/>
              <a:gd name="T19" fmla="*/ 0 h 81"/>
              <a:gd name="T20" fmla="*/ 2147483646 w 115"/>
              <a:gd name="T21" fmla="*/ 2147483646 h 81"/>
              <a:gd name="T22" fmla="*/ 2147483646 w 115"/>
              <a:gd name="T23" fmla="*/ 2147483646 h 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" h="81">
                <a:moveTo>
                  <a:pt x="92" y="29"/>
                </a:moveTo>
                <a:cubicBezTo>
                  <a:pt x="105" y="32"/>
                  <a:pt x="115" y="43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68"/>
                  <a:pt x="105" y="81"/>
                  <a:pt x="91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12" y="81"/>
                  <a:pt x="0" y="6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3"/>
                  <a:pt x="10" y="32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3"/>
                  <a:pt x="39" y="0"/>
                  <a:pt x="58" y="0"/>
                </a:cubicBezTo>
                <a:cubicBezTo>
                  <a:pt x="77" y="0"/>
                  <a:pt x="92" y="13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MH_Other_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75699" y="3829051"/>
            <a:ext cx="145256" cy="8335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MH_Other_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75699" y="3844529"/>
            <a:ext cx="145256" cy="8334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MH_Other_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575699" y="3861197"/>
            <a:ext cx="145256" cy="8334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MH_Other_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75699" y="3876676"/>
            <a:ext cx="69056" cy="8335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MH_Other_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381626" y="3704035"/>
            <a:ext cx="127397" cy="833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MH_Other_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81626" y="3718322"/>
            <a:ext cx="127397" cy="8334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MH_Other_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81625" y="3733801"/>
            <a:ext cx="77391" cy="7144"/>
          </a:xfrm>
          <a:prstGeom prst="rect">
            <a:avLst/>
          </a:pr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207545" y="1543050"/>
            <a:ext cx="629840" cy="476250"/>
            <a:chOff x="4276726" y="2057400"/>
            <a:chExt cx="839787" cy="635000"/>
          </a:xfrm>
        </p:grpSpPr>
        <p:sp>
          <p:nvSpPr>
            <p:cNvPr id="47" name="MH_Other_44"/>
            <p:cNvSpPr/>
            <p:nvPr>
              <p:custDataLst>
                <p:tags r:id="rId50"/>
              </p:custDataLst>
            </p:nvPr>
          </p:nvSpPr>
          <p:spPr bwMode="auto">
            <a:xfrm>
              <a:off x="4672013" y="2057400"/>
              <a:ext cx="444500" cy="635000"/>
            </a:xfrm>
            <a:custGeom>
              <a:avLst/>
              <a:gdLst>
                <a:gd name="T0" fmla="*/ 2147483646 w 262"/>
                <a:gd name="T1" fmla="*/ 0 h 373"/>
                <a:gd name="T2" fmla="*/ 2147483646 w 262"/>
                <a:gd name="T3" fmla="*/ 0 h 373"/>
                <a:gd name="T4" fmla="*/ 0 w 262"/>
                <a:gd name="T5" fmla="*/ 2147483646 h 373"/>
                <a:gd name="T6" fmla="*/ 0 w 262"/>
                <a:gd name="T7" fmla="*/ 2147483646 h 373"/>
                <a:gd name="T8" fmla="*/ 2147483646 w 262"/>
                <a:gd name="T9" fmla="*/ 2147483646 h 373"/>
                <a:gd name="T10" fmla="*/ 2147483646 w 262"/>
                <a:gd name="T11" fmla="*/ 2147483646 h 373"/>
                <a:gd name="T12" fmla="*/ 2147483646 w 262"/>
                <a:gd name="T13" fmla="*/ 2147483646 h 373"/>
                <a:gd name="T14" fmla="*/ 2147483646 w 262"/>
                <a:gd name="T15" fmla="*/ 2147483646 h 373"/>
                <a:gd name="T16" fmla="*/ 2147483646 w 262"/>
                <a:gd name="T17" fmla="*/ 0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373">
                  <a:moveTo>
                    <a:pt x="20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9"/>
                    <a:pt x="24" y="373"/>
                    <a:pt x="54" y="373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38" y="373"/>
                    <a:pt x="262" y="349"/>
                    <a:pt x="262" y="319"/>
                  </a:cubicBezTo>
                  <a:cubicBezTo>
                    <a:pt x="262" y="54"/>
                    <a:pt x="262" y="54"/>
                    <a:pt x="262" y="54"/>
                  </a:cubicBezTo>
                  <a:cubicBezTo>
                    <a:pt x="262" y="24"/>
                    <a:pt x="238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MH_Other_45"/>
            <p:cNvSpPr/>
            <p:nvPr>
              <p:custDataLst>
                <p:tags r:id="rId51"/>
              </p:custDataLst>
            </p:nvPr>
          </p:nvSpPr>
          <p:spPr bwMode="auto">
            <a:xfrm>
              <a:off x="4710114" y="2109789"/>
              <a:ext cx="369887" cy="509587"/>
            </a:xfrm>
            <a:custGeom>
              <a:avLst/>
              <a:gdLst>
                <a:gd name="T0" fmla="*/ 2147483646 w 218"/>
                <a:gd name="T1" fmla="*/ 0 h 299"/>
                <a:gd name="T2" fmla="*/ 2147483646 w 218"/>
                <a:gd name="T3" fmla="*/ 0 h 299"/>
                <a:gd name="T4" fmla="*/ 0 w 218"/>
                <a:gd name="T5" fmla="*/ 2147483646 h 299"/>
                <a:gd name="T6" fmla="*/ 0 w 218"/>
                <a:gd name="T7" fmla="*/ 2147483646 h 299"/>
                <a:gd name="T8" fmla="*/ 2147483646 w 218"/>
                <a:gd name="T9" fmla="*/ 2147483646 h 299"/>
                <a:gd name="T10" fmla="*/ 2147483646 w 218"/>
                <a:gd name="T11" fmla="*/ 2147483646 h 299"/>
                <a:gd name="T12" fmla="*/ 2147483646 w 218"/>
                <a:gd name="T13" fmla="*/ 2147483646 h 299"/>
                <a:gd name="T14" fmla="*/ 2147483646 w 218"/>
                <a:gd name="T15" fmla="*/ 2147483646 h 299"/>
                <a:gd name="T16" fmla="*/ 2147483646 w 218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8" h="299">
                  <a:moveTo>
                    <a:pt x="21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1" y="299"/>
                    <a:pt x="1" y="299"/>
                  </a:cubicBezTo>
                  <a:cubicBezTo>
                    <a:pt x="217" y="299"/>
                    <a:pt x="217" y="299"/>
                    <a:pt x="217" y="299"/>
                  </a:cubicBezTo>
                  <a:cubicBezTo>
                    <a:pt x="217" y="299"/>
                    <a:pt x="218" y="299"/>
                    <a:pt x="218" y="299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9" name="MH_Other_46"/>
            <p:cNvSpPr/>
            <p:nvPr>
              <p:custDataLst>
                <p:tags r:id="rId52"/>
              </p:custDataLst>
            </p:nvPr>
          </p:nvSpPr>
          <p:spPr bwMode="auto">
            <a:xfrm>
              <a:off x="4840288" y="2078038"/>
              <a:ext cx="106362" cy="12700"/>
            </a:xfrm>
            <a:custGeom>
              <a:avLst/>
              <a:gdLst>
                <a:gd name="T0" fmla="*/ 2147483646 w 63"/>
                <a:gd name="T1" fmla="*/ 0 h 8"/>
                <a:gd name="T2" fmla="*/ 2147483646 w 63"/>
                <a:gd name="T3" fmla="*/ 0 h 8"/>
                <a:gd name="T4" fmla="*/ 0 w 63"/>
                <a:gd name="T5" fmla="*/ 2147483646 h 8"/>
                <a:gd name="T6" fmla="*/ 0 w 63"/>
                <a:gd name="T7" fmla="*/ 2147483646 h 8"/>
                <a:gd name="T8" fmla="*/ 2147483646 w 63"/>
                <a:gd name="T9" fmla="*/ 2147483646 h 8"/>
                <a:gd name="T10" fmla="*/ 2147483646 w 63"/>
                <a:gd name="T11" fmla="*/ 2147483646 h 8"/>
                <a:gd name="T12" fmla="*/ 2147483646 w 63"/>
                <a:gd name="T13" fmla="*/ 2147483646 h 8"/>
                <a:gd name="T14" fmla="*/ 2147483646 w 63"/>
                <a:gd name="T15" fmla="*/ 2147483646 h 8"/>
                <a:gd name="T16" fmla="*/ 2147483646 w 6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8">
                  <a:moveTo>
                    <a:pt x="6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3" y="6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MH_Other_4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78388" y="2646364"/>
              <a:ext cx="31750" cy="33337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MH_Other_48"/>
            <p:cNvSpPr/>
            <p:nvPr>
              <p:custDataLst>
                <p:tags r:id="rId54"/>
              </p:custDataLst>
            </p:nvPr>
          </p:nvSpPr>
          <p:spPr bwMode="auto">
            <a:xfrm>
              <a:off x="4276726" y="2152651"/>
              <a:ext cx="504825" cy="373063"/>
            </a:xfrm>
            <a:custGeom>
              <a:avLst/>
              <a:gdLst>
                <a:gd name="T0" fmla="*/ 2147483646 w 297"/>
                <a:gd name="T1" fmla="*/ 0 h 219"/>
                <a:gd name="T2" fmla="*/ 2147483646 w 297"/>
                <a:gd name="T3" fmla="*/ 2147483646 h 219"/>
                <a:gd name="T4" fmla="*/ 2147483646 w 297"/>
                <a:gd name="T5" fmla="*/ 2147483646 h 219"/>
                <a:gd name="T6" fmla="*/ 2147483646 w 297"/>
                <a:gd name="T7" fmla="*/ 2147483646 h 219"/>
                <a:gd name="T8" fmla="*/ 2147483646 w 297"/>
                <a:gd name="T9" fmla="*/ 2147483646 h 219"/>
                <a:gd name="T10" fmla="*/ 2147483646 w 297"/>
                <a:gd name="T11" fmla="*/ 2147483646 h 219"/>
                <a:gd name="T12" fmla="*/ 2147483646 w 297"/>
                <a:gd name="T13" fmla="*/ 2147483646 h 219"/>
                <a:gd name="T14" fmla="*/ 0 w 297"/>
                <a:gd name="T15" fmla="*/ 2147483646 h 219"/>
                <a:gd name="T16" fmla="*/ 2147483646 w 297"/>
                <a:gd name="T17" fmla="*/ 0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" h="219">
                  <a:moveTo>
                    <a:pt x="149" y="0"/>
                  </a:moveTo>
                  <a:cubicBezTo>
                    <a:pt x="231" y="0"/>
                    <a:pt x="297" y="46"/>
                    <a:pt x="297" y="102"/>
                  </a:cubicBezTo>
                  <a:cubicBezTo>
                    <a:pt x="297" y="135"/>
                    <a:pt x="275" y="164"/>
                    <a:pt x="241" y="183"/>
                  </a:cubicBezTo>
                  <a:cubicBezTo>
                    <a:pt x="249" y="198"/>
                    <a:pt x="265" y="211"/>
                    <a:pt x="285" y="219"/>
                  </a:cubicBezTo>
                  <a:cubicBezTo>
                    <a:pt x="285" y="219"/>
                    <a:pt x="284" y="219"/>
                    <a:pt x="284" y="219"/>
                  </a:cubicBezTo>
                  <a:cubicBezTo>
                    <a:pt x="255" y="219"/>
                    <a:pt x="230" y="209"/>
                    <a:pt x="213" y="195"/>
                  </a:cubicBezTo>
                  <a:cubicBezTo>
                    <a:pt x="194" y="201"/>
                    <a:pt x="172" y="205"/>
                    <a:pt x="149" y="205"/>
                  </a:cubicBezTo>
                  <a:cubicBezTo>
                    <a:pt x="66" y="205"/>
                    <a:pt x="0" y="159"/>
                    <a:pt x="0" y="102"/>
                  </a:cubicBezTo>
                  <a:cubicBezTo>
                    <a:pt x="0" y="46"/>
                    <a:pt x="66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MH_Other_49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4502150" y="2225676"/>
              <a:ext cx="50800" cy="206375"/>
            </a:xfrm>
            <a:custGeom>
              <a:avLst/>
              <a:gdLst>
                <a:gd name="T0" fmla="*/ 2147483646 w 43"/>
                <a:gd name="T1" fmla="*/ 2147483646 h 179"/>
                <a:gd name="T2" fmla="*/ 0 w 43"/>
                <a:gd name="T3" fmla="*/ 2147483646 h 179"/>
                <a:gd name="T4" fmla="*/ 0 w 43"/>
                <a:gd name="T5" fmla="*/ 2147483646 h 179"/>
                <a:gd name="T6" fmla="*/ 2147483646 w 43"/>
                <a:gd name="T7" fmla="*/ 2147483646 h 179"/>
                <a:gd name="T8" fmla="*/ 2147483646 w 43"/>
                <a:gd name="T9" fmla="*/ 2147483646 h 179"/>
                <a:gd name="T10" fmla="*/ 2147483646 w 43"/>
                <a:gd name="T11" fmla="*/ 2147483646 h 179"/>
                <a:gd name="T12" fmla="*/ 2147483646 w 43"/>
                <a:gd name="T13" fmla="*/ 2147483646 h 179"/>
                <a:gd name="T14" fmla="*/ 0 w 43"/>
                <a:gd name="T15" fmla="*/ 2147483646 h 179"/>
                <a:gd name="T16" fmla="*/ 0 w 43"/>
                <a:gd name="T17" fmla="*/ 0 h 179"/>
                <a:gd name="T18" fmla="*/ 2147483646 w 43"/>
                <a:gd name="T19" fmla="*/ 0 h 179"/>
                <a:gd name="T20" fmla="*/ 2147483646 w 43"/>
                <a:gd name="T21" fmla="*/ 2147483646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179">
                  <a:moveTo>
                    <a:pt x="41" y="179"/>
                  </a:moveTo>
                  <a:lnTo>
                    <a:pt x="0" y="179"/>
                  </a:lnTo>
                  <a:lnTo>
                    <a:pt x="0" y="51"/>
                  </a:lnTo>
                  <a:lnTo>
                    <a:pt x="41" y="51"/>
                  </a:lnTo>
                  <a:lnTo>
                    <a:pt x="41" y="179"/>
                  </a:lnTo>
                  <a:close/>
                  <a:moveTo>
                    <a:pt x="43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MH_Other_50"/>
          <p:cNvSpPr/>
          <p:nvPr>
            <p:custDataLst>
              <p:tags r:id="rId41"/>
            </p:custDataLst>
          </p:nvPr>
        </p:nvSpPr>
        <p:spPr bwMode="auto">
          <a:xfrm>
            <a:off x="4055269" y="2531269"/>
            <a:ext cx="800100" cy="615554"/>
          </a:xfrm>
          <a:custGeom>
            <a:avLst/>
            <a:gdLst>
              <a:gd name="T0" fmla="*/ 2147483646 w 198"/>
              <a:gd name="T1" fmla="*/ 0 h 152"/>
              <a:gd name="T2" fmla="*/ 2147483646 w 198"/>
              <a:gd name="T3" fmla="*/ 0 h 152"/>
              <a:gd name="T4" fmla="*/ 2147483646 w 198"/>
              <a:gd name="T5" fmla="*/ 2147483646 h 152"/>
              <a:gd name="T6" fmla="*/ 0 w 198"/>
              <a:gd name="T7" fmla="*/ 2147483646 h 152"/>
              <a:gd name="T8" fmla="*/ 2147483646 w 198"/>
              <a:gd name="T9" fmla="*/ 2147483646 h 152"/>
              <a:gd name="T10" fmla="*/ 2147483646 w 198"/>
              <a:gd name="T11" fmla="*/ 2147483646 h 152"/>
              <a:gd name="T12" fmla="*/ 2147483646 w 198"/>
              <a:gd name="T13" fmla="*/ 2147483646 h 152"/>
              <a:gd name="T14" fmla="*/ 2147483646 w 198"/>
              <a:gd name="T15" fmla="*/ 2147483646 h 152"/>
              <a:gd name="T16" fmla="*/ 2147483646 w 198"/>
              <a:gd name="T17" fmla="*/ 2147483646 h 152"/>
              <a:gd name="T18" fmla="*/ 2147483646 w 198"/>
              <a:gd name="T19" fmla="*/ 2147483646 h 152"/>
              <a:gd name="T20" fmla="*/ 2147483646 w 198"/>
              <a:gd name="T21" fmla="*/ 2147483646 h 152"/>
              <a:gd name="T22" fmla="*/ 2147483646 w 198"/>
              <a:gd name="T23" fmla="*/ 2147483646 h 152"/>
              <a:gd name="T24" fmla="*/ 2147483646 w 198"/>
              <a:gd name="T25" fmla="*/ 2147483646 h 152"/>
              <a:gd name="T26" fmla="*/ 2147483646 w 198"/>
              <a:gd name="T27" fmla="*/ 2147483646 h 152"/>
              <a:gd name="T28" fmla="*/ 2147483646 w 198"/>
              <a:gd name="T29" fmla="*/ 2147483646 h 152"/>
              <a:gd name="T30" fmla="*/ 2147483646 w 198"/>
              <a:gd name="T31" fmla="*/ 2147483646 h 152"/>
              <a:gd name="T32" fmla="*/ 2147483646 w 198"/>
              <a:gd name="T33" fmla="*/ 0 h 1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8" h="152">
                <a:moveTo>
                  <a:pt x="197" y="0"/>
                </a:moveTo>
                <a:cubicBezTo>
                  <a:pt x="197" y="0"/>
                  <a:pt x="196" y="0"/>
                  <a:pt x="195" y="0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100"/>
                  <a:pt x="0" y="100"/>
                  <a:pt x="0" y="101"/>
                </a:cubicBezTo>
                <a:cubicBezTo>
                  <a:pt x="0" y="102"/>
                  <a:pt x="1" y="103"/>
                  <a:pt x="2" y="103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8" y="124"/>
                  <a:pt x="68" y="123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6" y="128"/>
                  <a:pt x="86" y="128"/>
                  <a:pt x="86" y="129"/>
                </a:cubicBezTo>
                <a:cubicBezTo>
                  <a:pt x="86" y="130"/>
                  <a:pt x="87" y="130"/>
                  <a:pt x="88" y="130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1" y="152"/>
                  <a:pt x="161" y="152"/>
                  <a:pt x="161" y="152"/>
                </a:cubicBezTo>
                <a:cubicBezTo>
                  <a:pt x="162" y="152"/>
                  <a:pt x="162" y="151"/>
                  <a:pt x="162" y="151"/>
                </a:cubicBezTo>
                <a:cubicBezTo>
                  <a:pt x="198" y="2"/>
                  <a:pt x="198" y="2"/>
                  <a:pt x="198" y="2"/>
                </a:cubicBezTo>
                <a:cubicBezTo>
                  <a:pt x="198" y="2"/>
                  <a:pt x="198" y="1"/>
                  <a:pt x="197" y="0"/>
                </a:cubicBezTo>
                <a:close/>
              </a:path>
            </a:pathLst>
          </a:custGeom>
          <a:solidFill>
            <a:srgbClr val="72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MH_Other_51"/>
          <p:cNvSpPr/>
          <p:nvPr>
            <p:custDataLst>
              <p:tags r:id="rId42"/>
            </p:custDataLst>
          </p:nvPr>
        </p:nvSpPr>
        <p:spPr bwMode="auto">
          <a:xfrm>
            <a:off x="4404122" y="3098006"/>
            <a:ext cx="94059" cy="172641"/>
          </a:xfrm>
          <a:custGeom>
            <a:avLst/>
            <a:gdLst>
              <a:gd name="T0" fmla="*/ 2147483646 w 24"/>
              <a:gd name="T1" fmla="*/ 2147483646 h 42"/>
              <a:gd name="T2" fmla="*/ 2147483646 w 24"/>
              <a:gd name="T3" fmla="*/ 0 h 42"/>
              <a:gd name="T4" fmla="*/ 2147483646 w 24"/>
              <a:gd name="T5" fmla="*/ 0 h 42"/>
              <a:gd name="T6" fmla="*/ 0 w 24"/>
              <a:gd name="T7" fmla="*/ 2147483646 h 42"/>
              <a:gd name="T8" fmla="*/ 0 w 24"/>
              <a:gd name="T9" fmla="*/ 2147483646 h 42"/>
              <a:gd name="T10" fmla="*/ 2147483646 w 24"/>
              <a:gd name="T11" fmla="*/ 2147483646 h 42"/>
              <a:gd name="T12" fmla="*/ 2147483646 w 24"/>
              <a:gd name="T13" fmla="*/ 2147483646 h 42"/>
              <a:gd name="T14" fmla="*/ 2147483646 w 24"/>
              <a:gd name="T15" fmla="*/ 2147483646 h 42"/>
              <a:gd name="T16" fmla="*/ 2147483646 w 24"/>
              <a:gd name="T17" fmla="*/ 2147483646 h 42"/>
              <a:gd name="T18" fmla="*/ 2147483646 w 24"/>
              <a:gd name="T19" fmla="*/ 2147483646 h 42"/>
              <a:gd name="T20" fmla="*/ 2147483646 w 24"/>
              <a:gd name="T21" fmla="*/ 2147483646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" h="42">
                <a:moveTo>
                  <a:pt x="23" y="6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1" y="41"/>
                  <a:pt x="2" y="41"/>
                </a:cubicBezTo>
                <a:cubicBezTo>
                  <a:pt x="2" y="42"/>
                  <a:pt x="2" y="42"/>
                  <a:pt x="2" y="42"/>
                </a:cubicBezTo>
                <a:cubicBezTo>
                  <a:pt x="3" y="42"/>
                  <a:pt x="3" y="41"/>
                  <a:pt x="4" y="41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8"/>
                  <a:pt x="24" y="7"/>
                </a:cubicBezTo>
                <a:cubicBezTo>
                  <a:pt x="24" y="7"/>
                  <a:pt x="23" y="6"/>
                  <a:pt x="23" y="6"/>
                </a:cubicBezTo>
                <a:close/>
              </a:path>
            </a:pathLst>
          </a:custGeom>
          <a:solidFill>
            <a:srgbClr val="72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145632" y="2028826"/>
            <a:ext cx="76081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  <a:endParaRPr lang="zh-CN" altLang="en-US" sz="1200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56" name="MH_SubTitle_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81613" y="2028826"/>
            <a:ext cx="7620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</a:p>
        </p:txBody>
      </p:sp>
      <p:sp>
        <p:nvSpPr>
          <p:cNvPr id="57" name="MH_SubTitle_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00400" y="4095751"/>
            <a:ext cx="7620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</a:p>
        </p:txBody>
      </p:sp>
      <p:sp>
        <p:nvSpPr>
          <p:cNvPr id="58" name="MH_SubTitle_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73266" y="4095751"/>
            <a:ext cx="760809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</a:p>
        </p:txBody>
      </p:sp>
      <p:sp>
        <p:nvSpPr>
          <p:cNvPr id="59" name="MH_SubTitle_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847976" y="3151585"/>
            <a:ext cx="760810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</a:p>
        </p:txBody>
      </p:sp>
      <p:sp>
        <p:nvSpPr>
          <p:cNvPr id="60" name="MH_SubTitle_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492354" y="3151585"/>
            <a:ext cx="760809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</a:p>
        </p:txBody>
      </p:sp>
      <p:sp>
        <p:nvSpPr>
          <p:cNvPr id="61" name="MH_SubTitle_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37422" y="1676401"/>
            <a:ext cx="760809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20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  <a:cs typeface="Tahoma" panose="020B0604030504040204" pitchFamily="34" charset="0"/>
              </a:rPr>
              <a:t>标题</a:t>
            </a:r>
            <a:endParaRPr lang="zh-CN" altLang="en-US" sz="1200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859100" y="1647343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1658767" y="2757004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1774852" y="3844529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4965318" y="918719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6196218" y="1549526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6394846" y="2580103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6196218" y="3844529"/>
            <a:ext cx="135887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4826794" y="1551385"/>
            <a:ext cx="1372791" cy="309563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Other_2"/>
          <p:cNvSpPr/>
          <p:nvPr>
            <p:custDataLst>
              <p:tags r:id="rId2"/>
            </p:custDataLst>
          </p:nvPr>
        </p:nvSpPr>
        <p:spPr>
          <a:xfrm>
            <a:off x="5918597" y="3342085"/>
            <a:ext cx="1371600" cy="309563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Other_3"/>
          <p:cNvSpPr/>
          <p:nvPr>
            <p:custDataLst>
              <p:tags r:id="rId3"/>
            </p:custDataLst>
          </p:nvPr>
        </p:nvSpPr>
        <p:spPr>
          <a:xfrm flipH="1">
            <a:off x="1854994" y="3342085"/>
            <a:ext cx="1371600" cy="309563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 rot="3600000">
            <a:off x="3886795" y="2160389"/>
            <a:ext cx="1042988" cy="903684"/>
          </a:xfrm>
          <a:custGeom>
            <a:avLst/>
            <a:gdLst>
              <a:gd name="connsiteX0" fmla="*/ 0 w 1741508"/>
              <a:gd name="connsiteY0" fmla="*/ 3457 h 1509929"/>
              <a:gd name="connsiteX1" fmla="*/ 1741507 w 1741508"/>
              <a:gd name="connsiteY1" fmla="*/ 0 h 1509929"/>
              <a:gd name="connsiteX2" fmla="*/ 1741508 w 1741508"/>
              <a:gd name="connsiteY2" fmla="*/ 996257 h 1509929"/>
              <a:gd name="connsiteX3" fmla="*/ 1734518 w 1741508"/>
              <a:gd name="connsiteY3" fmla="*/ 1008363 h 1509929"/>
              <a:gd name="connsiteX4" fmla="*/ 865779 w 1741508"/>
              <a:gd name="connsiteY4" fmla="*/ 1509929 h 1509929"/>
              <a:gd name="connsiteX5" fmla="*/ 0 w 1741508"/>
              <a:gd name="connsiteY5" fmla="*/ 3457 h 150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508" h="1509929">
                <a:moveTo>
                  <a:pt x="0" y="3457"/>
                </a:moveTo>
                <a:lnTo>
                  <a:pt x="1741507" y="0"/>
                </a:lnTo>
                <a:lnTo>
                  <a:pt x="1741508" y="996257"/>
                </a:lnTo>
                <a:lnTo>
                  <a:pt x="1734518" y="1008363"/>
                </a:lnTo>
                <a:lnTo>
                  <a:pt x="865779" y="1509929"/>
                </a:lnTo>
                <a:lnTo>
                  <a:pt x="0" y="3457"/>
                </a:lnTo>
                <a:close/>
              </a:path>
            </a:pathLst>
          </a:custGeom>
          <a:solidFill>
            <a:srgbClr val="D9D9D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Other_5"/>
          <p:cNvSpPr/>
          <p:nvPr>
            <p:custDataLst>
              <p:tags r:id="rId5"/>
            </p:custDataLst>
          </p:nvPr>
        </p:nvSpPr>
        <p:spPr>
          <a:xfrm rot="3600000">
            <a:off x="3473649" y="2871193"/>
            <a:ext cx="1042988" cy="1203722"/>
          </a:xfrm>
          <a:custGeom>
            <a:avLst/>
            <a:gdLst>
              <a:gd name="connsiteX0" fmla="*/ 0 w 1741692"/>
              <a:gd name="connsiteY0" fmla="*/ 501633 h 2010552"/>
              <a:gd name="connsiteX1" fmla="*/ 868852 w 1741692"/>
              <a:gd name="connsiteY1" fmla="*/ 0 h 2010552"/>
              <a:gd name="connsiteX2" fmla="*/ 882832 w 1741692"/>
              <a:gd name="connsiteY2" fmla="*/ 0 h 2010552"/>
              <a:gd name="connsiteX3" fmla="*/ 1741692 w 1741692"/>
              <a:gd name="connsiteY3" fmla="*/ 495864 h 2010552"/>
              <a:gd name="connsiteX4" fmla="*/ 867186 w 1741692"/>
              <a:gd name="connsiteY4" fmla="*/ 2010552 h 2010552"/>
              <a:gd name="connsiteX5" fmla="*/ 0 w 1741692"/>
              <a:gd name="connsiteY5" fmla="*/ 501633 h 20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692" h="2010552">
                <a:moveTo>
                  <a:pt x="0" y="501633"/>
                </a:moveTo>
                <a:lnTo>
                  <a:pt x="868852" y="0"/>
                </a:lnTo>
                <a:lnTo>
                  <a:pt x="882832" y="0"/>
                </a:lnTo>
                <a:lnTo>
                  <a:pt x="1741692" y="495864"/>
                </a:lnTo>
                <a:lnTo>
                  <a:pt x="867186" y="2010552"/>
                </a:lnTo>
                <a:lnTo>
                  <a:pt x="0" y="501633"/>
                </a:lnTo>
                <a:close/>
              </a:path>
            </a:pathLst>
          </a:custGeom>
          <a:solidFill>
            <a:srgbClr val="D9D9D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6"/>
          <p:cNvSpPr/>
          <p:nvPr>
            <p:custDataLst>
              <p:tags r:id="rId6"/>
            </p:custDataLst>
          </p:nvPr>
        </p:nvSpPr>
        <p:spPr>
          <a:xfrm rot="3600000">
            <a:off x="4431508" y="3095626"/>
            <a:ext cx="1039415" cy="903684"/>
          </a:xfrm>
          <a:custGeom>
            <a:avLst/>
            <a:gdLst>
              <a:gd name="connsiteX0" fmla="*/ 0 w 1736381"/>
              <a:gd name="connsiteY0" fmla="*/ 3447 h 1507804"/>
              <a:gd name="connsiteX1" fmla="*/ 1736381 w 1736381"/>
              <a:gd name="connsiteY1" fmla="*/ 0 h 1507804"/>
              <a:gd name="connsiteX2" fmla="*/ 865850 w 1736381"/>
              <a:gd name="connsiteY2" fmla="*/ 1507804 h 1507804"/>
              <a:gd name="connsiteX3" fmla="*/ 6990 w 1736381"/>
              <a:gd name="connsiteY3" fmla="*/ 1011941 h 1507804"/>
              <a:gd name="connsiteX4" fmla="*/ 0 w 1736381"/>
              <a:gd name="connsiteY4" fmla="*/ 999834 h 1507804"/>
              <a:gd name="connsiteX5" fmla="*/ 0 w 1736381"/>
              <a:gd name="connsiteY5" fmla="*/ 3447 h 15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381" h="1507804">
                <a:moveTo>
                  <a:pt x="0" y="3447"/>
                </a:moveTo>
                <a:lnTo>
                  <a:pt x="1736381" y="0"/>
                </a:lnTo>
                <a:lnTo>
                  <a:pt x="865850" y="1507804"/>
                </a:lnTo>
                <a:lnTo>
                  <a:pt x="6990" y="1011941"/>
                </a:lnTo>
                <a:lnTo>
                  <a:pt x="0" y="999834"/>
                </a:lnTo>
                <a:lnTo>
                  <a:pt x="0" y="3447"/>
                </a:lnTo>
                <a:close/>
              </a:path>
            </a:pathLst>
          </a:custGeom>
          <a:solidFill>
            <a:srgbClr val="D9D9D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64907" y="3244454"/>
            <a:ext cx="971550" cy="972740"/>
            <a:chOff x="6619876" y="4325938"/>
            <a:chExt cx="1295400" cy="1296987"/>
          </a:xfrm>
        </p:grpSpPr>
        <p:sp>
          <p:nvSpPr>
            <p:cNvPr id="9" name="MH_Other_8"/>
            <p:cNvSpPr/>
            <p:nvPr>
              <p:custDataLst>
                <p:tags r:id="rId11"/>
              </p:custDataLst>
            </p:nvPr>
          </p:nvSpPr>
          <p:spPr>
            <a:xfrm rot="16200000">
              <a:off x="6619082" y="4326732"/>
              <a:ext cx="1296987" cy="1295400"/>
            </a:xfrm>
            <a:prstGeom prst="ellipse">
              <a:avLst/>
            </a:prstGeom>
            <a:solidFill>
              <a:srgbClr val="FFFFFF"/>
            </a:solidFill>
            <a:ln w="142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Other_9"/>
            <p:cNvSpPr/>
            <p:nvPr>
              <p:custDataLst>
                <p:tags r:id="rId12"/>
              </p:custDataLst>
            </p:nvPr>
          </p:nvSpPr>
          <p:spPr>
            <a:xfrm>
              <a:off x="7031039" y="4598989"/>
              <a:ext cx="473075" cy="750887"/>
            </a:xfrm>
            <a:custGeom>
              <a:avLst/>
              <a:gdLst/>
              <a:ahLst/>
              <a:cxnLst/>
              <a:rect l="l" t="t" r="r" b="b"/>
              <a:pathLst>
                <a:path w="612000" h="972000">
                  <a:moveTo>
                    <a:pt x="306000" y="873069"/>
                  </a:moveTo>
                  <a:cubicBezTo>
                    <a:pt x="281147" y="873069"/>
                    <a:pt x="261000" y="893216"/>
                    <a:pt x="261000" y="918069"/>
                  </a:cubicBezTo>
                  <a:cubicBezTo>
                    <a:pt x="261000" y="942922"/>
                    <a:pt x="281147" y="963069"/>
                    <a:pt x="306000" y="963069"/>
                  </a:cubicBezTo>
                  <a:cubicBezTo>
                    <a:pt x="330853" y="963069"/>
                    <a:pt x="351000" y="942922"/>
                    <a:pt x="351000" y="918069"/>
                  </a:cubicBezTo>
                  <a:cubicBezTo>
                    <a:pt x="351000" y="893216"/>
                    <a:pt x="330853" y="873069"/>
                    <a:pt x="306000" y="873069"/>
                  </a:cubicBezTo>
                  <a:close/>
                  <a:moveTo>
                    <a:pt x="54000" y="130499"/>
                  </a:moveTo>
                  <a:lnTo>
                    <a:pt x="54000" y="841501"/>
                  </a:lnTo>
                  <a:lnTo>
                    <a:pt x="558000" y="841501"/>
                  </a:lnTo>
                  <a:lnTo>
                    <a:pt x="558000" y="130499"/>
                  </a:lnTo>
                  <a:close/>
                  <a:moveTo>
                    <a:pt x="0" y="0"/>
                  </a:moveTo>
                  <a:lnTo>
                    <a:pt x="612000" y="0"/>
                  </a:lnTo>
                  <a:lnTo>
                    <a:pt x="612000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40869" y="3244455"/>
            <a:ext cx="972741" cy="972740"/>
            <a:chOff x="4187825" y="4325939"/>
            <a:chExt cx="1296988" cy="1296987"/>
          </a:xfrm>
        </p:grpSpPr>
        <p:sp>
          <p:nvSpPr>
            <p:cNvPr id="12" name="MH_Other_10"/>
            <p:cNvSpPr/>
            <p:nvPr>
              <p:custDataLst>
                <p:tags r:id="rId9"/>
              </p:custDataLst>
            </p:nvPr>
          </p:nvSpPr>
          <p:spPr>
            <a:xfrm>
              <a:off x="4187825" y="4325939"/>
              <a:ext cx="1296988" cy="1296987"/>
            </a:xfrm>
            <a:prstGeom prst="ellipse">
              <a:avLst/>
            </a:prstGeom>
            <a:solidFill>
              <a:srgbClr val="FFFFFF"/>
            </a:solidFill>
            <a:ln w="142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Other_11"/>
            <p:cNvSpPr/>
            <p:nvPr>
              <p:custDataLst>
                <p:tags r:id="rId10"/>
              </p:custDataLst>
            </p:nvPr>
          </p:nvSpPr>
          <p:spPr>
            <a:xfrm flipV="1">
              <a:off x="4510088" y="4727576"/>
              <a:ext cx="652462" cy="493713"/>
            </a:xfrm>
            <a:custGeom>
              <a:avLst/>
              <a:gdLst/>
              <a:ahLst/>
              <a:cxnLst/>
              <a:rect l="l" t="t" r="r" b="b"/>
              <a:pathLst>
                <a:path w="864096" h="654666">
                  <a:moveTo>
                    <a:pt x="599578" y="334253"/>
                  </a:moveTo>
                  <a:lnTo>
                    <a:pt x="580007" y="314682"/>
                  </a:lnTo>
                  <a:lnTo>
                    <a:pt x="759249" y="135440"/>
                  </a:lnTo>
                  <a:cubicBezTo>
                    <a:pt x="760444" y="134245"/>
                    <a:pt x="761594" y="133023"/>
                    <a:pt x="761940" y="131105"/>
                  </a:cubicBezTo>
                  <a:lnTo>
                    <a:pt x="802727" y="131105"/>
                  </a:lnTo>
                  <a:close/>
                  <a:moveTo>
                    <a:pt x="264518" y="334253"/>
                  </a:moveTo>
                  <a:lnTo>
                    <a:pt x="61370" y="131105"/>
                  </a:lnTo>
                  <a:lnTo>
                    <a:pt x="102156" y="131105"/>
                  </a:lnTo>
                  <a:lnTo>
                    <a:pt x="104846" y="135439"/>
                  </a:lnTo>
                  <a:lnTo>
                    <a:pt x="284089" y="314682"/>
                  </a:lnTo>
                  <a:close/>
                  <a:moveTo>
                    <a:pt x="75663" y="523561"/>
                  </a:moveTo>
                  <a:lnTo>
                    <a:pt x="363701" y="235523"/>
                  </a:lnTo>
                  <a:cubicBezTo>
                    <a:pt x="382052" y="217171"/>
                    <a:pt x="406106" y="207995"/>
                    <a:pt x="430158" y="207995"/>
                  </a:cubicBezTo>
                  <a:cubicBezTo>
                    <a:pt x="430789" y="207995"/>
                    <a:pt x="431421" y="208003"/>
                    <a:pt x="432049" y="208177"/>
                  </a:cubicBezTo>
                  <a:cubicBezTo>
                    <a:pt x="456725" y="207520"/>
                    <a:pt x="481562" y="216690"/>
                    <a:pt x="500395" y="235523"/>
                  </a:cubicBezTo>
                  <a:lnTo>
                    <a:pt x="788434" y="523561"/>
                  </a:lnTo>
                  <a:lnTo>
                    <a:pt x="749291" y="523561"/>
                  </a:lnTo>
                  <a:lnTo>
                    <a:pt x="491219" y="265489"/>
                  </a:lnTo>
                  <a:cubicBezTo>
                    <a:pt x="474915" y="249184"/>
                    <a:pt x="453412" y="241246"/>
                    <a:pt x="432049" y="241814"/>
                  </a:cubicBezTo>
                  <a:cubicBezTo>
                    <a:pt x="431505" y="241664"/>
                    <a:pt x="430958" y="241657"/>
                    <a:pt x="430412" y="241657"/>
                  </a:cubicBezTo>
                  <a:cubicBezTo>
                    <a:pt x="409588" y="241657"/>
                    <a:pt x="388764" y="249602"/>
                    <a:pt x="372877" y="265489"/>
                  </a:cubicBezTo>
                  <a:lnTo>
                    <a:pt x="114805" y="523561"/>
                  </a:lnTo>
                  <a:close/>
                  <a:moveTo>
                    <a:pt x="150213" y="654666"/>
                  </a:moveTo>
                  <a:lnTo>
                    <a:pt x="713883" y="654666"/>
                  </a:lnTo>
                  <a:cubicBezTo>
                    <a:pt x="796843" y="654666"/>
                    <a:pt x="864096" y="587413"/>
                    <a:pt x="864096" y="504453"/>
                  </a:cubicBezTo>
                  <a:lnTo>
                    <a:pt x="864096" y="150213"/>
                  </a:lnTo>
                  <a:cubicBezTo>
                    <a:pt x="864096" y="67253"/>
                    <a:pt x="796843" y="0"/>
                    <a:pt x="713883" y="0"/>
                  </a:cubicBezTo>
                  <a:lnTo>
                    <a:pt x="150213" y="0"/>
                  </a:lnTo>
                  <a:cubicBezTo>
                    <a:pt x="67253" y="0"/>
                    <a:pt x="0" y="67253"/>
                    <a:pt x="0" y="150213"/>
                  </a:cubicBezTo>
                  <a:lnTo>
                    <a:pt x="0" y="504453"/>
                  </a:lnTo>
                  <a:cubicBezTo>
                    <a:pt x="0" y="587413"/>
                    <a:pt x="67253" y="654666"/>
                    <a:pt x="150213" y="6546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54079" y="1569244"/>
            <a:ext cx="971550" cy="972741"/>
            <a:chOff x="5405438" y="2092325"/>
            <a:chExt cx="1295400" cy="1296988"/>
          </a:xfrm>
        </p:grpSpPr>
        <p:sp>
          <p:nvSpPr>
            <p:cNvPr id="15" name="MH_Other_7"/>
            <p:cNvSpPr/>
            <p:nvPr>
              <p:custDataLst>
                <p:tags r:id="rId7"/>
              </p:custDataLst>
            </p:nvPr>
          </p:nvSpPr>
          <p:spPr>
            <a:xfrm rot="16200000">
              <a:off x="5404644" y="2093119"/>
              <a:ext cx="1296988" cy="1295400"/>
            </a:xfrm>
            <a:prstGeom prst="ellipse">
              <a:avLst/>
            </a:prstGeom>
            <a:solidFill>
              <a:srgbClr val="FFFFFF"/>
            </a:solidFill>
            <a:ln w="142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Other_12"/>
            <p:cNvSpPr/>
            <p:nvPr>
              <p:custDataLst>
                <p:tags r:id="rId8"/>
              </p:custDataLst>
            </p:nvPr>
          </p:nvSpPr>
          <p:spPr>
            <a:xfrm>
              <a:off x="5800726" y="2417763"/>
              <a:ext cx="504825" cy="647700"/>
            </a:xfrm>
            <a:custGeom>
              <a:avLst/>
              <a:gdLst>
                <a:gd name="connsiteX0" fmla="*/ 98415 w 302991"/>
                <a:gd name="connsiteY0" fmla="*/ 281466 h 379912"/>
                <a:gd name="connsiteX1" fmla="*/ 126653 w 302991"/>
                <a:gd name="connsiteY1" fmla="*/ 305532 h 379912"/>
                <a:gd name="connsiteX2" fmla="*/ 93288 w 302991"/>
                <a:gd name="connsiteY2" fmla="*/ 372572 h 379912"/>
                <a:gd name="connsiteX3" fmla="*/ 68667 w 302991"/>
                <a:gd name="connsiteY3" fmla="*/ 379889 h 379912"/>
                <a:gd name="connsiteX4" fmla="*/ 47584 w 302991"/>
                <a:gd name="connsiteY4" fmla="*/ 375484 h 379912"/>
                <a:gd name="connsiteX5" fmla="*/ 45405 w 302991"/>
                <a:gd name="connsiteY5" fmla="*/ 374169 h 379912"/>
                <a:gd name="connsiteX6" fmla="*/ 81444 w 302991"/>
                <a:gd name="connsiteY6" fmla="*/ 341850 h 379912"/>
                <a:gd name="connsiteX7" fmla="*/ 98415 w 302991"/>
                <a:gd name="connsiteY7" fmla="*/ 281466 h 379912"/>
                <a:gd name="connsiteX8" fmla="*/ 289111 w 302991"/>
                <a:gd name="connsiteY8" fmla="*/ 22631 h 379912"/>
                <a:gd name="connsiteX9" fmla="*/ 300749 w 302991"/>
                <a:gd name="connsiteY9" fmla="*/ 44306 h 379912"/>
                <a:gd name="connsiteX10" fmla="*/ 220577 w 302991"/>
                <a:gd name="connsiteY10" fmla="*/ 123522 h 379912"/>
                <a:gd name="connsiteX11" fmla="*/ 180878 w 302991"/>
                <a:gd name="connsiteY11" fmla="*/ 104642 h 379912"/>
                <a:gd name="connsiteX12" fmla="*/ 230019 w 302991"/>
                <a:gd name="connsiteY12" fmla="*/ 84621 h 379912"/>
                <a:gd name="connsiteX13" fmla="*/ 289111 w 302991"/>
                <a:gd name="connsiteY13" fmla="*/ 22631 h 379912"/>
                <a:gd name="connsiteX14" fmla="*/ 233164 w 302991"/>
                <a:gd name="connsiteY14" fmla="*/ 306 h 379912"/>
                <a:gd name="connsiteX15" fmla="*/ 252881 w 302991"/>
                <a:gd name="connsiteY15" fmla="*/ 787 h 379912"/>
                <a:gd name="connsiteX16" fmla="*/ 283103 w 302991"/>
                <a:gd name="connsiteY16" fmla="*/ 15639 h 379912"/>
                <a:gd name="connsiteX17" fmla="*/ 226198 w 302991"/>
                <a:gd name="connsiteY17" fmla="*/ 80439 h 379912"/>
                <a:gd name="connsiteX18" fmla="*/ 175561 w 302991"/>
                <a:gd name="connsiteY18" fmla="*/ 101096 h 379912"/>
                <a:gd name="connsiteX19" fmla="*/ 159091 w 302991"/>
                <a:gd name="connsiteY19" fmla="*/ 99067 h 379912"/>
                <a:gd name="connsiteX20" fmla="*/ 78493 w 302991"/>
                <a:gd name="connsiteY20" fmla="*/ 249122 h 379912"/>
                <a:gd name="connsiteX21" fmla="*/ 89069 w 302991"/>
                <a:gd name="connsiteY21" fmla="*/ 274950 h 379912"/>
                <a:gd name="connsiteX22" fmla="*/ 88735 w 302991"/>
                <a:gd name="connsiteY22" fmla="*/ 275332 h 379912"/>
                <a:gd name="connsiteX23" fmla="*/ 76379 w 302991"/>
                <a:gd name="connsiteY23" fmla="*/ 339413 h 379912"/>
                <a:gd name="connsiteX24" fmla="*/ 39817 w 302991"/>
                <a:gd name="connsiteY24" fmla="*/ 370798 h 379912"/>
                <a:gd name="connsiteX25" fmla="*/ 21120 w 302991"/>
                <a:gd name="connsiteY25" fmla="*/ 359517 h 379912"/>
                <a:gd name="connsiteX26" fmla="*/ 21075 w 302991"/>
                <a:gd name="connsiteY26" fmla="*/ 359482 h 379912"/>
                <a:gd name="connsiteX27" fmla="*/ 10692 w 302991"/>
                <a:gd name="connsiteY27" fmla="*/ 342282 h 379912"/>
                <a:gd name="connsiteX28" fmla="*/ 7392 w 302991"/>
                <a:gd name="connsiteY28" fmla="*/ 348465 h 379912"/>
                <a:gd name="connsiteX29" fmla="*/ 3532 w 302991"/>
                <a:gd name="connsiteY29" fmla="*/ 342830 h 379912"/>
                <a:gd name="connsiteX30" fmla="*/ 8433 w 302991"/>
                <a:gd name="connsiteY30" fmla="*/ 336651 h 379912"/>
                <a:gd name="connsiteX31" fmla="*/ 1587 w 302991"/>
                <a:gd name="connsiteY31" fmla="*/ 315251 h 379912"/>
                <a:gd name="connsiteX32" fmla="*/ 211734 w 302991"/>
                <a:gd name="connsiteY32" fmla="*/ 3392 h 379912"/>
                <a:gd name="connsiteX33" fmla="*/ 233164 w 302991"/>
                <a:gd name="connsiteY33" fmla="*/ 306 h 37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2991" h="379912">
                  <a:moveTo>
                    <a:pt x="98415" y="281466"/>
                  </a:moveTo>
                  <a:cubicBezTo>
                    <a:pt x="110974" y="288691"/>
                    <a:pt x="122770" y="282691"/>
                    <a:pt x="126653" y="305532"/>
                  </a:cubicBezTo>
                  <a:cubicBezTo>
                    <a:pt x="130536" y="328374"/>
                    <a:pt x="106959" y="361016"/>
                    <a:pt x="93288" y="372572"/>
                  </a:cubicBezTo>
                  <a:cubicBezTo>
                    <a:pt x="86453" y="378350"/>
                    <a:pt x="77512" y="380148"/>
                    <a:pt x="68667" y="379889"/>
                  </a:cubicBezTo>
                  <a:lnTo>
                    <a:pt x="47584" y="375484"/>
                  </a:lnTo>
                  <a:lnTo>
                    <a:pt x="45405" y="374169"/>
                  </a:lnTo>
                  <a:lnTo>
                    <a:pt x="81444" y="341850"/>
                  </a:lnTo>
                  <a:cubicBezTo>
                    <a:pt x="97792" y="319728"/>
                    <a:pt x="104129" y="296345"/>
                    <a:pt x="98415" y="281466"/>
                  </a:cubicBezTo>
                  <a:close/>
                  <a:moveTo>
                    <a:pt x="289111" y="22631"/>
                  </a:moveTo>
                  <a:cubicBezTo>
                    <a:pt x="293809" y="28240"/>
                    <a:pt x="297593" y="35479"/>
                    <a:pt x="300749" y="44306"/>
                  </a:cubicBezTo>
                  <a:cubicBezTo>
                    <a:pt x="317122" y="90097"/>
                    <a:pt x="239084" y="124320"/>
                    <a:pt x="220577" y="123522"/>
                  </a:cubicBezTo>
                  <a:cubicBezTo>
                    <a:pt x="204737" y="122838"/>
                    <a:pt x="193118" y="114171"/>
                    <a:pt x="180878" y="104642"/>
                  </a:cubicBezTo>
                  <a:cubicBezTo>
                    <a:pt x="197087" y="100795"/>
                    <a:pt x="214097" y="93658"/>
                    <a:pt x="230019" y="84621"/>
                  </a:cubicBezTo>
                  <a:cubicBezTo>
                    <a:pt x="264389" y="65114"/>
                    <a:pt x="287307" y="40558"/>
                    <a:pt x="289111" y="22631"/>
                  </a:cubicBezTo>
                  <a:close/>
                  <a:moveTo>
                    <a:pt x="233164" y="306"/>
                  </a:moveTo>
                  <a:cubicBezTo>
                    <a:pt x="240045" y="-198"/>
                    <a:pt x="246642" y="-107"/>
                    <a:pt x="252881" y="787"/>
                  </a:cubicBezTo>
                  <a:cubicBezTo>
                    <a:pt x="264425" y="2442"/>
                    <a:pt x="274748" y="6850"/>
                    <a:pt x="283103" y="15639"/>
                  </a:cubicBezTo>
                  <a:cubicBezTo>
                    <a:pt x="289543" y="30952"/>
                    <a:pt x="265265" y="58672"/>
                    <a:pt x="226198" y="80439"/>
                  </a:cubicBezTo>
                  <a:cubicBezTo>
                    <a:pt x="209593" y="89692"/>
                    <a:pt x="191862" y="96966"/>
                    <a:pt x="175561" y="101096"/>
                  </a:cubicBezTo>
                  <a:cubicBezTo>
                    <a:pt x="170140" y="97597"/>
                    <a:pt x="164674" y="96150"/>
                    <a:pt x="159091" y="99067"/>
                  </a:cubicBezTo>
                  <a:cubicBezTo>
                    <a:pt x="139430" y="109339"/>
                    <a:pt x="84065" y="215919"/>
                    <a:pt x="78493" y="249122"/>
                  </a:cubicBezTo>
                  <a:cubicBezTo>
                    <a:pt x="76545" y="260729"/>
                    <a:pt x="81544" y="268915"/>
                    <a:pt x="89069" y="274950"/>
                  </a:cubicBezTo>
                  <a:lnTo>
                    <a:pt x="88735" y="275332"/>
                  </a:lnTo>
                  <a:cubicBezTo>
                    <a:pt x="101197" y="286232"/>
                    <a:pt x="95927" y="313565"/>
                    <a:pt x="76379" y="339413"/>
                  </a:cubicBezTo>
                  <a:lnTo>
                    <a:pt x="39817" y="370798"/>
                  </a:lnTo>
                  <a:lnTo>
                    <a:pt x="21120" y="359517"/>
                  </a:lnTo>
                  <a:lnTo>
                    <a:pt x="21075" y="359482"/>
                  </a:lnTo>
                  <a:cubicBezTo>
                    <a:pt x="16650" y="354252"/>
                    <a:pt x="13286" y="348327"/>
                    <a:pt x="10692" y="342282"/>
                  </a:cubicBezTo>
                  <a:lnTo>
                    <a:pt x="7392" y="348465"/>
                  </a:lnTo>
                  <a:lnTo>
                    <a:pt x="3532" y="342830"/>
                  </a:lnTo>
                  <a:lnTo>
                    <a:pt x="8433" y="336651"/>
                  </a:lnTo>
                  <a:cubicBezTo>
                    <a:pt x="5154" y="329021"/>
                    <a:pt x="3206" y="321424"/>
                    <a:pt x="1587" y="315251"/>
                  </a:cubicBezTo>
                  <a:cubicBezTo>
                    <a:pt x="-5454" y="288408"/>
                    <a:pt x="2283" y="61523"/>
                    <a:pt x="211734" y="3392"/>
                  </a:cubicBezTo>
                  <a:cubicBezTo>
                    <a:pt x="219115" y="1908"/>
                    <a:pt x="226282" y="810"/>
                    <a:pt x="233164" y="30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844879" y="3435295"/>
            <a:ext cx="228331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8041" y="1652453"/>
            <a:ext cx="228331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51003" y="3435295"/>
            <a:ext cx="228331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19611561">
            <a:off x="141916" y="3679029"/>
            <a:ext cx="992312" cy="993632"/>
            <a:chOff x="4735774" y="1261182"/>
            <a:chExt cx="3273777" cy="3278131"/>
          </a:xfrm>
        </p:grpSpPr>
        <p:grpSp>
          <p:nvGrpSpPr>
            <p:cNvPr id="18" name="组合 17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2" name="组合 1"/>
          <p:cNvGrpSpPr/>
          <p:nvPr/>
        </p:nvGrpSpPr>
        <p:grpSpPr>
          <a:xfrm rot="19611561">
            <a:off x="132830" y="1067448"/>
            <a:ext cx="2669019" cy="2672569"/>
            <a:chOff x="4735774" y="1261182"/>
            <a:chExt cx="3273777" cy="3278131"/>
          </a:xfrm>
        </p:grpSpPr>
        <p:grpSp>
          <p:nvGrpSpPr>
            <p:cNvPr id="10" name="组合 9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12" name="组合 11"/>
          <p:cNvGrpSpPr/>
          <p:nvPr/>
        </p:nvGrpSpPr>
        <p:grpSpPr>
          <a:xfrm rot="19611561">
            <a:off x="1256932" y="45403"/>
            <a:ext cx="992312" cy="993632"/>
            <a:chOff x="4735774" y="1261182"/>
            <a:chExt cx="3273777" cy="3278131"/>
          </a:xfrm>
        </p:grpSpPr>
        <p:grpSp>
          <p:nvGrpSpPr>
            <p:cNvPr id="13" name="组合 12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sp>
        <p:nvSpPr>
          <p:cNvPr id="22" name="文本框 21"/>
          <p:cNvSpPr txBox="1"/>
          <p:nvPr/>
        </p:nvSpPr>
        <p:spPr>
          <a:xfrm>
            <a:off x="4304226" y="2200702"/>
            <a:ext cx="3850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50689" y="1092706"/>
            <a:ext cx="507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3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9873" y="2023882"/>
            <a:ext cx="2649890" cy="2368436"/>
            <a:chOff x="4719873" y="2023882"/>
            <a:chExt cx="2649890" cy="2368436"/>
          </a:xfrm>
        </p:grpSpPr>
        <p:sp>
          <p:nvSpPr>
            <p:cNvPr id="3" name="Oval 8"/>
            <p:cNvSpPr/>
            <p:nvPr/>
          </p:nvSpPr>
          <p:spPr>
            <a:xfrm>
              <a:off x="4733783" y="2023882"/>
              <a:ext cx="463022" cy="463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4719873" y="2126817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rgbClr val="EEECE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82%</a:t>
              </a:r>
              <a:endParaRPr lang="en-GB" sz="1200" b="1">
                <a:solidFill>
                  <a:srgbClr val="EEECE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" name="Group 36"/>
            <p:cNvGrpSpPr/>
            <p:nvPr/>
          </p:nvGrpSpPr>
          <p:grpSpPr>
            <a:xfrm>
              <a:off x="5332471" y="2029332"/>
              <a:ext cx="2037292" cy="2362986"/>
              <a:chOff x="7346437" y="3001349"/>
              <a:chExt cx="3325083" cy="3856651"/>
            </a:xfrm>
          </p:grpSpPr>
          <p:sp>
            <p:nvSpPr>
              <p:cNvPr id="6" name="Freeform 5"/>
              <p:cNvSpPr/>
              <p:nvPr/>
            </p:nvSpPr>
            <p:spPr>
              <a:xfrm rot="16200000">
                <a:off x="7080653" y="3267133"/>
                <a:ext cx="3856651" cy="3325083"/>
              </a:xfrm>
              <a:custGeom>
                <a:avLst/>
                <a:gdLst>
                  <a:gd name="connsiteX0" fmla="*/ 4242316 w 4242316"/>
                  <a:gd name="connsiteY0" fmla="*/ 562708 h 3657591"/>
                  <a:gd name="connsiteX1" fmla="*/ 4117817 w 4242316"/>
                  <a:gd name="connsiteY1" fmla="*/ 562708 h 3657591"/>
                  <a:gd name="connsiteX2" fmla="*/ 4117817 w 4242316"/>
                  <a:gd name="connsiteY2" fmla="*/ 3094883 h 3657591"/>
                  <a:gd name="connsiteX3" fmla="*/ 3555109 w 4242316"/>
                  <a:gd name="connsiteY3" fmla="*/ 3657591 h 3657591"/>
                  <a:gd name="connsiteX4" fmla="*/ 0 w 4242316"/>
                  <a:gd name="connsiteY4" fmla="*/ 3657591 h 3657591"/>
                  <a:gd name="connsiteX5" fmla="*/ 0 w 4242316"/>
                  <a:gd name="connsiteY5" fmla="*/ 3094883 h 3657591"/>
                  <a:gd name="connsiteX6" fmla="*/ 3555109 w 4242316"/>
                  <a:gd name="connsiteY6" fmla="*/ 3094883 h 3657591"/>
                  <a:gd name="connsiteX7" fmla="*/ 3555109 w 4242316"/>
                  <a:gd name="connsiteY7" fmla="*/ 562708 h 3657591"/>
                  <a:gd name="connsiteX8" fmla="*/ 3430609 w 4242316"/>
                  <a:gd name="connsiteY8" fmla="*/ 562708 h 3657591"/>
                  <a:gd name="connsiteX9" fmla="*/ 3836463 w 4242316"/>
                  <a:gd name="connsiteY9" fmla="*/ 0 h 365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316" h="3657591">
                    <a:moveTo>
                      <a:pt x="4242316" y="562708"/>
                    </a:moveTo>
                    <a:lnTo>
                      <a:pt x="4117817" y="562708"/>
                    </a:lnTo>
                    <a:lnTo>
                      <a:pt x="4117817" y="3094883"/>
                    </a:lnTo>
                    <a:lnTo>
                      <a:pt x="3555109" y="3657591"/>
                    </a:lnTo>
                    <a:lnTo>
                      <a:pt x="0" y="3657591"/>
                    </a:lnTo>
                    <a:lnTo>
                      <a:pt x="0" y="3094883"/>
                    </a:lnTo>
                    <a:lnTo>
                      <a:pt x="3555109" y="3094883"/>
                    </a:lnTo>
                    <a:lnTo>
                      <a:pt x="3555109" y="562708"/>
                    </a:lnTo>
                    <a:lnTo>
                      <a:pt x="3430609" y="562708"/>
                    </a:lnTo>
                    <a:lnTo>
                      <a:pt x="38364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15"/>
              <p:cNvSpPr>
                <a:spLocks noEditPoints="1"/>
              </p:cNvSpPr>
              <p:nvPr/>
            </p:nvSpPr>
            <p:spPr bwMode="auto">
              <a:xfrm>
                <a:off x="8114763" y="3219375"/>
                <a:ext cx="352166" cy="301858"/>
              </a:xfrm>
              <a:custGeom>
                <a:avLst/>
                <a:gdLst>
                  <a:gd name="T0" fmla="*/ 4 w 94"/>
                  <a:gd name="T1" fmla="*/ 19 h 81"/>
                  <a:gd name="T2" fmla="*/ 46 w 94"/>
                  <a:gd name="T3" fmla="*/ 19 h 81"/>
                  <a:gd name="T4" fmla="*/ 50 w 94"/>
                  <a:gd name="T5" fmla="*/ 16 h 81"/>
                  <a:gd name="T6" fmla="*/ 73 w 94"/>
                  <a:gd name="T7" fmla="*/ 0 h 81"/>
                  <a:gd name="T8" fmla="*/ 73 w 94"/>
                  <a:gd name="T9" fmla="*/ 33 h 81"/>
                  <a:gd name="T10" fmla="*/ 73 w 94"/>
                  <a:gd name="T11" fmla="*/ 66 h 81"/>
                  <a:gd name="T12" fmla="*/ 50 w 94"/>
                  <a:gd name="T13" fmla="*/ 49 h 81"/>
                  <a:gd name="T14" fmla="*/ 46 w 94"/>
                  <a:gd name="T15" fmla="*/ 47 h 81"/>
                  <a:gd name="T16" fmla="*/ 33 w 94"/>
                  <a:gd name="T17" fmla="*/ 47 h 81"/>
                  <a:gd name="T18" fmla="*/ 40 w 94"/>
                  <a:gd name="T19" fmla="*/ 70 h 81"/>
                  <a:gd name="T20" fmla="*/ 45 w 94"/>
                  <a:gd name="T21" fmla="*/ 70 h 81"/>
                  <a:gd name="T22" fmla="*/ 45 w 94"/>
                  <a:gd name="T23" fmla="*/ 81 h 81"/>
                  <a:gd name="T24" fmla="*/ 43 w 94"/>
                  <a:gd name="T25" fmla="*/ 81 h 81"/>
                  <a:gd name="T26" fmla="*/ 21 w 94"/>
                  <a:gd name="T27" fmla="*/ 81 h 81"/>
                  <a:gd name="T28" fmla="*/ 11 w 94"/>
                  <a:gd name="T29" fmla="*/ 47 h 81"/>
                  <a:gd name="T30" fmla="*/ 4 w 94"/>
                  <a:gd name="T31" fmla="*/ 47 h 81"/>
                  <a:gd name="T32" fmla="*/ 4 w 94"/>
                  <a:gd name="T33" fmla="*/ 19 h 81"/>
                  <a:gd name="T34" fmla="*/ 87 w 94"/>
                  <a:gd name="T35" fmla="*/ 23 h 81"/>
                  <a:gd name="T36" fmla="*/ 94 w 94"/>
                  <a:gd name="T37" fmla="*/ 33 h 81"/>
                  <a:gd name="T38" fmla="*/ 87 w 94"/>
                  <a:gd name="T39" fmla="*/ 43 h 81"/>
                  <a:gd name="T40" fmla="*/ 87 w 94"/>
                  <a:gd name="T41" fmla="*/ 66 h 81"/>
                  <a:gd name="T42" fmla="*/ 78 w 94"/>
                  <a:gd name="T43" fmla="*/ 66 h 81"/>
                  <a:gd name="T44" fmla="*/ 78 w 94"/>
                  <a:gd name="T45" fmla="*/ 0 h 81"/>
                  <a:gd name="T46" fmla="*/ 87 w 94"/>
                  <a:gd name="T47" fmla="*/ 0 h 81"/>
                  <a:gd name="T48" fmla="*/ 87 w 94"/>
                  <a:gd name="T49" fmla="*/ 23 h 81"/>
                  <a:gd name="T50" fmla="*/ 46 w 94"/>
                  <a:gd name="T51" fmla="*/ 49 h 81"/>
                  <a:gd name="T52" fmla="*/ 37 w 94"/>
                  <a:gd name="T53" fmla="*/ 49 h 81"/>
                  <a:gd name="T54" fmla="*/ 40 w 94"/>
                  <a:gd name="T55" fmla="*/ 61 h 81"/>
                  <a:gd name="T56" fmla="*/ 43 w 94"/>
                  <a:gd name="T57" fmla="*/ 61 h 81"/>
                  <a:gd name="T58" fmla="*/ 43 w 94"/>
                  <a:gd name="T59" fmla="*/ 57 h 81"/>
                  <a:gd name="T60" fmla="*/ 46 w 94"/>
                  <a:gd name="T61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81">
                    <a:moveTo>
                      <a:pt x="4" y="1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0" y="37"/>
                      <a:pt x="0" y="28"/>
                      <a:pt x="4" y="19"/>
                    </a:cubicBezTo>
                    <a:close/>
                    <a:moveTo>
                      <a:pt x="87" y="23"/>
                    </a:moveTo>
                    <a:cubicBezTo>
                      <a:pt x="91" y="24"/>
                      <a:pt x="94" y="28"/>
                      <a:pt x="94" y="33"/>
                    </a:cubicBezTo>
                    <a:cubicBezTo>
                      <a:pt x="94" y="38"/>
                      <a:pt x="91" y="42"/>
                      <a:pt x="87" y="43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23"/>
                      <a:pt x="87" y="23"/>
                      <a:pt x="87" y="23"/>
                    </a:cubicBezTo>
                    <a:close/>
                    <a:moveTo>
                      <a:pt x="46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57"/>
                      <a:pt x="43" y="57"/>
                      <a:pt x="43" y="57"/>
                    </a:cubicBezTo>
                    <a:lnTo>
                      <a:pt x="46" y="4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719873" y="2607228"/>
            <a:ext cx="2218925" cy="1785089"/>
            <a:chOff x="4719873" y="2607228"/>
            <a:chExt cx="2218925" cy="1785089"/>
          </a:xfrm>
        </p:grpSpPr>
        <p:sp>
          <p:nvSpPr>
            <p:cNvPr id="9" name="Oval 10"/>
            <p:cNvSpPr/>
            <p:nvPr/>
          </p:nvSpPr>
          <p:spPr>
            <a:xfrm>
              <a:off x="4733782" y="2607228"/>
              <a:ext cx="463022" cy="4630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4719873" y="271142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rgbClr val="EEECE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en-GB" sz="1200" b="1">
                <a:solidFill>
                  <a:srgbClr val="EEECE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roup 37"/>
            <p:cNvGrpSpPr/>
            <p:nvPr/>
          </p:nvGrpSpPr>
          <p:grpSpPr>
            <a:xfrm>
              <a:off x="5332470" y="2615413"/>
              <a:ext cx="1606328" cy="1776904"/>
              <a:chOff x="7346434" y="3957897"/>
              <a:chExt cx="2621703" cy="2900101"/>
            </a:xfrm>
          </p:grpSpPr>
          <p:sp>
            <p:nvSpPr>
              <p:cNvPr id="12" name="Freeform 4"/>
              <p:cNvSpPr/>
              <p:nvPr/>
            </p:nvSpPr>
            <p:spPr>
              <a:xfrm rot="16200000">
                <a:off x="7207235" y="4097096"/>
                <a:ext cx="2900101" cy="2621703"/>
              </a:xfrm>
              <a:custGeom>
                <a:avLst/>
                <a:gdLst>
                  <a:gd name="connsiteX0" fmla="*/ 2496508 w 3190111"/>
                  <a:gd name="connsiteY0" fmla="*/ 2321164 h 2883873"/>
                  <a:gd name="connsiteX1" fmla="*/ 2496508 w 3190111"/>
                  <a:gd name="connsiteY1" fmla="*/ 2883872 h 2883873"/>
                  <a:gd name="connsiteX2" fmla="*/ 0 w 3190111"/>
                  <a:gd name="connsiteY2" fmla="*/ 2883872 h 2883873"/>
                  <a:gd name="connsiteX3" fmla="*/ 0 w 3190111"/>
                  <a:gd name="connsiteY3" fmla="*/ 2321164 h 2883873"/>
                  <a:gd name="connsiteX4" fmla="*/ 3190111 w 3190111"/>
                  <a:gd name="connsiteY4" fmla="*/ 562708 h 2883873"/>
                  <a:gd name="connsiteX5" fmla="*/ 3062414 w 3190111"/>
                  <a:gd name="connsiteY5" fmla="*/ 562708 h 2883873"/>
                  <a:gd name="connsiteX6" fmla="*/ 3062414 w 3190111"/>
                  <a:gd name="connsiteY6" fmla="*/ 2321165 h 2883873"/>
                  <a:gd name="connsiteX7" fmla="*/ 3065612 w 3190111"/>
                  <a:gd name="connsiteY7" fmla="*/ 2321165 h 2883873"/>
                  <a:gd name="connsiteX8" fmla="*/ 2499706 w 3190111"/>
                  <a:gd name="connsiteY8" fmla="*/ 2883873 h 2883873"/>
                  <a:gd name="connsiteX9" fmla="*/ 2499706 w 3190111"/>
                  <a:gd name="connsiteY9" fmla="*/ 2321165 h 2883873"/>
                  <a:gd name="connsiteX10" fmla="*/ 2499706 w 3190111"/>
                  <a:gd name="connsiteY10" fmla="*/ 562708 h 2883873"/>
                  <a:gd name="connsiteX11" fmla="*/ 2378404 w 3190111"/>
                  <a:gd name="connsiteY11" fmla="*/ 562708 h 2883873"/>
                  <a:gd name="connsiteX12" fmla="*/ 2784258 w 3190111"/>
                  <a:gd name="connsiteY12" fmla="*/ 0 h 288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111" h="2883873">
                    <a:moveTo>
                      <a:pt x="2496508" y="2321164"/>
                    </a:moveTo>
                    <a:lnTo>
                      <a:pt x="2496508" y="2883872"/>
                    </a:lnTo>
                    <a:lnTo>
                      <a:pt x="0" y="2883872"/>
                    </a:lnTo>
                    <a:lnTo>
                      <a:pt x="0" y="2321164"/>
                    </a:lnTo>
                    <a:close/>
                    <a:moveTo>
                      <a:pt x="3190111" y="562708"/>
                    </a:moveTo>
                    <a:lnTo>
                      <a:pt x="3062414" y="562708"/>
                    </a:lnTo>
                    <a:lnTo>
                      <a:pt x="3062414" y="2321165"/>
                    </a:lnTo>
                    <a:lnTo>
                      <a:pt x="3065612" y="2321165"/>
                    </a:lnTo>
                    <a:lnTo>
                      <a:pt x="2499706" y="2883873"/>
                    </a:lnTo>
                    <a:lnTo>
                      <a:pt x="2499706" y="2321165"/>
                    </a:lnTo>
                    <a:lnTo>
                      <a:pt x="2499706" y="562708"/>
                    </a:lnTo>
                    <a:lnTo>
                      <a:pt x="2378404" y="562708"/>
                    </a:lnTo>
                    <a:lnTo>
                      <a:pt x="27842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6"/>
              <p:cNvSpPr>
                <a:spLocks noEditPoints="1"/>
              </p:cNvSpPr>
              <p:nvPr/>
            </p:nvSpPr>
            <p:spPr bwMode="auto">
              <a:xfrm>
                <a:off x="8101752" y="4176428"/>
                <a:ext cx="378190" cy="338289"/>
              </a:xfrm>
              <a:custGeom>
                <a:avLst/>
                <a:gdLst>
                  <a:gd name="T0" fmla="*/ 36 w 101"/>
                  <a:gd name="T1" fmla="*/ 77 h 90"/>
                  <a:gd name="T2" fmla="*/ 39 w 101"/>
                  <a:gd name="T3" fmla="*/ 80 h 90"/>
                  <a:gd name="T4" fmla="*/ 42 w 101"/>
                  <a:gd name="T5" fmla="*/ 80 h 90"/>
                  <a:gd name="T6" fmla="*/ 44 w 101"/>
                  <a:gd name="T7" fmla="*/ 79 h 90"/>
                  <a:gd name="T8" fmla="*/ 46 w 101"/>
                  <a:gd name="T9" fmla="*/ 75 h 90"/>
                  <a:gd name="T10" fmla="*/ 46 w 101"/>
                  <a:gd name="T11" fmla="*/ 75 h 90"/>
                  <a:gd name="T12" fmla="*/ 46 w 101"/>
                  <a:gd name="T13" fmla="*/ 47 h 90"/>
                  <a:gd name="T14" fmla="*/ 30 w 101"/>
                  <a:gd name="T15" fmla="*/ 52 h 90"/>
                  <a:gd name="T16" fmla="*/ 0 w 101"/>
                  <a:gd name="T17" fmla="*/ 52 h 90"/>
                  <a:gd name="T18" fmla="*/ 44 w 101"/>
                  <a:gd name="T19" fmla="*/ 6 h 90"/>
                  <a:gd name="T20" fmla="*/ 46 w 101"/>
                  <a:gd name="T21" fmla="*/ 0 h 90"/>
                  <a:gd name="T22" fmla="*/ 55 w 101"/>
                  <a:gd name="T23" fmla="*/ 0 h 90"/>
                  <a:gd name="T24" fmla="*/ 57 w 101"/>
                  <a:gd name="T25" fmla="*/ 6 h 90"/>
                  <a:gd name="T26" fmla="*/ 101 w 101"/>
                  <a:gd name="T27" fmla="*/ 52 h 90"/>
                  <a:gd name="T28" fmla="*/ 72 w 101"/>
                  <a:gd name="T29" fmla="*/ 52 h 90"/>
                  <a:gd name="T30" fmla="*/ 56 w 101"/>
                  <a:gd name="T31" fmla="*/ 47 h 90"/>
                  <a:gd name="T32" fmla="*/ 56 w 101"/>
                  <a:gd name="T33" fmla="*/ 75 h 90"/>
                  <a:gd name="T34" fmla="*/ 56 w 101"/>
                  <a:gd name="T35" fmla="*/ 75 h 90"/>
                  <a:gd name="T36" fmla="*/ 50 w 101"/>
                  <a:gd name="T37" fmla="*/ 88 h 90"/>
                  <a:gd name="T38" fmla="*/ 43 w 101"/>
                  <a:gd name="T39" fmla="*/ 90 h 90"/>
                  <a:gd name="T40" fmla="*/ 36 w 101"/>
                  <a:gd name="T41" fmla="*/ 89 h 90"/>
                  <a:gd name="T42" fmla="*/ 26 w 101"/>
                  <a:gd name="T43" fmla="*/ 79 h 90"/>
                  <a:gd name="T44" fmla="*/ 36 w 101"/>
                  <a:gd name="T45" fmla="*/ 77 h 90"/>
                  <a:gd name="T46" fmla="*/ 72 w 101"/>
                  <a:gd name="T47" fmla="*/ 43 h 90"/>
                  <a:gd name="T48" fmla="*/ 80 w 101"/>
                  <a:gd name="T49" fmla="*/ 41 h 90"/>
                  <a:gd name="T50" fmla="*/ 57 w 101"/>
                  <a:gd name="T51" fmla="*/ 13 h 90"/>
                  <a:gd name="T52" fmla="*/ 72 w 101"/>
                  <a:gd name="T53" fmla="*/ 43 h 90"/>
                  <a:gd name="T54" fmla="*/ 10 w 101"/>
                  <a:gd name="T55" fmla="*/ 40 h 90"/>
                  <a:gd name="T56" fmla="*/ 20 w 101"/>
                  <a:gd name="T57" fmla="*/ 39 h 90"/>
                  <a:gd name="T58" fmla="*/ 33 w 101"/>
                  <a:gd name="T59" fmla="*/ 16 h 90"/>
                  <a:gd name="T60" fmla="*/ 10 w 101"/>
                  <a:gd name="T61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90">
                    <a:moveTo>
                      <a:pt x="36" y="77"/>
                    </a:moveTo>
                    <a:cubicBezTo>
                      <a:pt x="36" y="78"/>
                      <a:pt x="37" y="79"/>
                      <a:pt x="39" y="80"/>
                    </a:cubicBezTo>
                    <a:cubicBezTo>
                      <a:pt x="40" y="80"/>
                      <a:pt x="41" y="80"/>
                      <a:pt x="42" y="80"/>
                    </a:cubicBezTo>
                    <a:cubicBezTo>
                      <a:pt x="43" y="80"/>
                      <a:pt x="43" y="79"/>
                      <a:pt x="44" y="79"/>
                    </a:cubicBezTo>
                    <a:cubicBezTo>
                      <a:pt x="45" y="78"/>
                      <a:pt x="46" y="77"/>
                      <a:pt x="4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9" y="47"/>
                      <a:pt x="34" y="49"/>
                      <a:pt x="30" y="52"/>
                    </a:cubicBezTo>
                    <a:cubicBezTo>
                      <a:pt x="19" y="47"/>
                      <a:pt x="9" y="47"/>
                      <a:pt x="0" y="52"/>
                    </a:cubicBezTo>
                    <a:cubicBezTo>
                      <a:pt x="2" y="26"/>
                      <a:pt x="16" y="9"/>
                      <a:pt x="44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85" y="9"/>
                      <a:pt x="99" y="26"/>
                      <a:pt x="101" y="52"/>
                    </a:cubicBezTo>
                    <a:cubicBezTo>
                      <a:pt x="92" y="47"/>
                      <a:pt x="83" y="47"/>
                      <a:pt x="72" y="52"/>
                    </a:cubicBezTo>
                    <a:cubicBezTo>
                      <a:pt x="67" y="49"/>
                      <a:pt x="63" y="47"/>
                      <a:pt x="56" y="47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81"/>
                      <a:pt x="54" y="85"/>
                      <a:pt x="50" y="88"/>
                    </a:cubicBezTo>
                    <a:cubicBezTo>
                      <a:pt x="48" y="89"/>
                      <a:pt x="45" y="90"/>
                      <a:pt x="43" y="90"/>
                    </a:cubicBezTo>
                    <a:cubicBezTo>
                      <a:pt x="40" y="90"/>
                      <a:pt x="38" y="90"/>
                      <a:pt x="36" y="89"/>
                    </a:cubicBezTo>
                    <a:cubicBezTo>
                      <a:pt x="31" y="88"/>
                      <a:pt x="27" y="84"/>
                      <a:pt x="26" y="79"/>
                    </a:cubicBezTo>
                    <a:cubicBezTo>
                      <a:pt x="36" y="77"/>
                      <a:pt x="36" y="77"/>
                      <a:pt x="36" y="77"/>
                    </a:cubicBezTo>
                    <a:close/>
                    <a:moveTo>
                      <a:pt x="72" y="43"/>
                    </a:moveTo>
                    <a:cubicBezTo>
                      <a:pt x="75" y="42"/>
                      <a:pt x="77" y="41"/>
                      <a:pt x="80" y="41"/>
                    </a:cubicBezTo>
                    <a:cubicBezTo>
                      <a:pt x="78" y="23"/>
                      <a:pt x="69" y="16"/>
                      <a:pt x="57" y="13"/>
                    </a:cubicBezTo>
                    <a:cubicBezTo>
                      <a:pt x="67" y="20"/>
                      <a:pt x="73" y="29"/>
                      <a:pt x="72" y="43"/>
                    </a:cubicBezTo>
                    <a:close/>
                    <a:moveTo>
                      <a:pt x="10" y="40"/>
                    </a:moveTo>
                    <a:cubicBezTo>
                      <a:pt x="14" y="40"/>
                      <a:pt x="17" y="40"/>
                      <a:pt x="20" y="39"/>
                    </a:cubicBezTo>
                    <a:cubicBezTo>
                      <a:pt x="25" y="31"/>
                      <a:pt x="29" y="23"/>
                      <a:pt x="33" y="16"/>
                    </a:cubicBezTo>
                    <a:cubicBezTo>
                      <a:pt x="20" y="19"/>
                      <a:pt x="13" y="27"/>
                      <a:pt x="10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719873" y="1380880"/>
            <a:ext cx="3080855" cy="2951781"/>
            <a:chOff x="5332469" y="1273417"/>
            <a:chExt cx="3080855" cy="2951781"/>
          </a:xfrm>
        </p:grpSpPr>
        <p:grpSp>
          <p:nvGrpSpPr>
            <p:cNvPr id="14" name="组合 13"/>
            <p:cNvGrpSpPr/>
            <p:nvPr/>
          </p:nvGrpSpPr>
          <p:grpSpPr>
            <a:xfrm>
              <a:off x="5332469" y="1273417"/>
              <a:ext cx="3080855" cy="2951781"/>
              <a:chOff x="4719873" y="1440537"/>
              <a:chExt cx="3080855" cy="2951781"/>
            </a:xfrm>
          </p:grpSpPr>
          <p:sp>
            <p:nvSpPr>
              <p:cNvPr id="15" name="Oval 7"/>
              <p:cNvSpPr/>
              <p:nvPr/>
            </p:nvSpPr>
            <p:spPr>
              <a:xfrm>
                <a:off x="4733783" y="1440537"/>
                <a:ext cx="463022" cy="4630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1"/>
              <p:cNvSpPr txBox="1"/>
              <p:nvPr/>
            </p:nvSpPr>
            <p:spPr>
              <a:xfrm>
                <a:off x="4719873" y="1543473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rgbClr val="EEECE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93%</a:t>
                </a:r>
                <a:endParaRPr lang="en-GB" sz="1200" b="1">
                  <a:solidFill>
                    <a:srgbClr val="EEECE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>
              <a:xfrm rot="16200000">
                <a:off x="5093434" y="1685024"/>
                <a:ext cx="2946332" cy="2468256"/>
              </a:xfrm>
              <a:custGeom>
                <a:avLst/>
                <a:gdLst>
                  <a:gd name="connsiteX0" fmla="*/ 5289608 w 5289608"/>
                  <a:gd name="connsiteY0" fmla="*/ 562708 h 4431309"/>
                  <a:gd name="connsiteX1" fmla="*/ 5165108 w 5289608"/>
                  <a:gd name="connsiteY1" fmla="*/ 562708 h 4431309"/>
                  <a:gd name="connsiteX2" fmla="*/ 5165108 w 5289608"/>
                  <a:gd name="connsiteY2" fmla="*/ 3868601 h 4431309"/>
                  <a:gd name="connsiteX3" fmla="*/ 4602401 w 5289608"/>
                  <a:gd name="connsiteY3" fmla="*/ 4431309 h 4431309"/>
                  <a:gd name="connsiteX4" fmla="*/ 0 w 5289608"/>
                  <a:gd name="connsiteY4" fmla="*/ 4431309 h 4431309"/>
                  <a:gd name="connsiteX5" fmla="*/ 0 w 5289608"/>
                  <a:gd name="connsiteY5" fmla="*/ 3868601 h 4431309"/>
                  <a:gd name="connsiteX6" fmla="*/ 4602401 w 5289608"/>
                  <a:gd name="connsiteY6" fmla="*/ 3868601 h 4431309"/>
                  <a:gd name="connsiteX7" fmla="*/ 4602401 w 5289608"/>
                  <a:gd name="connsiteY7" fmla="*/ 562708 h 4431309"/>
                  <a:gd name="connsiteX8" fmla="*/ 4477901 w 5289608"/>
                  <a:gd name="connsiteY8" fmla="*/ 562708 h 4431309"/>
                  <a:gd name="connsiteX9" fmla="*/ 4883755 w 5289608"/>
                  <a:gd name="connsiteY9" fmla="*/ 0 h 443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89608" h="4431309">
                    <a:moveTo>
                      <a:pt x="5289608" y="562708"/>
                    </a:moveTo>
                    <a:lnTo>
                      <a:pt x="5165108" y="562708"/>
                    </a:lnTo>
                    <a:lnTo>
                      <a:pt x="5165108" y="3868601"/>
                    </a:lnTo>
                    <a:lnTo>
                      <a:pt x="4602401" y="4431309"/>
                    </a:lnTo>
                    <a:lnTo>
                      <a:pt x="0" y="4431309"/>
                    </a:lnTo>
                    <a:lnTo>
                      <a:pt x="0" y="3868601"/>
                    </a:lnTo>
                    <a:lnTo>
                      <a:pt x="4602401" y="3868601"/>
                    </a:lnTo>
                    <a:lnTo>
                      <a:pt x="4602401" y="562708"/>
                    </a:lnTo>
                    <a:lnTo>
                      <a:pt x="4477901" y="562708"/>
                    </a:lnTo>
                    <a:lnTo>
                      <a:pt x="488375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57664" y="1393496"/>
              <a:ext cx="226403" cy="228530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19873" y="3193088"/>
            <a:ext cx="1787959" cy="1199230"/>
            <a:chOff x="4719873" y="3193088"/>
            <a:chExt cx="1787959" cy="1199230"/>
          </a:xfrm>
        </p:grpSpPr>
        <p:sp>
          <p:nvSpPr>
            <p:cNvPr id="20" name="Oval 9"/>
            <p:cNvSpPr/>
            <p:nvPr/>
          </p:nvSpPr>
          <p:spPr>
            <a:xfrm>
              <a:off x="4733783" y="3193088"/>
              <a:ext cx="463022" cy="4630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4719873" y="3296024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rgbClr val="EEECE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68%</a:t>
              </a:r>
              <a:endParaRPr lang="en-GB" sz="1200" b="1">
                <a:solidFill>
                  <a:srgbClr val="EEECE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2" name="Group 38"/>
            <p:cNvGrpSpPr/>
            <p:nvPr/>
          </p:nvGrpSpPr>
          <p:grpSpPr>
            <a:xfrm>
              <a:off x="5332469" y="3198538"/>
              <a:ext cx="1175363" cy="1193780"/>
              <a:chOff x="7346434" y="4909620"/>
              <a:chExt cx="1918320" cy="1948378"/>
            </a:xfrm>
          </p:grpSpPr>
          <p:sp>
            <p:nvSpPr>
              <p:cNvPr id="23" name="Freeform 3"/>
              <p:cNvSpPr/>
              <p:nvPr/>
            </p:nvSpPr>
            <p:spPr>
              <a:xfrm rot="16200000">
                <a:off x="7331405" y="4924649"/>
                <a:ext cx="1948378" cy="1918320"/>
              </a:xfrm>
              <a:custGeom>
                <a:avLst/>
                <a:gdLst>
                  <a:gd name="connsiteX0" fmla="*/ 2143216 w 2143216"/>
                  <a:gd name="connsiteY0" fmla="*/ 562708 h 2110152"/>
                  <a:gd name="connsiteX1" fmla="*/ 2018715 w 2143216"/>
                  <a:gd name="connsiteY1" fmla="*/ 562708 h 2110152"/>
                  <a:gd name="connsiteX2" fmla="*/ 2018715 w 2143216"/>
                  <a:gd name="connsiteY2" fmla="*/ 1547444 h 2110152"/>
                  <a:gd name="connsiteX3" fmla="*/ 1456007 w 2143216"/>
                  <a:gd name="connsiteY3" fmla="*/ 2110152 h 2110152"/>
                  <a:gd name="connsiteX4" fmla="*/ 1456007 w 2143216"/>
                  <a:gd name="connsiteY4" fmla="*/ 2110151 h 2110152"/>
                  <a:gd name="connsiteX5" fmla="*/ 0 w 2143216"/>
                  <a:gd name="connsiteY5" fmla="*/ 2110151 h 2110152"/>
                  <a:gd name="connsiteX6" fmla="*/ 0 w 2143216"/>
                  <a:gd name="connsiteY6" fmla="*/ 1547443 h 2110152"/>
                  <a:gd name="connsiteX7" fmla="*/ 1456007 w 2143216"/>
                  <a:gd name="connsiteY7" fmla="*/ 1547443 h 2110152"/>
                  <a:gd name="connsiteX8" fmla="*/ 1456007 w 2143216"/>
                  <a:gd name="connsiteY8" fmla="*/ 562708 h 2110152"/>
                  <a:gd name="connsiteX9" fmla="*/ 1331509 w 2143216"/>
                  <a:gd name="connsiteY9" fmla="*/ 562708 h 2110152"/>
                  <a:gd name="connsiteX10" fmla="*/ 1737363 w 2143216"/>
                  <a:gd name="connsiteY10" fmla="*/ 0 h 211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3216" h="2110152">
                    <a:moveTo>
                      <a:pt x="2143216" y="562708"/>
                    </a:moveTo>
                    <a:lnTo>
                      <a:pt x="2018715" y="562708"/>
                    </a:lnTo>
                    <a:lnTo>
                      <a:pt x="2018715" y="1547444"/>
                    </a:lnTo>
                    <a:lnTo>
                      <a:pt x="1456007" y="2110152"/>
                    </a:lnTo>
                    <a:lnTo>
                      <a:pt x="1456007" y="2110151"/>
                    </a:lnTo>
                    <a:lnTo>
                      <a:pt x="0" y="2110151"/>
                    </a:lnTo>
                    <a:lnTo>
                      <a:pt x="0" y="1547443"/>
                    </a:lnTo>
                    <a:lnTo>
                      <a:pt x="1456007" y="1547443"/>
                    </a:lnTo>
                    <a:lnTo>
                      <a:pt x="1456007" y="562708"/>
                    </a:lnTo>
                    <a:lnTo>
                      <a:pt x="1331509" y="562708"/>
                    </a:lnTo>
                    <a:lnTo>
                      <a:pt x="17373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8091344" y="5076469"/>
                <a:ext cx="399007" cy="404213"/>
              </a:xfrm>
              <a:custGeom>
                <a:avLst/>
                <a:gdLst>
                  <a:gd name="T0" fmla="*/ 94 w 107"/>
                  <a:gd name="T1" fmla="*/ 30 h 108"/>
                  <a:gd name="T2" fmla="*/ 77 w 107"/>
                  <a:gd name="T3" fmla="*/ 95 h 108"/>
                  <a:gd name="T4" fmla="*/ 13 w 107"/>
                  <a:gd name="T5" fmla="*/ 77 h 108"/>
                  <a:gd name="T6" fmla="*/ 30 w 107"/>
                  <a:gd name="T7" fmla="*/ 13 h 108"/>
                  <a:gd name="T8" fmla="*/ 94 w 107"/>
                  <a:gd name="T9" fmla="*/ 30 h 108"/>
                  <a:gd name="T10" fmla="*/ 68 w 107"/>
                  <a:gd name="T11" fmla="*/ 46 h 108"/>
                  <a:gd name="T12" fmla="*/ 68 w 107"/>
                  <a:gd name="T13" fmla="*/ 46 h 108"/>
                  <a:gd name="T14" fmla="*/ 58 w 107"/>
                  <a:gd name="T15" fmla="*/ 38 h 108"/>
                  <a:gd name="T16" fmla="*/ 45 w 107"/>
                  <a:gd name="T17" fmla="*/ 40 h 108"/>
                  <a:gd name="T18" fmla="*/ 45 w 107"/>
                  <a:gd name="T19" fmla="*/ 40 h 108"/>
                  <a:gd name="T20" fmla="*/ 38 w 107"/>
                  <a:gd name="T21" fmla="*/ 50 h 108"/>
                  <a:gd name="T22" fmla="*/ 39 w 107"/>
                  <a:gd name="T23" fmla="*/ 62 h 108"/>
                  <a:gd name="T24" fmla="*/ 39 w 107"/>
                  <a:gd name="T25" fmla="*/ 62 h 108"/>
                  <a:gd name="T26" fmla="*/ 49 w 107"/>
                  <a:gd name="T27" fmla="*/ 69 h 108"/>
                  <a:gd name="T28" fmla="*/ 62 w 107"/>
                  <a:gd name="T29" fmla="*/ 68 h 108"/>
                  <a:gd name="T30" fmla="*/ 62 w 107"/>
                  <a:gd name="T31" fmla="*/ 68 h 108"/>
                  <a:gd name="T32" fmla="*/ 69 w 107"/>
                  <a:gd name="T33" fmla="*/ 58 h 108"/>
                  <a:gd name="T34" fmla="*/ 68 w 107"/>
                  <a:gd name="T35" fmla="*/ 46 h 108"/>
                  <a:gd name="T36" fmla="*/ 63 w 107"/>
                  <a:gd name="T37" fmla="*/ 56 h 108"/>
                  <a:gd name="T38" fmla="*/ 62 w 107"/>
                  <a:gd name="T39" fmla="*/ 49 h 108"/>
                  <a:gd name="T40" fmla="*/ 62 w 107"/>
                  <a:gd name="T41" fmla="*/ 49 h 108"/>
                  <a:gd name="T42" fmla="*/ 56 w 107"/>
                  <a:gd name="T43" fmla="*/ 44 h 108"/>
                  <a:gd name="T44" fmla="*/ 48 w 107"/>
                  <a:gd name="T45" fmla="*/ 45 h 108"/>
                  <a:gd name="T46" fmla="*/ 48 w 107"/>
                  <a:gd name="T47" fmla="*/ 45 h 108"/>
                  <a:gd name="T48" fmla="*/ 44 w 107"/>
                  <a:gd name="T49" fmla="*/ 51 h 108"/>
                  <a:gd name="T50" fmla="*/ 45 w 107"/>
                  <a:gd name="T51" fmla="*/ 59 h 108"/>
                  <a:gd name="T52" fmla="*/ 45 w 107"/>
                  <a:gd name="T53" fmla="*/ 59 h 108"/>
                  <a:gd name="T54" fmla="*/ 51 w 107"/>
                  <a:gd name="T55" fmla="*/ 64 h 108"/>
                  <a:gd name="T56" fmla="*/ 59 w 107"/>
                  <a:gd name="T57" fmla="*/ 63 h 108"/>
                  <a:gd name="T58" fmla="*/ 59 w 107"/>
                  <a:gd name="T59" fmla="*/ 63 h 108"/>
                  <a:gd name="T60" fmla="*/ 63 w 107"/>
                  <a:gd name="T61" fmla="*/ 56 h 108"/>
                  <a:gd name="T62" fmla="*/ 29 w 107"/>
                  <a:gd name="T63" fmla="*/ 24 h 108"/>
                  <a:gd name="T64" fmla="*/ 17 w 107"/>
                  <a:gd name="T65" fmla="*/ 65 h 108"/>
                  <a:gd name="T66" fmla="*/ 25 w 107"/>
                  <a:gd name="T67" fmla="*/ 63 h 108"/>
                  <a:gd name="T68" fmla="*/ 29 w 107"/>
                  <a:gd name="T69" fmla="*/ 24 h 108"/>
                  <a:gd name="T70" fmla="*/ 69 w 107"/>
                  <a:gd name="T71" fmla="*/ 37 h 108"/>
                  <a:gd name="T72" fmla="*/ 73 w 107"/>
                  <a:gd name="T73" fmla="*/ 42 h 108"/>
                  <a:gd name="T74" fmla="*/ 74 w 107"/>
                  <a:gd name="T75" fmla="*/ 45 h 108"/>
                  <a:gd name="T76" fmla="*/ 91 w 107"/>
                  <a:gd name="T77" fmla="*/ 38 h 108"/>
                  <a:gd name="T78" fmla="*/ 89 w 107"/>
                  <a:gd name="T79" fmla="*/ 33 h 108"/>
                  <a:gd name="T80" fmla="*/ 82 w 107"/>
                  <a:gd name="T81" fmla="*/ 25 h 108"/>
                  <a:gd name="T82" fmla="*/ 69 w 107"/>
                  <a:gd name="T83" fmla="*/ 37 h 108"/>
                  <a:gd name="T84" fmla="*/ 92 w 107"/>
                  <a:gd name="T85" fmla="*/ 43 h 108"/>
                  <a:gd name="T86" fmla="*/ 75 w 107"/>
                  <a:gd name="T87" fmla="*/ 47 h 108"/>
                  <a:gd name="T88" fmla="*/ 76 w 107"/>
                  <a:gd name="T89" fmla="*/ 53 h 108"/>
                  <a:gd name="T90" fmla="*/ 93 w 107"/>
                  <a:gd name="T91" fmla="*/ 54 h 108"/>
                  <a:gd name="T92" fmla="*/ 92 w 107"/>
                  <a:gd name="T93" fmla="*/ 43 h 108"/>
                  <a:gd name="T94" fmla="*/ 70 w 107"/>
                  <a:gd name="T95" fmla="*/ 44 h 108"/>
                  <a:gd name="T96" fmla="*/ 44 w 107"/>
                  <a:gd name="T97" fmla="*/ 37 h 108"/>
                  <a:gd name="T98" fmla="*/ 37 w 107"/>
                  <a:gd name="T99" fmla="*/ 63 h 108"/>
                  <a:gd name="T100" fmla="*/ 63 w 107"/>
                  <a:gd name="T101" fmla="*/ 70 h 108"/>
                  <a:gd name="T102" fmla="*/ 70 w 107"/>
                  <a:gd name="T103" fmla="*/ 4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108">
                    <a:moveTo>
                      <a:pt x="94" y="30"/>
                    </a:moveTo>
                    <a:cubicBezTo>
                      <a:pt x="107" y="53"/>
                      <a:pt x="100" y="82"/>
                      <a:pt x="77" y="95"/>
                    </a:cubicBezTo>
                    <a:cubicBezTo>
                      <a:pt x="54" y="108"/>
                      <a:pt x="26" y="100"/>
                      <a:pt x="13" y="77"/>
                    </a:cubicBezTo>
                    <a:cubicBezTo>
                      <a:pt x="0" y="55"/>
                      <a:pt x="7" y="26"/>
                      <a:pt x="30" y="13"/>
                    </a:cubicBezTo>
                    <a:cubicBezTo>
                      <a:pt x="52" y="0"/>
                      <a:pt x="81" y="8"/>
                      <a:pt x="94" y="30"/>
                    </a:cubicBezTo>
                    <a:close/>
                    <a:moveTo>
                      <a:pt x="68" y="46"/>
                    </a:moveTo>
                    <a:cubicBezTo>
                      <a:pt x="68" y="46"/>
                      <a:pt x="68" y="46"/>
                      <a:pt x="68" y="46"/>
                    </a:cubicBezTo>
                    <a:cubicBezTo>
                      <a:pt x="65" y="42"/>
                      <a:pt x="62" y="39"/>
                      <a:pt x="58" y="38"/>
                    </a:cubicBezTo>
                    <a:cubicBezTo>
                      <a:pt x="54" y="37"/>
                      <a:pt x="49" y="37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1" y="42"/>
                      <a:pt x="39" y="46"/>
                      <a:pt x="38" y="50"/>
                    </a:cubicBezTo>
                    <a:cubicBezTo>
                      <a:pt x="37" y="54"/>
                      <a:pt x="37" y="58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42" y="66"/>
                      <a:pt x="45" y="68"/>
                      <a:pt x="49" y="69"/>
                    </a:cubicBezTo>
                    <a:cubicBezTo>
                      <a:pt x="53" y="71"/>
                      <a:pt x="58" y="70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5" y="66"/>
                      <a:pt x="68" y="62"/>
                      <a:pt x="69" y="58"/>
                    </a:cubicBezTo>
                    <a:cubicBezTo>
                      <a:pt x="70" y="54"/>
                      <a:pt x="70" y="50"/>
                      <a:pt x="68" y="46"/>
                    </a:cubicBezTo>
                    <a:close/>
                    <a:moveTo>
                      <a:pt x="63" y="56"/>
                    </a:moveTo>
                    <a:cubicBezTo>
                      <a:pt x="64" y="54"/>
                      <a:pt x="64" y="51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1" y="46"/>
                      <a:pt x="59" y="45"/>
                      <a:pt x="56" y="44"/>
                    </a:cubicBezTo>
                    <a:cubicBezTo>
                      <a:pt x="54" y="43"/>
                      <a:pt x="51" y="44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6" y="46"/>
                      <a:pt x="44" y="49"/>
                      <a:pt x="44" y="51"/>
                    </a:cubicBezTo>
                    <a:cubicBezTo>
                      <a:pt x="43" y="54"/>
                      <a:pt x="43" y="56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61"/>
                      <a:pt x="48" y="63"/>
                      <a:pt x="51" y="64"/>
                    </a:cubicBezTo>
                    <a:cubicBezTo>
                      <a:pt x="53" y="64"/>
                      <a:pt x="56" y="64"/>
                      <a:pt x="59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61" y="61"/>
                      <a:pt x="63" y="59"/>
                      <a:pt x="63" y="56"/>
                    </a:cubicBezTo>
                    <a:close/>
                    <a:moveTo>
                      <a:pt x="29" y="24"/>
                    </a:moveTo>
                    <a:cubicBezTo>
                      <a:pt x="16" y="36"/>
                      <a:pt x="14" y="50"/>
                      <a:pt x="17" y="65"/>
                    </a:cubicBezTo>
                    <a:cubicBezTo>
                      <a:pt x="20" y="64"/>
                      <a:pt x="23" y="64"/>
                      <a:pt x="25" y="63"/>
                    </a:cubicBezTo>
                    <a:cubicBezTo>
                      <a:pt x="21" y="49"/>
                      <a:pt x="22" y="36"/>
                      <a:pt x="29" y="24"/>
                    </a:cubicBezTo>
                    <a:close/>
                    <a:moveTo>
                      <a:pt x="69" y="37"/>
                    </a:moveTo>
                    <a:cubicBezTo>
                      <a:pt x="70" y="38"/>
                      <a:pt x="72" y="40"/>
                      <a:pt x="73" y="42"/>
                    </a:cubicBezTo>
                    <a:cubicBezTo>
                      <a:pt x="74" y="43"/>
                      <a:pt x="74" y="44"/>
                      <a:pt x="74" y="45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6"/>
                      <a:pt x="89" y="35"/>
                      <a:pt x="89" y="33"/>
                    </a:cubicBezTo>
                    <a:cubicBezTo>
                      <a:pt x="87" y="30"/>
                      <a:pt x="85" y="28"/>
                      <a:pt x="82" y="25"/>
                    </a:cubicBezTo>
                    <a:cubicBezTo>
                      <a:pt x="69" y="37"/>
                      <a:pt x="69" y="37"/>
                      <a:pt x="69" y="37"/>
                    </a:cubicBezTo>
                    <a:close/>
                    <a:moveTo>
                      <a:pt x="92" y="43"/>
                    </a:move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9"/>
                      <a:pt x="76" y="51"/>
                      <a:pt x="76" y="53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4" y="50"/>
                      <a:pt x="93" y="46"/>
                      <a:pt x="92" y="43"/>
                    </a:cubicBezTo>
                    <a:close/>
                    <a:moveTo>
                      <a:pt x="70" y="44"/>
                    </a:moveTo>
                    <a:cubicBezTo>
                      <a:pt x="65" y="35"/>
                      <a:pt x="53" y="32"/>
                      <a:pt x="44" y="37"/>
                    </a:cubicBezTo>
                    <a:cubicBezTo>
                      <a:pt x="35" y="42"/>
                      <a:pt x="32" y="54"/>
                      <a:pt x="37" y="63"/>
                    </a:cubicBezTo>
                    <a:cubicBezTo>
                      <a:pt x="42" y="72"/>
                      <a:pt x="54" y="76"/>
                      <a:pt x="63" y="70"/>
                    </a:cubicBezTo>
                    <a:cubicBezTo>
                      <a:pt x="72" y="65"/>
                      <a:pt x="75" y="53"/>
                      <a:pt x="70" y="4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19"/>
          <p:cNvGrpSpPr/>
          <p:nvPr/>
        </p:nvGrpSpPr>
        <p:grpSpPr>
          <a:xfrm>
            <a:off x="1398490" y="1468125"/>
            <a:ext cx="280858" cy="210779"/>
            <a:chOff x="789999" y="2242985"/>
            <a:chExt cx="504229" cy="378415"/>
          </a:xfrm>
        </p:grpSpPr>
        <p:sp>
          <p:nvSpPr>
            <p:cNvPr id="26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763158" y="1358412"/>
            <a:ext cx="24746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grpSp>
        <p:nvGrpSpPr>
          <p:cNvPr id="29" name="Group 23"/>
          <p:cNvGrpSpPr/>
          <p:nvPr/>
        </p:nvGrpSpPr>
        <p:grpSpPr>
          <a:xfrm>
            <a:off x="1398489" y="2109804"/>
            <a:ext cx="280858" cy="210779"/>
            <a:chOff x="789999" y="2242985"/>
            <a:chExt cx="504229" cy="378415"/>
          </a:xfrm>
        </p:grpSpPr>
        <p:sp>
          <p:nvSpPr>
            <p:cNvPr id="30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27"/>
          <p:cNvGrpSpPr/>
          <p:nvPr/>
        </p:nvGrpSpPr>
        <p:grpSpPr>
          <a:xfrm>
            <a:off x="1398489" y="2767112"/>
            <a:ext cx="280858" cy="210779"/>
            <a:chOff x="789999" y="2242985"/>
            <a:chExt cx="504229" cy="378415"/>
          </a:xfrm>
        </p:grpSpPr>
        <p:sp>
          <p:nvSpPr>
            <p:cNvPr id="33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1398489" y="3395932"/>
            <a:ext cx="280858" cy="210779"/>
            <a:chOff x="789999" y="2242985"/>
            <a:chExt cx="504229" cy="378415"/>
          </a:xfrm>
        </p:grpSpPr>
        <p:sp>
          <p:nvSpPr>
            <p:cNvPr id="36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716952" y="2025239"/>
            <a:ext cx="24746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693256" y="2688318"/>
            <a:ext cx="24746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748347" y="3375878"/>
            <a:ext cx="24746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3325593" y="2076794"/>
            <a:ext cx="1064475" cy="1064475"/>
          </a:xfrm>
          <a:prstGeom prst="pie">
            <a:avLst>
              <a:gd name="adj1" fmla="val 536492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40500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Other_2"/>
          <p:cNvSpPr/>
          <p:nvPr>
            <p:custDataLst>
              <p:tags r:id="rId2"/>
            </p:custDataLst>
          </p:nvPr>
        </p:nvSpPr>
        <p:spPr>
          <a:xfrm>
            <a:off x="3891906" y="2076794"/>
            <a:ext cx="633901" cy="1064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0" rIns="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Other_3"/>
          <p:cNvSpPr/>
          <p:nvPr>
            <p:custDataLst>
              <p:tags r:id="rId3"/>
            </p:custDataLst>
          </p:nvPr>
        </p:nvSpPr>
        <p:spPr>
          <a:xfrm>
            <a:off x="4563915" y="2076794"/>
            <a:ext cx="633901" cy="106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0" rIns="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 flipH="1">
            <a:off x="4697114" y="2076794"/>
            <a:ext cx="1064475" cy="1064475"/>
          </a:xfrm>
          <a:prstGeom prst="pie">
            <a:avLst>
              <a:gd name="adj1" fmla="val 5364922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05000" tIns="0" rIns="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0989" y="1784161"/>
            <a:ext cx="2678908" cy="532958"/>
            <a:chOff x="7147985" y="2378880"/>
            <a:chExt cx="3571877" cy="710611"/>
          </a:xfrm>
        </p:grpSpPr>
        <p:cxnSp>
          <p:nvCxnSpPr>
            <p:cNvPr id="7" name="MH_Other_5"/>
            <p:cNvCxnSpPr/>
            <p:nvPr>
              <p:custDataLst>
                <p:tags r:id="rId11"/>
              </p:custDataLst>
            </p:nvPr>
          </p:nvCxnSpPr>
          <p:spPr>
            <a:xfrm flipV="1">
              <a:off x="7147985" y="2398467"/>
              <a:ext cx="319220" cy="691024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MH_Other_6"/>
            <p:cNvCxnSpPr/>
            <p:nvPr>
              <p:custDataLst>
                <p:tags r:id="rId12"/>
              </p:custDataLst>
            </p:nvPr>
          </p:nvCxnSpPr>
          <p:spPr>
            <a:xfrm>
              <a:off x="7476774" y="2378880"/>
              <a:ext cx="3243088" cy="0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880865" y="3001228"/>
            <a:ext cx="3159036" cy="518279"/>
            <a:chOff x="6507820" y="4001638"/>
            <a:chExt cx="4212048" cy="691038"/>
          </a:xfrm>
        </p:grpSpPr>
        <p:cxnSp>
          <p:nvCxnSpPr>
            <p:cNvPr id="10" name="MH_Other_7"/>
            <p:cNvCxnSpPr/>
            <p:nvPr>
              <p:custDataLst>
                <p:tags r:id="rId9"/>
              </p:custDataLst>
            </p:nvPr>
          </p:nvCxnSpPr>
          <p:spPr>
            <a:xfrm>
              <a:off x="6507820" y="4001638"/>
              <a:ext cx="319220" cy="691024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MH_Other_8"/>
            <p:cNvCxnSpPr/>
            <p:nvPr>
              <p:custDataLst>
                <p:tags r:id="rId10"/>
              </p:custDataLst>
            </p:nvPr>
          </p:nvCxnSpPr>
          <p:spPr>
            <a:xfrm flipV="1">
              <a:off x="6859750" y="4692662"/>
              <a:ext cx="3860118" cy="14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299410" y="1784161"/>
            <a:ext cx="2359409" cy="532958"/>
            <a:chOff x="1732547" y="2378880"/>
            <a:chExt cx="3145878" cy="710611"/>
          </a:xfrm>
        </p:grpSpPr>
        <p:cxnSp>
          <p:nvCxnSpPr>
            <p:cNvPr id="13" name="MH_Other_9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4559205" y="2398467"/>
              <a:ext cx="319220" cy="691024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1732547" y="2378880"/>
              <a:ext cx="2817090" cy="0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306794" y="3054852"/>
            <a:ext cx="2871855" cy="518274"/>
            <a:chOff x="1777543" y="4001638"/>
            <a:chExt cx="3829140" cy="691032"/>
          </a:xfrm>
        </p:grpSpPr>
        <p:cxnSp>
          <p:nvCxnSpPr>
            <p:cNvPr id="16" name="MH_Other_11"/>
            <p:cNvCxnSpPr/>
            <p:nvPr>
              <p:custDataLst>
                <p:tags r:id="rId5"/>
              </p:custDataLst>
            </p:nvPr>
          </p:nvCxnSpPr>
          <p:spPr>
            <a:xfrm flipH="1">
              <a:off x="5287463" y="4001638"/>
              <a:ext cx="319220" cy="691024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MH_Other_12"/>
            <p:cNvCxnSpPr/>
            <p:nvPr>
              <p:custDataLst>
                <p:tags r:id="rId6"/>
              </p:custDataLst>
            </p:nvPr>
          </p:nvCxnSpPr>
          <p:spPr>
            <a:xfrm flipH="1">
              <a:off x="1777543" y="4692670"/>
              <a:ext cx="3477216" cy="0"/>
            </a:xfrm>
            <a:prstGeom prst="line">
              <a:avLst/>
            </a:prstGeom>
            <a:ln>
              <a:solidFill>
                <a:srgbClr val="BEBEBE"/>
              </a:solidFill>
              <a:prstDash val="dash"/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20"/>
          <p:cNvSpPr>
            <a:spLocks noChangeArrowheads="1"/>
          </p:cNvSpPr>
          <p:nvPr/>
        </p:nvSpPr>
        <p:spPr bwMode="auto">
          <a:xfrm>
            <a:off x="1159988" y="1854878"/>
            <a:ext cx="22137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20"/>
          <p:cNvSpPr>
            <a:spLocks noChangeArrowheads="1"/>
          </p:cNvSpPr>
          <p:nvPr/>
        </p:nvSpPr>
        <p:spPr bwMode="auto">
          <a:xfrm>
            <a:off x="1149699" y="3008460"/>
            <a:ext cx="22137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6166902" y="1880666"/>
            <a:ext cx="22137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1" name="文本框 20"/>
          <p:cNvSpPr>
            <a:spLocks noChangeArrowheads="1"/>
          </p:cNvSpPr>
          <p:nvPr/>
        </p:nvSpPr>
        <p:spPr bwMode="auto">
          <a:xfrm>
            <a:off x="6166902" y="2991836"/>
            <a:ext cx="22137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77154" y="1209174"/>
            <a:ext cx="2396048" cy="2396047"/>
            <a:chOff x="5169539" y="1612232"/>
            <a:chExt cx="3194730" cy="3194729"/>
          </a:xfrm>
        </p:grpSpPr>
        <p:sp>
          <p:nvSpPr>
            <p:cNvPr id="3" name="MH_Other_1"/>
            <p:cNvSpPr/>
            <p:nvPr>
              <p:custDataLst>
                <p:tags r:id="rId7"/>
              </p:custDataLst>
            </p:nvPr>
          </p:nvSpPr>
          <p:spPr>
            <a:xfrm>
              <a:off x="5169539" y="1612232"/>
              <a:ext cx="3194730" cy="3194729"/>
            </a:xfrm>
            <a:prstGeom prst="donut">
              <a:avLst>
                <a:gd name="adj" fmla="val 96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8"/>
              </p:custDataLst>
            </p:nvPr>
          </p:nvSpPr>
          <p:spPr>
            <a:xfrm>
              <a:off x="5785190" y="2227883"/>
              <a:ext cx="1963428" cy="1963427"/>
            </a:xfrm>
            <a:prstGeom prst="donut">
              <a:avLst>
                <a:gd name="adj" fmla="val 159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MH_Other_4"/>
            <p:cNvSpPr/>
            <p:nvPr>
              <p:custDataLst>
                <p:tags r:id="rId9"/>
              </p:custDataLst>
            </p:nvPr>
          </p:nvSpPr>
          <p:spPr>
            <a:xfrm>
              <a:off x="6384202" y="2826895"/>
              <a:ext cx="765404" cy="765404"/>
            </a:xfrm>
            <a:prstGeom prst="donut">
              <a:avLst>
                <a:gd name="adj" fmla="val 295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91514" y="2745703"/>
            <a:ext cx="617732" cy="1241701"/>
            <a:chOff x="7455352" y="3660937"/>
            <a:chExt cx="823642" cy="1655601"/>
          </a:xfrm>
        </p:grpSpPr>
        <p:sp>
          <p:nvSpPr>
            <p:cNvPr id="7" name="MH_Other_5"/>
            <p:cNvSpPr/>
            <p:nvPr>
              <p:custDataLst>
                <p:tags r:id="rId5"/>
              </p:custDataLst>
            </p:nvPr>
          </p:nvSpPr>
          <p:spPr>
            <a:xfrm rot="3420000">
              <a:off x="6846981" y="4269308"/>
              <a:ext cx="1416413" cy="1996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6"/>
              </p:custDataLst>
            </p:nvPr>
          </p:nvSpPr>
          <p:spPr>
            <a:xfrm>
              <a:off x="7617585" y="4657208"/>
              <a:ext cx="661409" cy="6593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B</a:t>
              </a:r>
              <a:endParaRPr lang="zh-CN" altLang="en-US" sz="12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19100" y="1444725"/>
            <a:ext cx="953114" cy="496057"/>
            <a:chOff x="7892133" y="1926299"/>
            <a:chExt cx="1270819" cy="661409"/>
          </a:xfrm>
        </p:grpSpPr>
        <p:sp>
          <p:nvSpPr>
            <p:cNvPr id="10" name="MH_Other_3"/>
            <p:cNvSpPr/>
            <p:nvPr>
              <p:custDataLst>
                <p:tags r:id="rId3"/>
              </p:custDataLst>
            </p:nvPr>
          </p:nvSpPr>
          <p:spPr>
            <a:xfrm rot="20340000">
              <a:off x="7892133" y="2346438"/>
              <a:ext cx="942195" cy="1996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4"/>
              </p:custDataLst>
            </p:nvPr>
          </p:nvSpPr>
          <p:spPr>
            <a:xfrm>
              <a:off x="8503624" y="1926299"/>
              <a:ext cx="659328" cy="6614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C</a:t>
              </a:r>
              <a:endParaRPr lang="zh-CN" altLang="en-US" sz="12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40869" y="1731751"/>
            <a:ext cx="1711241" cy="528813"/>
            <a:chOff x="4187825" y="2309001"/>
            <a:chExt cx="2281655" cy="705084"/>
          </a:xfrm>
        </p:grpSpPr>
        <p:sp>
          <p:nvSpPr>
            <p:cNvPr id="13" name="MH_Other_8"/>
            <p:cNvSpPr/>
            <p:nvPr>
              <p:custDataLst>
                <p:tags r:id="rId1"/>
              </p:custDataLst>
            </p:nvPr>
          </p:nvSpPr>
          <p:spPr>
            <a:xfrm rot="840000">
              <a:off x="4583008" y="2824815"/>
              <a:ext cx="1886472" cy="1892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MH_Other_9"/>
            <p:cNvSpPr/>
            <p:nvPr>
              <p:custDataLst>
                <p:tags r:id="rId2"/>
              </p:custDataLst>
            </p:nvPr>
          </p:nvSpPr>
          <p:spPr>
            <a:xfrm>
              <a:off x="4187825" y="2309001"/>
              <a:ext cx="659330" cy="6593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A</a:t>
              </a:r>
              <a:endParaRPr lang="zh-CN" altLang="en-US" sz="12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20"/>
          <p:cNvSpPr>
            <a:spLocks noChangeArrowheads="1"/>
          </p:cNvSpPr>
          <p:nvPr/>
        </p:nvSpPr>
        <p:spPr bwMode="auto">
          <a:xfrm>
            <a:off x="1323833" y="2339006"/>
            <a:ext cx="219741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6" name="文本框 20"/>
          <p:cNvSpPr>
            <a:spLocks noChangeArrowheads="1"/>
          </p:cNvSpPr>
          <p:nvPr/>
        </p:nvSpPr>
        <p:spPr bwMode="auto">
          <a:xfrm>
            <a:off x="3316336" y="3856004"/>
            <a:ext cx="219741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7" name="文本框 20"/>
          <p:cNvSpPr>
            <a:spLocks noChangeArrowheads="1"/>
          </p:cNvSpPr>
          <p:nvPr/>
        </p:nvSpPr>
        <p:spPr bwMode="auto">
          <a:xfrm>
            <a:off x="6310786" y="2121805"/>
            <a:ext cx="219741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2406" y="1277771"/>
            <a:ext cx="1417658" cy="1535795"/>
            <a:chOff x="1189875" y="2543166"/>
            <a:chExt cx="1890210" cy="2047727"/>
          </a:xfrm>
        </p:grpSpPr>
        <p:sp>
          <p:nvSpPr>
            <p:cNvPr id="3" name="MH_Other_1"/>
            <p:cNvSpPr/>
            <p:nvPr>
              <p:custDataLst>
                <p:tags r:id="rId10"/>
              </p:custDataLst>
            </p:nvPr>
          </p:nvSpPr>
          <p:spPr>
            <a:xfrm>
              <a:off x="1189875" y="2543166"/>
              <a:ext cx="1890210" cy="2047727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ysClr val="window" lastClr="FFFFFF">
                    <a:lumMod val="85000"/>
                  </a:sysClr>
                </a:gs>
                <a:gs pos="98000">
                  <a:sysClr val="window" lastClr="FFFFFF">
                    <a:lumMod val="85000"/>
                  </a:sysClr>
                </a:gs>
                <a:gs pos="79000">
                  <a:srgbClr val="FFF9F4"/>
                </a:gs>
                <a:gs pos="42000">
                  <a:sysClr val="window" lastClr="FFFFFF"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1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 w="241300" h="635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MH_Other_5"/>
            <p:cNvSpPr/>
            <p:nvPr>
              <p:custDataLst>
                <p:tags r:id="rId11"/>
              </p:custDataLst>
            </p:nvPr>
          </p:nvSpPr>
          <p:spPr>
            <a:xfrm>
              <a:off x="1355698" y="2709775"/>
              <a:ext cx="1576388" cy="15748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405000"/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" name="MH_SubTitle_1"/>
            <p:cNvSpPr/>
            <p:nvPr>
              <p:custDataLst>
                <p:tags r:id="rId12"/>
              </p:custDataLst>
            </p:nvPr>
          </p:nvSpPr>
          <p:spPr>
            <a:xfrm>
              <a:off x="1419199" y="2784387"/>
              <a:ext cx="1425576" cy="1425575"/>
            </a:xfrm>
            <a:custGeom>
              <a:avLst/>
              <a:gdLst/>
              <a:ahLst/>
              <a:cxnLst/>
              <a:rect l="l" t="t" r="r" b="b"/>
              <a:pathLst>
                <a:path w="2880320" h="2880320">
                  <a:moveTo>
                    <a:pt x="1440160" y="0"/>
                  </a:moveTo>
                  <a:cubicBezTo>
                    <a:pt x="2235538" y="0"/>
                    <a:pt x="2880320" y="644782"/>
                    <a:pt x="2880320" y="1440160"/>
                  </a:cubicBezTo>
                  <a:cubicBezTo>
                    <a:pt x="2880320" y="2235538"/>
                    <a:pt x="2235538" y="2880320"/>
                    <a:pt x="1440160" y="2880320"/>
                  </a:cubicBezTo>
                  <a:cubicBezTo>
                    <a:pt x="644782" y="2880320"/>
                    <a:pt x="0" y="2235538"/>
                    <a:pt x="0" y="1440160"/>
                  </a:cubicBezTo>
                  <a:cubicBezTo>
                    <a:pt x="0" y="1335792"/>
                    <a:pt x="11102" y="1234017"/>
                    <a:pt x="32815" y="1136086"/>
                  </a:cubicBezTo>
                  <a:lnTo>
                    <a:pt x="1380383" y="1136086"/>
                  </a:lnTo>
                  <a:lnTo>
                    <a:pt x="1380383" y="3019"/>
                  </a:lnTo>
                  <a:cubicBezTo>
                    <a:pt x="1400159" y="410"/>
                    <a:pt x="1420112" y="0"/>
                    <a:pt x="144016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24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b="1" kern="0">
                  <a:solidFill>
                    <a:srgbClr val="4E5144"/>
                  </a:solidFill>
                  <a:ea typeface="微软雅黑" panose="020B0503020204020204" pitchFamily="34" charset="-122"/>
                </a:rPr>
                <a:t>添加标题</a:t>
              </a:r>
              <a:endParaRPr lang="en-US" sz="1200" b="1" kern="0" dirty="0">
                <a:solidFill>
                  <a:srgbClr val="4E514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23989" y="1277771"/>
            <a:ext cx="1417658" cy="1535795"/>
            <a:chOff x="4144525" y="2498804"/>
            <a:chExt cx="1890210" cy="2047727"/>
          </a:xfrm>
        </p:grpSpPr>
        <p:sp>
          <p:nvSpPr>
            <p:cNvPr id="7" name="MH_Other_2"/>
            <p:cNvSpPr/>
            <p:nvPr>
              <p:custDataLst>
                <p:tags r:id="rId7"/>
              </p:custDataLst>
            </p:nvPr>
          </p:nvSpPr>
          <p:spPr>
            <a:xfrm>
              <a:off x="4144525" y="2498804"/>
              <a:ext cx="1890210" cy="2047727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ysClr val="window" lastClr="FFFFFF">
                    <a:lumMod val="85000"/>
                  </a:sysClr>
                </a:gs>
                <a:gs pos="98000">
                  <a:sysClr val="window" lastClr="FFFFFF">
                    <a:lumMod val="85000"/>
                  </a:sysClr>
                </a:gs>
                <a:gs pos="79000">
                  <a:srgbClr val="FFF9F4"/>
                </a:gs>
                <a:gs pos="42000">
                  <a:sysClr val="window" lastClr="FFFFFF"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1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 w="241300" h="635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8"/>
              </p:custDataLst>
            </p:nvPr>
          </p:nvSpPr>
          <p:spPr>
            <a:xfrm>
              <a:off x="4310064" y="2665413"/>
              <a:ext cx="1576387" cy="15748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405000"/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9" name="MH_SubTitle_2"/>
            <p:cNvSpPr/>
            <p:nvPr>
              <p:custDataLst>
                <p:tags r:id="rId9"/>
              </p:custDataLst>
            </p:nvPr>
          </p:nvSpPr>
          <p:spPr>
            <a:xfrm>
              <a:off x="4373564" y="2740026"/>
              <a:ext cx="1425575" cy="1425575"/>
            </a:xfrm>
            <a:custGeom>
              <a:avLst/>
              <a:gdLst/>
              <a:ahLst/>
              <a:cxnLst/>
              <a:rect l="l" t="t" r="r" b="b"/>
              <a:pathLst>
                <a:path w="2880320" h="2880320">
                  <a:moveTo>
                    <a:pt x="1440160" y="0"/>
                  </a:moveTo>
                  <a:cubicBezTo>
                    <a:pt x="2235538" y="0"/>
                    <a:pt x="2880320" y="644782"/>
                    <a:pt x="2880320" y="1440160"/>
                  </a:cubicBezTo>
                  <a:cubicBezTo>
                    <a:pt x="2880320" y="2235538"/>
                    <a:pt x="2235538" y="2880320"/>
                    <a:pt x="1440160" y="2880320"/>
                  </a:cubicBezTo>
                  <a:cubicBezTo>
                    <a:pt x="644782" y="2880320"/>
                    <a:pt x="0" y="2235538"/>
                    <a:pt x="0" y="1440160"/>
                  </a:cubicBezTo>
                  <a:cubicBezTo>
                    <a:pt x="0" y="1335792"/>
                    <a:pt x="11102" y="1234017"/>
                    <a:pt x="32815" y="1136086"/>
                  </a:cubicBezTo>
                  <a:lnTo>
                    <a:pt x="1380383" y="1136086"/>
                  </a:lnTo>
                  <a:lnTo>
                    <a:pt x="1380383" y="3019"/>
                  </a:lnTo>
                  <a:cubicBezTo>
                    <a:pt x="1400159" y="410"/>
                    <a:pt x="1420112" y="0"/>
                    <a:pt x="144016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24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b="1" kern="0">
                  <a:solidFill>
                    <a:srgbClr val="4E5144"/>
                  </a:solidFill>
                  <a:ea typeface="微软雅黑" panose="020B0503020204020204" pitchFamily="34" charset="-122"/>
                </a:rPr>
                <a:t>添加标题</a:t>
              </a:r>
              <a:endParaRPr lang="zh-CN" altLang="en-US" sz="1200" b="1" kern="0" dirty="0">
                <a:solidFill>
                  <a:srgbClr val="4E514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5572" y="1277771"/>
            <a:ext cx="1417658" cy="1535795"/>
            <a:chOff x="6148985" y="2498804"/>
            <a:chExt cx="1890210" cy="2047727"/>
          </a:xfrm>
        </p:grpSpPr>
        <p:sp>
          <p:nvSpPr>
            <p:cNvPr id="11" name="MH_Other_3"/>
            <p:cNvSpPr/>
            <p:nvPr>
              <p:custDataLst>
                <p:tags r:id="rId4"/>
              </p:custDataLst>
            </p:nvPr>
          </p:nvSpPr>
          <p:spPr>
            <a:xfrm>
              <a:off x="6148985" y="2498804"/>
              <a:ext cx="1890210" cy="2047727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ysClr val="window" lastClr="FFFFFF">
                    <a:lumMod val="85000"/>
                  </a:sysClr>
                </a:gs>
                <a:gs pos="98000">
                  <a:sysClr val="window" lastClr="FFFFFF">
                    <a:lumMod val="85000"/>
                  </a:sysClr>
                </a:gs>
                <a:gs pos="79000">
                  <a:srgbClr val="FFF9F4"/>
                </a:gs>
                <a:gs pos="42000">
                  <a:sysClr val="window" lastClr="FFFFFF"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1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 w="241300" h="635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MH_Other_7"/>
            <p:cNvSpPr/>
            <p:nvPr>
              <p:custDataLst>
                <p:tags r:id="rId5"/>
              </p:custDataLst>
            </p:nvPr>
          </p:nvSpPr>
          <p:spPr>
            <a:xfrm>
              <a:off x="6315075" y="2665413"/>
              <a:ext cx="1574800" cy="15748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405000"/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3" name="MH_SubTitle_3"/>
            <p:cNvSpPr/>
            <p:nvPr>
              <p:custDataLst>
                <p:tags r:id="rId6"/>
              </p:custDataLst>
            </p:nvPr>
          </p:nvSpPr>
          <p:spPr>
            <a:xfrm>
              <a:off x="6376988" y="2740026"/>
              <a:ext cx="1427162" cy="1425575"/>
            </a:xfrm>
            <a:custGeom>
              <a:avLst/>
              <a:gdLst/>
              <a:ahLst/>
              <a:cxnLst/>
              <a:rect l="l" t="t" r="r" b="b"/>
              <a:pathLst>
                <a:path w="2880320" h="2880320">
                  <a:moveTo>
                    <a:pt x="1440160" y="0"/>
                  </a:moveTo>
                  <a:cubicBezTo>
                    <a:pt x="2235538" y="0"/>
                    <a:pt x="2880320" y="644782"/>
                    <a:pt x="2880320" y="1440160"/>
                  </a:cubicBezTo>
                  <a:cubicBezTo>
                    <a:pt x="2880320" y="2235538"/>
                    <a:pt x="2235538" y="2880320"/>
                    <a:pt x="1440160" y="2880320"/>
                  </a:cubicBezTo>
                  <a:cubicBezTo>
                    <a:pt x="644782" y="2880320"/>
                    <a:pt x="0" y="2235538"/>
                    <a:pt x="0" y="1440160"/>
                  </a:cubicBezTo>
                  <a:cubicBezTo>
                    <a:pt x="0" y="1335792"/>
                    <a:pt x="11102" y="1234017"/>
                    <a:pt x="32815" y="1136086"/>
                  </a:cubicBezTo>
                  <a:lnTo>
                    <a:pt x="1380383" y="1136086"/>
                  </a:lnTo>
                  <a:lnTo>
                    <a:pt x="1380383" y="3019"/>
                  </a:lnTo>
                  <a:cubicBezTo>
                    <a:pt x="1400159" y="410"/>
                    <a:pt x="1420112" y="0"/>
                    <a:pt x="144016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24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b="1" kern="0">
                  <a:solidFill>
                    <a:srgbClr val="4E5144"/>
                  </a:solidFill>
                  <a:ea typeface="微软雅黑" panose="020B0503020204020204" pitchFamily="34" charset="-122"/>
                </a:rPr>
                <a:t>添加标题</a:t>
              </a:r>
              <a:endParaRPr lang="zh-CN" altLang="en-US" sz="1200" b="1" kern="0" dirty="0">
                <a:solidFill>
                  <a:srgbClr val="4E514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87155" y="1277771"/>
            <a:ext cx="1417658" cy="1535795"/>
            <a:chOff x="9316207" y="2257147"/>
            <a:chExt cx="1890210" cy="2047727"/>
          </a:xfrm>
        </p:grpSpPr>
        <p:sp>
          <p:nvSpPr>
            <p:cNvPr id="15" name="MH_Other_4"/>
            <p:cNvSpPr/>
            <p:nvPr>
              <p:custDataLst>
                <p:tags r:id="rId1"/>
              </p:custDataLst>
            </p:nvPr>
          </p:nvSpPr>
          <p:spPr>
            <a:xfrm>
              <a:off x="9316207" y="2257147"/>
              <a:ext cx="1890210" cy="2047727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ysClr val="window" lastClr="FFFFFF">
                    <a:lumMod val="85000"/>
                  </a:sysClr>
                </a:gs>
                <a:gs pos="98000">
                  <a:sysClr val="window" lastClr="FFFFFF">
                    <a:lumMod val="85000"/>
                  </a:sysClr>
                </a:gs>
                <a:gs pos="79000">
                  <a:srgbClr val="FFF9F4"/>
                </a:gs>
                <a:gs pos="42000">
                  <a:sysClr val="window" lastClr="FFFFFF"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sysClr val="windowText" lastClr="000000">
                  <a:lumMod val="50000"/>
                  <a:lumOff val="50000"/>
                  <a:alpha val="41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 w="241300" h="635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MH_Other_8"/>
            <p:cNvSpPr/>
            <p:nvPr>
              <p:custDataLst>
                <p:tags r:id="rId2"/>
              </p:custDataLst>
            </p:nvPr>
          </p:nvSpPr>
          <p:spPr>
            <a:xfrm>
              <a:off x="9482807" y="2423756"/>
              <a:ext cx="1574800" cy="15748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405000">
              <a:norm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17" name="MH_SubTitle_4"/>
            <p:cNvSpPr/>
            <p:nvPr>
              <p:custDataLst>
                <p:tags r:id="rId3"/>
              </p:custDataLst>
            </p:nvPr>
          </p:nvSpPr>
          <p:spPr>
            <a:xfrm>
              <a:off x="9544720" y="2498369"/>
              <a:ext cx="1427163" cy="1425575"/>
            </a:xfrm>
            <a:custGeom>
              <a:avLst/>
              <a:gdLst/>
              <a:ahLst/>
              <a:cxnLst/>
              <a:rect l="l" t="t" r="r" b="b"/>
              <a:pathLst>
                <a:path w="2880320" h="2880320">
                  <a:moveTo>
                    <a:pt x="1440160" y="0"/>
                  </a:moveTo>
                  <a:cubicBezTo>
                    <a:pt x="2235538" y="0"/>
                    <a:pt x="2880320" y="644782"/>
                    <a:pt x="2880320" y="1440160"/>
                  </a:cubicBezTo>
                  <a:cubicBezTo>
                    <a:pt x="2880320" y="2235538"/>
                    <a:pt x="2235538" y="2880320"/>
                    <a:pt x="1440160" y="2880320"/>
                  </a:cubicBezTo>
                  <a:cubicBezTo>
                    <a:pt x="644782" y="2880320"/>
                    <a:pt x="0" y="2235538"/>
                    <a:pt x="0" y="1440160"/>
                  </a:cubicBezTo>
                  <a:cubicBezTo>
                    <a:pt x="0" y="1335792"/>
                    <a:pt x="11102" y="1234017"/>
                    <a:pt x="32815" y="1136086"/>
                  </a:cubicBezTo>
                  <a:lnTo>
                    <a:pt x="1380383" y="1136086"/>
                  </a:lnTo>
                  <a:lnTo>
                    <a:pt x="1380383" y="3019"/>
                  </a:lnTo>
                  <a:cubicBezTo>
                    <a:pt x="1400159" y="410"/>
                    <a:pt x="1420112" y="0"/>
                    <a:pt x="144016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24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b="1" kern="0">
                  <a:solidFill>
                    <a:srgbClr val="4E5144"/>
                  </a:solidFill>
                  <a:ea typeface="微软雅黑" panose="020B0503020204020204" pitchFamily="34" charset="-122"/>
                </a:rPr>
                <a:t>添加标题</a:t>
              </a:r>
              <a:endParaRPr lang="zh-CN" altLang="en-US" sz="1200" b="1" kern="0" dirty="0">
                <a:solidFill>
                  <a:srgbClr val="4E5144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20"/>
          <p:cNvSpPr>
            <a:spLocks noChangeArrowheads="1"/>
          </p:cNvSpPr>
          <p:nvPr/>
        </p:nvSpPr>
        <p:spPr bwMode="auto">
          <a:xfrm>
            <a:off x="892406" y="2880103"/>
            <a:ext cx="161498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20"/>
          <p:cNvSpPr>
            <a:spLocks noChangeArrowheads="1"/>
          </p:cNvSpPr>
          <p:nvPr/>
        </p:nvSpPr>
        <p:spPr bwMode="auto">
          <a:xfrm>
            <a:off x="2914847" y="2937526"/>
            <a:ext cx="161498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4937288" y="2923958"/>
            <a:ext cx="161498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1" name="文本框 20"/>
          <p:cNvSpPr>
            <a:spLocks noChangeArrowheads="1"/>
          </p:cNvSpPr>
          <p:nvPr/>
        </p:nvSpPr>
        <p:spPr bwMode="auto">
          <a:xfrm>
            <a:off x="6987143" y="2936529"/>
            <a:ext cx="1614981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19611561">
            <a:off x="141916" y="3679029"/>
            <a:ext cx="992312" cy="993632"/>
            <a:chOff x="4735774" y="1261182"/>
            <a:chExt cx="3273777" cy="3278131"/>
          </a:xfrm>
        </p:grpSpPr>
        <p:grpSp>
          <p:nvGrpSpPr>
            <p:cNvPr id="18" name="组合 17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2" name="组合 1"/>
          <p:cNvGrpSpPr/>
          <p:nvPr/>
        </p:nvGrpSpPr>
        <p:grpSpPr>
          <a:xfrm rot="19611561">
            <a:off x="132830" y="1067448"/>
            <a:ext cx="2669019" cy="2672569"/>
            <a:chOff x="4735774" y="1261182"/>
            <a:chExt cx="3273777" cy="3278131"/>
          </a:xfrm>
        </p:grpSpPr>
        <p:grpSp>
          <p:nvGrpSpPr>
            <p:cNvPr id="10" name="组合 9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12" name="组合 11"/>
          <p:cNvGrpSpPr/>
          <p:nvPr/>
        </p:nvGrpSpPr>
        <p:grpSpPr>
          <a:xfrm rot="19611561">
            <a:off x="1256932" y="45403"/>
            <a:ext cx="992312" cy="993632"/>
            <a:chOff x="4735774" y="1261182"/>
            <a:chExt cx="3273777" cy="3278131"/>
          </a:xfrm>
        </p:grpSpPr>
        <p:grpSp>
          <p:nvGrpSpPr>
            <p:cNvPr id="13" name="组合 12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sp>
        <p:nvSpPr>
          <p:cNvPr id="22" name="文本框 21"/>
          <p:cNvSpPr txBox="1"/>
          <p:nvPr/>
        </p:nvSpPr>
        <p:spPr>
          <a:xfrm>
            <a:off x="4304226" y="2200702"/>
            <a:ext cx="3850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50689" y="1092706"/>
            <a:ext cx="507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4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6710" y="1983583"/>
            <a:ext cx="623888" cy="592931"/>
            <a:chOff x="2995613" y="2644776"/>
            <a:chExt cx="831850" cy="790575"/>
          </a:xfrm>
        </p:grpSpPr>
        <p:sp>
          <p:nvSpPr>
            <p:cNvPr id="3" name="MH_Other_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95613" y="2644776"/>
              <a:ext cx="831850" cy="790575"/>
            </a:xfrm>
            <a:prstGeom prst="pentagon">
              <a:avLst/>
            </a:prstGeom>
            <a:noFill/>
            <a:ln w="254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MH_Other_2"/>
            <p:cNvSpPr>
              <a:spLocks noEditPoints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2464" y="2840039"/>
              <a:ext cx="484187" cy="485775"/>
            </a:xfrm>
            <a:custGeom>
              <a:avLst/>
              <a:gdLst>
                <a:gd name="T0" fmla="*/ 2147483646 w 411"/>
                <a:gd name="T1" fmla="*/ 2147483646 h 412"/>
                <a:gd name="T2" fmla="*/ 2147483646 w 411"/>
                <a:gd name="T3" fmla="*/ 2147483646 h 412"/>
                <a:gd name="T4" fmla="*/ 2147483646 w 411"/>
                <a:gd name="T5" fmla="*/ 2147483646 h 412"/>
                <a:gd name="T6" fmla="*/ 2147483646 w 411"/>
                <a:gd name="T7" fmla="*/ 2147483646 h 412"/>
                <a:gd name="T8" fmla="*/ 2147483646 w 411"/>
                <a:gd name="T9" fmla="*/ 0 h 412"/>
                <a:gd name="T10" fmla="*/ 2147483646 w 411"/>
                <a:gd name="T11" fmla="*/ 2147483646 h 412"/>
                <a:gd name="T12" fmla="*/ 2147483646 w 411"/>
                <a:gd name="T13" fmla="*/ 2147483646 h 412"/>
                <a:gd name="T14" fmla="*/ 2147483646 w 411"/>
                <a:gd name="T15" fmla="*/ 2147483646 h 412"/>
                <a:gd name="T16" fmla="*/ 2147483646 w 411"/>
                <a:gd name="T17" fmla="*/ 2147483646 h 412"/>
                <a:gd name="T18" fmla="*/ 0 w 411"/>
                <a:gd name="T19" fmla="*/ 2147483646 h 412"/>
                <a:gd name="T20" fmla="*/ 2147483646 w 411"/>
                <a:gd name="T21" fmla="*/ 2147483646 h 412"/>
                <a:gd name="T22" fmla="*/ 2147483646 w 411"/>
                <a:gd name="T23" fmla="*/ 2147483646 h 412"/>
                <a:gd name="T24" fmla="*/ 2147483646 w 411"/>
                <a:gd name="T25" fmla="*/ 2147483646 h 412"/>
                <a:gd name="T26" fmla="*/ 2147483646 w 411"/>
                <a:gd name="T27" fmla="*/ 2147483646 h 412"/>
                <a:gd name="T28" fmla="*/ 2147483646 w 411"/>
                <a:gd name="T29" fmla="*/ 2147483646 h 412"/>
                <a:gd name="T30" fmla="*/ 2147483646 w 411"/>
                <a:gd name="T31" fmla="*/ 2147483646 h 412"/>
                <a:gd name="T32" fmla="*/ 2147483646 w 411"/>
                <a:gd name="T33" fmla="*/ 2147483646 h 412"/>
                <a:gd name="T34" fmla="*/ 2147483646 w 411"/>
                <a:gd name="T35" fmla="*/ 2147483646 h 412"/>
                <a:gd name="T36" fmla="*/ 2147483646 w 411"/>
                <a:gd name="T37" fmla="*/ 2147483646 h 412"/>
                <a:gd name="T38" fmla="*/ 2147483646 w 411"/>
                <a:gd name="T39" fmla="*/ 2147483646 h 412"/>
                <a:gd name="T40" fmla="*/ 2147483646 w 411"/>
                <a:gd name="T41" fmla="*/ 2147483646 h 412"/>
                <a:gd name="T42" fmla="*/ 2147483646 w 411"/>
                <a:gd name="T43" fmla="*/ 2147483646 h 412"/>
                <a:gd name="T44" fmla="*/ 2147483646 w 411"/>
                <a:gd name="T45" fmla="*/ 2147483646 h 412"/>
                <a:gd name="T46" fmla="*/ 2147483646 w 411"/>
                <a:gd name="T47" fmla="*/ 2147483646 h 412"/>
                <a:gd name="T48" fmla="*/ 2147483646 w 411"/>
                <a:gd name="T49" fmla="*/ 2147483646 h 412"/>
                <a:gd name="T50" fmla="*/ 2147483646 w 411"/>
                <a:gd name="T51" fmla="*/ 2147483646 h 412"/>
                <a:gd name="T52" fmla="*/ 2147483646 w 411"/>
                <a:gd name="T53" fmla="*/ 2147483646 h 412"/>
                <a:gd name="T54" fmla="*/ 2147483646 w 411"/>
                <a:gd name="T55" fmla="*/ 2147483646 h 412"/>
                <a:gd name="T56" fmla="*/ 2147483646 w 411"/>
                <a:gd name="T57" fmla="*/ 2147483646 h 412"/>
                <a:gd name="T58" fmla="*/ 2147483646 w 411"/>
                <a:gd name="T59" fmla="*/ 2147483646 h 412"/>
                <a:gd name="T60" fmla="*/ 2147483646 w 411"/>
                <a:gd name="T61" fmla="*/ 2147483646 h 412"/>
                <a:gd name="T62" fmla="*/ 2147483646 w 411"/>
                <a:gd name="T63" fmla="*/ 2147483646 h 412"/>
                <a:gd name="T64" fmla="*/ 2147483646 w 411"/>
                <a:gd name="T65" fmla="*/ 2147483646 h 412"/>
                <a:gd name="T66" fmla="*/ 2147483646 w 411"/>
                <a:gd name="T67" fmla="*/ 2147483646 h 412"/>
                <a:gd name="T68" fmla="*/ 2147483646 w 411"/>
                <a:gd name="T69" fmla="*/ 2147483646 h 412"/>
                <a:gd name="T70" fmla="*/ 2147483646 w 411"/>
                <a:gd name="T71" fmla="*/ 2147483646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28" tIns="25715" rIns="51428" bIns="25715"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37672" y="2888458"/>
            <a:ext cx="623888" cy="592931"/>
            <a:chOff x="8183563" y="3851276"/>
            <a:chExt cx="831850" cy="790575"/>
          </a:xfrm>
        </p:grpSpPr>
        <p:sp>
          <p:nvSpPr>
            <p:cNvPr id="6" name="MH_Other_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183563" y="3851276"/>
              <a:ext cx="831850" cy="790575"/>
            </a:xfrm>
            <a:prstGeom prst="pentagon">
              <a:avLst/>
            </a:prstGeom>
            <a:noFill/>
            <a:ln w="25400">
              <a:solidFill>
                <a:schemeClr val="accent4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0"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MH_Other_4"/>
            <p:cNvSpPr>
              <a:spLocks noEditPoints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467726" y="4059238"/>
              <a:ext cx="263525" cy="482600"/>
            </a:xfrm>
            <a:custGeom>
              <a:avLst/>
              <a:gdLst>
                <a:gd name="T0" fmla="*/ 9279079 w 122"/>
                <a:gd name="T1" fmla="*/ 301232310 h 225"/>
                <a:gd name="T2" fmla="*/ 64951398 w 122"/>
                <a:gd name="T3" fmla="*/ 356844330 h 225"/>
                <a:gd name="T4" fmla="*/ 78870017 w 122"/>
                <a:gd name="T5" fmla="*/ 352209457 h 225"/>
                <a:gd name="T6" fmla="*/ 552083654 w 122"/>
                <a:gd name="T7" fmla="*/ 194643144 h 225"/>
                <a:gd name="T8" fmla="*/ 552083654 w 122"/>
                <a:gd name="T9" fmla="*/ 139031125 h 225"/>
                <a:gd name="T10" fmla="*/ 487132256 w 122"/>
                <a:gd name="T11" fmla="*/ 106589166 h 225"/>
                <a:gd name="T12" fmla="*/ 13918618 w 122"/>
                <a:gd name="T13" fmla="*/ 264157631 h 225"/>
                <a:gd name="T14" fmla="*/ 501050875 w 122"/>
                <a:gd name="T15" fmla="*/ 129761379 h 225"/>
                <a:gd name="T16" fmla="*/ 528888111 w 122"/>
                <a:gd name="T17" fmla="*/ 162201185 h 225"/>
                <a:gd name="T18" fmla="*/ 514969493 w 122"/>
                <a:gd name="T19" fmla="*/ 194643144 h 225"/>
                <a:gd name="T20" fmla="*/ 64951398 w 122"/>
                <a:gd name="T21" fmla="*/ 329037244 h 225"/>
                <a:gd name="T22" fmla="*/ 41753701 w 122"/>
                <a:gd name="T23" fmla="*/ 310499904 h 225"/>
                <a:gd name="T24" fmla="*/ 37114162 w 122"/>
                <a:gd name="T25" fmla="*/ 273425224 h 225"/>
                <a:gd name="T26" fmla="*/ 491771796 w 122"/>
                <a:gd name="T27" fmla="*/ 129761379 h 225"/>
                <a:gd name="T28" fmla="*/ 64951398 w 122"/>
                <a:gd name="T29" fmla="*/ 199275865 h 225"/>
                <a:gd name="T30" fmla="*/ 306198834 w 122"/>
                <a:gd name="T31" fmla="*/ 129761379 h 225"/>
                <a:gd name="T32" fmla="*/ 338673456 w 122"/>
                <a:gd name="T33" fmla="*/ 46344426 h 225"/>
                <a:gd name="T34" fmla="*/ 41753701 w 122"/>
                <a:gd name="T35" fmla="*/ 78784232 h 225"/>
                <a:gd name="T36" fmla="*/ 13918618 w 122"/>
                <a:gd name="T37" fmla="*/ 162201185 h 225"/>
                <a:gd name="T38" fmla="*/ 283001136 w 122"/>
                <a:gd name="T39" fmla="*/ 37074680 h 225"/>
                <a:gd name="T40" fmla="*/ 310838373 w 122"/>
                <a:gd name="T41" fmla="*/ 55612019 h 225"/>
                <a:gd name="T42" fmla="*/ 301559294 w 122"/>
                <a:gd name="T43" fmla="*/ 101956445 h 225"/>
                <a:gd name="T44" fmla="*/ 64951398 w 122"/>
                <a:gd name="T45" fmla="*/ 171470932 h 225"/>
                <a:gd name="T46" fmla="*/ 37114162 w 122"/>
                <a:gd name="T47" fmla="*/ 139031125 h 225"/>
                <a:gd name="T48" fmla="*/ 556723194 w 122"/>
                <a:gd name="T49" fmla="*/ 468068369 h 225"/>
                <a:gd name="T50" fmla="*/ 487132256 w 122"/>
                <a:gd name="T51" fmla="*/ 417091222 h 225"/>
                <a:gd name="T52" fmla="*/ 334033916 w 122"/>
                <a:gd name="T53" fmla="*/ 509777921 h 225"/>
                <a:gd name="T54" fmla="*/ 255163900 w 122"/>
                <a:gd name="T55" fmla="*/ 639539300 h 225"/>
                <a:gd name="T56" fmla="*/ 245886975 w 122"/>
                <a:gd name="T57" fmla="*/ 458798622 h 225"/>
                <a:gd name="T58" fmla="*/ 552083654 w 122"/>
                <a:gd name="T59" fmla="*/ 352209457 h 225"/>
                <a:gd name="T60" fmla="*/ 552083654 w 122"/>
                <a:gd name="T61" fmla="*/ 296597437 h 225"/>
                <a:gd name="T62" fmla="*/ 41753701 w 122"/>
                <a:gd name="T63" fmla="*/ 393919009 h 225"/>
                <a:gd name="T64" fmla="*/ 4639539 w 122"/>
                <a:gd name="T65" fmla="*/ 449531029 h 225"/>
                <a:gd name="T66" fmla="*/ 13918618 w 122"/>
                <a:gd name="T67" fmla="*/ 472703242 h 225"/>
                <a:gd name="T68" fmla="*/ 51032780 w 122"/>
                <a:gd name="T69" fmla="*/ 509777921 h 225"/>
                <a:gd name="T70" fmla="*/ 129902797 w 122"/>
                <a:gd name="T71" fmla="*/ 560755068 h 225"/>
                <a:gd name="T72" fmla="*/ 78870017 w 122"/>
                <a:gd name="T73" fmla="*/ 639539300 h 225"/>
                <a:gd name="T74" fmla="*/ 185575116 w 122"/>
                <a:gd name="T75" fmla="*/ 968576544 h 225"/>
                <a:gd name="T76" fmla="*/ 245886975 w 122"/>
                <a:gd name="T77" fmla="*/ 1042725903 h 225"/>
                <a:gd name="T78" fmla="*/ 403624854 w 122"/>
                <a:gd name="T79" fmla="*/ 991748757 h 225"/>
                <a:gd name="T80" fmla="*/ 510329953 w 122"/>
                <a:gd name="T81" fmla="*/ 866620098 h 225"/>
                <a:gd name="T82" fmla="*/ 459297173 w 122"/>
                <a:gd name="T83" fmla="*/ 639539300 h 225"/>
                <a:gd name="T84" fmla="*/ 482492717 w 122"/>
                <a:gd name="T85" fmla="*/ 542217728 h 225"/>
                <a:gd name="T86" fmla="*/ 556723194 w 122"/>
                <a:gd name="T87" fmla="*/ 468068369 h 225"/>
                <a:gd name="T88" fmla="*/ 218049738 w 122"/>
                <a:gd name="T89" fmla="*/ 468068369 h 225"/>
                <a:gd name="T90" fmla="*/ 227328817 w 122"/>
                <a:gd name="T91" fmla="*/ 639539300 h 225"/>
                <a:gd name="T92" fmla="*/ 162377419 w 122"/>
                <a:gd name="T93" fmla="*/ 560755068 h 225"/>
                <a:gd name="T94" fmla="*/ 111344639 w 122"/>
                <a:gd name="T95" fmla="*/ 500508175 h 225"/>
                <a:gd name="T96" fmla="*/ 55672319 w 122"/>
                <a:gd name="T97" fmla="*/ 481970835 h 225"/>
                <a:gd name="T98" fmla="*/ 37114162 w 122"/>
                <a:gd name="T99" fmla="*/ 449531029 h 225"/>
                <a:gd name="T100" fmla="*/ 37114162 w 122"/>
                <a:gd name="T101" fmla="*/ 430993689 h 225"/>
                <a:gd name="T102" fmla="*/ 55672319 w 122"/>
                <a:gd name="T103" fmla="*/ 417091222 h 225"/>
                <a:gd name="T104" fmla="*/ 111344639 w 122"/>
                <a:gd name="T105" fmla="*/ 398553882 h 225"/>
                <a:gd name="T106" fmla="*/ 501050875 w 122"/>
                <a:gd name="T107" fmla="*/ 287329844 h 225"/>
                <a:gd name="T108" fmla="*/ 528888111 w 122"/>
                <a:gd name="T109" fmla="*/ 319769650 h 225"/>
                <a:gd name="T110" fmla="*/ 514969493 w 122"/>
                <a:gd name="T111" fmla="*/ 352209457 h 225"/>
                <a:gd name="T112" fmla="*/ 199491580 w 122"/>
                <a:gd name="T113" fmla="*/ 454165902 h 225"/>
                <a:gd name="T114" fmla="*/ 477855331 w 122"/>
                <a:gd name="T115" fmla="*/ 514410642 h 225"/>
                <a:gd name="T116" fmla="*/ 426820397 w 122"/>
                <a:gd name="T117" fmla="*/ 639539300 h 225"/>
                <a:gd name="T118" fmla="*/ 361871153 w 122"/>
                <a:gd name="T119" fmla="*/ 509777921 h 225"/>
                <a:gd name="T120" fmla="*/ 491771796 w 122"/>
                <a:gd name="T121" fmla="*/ 444896156 h 225"/>
                <a:gd name="T122" fmla="*/ 528888111 w 122"/>
                <a:gd name="T123" fmla="*/ 477335962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25"/>
                <a:gd name="T188" fmla="*/ 122 w 12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51428" tIns="25715" rIns="51428" bIns="25715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35128" y="2015728"/>
            <a:ext cx="623888" cy="594122"/>
            <a:chOff x="6446838" y="2687638"/>
            <a:chExt cx="831850" cy="792162"/>
          </a:xfrm>
        </p:grpSpPr>
        <p:sp>
          <p:nvSpPr>
            <p:cNvPr id="9" name="MH_Other_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6838" y="2687638"/>
              <a:ext cx="831850" cy="792162"/>
            </a:xfrm>
            <a:prstGeom prst="pentagon">
              <a:avLst/>
            </a:prstGeom>
            <a:noFill/>
            <a:ln w="25400">
              <a:solidFill>
                <a:schemeClr val="accent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0"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MH_Other_6"/>
            <p:cNvSpPr>
              <a:spLocks noEditPoints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77026" y="2938464"/>
              <a:ext cx="409575" cy="409575"/>
            </a:xfrm>
            <a:custGeom>
              <a:avLst/>
              <a:gdLst>
                <a:gd name="T0" fmla="*/ 242527593 w 347"/>
                <a:gd name="T1" fmla="*/ 0 h 347"/>
                <a:gd name="T2" fmla="*/ 0 w 347"/>
                <a:gd name="T3" fmla="*/ 242402285 h 347"/>
                <a:gd name="T4" fmla="*/ 242527593 w 347"/>
                <a:gd name="T5" fmla="*/ 483410632 h 347"/>
                <a:gd name="T6" fmla="*/ 483660888 w 347"/>
                <a:gd name="T7" fmla="*/ 242402285 h 347"/>
                <a:gd name="T8" fmla="*/ 242527593 w 347"/>
                <a:gd name="T9" fmla="*/ 0 h 347"/>
                <a:gd name="T10" fmla="*/ 462753500 w 347"/>
                <a:gd name="T11" fmla="*/ 231256687 h 347"/>
                <a:gd name="T12" fmla="*/ 394455323 w 347"/>
                <a:gd name="T13" fmla="*/ 231256687 h 347"/>
                <a:gd name="T14" fmla="*/ 321975433 w 347"/>
                <a:gd name="T15" fmla="*/ 36221126 h 347"/>
                <a:gd name="T16" fmla="*/ 462753500 w 347"/>
                <a:gd name="T17" fmla="*/ 231256687 h 347"/>
                <a:gd name="T18" fmla="*/ 242527593 w 347"/>
                <a:gd name="T19" fmla="*/ 462513374 h 347"/>
                <a:gd name="T20" fmla="*/ 204893350 w 347"/>
                <a:gd name="T21" fmla="*/ 252153945 h 347"/>
                <a:gd name="T22" fmla="*/ 278767539 w 347"/>
                <a:gd name="T23" fmla="*/ 252153945 h 347"/>
                <a:gd name="T24" fmla="*/ 242527593 w 347"/>
                <a:gd name="T25" fmla="*/ 462513374 h 347"/>
                <a:gd name="T26" fmla="*/ 204893350 w 347"/>
                <a:gd name="T27" fmla="*/ 231256687 h 347"/>
                <a:gd name="T28" fmla="*/ 242527593 w 347"/>
                <a:gd name="T29" fmla="*/ 20897257 h 347"/>
                <a:gd name="T30" fmla="*/ 242527593 w 347"/>
                <a:gd name="T31" fmla="*/ 20897257 h 347"/>
                <a:gd name="T32" fmla="*/ 278767539 w 347"/>
                <a:gd name="T33" fmla="*/ 231256687 h 347"/>
                <a:gd name="T34" fmla="*/ 204893350 w 347"/>
                <a:gd name="T35" fmla="*/ 231256687 h 347"/>
                <a:gd name="T36" fmla="*/ 213256777 w 347"/>
                <a:gd name="T37" fmla="*/ 26469466 h 347"/>
                <a:gd name="T38" fmla="*/ 185380260 w 347"/>
                <a:gd name="T39" fmla="*/ 231256687 h 347"/>
                <a:gd name="T40" fmla="*/ 110112953 w 347"/>
                <a:gd name="T41" fmla="*/ 231256687 h 347"/>
                <a:gd name="T42" fmla="*/ 213256777 w 347"/>
                <a:gd name="T43" fmla="*/ 26469466 h 347"/>
                <a:gd name="T44" fmla="*/ 185380260 w 347"/>
                <a:gd name="T45" fmla="*/ 252153945 h 347"/>
                <a:gd name="T46" fmla="*/ 213256777 w 347"/>
                <a:gd name="T47" fmla="*/ 458335103 h 347"/>
                <a:gd name="T48" fmla="*/ 110112953 w 347"/>
                <a:gd name="T49" fmla="*/ 252153945 h 347"/>
                <a:gd name="T50" fmla="*/ 185380260 w 347"/>
                <a:gd name="T51" fmla="*/ 252153945 h 347"/>
                <a:gd name="T52" fmla="*/ 270404111 w 347"/>
                <a:gd name="T53" fmla="*/ 458335103 h 347"/>
                <a:gd name="T54" fmla="*/ 299674927 w 347"/>
                <a:gd name="T55" fmla="*/ 252153945 h 347"/>
                <a:gd name="T56" fmla="*/ 373547935 w 347"/>
                <a:gd name="T57" fmla="*/ 252153945 h 347"/>
                <a:gd name="T58" fmla="*/ 270404111 w 347"/>
                <a:gd name="T59" fmla="*/ 458335103 h 347"/>
                <a:gd name="T60" fmla="*/ 299674927 w 347"/>
                <a:gd name="T61" fmla="*/ 231256687 h 347"/>
                <a:gd name="T62" fmla="*/ 270404111 w 347"/>
                <a:gd name="T63" fmla="*/ 26469466 h 347"/>
                <a:gd name="T64" fmla="*/ 373547935 w 347"/>
                <a:gd name="T65" fmla="*/ 231256687 h 347"/>
                <a:gd name="T66" fmla="*/ 299674927 w 347"/>
                <a:gd name="T67" fmla="*/ 231256687 h 347"/>
                <a:gd name="T68" fmla="*/ 163078573 w 347"/>
                <a:gd name="T69" fmla="*/ 36221126 h 347"/>
                <a:gd name="T70" fmla="*/ 89205565 w 347"/>
                <a:gd name="T71" fmla="*/ 231256687 h 347"/>
                <a:gd name="T72" fmla="*/ 20907388 w 347"/>
                <a:gd name="T73" fmla="*/ 231256687 h 347"/>
                <a:gd name="T74" fmla="*/ 163078573 w 347"/>
                <a:gd name="T75" fmla="*/ 36221126 h 347"/>
                <a:gd name="T76" fmla="*/ 20907388 w 347"/>
                <a:gd name="T77" fmla="*/ 252153945 h 347"/>
                <a:gd name="T78" fmla="*/ 89205565 w 347"/>
                <a:gd name="T79" fmla="*/ 252153945 h 347"/>
                <a:gd name="T80" fmla="*/ 163078573 w 347"/>
                <a:gd name="T81" fmla="*/ 448582263 h 347"/>
                <a:gd name="T82" fmla="*/ 20907388 w 347"/>
                <a:gd name="T83" fmla="*/ 252153945 h 347"/>
                <a:gd name="T84" fmla="*/ 321975433 w 347"/>
                <a:gd name="T85" fmla="*/ 448582263 h 347"/>
                <a:gd name="T86" fmla="*/ 394455323 w 347"/>
                <a:gd name="T87" fmla="*/ 252153945 h 347"/>
                <a:gd name="T88" fmla="*/ 462753500 w 347"/>
                <a:gd name="T89" fmla="*/ 252153945 h 347"/>
                <a:gd name="T90" fmla="*/ 321975433 w 347"/>
                <a:gd name="T91" fmla="*/ 448582263 h 3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7"/>
                <a:gd name="T139" fmla="*/ 0 h 347"/>
                <a:gd name="T140" fmla="*/ 347 w 347"/>
                <a:gd name="T141" fmla="*/ 347 h 3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7" h="347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69" y="347"/>
                    <a:pt x="347" y="269"/>
                    <a:pt x="347" y="174"/>
                  </a:cubicBezTo>
                  <a:cubicBezTo>
                    <a:pt x="347" y="78"/>
                    <a:pt x="269" y="0"/>
                    <a:pt x="174" y="0"/>
                  </a:cubicBezTo>
                  <a:close/>
                  <a:moveTo>
                    <a:pt x="332" y="166"/>
                  </a:moveTo>
                  <a:cubicBezTo>
                    <a:pt x="283" y="166"/>
                    <a:pt x="283" y="166"/>
                    <a:pt x="283" y="166"/>
                  </a:cubicBezTo>
                  <a:cubicBezTo>
                    <a:pt x="281" y="107"/>
                    <a:pt x="261" y="55"/>
                    <a:pt x="231" y="26"/>
                  </a:cubicBezTo>
                  <a:cubicBezTo>
                    <a:pt x="288" y="48"/>
                    <a:pt x="329" y="102"/>
                    <a:pt x="332" y="166"/>
                  </a:cubicBezTo>
                  <a:close/>
                  <a:moveTo>
                    <a:pt x="174" y="332"/>
                  </a:moveTo>
                  <a:cubicBezTo>
                    <a:pt x="165" y="330"/>
                    <a:pt x="148" y="277"/>
                    <a:pt x="147" y="181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199" y="277"/>
                    <a:pt x="183" y="330"/>
                    <a:pt x="174" y="332"/>
                  </a:cubicBezTo>
                  <a:close/>
                  <a:moveTo>
                    <a:pt x="147" y="166"/>
                  </a:moveTo>
                  <a:cubicBezTo>
                    <a:pt x="148" y="70"/>
                    <a:pt x="165" y="17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83" y="17"/>
                    <a:pt x="199" y="70"/>
                    <a:pt x="200" y="166"/>
                  </a:cubicBezTo>
                  <a:lnTo>
                    <a:pt x="147" y="166"/>
                  </a:lnTo>
                  <a:close/>
                  <a:moveTo>
                    <a:pt x="153" y="19"/>
                  </a:moveTo>
                  <a:cubicBezTo>
                    <a:pt x="138" y="51"/>
                    <a:pt x="133" y="118"/>
                    <a:pt x="133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94"/>
                    <a:pt x="112" y="34"/>
                    <a:pt x="153" y="19"/>
                  </a:cubicBezTo>
                  <a:close/>
                  <a:moveTo>
                    <a:pt x="133" y="181"/>
                  </a:moveTo>
                  <a:cubicBezTo>
                    <a:pt x="133" y="229"/>
                    <a:pt x="138" y="296"/>
                    <a:pt x="153" y="329"/>
                  </a:cubicBezTo>
                  <a:cubicBezTo>
                    <a:pt x="112" y="313"/>
                    <a:pt x="81" y="254"/>
                    <a:pt x="79" y="181"/>
                  </a:cubicBezTo>
                  <a:lnTo>
                    <a:pt x="133" y="181"/>
                  </a:lnTo>
                  <a:close/>
                  <a:moveTo>
                    <a:pt x="194" y="329"/>
                  </a:moveTo>
                  <a:cubicBezTo>
                    <a:pt x="209" y="296"/>
                    <a:pt x="214" y="229"/>
                    <a:pt x="215" y="181"/>
                  </a:cubicBezTo>
                  <a:cubicBezTo>
                    <a:pt x="268" y="181"/>
                    <a:pt x="268" y="181"/>
                    <a:pt x="268" y="181"/>
                  </a:cubicBezTo>
                  <a:cubicBezTo>
                    <a:pt x="266" y="254"/>
                    <a:pt x="235" y="313"/>
                    <a:pt x="194" y="329"/>
                  </a:cubicBezTo>
                  <a:close/>
                  <a:moveTo>
                    <a:pt x="215" y="166"/>
                  </a:moveTo>
                  <a:cubicBezTo>
                    <a:pt x="214" y="118"/>
                    <a:pt x="209" y="51"/>
                    <a:pt x="194" y="19"/>
                  </a:cubicBezTo>
                  <a:cubicBezTo>
                    <a:pt x="235" y="34"/>
                    <a:pt x="266" y="94"/>
                    <a:pt x="268" y="166"/>
                  </a:cubicBezTo>
                  <a:lnTo>
                    <a:pt x="215" y="166"/>
                  </a:lnTo>
                  <a:close/>
                  <a:moveTo>
                    <a:pt x="117" y="26"/>
                  </a:moveTo>
                  <a:cubicBezTo>
                    <a:pt x="87" y="55"/>
                    <a:pt x="66" y="107"/>
                    <a:pt x="6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8" y="102"/>
                    <a:pt x="59" y="48"/>
                    <a:pt x="117" y="26"/>
                  </a:cubicBezTo>
                  <a:close/>
                  <a:moveTo>
                    <a:pt x="15" y="181"/>
                  </a:moveTo>
                  <a:cubicBezTo>
                    <a:pt x="64" y="181"/>
                    <a:pt x="64" y="181"/>
                    <a:pt x="64" y="181"/>
                  </a:cubicBezTo>
                  <a:cubicBezTo>
                    <a:pt x="66" y="241"/>
                    <a:pt x="87" y="292"/>
                    <a:pt x="117" y="322"/>
                  </a:cubicBezTo>
                  <a:cubicBezTo>
                    <a:pt x="59" y="300"/>
                    <a:pt x="18" y="245"/>
                    <a:pt x="15" y="181"/>
                  </a:cubicBezTo>
                  <a:close/>
                  <a:moveTo>
                    <a:pt x="231" y="322"/>
                  </a:moveTo>
                  <a:cubicBezTo>
                    <a:pt x="261" y="292"/>
                    <a:pt x="281" y="241"/>
                    <a:pt x="283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29" y="245"/>
                    <a:pt x="288" y="300"/>
                    <a:pt x="231" y="3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51428" tIns="25715" rIns="51428" bIns="25715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43300" y="2888458"/>
            <a:ext cx="623888" cy="592931"/>
            <a:chOff x="4724400" y="3851276"/>
            <a:chExt cx="831850" cy="790575"/>
          </a:xfrm>
        </p:grpSpPr>
        <p:sp>
          <p:nvSpPr>
            <p:cNvPr id="12" name="MH_Other_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24400" y="3851276"/>
              <a:ext cx="831850" cy="790575"/>
            </a:xfrm>
            <a:prstGeom prst="pentagon">
              <a:avLst/>
            </a:prstGeom>
            <a:noFill/>
            <a:ln w="2540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MH_Other_8"/>
            <p:cNvSpPr>
              <a:spLocks noEditPoints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14901" y="4116389"/>
              <a:ext cx="485775" cy="333375"/>
            </a:xfrm>
            <a:custGeom>
              <a:avLst/>
              <a:gdLst>
                <a:gd name="T0" fmla="*/ 2147483646 w 413"/>
                <a:gd name="T1" fmla="*/ 2147483646 h 283"/>
                <a:gd name="T2" fmla="*/ 2147483646 w 413"/>
                <a:gd name="T3" fmla="*/ 2147483646 h 283"/>
                <a:gd name="T4" fmla="*/ 2147483646 w 413"/>
                <a:gd name="T5" fmla="*/ 2147483646 h 283"/>
                <a:gd name="T6" fmla="*/ 0 w 413"/>
                <a:gd name="T7" fmla="*/ 2147483646 h 283"/>
                <a:gd name="T8" fmla="*/ 2147483646 w 413"/>
                <a:gd name="T9" fmla="*/ 2147483646 h 283"/>
                <a:gd name="T10" fmla="*/ 2147483646 w 413"/>
                <a:gd name="T11" fmla="*/ 2147483646 h 283"/>
                <a:gd name="T12" fmla="*/ 2147483646 w 413"/>
                <a:gd name="T13" fmla="*/ 0 h 283"/>
                <a:gd name="T14" fmla="*/ 2147483646 w 413"/>
                <a:gd name="T15" fmla="*/ 2147483646 h 283"/>
                <a:gd name="T16" fmla="*/ 2147483646 w 413"/>
                <a:gd name="T17" fmla="*/ 2147483646 h 283"/>
                <a:gd name="T18" fmla="*/ 2147483646 w 413"/>
                <a:gd name="T19" fmla="*/ 2147483646 h 283"/>
                <a:gd name="T20" fmla="*/ 2147483646 w 413"/>
                <a:gd name="T21" fmla="*/ 2147483646 h 283"/>
                <a:gd name="T22" fmla="*/ 2147483646 w 413"/>
                <a:gd name="T23" fmla="*/ 2147483646 h 283"/>
                <a:gd name="T24" fmla="*/ 2147483646 w 413"/>
                <a:gd name="T25" fmla="*/ 2147483646 h 283"/>
                <a:gd name="T26" fmla="*/ 2147483646 w 413"/>
                <a:gd name="T27" fmla="*/ 2147483646 h 283"/>
                <a:gd name="T28" fmla="*/ 2147483646 w 413"/>
                <a:gd name="T29" fmla="*/ 2147483646 h 283"/>
                <a:gd name="T30" fmla="*/ 2147483646 w 413"/>
                <a:gd name="T31" fmla="*/ 2147483646 h 283"/>
                <a:gd name="T32" fmla="*/ 2147483646 w 413"/>
                <a:gd name="T33" fmla="*/ 2147483646 h 283"/>
                <a:gd name="T34" fmla="*/ 2147483646 w 413"/>
                <a:gd name="T35" fmla="*/ 2147483646 h 283"/>
                <a:gd name="T36" fmla="*/ 2147483646 w 413"/>
                <a:gd name="T37" fmla="*/ 2147483646 h 283"/>
                <a:gd name="T38" fmla="*/ 2147483646 w 413"/>
                <a:gd name="T39" fmla="*/ 2147483646 h 283"/>
                <a:gd name="T40" fmla="*/ 2147483646 w 413"/>
                <a:gd name="T41" fmla="*/ 2147483646 h 283"/>
                <a:gd name="T42" fmla="*/ 2147483646 w 413"/>
                <a:gd name="T43" fmla="*/ 2147483646 h 283"/>
                <a:gd name="T44" fmla="*/ 2147483646 w 413"/>
                <a:gd name="T45" fmla="*/ 2147483646 h 283"/>
                <a:gd name="T46" fmla="*/ 2147483646 w 413"/>
                <a:gd name="T47" fmla="*/ 2147483646 h 283"/>
                <a:gd name="T48" fmla="*/ 2147483646 w 413"/>
                <a:gd name="T49" fmla="*/ 2147483646 h 283"/>
                <a:gd name="T50" fmla="*/ 2147483646 w 413"/>
                <a:gd name="T51" fmla="*/ 2147483646 h 283"/>
                <a:gd name="T52" fmla="*/ 2147483646 w 413"/>
                <a:gd name="T53" fmla="*/ 2147483646 h 283"/>
                <a:gd name="T54" fmla="*/ 2147483646 w 413"/>
                <a:gd name="T55" fmla="*/ 2147483646 h 283"/>
                <a:gd name="T56" fmla="*/ 2147483646 w 413"/>
                <a:gd name="T57" fmla="*/ 2147483646 h 283"/>
                <a:gd name="T58" fmla="*/ 2147483646 w 413"/>
                <a:gd name="T59" fmla="*/ 2147483646 h 283"/>
                <a:gd name="T60" fmla="*/ 2147483646 w 413"/>
                <a:gd name="T61" fmla="*/ 2147483646 h 2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3"/>
                <a:gd name="T94" fmla="*/ 0 h 283"/>
                <a:gd name="T95" fmla="*/ 413 w 413"/>
                <a:gd name="T96" fmla="*/ 283 h 28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3" h="283">
                  <a:moveTo>
                    <a:pt x="340" y="283"/>
                  </a:moveTo>
                  <a:cubicBezTo>
                    <a:pt x="73" y="283"/>
                    <a:pt x="73" y="283"/>
                    <a:pt x="73" y="283"/>
                  </a:cubicBezTo>
                  <a:cubicBezTo>
                    <a:pt x="73" y="283"/>
                    <a:pt x="72" y="283"/>
                    <a:pt x="72" y="283"/>
                  </a:cubicBezTo>
                  <a:cubicBezTo>
                    <a:pt x="32" y="282"/>
                    <a:pt x="0" y="249"/>
                    <a:pt x="0" y="209"/>
                  </a:cubicBezTo>
                  <a:cubicBezTo>
                    <a:pt x="0" y="169"/>
                    <a:pt x="31" y="137"/>
                    <a:pt x="70" y="135"/>
                  </a:cubicBezTo>
                  <a:cubicBezTo>
                    <a:pt x="67" y="126"/>
                    <a:pt x="66" y="117"/>
                    <a:pt x="66" y="107"/>
                  </a:cubicBezTo>
                  <a:cubicBezTo>
                    <a:pt x="66" y="48"/>
                    <a:pt x="114" y="0"/>
                    <a:pt x="173" y="0"/>
                  </a:cubicBezTo>
                  <a:cubicBezTo>
                    <a:pt x="217" y="0"/>
                    <a:pt x="257" y="27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311" y="69"/>
                    <a:pt x="343" y="98"/>
                    <a:pt x="346" y="135"/>
                  </a:cubicBezTo>
                  <a:cubicBezTo>
                    <a:pt x="384" y="139"/>
                    <a:pt x="413" y="171"/>
                    <a:pt x="413" y="209"/>
                  </a:cubicBezTo>
                  <a:cubicBezTo>
                    <a:pt x="413" y="249"/>
                    <a:pt x="381" y="282"/>
                    <a:pt x="341" y="283"/>
                  </a:cubicBezTo>
                  <a:cubicBezTo>
                    <a:pt x="340" y="283"/>
                    <a:pt x="340" y="283"/>
                    <a:pt x="340" y="283"/>
                  </a:cubicBezTo>
                  <a:close/>
                  <a:moveTo>
                    <a:pt x="73" y="268"/>
                  </a:moveTo>
                  <a:cubicBezTo>
                    <a:pt x="339" y="268"/>
                    <a:pt x="339" y="268"/>
                    <a:pt x="339" y="268"/>
                  </a:cubicBezTo>
                  <a:cubicBezTo>
                    <a:pt x="339" y="268"/>
                    <a:pt x="340" y="268"/>
                    <a:pt x="340" y="268"/>
                  </a:cubicBezTo>
                  <a:cubicBezTo>
                    <a:pt x="372" y="268"/>
                    <a:pt x="398" y="241"/>
                    <a:pt x="398" y="209"/>
                  </a:cubicBezTo>
                  <a:cubicBezTo>
                    <a:pt x="398" y="176"/>
                    <a:pt x="372" y="150"/>
                    <a:pt x="339" y="150"/>
                  </a:cubicBezTo>
                  <a:cubicBezTo>
                    <a:pt x="335" y="150"/>
                    <a:pt x="332" y="146"/>
                    <a:pt x="332" y="142"/>
                  </a:cubicBezTo>
                  <a:cubicBezTo>
                    <a:pt x="332" y="110"/>
                    <a:pt x="305" y="83"/>
                    <a:pt x="273" y="83"/>
                  </a:cubicBezTo>
                  <a:cubicBezTo>
                    <a:pt x="271" y="83"/>
                    <a:pt x="270" y="83"/>
                    <a:pt x="268" y="84"/>
                  </a:cubicBezTo>
                  <a:cubicBezTo>
                    <a:pt x="265" y="84"/>
                    <a:pt x="262" y="82"/>
                    <a:pt x="261" y="79"/>
                  </a:cubicBezTo>
                  <a:cubicBezTo>
                    <a:pt x="248" y="40"/>
                    <a:pt x="213" y="15"/>
                    <a:pt x="173" y="15"/>
                  </a:cubicBezTo>
                  <a:cubicBezTo>
                    <a:pt x="122" y="15"/>
                    <a:pt x="81" y="56"/>
                    <a:pt x="81" y="107"/>
                  </a:cubicBezTo>
                  <a:cubicBezTo>
                    <a:pt x="81" y="118"/>
                    <a:pt x="83" y="129"/>
                    <a:pt x="87" y="140"/>
                  </a:cubicBezTo>
                  <a:cubicBezTo>
                    <a:pt x="88" y="142"/>
                    <a:pt x="87" y="145"/>
                    <a:pt x="86" y="147"/>
                  </a:cubicBezTo>
                  <a:cubicBezTo>
                    <a:pt x="84" y="149"/>
                    <a:pt x="82" y="150"/>
                    <a:pt x="79" y="150"/>
                  </a:cubicBezTo>
                  <a:cubicBezTo>
                    <a:pt x="77" y="150"/>
                    <a:pt x="75" y="150"/>
                    <a:pt x="73" y="150"/>
                  </a:cubicBezTo>
                  <a:cubicBezTo>
                    <a:pt x="41" y="150"/>
                    <a:pt x="14" y="176"/>
                    <a:pt x="14" y="209"/>
                  </a:cubicBezTo>
                  <a:cubicBezTo>
                    <a:pt x="14" y="241"/>
                    <a:pt x="41" y="268"/>
                    <a:pt x="73" y="268"/>
                  </a:cubicBezTo>
                  <a:cubicBezTo>
                    <a:pt x="73" y="268"/>
                    <a:pt x="73" y="268"/>
                    <a:pt x="73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28" tIns="25715" rIns="51428" bIns="25715"/>
            <a:lstStyle/>
            <a:p>
              <a:endParaRPr lang="zh-CN" altLang="en-US" sz="12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MH_Other_9"/>
          <p:cNvCxnSpPr>
            <a:cxnSpLocks noChangeShapeType="1"/>
            <a:stCxn id="3" idx="4"/>
            <a:endCxn id="12" idx="1"/>
          </p:cNvCxnSpPr>
          <p:nvPr>
            <p:custDataLst>
              <p:tags r:id="rId1"/>
            </p:custDataLst>
          </p:nvPr>
        </p:nvCxnSpPr>
        <p:spPr bwMode="auto">
          <a:xfrm>
            <a:off x="2751536" y="2576512"/>
            <a:ext cx="791765" cy="538163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MH_Other_10"/>
          <p:cNvCxnSpPr>
            <a:cxnSpLocks noChangeShapeType="1"/>
            <a:stCxn id="9" idx="2"/>
            <a:endCxn id="12" idx="5"/>
          </p:cNvCxnSpPr>
          <p:nvPr>
            <p:custDataLst>
              <p:tags r:id="rId2"/>
            </p:custDataLst>
          </p:nvPr>
        </p:nvCxnSpPr>
        <p:spPr bwMode="auto">
          <a:xfrm flipH="1">
            <a:off x="4167187" y="2609850"/>
            <a:ext cx="787004" cy="5048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MH_Other_11"/>
          <p:cNvCxnSpPr>
            <a:cxnSpLocks noChangeShapeType="1"/>
            <a:stCxn id="6" idx="1"/>
            <a:endCxn id="9" idx="4"/>
          </p:cNvCxnSpPr>
          <p:nvPr>
            <p:custDataLst>
              <p:tags r:id="rId3"/>
            </p:custDataLst>
          </p:nvPr>
        </p:nvCxnSpPr>
        <p:spPr bwMode="auto">
          <a:xfrm flipH="1" flipV="1">
            <a:off x="5338764" y="2609850"/>
            <a:ext cx="798910" cy="504825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20"/>
          <p:cNvSpPr>
            <a:spLocks noChangeArrowheads="1"/>
          </p:cNvSpPr>
          <p:nvPr/>
        </p:nvSpPr>
        <p:spPr bwMode="auto">
          <a:xfrm>
            <a:off x="1295496" y="2898547"/>
            <a:ext cx="16437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8" name="文本框 20"/>
          <p:cNvSpPr>
            <a:spLocks noChangeArrowheads="1"/>
          </p:cNvSpPr>
          <p:nvPr/>
        </p:nvSpPr>
        <p:spPr bwMode="auto">
          <a:xfrm>
            <a:off x="2817114" y="3766359"/>
            <a:ext cx="16437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20"/>
          <p:cNvSpPr>
            <a:spLocks noChangeArrowheads="1"/>
          </p:cNvSpPr>
          <p:nvPr/>
        </p:nvSpPr>
        <p:spPr bwMode="auto">
          <a:xfrm>
            <a:off x="4310063" y="2932686"/>
            <a:ext cx="16437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6250189" y="3637360"/>
            <a:ext cx="16437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" name="等腰三角形 4"/>
          <p:cNvSpPr/>
          <p:nvPr>
            <p:custDataLst>
              <p:tags r:id="rId1"/>
            </p:custDataLst>
          </p:nvPr>
        </p:nvSpPr>
        <p:spPr>
          <a:xfrm>
            <a:off x="1879998" y="2010966"/>
            <a:ext cx="1421606" cy="122634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/>
          <a:lstStyle/>
          <a:p>
            <a:pPr algn="ctr">
              <a:defRPr/>
            </a:pPr>
            <a:r>
              <a:rPr lang="zh-CN" altLang="en-US" sz="2700" b="1" dirty="0">
                <a:solidFill>
                  <a:srgbClr val="82A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等腰三角形 5"/>
          <p:cNvSpPr/>
          <p:nvPr>
            <p:custDataLst>
              <p:tags r:id="rId2"/>
            </p:custDataLst>
          </p:nvPr>
        </p:nvSpPr>
        <p:spPr>
          <a:xfrm>
            <a:off x="1715691" y="1816894"/>
            <a:ext cx="1750219" cy="1509713"/>
          </a:xfrm>
          <a:prstGeom prst="triangl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cxnSp>
        <p:nvCxnSpPr>
          <p:cNvPr id="7" name="直接连接符 6"/>
          <p:cNvCxnSpPr>
            <a:endCxn id="6" idx="0"/>
          </p:cNvCxnSpPr>
          <p:nvPr>
            <p:custDataLst>
              <p:tags r:id="rId3"/>
            </p:custDataLst>
          </p:nvPr>
        </p:nvCxnSpPr>
        <p:spPr>
          <a:xfrm>
            <a:off x="2590800" y="122830"/>
            <a:ext cx="1" cy="1694064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H="1">
            <a:off x="2590800" y="3336131"/>
            <a:ext cx="0" cy="1809750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6546" y="1336477"/>
            <a:ext cx="3100388" cy="3000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 flipH="1">
            <a:off x="4140994" y="1201342"/>
            <a:ext cx="373856" cy="486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2166" y="984647"/>
            <a:ext cx="289322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俪金黑W8"/>
              </a:rPr>
              <a:t>1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俪金黑W8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56546" y="2160389"/>
            <a:ext cx="3100388" cy="3000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cxnSp>
        <p:nvCxnSpPr>
          <p:cNvPr id="13" name="直接连接符 12"/>
          <p:cNvCxnSpPr/>
          <p:nvPr>
            <p:custDataLst>
              <p:tags r:id="rId9"/>
            </p:custDataLst>
          </p:nvPr>
        </p:nvCxnSpPr>
        <p:spPr>
          <a:xfrm flipH="1">
            <a:off x="4140994" y="2024063"/>
            <a:ext cx="373856" cy="488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2166" y="1807369"/>
            <a:ext cx="289322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俪金黑W8"/>
              </a:rPr>
              <a:t>2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俪金黑W8"/>
            </a:endParaRPr>
          </a:p>
        </p:txBody>
      </p:sp>
      <p:sp>
        <p:nvSpPr>
          <p:cNvPr id="15" name="文本框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56546" y="2984302"/>
            <a:ext cx="3100388" cy="3000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cxnSp>
        <p:nvCxnSpPr>
          <p:cNvPr id="16" name="直接连接符 15"/>
          <p:cNvCxnSpPr/>
          <p:nvPr>
            <p:custDataLst>
              <p:tags r:id="rId12"/>
            </p:custDataLst>
          </p:nvPr>
        </p:nvCxnSpPr>
        <p:spPr>
          <a:xfrm flipH="1">
            <a:off x="4140994" y="2847976"/>
            <a:ext cx="373856" cy="488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92166" y="2631281"/>
            <a:ext cx="289322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俪金黑W8"/>
              </a:rPr>
              <a:t>3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俪金黑W8"/>
            </a:endParaRPr>
          </a:p>
        </p:txBody>
      </p:sp>
      <p:sp>
        <p:nvSpPr>
          <p:cNvPr id="18" name="文本框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56546" y="3808214"/>
            <a:ext cx="3100388" cy="3000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cxnSp>
        <p:nvCxnSpPr>
          <p:cNvPr id="19" name="直接连接符 18"/>
          <p:cNvCxnSpPr/>
          <p:nvPr>
            <p:custDataLst>
              <p:tags r:id="rId15"/>
            </p:custDataLst>
          </p:nvPr>
        </p:nvCxnSpPr>
        <p:spPr>
          <a:xfrm flipH="1">
            <a:off x="4140994" y="3671888"/>
            <a:ext cx="373856" cy="486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992166" y="3455194"/>
            <a:ext cx="289322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俪金黑W8"/>
              </a:rPr>
              <a:t>4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俪金黑W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886" y="122830"/>
            <a:ext cx="8939283" cy="48995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44350" y="2359362"/>
            <a:ext cx="1774499" cy="1747016"/>
            <a:chOff x="5792467" y="3145816"/>
            <a:chExt cx="2365998" cy="2329354"/>
          </a:xfrm>
        </p:grpSpPr>
        <p:sp>
          <p:nvSpPr>
            <p:cNvPr id="3" name="MH_Other_1"/>
            <p:cNvSpPr/>
            <p:nvPr>
              <p:custDataLst>
                <p:tags r:id="rId7"/>
              </p:custDataLst>
            </p:nvPr>
          </p:nvSpPr>
          <p:spPr>
            <a:xfrm>
              <a:off x="5792467" y="3145816"/>
              <a:ext cx="2365998" cy="2329354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8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381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19050"/>
            </a:sp3d>
          </p:spPr>
          <p:txBody>
            <a:bodyPr spcFirstLastPara="0" vert="horz" wrap="square" lIns="376084" tIns="431741" rIns="376084" bIns="461060" numCol="1" spcCol="1270" anchor="ctr" anchorCtr="0">
              <a:noAutofit/>
            </a:bodyPr>
            <a:lstStyle/>
            <a:p>
              <a:pPr algn="ctr" defTabSz="1366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MH_SubTitle_3"/>
            <p:cNvSpPr/>
            <p:nvPr>
              <p:custDataLst>
                <p:tags r:id="rId8"/>
              </p:custDataLst>
            </p:nvPr>
          </p:nvSpPr>
          <p:spPr>
            <a:xfrm>
              <a:off x="6226580" y="3587417"/>
              <a:ext cx="1486158" cy="1463141"/>
            </a:xfrm>
            <a:prstGeom prst="ellipse">
              <a:avLst/>
            </a:prstGeom>
            <a:solidFill>
              <a:srgbClr val="FAFAFA"/>
            </a:solidFill>
            <a:ln w="1206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1200" kern="0">
                  <a:ln w="18415" cmpd="sng">
                    <a:noFill/>
                    <a:prstDash val="solid"/>
                  </a:ln>
                  <a:solidFill>
                    <a:srgbClr val="113A59">
                      <a:lumMod val="75000"/>
                    </a:srgb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标题</a:t>
              </a:r>
              <a:endParaRPr lang="en-US" altLang="zh-CN" sz="1200" kern="0" dirty="0">
                <a:ln w="18415" cmpd="sng">
                  <a:noFill/>
                  <a:prstDash val="solid"/>
                </a:ln>
                <a:solidFill>
                  <a:srgbClr val="113A59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65791" y="3298181"/>
            <a:ext cx="1346657" cy="1325800"/>
            <a:chOff x="4354388" y="4397574"/>
            <a:chExt cx="1795542" cy="1767733"/>
          </a:xfrm>
        </p:grpSpPr>
        <p:sp>
          <p:nvSpPr>
            <p:cNvPr id="6" name="MH_Other_2"/>
            <p:cNvSpPr/>
            <p:nvPr>
              <p:custDataLst>
                <p:tags r:id="rId5"/>
              </p:custDataLst>
            </p:nvPr>
          </p:nvSpPr>
          <p:spPr>
            <a:xfrm>
              <a:off x="4354388" y="4397574"/>
              <a:ext cx="1795542" cy="1767733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8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381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19050"/>
            </a:sp3d>
          </p:spPr>
          <p:txBody>
            <a:bodyPr spcFirstLastPara="0" vert="horz" wrap="square" lIns="376084" tIns="431741" rIns="376084" bIns="461060" numCol="1" spcCol="1270" anchor="ctr" anchorCtr="0">
              <a:noAutofit/>
            </a:bodyPr>
            <a:lstStyle/>
            <a:p>
              <a:pPr algn="ctr" defTabSz="1366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MH_SubTitle_4"/>
            <p:cNvSpPr/>
            <p:nvPr>
              <p:custDataLst>
                <p:tags r:id="rId6"/>
              </p:custDataLst>
            </p:nvPr>
          </p:nvSpPr>
          <p:spPr>
            <a:xfrm>
              <a:off x="4687543" y="4732699"/>
              <a:ext cx="1127837" cy="1110369"/>
            </a:xfrm>
            <a:prstGeom prst="ellipse">
              <a:avLst/>
            </a:prstGeom>
            <a:solidFill>
              <a:srgbClr val="FAFAFA"/>
            </a:solidFill>
            <a:ln w="1016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1200" kern="0">
                  <a:ln w="18415" cmpd="sng">
                    <a:noFill/>
                    <a:prstDash val="solid"/>
                  </a:ln>
                  <a:solidFill>
                    <a:srgbClr val="113A59">
                      <a:lumMod val="75000"/>
                    </a:srgb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标题</a:t>
              </a:r>
              <a:endParaRPr lang="en-US" sz="1200" kern="0" dirty="0">
                <a:ln w="18415" cmpd="sng">
                  <a:noFill/>
                  <a:prstDash val="solid"/>
                </a:ln>
                <a:solidFill>
                  <a:srgbClr val="113A59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65183" y="1993363"/>
            <a:ext cx="1194680" cy="1176177"/>
            <a:chOff x="4353578" y="2657817"/>
            <a:chExt cx="1592906" cy="1568236"/>
          </a:xfrm>
        </p:grpSpPr>
        <p:sp>
          <p:nvSpPr>
            <p:cNvPr id="9" name="MH_Other_3"/>
            <p:cNvSpPr/>
            <p:nvPr>
              <p:custDataLst>
                <p:tags r:id="rId3"/>
              </p:custDataLst>
            </p:nvPr>
          </p:nvSpPr>
          <p:spPr>
            <a:xfrm rot="2431848">
              <a:off x="4353578" y="2657817"/>
              <a:ext cx="1592906" cy="1568236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8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381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19050"/>
            </a:sp3d>
          </p:spPr>
          <p:txBody>
            <a:bodyPr spcFirstLastPara="0" vert="horz" wrap="square" lIns="376084" tIns="431741" rIns="376084" bIns="461060" numCol="1" spcCol="1270" anchor="ctr" anchorCtr="0">
              <a:noAutofit/>
            </a:bodyPr>
            <a:lstStyle/>
            <a:p>
              <a:pPr algn="ctr" defTabSz="1366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2"/>
            <p:cNvSpPr/>
            <p:nvPr>
              <p:custDataLst>
                <p:tags r:id="rId4"/>
              </p:custDataLst>
            </p:nvPr>
          </p:nvSpPr>
          <p:spPr>
            <a:xfrm>
              <a:off x="4671636" y="2953355"/>
              <a:ext cx="1000556" cy="985059"/>
            </a:xfrm>
            <a:prstGeom prst="ellipse">
              <a:avLst/>
            </a:prstGeom>
            <a:solidFill>
              <a:srgbClr val="FAFAFA"/>
            </a:solidFill>
            <a:ln w="1016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1200" kern="0">
                  <a:ln w="18415" cmpd="sng">
                    <a:noFill/>
                    <a:prstDash val="solid"/>
                  </a:ln>
                  <a:solidFill>
                    <a:srgbClr val="113A59">
                      <a:lumMod val="75000"/>
                    </a:srgb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标题</a:t>
              </a:r>
              <a:endParaRPr lang="en-US" altLang="zh-CN" sz="1200" kern="0" dirty="0">
                <a:ln w="18415" cmpd="sng">
                  <a:noFill/>
                  <a:prstDash val="solid"/>
                </a:ln>
                <a:solidFill>
                  <a:srgbClr val="113A59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39570" y="1238449"/>
            <a:ext cx="1015383" cy="999657"/>
            <a:chOff x="5652760" y="1651265"/>
            <a:chExt cx="1353844" cy="1332876"/>
          </a:xfrm>
        </p:grpSpPr>
        <p:sp>
          <p:nvSpPr>
            <p:cNvPr id="12" name="MH_Other_4"/>
            <p:cNvSpPr/>
            <p:nvPr>
              <p:custDataLst>
                <p:tags r:id="rId1"/>
              </p:custDataLst>
            </p:nvPr>
          </p:nvSpPr>
          <p:spPr>
            <a:xfrm rot="2431848">
              <a:off x="5652760" y="1651265"/>
              <a:ext cx="1353844" cy="1332876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68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16200000" scaled="1"/>
              <a:tileRect/>
            </a:gradFill>
            <a:ln w="381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19050"/>
            </a:sp3d>
          </p:spPr>
          <p:txBody>
            <a:bodyPr spcFirstLastPara="0" vert="horz" wrap="square" lIns="376084" tIns="431741" rIns="376084" bIns="461060" numCol="1" spcCol="1270" anchor="ctr" anchorCtr="0">
              <a:noAutofit/>
            </a:bodyPr>
            <a:lstStyle/>
            <a:p>
              <a:pPr algn="ctr" defTabSz="1366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2"/>
              </p:custDataLst>
            </p:nvPr>
          </p:nvSpPr>
          <p:spPr>
            <a:xfrm>
              <a:off x="5900877" y="1902450"/>
              <a:ext cx="850392" cy="837221"/>
            </a:xfrm>
            <a:prstGeom prst="ellipse">
              <a:avLst/>
            </a:prstGeom>
            <a:solidFill>
              <a:srgbClr val="FAFAFA"/>
            </a:solidFill>
            <a:ln w="1016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sz="1200" kern="0">
                  <a:ln w="18415" cmpd="sng">
                    <a:noFill/>
                    <a:prstDash val="solid"/>
                  </a:ln>
                  <a:solidFill>
                    <a:srgbClr val="113A59">
                      <a:lumMod val="75000"/>
                    </a:srgbClr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标题</a:t>
              </a:r>
              <a:endParaRPr lang="en-US" altLang="zh-CN" sz="1200" kern="0" dirty="0">
                <a:ln w="18415" cmpd="sng">
                  <a:noFill/>
                  <a:prstDash val="solid"/>
                </a:ln>
                <a:solidFill>
                  <a:srgbClr val="113A59">
                    <a:lumMod val="75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302133" y="1250415"/>
            <a:ext cx="220747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8866" y="2154435"/>
            <a:ext cx="220747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3672" y="2742936"/>
            <a:ext cx="220747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5569" y="3787919"/>
            <a:ext cx="220747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38663" y="1277361"/>
            <a:ext cx="409430" cy="3530798"/>
            <a:chOff x="5159896" y="1484784"/>
            <a:chExt cx="545907" cy="4707730"/>
          </a:xfrm>
        </p:grpSpPr>
        <p:sp>
          <p:nvSpPr>
            <p:cNvPr id="3" name="MH_Other_1"/>
            <p:cNvSpPr/>
            <p:nvPr>
              <p:custDataLst>
                <p:tags r:id="rId1"/>
              </p:custDataLst>
            </p:nvPr>
          </p:nvSpPr>
          <p:spPr>
            <a:xfrm>
              <a:off x="5388150" y="1484784"/>
              <a:ext cx="89400" cy="91301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2"/>
              </p:custDataLst>
            </p:nvPr>
          </p:nvSpPr>
          <p:spPr bwMode="auto">
            <a:xfrm>
              <a:off x="5159896" y="1678800"/>
              <a:ext cx="545907" cy="54780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3"/>
              </p:custDataLst>
            </p:nvPr>
          </p:nvSpPr>
          <p:spPr bwMode="auto">
            <a:xfrm>
              <a:off x="5300651" y="1849991"/>
              <a:ext cx="268199" cy="207330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5388150" y="2331225"/>
              <a:ext cx="89400" cy="89400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7" name="MH_Other_5"/>
            <p:cNvCxnSpPr/>
            <p:nvPr>
              <p:custDataLst>
                <p:tags r:id="rId5"/>
              </p:custDataLst>
            </p:nvPr>
          </p:nvCxnSpPr>
          <p:spPr bwMode="auto">
            <a:xfrm>
              <a:off x="5433799" y="2432037"/>
              <a:ext cx="0" cy="319555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MH_Other_6"/>
            <p:cNvSpPr/>
            <p:nvPr>
              <p:custDataLst>
                <p:tags r:id="rId6"/>
              </p:custDataLst>
            </p:nvPr>
          </p:nvSpPr>
          <p:spPr bwMode="auto">
            <a:xfrm>
              <a:off x="5388150" y="2749690"/>
              <a:ext cx="89400" cy="89400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MH_Other_7"/>
            <p:cNvSpPr/>
            <p:nvPr>
              <p:custDataLst>
                <p:tags r:id="rId7"/>
              </p:custDataLst>
            </p:nvPr>
          </p:nvSpPr>
          <p:spPr>
            <a:xfrm>
              <a:off x="5388150" y="6101213"/>
              <a:ext cx="89400" cy="91301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MH_Other_8"/>
            <p:cNvSpPr/>
            <p:nvPr>
              <p:custDataLst>
                <p:tags r:id="rId8"/>
              </p:custDataLst>
            </p:nvPr>
          </p:nvSpPr>
          <p:spPr bwMode="auto">
            <a:xfrm>
              <a:off x="5388150" y="3575208"/>
              <a:ext cx="89400" cy="89400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1" name="MH_Other_9"/>
            <p:cNvCxnSpPr/>
            <p:nvPr>
              <p:custDataLst>
                <p:tags r:id="rId9"/>
              </p:custDataLst>
            </p:nvPr>
          </p:nvCxnSpPr>
          <p:spPr bwMode="auto">
            <a:xfrm>
              <a:off x="5433799" y="3676019"/>
              <a:ext cx="0" cy="319555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H_Other_10"/>
            <p:cNvSpPr/>
            <p:nvPr>
              <p:custDataLst>
                <p:tags r:id="rId10"/>
              </p:custDataLst>
            </p:nvPr>
          </p:nvSpPr>
          <p:spPr bwMode="auto">
            <a:xfrm>
              <a:off x="5388150" y="3993673"/>
              <a:ext cx="89400" cy="89400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MH_Other_11"/>
            <p:cNvSpPr/>
            <p:nvPr>
              <p:custDataLst>
                <p:tags r:id="rId11"/>
              </p:custDataLst>
            </p:nvPr>
          </p:nvSpPr>
          <p:spPr bwMode="auto">
            <a:xfrm>
              <a:off x="5159896" y="2943706"/>
              <a:ext cx="545907" cy="5459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MH_Other_12"/>
            <p:cNvSpPr/>
            <p:nvPr>
              <p:custDataLst>
                <p:tags r:id="rId12"/>
              </p:custDataLst>
            </p:nvPr>
          </p:nvSpPr>
          <p:spPr bwMode="auto">
            <a:xfrm>
              <a:off x="5334889" y="3095875"/>
              <a:ext cx="207331" cy="247275"/>
            </a:xfrm>
            <a:custGeom>
              <a:avLst/>
              <a:gdLst>
                <a:gd name="T0" fmla="*/ 1531007 w 4340"/>
                <a:gd name="T1" fmla="*/ 12533 h 5168"/>
                <a:gd name="T2" fmla="*/ 1585594 w 4340"/>
                <a:gd name="T3" fmla="*/ 64139 h 5168"/>
                <a:gd name="T4" fmla="*/ 1600347 w 4340"/>
                <a:gd name="T5" fmla="*/ 1789255 h 5168"/>
                <a:gd name="T6" fmla="*/ 1572685 w 4340"/>
                <a:gd name="T7" fmla="*/ 1860398 h 5168"/>
                <a:gd name="T8" fmla="*/ 1508878 w 4340"/>
                <a:gd name="T9" fmla="*/ 1900945 h 5168"/>
                <a:gd name="T10" fmla="*/ 86306 w 4340"/>
                <a:gd name="T11" fmla="*/ 1899471 h 5168"/>
                <a:gd name="T12" fmla="*/ 24712 w 4340"/>
                <a:gd name="T13" fmla="*/ 1855606 h 5168"/>
                <a:gd name="T14" fmla="*/ 0 w 4340"/>
                <a:gd name="T15" fmla="*/ 1782989 h 5168"/>
                <a:gd name="T16" fmla="*/ 17704 w 4340"/>
                <a:gd name="T17" fmla="*/ 466297 h 5168"/>
                <a:gd name="T18" fmla="*/ 122451 w 4340"/>
                <a:gd name="T19" fmla="*/ 354239 h 5168"/>
                <a:gd name="T20" fmla="*/ 347068 w 4340"/>
                <a:gd name="T21" fmla="*/ 1539703 h 5168"/>
                <a:gd name="T22" fmla="*/ 433374 w 4340"/>
                <a:gd name="T23" fmla="*/ 1566980 h 5168"/>
                <a:gd name="T24" fmla="*/ 518573 w 4340"/>
                <a:gd name="T25" fmla="*/ 1537123 h 5168"/>
                <a:gd name="T26" fmla="*/ 535170 w 4340"/>
                <a:gd name="T27" fmla="*/ 1412531 h 5168"/>
                <a:gd name="T28" fmla="*/ 498287 w 4340"/>
                <a:gd name="T29" fmla="*/ 1348023 h 5168"/>
                <a:gd name="T30" fmla="*/ 527794 w 4340"/>
                <a:gd name="T31" fmla="*/ 1310056 h 5168"/>
                <a:gd name="T32" fmla="*/ 531113 w 4340"/>
                <a:gd name="T33" fmla="*/ 1199103 h 5168"/>
                <a:gd name="T34" fmla="*/ 496443 w 4340"/>
                <a:gd name="T35" fmla="*/ 1161504 h 5168"/>
                <a:gd name="T36" fmla="*/ 380262 w 4340"/>
                <a:gd name="T37" fmla="*/ 1155238 h 5168"/>
                <a:gd name="T38" fmla="*/ 332683 w 4340"/>
                <a:gd name="T39" fmla="*/ 1212005 h 5168"/>
                <a:gd name="T40" fmla="*/ 429685 w 4340"/>
                <a:gd name="T41" fmla="*/ 1209424 h 5168"/>
                <a:gd name="T42" fmla="*/ 445545 w 4340"/>
                <a:gd name="T43" fmla="*/ 1300472 h 5168"/>
                <a:gd name="T44" fmla="*/ 407187 w 4340"/>
                <a:gd name="T45" fmla="*/ 1364980 h 5168"/>
                <a:gd name="T46" fmla="*/ 443701 w 4340"/>
                <a:gd name="T47" fmla="*/ 1379356 h 5168"/>
                <a:gd name="T48" fmla="*/ 433005 w 4340"/>
                <a:gd name="T49" fmla="*/ 1503579 h 5168"/>
                <a:gd name="T50" fmla="*/ 330102 w 4340"/>
                <a:gd name="T51" fmla="*/ 1390783 h 5168"/>
                <a:gd name="T52" fmla="*/ 756836 w 4340"/>
                <a:gd name="T53" fmla="*/ 1273195 h 5168"/>
                <a:gd name="T54" fmla="*/ 736551 w 4340"/>
                <a:gd name="T55" fmla="*/ 1176986 h 5168"/>
                <a:gd name="T56" fmla="*/ 674587 w 4340"/>
                <a:gd name="T57" fmla="*/ 1148972 h 5168"/>
                <a:gd name="T58" fmla="*/ 575741 w 4340"/>
                <a:gd name="T59" fmla="*/ 1167771 h 5168"/>
                <a:gd name="T60" fmla="*/ 550292 w 4340"/>
                <a:gd name="T61" fmla="*/ 1227486 h 5168"/>
                <a:gd name="T62" fmla="*/ 650245 w 4340"/>
                <a:gd name="T63" fmla="*/ 1211267 h 5168"/>
                <a:gd name="T64" fmla="*/ 668317 w 4340"/>
                <a:gd name="T65" fmla="*/ 1252184 h 5168"/>
                <a:gd name="T66" fmla="*/ 1077348 w 4340"/>
                <a:gd name="T67" fmla="*/ 1359450 h 5168"/>
                <a:gd name="T68" fmla="*/ 981822 w 4340"/>
                <a:gd name="T69" fmla="*/ 1509845 h 5168"/>
                <a:gd name="T70" fmla="*/ 969281 w 4340"/>
                <a:gd name="T71" fmla="*/ 1209793 h 5168"/>
                <a:gd name="T72" fmla="*/ 994731 w 4340"/>
                <a:gd name="T73" fmla="*/ 1209793 h 5168"/>
                <a:gd name="T74" fmla="*/ 1058538 w 4340"/>
                <a:gd name="T75" fmla="*/ 1171088 h 5168"/>
                <a:gd name="T76" fmla="*/ 945676 w 4340"/>
                <a:gd name="T77" fmla="*/ 1150815 h 5168"/>
                <a:gd name="T78" fmla="*/ 886295 w 4340"/>
                <a:gd name="T79" fmla="*/ 1189151 h 5168"/>
                <a:gd name="T80" fmla="*/ 885926 w 4340"/>
                <a:gd name="T81" fmla="*/ 1531962 h 5168"/>
                <a:gd name="T82" fmla="*/ 935718 w 4340"/>
                <a:gd name="T83" fmla="*/ 1564769 h 5168"/>
                <a:gd name="T84" fmla="*/ 1034195 w 4340"/>
                <a:gd name="T85" fmla="*/ 1563663 h 5168"/>
                <a:gd name="T86" fmla="*/ 1273196 w 4340"/>
                <a:gd name="T87" fmla="*/ 1543389 h 5168"/>
                <a:gd name="T88" fmla="*/ 1298277 w 4340"/>
                <a:gd name="T89" fmla="*/ 1501367 h 5168"/>
                <a:gd name="T90" fmla="*/ 1282417 w 4340"/>
                <a:gd name="T91" fmla="*/ 1361294 h 5168"/>
                <a:gd name="T92" fmla="*/ 1272090 w 4340"/>
                <a:gd name="T93" fmla="*/ 1329593 h 5168"/>
                <a:gd name="T94" fmla="*/ 1297170 w 4340"/>
                <a:gd name="T95" fmla="*/ 1224906 h 5168"/>
                <a:gd name="T96" fmla="*/ 1275778 w 4340"/>
                <a:gd name="T97" fmla="*/ 1173669 h 5168"/>
                <a:gd name="T98" fmla="*/ 1096159 w 4340"/>
                <a:gd name="T99" fmla="*/ 1563663 h 5168"/>
                <a:gd name="T100" fmla="*/ 1197218 w 4340"/>
                <a:gd name="T101" fmla="*/ 1206107 h 5168"/>
                <a:gd name="T102" fmla="*/ 1210127 w 4340"/>
                <a:gd name="T103" fmla="*/ 1306001 h 5168"/>
                <a:gd name="T104" fmla="*/ 1203856 w 4340"/>
                <a:gd name="T105" fmla="*/ 1367191 h 5168"/>
                <a:gd name="T106" fmla="*/ 1207914 w 4340"/>
                <a:gd name="T107" fmla="*/ 1502104 h 5168"/>
                <a:gd name="T108" fmla="*/ 295432 w 4340"/>
                <a:gd name="T109" fmla="*/ 982358 h 5168"/>
                <a:gd name="T110" fmla="*/ 219453 w 4340"/>
                <a:gd name="T111" fmla="*/ 1038019 h 5168"/>
                <a:gd name="T112" fmla="*/ 239370 w 4340"/>
                <a:gd name="T113" fmla="*/ 1697470 h 5168"/>
                <a:gd name="T114" fmla="*/ 1338479 w 4340"/>
                <a:gd name="T115" fmla="*/ 1717007 h 5168"/>
                <a:gd name="T116" fmla="*/ 1394172 w 4340"/>
                <a:gd name="T117" fmla="*/ 1641441 h 5168"/>
                <a:gd name="T118" fmla="*/ 1352863 w 4340"/>
                <a:gd name="T119" fmla="*/ 991573 h 5168"/>
                <a:gd name="T120" fmla="*/ 576110 w 4340"/>
                <a:gd name="T121" fmla="*/ 67088 h 5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0" h="5168">
                  <a:moveTo>
                    <a:pt x="332" y="961"/>
                  </a:moveTo>
                  <a:lnTo>
                    <a:pt x="1480" y="0"/>
                  </a:lnTo>
                  <a:lnTo>
                    <a:pt x="4009" y="0"/>
                  </a:lnTo>
                  <a:lnTo>
                    <a:pt x="4025" y="0"/>
                  </a:lnTo>
                  <a:lnTo>
                    <a:pt x="4042" y="3"/>
                  </a:lnTo>
                  <a:lnTo>
                    <a:pt x="4058" y="5"/>
                  </a:lnTo>
                  <a:lnTo>
                    <a:pt x="4075" y="7"/>
                  </a:lnTo>
                  <a:lnTo>
                    <a:pt x="4091" y="11"/>
                  </a:lnTo>
                  <a:lnTo>
                    <a:pt x="4106" y="15"/>
                  </a:lnTo>
                  <a:lnTo>
                    <a:pt x="4122" y="21"/>
                  </a:lnTo>
                  <a:lnTo>
                    <a:pt x="4137" y="26"/>
                  </a:lnTo>
                  <a:lnTo>
                    <a:pt x="4151" y="34"/>
                  </a:lnTo>
                  <a:lnTo>
                    <a:pt x="4166" y="40"/>
                  </a:lnTo>
                  <a:lnTo>
                    <a:pt x="4180" y="49"/>
                  </a:lnTo>
                  <a:lnTo>
                    <a:pt x="4193" y="57"/>
                  </a:lnTo>
                  <a:lnTo>
                    <a:pt x="4206" y="67"/>
                  </a:lnTo>
                  <a:lnTo>
                    <a:pt x="4219" y="77"/>
                  </a:lnTo>
                  <a:lnTo>
                    <a:pt x="4231" y="87"/>
                  </a:lnTo>
                  <a:lnTo>
                    <a:pt x="4242" y="98"/>
                  </a:lnTo>
                  <a:lnTo>
                    <a:pt x="4253" y="110"/>
                  </a:lnTo>
                  <a:lnTo>
                    <a:pt x="4264" y="122"/>
                  </a:lnTo>
                  <a:lnTo>
                    <a:pt x="4273" y="133"/>
                  </a:lnTo>
                  <a:lnTo>
                    <a:pt x="4283" y="147"/>
                  </a:lnTo>
                  <a:lnTo>
                    <a:pt x="4292" y="160"/>
                  </a:lnTo>
                  <a:lnTo>
                    <a:pt x="4299" y="174"/>
                  </a:lnTo>
                  <a:lnTo>
                    <a:pt x="4307" y="188"/>
                  </a:lnTo>
                  <a:lnTo>
                    <a:pt x="4313" y="203"/>
                  </a:lnTo>
                  <a:lnTo>
                    <a:pt x="4320" y="218"/>
                  </a:lnTo>
                  <a:lnTo>
                    <a:pt x="4325" y="233"/>
                  </a:lnTo>
                  <a:lnTo>
                    <a:pt x="4329" y="249"/>
                  </a:lnTo>
                  <a:lnTo>
                    <a:pt x="4332" y="265"/>
                  </a:lnTo>
                  <a:lnTo>
                    <a:pt x="4336" y="281"/>
                  </a:lnTo>
                  <a:lnTo>
                    <a:pt x="4338" y="298"/>
                  </a:lnTo>
                  <a:lnTo>
                    <a:pt x="4339" y="315"/>
                  </a:lnTo>
                  <a:lnTo>
                    <a:pt x="4340" y="332"/>
                  </a:lnTo>
                  <a:lnTo>
                    <a:pt x="4340" y="4837"/>
                  </a:lnTo>
                  <a:lnTo>
                    <a:pt x="4339" y="4854"/>
                  </a:lnTo>
                  <a:lnTo>
                    <a:pt x="4338" y="4870"/>
                  </a:lnTo>
                  <a:lnTo>
                    <a:pt x="4336" y="4887"/>
                  </a:lnTo>
                  <a:lnTo>
                    <a:pt x="4332" y="4903"/>
                  </a:lnTo>
                  <a:lnTo>
                    <a:pt x="4329" y="4919"/>
                  </a:lnTo>
                  <a:lnTo>
                    <a:pt x="4325" y="4934"/>
                  </a:lnTo>
                  <a:lnTo>
                    <a:pt x="4320" y="4950"/>
                  </a:lnTo>
                  <a:lnTo>
                    <a:pt x="4313" y="4965"/>
                  </a:lnTo>
                  <a:lnTo>
                    <a:pt x="4307" y="4979"/>
                  </a:lnTo>
                  <a:lnTo>
                    <a:pt x="4299" y="4994"/>
                  </a:lnTo>
                  <a:lnTo>
                    <a:pt x="4292" y="5008"/>
                  </a:lnTo>
                  <a:lnTo>
                    <a:pt x="4283" y="5021"/>
                  </a:lnTo>
                  <a:lnTo>
                    <a:pt x="4273" y="5034"/>
                  </a:lnTo>
                  <a:lnTo>
                    <a:pt x="4264" y="5047"/>
                  </a:lnTo>
                  <a:lnTo>
                    <a:pt x="4253" y="5058"/>
                  </a:lnTo>
                  <a:lnTo>
                    <a:pt x="4242" y="5070"/>
                  </a:lnTo>
                  <a:lnTo>
                    <a:pt x="4231" y="5081"/>
                  </a:lnTo>
                  <a:lnTo>
                    <a:pt x="4219" y="5092"/>
                  </a:lnTo>
                  <a:lnTo>
                    <a:pt x="4206" y="5101"/>
                  </a:lnTo>
                  <a:lnTo>
                    <a:pt x="4193" y="5111"/>
                  </a:lnTo>
                  <a:lnTo>
                    <a:pt x="4180" y="5120"/>
                  </a:lnTo>
                  <a:lnTo>
                    <a:pt x="4166" y="5127"/>
                  </a:lnTo>
                  <a:lnTo>
                    <a:pt x="4151" y="5135"/>
                  </a:lnTo>
                  <a:lnTo>
                    <a:pt x="4137" y="5141"/>
                  </a:lnTo>
                  <a:lnTo>
                    <a:pt x="4122" y="5147"/>
                  </a:lnTo>
                  <a:lnTo>
                    <a:pt x="4106" y="5153"/>
                  </a:lnTo>
                  <a:lnTo>
                    <a:pt x="4091" y="5157"/>
                  </a:lnTo>
                  <a:lnTo>
                    <a:pt x="4075" y="5160"/>
                  </a:lnTo>
                  <a:lnTo>
                    <a:pt x="4058" y="5164"/>
                  </a:lnTo>
                  <a:lnTo>
                    <a:pt x="4042" y="5166"/>
                  </a:lnTo>
                  <a:lnTo>
                    <a:pt x="4025" y="5167"/>
                  </a:lnTo>
                  <a:lnTo>
                    <a:pt x="4009" y="5168"/>
                  </a:lnTo>
                  <a:lnTo>
                    <a:pt x="332" y="5168"/>
                  </a:lnTo>
                  <a:lnTo>
                    <a:pt x="316" y="5167"/>
                  </a:lnTo>
                  <a:lnTo>
                    <a:pt x="299" y="5166"/>
                  </a:lnTo>
                  <a:lnTo>
                    <a:pt x="281" y="5164"/>
                  </a:lnTo>
                  <a:lnTo>
                    <a:pt x="265" y="5160"/>
                  </a:lnTo>
                  <a:lnTo>
                    <a:pt x="249" y="5157"/>
                  </a:lnTo>
                  <a:lnTo>
                    <a:pt x="234" y="5153"/>
                  </a:lnTo>
                  <a:lnTo>
                    <a:pt x="218" y="5147"/>
                  </a:lnTo>
                  <a:lnTo>
                    <a:pt x="203" y="5141"/>
                  </a:lnTo>
                  <a:lnTo>
                    <a:pt x="189" y="5135"/>
                  </a:lnTo>
                  <a:lnTo>
                    <a:pt x="174" y="5127"/>
                  </a:lnTo>
                  <a:lnTo>
                    <a:pt x="160" y="5120"/>
                  </a:lnTo>
                  <a:lnTo>
                    <a:pt x="147" y="5111"/>
                  </a:lnTo>
                  <a:lnTo>
                    <a:pt x="134" y="5101"/>
                  </a:lnTo>
                  <a:lnTo>
                    <a:pt x="122" y="5092"/>
                  </a:lnTo>
                  <a:lnTo>
                    <a:pt x="110" y="5081"/>
                  </a:lnTo>
                  <a:lnTo>
                    <a:pt x="98" y="5070"/>
                  </a:lnTo>
                  <a:lnTo>
                    <a:pt x="87" y="5058"/>
                  </a:lnTo>
                  <a:lnTo>
                    <a:pt x="77" y="5047"/>
                  </a:lnTo>
                  <a:lnTo>
                    <a:pt x="67" y="5034"/>
                  </a:lnTo>
                  <a:lnTo>
                    <a:pt x="57" y="5021"/>
                  </a:lnTo>
                  <a:lnTo>
                    <a:pt x="49" y="5008"/>
                  </a:lnTo>
                  <a:lnTo>
                    <a:pt x="41" y="4994"/>
                  </a:lnTo>
                  <a:lnTo>
                    <a:pt x="34" y="4979"/>
                  </a:lnTo>
                  <a:lnTo>
                    <a:pt x="27" y="4965"/>
                  </a:lnTo>
                  <a:lnTo>
                    <a:pt x="21" y="4950"/>
                  </a:lnTo>
                  <a:lnTo>
                    <a:pt x="16" y="4934"/>
                  </a:lnTo>
                  <a:lnTo>
                    <a:pt x="11" y="4919"/>
                  </a:lnTo>
                  <a:lnTo>
                    <a:pt x="8" y="4903"/>
                  </a:lnTo>
                  <a:lnTo>
                    <a:pt x="5" y="4887"/>
                  </a:lnTo>
                  <a:lnTo>
                    <a:pt x="3" y="4870"/>
                  </a:lnTo>
                  <a:lnTo>
                    <a:pt x="2" y="4854"/>
                  </a:lnTo>
                  <a:lnTo>
                    <a:pt x="0" y="4837"/>
                  </a:lnTo>
                  <a:lnTo>
                    <a:pt x="0" y="1552"/>
                  </a:lnTo>
                  <a:lnTo>
                    <a:pt x="2" y="1497"/>
                  </a:lnTo>
                  <a:lnTo>
                    <a:pt x="5" y="1446"/>
                  </a:lnTo>
                  <a:lnTo>
                    <a:pt x="7" y="1422"/>
                  </a:lnTo>
                  <a:lnTo>
                    <a:pt x="10" y="1399"/>
                  </a:lnTo>
                  <a:lnTo>
                    <a:pt x="13" y="1378"/>
                  </a:lnTo>
                  <a:lnTo>
                    <a:pt x="18" y="1358"/>
                  </a:lnTo>
                  <a:lnTo>
                    <a:pt x="23" y="1338"/>
                  </a:lnTo>
                  <a:lnTo>
                    <a:pt x="28" y="1319"/>
                  </a:lnTo>
                  <a:lnTo>
                    <a:pt x="34" y="1301"/>
                  </a:lnTo>
                  <a:lnTo>
                    <a:pt x="40" y="1283"/>
                  </a:lnTo>
                  <a:lnTo>
                    <a:pt x="48" y="1265"/>
                  </a:lnTo>
                  <a:lnTo>
                    <a:pt x="56" y="1249"/>
                  </a:lnTo>
                  <a:lnTo>
                    <a:pt x="65" y="1233"/>
                  </a:lnTo>
                  <a:lnTo>
                    <a:pt x="73" y="1217"/>
                  </a:lnTo>
                  <a:lnTo>
                    <a:pt x="84" y="1202"/>
                  </a:lnTo>
                  <a:lnTo>
                    <a:pt x="95" y="1187"/>
                  </a:lnTo>
                  <a:lnTo>
                    <a:pt x="107" y="1171"/>
                  </a:lnTo>
                  <a:lnTo>
                    <a:pt x="118" y="1157"/>
                  </a:lnTo>
                  <a:lnTo>
                    <a:pt x="146" y="1127"/>
                  </a:lnTo>
                  <a:lnTo>
                    <a:pt x="176" y="1096"/>
                  </a:lnTo>
                  <a:lnTo>
                    <a:pt x="210" y="1065"/>
                  </a:lnTo>
                  <a:lnTo>
                    <a:pt x="247" y="1033"/>
                  </a:lnTo>
                  <a:lnTo>
                    <a:pt x="332" y="961"/>
                  </a:lnTo>
                  <a:close/>
                  <a:moveTo>
                    <a:pt x="895" y="3773"/>
                  </a:moveTo>
                  <a:lnTo>
                    <a:pt x="895" y="4040"/>
                  </a:lnTo>
                  <a:lnTo>
                    <a:pt x="896" y="4066"/>
                  </a:lnTo>
                  <a:lnTo>
                    <a:pt x="899" y="4089"/>
                  </a:lnTo>
                  <a:lnTo>
                    <a:pt x="904" y="4112"/>
                  </a:lnTo>
                  <a:lnTo>
                    <a:pt x="908" y="4123"/>
                  </a:lnTo>
                  <a:lnTo>
                    <a:pt x="913" y="4132"/>
                  </a:lnTo>
                  <a:lnTo>
                    <a:pt x="917" y="4142"/>
                  </a:lnTo>
                  <a:lnTo>
                    <a:pt x="922" y="4151"/>
                  </a:lnTo>
                  <a:lnTo>
                    <a:pt x="928" y="4160"/>
                  </a:lnTo>
                  <a:lnTo>
                    <a:pt x="934" y="4169"/>
                  </a:lnTo>
                  <a:lnTo>
                    <a:pt x="941" y="4177"/>
                  </a:lnTo>
                  <a:lnTo>
                    <a:pt x="948" y="4185"/>
                  </a:lnTo>
                  <a:lnTo>
                    <a:pt x="957" y="4192"/>
                  </a:lnTo>
                  <a:lnTo>
                    <a:pt x="965" y="4199"/>
                  </a:lnTo>
                  <a:lnTo>
                    <a:pt x="974" y="4205"/>
                  </a:lnTo>
                  <a:lnTo>
                    <a:pt x="984" y="4210"/>
                  </a:lnTo>
                  <a:lnTo>
                    <a:pt x="1004" y="4222"/>
                  </a:lnTo>
                  <a:lnTo>
                    <a:pt x="1027" y="4231"/>
                  </a:lnTo>
                  <a:lnTo>
                    <a:pt x="1052" y="4238"/>
                  </a:lnTo>
                  <a:lnTo>
                    <a:pt x="1080" y="4244"/>
                  </a:lnTo>
                  <a:lnTo>
                    <a:pt x="1110" y="4248"/>
                  </a:lnTo>
                  <a:lnTo>
                    <a:pt x="1141" y="4251"/>
                  </a:lnTo>
                  <a:lnTo>
                    <a:pt x="1175" y="4251"/>
                  </a:lnTo>
                  <a:lnTo>
                    <a:pt x="1209" y="4251"/>
                  </a:lnTo>
                  <a:lnTo>
                    <a:pt x="1240" y="4248"/>
                  </a:lnTo>
                  <a:lnTo>
                    <a:pt x="1269" y="4244"/>
                  </a:lnTo>
                  <a:lnTo>
                    <a:pt x="1297" y="4237"/>
                  </a:lnTo>
                  <a:lnTo>
                    <a:pt x="1321" y="4229"/>
                  </a:lnTo>
                  <a:lnTo>
                    <a:pt x="1344" y="4219"/>
                  </a:lnTo>
                  <a:lnTo>
                    <a:pt x="1354" y="4214"/>
                  </a:lnTo>
                  <a:lnTo>
                    <a:pt x="1364" y="4207"/>
                  </a:lnTo>
                  <a:lnTo>
                    <a:pt x="1374" y="4201"/>
                  </a:lnTo>
                  <a:lnTo>
                    <a:pt x="1382" y="4193"/>
                  </a:lnTo>
                  <a:lnTo>
                    <a:pt x="1391" y="4186"/>
                  </a:lnTo>
                  <a:lnTo>
                    <a:pt x="1398" y="4178"/>
                  </a:lnTo>
                  <a:lnTo>
                    <a:pt x="1406" y="4170"/>
                  </a:lnTo>
                  <a:lnTo>
                    <a:pt x="1412" y="4161"/>
                  </a:lnTo>
                  <a:lnTo>
                    <a:pt x="1419" y="4151"/>
                  </a:lnTo>
                  <a:lnTo>
                    <a:pt x="1425" y="4142"/>
                  </a:lnTo>
                  <a:lnTo>
                    <a:pt x="1429" y="4131"/>
                  </a:lnTo>
                  <a:lnTo>
                    <a:pt x="1435" y="4120"/>
                  </a:lnTo>
                  <a:lnTo>
                    <a:pt x="1438" y="4110"/>
                  </a:lnTo>
                  <a:lnTo>
                    <a:pt x="1442" y="4098"/>
                  </a:lnTo>
                  <a:lnTo>
                    <a:pt x="1448" y="4073"/>
                  </a:lnTo>
                  <a:lnTo>
                    <a:pt x="1451" y="4046"/>
                  </a:lnTo>
                  <a:lnTo>
                    <a:pt x="1452" y="4019"/>
                  </a:lnTo>
                  <a:lnTo>
                    <a:pt x="1452" y="3852"/>
                  </a:lnTo>
                  <a:lnTo>
                    <a:pt x="1451" y="3832"/>
                  </a:lnTo>
                  <a:lnTo>
                    <a:pt x="1450" y="3813"/>
                  </a:lnTo>
                  <a:lnTo>
                    <a:pt x="1447" y="3794"/>
                  </a:lnTo>
                  <a:lnTo>
                    <a:pt x="1443" y="3776"/>
                  </a:lnTo>
                  <a:lnTo>
                    <a:pt x="1439" y="3760"/>
                  </a:lnTo>
                  <a:lnTo>
                    <a:pt x="1434" y="3744"/>
                  </a:lnTo>
                  <a:lnTo>
                    <a:pt x="1426" y="3730"/>
                  </a:lnTo>
                  <a:lnTo>
                    <a:pt x="1419" y="3716"/>
                  </a:lnTo>
                  <a:lnTo>
                    <a:pt x="1410" y="3704"/>
                  </a:lnTo>
                  <a:lnTo>
                    <a:pt x="1401" y="3693"/>
                  </a:lnTo>
                  <a:lnTo>
                    <a:pt x="1390" y="3682"/>
                  </a:lnTo>
                  <a:lnTo>
                    <a:pt x="1378" y="3673"/>
                  </a:lnTo>
                  <a:lnTo>
                    <a:pt x="1365" y="3665"/>
                  </a:lnTo>
                  <a:lnTo>
                    <a:pt x="1351" y="3657"/>
                  </a:lnTo>
                  <a:lnTo>
                    <a:pt x="1336" y="3651"/>
                  </a:lnTo>
                  <a:lnTo>
                    <a:pt x="1321" y="3645"/>
                  </a:lnTo>
                  <a:lnTo>
                    <a:pt x="1336" y="3640"/>
                  </a:lnTo>
                  <a:lnTo>
                    <a:pt x="1351" y="3633"/>
                  </a:lnTo>
                  <a:lnTo>
                    <a:pt x="1364" y="3625"/>
                  </a:lnTo>
                  <a:lnTo>
                    <a:pt x="1377" y="3618"/>
                  </a:lnTo>
                  <a:lnTo>
                    <a:pt x="1388" y="3608"/>
                  </a:lnTo>
                  <a:lnTo>
                    <a:pt x="1398" y="3599"/>
                  </a:lnTo>
                  <a:lnTo>
                    <a:pt x="1408" y="3589"/>
                  </a:lnTo>
                  <a:lnTo>
                    <a:pt x="1417" y="3578"/>
                  </a:lnTo>
                  <a:lnTo>
                    <a:pt x="1424" y="3566"/>
                  </a:lnTo>
                  <a:lnTo>
                    <a:pt x="1431" y="3554"/>
                  </a:lnTo>
                  <a:lnTo>
                    <a:pt x="1436" y="3540"/>
                  </a:lnTo>
                  <a:lnTo>
                    <a:pt x="1440" y="3528"/>
                  </a:lnTo>
                  <a:lnTo>
                    <a:pt x="1444" y="3513"/>
                  </a:lnTo>
                  <a:lnTo>
                    <a:pt x="1447" y="3498"/>
                  </a:lnTo>
                  <a:lnTo>
                    <a:pt x="1448" y="3483"/>
                  </a:lnTo>
                  <a:lnTo>
                    <a:pt x="1449" y="3465"/>
                  </a:lnTo>
                  <a:lnTo>
                    <a:pt x="1449" y="3312"/>
                  </a:lnTo>
                  <a:lnTo>
                    <a:pt x="1449" y="3300"/>
                  </a:lnTo>
                  <a:lnTo>
                    <a:pt x="1448" y="3287"/>
                  </a:lnTo>
                  <a:lnTo>
                    <a:pt x="1446" y="3276"/>
                  </a:lnTo>
                  <a:lnTo>
                    <a:pt x="1443" y="3265"/>
                  </a:lnTo>
                  <a:lnTo>
                    <a:pt x="1440" y="3253"/>
                  </a:lnTo>
                  <a:lnTo>
                    <a:pt x="1437" y="3243"/>
                  </a:lnTo>
                  <a:lnTo>
                    <a:pt x="1433" y="3233"/>
                  </a:lnTo>
                  <a:lnTo>
                    <a:pt x="1428" y="3223"/>
                  </a:lnTo>
                  <a:lnTo>
                    <a:pt x="1423" y="3214"/>
                  </a:lnTo>
                  <a:lnTo>
                    <a:pt x="1417" y="3206"/>
                  </a:lnTo>
                  <a:lnTo>
                    <a:pt x="1410" y="3197"/>
                  </a:lnTo>
                  <a:lnTo>
                    <a:pt x="1403" y="3189"/>
                  </a:lnTo>
                  <a:lnTo>
                    <a:pt x="1394" y="3181"/>
                  </a:lnTo>
                  <a:lnTo>
                    <a:pt x="1386" y="3175"/>
                  </a:lnTo>
                  <a:lnTo>
                    <a:pt x="1377" y="3168"/>
                  </a:lnTo>
                  <a:lnTo>
                    <a:pt x="1366" y="3162"/>
                  </a:lnTo>
                  <a:lnTo>
                    <a:pt x="1346" y="3151"/>
                  </a:lnTo>
                  <a:lnTo>
                    <a:pt x="1324" y="3142"/>
                  </a:lnTo>
                  <a:lnTo>
                    <a:pt x="1302" y="3133"/>
                  </a:lnTo>
                  <a:lnTo>
                    <a:pt x="1278" y="3127"/>
                  </a:lnTo>
                  <a:lnTo>
                    <a:pt x="1254" y="3121"/>
                  </a:lnTo>
                  <a:lnTo>
                    <a:pt x="1228" y="3118"/>
                  </a:lnTo>
                  <a:lnTo>
                    <a:pt x="1202" y="3116"/>
                  </a:lnTo>
                  <a:lnTo>
                    <a:pt x="1175" y="3115"/>
                  </a:lnTo>
                  <a:lnTo>
                    <a:pt x="1142" y="3116"/>
                  </a:lnTo>
                  <a:lnTo>
                    <a:pt x="1111" y="3118"/>
                  </a:lnTo>
                  <a:lnTo>
                    <a:pt x="1082" y="3121"/>
                  </a:lnTo>
                  <a:lnTo>
                    <a:pt x="1055" y="3127"/>
                  </a:lnTo>
                  <a:lnTo>
                    <a:pt x="1031" y="3134"/>
                  </a:lnTo>
                  <a:lnTo>
                    <a:pt x="1008" y="3143"/>
                  </a:lnTo>
                  <a:lnTo>
                    <a:pt x="988" y="3152"/>
                  </a:lnTo>
                  <a:lnTo>
                    <a:pt x="970" y="3164"/>
                  </a:lnTo>
                  <a:lnTo>
                    <a:pt x="953" y="3177"/>
                  </a:lnTo>
                  <a:lnTo>
                    <a:pt x="946" y="3184"/>
                  </a:lnTo>
                  <a:lnTo>
                    <a:pt x="940" y="3192"/>
                  </a:lnTo>
                  <a:lnTo>
                    <a:pt x="933" y="3199"/>
                  </a:lnTo>
                  <a:lnTo>
                    <a:pt x="928" y="3208"/>
                  </a:lnTo>
                  <a:lnTo>
                    <a:pt x="922" y="3217"/>
                  </a:lnTo>
                  <a:lnTo>
                    <a:pt x="918" y="3226"/>
                  </a:lnTo>
                  <a:lnTo>
                    <a:pt x="911" y="3246"/>
                  </a:lnTo>
                  <a:lnTo>
                    <a:pt x="905" y="3266"/>
                  </a:lnTo>
                  <a:lnTo>
                    <a:pt x="902" y="3288"/>
                  </a:lnTo>
                  <a:lnTo>
                    <a:pt x="901" y="3312"/>
                  </a:lnTo>
                  <a:lnTo>
                    <a:pt x="901" y="3520"/>
                  </a:lnTo>
                  <a:lnTo>
                    <a:pt x="1119" y="3520"/>
                  </a:lnTo>
                  <a:lnTo>
                    <a:pt x="1119" y="3314"/>
                  </a:lnTo>
                  <a:lnTo>
                    <a:pt x="1120" y="3306"/>
                  </a:lnTo>
                  <a:lnTo>
                    <a:pt x="1122" y="3299"/>
                  </a:lnTo>
                  <a:lnTo>
                    <a:pt x="1125" y="3294"/>
                  </a:lnTo>
                  <a:lnTo>
                    <a:pt x="1130" y="3288"/>
                  </a:lnTo>
                  <a:lnTo>
                    <a:pt x="1137" y="3285"/>
                  </a:lnTo>
                  <a:lnTo>
                    <a:pt x="1144" y="3283"/>
                  </a:lnTo>
                  <a:lnTo>
                    <a:pt x="1154" y="3281"/>
                  </a:lnTo>
                  <a:lnTo>
                    <a:pt x="1165" y="3281"/>
                  </a:lnTo>
                  <a:lnTo>
                    <a:pt x="1174" y="3281"/>
                  </a:lnTo>
                  <a:lnTo>
                    <a:pt x="1184" y="3283"/>
                  </a:lnTo>
                  <a:lnTo>
                    <a:pt x="1191" y="3285"/>
                  </a:lnTo>
                  <a:lnTo>
                    <a:pt x="1198" y="3288"/>
                  </a:lnTo>
                  <a:lnTo>
                    <a:pt x="1202" y="3294"/>
                  </a:lnTo>
                  <a:lnTo>
                    <a:pt x="1205" y="3299"/>
                  </a:lnTo>
                  <a:lnTo>
                    <a:pt x="1208" y="3306"/>
                  </a:lnTo>
                  <a:lnTo>
                    <a:pt x="1209" y="3314"/>
                  </a:lnTo>
                  <a:lnTo>
                    <a:pt x="1209" y="3511"/>
                  </a:lnTo>
                  <a:lnTo>
                    <a:pt x="1209" y="3520"/>
                  </a:lnTo>
                  <a:lnTo>
                    <a:pt x="1208" y="3528"/>
                  </a:lnTo>
                  <a:lnTo>
                    <a:pt x="1205" y="3534"/>
                  </a:lnTo>
                  <a:lnTo>
                    <a:pt x="1202" y="3540"/>
                  </a:lnTo>
                  <a:lnTo>
                    <a:pt x="1198" y="3546"/>
                  </a:lnTo>
                  <a:lnTo>
                    <a:pt x="1194" y="3551"/>
                  </a:lnTo>
                  <a:lnTo>
                    <a:pt x="1188" y="3556"/>
                  </a:lnTo>
                  <a:lnTo>
                    <a:pt x="1182" y="3561"/>
                  </a:lnTo>
                  <a:lnTo>
                    <a:pt x="1175" y="3565"/>
                  </a:lnTo>
                  <a:lnTo>
                    <a:pt x="1168" y="3568"/>
                  </a:lnTo>
                  <a:lnTo>
                    <a:pt x="1159" y="3570"/>
                  </a:lnTo>
                  <a:lnTo>
                    <a:pt x="1150" y="3574"/>
                  </a:lnTo>
                  <a:lnTo>
                    <a:pt x="1128" y="3576"/>
                  </a:lnTo>
                  <a:lnTo>
                    <a:pt x="1104" y="3577"/>
                  </a:lnTo>
                  <a:lnTo>
                    <a:pt x="1104" y="3703"/>
                  </a:lnTo>
                  <a:lnTo>
                    <a:pt x="1131" y="3704"/>
                  </a:lnTo>
                  <a:lnTo>
                    <a:pt x="1143" y="3706"/>
                  </a:lnTo>
                  <a:lnTo>
                    <a:pt x="1155" y="3708"/>
                  </a:lnTo>
                  <a:lnTo>
                    <a:pt x="1165" y="3710"/>
                  </a:lnTo>
                  <a:lnTo>
                    <a:pt x="1173" y="3712"/>
                  </a:lnTo>
                  <a:lnTo>
                    <a:pt x="1181" y="3715"/>
                  </a:lnTo>
                  <a:lnTo>
                    <a:pt x="1186" y="3719"/>
                  </a:lnTo>
                  <a:lnTo>
                    <a:pt x="1191" y="3724"/>
                  </a:lnTo>
                  <a:lnTo>
                    <a:pt x="1196" y="3729"/>
                  </a:lnTo>
                  <a:lnTo>
                    <a:pt x="1200" y="3736"/>
                  </a:lnTo>
                  <a:lnTo>
                    <a:pt x="1203" y="3742"/>
                  </a:lnTo>
                  <a:lnTo>
                    <a:pt x="1205" y="3751"/>
                  </a:lnTo>
                  <a:lnTo>
                    <a:pt x="1208" y="3759"/>
                  </a:lnTo>
                  <a:lnTo>
                    <a:pt x="1209" y="3769"/>
                  </a:lnTo>
                  <a:lnTo>
                    <a:pt x="1209" y="3779"/>
                  </a:lnTo>
                  <a:lnTo>
                    <a:pt x="1209" y="4038"/>
                  </a:lnTo>
                  <a:lnTo>
                    <a:pt x="1208" y="4047"/>
                  </a:lnTo>
                  <a:lnTo>
                    <a:pt x="1205" y="4056"/>
                  </a:lnTo>
                  <a:lnTo>
                    <a:pt x="1202" y="4064"/>
                  </a:lnTo>
                  <a:lnTo>
                    <a:pt x="1198" y="4069"/>
                  </a:lnTo>
                  <a:lnTo>
                    <a:pt x="1191" y="4074"/>
                  </a:lnTo>
                  <a:lnTo>
                    <a:pt x="1184" y="4078"/>
                  </a:lnTo>
                  <a:lnTo>
                    <a:pt x="1174" y="4079"/>
                  </a:lnTo>
                  <a:lnTo>
                    <a:pt x="1165" y="4080"/>
                  </a:lnTo>
                  <a:lnTo>
                    <a:pt x="1154" y="4079"/>
                  </a:lnTo>
                  <a:lnTo>
                    <a:pt x="1145" y="4078"/>
                  </a:lnTo>
                  <a:lnTo>
                    <a:pt x="1137" y="4074"/>
                  </a:lnTo>
                  <a:lnTo>
                    <a:pt x="1131" y="4069"/>
                  </a:lnTo>
                  <a:lnTo>
                    <a:pt x="1126" y="4064"/>
                  </a:lnTo>
                  <a:lnTo>
                    <a:pt x="1123" y="4056"/>
                  </a:lnTo>
                  <a:lnTo>
                    <a:pt x="1121" y="4047"/>
                  </a:lnTo>
                  <a:lnTo>
                    <a:pt x="1120" y="4038"/>
                  </a:lnTo>
                  <a:lnTo>
                    <a:pt x="1120" y="3773"/>
                  </a:lnTo>
                  <a:lnTo>
                    <a:pt x="895" y="3773"/>
                  </a:lnTo>
                  <a:close/>
                  <a:moveTo>
                    <a:pt x="2052" y="4242"/>
                  </a:moveTo>
                  <a:lnTo>
                    <a:pt x="2052" y="4098"/>
                  </a:lnTo>
                  <a:lnTo>
                    <a:pt x="1752" y="4098"/>
                  </a:lnTo>
                  <a:lnTo>
                    <a:pt x="2028" y="3570"/>
                  </a:lnTo>
                  <a:lnTo>
                    <a:pt x="2033" y="3559"/>
                  </a:lnTo>
                  <a:lnTo>
                    <a:pt x="2038" y="3546"/>
                  </a:lnTo>
                  <a:lnTo>
                    <a:pt x="2043" y="3532"/>
                  </a:lnTo>
                  <a:lnTo>
                    <a:pt x="2046" y="3518"/>
                  </a:lnTo>
                  <a:lnTo>
                    <a:pt x="2049" y="3503"/>
                  </a:lnTo>
                  <a:lnTo>
                    <a:pt x="2050" y="3487"/>
                  </a:lnTo>
                  <a:lnTo>
                    <a:pt x="2051" y="3471"/>
                  </a:lnTo>
                  <a:lnTo>
                    <a:pt x="2052" y="3454"/>
                  </a:lnTo>
                  <a:lnTo>
                    <a:pt x="2051" y="3410"/>
                  </a:lnTo>
                  <a:lnTo>
                    <a:pt x="2049" y="3369"/>
                  </a:lnTo>
                  <a:lnTo>
                    <a:pt x="2044" y="3332"/>
                  </a:lnTo>
                  <a:lnTo>
                    <a:pt x="2038" y="3298"/>
                  </a:lnTo>
                  <a:lnTo>
                    <a:pt x="2030" y="3267"/>
                  </a:lnTo>
                  <a:lnTo>
                    <a:pt x="2025" y="3253"/>
                  </a:lnTo>
                  <a:lnTo>
                    <a:pt x="2021" y="3239"/>
                  </a:lnTo>
                  <a:lnTo>
                    <a:pt x="2015" y="3226"/>
                  </a:lnTo>
                  <a:lnTo>
                    <a:pt x="2009" y="3214"/>
                  </a:lnTo>
                  <a:lnTo>
                    <a:pt x="2003" y="3204"/>
                  </a:lnTo>
                  <a:lnTo>
                    <a:pt x="1997" y="3193"/>
                  </a:lnTo>
                  <a:lnTo>
                    <a:pt x="1989" y="3184"/>
                  </a:lnTo>
                  <a:lnTo>
                    <a:pt x="1980" y="3175"/>
                  </a:lnTo>
                  <a:lnTo>
                    <a:pt x="1971" y="3166"/>
                  </a:lnTo>
                  <a:lnTo>
                    <a:pt x="1961" y="3159"/>
                  </a:lnTo>
                  <a:lnTo>
                    <a:pt x="1950" y="3152"/>
                  </a:lnTo>
                  <a:lnTo>
                    <a:pt x="1939" y="3146"/>
                  </a:lnTo>
                  <a:lnTo>
                    <a:pt x="1926" y="3139"/>
                  </a:lnTo>
                  <a:lnTo>
                    <a:pt x="1912" y="3134"/>
                  </a:lnTo>
                  <a:lnTo>
                    <a:pt x="1897" y="3130"/>
                  </a:lnTo>
                  <a:lnTo>
                    <a:pt x="1882" y="3126"/>
                  </a:lnTo>
                  <a:lnTo>
                    <a:pt x="1865" y="3122"/>
                  </a:lnTo>
                  <a:lnTo>
                    <a:pt x="1848" y="3119"/>
                  </a:lnTo>
                  <a:lnTo>
                    <a:pt x="1829" y="3117"/>
                  </a:lnTo>
                  <a:lnTo>
                    <a:pt x="1810" y="3116"/>
                  </a:lnTo>
                  <a:lnTo>
                    <a:pt x="1791" y="3115"/>
                  </a:lnTo>
                  <a:lnTo>
                    <a:pt x="1769" y="3115"/>
                  </a:lnTo>
                  <a:lnTo>
                    <a:pt x="1736" y="3116"/>
                  </a:lnTo>
                  <a:lnTo>
                    <a:pt x="1704" y="3118"/>
                  </a:lnTo>
                  <a:lnTo>
                    <a:pt x="1675" y="3122"/>
                  </a:lnTo>
                  <a:lnTo>
                    <a:pt x="1648" y="3128"/>
                  </a:lnTo>
                  <a:lnTo>
                    <a:pt x="1623" y="3135"/>
                  </a:lnTo>
                  <a:lnTo>
                    <a:pt x="1600" y="3145"/>
                  </a:lnTo>
                  <a:lnTo>
                    <a:pt x="1580" y="3156"/>
                  </a:lnTo>
                  <a:lnTo>
                    <a:pt x="1570" y="3162"/>
                  </a:lnTo>
                  <a:lnTo>
                    <a:pt x="1561" y="3168"/>
                  </a:lnTo>
                  <a:lnTo>
                    <a:pt x="1553" y="3176"/>
                  </a:lnTo>
                  <a:lnTo>
                    <a:pt x="1545" y="3182"/>
                  </a:lnTo>
                  <a:lnTo>
                    <a:pt x="1538" y="3191"/>
                  </a:lnTo>
                  <a:lnTo>
                    <a:pt x="1531" y="3198"/>
                  </a:lnTo>
                  <a:lnTo>
                    <a:pt x="1525" y="3207"/>
                  </a:lnTo>
                  <a:lnTo>
                    <a:pt x="1519" y="3217"/>
                  </a:lnTo>
                  <a:lnTo>
                    <a:pt x="1514" y="3226"/>
                  </a:lnTo>
                  <a:lnTo>
                    <a:pt x="1510" y="3236"/>
                  </a:lnTo>
                  <a:lnTo>
                    <a:pt x="1506" y="3246"/>
                  </a:lnTo>
                  <a:lnTo>
                    <a:pt x="1502" y="3257"/>
                  </a:lnTo>
                  <a:lnTo>
                    <a:pt x="1496" y="3280"/>
                  </a:lnTo>
                  <a:lnTo>
                    <a:pt x="1493" y="3303"/>
                  </a:lnTo>
                  <a:lnTo>
                    <a:pt x="1492" y="3330"/>
                  </a:lnTo>
                  <a:lnTo>
                    <a:pt x="1492" y="3525"/>
                  </a:lnTo>
                  <a:lnTo>
                    <a:pt x="1711" y="3525"/>
                  </a:lnTo>
                  <a:lnTo>
                    <a:pt x="1711" y="3333"/>
                  </a:lnTo>
                  <a:lnTo>
                    <a:pt x="1712" y="3323"/>
                  </a:lnTo>
                  <a:lnTo>
                    <a:pt x="1715" y="3313"/>
                  </a:lnTo>
                  <a:lnTo>
                    <a:pt x="1719" y="3305"/>
                  </a:lnTo>
                  <a:lnTo>
                    <a:pt x="1724" y="3298"/>
                  </a:lnTo>
                  <a:lnTo>
                    <a:pt x="1732" y="3293"/>
                  </a:lnTo>
                  <a:lnTo>
                    <a:pt x="1740" y="3290"/>
                  </a:lnTo>
                  <a:lnTo>
                    <a:pt x="1751" y="3287"/>
                  </a:lnTo>
                  <a:lnTo>
                    <a:pt x="1763" y="3286"/>
                  </a:lnTo>
                  <a:lnTo>
                    <a:pt x="1775" y="3287"/>
                  </a:lnTo>
                  <a:lnTo>
                    <a:pt x="1780" y="3290"/>
                  </a:lnTo>
                  <a:lnTo>
                    <a:pt x="1785" y="3292"/>
                  </a:lnTo>
                  <a:lnTo>
                    <a:pt x="1790" y="3294"/>
                  </a:lnTo>
                  <a:lnTo>
                    <a:pt x="1794" y="3297"/>
                  </a:lnTo>
                  <a:lnTo>
                    <a:pt x="1797" y="3301"/>
                  </a:lnTo>
                  <a:lnTo>
                    <a:pt x="1800" y="3306"/>
                  </a:lnTo>
                  <a:lnTo>
                    <a:pt x="1806" y="3316"/>
                  </a:lnTo>
                  <a:lnTo>
                    <a:pt x="1810" y="3329"/>
                  </a:lnTo>
                  <a:lnTo>
                    <a:pt x="1812" y="3344"/>
                  </a:lnTo>
                  <a:lnTo>
                    <a:pt x="1813" y="3361"/>
                  </a:lnTo>
                  <a:lnTo>
                    <a:pt x="1812" y="3397"/>
                  </a:lnTo>
                  <a:lnTo>
                    <a:pt x="1810" y="3429"/>
                  </a:lnTo>
                  <a:lnTo>
                    <a:pt x="1807" y="3460"/>
                  </a:lnTo>
                  <a:lnTo>
                    <a:pt x="1801" y="3490"/>
                  </a:lnTo>
                  <a:lnTo>
                    <a:pt x="1795" y="3517"/>
                  </a:lnTo>
                  <a:lnTo>
                    <a:pt x="1787" y="3543"/>
                  </a:lnTo>
                  <a:lnTo>
                    <a:pt x="1778" y="3566"/>
                  </a:lnTo>
                  <a:lnTo>
                    <a:pt x="1768" y="3588"/>
                  </a:lnTo>
                  <a:lnTo>
                    <a:pt x="1492" y="4094"/>
                  </a:lnTo>
                  <a:lnTo>
                    <a:pt x="1492" y="4242"/>
                  </a:lnTo>
                  <a:lnTo>
                    <a:pt x="2052" y="4242"/>
                  </a:lnTo>
                  <a:close/>
                  <a:moveTo>
                    <a:pt x="2921" y="4242"/>
                  </a:moveTo>
                  <a:lnTo>
                    <a:pt x="2921" y="3688"/>
                  </a:lnTo>
                  <a:lnTo>
                    <a:pt x="2648" y="3688"/>
                  </a:lnTo>
                  <a:lnTo>
                    <a:pt x="2648" y="3860"/>
                  </a:lnTo>
                  <a:lnTo>
                    <a:pt x="2699" y="3860"/>
                  </a:lnTo>
                  <a:lnTo>
                    <a:pt x="2699" y="4069"/>
                  </a:lnTo>
                  <a:lnTo>
                    <a:pt x="2699" y="4075"/>
                  </a:lnTo>
                  <a:lnTo>
                    <a:pt x="2697" y="4081"/>
                  </a:lnTo>
                  <a:lnTo>
                    <a:pt x="2693" y="4085"/>
                  </a:lnTo>
                  <a:lnTo>
                    <a:pt x="2690" y="4089"/>
                  </a:lnTo>
                  <a:lnTo>
                    <a:pt x="2685" y="4093"/>
                  </a:lnTo>
                  <a:lnTo>
                    <a:pt x="2678" y="4095"/>
                  </a:lnTo>
                  <a:lnTo>
                    <a:pt x="2671" y="4096"/>
                  </a:lnTo>
                  <a:lnTo>
                    <a:pt x="2662" y="4096"/>
                  </a:lnTo>
                  <a:lnTo>
                    <a:pt x="2654" y="4096"/>
                  </a:lnTo>
                  <a:lnTo>
                    <a:pt x="2646" y="4095"/>
                  </a:lnTo>
                  <a:lnTo>
                    <a:pt x="2640" y="4093"/>
                  </a:lnTo>
                  <a:lnTo>
                    <a:pt x="2635" y="4089"/>
                  </a:lnTo>
                  <a:lnTo>
                    <a:pt x="2631" y="4085"/>
                  </a:lnTo>
                  <a:lnTo>
                    <a:pt x="2628" y="4081"/>
                  </a:lnTo>
                  <a:lnTo>
                    <a:pt x="2627" y="4075"/>
                  </a:lnTo>
                  <a:lnTo>
                    <a:pt x="2626" y="4069"/>
                  </a:lnTo>
                  <a:lnTo>
                    <a:pt x="2626" y="3294"/>
                  </a:lnTo>
                  <a:lnTo>
                    <a:pt x="2627" y="3287"/>
                  </a:lnTo>
                  <a:lnTo>
                    <a:pt x="2628" y="3282"/>
                  </a:lnTo>
                  <a:lnTo>
                    <a:pt x="2631" y="3277"/>
                  </a:lnTo>
                  <a:lnTo>
                    <a:pt x="2635" y="3273"/>
                  </a:lnTo>
                  <a:lnTo>
                    <a:pt x="2640" y="3270"/>
                  </a:lnTo>
                  <a:lnTo>
                    <a:pt x="2646" y="3268"/>
                  </a:lnTo>
                  <a:lnTo>
                    <a:pt x="2654" y="3267"/>
                  </a:lnTo>
                  <a:lnTo>
                    <a:pt x="2662" y="3266"/>
                  </a:lnTo>
                  <a:lnTo>
                    <a:pt x="2671" y="3267"/>
                  </a:lnTo>
                  <a:lnTo>
                    <a:pt x="2678" y="3268"/>
                  </a:lnTo>
                  <a:lnTo>
                    <a:pt x="2685" y="3270"/>
                  </a:lnTo>
                  <a:lnTo>
                    <a:pt x="2690" y="3273"/>
                  </a:lnTo>
                  <a:lnTo>
                    <a:pt x="2693" y="3277"/>
                  </a:lnTo>
                  <a:lnTo>
                    <a:pt x="2697" y="3282"/>
                  </a:lnTo>
                  <a:lnTo>
                    <a:pt x="2699" y="3287"/>
                  </a:lnTo>
                  <a:lnTo>
                    <a:pt x="2699" y="3294"/>
                  </a:lnTo>
                  <a:lnTo>
                    <a:pt x="2699" y="3520"/>
                  </a:lnTo>
                  <a:lnTo>
                    <a:pt x="2921" y="3520"/>
                  </a:lnTo>
                  <a:lnTo>
                    <a:pt x="2921" y="3312"/>
                  </a:lnTo>
                  <a:lnTo>
                    <a:pt x="2920" y="3288"/>
                  </a:lnTo>
                  <a:lnTo>
                    <a:pt x="2916" y="3266"/>
                  </a:lnTo>
                  <a:lnTo>
                    <a:pt x="2912" y="3246"/>
                  </a:lnTo>
                  <a:lnTo>
                    <a:pt x="2904" y="3226"/>
                  </a:lnTo>
                  <a:lnTo>
                    <a:pt x="2895" y="3208"/>
                  </a:lnTo>
                  <a:lnTo>
                    <a:pt x="2884" y="3192"/>
                  </a:lnTo>
                  <a:lnTo>
                    <a:pt x="2870" y="3177"/>
                  </a:lnTo>
                  <a:lnTo>
                    <a:pt x="2855" y="3164"/>
                  </a:lnTo>
                  <a:lnTo>
                    <a:pt x="2838" y="3152"/>
                  </a:lnTo>
                  <a:lnTo>
                    <a:pt x="2818" y="3143"/>
                  </a:lnTo>
                  <a:lnTo>
                    <a:pt x="2796" y="3134"/>
                  </a:lnTo>
                  <a:lnTo>
                    <a:pt x="2773" y="3127"/>
                  </a:lnTo>
                  <a:lnTo>
                    <a:pt x="2747" y="3121"/>
                  </a:lnTo>
                  <a:lnTo>
                    <a:pt x="2719" y="3118"/>
                  </a:lnTo>
                  <a:lnTo>
                    <a:pt x="2690" y="3116"/>
                  </a:lnTo>
                  <a:lnTo>
                    <a:pt x="2658" y="3115"/>
                  </a:lnTo>
                  <a:lnTo>
                    <a:pt x="2624" y="3116"/>
                  </a:lnTo>
                  <a:lnTo>
                    <a:pt x="2593" y="3118"/>
                  </a:lnTo>
                  <a:lnTo>
                    <a:pt x="2564" y="3122"/>
                  </a:lnTo>
                  <a:lnTo>
                    <a:pt x="2537" y="3129"/>
                  </a:lnTo>
                  <a:lnTo>
                    <a:pt x="2511" y="3136"/>
                  </a:lnTo>
                  <a:lnTo>
                    <a:pt x="2489" y="3145"/>
                  </a:lnTo>
                  <a:lnTo>
                    <a:pt x="2468" y="3157"/>
                  </a:lnTo>
                  <a:lnTo>
                    <a:pt x="2459" y="3162"/>
                  </a:lnTo>
                  <a:lnTo>
                    <a:pt x="2450" y="3168"/>
                  </a:lnTo>
                  <a:lnTo>
                    <a:pt x="2441" y="3176"/>
                  </a:lnTo>
                  <a:lnTo>
                    <a:pt x="2434" y="3183"/>
                  </a:lnTo>
                  <a:lnTo>
                    <a:pt x="2426" y="3191"/>
                  </a:lnTo>
                  <a:lnTo>
                    <a:pt x="2420" y="3199"/>
                  </a:lnTo>
                  <a:lnTo>
                    <a:pt x="2414" y="3208"/>
                  </a:lnTo>
                  <a:lnTo>
                    <a:pt x="2407" y="3218"/>
                  </a:lnTo>
                  <a:lnTo>
                    <a:pt x="2403" y="3226"/>
                  </a:lnTo>
                  <a:lnTo>
                    <a:pt x="2397" y="3237"/>
                  </a:lnTo>
                  <a:lnTo>
                    <a:pt x="2394" y="3247"/>
                  </a:lnTo>
                  <a:lnTo>
                    <a:pt x="2390" y="3258"/>
                  </a:lnTo>
                  <a:lnTo>
                    <a:pt x="2385" y="3281"/>
                  </a:lnTo>
                  <a:lnTo>
                    <a:pt x="2381" y="3306"/>
                  </a:lnTo>
                  <a:lnTo>
                    <a:pt x="2380" y="3332"/>
                  </a:lnTo>
                  <a:lnTo>
                    <a:pt x="2380" y="4060"/>
                  </a:lnTo>
                  <a:lnTo>
                    <a:pt x="2381" y="4085"/>
                  </a:lnTo>
                  <a:lnTo>
                    <a:pt x="2385" y="4108"/>
                  </a:lnTo>
                  <a:lnTo>
                    <a:pt x="2390" y="4128"/>
                  </a:lnTo>
                  <a:lnTo>
                    <a:pt x="2397" y="4147"/>
                  </a:lnTo>
                  <a:lnTo>
                    <a:pt x="2402" y="4156"/>
                  </a:lnTo>
                  <a:lnTo>
                    <a:pt x="2406" y="4164"/>
                  </a:lnTo>
                  <a:lnTo>
                    <a:pt x="2411" y="4172"/>
                  </a:lnTo>
                  <a:lnTo>
                    <a:pt x="2418" y="4179"/>
                  </a:lnTo>
                  <a:lnTo>
                    <a:pt x="2424" y="4187"/>
                  </a:lnTo>
                  <a:lnTo>
                    <a:pt x="2431" y="4193"/>
                  </a:lnTo>
                  <a:lnTo>
                    <a:pt x="2438" y="4200"/>
                  </a:lnTo>
                  <a:lnTo>
                    <a:pt x="2447" y="4206"/>
                  </a:lnTo>
                  <a:lnTo>
                    <a:pt x="2463" y="4217"/>
                  </a:lnTo>
                  <a:lnTo>
                    <a:pt x="2480" y="4225"/>
                  </a:lnTo>
                  <a:lnTo>
                    <a:pt x="2498" y="4234"/>
                  </a:lnTo>
                  <a:lnTo>
                    <a:pt x="2518" y="4240"/>
                  </a:lnTo>
                  <a:lnTo>
                    <a:pt x="2537" y="4245"/>
                  </a:lnTo>
                  <a:lnTo>
                    <a:pt x="2557" y="4249"/>
                  </a:lnTo>
                  <a:lnTo>
                    <a:pt x="2579" y="4251"/>
                  </a:lnTo>
                  <a:lnTo>
                    <a:pt x="2600" y="4251"/>
                  </a:lnTo>
                  <a:lnTo>
                    <a:pt x="2623" y="4250"/>
                  </a:lnTo>
                  <a:lnTo>
                    <a:pt x="2645" y="4247"/>
                  </a:lnTo>
                  <a:lnTo>
                    <a:pt x="2667" y="4242"/>
                  </a:lnTo>
                  <a:lnTo>
                    <a:pt x="2688" y="4234"/>
                  </a:lnTo>
                  <a:lnTo>
                    <a:pt x="2709" y="4223"/>
                  </a:lnTo>
                  <a:lnTo>
                    <a:pt x="2730" y="4212"/>
                  </a:lnTo>
                  <a:lnTo>
                    <a:pt x="2751" y="4197"/>
                  </a:lnTo>
                  <a:lnTo>
                    <a:pt x="2772" y="4180"/>
                  </a:lnTo>
                  <a:lnTo>
                    <a:pt x="2804" y="4242"/>
                  </a:lnTo>
                  <a:lnTo>
                    <a:pt x="2921" y="4242"/>
                  </a:lnTo>
                  <a:close/>
                  <a:moveTo>
                    <a:pt x="2972" y="4242"/>
                  </a:moveTo>
                  <a:lnTo>
                    <a:pt x="3281" y="4242"/>
                  </a:lnTo>
                  <a:lnTo>
                    <a:pt x="3305" y="4240"/>
                  </a:lnTo>
                  <a:lnTo>
                    <a:pt x="3329" y="4238"/>
                  </a:lnTo>
                  <a:lnTo>
                    <a:pt x="3352" y="4234"/>
                  </a:lnTo>
                  <a:lnTo>
                    <a:pt x="3373" y="4228"/>
                  </a:lnTo>
                  <a:lnTo>
                    <a:pt x="3394" y="4220"/>
                  </a:lnTo>
                  <a:lnTo>
                    <a:pt x="3415" y="4210"/>
                  </a:lnTo>
                  <a:lnTo>
                    <a:pt x="3434" y="4200"/>
                  </a:lnTo>
                  <a:lnTo>
                    <a:pt x="3452" y="4187"/>
                  </a:lnTo>
                  <a:lnTo>
                    <a:pt x="3461" y="4179"/>
                  </a:lnTo>
                  <a:lnTo>
                    <a:pt x="3469" y="4172"/>
                  </a:lnTo>
                  <a:lnTo>
                    <a:pt x="3477" y="4164"/>
                  </a:lnTo>
                  <a:lnTo>
                    <a:pt x="3483" y="4156"/>
                  </a:lnTo>
                  <a:lnTo>
                    <a:pt x="3491" y="4147"/>
                  </a:lnTo>
                  <a:lnTo>
                    <a:pt x="3496" y="4138"/>
                  </a:lnTo>
                  <a:lnTo>
                    <a:pt x="3502" y="4128"/>
                  </a:lnTo>
                  <a:lnTo>
                    <a:pt x="3507" y="4117"/>
                  </a:lnTo>
                  <a:lnTo>
                    <a:pt x="3510" y="4108"/>
                  </a:lnTo>
                  <a:lnTo>
                    <a:pt x="3514" y="4096"/>
                  </a:lnTo>
                  <a:lnTo>
                    <a:pt x="3518" y="4085"/>
                  </a:lnTo>
                  <a:lnTo>
                    <a:pt x="3520" y="4073"/>
                  </a:lnTo>
                  <a:lnTo>
                    <a:pt x="3523" y="4047"/>
                  </a:lnTo>
                  <a:lnTo>
                    <a:pt x="3524" y="4021"/>
                  </a:lnTo>
                  <a:lnTo>
                    <a:pt x="3524" y="3804"/>
                  </a:lnTo>
                  <a:lnTo>
                    <a:pt x="3524" y="3789"/>
                  </a:lnTo>
                  <a:lnTo>
                    <a:pt x="3522" y="3775"/>
                  </a:lnTo>
                  <a:lnTo>
                    <a:pt x="3519" y="3761"/>
                  </a:lnTo>
                  <a:lnTo>
                    <a:pt x="3516" y="3748"/>
                  </a:lnTo>
                  <a:lnTo>
                    <a:pt x="3510" y="3736"/>
                  </a:lnTo>
                  <a:lnTo>
                    <a:pt x="3504" y="3724"/>
                  </a:lnTo>
                  <a:lnTo>
                    <a:pt x="3495" y="3713"/>
                  </a:lnTo>
                  <a:lnTo>
                    <a:pt x="3487" y="3702"/>
                  </a:lnTo>
                  <a:lnTo>
                    <a:pt x="3477" y="3693"/>
                  </a:lnTo>
                  <a:lnTo>
                    <a:pt x="3465" y="3684"/>
                  </a:lnTo>
                  <a:lnTo>
                    <a:pt x="3453" y="3675"/>
                  </a:lnTo>
                  <a:lnTo>
                    <a:pt x="3439" y="3667"/>
                  </a:lnTo>
                  <a:lnTo>
                    <a:pt x="3424" y="3660"/>
                  </a:lnTo>
                  <a:lnTo>
                    <a:pt x="3408" y="3654"/>
                  </a:lnTo>
                  <a:lnTo>
                    <a:pt x="3391" y="3649"/>
                  </a:lnTo>
                  <a:lnTo>
                    <a:pt x="3373" y="3643"/>
                  </a:lnTo>
                  <a:lnTo>
                    <a:pt x="3391" y="3637"/>
                  </a:lnTo>
                  <a:lnTo>
                    <a:pt x="3407" y="3630"/>
                  </a:lnTo>
                  <a:lnTo>
                    <a:pt x="3422" y="3623"/>
                  </a:lnTo>
                  <a:lnTo>
                    <a:pt x="3436" y="3614"/>
                  </a:lnTo>
                  <a:lnTo>
                    <a:pt x="3449" y="3607"/>
                  </a:lnTo>
                  <a:lnTo>
                    <a:pt x="3461" y="3597"/>
                  </a:lnTo>
                  <a:lnTo>
                    <a:pt x="3472" y="3588"/>
                  </a:lnTo>
                  <a:lnTo>
                    <a:pt x="3481" y="3578"/>
                  </a:lnTo>
                  <a:lnTo>
                    <a:pt x="3489" y="3567"/>
                  </a:lnTo>
                  <a:lnTo>
                    <a:pt x="3496" y="3555"/>
                  </a:lnTo>
                  <a:lnTo>
                    <a:pt x="3503" y="3545"/>
                  </a:lnTo>
                  <a:lnTo>
                    <a:pt x="3508" y="3532"/>
                  </a:lnTo>
                  <a:lnTo>
                    <a:pt x="3511" y="3519"/>
                  </a:lnTo>
                  <a:lnTo>
                    <a:pt x="3514" y="3506"/>
                  </a:lnTo>
                  <a:lnTo>
                    <a:pt x="3516" y="3492"/>
                  </a:lnTo>
                  <a:lnTo>
                    <a:pt x="3517" y="3477"/>
                  </a:lnTo>
                  <a:lnTo>
                    <a:pt x="3517" y="3323"/>
                  </a:lnTo>
                  <a:lnTo>
                    <a:pt x="3516" y="3297"/>
                  </a:lnTo>
                  <a:lnTo>
                    <a:pt x="3513" y="3285"/>
                  </a:lnTo>
                  <a:lnTo>
                    <a:pt x="3512" y="3275"/>
                  </a:lnTo>
                  <a:lnTo>
                    <a:pt x="3509" y="3264"/>
                  </a:lnTo>
                  <a:lnTo>
                    <a:pt x="3506" y="3253"/>
                  </a:lnTo>
                  <a:lnTo>
                    <a:pt x="3502" y="3242"/>
                  </a:lnTo>
                  <a:lnTo>
                    <a:pt x="3497" y="3233"/>
                  </a:lnTo>
                  <a:lnTo>
                    <a:pt x="3492" y="3224"/>
                  </a:lnTo>
                  <a:lnTo>
                    <a:pt x="3487" y="3216"/>
                  </a:lnTo>
                  <a:lnTo>
                    <a:pt x="3480" y="3207"/>
                  </a:lnTo>
                  <a:lnTo>
                    <a:pt x="3474" y="3198"/>
                  </a:lnTo>
                  <a:lnTo>
                    <a:pt x="3466" y="3192"/>
                  </a:lnTo>
                  <a:lnTo>
                    <a:pt x="3459" y="3184"/>
                  </a:lnTo>
                  <a:lnTo>
                    <a:pt x="3449" y="3178"/>
                  </a:lnTo>
                  <a:lnTo>
                    <a:pt x="3440" y="3172"/>
                  </a:lnTo>
                  <a:lnTo>
                    <a:pt x="3421" y="3161"/>
                  </a:lnTo>
                  <a:lnTo>
                    <a:pt x="3401" y="3151"/>
                  </a:lnTo>
                  <a:lnTo>
                    <a:pt x="3379" y="3143"/>
                  </a:lnTo>
                  <a:lnTo>
                    <a:pt x="3357" y="3136"/>
                  </a:lnTo>
                  <a:lnTo>
                    <a:pt x="3334" y="3131"/>
                  </a:lnTo>
                  <a:lnTo>
                    <a:pt x="3311" y="3128"/>
                  </a:lnTo>
                  <a:lnTo>
                    <a:pt x="3286" y="3126"/>
                  </a:lnTo>
                  <a:lnTo>
                    <a:pt x="3260" y="3124"/>
                  </a:lnTo>
                  <a:lnTo>
                    <a:pt x="2972" y="3124"/>
                  </a:lnTo>
                  <a:lnTo>
                    <a:pt x="2972" y="4242"/>
                  </a:lnTo>
                  <a:close/>
                  <a:moveTo>
                    <a:pt x="3285" y="3517"/>
                  </a:moveTo>
                  <a:lnTo>
                    <a:pt x="3285" y="3327"/>
                  </a:lnTo>
                  <a:lnTo>
                    <a:pt x="3284" y="3313"/>
                  </a:lnTo>
                  <a:lnTo>
                    <a:pt x="3281" y="3301"/>
                  </a:lnTo>
                  <a:lnTo>
                    <a:pt x="3279" y="3296"/>
                  </a:lnTo>
                  <a:lnTo>
                    <a:pt x="3275" y="3292"/>
                  </a:lnTo>
                  <a:lnTo>
                    <a:pt x="3272" y="3287"/>
                  </a:lnTo>
                  <a:lnTo>
                    <a:pt x="3268" y="3283"/>
                  </a:lnTo>
                  <a:lnTo>
                    <a:pt x="3264" y="3280"/>
                  </a:lnTo>
                  <a:lnTo>
                    <a:pt x="3258" y="3277"/>
                  </a:lnTo>
                  <a:lnTo>
                    <a:pt x="3246" y="3272"/>
                  </a:lnTo>
                  <a:lnTo>
                    <a:pt x="3233" y="3269"/>
                  </a:lnTo>
                  <a:lnTo>
                    <a:pt x="3218" y="3269"/>
                  </a:lnTo>
                  <a:lnTo>
                    <a:pt x="3218" y="3577"/>
                  </a:lnTo>
                  <a:lnTo>
                    <a:pt x="3233" y="3576"/>
                  </a:lnTo>
                  <a:lnTo>
                    <a:pt x="3246" y="3573"/>
                  </a:lnTo>
                  <a:lnTo>
                    <a:pt x="3258" y="3568"/>
                  </a:lnTo>
                  <a:lnTo>
                    <a:pt x="3264" y="3565"/>
                  </a:lnTo>
                  <a:lnTo>
                    <a:pt x="3268" y="3562"/>
                  </a:lnTo>
                  <a:lnTo>
                    <a:pt x="3272" y="3558"/>
                  </a:lnTo>
                  <a:lnTo>
                    <a:pt x="3275" y="3553"/>
                  </a:lnTo>
                  <a:lnTo>
                    <a:pt x="3279" y="3548"/>
                  </a:lnTo>
                  <a:lnTo>
                    <a:pt x="3281" y="3543"/>
                  </a:lnTo>
                  <a:lnTo>
                    <a:pt x="3284" y="3531"/>
                  </a:lnTo>
                  <a:lnTo>
                    <a:pt x="3285" y="3517"/>
                  </a:lnTo>
                  <a:close/>
                  <a:moveTo>
                    <a:pt x="3285" y="4039"/>
                  </a:moveTo>
                  <a:lnTo>
                    <a:pt x="3285" y="3756"/>
                  </a:lnTo>
                  <a:lnTo>
                    <a:pt x="3284" y="3743"/>
                  </a:lnTo>
                  <a:lnTo>
                    <a:pt x="3281" y="3731"/>
                  </a:lnTo>
                  <a:lnTo>
                    <a:pt x="3279" y="3726"/>
                  </a:lnTo>
                  <a:lnTo>
                    <a:pt x="3275" y="3721"/>
                  </a:lnTo>
                  <a:lnTo>
                    <a:pt x="3272" y="3716"/>
                  </a:lnTo>
                  <a:lnTo>
                    <a:pt x="3268" y="3713"/>
                  </a:lnTo>
                  <a:lnTo>
                    <a:pt x="3264" y="3709"/>
                  </a:lnTo>
                  <a:lnTo>
                    <a:pt x="3258" y="3707"/>
                  </a:lnTo>
                  <a:lnTo>
                    <a:pt x="3246" y="3701"/>
                  </a:lnTo>
                  <a:lnTo>
                    <a:pt x="3233" y="3699"/>
                  </a:lnTo>
                  <a:lnTo>
                    <a:pt x="3218" y="3698"/>
                  </a:lnTo>
                  <a:lnTo>
                    <a:pt x="3218" y="4098"/>
                  </a:lnTo>
                  <a:lnTo>
                    <a:pt x="3233" y="4097"/>
                  </a:lnTo>
                  <a:lnTo>
                    <a:pt x="3246" y="4095"/>
                  </a:lnTo>
                  <a:lnTo>
                    <a:pt x="3258" y="4089"/>
                  </a:lnTo>
                  <a:lnTo>
                    <a:pt x="3264" y="4087"/>
                  </a:lnTo>
                  <a:lnTo>
                    <a:pt x="3268" y="4083"/>
                  </a:lnTo>
                  <a:lnTo>
                    <a:pt x="3272" y="4080"/>
                  </a:lnTo>
                  <a:lnTo>
                    <a:pt x="3275" y="4075"/>
                  </a:lnTo>
                  <a:lnTo>
                    <a:pt x="3279" y="4070"/>
                  </a:lnTo>
                  <a:lnTo>
                    <a:pt x="3281" y="4065"/>
                  </a:lnTo>
                  <a:lnTo>
                    <a:pt x="3284" y="4053"/>
                  </a:lnTo>
                  <a:lnTo>
                    <a:pt x="3285" y="4039"/>
                  </a:lnTo>
                  <a:close/>
                  <a:moveTo>
                    <a:pt x="3384" y="182"/>
                  </a:moveTo>
                  <a:lnTo>
                    <a:pt x="3384" y="1490"/>
                  </a:lnTo>
                  <a:lnTo>
                    <a:pt x="3847" y="1490"/>
                  </a:lnTo>
                  <a:lnTo>
                    <a:pt x="3847" y="182"/>
                  </a:lnTo>
                  <a:lnTo>
                    <a:pt x="3384" y="182"/>
                  </a:lnTo>
                  <a:close/>
                  <a:moveTo>
                    <a:pt x="801" y="2665"/>
                  </a:moveTo>
                  <a:lnTo>
                    <a:pt x="801" y="2665"/>
                  </a:lnTo>
                  <a:lnTo>
                    <a:pt x="780" y="2666"/>
                  </a:lnTo>
                  <a:lnTo>
                    <a:pt x="758" y="2669"/>
                  </a:lnTo>
                  <a:lnTo>
                    <a:pt x="737" y="2674"/>
                  </a:lnTo>
                  <a:lnTo>
                    <a:pt x="718" y="2682"/>
                  </a:lnTo>
                  <a:lnTo>
                    <a:pt x="698" y="2690"/>
                  </a:lnTo>
                  <a:lnTo>
                    <a:pt x="681" y="2701"/>
                  </a:lnTo>
                  <a:lnTo>
                    <a:pt x="664" y="2714"/>
                  </a:lnTo>
                  <a:lnTo>
                    <a:pt x="649" y="2728"/>
                  </a:lnTo>
                  <a:lnTo>
                    <a:pt x="635" y="2743"/>
                  </a:lnTo>
                  <a:lnTo>
                    <a:pt x="623" y="2760"/>
                  </a:lnTo>
                  <a:lnTo>
                    <a:pt x="613" y="2777"/>
                  </a:lnTo>
                  <a:lnTo>
                    <a:pt x="603" y="2796"/>
                  </a:lnTo>
                  <a:lnTo>
                    <a:pt x="595" y="2816"/>
                  </a:lnTo>
                  <a:lnTo>
                    <a:pt x="590" y="2837"/>
                  </a:lnTo>
                  <a:lnTo>
                    <a:pt x="587" y="2858"/>
                  </a:lnTo>
                  <a:lnTo>
                    <a:pt x="586" y="2880"/>
                  </a:lnTo>
                  <a:lnTo>
                    <a:pt x="586" y="4453"/>
                  </a:lnTo>
                  <a:lnTo>
                    <a:pt x="587" y="4474"/>
                  </a:lnTo>
                  <a:lnTo>
                    <a:pt x="590" y="4496"/>
                  </a:lnTo>
                  <a:lnTo>
                    <a:pt x="595" y="4516"/>
                  </a:lnTo>
                  <a:lnTo>
                    <a:pt x="603" y="4536"/>
                  </a:lnTo>
                  <a:lnTo>
                    <a:pt x="613" y="4555"/>
                  </a:lnTo>
                  <a:lnTo>
                    <a:pt x="623" y="4573"/>
                  </a:lnTo>
                  <a:lnTo>
                    <a:pt x="635" y="4589"/>
                  </a:lnTo>
                  <a:lnTo>
                    <a:pt x="649" y="4605"/>
                  </a:lnTo>
                  <a:lnTo>
                    <a:pt x="664" y="4619"/>
                  </a:lnTo>
                  <a:lnTo>
                    <a:pt x="681" y="4631"/>
                  </a:lnTo>
                  <a:lnTo>
                    <a:pt x="698" y="4641"/>
                  </a:lnTo>
                  <a:lnTo>
                    <a:pt x="718" y="4651"/>
                  </a:lnTo>
                  <a:lnTo>
                    <a:pt x="737" y="4658"/>
                  </a:lnTo>
                  <a:lnTo>
                    <a:pt x="758" y="4663"/>
                  </a:lnTo>
                  <a:lnTo>
                    <a:pt x="780" y="4667"/>
                  </a:lnTo>
                  <a:lnTo>
                    <a:pt x="801" y="4668"/>
                  </a:lnTo>
                  <a:lnTo>
                    <a:pt x="3566" y="4668"/>
                  </a:lnTo>
                  <a:lnTo>
                    <a:pt x="3587" y="4667"/>
                  </a:lnTo>
                  <a:lnTo>
                    <a:pt x="3609" y="4663"/>
                  </a:lnTo>
                  <a:lnTo>
                    <a:pt x="3629" y="4658"/>
                  </a:lnTo>
                  <a:lnTo>
                    <a:pt x="3650" y="4651"/>
                  </a:lnTo>
                  <a:lnTo>
                    <a:pt x="3668" y="4641"/>
                  </a:lnTo>
                  <a:lnTo>
                    <a:pt x="3686" y="4631"/>
                  </a:lnTo>
                  <a:lnTo>
                    <a:pt x="3702" y="4619"/>
                  </a:lnTo>
                  <a:lnTo>
                    <a:pt x="3717" y="4605"/>
                  </a:lnTo>
                  <a:lnTo>
                    <a:pt x="3731" y="4589"/>
                  </a:lnTo>
                  <a:lnTo>
                    <a:pt x="3744" y="4573"/>
                  </a:lnTo>
                  <a:lnTo>
                    <a:pt x="3755" y="4555"/>
                  </a:lnTo>
                  <a:lnTo>
                    <a:pt x="3763" y="4536"/>
                  </a:lnTo>
                  <a:lnTo>
                    <a:pt x="3771" y="4516"/>
                  </a:lnTo>
                  <a:lnTo>
                    <a:pt x="3776" y="4496"/>
                  </a:lnTo>
                  <a:lnTo>
                    <a:pt x="3779" y="4474"/>
                  </a:lnTo>
                  <a:lnTo>
                    <a:pt x="3780" y="4453"/>
                  </a:lnTo>
                  <a:lnTo>
                    <a:pt x="3780" y="2880"/>
                  </a:lnTo>
                  <a:lnTo>
                    <a:pt x="3779" y="2858"/>
                  </a:lnTo>
                  <a:lnTo>
                    <a:pt x="3776" y="2837"/>
                  </a:lnTo>
                  <a:lnTo>
                    <a:pt x="3771" y="2816"/>
                  </a:lnTo>
                  <a:lnTo>
                    <a:pt x="3763" y="2796"/>
                  </a:lnTo>
                  <a:lnTo>
                    <a:pt x="3755" y="2777"/>
                  </a:lnTo>
                  <a:lnTo>
                    <a:pt x="3744" y="2760"/>
                  </a:lnTo>
                  <a:lnTo>
                    <a:pt x="3731" y="2743"/>
                  </a:lnTo>
                  <a:lnTo>
                    <a:pt x="3717" y="2728"/>
                  </a:lnTo>
                  <a:lnTo>
                    <a:pt x="3702" y="2714"/>
                  </a:lnTo>
                  <a:lnTo>
                    <a:pt x="3686" y="2701"/>
                  </a:lnTo>
                  <a:lnTo>
                    <a:pt x="3668" y="2690"/>
                  </a:lnTo>
                  <a:lnTo>
                    <a:pt x="3650" y="2682"/>
                  </a:lnTo>
                  <a:lnTo>
                    <a:pt x="3629" y="2674"/>
                  </a:lnTo>
                  <a:lnTo>
                    <a:pt x="3609" y="2669"/>
                  </a:lnTo>
                  <a:lnTo>
                    <a:pt x="3587" y="2666"/>
                  </a:lnTo>
                  <a:lnTo>
                    <a:pt x="3566" y="2665"/>
                  </a:lnTo>
                  <a:lnTo>
                    <a:pt x="801" y="2665"/>
                  </a:lnTo>
                  <a:close/>
                  <a:moveTo>
                    <a:pt x="1562" y="182"/>
                  </a:moveTo>
                  <a:lnTo>
                    <a:pt x="1562" y="1490"/>
                  </a:lnTo>
                  <a:lnTo>
                    <a:pt x="2027" y="1490"/>
                  </a:lnTo>
                  <a:lnTo>
                    <a:pt x="2027" y="182"/>
                  </a:lnTo>
                  <a:lnTo>
                    <a:pt x="1562" y="182"/>
                  </a:lnTo>
                  <a:close/>
                  <a:moveTo>
                    <a:pt x="2168" y="182"/>
                  </a:moveTo>
                  <a:lnTo>
                    <a:pt x="2168" y="1490"/>
                  </a:lnTo>
                  <a:lnTo>
                    <a:pt x="2631" y="1490"/>
                  </a:lnTo>
                  <a:lnTo>
                    <a:pt x="2631" y="182"/>
                  </a:lnTo>
                  <a:lnTo>
                    <a:pt x="2168" y="182"/>
                  </a:lnTo>
                  <a:close/>
                  <a:moveTo>
                    <a:pt x="2778" y="182"/>
                  </a:moveTo>
                  <a:lnTo>
                    <a:pt x="2778" y="1490"/>
                  </a:lnTo>
                  <a:lnTo>
                    <a:pt x="3242" y="1490"/>
                  </a:lnTo>
                  <a:lnTo>
                    <a:pt x="3242" y="182"/>
                  </a:lnTo>
                  <a:lnTo>
                    <a:pt x="277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MH_Other_13"/>
            <p:cNvSpPr/>
            <p:nvPr>
              <p:custDataLst>
                <p:tags r:id="rId13"/>
              </p:custDataLst>
            </p:nvPr>
          </p:nvSpPr>
          <p:spPr bwMode="auto">
            <a:xfrm>
              <a:off x="5159896" y="4187688"/>
              <a:ext cx="545907" cy="54590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MH_Other_14"/>
            <p:cNvSpPr/>
            <p:nvPr>
              <p:custDataLst>
                <p:tags r:id="rId14"/>
              </p:custDataLst>
            </p:nvPr>
          </p:nvSpPr>
          <p:spPr bwMode="auto">
            <a:xfrm>
              <a:off x="5300651" y="4324639"/>
              <a:ext cx="268199" cy="273904"/>
            </a:xfrm>
            <a:custGeom>
              <a:avLst/>
              <a:gdLst>
                <a:gd name="T0" fmla="*/ 1978422 w 3030537"/>
                <a:gd name="T1" fmla="*/ 2389219 h 3079750"/>
                <a:gd name="T2" fmla="*/ 987425 w 3030537"/>
                <a:gd name="T3" fmla="*/ 2089236 h 3079750"/>
                <a:gd name="T4" fmla="*/ 1229122 w 3030537"/>
                <a:gd name="T5" fmla="*/ 2425328 h 3079750"/>
                <a:gd name="T6" fmla="*/ 1683147 w 3030537"/>
                <a:gd name="T7" fmla="*/ 2472151 h 3079750"/>
                <a:gd name="T8" fmla="*/ 1918097 w 3030537"/>
                <a:gd name="T9" fmla="*/ 2019002 h 3079750"/>
                <a:gd name="T10" fmla="*/ 1243410 w 3030537"/>
                <a:gd name="T11" fmla="*/ 2007891 h 3079750"/>
                <a:gd name="T12" fmla="*/ 1399381 w 3030537"/>
                <a:gd name="T13" fmla="*/ 2467390 h 3079750"/>
                <a:gd name="T14" fmla="*/ 2903140 w 3030537"/>
                <a:gd name="T15" fmla="*/ 2164036 h 3079750"/>
                <a:gd name="T16" fmla="*/ 2486421 w 3030537"/>
                <a:gd name="T17" fmla="*/ 2677439 h 3079750"/>
                <a:gd name="T18" fmla="*/ 1944687 w 3030537"/>
                <a:gd name="T19" fmla="*/ 3075783 h 3079750"/>
                <a:gd name="T20" fmla="*/ 1049337 w 3030537"/>
                <a:gd name="T21" fmla="*/ 2865899 h 3079750"/>
                <a:gd name="T22" fmla="*/ 1437084 w 3030537"/>
                <a:gd name="T23" fmla="*/ 2786547 h 3079750"/>
                <a:gd name="T24" fmla="*/ 2096293 w 3030537"/>
                <a:gd name="T25" fmla="*/ 2709180 h 3079750"/>
                <a:gd name="T26" fmla="*/ 2564209 w 3030537"/>
                <a:gd name="T27" fmla="*/ 2360034 h 3079750"/>
                <a:gd name="T28" fmla="*/ 2836862 w 3030537"/>
                <a:gd name="T29" fmla="*/ 1844251 h 3079750"/>
                <a:gd name="T30" fmla="*/ 2169319 w 3030537"/>
                <a:gd name="T31" fmla="*/ 2021383 h 3079750"/>
                <a:gd name="T32" fmla="*/ 2529682 w 3030537"/>
                <a:gd name="T33" fmla="*/ 1769412 h 3079750"/>
                <a:gd name="T34" fmla="*/ 1842691 w 3030537"/>
                <a:gd name="T35" fmla="*/ 1921388 h 3079750"/>
                <a:gd name="T36" fmla="*/ 1023541 w 3030537"/>
                <a:gd name="T37" fmla="*/ 1500380 h 3079750"/>
                <a:gd name="T38" fmla="*/ 1325960 w 3030537"/>
                <a:gd name="T39" fmla="*/ 1912262 h 3079750"/>
                <a:gd name="T40" fmla="*/ 600075 w 3030537"/>
                <a:gd name="T41" fmla="*/ 1808299 h 3079750"/>
                <a:gd name="T42" fmla="*/ 988219 w 3030537"/>
                <a:gd name="T43" fmla="*/ 2004717 h 3079750"/>
                <a:gd name="T44" fmla="*/ 1892300 w 3030537"/>
                <a:gd name="T45" fmla="*/ 990487 h 3079750"/>
                <a:gd name="T46" fmla="*/ 2041525 w 3030537"/>
                <a:gd name="T47" fmla="*/ 1062706 h 3079750"/>
                <a:gd name="T48" fmla="*/ 1462485 w 3030537"/>
                <a:gd name="T49" fmla="*/ 1026200 h 3079750"/>
                <a:gd name="T50" fmla="*/ 2084785 w 3030537"/>
                <a:gd name="T51" fmla="*/ 934141 h 3079750"/>
                <a:gd name="T52" fmla="*/ 2555875 w 3030537"/>
                <a:gd name="T53" fmla="*/ 1253568 h 3079750"/>
                <a:gd name="T54" fmla="*/ 770334 w 3030537"/>
                <a:gd name="T55" fmla="*/ 815100 h 3079750"/>
                <a:gd name="T56" fmla="*/ 556419 w 3030537"/>
                <a:gd name="T57" fmla="*/ 1274202 h 3079750"/>
                <a:gd name="T58" fmla="*/ 1009650 w 3030537"/>
                <a:gd name="T59" fmla="*/ 925809 h 3079750"/>
                <a:gd name="T60" fmla="*/ 2045494 w 3030537"/>
                <a:gd name="T61" fmla="*/ 829385 h 3079750"/>
                <a:gd name="T62" fmla="*/ 1933575 w 3030537"/>
                <a:gd name="T63" fmla="*/ 513530 h 3079750"/>
                <a:gd name="T64" fmla="*/ 846138 w 3030537"/>
                <a:gd name="T65" fmla="*/ 732962 h 3079750"/>
                <a:gd name="T66" fmla="*/ 1225947 w 3030537"/>
                <a:gd name="T67" fmla="*/ 536941 h 3079750"/>
                <a:gd name="T68" fmla="*/ 1930400 w 3030537"/>
                <a:gd name="T69" fmla="*/ 764310 h 3079750"/>
                <a:gd name="T70" fmla="*/ 1501775 w 3030537"/>
                <a:gd name="T71" fmla="*/ 443692 h 3079750"/>
                <a:gd name="T72" fmla="*/ 1142603 w 3030537"/>
                <a:gd name="T73" fmla="*/ 861923 h 3079750"/>
                <a:gd name="T74" fmla="*/ 1725613 w 3030537"/>
                <a:gd name="T75" fmla="*/ 376236 h 3079750"/>
                <a:gd name="T76" fmla="*/ 2315766 w 3030537"/>
                <a:gd name="T77" fmla="*/ 666299 h 3079750"/>
                <a:gd name="T78" fmla="*/ 2633663 w 3030537"/>
                <a:gd name="T79" fmla="*/ 1240077 h 3079750"/>
                <a:gd name="T80" fmla="*/ 2559051 w 3030537"/>
                <a:gd name="T81" fmla="*/ 1913055 h 3079750"/>
                <a:gd name="T82" fmla="*/ 2127647 w 3030537"/>
                <a:gd name="T83" fmla="*/ 2399536 h 3079750"/>
                <a:gd name="T84" fmla="*/ 1473597 w 3030537"/>
                <a:gd name="T85" fmla="*/ 2555480 h 3079750"/>
                <a:gd name="T86" fmla="*/ 859631 w 3030537"/>
                <a:gd name="T87" fmla="*/ 2307875 h 3079750"/>
                <a:gd name="T88" fmla="*/ 501650 w 3030537"/>
                <a:gd name="T89" fmla="*/ 1761476 h 3079750"/>
                <a:gd name="T90" fmla="*/ 527050 w 3030537"/>
                <a:gd name="T91" fmla="*/ 1083736 h 3079750"/>
                <a:gd name="T92" fmla="*/ 922734 w 3030537"/>
                <a:gd name="T93" fmla="*/ 565908 h 3079750"/>
                <a:gd name="T94" fmla="*/ 1558528 w 3030537"/>
                <a:gd name="T95" fmla="*/ 363538 h 3079750"/>
                <a:gd name="T96" fmla="*/ 443103 w 3030537"/>
                <a:gd name="T97" fmla="*/ 928291 h 3079750"/>
                <a:gd name="T98" fmla="*/ 234841 w 3030537"/>
                <a:gd name="T99" fmla="*/ 1502570 h 3079750"/>
                <a:gd name="T100" fmla="*/ 363765 w 3030537"/>
                <a:gd name="T101" fmla="*/ 2071688 h 3079750"/>
                <a:gd name="T102" fmla="*/ 554177 w 3030537"/>
                <a:gd name="T103" fmla="*/ 2614217 h 3079750"/>
                <a:gd name="T104" fmla="*/ 172560 w 3030537"/>
                <a:gd name="T105" fmla="*/ 2074467 h 3079750"/>
                <a:gd name="T106" fmla="*/ 60694 w 3030537"/>
                <a:gd name="T107" fmla="*/ 1422401 h 3079750"/>
                <a:gd name="T108" fmla="*/ 233254 w 3030537"/>
                <a:gd name="T109" fmla="*/ 695723 h 3079750"/>
                <a:gd name="T110" fmla="*/ 1621178 w 3030537"/>
                <a:gd name="T111" fmla="*/ 794 h 3079750"/>
                <a:gd name="T112" fmla="*/ 2259747 w 3030537"/>
                <a:gd name="T113" fmla="*/ 173923 h 3079750"/>
                <a:gd name="T114" fmla="*/ 2847089 w 3030537"/>
                <a:gd name="T115" fmla="*/ 578950 h 3079750"/>
                <a:gd name="T116" fmla="*/ 2977344 w 3030537"/>
                <a:gd name="T117" fmla="*/ 1466436 h 3079750"/>
                <a:gd name="T118" fmla="*/ 2611993 w 3030537"/>
                <a:gd name="T119" fmla="*/ 820378 h 3079750"/>
                <a:gd name="T120" fmla="*/ 2218844 w 3030537"/>
                <a:gd name="T121" fmla="*/ 352215 h 3079750"/>
                <a:gd name="T122" fmla="*/ 1660890 w 3030537"/>
                <a:gd name="T123" fmla="*/ 179483 h 3079750"/>
                <a:gd name="T124" fmla="*/ 1094994 w 3030537"/>
                <a:gd name="T125" fmla="*/ 72667 h 307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0537" h="3079750">
                  <a:moveTo>
                    <a:pt x="2058194" y="2062253"/>
                  </a:moveTo>
                  <a:lnTo>
                    <a:pt x="2045494" y="2092807"/>
                  </a:lnTo>
                  <a:lnTo>
                    <a:pt x="2033191" y="2122567"/>
                  </a:lnTo>
                  <a:lnTo>
                    <a:pt x="2020094" y="2151137"/>
                  </a:lnTo>
                  <a:lnTo>
                    <a:pt x="2006997" y="2179310"/>
                  </a:lnTo>
                  <a:lnTo>
                    <a:pt x="1993900" y="2206293"/>
                  </a:lnTo>
                  <a:lnTo>
                    <a:pt x="1980803" y="2232085"/>
                  </a:lnTo>
                  <a:lnTo>
                    <a:pt x="1967707" y="2257084"/>
                  </a:lnTo>
                  <a:lnTo>
                    <a:pt x="1954213" y="2280892"/>
                  </a:lnTo>
                  <a:lnTo>
                    <a:pt x="1941116" y="2303907"/>
                  </a:lnTo>
                  <a:lnTo>
                    <a:pt x="1928019" y="2325731"/>
                  </a:lnTo>
                  <a:lnTo>
                    <a:pt x="1915319" y="2346761"/>
                  </a:lnTo>
                  <a:lnTo>
                    <a:pt x="1903016" y="2366998"/>
                  </a:lnTo>
                  <a:lnTo>
                    <a:pt x="1890713" y="2385648"/>
                  </a:lnTo>
                  <a:lnTo>
                    <a:pt x="1878410" y="2403107"/>
                  </a:lnTo>
                  <a:lnTo>
                    <a:pt x="1866900" y="2420170"/>
                  </a:lnTo>
                  <a:lnTo>
                    <a:pt x="1855788" y="2435249"/>
                  </a:lnTo>
                  <a:lnTo>
                    <a:pt x="1871663" y="2430487"/>
                  </a:lnTo>
                  <a:lnTo>
                    <a:pt x="1887141" y="2425328"/>
                  </a:lnTo>
                  <a:lnTo>
                    <a:pt x="1903016" y="2420170"/>
                  </a:lnTo>
                  <a:lnTo>
                    <a:pt x="1918097" y="2414615"/>
                  </a:lnTo>
                  <a:lnTo>
                    <a:pt x="1933575" y="2408266"/>
                  </a:lnTo>
                  <a:lnTo>
                    <a:pt x="1948657" y="2402314"/>
                  </a:lnTo>
                  <a:lnTo>
                    <a:pt x="1963341" y="2395965"/>
                  </a:lnTo>
                  <a:lnTo>
                    <a:pt x="1978422" y="2389219"/>
                  </a:lnTo>
                  <a:lnTo>
                    <a:pt x="2008188" y="2375331"/>
                  </a:lnTo>
                  <a:lnTo>
                    <a:pt x="2036763" y="2360253"/>
                  </a:lnTo>
                  <a:lnTo>
                    <a:pt x="2065338" y="2344777"/>
                  </a:lnTo>
                  <a:lnTo>
                    <a:pt x="2092722" y="2328508"/>
                  </a:lnTo>
                  <a:lnTo>
                    <a:pt x="2120107" y="2311049"/>
                  </a:lnTo>
                  <a:lnTo>
                    <a:pt x="2146300" y="2292796"/>
                  </a:lnTo>
                  <a:lnTo>
                    <a:pt x="2172494" y="2273353"/>
                  </a:lnTo>
                  <a:lnTo>
                    <a:pt x="2197894" y="2253909"/>
                  </a:lnTo>
                  <a:lnTo>
                    <a:pt x="2222897" y="2232879"/>
                  </a:lnTo>
                  <a:lnTo>
                    <a:pt x="2246710" y="2211451"/>
                  </a:lnTo>
                  <a:lnTo>
                    <a:pt x="2270125" y="2189627"/>
                  </a:lnTo>
                  <a:lnTo>
                    <a:pt x="2292747" y="2166613"/>
                  </a:lnTo>
                  <a:lnTo>
                    <a:pt x="2288382" y="2164232"/>
                  </a:lnTo>
                  <a:lnTo>
                    <a:pt x="2255441" y="2146772"/>
                  </a:lnTo>
                  <a:lnTo>
                    <a:pt x="2236788" y="2137646"/>
                  </a:lnTo>
                  <a:lnTo>
                    <a:pt x="2216150" y="2127726"/>
                  </a:lnTo>
                  <a:lnTo>
                    <a:pt x="2193925" y="2117409"/>
                  </a:lnTo>
                  <a:lnTo>
                    <a:pt x="2170907" y="2106695"/>
                  </a:lnTo>
                  <a:lnTo>
                    <a:pt x="2145903" y="2096378"/>
                  </a:lnTo>
                  <a:lnTo>
                    <a:pt x="2119710" y="2085268"/>
                  </a:lnTo>
                  <a:lnTo>
                    <a:pt x="2089547" y="2073761"/>
                  </a:lnTo>
                  <a:lnTo>
                    <a:pt x="2058194" y="2062253"/>
                  </a:lnTo>
                  <a:close/>
                  <a:moveTo>
                    <a:pt x="1058466" y="2062253"/>
                  </a:moveTo>
                  <a:lnTo>
                    <a:pt x="1021953" y="2075745"/>
                  </a:lnTo>
                  <a:lnTo>
                    <a:pt x="987425" y="2089236"/>
                  </a:lnTo>
                  <a:lnTo>
                    <a:pt x="954485" y="2103124"/>
                  </a:lnTo>
                  <a:lnTo>
                    <a:pt x="924322" y="2116219"/>
                  </a:lnTo>
                  <a:lnTo>
                    <a:pt x="896541" y="2129313"/>
                  </a:lnTo>
                  <a:lnTo>
                    <a:pt x="871141" y="2142011"/>
                  </a:lnTo>
                  <a:lnTo>
                    <a:pt x="848122" y="2153518"/>
                  </a:lnTo>
                  <a:lnTo>
                    <a:pt x="827881" y="2164232"/>
                  </a:lnTo>
                  <a:lnTo>
                    <a:pt x="823516" y="2166613"/>
                  </a:lnTo>
                  <a:lnTo>
                    <a:pt x="846138" y="2189627"/>
                  </a:lnTo>
                  <a:lnTo>
                    <a:pt x="869950" y="2211451"/>
                  </a:lnTo>
                  <a:lnTo>
                    <a:pt x="893763" y="2232879"/>
                  </a:lnTo>
                  <a:lnTo>
                    <a:pt x="918369" y="2253909"/>
                  </a:lnTo>
                  <a:lnTo>
                    <a:pt x="943769" y="2273353"/>
                  </a:lnTo>
                  <a:lnTo>
                    <a:pt x="969963" y="2292796"/>
                  </a:lnTo>
                  <a:lnTo>
                    <a:pt x="996553" y="2311049"/>
                  </a:lnTo>
                  <a:lnTo>
                    <a:pt x="1023541" y="2328508"/>
                  </a:lnTo>
                  <a:lnTo>
                    <a:pt x="1051322" y="2344777"/>
                  </a:lnTo>
                  <a:lnTo>
                    <a:pt x="1079897" y="2360253"/>
                  </a:lnTo>
                  <a:lnTo>
                    <a:pt x="1108472" y="2375331"/>
                  </a:lnTo>
                  <a:lnTo>
                    <a:pt x="1137841" y="2389219"/>
                  </a:lnTo>
                  <a:lnTo>
                    <a:pt x="1152922" y="2395965"/>
                  </a:lnTo>
                  <a:lnTo>
                    <a:pt x="1168003" y="2402314"/>
                  </a:lnTo>
                  <a:lnTo>
                    <a:pt x="1182688" y="2408266"/>
                  </a:lnTo>
                  <a:lnTo>
                    <a:pt x="1198166" y="2414615"/>
                  </a:lnTo>
                  <a:lnTo>
                    <a:pt x="1214041" y="2420170"/>
                  </a:lnTo>
                  <a:lnTo>
                    <a:pt x="1229122" y="2425328"/>
                  </a:lnTo>
                  <a:lnTo>
                    <a:pt x="1244997" y="2430487"/>
                  </a:lnTo>
                  <a:lnTo>
                    <a:pt x="1260475" y="2435249"/>
                  </a:lnTo>
                  <a:lnTo>
                    <a:pt x="1249760" y="2420170"/>
                  </a:lnTo>
                  <a:lnTo>
                    <a:pt x="1237853" y="2403107"/>
                  </a:lnTo>
                  <a:lnTo>
                    <a:pt x="1225947" y="2385648"/>
                  </a:lnTo>
                  <a:lnTo>
                    <a:pt x="1213247" y="2366998"/>
                  </a:lnTo>
                  <a:lnTo>
                    <a:pt x="1201341" y="2346761"/>
                  </a:lnTo>
                  <a:lnTo>
                    <a:pt x="1188244" y="2325731"/>
                  </a:lnTo>
                  <a:lnTo>
                    <a:pt x="1175147" y="2303907"/>
                  </a:lnTo>
                  <a:lnTo>
                    <a:pt x="1162050" y="2280892"/>
                  </a:lnTo>
                  <a:lnTo>
                    <a:pt x="1148953" y="2257084"/>
                  </a:lnTo>
                  <a:lnTo>
                    <a:pt x="1135459" y="2232085"/>
                  </a:lnTo>
                  <a:lnTo>
                    <a:pt x="1122363" y="2206293"/>
                  </a:lnTo>
                  <a:lnTo>
                    <a:pt x="1109266" y="2179310"/>
                  </a:lnTo>
                  <a:lnTo>
                    <a:pt x="1096169" y="2151137"/>
                  </a:lnTo>
                  <a:lnTo>
                    <a:pt x="1083469" y="2122567"/>
                  </a:lnTo>
                  <a:lnTo>
                    <a:pt x="1070769" y="2092807"/>
                  </a:lnTo>
                  <a:lnTo>
                    <a:pt x="1058466" y="2062253"/>
                  </a:lnTo>
                  <a:close/>
                  <a:moveTo>
                    <a:pt x="1597819" y="1971782"/>
                  </a:moveTo>
                  <a:lnTo>
                    <a:pt x="1597819" y="2478897"/>
                  </a:lnTo>
                  <a:lnTo>
                    <a:pt x="1614488" y="2478103"/>
                  </a:lnTo>
                  <a:lnTo>
                    <a:pt x="1631950" y="2477310"/>
                  </a:lnTo>
                  <a:lnTo>
                    <a:pt x="1649016" y="2476119"/>
                  </a:lnTo>
                  <a:lnTo>
                    <a:pt x="1666081" y="2474135"/>
                  </a:lnTo>
                  <a:lnTo>
                    <a:pt x="1683147" y="2472151"/>
                  </a:lnTo>
                  <a:lnTo>
                    <a:pt x="1700213" y="2469770"/>
                  </a:lnTo>
                  <a:lnTo>
                    <a:pt x="1716881" y="2467390"/>
                  </a:lnTo>
                  <a:lnTo>
                    <a:pt x="1733947" y="2464612"/>
                  </a:lnTo>
                  <a:lnTo>
                    <a:pt x="1752203" y="2442391"/>
                  </a:lnTo>
                  <a:lnTo>
                    <a:pt x="1763713" y="2428106"/>
                  </a:lnTo>
                  <a:lnTo>
                    <a:pt x="1776810" y="2411044"/>
                  </a:lnTo>
                  <a:lnTo>
                    <a:pt x="1790303" y="2392791"/>
                  </a:lnTo>
                  <a:lnTo>
                    <a:pt x="1804988" y="2371760"/>
                  </a:lnTo>
                  <a:lnTo>
                    <a:pt x="1820466" y="2349142"/>
                  </a:lnTo>
                  <a:lnTo>
                    <a:pt x="1836738" y="2324540"/>
                  </a:lnTo>
                  <a:lnTo>
                    <a:pt x="1853407" y="2297955"/>
                  </a:lnTo>
                  <a:lnTo>
                    <a:pt x="1870472" y="2268988"/>
                  </a:lnTo>
                  <a:lnTo>
                    <a:pt x="1888332" y="2238434"/>
                  </a:lnTo>
                  <a:lnTo>
                    <a:pt x="1905794" y="2206293"/>
                  </a:lnTo>
                  <a:lnTo>
                    <a:pt x="1916113" y="2187643"/>
                  </a:lnTo>
                  <a:lnTo>
                    <a:pt x="1925638" y="2167406"/>
                  </a:lnTo>
                  <a:lnTo>
                    <a:pt x="1935560" y="2147169"/>
                  </a:lnTo>
                  <a:lnTo>
                    <a:pt x="1945085" y="2126536"/>
                  </a:lnTo>
                  <a:lnTo>
                    <a:pt x="1954610" y="2105108"/>
                  </a:lnTo>
                  <a:lnTo>
                    <a:pt x="1964532" y="2082887"/>
                  </a:lnTo>
                  <a:lnTo>
                    <a:pt x="1974057" y="2060666"/>
                  </a:lnTo>
                  <a:lnTo>
                    <a:pt x="1983185" y="2037255"/>
                  </a:lnTo>
                  <a:lnTo>
                    <a:pt x="1961753" y="2030906"/>
                  </a:lnTo>
                  <a:lnTo>
                    <a:pt x="1939925" y="2024557"/>
                  </a:lnTo>
                  <a:lnTo>
                    <a:pt x="1918097" y="2019002"/>
                  </a:lnTo>
                  <a:lnTo>
                    <a:pt x="1895475" y="2013446"/>
                  </a:lnTo>
                  <a:lnTo>
                    <a:pt x="1872853" y="2007891"/>
                  </a:lnTo>
                  <a:lnTo>
                    <a:pt x="1849041" y="2002733"/>
                  </a:lnTo>
                  <a:lnTo>
                    <a:pt x="1825625" y="1997971"/>
                  </a:lnTo>
                  <a:lnTo>
                    <a:pt x="1801416" y="1993209"/>
                  </a:lnTo>
                  <a:lnTo>
                    <a:pt x="1777207" y="1989241"/>
                  </a:lnTo>
                  <a:lnTo>
                    <a:pt x="1752203" y="1985273"/>
                  </a:lnTo>
                  <a:lnTo>
                    <a:pt x="1727200" y="1982099"/>
                  </a:lnTo>
                  <a:lnTo>
                    <a:pt x="1701403" y="1979321"/>
                  </a:lnTo>
                  <a:lnTo>
                    <a:pt x="1676400" y="1976544"/>
                  </a:lnTo>
                  <a:lnTo>
                    <a:pt x="1650207" y="1974560"/>
                  </a:lnTo>
                  <a:lnTo>
                    <a:pt x="1624013" y="1973369"/>
                  </a:lnTo>
                  <a:lnTo>
                    <a:pt x="1597819" y="1971782"/>
                  </a:lnTo>
                  <a:close/>
                  <a:moveTo>
                    <a:pt x="1519238" y="1971385"/>
                  </a:moveTo>
                  <a:lnTo>
                    <a:pt x="1492250" y="1972972"/>
                  </a:lnTo>
                  <a:lnTo>
                    <a:pt x="1466057" y="1974163"/>
                  </a:lnTo>
                  <a:lnTo>
                    <a:pt x="1440657" y="1976147"/>
                  </a:lnTo>
                  <a:lnTo>
                    <a:pt x="1414860" y="1978925"/>
                  </a:lnTo>
                  <a:lnTo>
                    <a:pt x="1389460" y="1982099"/>
                  </a:lnTo>
                  <a:lnTo>
                    <a:pt x="1364060" y="1985273"/>
                  </a:lnTo>
                  <a:lnTo>
                    <a:pt x="1339453" y="1988845"/>
                  </a:lnTo>
                  <a:lnTo>
                    <a:pt x="1315244" y="1993209"/>
                  </a:lnTo>
                  <a:lnTo>
                    <a:pt x="1290638" y="1997574"/>
                  </a:lnTo>
                  <a:lnTo>
                    <a:pt x="1267222" y="2002336"/>
                  </a:lnTo>
                  <a:lnTo>
                    <a:pt x="1243410" y="2007891"/>
                  </a:lnTo>
                  <a:lnTo>
                    <a:pt x="1220788" y="2013446"/>
                  </a:lnTo>
                  <a:lnTo>
                    <a:pt x="1198166" y="2019002"/>
                  </a:lnTo>
                  <a:lnTo>
                    <a:pt x="1175941" y="2024557"/>
                  </a:lnTo>
                  <a:lnTo>
                    <a:pt x="1154510" y="2030906"/>
                  </a:lnTo>
                  <a:lnTo>
                    <a:pt x="1133078" y="2037255"/>
                  </a:lnTo>
                  <a:lnTo>
                    <a:pt x="1145778" y="2069396"/>
                  </a:lnTo>
                  <a:lnTo>
                    <a:pt x="1159272" y="2099950"/>
                  </a:lnTo>
                  <a:lnTo>
                    <a:pt x="1172369" y="2129313"/>
                  </a:lnTo>
                  <a:lnTo>
                    <a:pt x="1186260" y="2158280"/>
                  </a:lnTo>
                  <a:lnTo>
                    <a:pt x="1199753" y="2185659"/>
                  </a:lnTo>
                  <a:lnTo>
                    <a:pt x="1214041" y="2211848"/>
                  </a:lnTo>
                  <a:lnTo>
                    <a:pt x="1227535" y="2237244"/>
                  </a:lnTo>
                  <a:lnTo>
                    <a:pt x="1241425" y="2261449"/>
                  </a:lnTo>
                  <a:lnTo>
                    <a:pt x="1254919" y="2284463"/>
                  </a:lnTo>
                  <a:lnTo>
                    <a:pt x="1268016" y="2306287"/>
                  </a:lnTo>
                  <a:lnTo>
                    <a:pt x="1281113" y="2326921"/>
                  </a:lnTo>
                  <a:lnTo>
                    <a:pt x="1293813" y="2345968"/>
                  </a:lnTo>
                  <a:lnTo>
                    <a:pt x="1306116" y="2364221"/>
                  </a:lnTo>
                  <a:lnTo>
                    <a:pt x="1317625" y="2380886"/>
                  </a:lnTo>
                  <a:lnTo>
                    <a:pt x="1329135" y="2396759"/>
                  </a:lnTo>
                  <a:lnTo>
                    <a:pt x="1339453" y="2411044"/>
                  </a:lnTo>
                  <a:lnTo>
                    <a:pt x="1352550" y="2428106"/>
                  </a:lnTo>
                  <a:lnTo>
                    <a:pt x="1364456" y="2442391"/>
                  </a:lnTo>
                  <a:lnTo>
                    <a:pt x="1382316" y="2464612"/>
                  </a:lnTo>
                  <a:lnTo>
                    <a:pt x="1399381" y="2467390"/>
                  </a:lnTo>
                  <a:lnTo>
                    <a:pt x="1416050" y="2469770"/>
                  </a:lnTo>
                  <a:lnTo>
                    <a:pt x="1433116" y="2472151"/>
                  </a:lnTo>
                  <a:lnTo>
                    <a:pt x="1450181" y="2474135"/>
                  </a:lnTo>
                  <a:lnTo>
                    <a:pt x="1467247" y="2476119"/>
                  </a:lnTo>
                  <a:lnTo>
                    <a:pt x="1484710" y="2477310"/>
                  </a:lnTo>
                  <a:lnTo>
                    <a:pt x="1501775" y="2478103"/>
                  </a:lnTo>
                  <a:lnTo>
                    <a:pt x="1519238" y="2478897"/>
                  </a:lnTo>
                  <a:lnTo>
                    <a:pt x="1519238" y="1971385"/>
                  </a:lnTo>
                  <a:close/>
                  <a:moveTo>
                    <a:pt x="2857896" y="1752600"/>
                  </a:moveTo>
                  <a:lnTo>
                    <a:pt x="3030537" y="1786324"/>
                  </a:lnTo>
                  <a:lnTo>
                    <a:pt x="3025377" y="1812510"/>
                  </a:lnTo>
                  <a:lnTo>
                    <a:pt x="3019425" y="1838299"/>
                  </a:lnTo>
                  <a:lnTo>
                    <a:pt x="3013471" y="1864485"/>
                  </a:lnTo>
                  <a:lnTo>
                    <a:pt x="3006327" y="1890275"/>
                  </a:lnTo>
                  <a:lnTo>
                    <a:pt x="2999581" y="1916064"/>
                  </a:lnTo>
                  <a:lnTo>
                    <a:pt x="2991643" y="1941059"/>
                  </a:lnTo>
                  <a:lnTo>
                    <a:pt x="2983706" y="1966849"/>
                  </a:lnTo>
                  <a:lnTo>
                    <a:pt x="2974975" y="1992241"/>
                  </a:lnTo>
                  <a:lnTo>
                    <a:pt x="2966243" y="2017237"/>
                  </a:lnTo>
                  <a:lnTo>
                    <a:pt x="2956718" y="2042232"/>
                  </a:lnTo>
                  <a:lnTo>
                    <a:pt x="2946796" y="2066831"/>
                  </a:lnTo>
                  <a:lnTo>
                    <a:pt x="2936478" y="2091430"/>
                  </a:lnTo>
                  <a:lnTo>
                    <a:pt x="2925762" y="2115632"/>
                  </a:lnTo>
                  <a:lnTo>
                    <a:pt x="2914253" y="2140231"/>
                  </a:lnTo>
                  <a:lnTo>
                    <a:pt x="2903140" y="2164036"/>
                  </a:lnTo>
                  <a:lnTo>
                    <a:pt x="2890837" y="2187842"/>
                  </a:lnTo>
                  <a:lnTo>
                    <a:pt x="2878534" y="2211250"/>
                  </a:lnTo>
                  <a:lnTo>
                    <a:pt x="2865437" y="2235056"/>
                  </a:lnTo>
                  <a:lnTo>
                    <a:pt x="2852340" y="2258068"/>
                  </a:lnTo>
                  <a:lnTo>
                    <a:pt x="2838449" y="2280683"/>
                  </a:lnTo>
                  <a:lnTo>
                    <a:pt x="2824559" y="2303298"/>
                  </a:lnTo>
                  <a:lnTo>
                    <a:pt x="2809875" y="2325516"/>
                  </a:lnTo>
                  <a:lnTo>
                    <a:pt x="2795190" y="2348131"/>
                  </a:lnTo>
                  <a:lnTo>
                    <a:pt x="2780109" y="2369953"/>
                  </a:lnTo>
                  <a:lnTo>
                    <a:pt x="2764234" y="2390981"/>
                  </a:lnTo>
                  <a:lnTo>
                    <a:pt x="2747962" y="2412406"/>
                  </a:lnTo>
                  <a:lnTo>
                    <a:pt x="2731293" y="2433434"/>
                  </a:lnTo>
                  <a:lnTo>
                    <a:pt x="2715021" y="2454462"/>
                  </a:lnTo>
                  <a:lnTo>
                    <a:pt x="2697956" y="2474697"/>
                  </a:lnTo>
                  <a:lnTo>
                    <a:pt x="2680096" y="2494535"/>
                  </a:lnTo>
                  <a:lnTo>
                    <a:pt x="2662237" y="2514769"/>
                  </a:lnTo>
                  <a:lnTo>
                    <a:pt x="2643981" y="2533813"/>
                  </a:lnTo>
                  <a:lnTo>
                    <a:pt x="2625328" y="2553254"/>
                  </a:lnTo>
                  <a:lnTo>
                    <a:pt x="2606675" y="2571902"/>
                  </a:lnTo>
                  <a:lnTo>
                    <a:pt x="2587228" y="2590550"/>
                  </a:lnTo>
                  <a:lnTo>
                    <a:pt x="2567781" y="2608404"/>
                  </a:lnTo>
                  <a:lnTo>
                    <a:pt x="2547937" y="2626258"/>
                  </a:lnTo>
                  <a:lnTo>
                    <a:pt x="2527696" y="2643715"/>
                  </a:lnTo>
                  <a:lnTo>
                    <a:pt x="2507059" y="2660775"/>
                  </a:lnTo>
                  <a:lnTo>
                    <a:pt x="2486421" y="2677439"/>
                  </a:lnTo>
                  <a:lnTo>
                    <a:pt x="2464990" y="2693706"/>
                  </a:lnTo>
                  <a:lnTo>
                    <a:pt x="2443956" y="2709576"/>
                  </a:lnTo>
                  <a:lnTo>
                    <a:pt x="2422525" y="2725447"/>
                  </a:lnTo>
                  <a:lnTo>
                    <a:pt x="2400696" y="2740127"/>
                  </a:lnTo>
                  <a:lnTo>
                    <a:pt x="2378075" y="2755203"/>
                  </a:lnTo>
                  <a:lnTo>
                    <a:pt x="2355453" y="2769487"/>
                  </a:lnTo>
                  <a:lnTo>
                    <a:pt x="2332831" y="2783373"/>
                  </a:lnTo>
                  <a:lnTo>
                    <a:pt x="2310209" y="2796863"/>
                  </a:lnTo>
                  <a:lnTo>
                    <a:pt x="2287190" y="2810353"/>
                  </a:lnTo>
                  <a:lnTo>
                    <a:pt x="2263378" y="2823049"/>
                  </a:lnTo>
                  <a:lnTo>
                    <a:pt x="2239962" y="2835348"/>
                  </a:lnTo>
                  <a:lnTo>
                    <a:pt x="2215753" y="2847251"/>
                  </a:lnTo>
                  <a:lnTo>
                    <a:pt x="2191940" y="2859154"/>
                  </a:lnTo>
                  <a:lnTo>
                    <a:pt x="2167731" y="2869866"/>
                  </a:lnTo>
                  <a:lnTo>
                    <a:pt x="2143521" y="2880975"/>
                  </a:lnTo>
                  <a:lnTo>
                    <a:pt x="2118518" y="2890894"/>
                  </a:lnTo>
                  <a:lnTo>
                    <a:pt x="2093515" y="2900416"/>
                  </a:lnTo>
                  <a:lnTo>
                    <a:pt x="2068909" y="2909938"/>
                  </a:lnTo>
                  <a:lnTo>
                    <a:pt x="2043509" y="2918667"/>
                  </a:lnTo>
                  <a:lnTo>
                    <a:pt x="2018109" y="2926999"/>
                  </a:lnTo>
                  <a:lnTo>
                    <a:pt x="1992709" y="2934934"/>
                  </a:lnTo>
                  <a:lnTo>
                    <a:pt x="1966912" y="2942869"/>
                  </a:lnTo>
                  <a:lnTo>
                    <a:pt x="1941115" y="2949614"/>
                  </a:lnTo>
                  <a:lnTo>
                    <a:pt x="1915318" y="2956359"/>
                  </a:lnTo>
                  <a:lnTo>
                    <a:pt x="1944687" y="3075783"/>
                  </a:lnTo>
                  <a:lnTo>
                    <a:pt x="1905396" y="3078163"/>
                  </a:lnTo>
                  <a:lnTo>
                    <a:pt x="1866503" y="3079353"/>
                  </a:lnTo>
                  <a:lnTo>
                    <a:pt x="1827212" y="3079750"/>
                  </a:lnTo>
                  <a:lnTo>
                    <a:pt x="1788715" y="3079353"/>
                  </a:lnTo>
                  <a:lnTo>
                    <a:pt x="1749821" y="3077766"/>
                  </a:lnTo>
                  <a:lnTo>
                    <a:pt x="1711721" y="3074989"/>
                  </a:lnTo>
                  <a:lnTo>
                    <a:pt x="1673621" y="3071815"/>
                  </a:lnTo>
                  <a:lnTo>
                    <a:pt x="1635521" y="3067451"/>
                  </a:lnTo>
                  <a:lnTo>
                    <a:pt x="1598215" y="3062293"/>
                  </a:lnTo>
                  <a:lnTo>
                    <a:pt x="1560909" y="3056342"/>
                  </a:lnTo>
                  <a:lnTo>
                    <a:pt x="1523999" y="3049200"/>
                  </a:lnTo>
                  <a:lnTo>
                    <a:pt x="1487090" y="3041265"/>
                  </a:lnTo>
                  <a:lnTo>
                    <a:pt x="1450975" y="3032536"/>
                  </a:lnTo>
                  <a:lnTo>
                    <a:pt x="1415256" y="3023014"/>
                  </a:lnTo>
                  <a:lnTo>
                    <a:pt x="1379537" y="3012698"/>
                  </a:lnTo>
                  <a:lnTo>
                    <a:pt x="1344612" y="3001589"/>
                  </a:lnTo>
                  <a:lnTo>
                    <a:pt x="1309687" y="2989290"/>
                  </a:lnTo>
                  <a:lnTo>
                    <a:pt x="1275159" y="2976990"/>
                  </a:lnTo>
                  <a:lnTo>
                    <a:pt x="1241425" y="2963104"/>
                  </a:lnTo>
                  <a:lnTo>
                    <a:pt x="1208087" y="2948821"/>
                  </a:lnTo>
                  <a:lnTo>
                    <a:pt x="1175146" y="2933744"/>
                  </a:lnTo>
                  <a:lnTo>
                    <a:pt x="1142603" y="2917874"/>
                  </a:lnTo>
                  <a:lnTo>
                    <a:pt x="1111249" y="2901210"/>
                  </a:lnTo>
                  <a:lnTo>
                    <a:pt x="1079896" y="2883753"/>
                  </a:lnTo>
                  <a:lnTo>
                    <a:pt x="1049337" y="2865899"/>
                  </a:lnTo>
                  <a:lnTo>
                    <a:pt x="1019175" y="2847251"/>
                  </a:lnTo>
                  <a:lnTo>
                    <a:pt x="989806" y="2827810"/>
                  </a:lnTo>
                  <a:lnTo>
                    <a:pt x="961231" y="2807972"/>
                  </a:lnTo>
                  <a:lnTo>
                    <a:pt x="932656" y="2787341"/>
                  </a:lnTo>
                  <a:lnTo>
                    <a:pt x="905271" y="2765916"/>
                  </a:lnTo>
                  <a:lnTo>
                    <a:pt x="878681" y="2744491"/>
                  </a:lnTo>
                  <a:lnTo>
                    <a:pt x="852487" y="2721876"/>
                  </a:lnTo>
                  <a:lnTo>
                    <a:pt x="884634" y="2732985"/>
                  </a:lnTo>
                  <a:lnTo>
                    <a:pt x="917575" y="2742904"/>
                  </a:lnTo>
                  <a:lnTo>
                    <a:pt x="950118" y="2751633"/>
                  </a:lnTo>
                  <a:lnTo>
                    <a:pt x="983059" y="2759965"/>
                  </a:lnTo>
                  <a:lnTo>
                    <a:pt x="1015603" y="2767503"/>
                  </a:lnTo>
                  <a:lnTo>
                    <a:pt x="1048940" y="2773851"/>
                  </a:lnTo>
                  <a:lnTo>
                    <a:pt x="1081484" y="2779406"/>
                  </a:lnTo>
                  <a:lnTo>
                    <a:pt x="1114425" y="2784167"/>
                  </a:lnTo>
                  <a:lnTo>
                    <a:pt x="1146968" y="2788134"/>
                  </a:lnTo>
                  <a:lnTo>
                    <a:pt x="1179909" y="2791308"/>
                  </a:lnTo>
                  <a:lnTo>
                    <a:pt x="1212453" y="2793689"/>
                  </a:lnTo>
                  <a:lnTo>
                    <a:pt x="1245393" y="2794879"/>
                  </a:lnTo>
                  <a:lnTo>
                    <a:pt x="1277540" y="2795673"/>
                  </a:lnTo>
                  <a:lnTo>
                    <a:pt x="1310084" y="2795276"/>
                  </a:lnTo>
                  <a:lnTo>
                    <a:pt x="1341834" y="2794482"/>
                  </a:lnTo>
                  <a:lnTo>
                    <a:pt x="1373584" y="2792499"/>
                  </a:lnTo>
                  <a:lnTo>
                    <a:pt x="1405731" y="2790118"/>
                  </a:lnTo>
                  <a:lnTo>
                    <a:pt x="1437084" y="2786547"/>
                  </a:lnTo>
                  <a:lnTo>
                    <a:pt x="1468437" y="2782580"/>
                  </a:lnTo>
                  <a:lnTo>
                    <a:pt x="1499393" y="2777819"/>
                  </a:lnTo>
                  <a:lnTo>
                    <a:pt x="1529953" y="2772264"/>
                  </a:lnTo>
                  <a:lnTo>
                    <a:pt x="1560512" y="2765916"/>
                  </a:lnTo>
                  <a:lnTo>
                    <a:pt x="1590675" y="2759171"/>
                  </a:lnTo>
                  <a:lnTo>
                    <a:pt x="1620440" y="2751236"/>
                  </a:lnTo>
                  <a:lnTo>
                    <a:pt x="1649412" y="2742904"/>
                  </a:lnTo>
                  <a:lnTo>
                    <a:pt x="1678781" y="2733779"/>
                  </a:lnTo>
                  <a:lnTo>
                    <a:pt x="1707753" y="2724256"/>
                  </a:lnTo>
                  <a:lnTo>
                    <a:pt x="1735534" y="2713544"/>
                  </a:lnTo>
                  <a:lnTo>
                    <a:pt x="1763712" y="2702832"/>
                  </a:lnTo>
                  <a:lnTo>
                    <a:pt x="1791096" y="2690929"/>
                  </a:lnTo>
                  <a:lnTo>
                    <a:pt x="1818084" y="2678629"/>
                  </a:lnTo>
                  <a:lnTo>
                    <a:pt x="1844278" y="2665537"/>
                  </a:lnTo>
                  <a:lnTo>
                    <a:pt x="1873646" y="2785357"/>
                  </a:lnTo>
                  <a:lnTo>
                    <a:pt x="1896665" y="2779406"/>
                  </a:lnTo>
                  <a:lnTo>
                    <a:pt x="1919287" y="2773454"/>
                  </a:lnTo>
                  <a:lnTo>
                    <a:pt x="1941512" y="2766709"/>
                  </a:lnTo>
                  <a:lnTo>
                    <a:pt x="1964531" y="2759965"/>
                  </a:lnTo>
                  <a:lnTo>
                    <a:pt x="1986756" y="2752426"/>
                  </a:lnTo>
                  <a:lnTo>
                    <a:pt x="2008981" y="2744491"/>
                  </a:lnTo>
                  <a:lnTo>
                    <a:pt x="2030809" y="2736556"/>
                  </a:lnTo>
                  <a:lnTo>
                    <a:pt x="2052637" y="2727827"/>
                  </a:lnTo>
                  <a:lnTo>
                    <a:pt x="2074465" y="2719099"/>
                  </a:lnTo>
                  <a:lnTo>
                    <a:pt x="2096293" y="2709180"/>
                  </a:lnTo>
                  <a:lnTo>
                    <a:pt x="2117725" y="2699658"/>
                  </a:lnTo>
                  <a:lnTo>
                    <a:pt x="2138759" y="2689342"/>
                  </a:lnTo>
                  <a:lnTo>
                    <a:pt x="2159793" y="2678629"/>
                  </a:lnTo>
                  <a:lnTo>
                    <a:pt x="2180431" y="2667917"/>
                  </a:lnTo>
                  <a:lnTo>
                    <a:pt x="2201465" y="2656411"/>
                  </a:lnTo>
                  <a:lnTo>
                    <a:pt x="2221706" y="2645302"/>
                  </a:lnTo>
                  <a:lnTo>
                    <a:pt x="2241946" y="2633003"/>
                  </a:lnTo>
                  <a:lnTo>
                    <a:pt x="2262187" y="2620703"/>
                  </a:lnTo>
                  <a:lnTo>
                    <a:pt x="2281634" y="2608007"/>
                  </a:lnTo>
                  <a:lnTo>
                    <a:pt x="2301478" y="2594914"/>
                  </a:lnTo>
                  <a:lnTo>
                    <a:pt x="2320528" y="2581424"/>
                  </a:lnTo>
                  <a:lnTo>
                    <a:pt x="2339975" y="2567934"/>
                  </a:lnTo>
                  <a:lnTo>
                    <a:pt x="2358628" y="2554048"/>
                  </a:lnTo>
                  <a:lnTo>
                    <a:pt x="2377281" y="2539368"/>
                  </a:lnTo>
                  <a:lnTo>
                    <a:pt x="2395537" y="2524688"/>
                  </a:lnTo>
                  <a:lnTo>
                    <a:pt x="2414190" y="2509611"/>
                  </a:lnTo>
                  <a:lnTo>
                    <a:pt x="2431653" y="2494138"/>
                  </a:lnTo>
                  <a:lnTo>
                    <a:pt x="2449512" y="2478268"/>
                  </a:lnTo>
                  <a:lnTo>
                    <a:pt x="2466578" y="2462397"/>
                  </a:lnTo>
                  <a:lnTo>
                    <a:pt x="2483643" y="2446130"/>
                  </a:lnTo>
                  <a:lnTo>
                    <a:pt x="2499915" y="2429466"/>
                  </a:lnTo>
                  <a:lnTo>
                    <a:pt x="2516584" y="2412406"/>
                  </a:lnTo>
                  <a:lnTo>
                    <a:pt x="2532856" y="2395345"/>
                  </a:lnTo>
                  <a:lnTo>
                    <a:pt x="2548731" y="2377888"/>
                  </a:lnTo>
                  <a:lnTo>
                    <a:pt x="2564209" y="2360034"/>
                  </a:lnTo>
                  <a:lnTo>
                    <a:pt x="2579290" y="2342180"/>
                  </a:lnTo>
                  <a:lnTo>
                    <a:pt x="2593975" y="2323929"/>
                  </a:lnTo>
                  <a:lnTo>
                    <a:pt x="2608659" y="2305679"/>
                  </a:lnTo>
                  <a:lnTo>
                    <a:pt x="2622946" y="2286237"/>
                  </a:lnTo>
                  <a:lnTo>
                    <a:pt x="2636837" y="2267590"/>
                  </a:lnTo>
                  <a:lnTo>
                    <a:pt x="2650331" y="2248546"/>
                  </a:lnTo>
                  <a:lnTo>
                    <a:pt x="2663428" y="2228708"/>
                  </a:lnTo>
                  <a:lnTo>
                    <a:pt x="2676128" y="2209267"/>
                  </a:lnTo>
                  <a:lnTo>
                    <a:pt x="2688828" y="2189032"/>
                  </a:lnTo>
                  <a:lnTo>
                    <a:pt x="2700337" y="2169194"/>
                  </a:lnTo>
                  <a:lnTo>
                    <a:pt x="2712243" y="2148563"/>
                  </a:lnTo>
                  <a:lnTo>
                    <a:pt x="2723753" y="2127932"/>
                  </a:lnTo>
                  <a:lnTo>
                    <a:pt x="2734468" y="2106904"/>
                  </a:lnTo>
                  <a:lnTo>
                    <a:pt x="2745581" y="2086272"/>
                  </a:lnTo>
                  <a:lnTo>
                    <a:pt x="2755503" y="2064847"/>
                  </a:lnTo>
                  <a:lnTo>
                    <a:pt x="2765425" y="2043422"/>
                  </a:lnTo>
                  <a:lnTo>
                    <a:pt x="2774949" y="2021998"/>
                  </a:lnTo>
                  <a:lnTo>
                    <a:pt x="2783681" y="2000176"/>
                  </a:lnTo>
                  <a:lnTo>
                    <a:pt x="2792412" y="1978354"/>
                  </a:lnTo>
                  <a:lnTo>
                    <a:pt x="2801143" y="1956533"/>
                  </a:lnTo>
                  <a:lnTo>
                    <a:pt x="2809081" y="1934314"/>
                  </a:lnTo>
                  <a:lnTo>
                    <a:pt x="2816621" y="1912096"/>
                  </a:lnTo>
                  <a:lnTo>
                    <a:pt x="2823765" y="1889878"/>
                  </a:lnTo>
                  <a:lnTo>
                    <a:pt x="2830512" y="1866866"/>
                  </a:lnTo>
                  <a:lnTo>
                    <a:pt x="2836862" y="1844251"/>
                  </a:lnTo>
                  <a:lnTo>
                    <a:pt x="2842815" y="1821636"/>
                  </a:lnTo>
                  <a:lnTo>
                    <a:pt x="2847975" y="1799021"/>
                  </a:lnTo>
                  <a:lnTo>
                    <a:pt x="2853134" y="1776009"/>
                  </a:lnTo>
                  <a:lnTo>
                    <a:pt x="2857896" y="1752600"/>
                  </a:lnTo>
                  <a:close/>
                  <a:moveTo>
                    <a:pt x="2171700" y="1500380"/>
                  </a:moveTo>
                  <a:lnTo>
                    <a:pt x="2170510" y="1534505"/>
                  </a:lnTo>
                  <a:lnTo>
                    <a:pt x="2168525" y="1568233"/>
                  </a:lnTo>
                  <a:lnTo>
                    <a:pt x="2166144" y="1601961"/>
                  </a:lnTo>
                  <a:lnTo>
                    <a:pt x="2162969" y="1634499"/>
                  </a:lnTo>
                  <a:lnTo>
                    <a:pt x="2159000" y="1666640"/>
                  </a:lnTo>
                  <a:lnTo>
                    <a:pt x="2154635" y="1698781"/>
                  </a:lnTo>
                  <a:lnTo>
                    <a:pt x="2149872" y="1730129"/>
                  </a:lnTo>
                  <a:lnTo>
                    <a:pt x="2144316" y="1760683"/>
                  </a:lnTo>
                  <a:lnTo>
                    <a:pt x="2138760" y="1791237"/>
                  </a:lnTo>
                  <a:lnTo>
                    <a:pt x="2132013" y="1820997"/>
                  </a:lnTo>
                  <a:lnTo>
                    <a:pt x="2124869" y="1849963"/>
                  </a:lnTo>
                  <a:lnTo>
                    <a:pt x="2118122" y="1878930"/>
                  </a:lnTo>
                  <a:lnTo>
                    <a:pt x="2110185" y="1907500"/>
                  </a:lnTo>
                  <a:lnTo>
                    <a:pt x="2101850" y="1934879"/>
                  </a:lnTo>
                  <a:lnTo>
                    <a:pt x="2093516" y="1961862"/>
                  </a:lnTo>
                  <a:lnTo>
                    <a:pt x="2084785" y="1988448"/>
                  </a:lnTo>
                  <a:lnTo>
                    <a:pt x="2107010" y="1996384"/>
                  </a:lnTo>
                  <a:lnTo>
                    <a:pt x="2128441" y="2004717"/>
                  </a:lnTo>
                  <a:lnTo>
                    <a:pt x="2149079" y="2013050"/>
                  </a:lnTo>
                  <a:lnTo>
                    <a:pt x="2169319" y="2021383"/>
                  </a:lnTo>
                  <a:lnTo>
                    <a:pt x="2206625" y="2037255"/>
                  </a:lnTo>
                  <a:lnTo>
                    <a:pt x="2241550" y="2053127"/>
                  </a:lnTo>
                  <a:lnTo>
                    <a:pt x="2272507" y="2067809"/>
                  </a:lnTo>
                  <a:lnTo>
                    <a:pt x="2301082" y="2082490"/>
                  </a:lnTo>
                  <a:lnTo>
                    <a:pt x="2325291" y="2095585"/>
                  </a:lnTo>
                  <a:lnTo>
                    <a:pt x="2346325" y="2106695"/>
                  </a:lnTo>
                  <a:lnTo>
                    <a:pt x="2359025" y="2091220"/>
                  </a:lnTo>
                  <a:lnTo>
                    <a:pt x="2371329" y="2075348"/>
                  </a:lnTo>
                  <a:lnTo>
                    <a:pt x="2383235" y="2059079"/>
                  </a:lnTo>
                  <a:lnTo>
                    <a:pt x="2394744" y="2042810"/>
                  </a:lnTo>
                  <a:lnTo>
                    <a:pt x="2406254" y="2026144"/>
                  </a:lnTo>
                  <a:lnTo>
                    <a:pt x="2417366" y="2009082"/>
                  </a:lnTo>
                  <a:lnTo>
                    <a:pt x="2428082" y="1991622"/>
                  </a:lnTo>
                  <a:lnTo>
                    <a:pt x="2438401" y="1974560"/>
                  </a:lnTo>
                  <a:lnTo>
                    <a:pt x="2448719" y="1956704"/>
                  </a:lnTo>
                  <a:lnTo>
                    <a:pt x="2458244" y="1938847"/>
                  </a:lnTo>
                  <a:lnTo>
                    <a:pt x="2467769" y="1920991"/>
                  </a:lnTo>
                  <a:lnTo>
                    <a:pt x="2476897" y="1902341"/>
                  </a:lnTo>
                  <a:lnTo>
                    <a:pt x="2485232" y="1884089"/>
                  </a:lnTo>
                  <a:lnTo>
                    <a:pt x="2493566" y="1865439"/>
                  </a:lnTo>
                  <a:lnTo>
                    <a:pt x="2501901" y="1846789"/>
                  </a:lnTo>
                  <a:lnTo>
                    <a:pt x="2509441" y="1827346"/>
                  </a:lnTo>
                  <a:lnTo>
                    <a:pt x="2516585" y="1808299"/>
                  </a:lnTo>
                  <a:lnTo>
                    <a:pt x="2523332" y="1788856"/>
                  </a:lnTo>
                  <a:lnTo>
                    <a:pt x="2529682" y="1769412"/>
                  </a:lnTo>
                  <a:lnTo>
                    <a:pt x="2536032" y="1749175"/>
                  </a:lnTo>
                  <a:lnTo>
                    <a:pt x="2541588" y="1729732"/>
                  </a:lnTo>
                  <a:lnTo>
                    <a:pt x="2546747" y="1709495"/>
                  </a:lnTo>
                  <a:lnTo>
                    <a:pt x="2551510" y="1689258"/>
                  </a:lnTo>
                  <a:lnTo>
                    <a:pt x="2555875" y="1668624"/>
                  </a:lnTo>
                  <a:lnTo>
                    <a:pt x="2559844" y="1647991"/>
                  </a:lnTo>
                  <a:lnTo>
                    <a:pt x="2563813" y="1627357"/>
                  </a:lnTo>
                  <a:lnTo>
                    <a:pt x="2566988" y="1606723"/>
                  </a:lnTo>
                  <a:lnTo>
                    <a:pt x="2569766" y="1585692"/>
                  </a:lnTo>
                  <a:lnTo>
                    <a:pt x="2572147" y="1564662"/>
                  </a:lnTo>
                  <a:lnTo>
                    <a:pt x="2573735" y="1543234"/>
                  </a:lnTo>
                  <a:lnTo>
                    <a:pt x="2575719" y="1521807"/>
                  </a:lnTo>
                  <a:lnTo>
                    <a:pt x="2576513" y="1500380"/>
                  </a:lnTo>
                  <a:lnTo>
                    <a:pt x="2171700" y="1500380"/>
                  </a:lnTo>
                  <a:close/>
                  <a:moveTo>
                    <a:pt x="1597819" y="1500380"/>
                  </a:moveTo>
                  <a:lnTo>
                    <a:pt x="1597819" y="1893215"/>
                  </a:lnTo>
                  <a:lnTo>
                    <a:pt x="1625997" y="1894802"/>
                  </a:lnTo>
                  <a:lnTo>
                    <a:pt x="1654572" y="1896389"/>
                  </a:lnTo>
                  <a:lnTo>
                    <a:pt x="1682353" y="1898770"/>
                  </a:lnTo>
                  <a:lnTo>
                    <a:pt x="1709738" y="1901151"/>
                  </a:lnTo>
                  <a:lnTo>
                    <a:pt x="1736725" y="1904326"/>
                  </a:lnTo>
                  <a:lnTo>
                    <a:pt x="1764110" y="1908294"/>
                  </a:lnTo>
                  <a:lnTo>
                    <a:pt x="1790700" y="1912262"/>
                  </a:lnTo>
                  <a:lnTo>
                    <a:pt x="1816894" y="1916626"/>
                  </a:lnTo>
                  <a:lnTo>
                    <a:pt x="1842691" y="1921388"/>
                  </a:lnTo>
                  <a:lnTo>
                    <a:pt x="1868091" y="1926547"/>
                  </a:lnTo>
                  <a:lnTo>
                    <a:pt x="1892697" y="1932102"/>
                  </a:lnTo>
                  <a:lnTo>
                    <a:pt x="1917303" y="1938054"/>
                  </a:lnTo>
                  <a:lnTo>
                    <a:pt x="1941116" y="1944006"/>
                  </a:lnTo>
                  <a:lnTo>
                    <a:pt x="1964929" y="1950355"/>
                  </a:lnTo>
                  <a:lnTo>
                    <a:pt x="1987550" y="1957100"/>
                  </a:lnTo>
                  <a:lnTo>
                    <a:pt x="2010172" y="1963449"/>
                  </a:lnTo>
                  <a:lnTo>
                    <a:pt x="2018507" y="1938451"/>
                  </a:lnTo>
                  <a:lnTo>
                    <a:pt x="2026841" y="1912658"/>
                  </a:lnTo>
                  <a:lnTo>
                    <a:pt x="2034382" y="1886469"/>
                  </a:lnTo>
                  <a:lnTo>
                    <a:pt x="2041525" y="1859884"/>
                  </a:lnTo>
                  <a:lnTo>
                    <a:pt x="2048669" y="1832107"/>
                  </a:lnTo>
                  <a:lnTo>
                    <a:pt x="2055019" y="1804331"/>
                  </a:lnTo>
                  <a:lnTo>
                    <a:pt x="2061369" y="1776555"/>
                  </a:lnTo>
                  <a:lnTo>
                    <a:pt x="2066529" y="1747588"/>
                  </a:lnTo>
                  <a:lnTo>
                    <a:pt x="2071688" y="1718225"/>
                  </a:lnTo>
                  <a:lnTo>
                    <a:pt x="2076450" y="1688068"/>
                  </a:lnTo>
                  <a:lnTo>
                    <a:pt x="2080419" y="1657911"/>
                  </a:lnTo>
                  <a:lnTo>
                    <a:pt x="2083991" y="1627357"/>
                  </a:lnTo>
                  <a:lnTo>
                    <a:pt x="2087166" y="1596406"/>
                  </a:lnTo>
                  <a:lnTo>
                    <a:pt x="2089547" y="1564662"/>
                  </a:lnTo>
                  <a:lnTo>
                    <a:pt x="2091532" y="1532918"/>
                  </a:lnTo>
                  <a:lnTo>
                    <a:pt x="2092722" y="1500380"/>
                  </a:lnTo>
                  <a:lnTo>
                    <a:pt x="1597819" y="1500380"/>
                  </a:lnTo>
                  <a:close/>
                  <a:moveTo>
                    <a:pt x="1023541" y="1500380"/>
                  </a:moveTo>
                  <a:lnTo>
                    <a:pt x="1024731" y="1532918"/>
                  </a:lnTo>
                  <a:lnTo>
                    <a:pt x="1026716" y="1564662"/>
                  </a:lnTo>
                  <a:lnTo>
                    <a:pt x="1028700" y="1596406"/>
                  </a:lnTo>
                  <a:lnTo>
                    <a:pt x="1031875" y="1627357"/>
                  </a:lnTo>
                  <a:lnTo>
                    <a:pt x="1035447" y="1657911"/>
                  </a:lnTo>
                  <a:lnTo>
                    <a:pt x="1039813" y="1688068"/>
                  </a:lnTo>
                  <a:lnTo>
                    <a:pt x="1044575" y="1717828"/>
                  </a:lnTo>
                  <a:lnTo>
                    <a:pt x="1049338" y="1747191"/>
                  </a:lnTo>
                  <a:lnTo>
                    <a:pt x="1054894" y="1775761"/>
                  </a:lnTo>
                  <a:lnTo>
                    <a:pt x="1061244" y="1804331"/>
                  </a:lnTo>
                  <a:lnTo>
                    <a:pt x="1067594" y="1832107"/>
                  </a:lnTo>
                  <a:lnTo>
                    <a:pt x="1074738" y="1859884"/>
                  </a:lnTo>
                  <a:lnTo>
                    <a:pt x="1081881" y="1886469"/>
                  </a:lnTo>
                  <a:lnTo>
                    <a:pt x="1089819" y="1912658"/>
                  </a:lnTo>
                  <a:lnTo>
                    <a:pt x="1097756" y="1938451"/>
                  </a:lnTo>
                  <a:lnTo>
                    <a:pt x="1106091" y="1963449"/>
                  </a:lnTo>
                  <a:lnTo>
                    <a:pt x="1128713" y="1957100"/>
                  </a:lnTo>
                  <a:lnTo>
                    <a:pt x="1151731" y="1950355"/>
                  </a:lnTo>
                  <a:lnTo>
                    <a:pt x="1175544" y="1944006"/>
                  </a:lnTo>
                  <a:lnTo>
                    <a:pt x="1199356" y="1938054"/>
                  </a:lnTo>
                  <a:lnTo>
                    <a:pt x="1223963" y="1932102"/>
                  </a:lnTo>
                  <a:lnTo>
                    <a:pt x="1248966" y="1926547"/>
                  </a:lnTo>
                  <a:lnTo>
                    <a:pt x="1273969" y="1921388"/>
                  </a:lnTo>
                  <a:lnTo>
                    <a:pt x="1299766" y="1916626"/>
                  </a:lnTo>
                  <a:lnTo>
                    <a:pt x="1325960" y="1912262"/>
                  </a:lnTo>
                  <a:lnTo>
                    <a:pt x="1352550" y="1908294"/>
                  </a:lnTo>
                  <a:lnTo>
                    <a:pt x="1379538" y="1904326"/>
                  </a:lnTo>
                  <a:lnTo>
                    <a:pt x="1406922" y="1901151"/>
                  </a:lnTo>
                  <a:lnTo>
                    <a:pt x="1434307" y="1898770"/>
                  </a:lnTo>
                  <a:lnTo>
                    <a:pt x="1462485" y="1896389"/>
                  </a:lnTo>
                  <a:lnTo>
                    <a:pt x="1490663" y="1894802"/>
                  </a:lnTo>
                  <a:lnTo>
                    <a:pt x="1519238" y="1893215"/>
                  </a:lnTo>
                  <a:lnTo>
                    <a:pt x="1519238" y="1500380"/>
                  </a:lnTo>
                  <a:lnTo>
                    <a:pt x="1023541" y="1500380"/>
                  </a:lnTo>
                  <a:close/>
                  <a:moveTo>
                    <a:pt x="539750" y="1500380"/>
                  </a:moveTo>
                  <a:lnTo>
                    <a:pt x="540544" y="1521807"/>
                  </a:lnTo>
                  <a:lnTo>
                    <a:pt x="542528" y="1543234"/>
                  </a:lnTo>
                  <a:lnTo>
                    <a:pt x="544116" y="1564662"/>
                  </a:lnTo>
                  <a:lnTo>
                    <a:pt x="546894" y="1585692"/>
                  </a:lnTo>
                  <a:lnTo>
                    <a:pt x="549275" y="1606723"/>
                  </a:lnTo>
                  <a:lnTo>
                    <a:pt x="552847" y="1627357"/>
                  </a:lnTo>
                  <a:lnTo>
                    <a:pt x="556419" y="1647991"/>
                  </a:lnTo>
                  <a:lnTo>
                    <a:pt x="560388" y="1668624"/>
                  </a:lnTo>
                  <a:lnTo>
                    <a:pt x="564753" y="1689258"/>
                  </a:lnTo>
                  <a:lnTo>
                    <a:pt x="569913" y="1709495"/>
                  </a:lnTo>
                  <a:lnTo>
                    <a:pt x="575072" y="1729732"/>
                  </a:lnTo>
                  <a:lnTo>
                    <a:pt x="580628" y="1749175"/>
                  </a:lnTo>
                  <a:lnTo>
                    <a:pt x="586581" y="1769412"/>
                  </a:lnTo>
                  <a:lnTo>
                    <a:pt x="592931" y="1788856"/>
                  </a:lnTo>
                  <a:lnTo>
                    <a:pt x="600075" y="1808299"/>
                  </a:lnTo>
                  <a:lnTo>
                    <a:pt x="606822" y="1827346"/>
                  </a:lnTo>
                  <a:lnTo>
                    <a:pt x="614759" y="1846789"/>
                  </a:lnTo>
                  <a:lnTo>
                    <a:pt x="622697" y="1865439"/>
                  </a:lnTo>
                  <a:lnTo>
                    <a:pt x="631031" y="1884089"/>
                  </a:lnTo>
                  <a:lnTo>
                    <a:pt x="639763" y="1902341"/>
                  </a:lnTo>
                  <a:lnTo>
                    <a:pt x="648494" y="1920991"/>
                  </a:lnTo>
                  <a:lnTo>
                    <a:pt x="658019" y="1938847"/>
                  </a:lnTo>
                  <a:lnTo>
                    <a:pt x="667544" y="1956704"/>
                  </a:lnTo>
                  <a:lnTo>
                    <a:pt x="677863" y="1974560"/>
                  </a:lnTo>
                  <a:lnTo>
                    <a:pt x="688181" y="1991622"/>
                  </a:lnTo>
                  <a:lnTo>
                    <a:pt x="699294" y="2009082"/>
                  </a:lnTo>
                  <a:lnTo>
                    <a:pt x="710009" y="2026144"/>
                  </a:lnTo>
                  <a:lnTo>
                    <a:pt x="721519" y="2042810"/>
                  </a:lnTo>
                  <a:lnTo>
                    <a:pt x="733028" y="2059079"/>
                  </a:lnTo>
                  <a:lnTo>
                    <a:pt x="745331" y="2075348"/>
                  </a:lnTo>
                  <a:lnTo>
                    <a:pt x="757634" y="2091220"/>
                  </a:lnTo>
                  <a:lnTo>
                    <a:pt x="770334" y="2106695"/>
                  </a:lnTo>
                  <a:lnTo>
                    <a:pt x="791369" y="2095585"/>
                  </a:lnTo>
                  <a:lnTo>
                    <a:pt x="815578" y="2082490"/>
                  </a:lnTo>
                  <a:lnTo>
                    <a:pt x="843756" y="2067809"/>
                  </a:lnTo>
                  <a:lnTo>
                    <a:pt x="875109" y="2053127"/>
                  </a:lnTo>
                  <a:lnTo>
                    <a:pt x="909638" y="2037255"/>
                  </a:lnTo>
                  <a:lnTo>
                    <a:pt x="946944" y="2020986"/>
                  </a:lnTo>
                  <a:lnTo>
                    <a:pt x="967185" y="2013050"/>
                  </a:lnTo>
                  <a:lnTo>
                    <a:pt x="988219" y="2004717"/>
                  </a:lnTo>
                  <a:lnTo>
                    <a:pt x="1009650" y="1996384"/>
                  </a:lnTo>
                  <a:lnTo>
                    <a:pt x="1031478" y="1988448"/>
                  </a:lnTo>
                  <a:lnTo>
                    <a:pt x="1022747" y="1961862"/>
                  </a:lnTo>
                  <a:lnTo>
                    <a:pt x="1014413" y="1934879"/>
                  </a:lnTo>
                  <a:lnTo>
                    <a:pt x="1006078" y="1906706"/>
                  </a:lnTo>
                  <a:lnTo>
                    <a:pt x="998538" y="1878930"/>
                  </a:lnTo>
                  <a:lnTo>
                    <a:pt x="991394" y="1849963"/>
                  </a:lnTo>
                  <a:lnTo>
                    <a:pt x="984250" y="1820997"/>
                  </a:lnTo>
                  <a:lnTo>
                    <a:pt x="978297" y="1791237"/>
                  </a:lnTo>
                  <a:lnTo>
                    <a:pt x="971947" y="1760683"/>
                  </a:lnTo>
                  <a:lnTo>
                    <a:pt x="966391" y="1730129"/>
                  </a:lnTo>
                  <a:lnTo>
                    <a:pt x="961628" y="1698781"/>
                  </a:lnTo>
                  <a:lnTo>
                    <a:pt x="957263" y="1666640"/>
                  </a:lnTo>
                  <a:lnTo>
                    <a:pt x="953691" y="1634499"/>
                  </a:lnTo>
                  <a:lnTo>
                    <a:pt x="950119" y="1601961"/>
                  </a:lnTo>
                  <a:lnTo>
                    <a:pt x="947738" y="1568233"/>
                  </a:lnTo>
                  <a:lnTo>
                    <a:pt x="945753" y="1534505"/>
                  </a:lnTo>
                  <a:lnTo>
                    <a:pt x="944563" y="1500380"/>
                  </a:lnTo>
                  <a:lnTo>
                    <a:pt x="539750" y="1500380"/>
                  </a:lnTo>
                  <a:close/>
                  <a:moveTo>
                    <a:pt x="2010172" y="958346"/>
                  </a:moveTo>
                  <a:lnTo>
                    <a:pt x="1987550" y="965489"/>
                  </a:lnTo>
                  <a:lnTo>
                    <a:pt x="1964532" y="971838"/>
                  </a:lnTo>
                  <a:lnTo>
                    <a:pt x="1941116" y="978187"/>
                  </a:lnTo>
                  <a:lnTo>
                    <a:pt x="1916907" y="984139"/>
                  </a:lnTo>
                  <a:lnTo>
                    <a:pt x="1892300" y="990487"/>
                  </a:lnTo>
                  <a:lnTo>
                    <a:pt x="1867297" y="995646"/>
                  </a:lnTo>
                  <a:lnTo>
                    <a:pt x="1842294" y="1000804"/>
                  </a:lnTo>
                  <a:lnTo>
                    <a:pt x="1816497" y="1005566"/>
                  </a:lnTo>
                  <a:lnTo>
                    <a:pt x="1790700" y="1009931"/>
                  </a:lnTo>
                  <a:lnTo>
                    <a:pt x="1764110" y="1014296"/>
                  </a:lnTo>
                  <a:lnTo>
                    <a:pt x="1736725" y="1017867"/>
                  </a:lnTo>
                  <a:lnTo>
                    <a:pt x="1709738" y="1021041"/>
                  </a:lnTo>
                  <a:lnTo>
                    <a:pt x="1682353" y="1023819"/>
                  </a:lnTo>
                  <a:lnTo>
                    <a:pt x="1654572" y="1026200"/>
                  </a:lnTo>
                  <a:lnTo>
                    <a:pt x="1625997" y="1027390"/>
                  </a:lnTo>
                  <a:lnTo>
                    <a:pt x="1597819" y="1028581"/>
                  </a:lnTo>
                  <a:lnTo>
                    <a:pt x="1597819" y="1421813"/>
                  </a:lnTo>
                  <a:lnTo>
                    <a:pt x="2092722" y="1421813"/>
                  </a:lnTo>
                  <a:lnTo>
                    <a:pt x="2091929" y="1389672"/>
                  </a:lnTo>
                  <a:lnTo>
                    <a:pt x="2089944" y="1357531"/>
                  </a:lnTo>
                  <a:lnTo>
                    <a:pt x="2087563" y="1325786"/>
                  </a:lnTo>
                  <a:lnTo>
                    <a:pt x="2084388" y="1294836"/>
                  </a:lnTo>
                  <a:lnTo>
                    <a:pt x="2080816" y="1263885"/>
                  </a:lnTo>
                  <a:lnTo>
                    <a:pt x="2076450" y="1233728"/>
                  </a:lnTo>
                  <a:lnTo>
                    <a:pt x="2072085" y="1204364"/>
                  </a:lnTo>
                  <a:lnTo>
                    <a:pt x="2066925" y="1175001"/>
                  </a:lnTo>
                  <a:lnTo>
                    <a:pt x="2061369" y="1146034"/>
                  </a:lnTo>
                  <a:lnTo>
                    <a:pt x="2055019" y="1117861"/>
                  </a:lnTo>
                  <a:lnTo>
                    <a:pt x="2048669" y="1090085"/>
                  </a:lnTo>
                  <a:lnTo>
                    <a:pt x="2041525" y="1062706"/>
                  </a:lnTo>
                  <a:lnTo>
                    <a:pt x="2034382" y="1036120"/>
                  </a:lnTo>
                  <a:lnTo>
                    <a:pt x="2026841" y="1009534"/>
                  </a:lnTo>
                  <a:lnTo>
                    <a:pt x="2018507" y="983742"/>
                  </a:lnTo>
                  <a:lnTo>
                    <a:pt x="2010172" y="958346"/>
                  </a:lnTo>
                  <a:close/>
                  <a:moveTo>
                    <a:pt x="1106091" y="958346"/>
                  </a:moveTo>
                  <a:lnTo>
                    <a:pt x="1097756" y="983742"/>
                  </a:lnTo>
                  <a:lnTo>
                    <a:pt x="1089819" y="1009534"/>
                  </a:lnTo>
                  <a:lnTo>
                    <a:pt x="1081881" y="1035723"/>
                  </a:lnTo>
                  <a:lnTo>
                    <a:pt x="1074738" y="1062706"/>
                  </a:lnTo>
                  <a:lnTo>
                    <a:pt x="1067991" y="1089688"/>
                  </a:lnTo>
                  <a:lnTo>
                    <a:pt x="1061641" y="1117861"/>
                  </a:lnTo>
                  <a:lnTo>
                    <a:pt x="1055291" y="1146034"/>
                  </a:lnTo>
                  <a:lnTo>
                    <a:pt x="1049735" y="1175001"/>
                  </a:lnTo>
                  <a:lnTo>
                    <a:pt x="1044575" y="1204364"/>
                  </a:lnTo>
                  <a:lnTo>
                    <a:pt x="1039813" y="1233728"/>
                  </a:lnTo>
                  <a:lnTo>
                    <a:pt x="1035844" y="1263885"/>
                  </a:lnTo>
                  <a:lnTo>
                    <a:pt x="1032272" y="1294836"/>
                  </a:lnTo>
                  <a:lnTo>
                    <a:pt x="1029097" y="1325786"/>
                  </a:lnTo>
                  <a:lnTo>
                    <a:pt x="1026716" y="1357531"/>
                  </a:lnTo>
                  <a:lnTo>
                    <a:pt x="1024731" y="1389672"/>
                  </a:lnTo>
                  <a:lnTo>
                    <a:pt x="1023938" y="1421813"/>
                  </a:lnTo>
                  <a:lnTo>
                    <a:pt x="1519238" y="1421813"/>
                  </a:lnTo>
                  <a:lnTo>
                    <a:pt x="1519238" y="1028581"/>
                  </a:lnTo>
                  <a:lnTo>
                    <a:pt x="1490663" y="1027390"/>
                  </a:lnTo>
                  <a:lnTo>
                    <a:pt x="1462485" y="1026200"/>
                  </a:lnTo>
                  <a:lnTo>
                    <a:pt x="1434307" y="1023819"/>
                  </a:lnTo>
                  <a:lnTo>
                    <a:pt x="1406922" y="1021041"/>
                  </a:lnTo>
                  <a:lnTo>
                    <a:pt x="1379538" y="1017867"/>
                  </a:lnTo>
                  <a:lnTo>
                    <a:pt x="1352550" y="1014296"/>
                  </a:lnTo>
                  <a:lnTo>
                    <a:pt x="1325960" y="1009931"/>
                  </a:lnTo>
                  <a:lnTo>
                    <a:pt x="1299766" y="1005566"/>
                  </a:lnTo>
                  <a:lnTo>
                    <a:pt x="1273969" y="1000804"/>
                  </a:lnTo>
                  <a:lnTo>
                    <a:pt x="1248966" y="995646"/>
                  </a:lnTo>
                  <a:lnTo>
                    <a:pt x="1223963" y="990487"/>
                  </a:lnTo>
                  <a:lnTo>
                    <a:pt x="1199356" y="984139"/>
                  </a:lnTo>
                  <a:lnTo>
                    <a:pt x="1175544" y="978187"/>
                  </a:lnTo>
                  <a:lnTo>
                    <a:pt x="1151731" y="971838"/>
                  </a:lnTo>
                  <a:lnTo>
                    <a:pt x="1128713" y="965489"/>
                  </a:lnTo>
                  <a:lnTo>
                    <a:pt x="1106091" y="958346"/>
                  </a:lnTo>
                  <a:close/>
                  <a:moveTo>
                    <a:pt x="2346325" y="815100"/>
                  </a:moveTo>
                  <a:lnTo>
                    <a:pt x="2325291" y="827004"/>
                  </a:lnTo>
                  <a:lnTo>
                    <a:pt x="2301082" y="840099"/>
                  </a:lnTo>
                  <a:lnTo>
                    <a:pt x="2272903" y="853987"/>
                  </a:lnTo>
                  <a:lnTo>
                    <a:pt x="2241550" y="869462"/>
                  </a:lnTo>
                  <a:lnTo>
                    <a:pt x="2206625" y="884938"/>
                  </a:lnTo>
                  <a:lnTo>
                    <a:pt x="2169319" y="901207"/>
                  </a:lnTo>
                  <a:lnTo>
                    <a:pt x="2149079" y="909540"/>
                  </a:lnTo>
                  <a:lnTo>
                    <a:pt x="2128441" y="917476"/>
                  </a:lnTo>
                  <a:lnTo>
                    <a:pt x="2107010" y="925809"/>
                  </a:lnTo>
                  <a:lnTo>
                    <a:pt x="2084785" y="934141"/>
                  </a:lnTo>
                  <a:lnTo>
                    <a:pt x="2093516" y="960727"/>
                  </a:lnTo>
                  <a:lnTo>
                    <a:pt x="2101850" y="987710"/>
                  </a:lnTo>
                  <a:lnTo>
                    <a:pt x="2110185" y="1015089"/>
                  </a:lnTo>
                  <a:lnTo>
                    <a:pt x="2118122" y="1043659"/>
                  </a:lnTo>
                  <a:lnTo>
                    <a:pt x="2124869" y="1072229"/>
                  </a:lnTo>
                  <a:lnTo>
                    <a:pt x="2132013" y="1101592"/>
                  </a:lnTo>
                  <a:lnTo>
                    <a:pt x="2138760" y="1131353"/>
                  </a:lnTo>
                  <a:lnTo>
                    <a:pt x="2144316" y="1161510"/>
                  </a:lnTo>
                  <a:lnTo>
                    <a:pt x="2149872" y="1192460"/>
                  </a:lnTo>
                  <a:lnTo>
                    <a:pt x="2154635" y="1223808"/>
                  </a:lnTo>
                  <a:lnTo>
                    <a:pt x="2159000" y="1255552"/>
                  </a:lnTo>
                  <a:lnTo>
                    <a:pt x="2162969" y="1288090"/>
                  </a:lnTo>
                  <a:lnTo>
                    <a:pt x="2166144" y="1320628"/>
                  </a:lnTo>
                  <a:lnTo>
                    <a:pt x="2168525" y="1353959"/>
                  </a:lnTo>
                  <a:lnTo>
                    <a:pt x="2170510" y="1388084"/>
                  </a:lnTo>
                  <a:lnTo>
                    <a:pt x="2171700" y="1421813"/>
                  </a:lnTo>
                  <a:lnTo>
                    <a:pt x="2576513" y="1421813"/>
                  </a:lnTo>
                  <a:lnTo>
                    <a:pt x="2575719" y="1400385"/>
                  </a:lnTo>
                  <a:lnTo>
                    <a:pt x="2573735" y="1379355"/>
                  </a:lnTo>
                  <a:lnTo>
                    <a:pt x="2572147" y="1357927"/>
                  </a:lnTo>
                  <a:lnTo>
                    <a:pt x="2569766" y="1336897"/>
                  </a:lnTo>
                  <a:lnTo>
                    <a:pt x="2566988" y="1315866"/>
                  </a:lnTo>
                  <a:lnTo>
                    <a:pt x="2563813" y="1294836"/>
                  </a:lnTo>
                  <a:lnTo>
                    <a:pt x="2559844" y="1274202"/>
                  </a:lnTo>
                  <a:lnTo>
                    <a:pt x="2555875" y="1253568"/>
                  </a:lnTo>
                  <a:lnTo>
                    <a:pt x="2551510" y="1232934"/>
                  </a:lnTo>
                  <a:lnTo>
                    <a:pt x="2546747" y="1213094"/>
                  </a:lnTo>
                  <a:lnTo>
                    <a:pt x="2541588" y="1192857"/>
                  </a:lnTo>
                  <a:lnTo>
                    <a:pt x="2536032" y="1172620"/>
                  </a:lnTo>
                  <a:lnTo>
                    <a:pt x="2529682" y="1153177"/>
                  </a:lnTo>
                  <a:lnTo>
                    <a:pt x="2523332" y="1133337"/>
                  </a:lnTo>
                  <a:lnTo>
                    <a:pt x="2516585" y="1114290"/>
                  </a:lnTo>
                  <a:lnTo>
                    <a:pt x="2509441" y="1094450"/>
                  </a:lnTo>
                  <a:lnTo>
                    <a:pt x="2501901" y="1075800"/>
                  </a:lnTo>
                  <a:lnTo>
                    <a:pt x="2493566" y="1057150"/>
                  </a:lnTo>
                  <a:lnTo>
                    <a:pt x="2485232" y="1038501"/>
                  </a:lnTo>
                  <a:lnTo>
                    <a:pt x="2476897" y="1019851"/>
                  </a:lnTo>
                  <a:lnTo>
                    <a:pt x="2467769" y="1001598"/>
                  </a:lnTo>
                  <a:lnTo>
                    <a:pt x="2458244" y="983345"/>
                  </a:lnTo>
                  <a:lnTo>
                    <a:pt x="2448719" y="965886"/>
                  </a:lnTo>
                  <a:lnTo>
                    <a:pt x="2438401" y="948029"/>
                  </a:lnTo>
                  <a:lnTo>
                    <a:pt x="2428082" y="930570"/>
                  </a:lnTo>
                  <a:lnTo>
                    <a:pt x="2417366" y="913508"/>
                  </a:lnTo>
                  <a:lnTo>
                    <a:pt x="2406254" y="896445"/>
                  </a:lnTo>
                  <a:lnTo>
                    <a:pt x="2394744" y="879779"/>
                  </a:lnTo>
                  <a:lnTo>
                    <a:pt x="2383235" y="863114"/>
                  </a:lnTo>
                  <a:lnTo>
                    <a:pt x="2371329" y="847242"/>
                  </a:lnTo>
                  <a:lnTo>
                    <a:pt x="2359025" y="830973"/>
                  </a:lnTo>
                  <a:lnTo>
                    <a:pt x="2346325" y="815100"/>
                  </a:lnTo>
                  <a:close/>
                  <a:moveTo>
                    <a:pt x="770334" y="815100"/>
                  </a:moveTo>
                  <a:lnTo>
                    <a:pt x="757634" y="830973"/>
                  </a:lnTo>
                  <a:lnTo>
                    <a:pt x="745331" y="847242"/>
                  </a:lnTo>
                  <a:lnTo>
                    <a:pt x="733028" y="863114"/>
                  </a:lnTo>
                  <a:lnTo>
                    <a:pt x="721519" y="879779"/>
                  </a:lnTo>
                  <a:lnTo>
                    <a:pt x="710009" y="896445"/>
                  </a:lnTo>
                  <a:lnTo>
                    <a:pt x="699294" y="913508"/>
                  </a:lnTo>
                  <a:lnTo>
                    <a:pt x="688181" y="930570"/>
                  </a:lnTo>
                  <a:lnTo>
                    <a:pt x="677863" y="948029"/>
                  </a:lnTo>
                  <a:lnTo>
                    <a:pt x="667544" y="965886"/>
                  </a:lnTo>
                  <a:lnTo>
                    <a:pt x="658019" y="983345"/>
                  </a:lnTo>
                  <a:lnTo>
                    <a:pt x="648494" y="1001598"/>
                  </a:lnTo>
                  <a:lnTo>
                    <a:pt x="639763" y="1019851"/>
                  </a:lnTo>
                  <a:lnTo>
                    <a:pt x="631031" y="1038501"/>
                  </a:lnTo>
                  <a:lnTo>
                    <a:pt x="622697" y="1057150"/>
                  </a:lnTo>
                  <a:lnTo>
                    <a:pt x="614759" y="1075800"/>
                  </a:lnTo>
                  <a:lnTo>
                    <a:pt x="606822" y="1094450"/>
                  </a:lnTo>
                  <a:lnTo>
                    <a:pt x="600075" y="1114290"/>
                  </a:lnTo>
                  <a:lnTo>
                    <a:pt x="592931" y="1133337"/>
                  </a:lnTo>
                  <a:lnTo>
                    <a:pt x="586581" y="1153177"/>
                  </a:lnTo>
                  <a:lnTo>
                    <a:pt x="580628" y="1172620"/>
                  </a:lnTo>
                  <a:lnTo>
                    <a:pt x="575072" y="1192857"/>
                  </a:lnTo>
                  <a:lnTo>
                    <a:pt x="569913" y="1213094"/>
                  </a:lnTo>
                  <a:lnTo>
                    <a:pt x="564753" y="1232934"/>
                  </a:lnTo>
                  <a:lnTo>
                    <a:pt x="560388" y="1253568"/>
                  </a:lnTo>
                  <a:lnTo>
                    <a:pt x="556419" y="1274202"/>
                  </a:lnTo>
                  <a:lnTo>
                    <a:pt x="552847" y="1294836"/>
                  </a:lnTo>
                  <a:lnTo>
                    <a:pt x="549275" y="1315866"/>
                  </a:lnTo>
                  <a:lnTo>
                    <a:pt x="546894" y="1336897"/>
                  </a:lnTo>
                  <a:lnTo>
                    <a:pt x="544116" y="1357927"/>
                  </a:lnTo>
                  <a:lnTo>
                    <a:pt x="542528" y="1379355"/>
                  </a:lnTo>
                  <a:lnTo>
                    <a:pt x="540544" y="1400385"/>
                  </a:lnTo>
                  <a:lnTo>
                    <a:pt x="539750" y="1421813"/>
                  </a:lnTo>
                  <a:lnTo>
                    <a:pt x="944563" y="1421813"/>
                  </a:lnTo>
                  <a:lnTo>
                    <a:pt x="945753" y="1388084"/>
                  </a:lnTo>
                  <a:lnTo>
                    <a:pt x="947738" y="1353959"/>
                  </a:lnTo>
                  <a:lnTo>
                    <a:pt x="950119" y="1320628"/>
                  </a:lnTo>
                  <a:lnTo>
                    <a:pt x="953691" y="1288090"/>
                  </a:lnTo>
                  <a:lnTo>
                    <a:pt x="957263" y="1255552"/>
                  </a:lnTo>
                  <a:lnTo>
                    <a:pt x="961628" y="1223808"/>
                  </a:lnTo>
                  <a:lnTo>
                    <a:pt x="966391" y="1192460"/>
                  </a:lnTo>
                  <a:lnTo>
                    <a:pt x="971947" y="1161510"/>
                  </a:lnTo>
                  <a:lnTo>
                    <a:pt x="978297" y="1131353"/>
                  </a:lnTo>
                  <a:lnTo>
                    <a:pt x="984250" y="1101196"/>
                  </a:lnTo>
                  <a:lnTo>
                    <a:pt x="991394" y="1071832"/>
                  </a:lnTo>
                  <a:lnTo>
                    <a:pt x="998538" y="1043262"/>
                  </a:lnTo>
                  <a:lnTo>
                    <a:pt x="1006078" y="1015089"/>
                  </a:lnTo>
                  <a:lnTo>
                    <a:pt x="1014413" y="987313"/>
                  </a:lnTo>
                  <a:lnTo>
                    <a:pt x="1022747" y="960330"/>
                  </a:lnTo>
                  <a:lnTo>
                    <a:pt x="1031478" y="933745"/>
                  </a:lnTo>
                  <a:lnTo>
                    <a:pt x="1009650" y="925809"/>
                  </a:lnTo>
                  <a:lnTo>
                    <a:pt x="988219" y="917476"/>
                  </a:lnTo>
                  <a:lnTo>
                    <a:pt x="967185" y="909540"/>
                  </a:lnTo>
                  <a:lnTo>
                    <a:pt x="946944" y="901207"/>
                  </a:lnTo>
                  <a:lnTo>
                    <a:pt x="909638" y="884938"/>
                  </a:lnTo>
                  <a:lnTo>
                    <a:pt x="875109" y="869462"/>
                  </a:lnTo>
                  <a:lnTo>
                    <a:pt x="843756" y="853987"/>
                  </a:lnTo>
                  <a:lnTo>
                    <a:pt x="815578" y="840099"/>
                  </a:lnTo>
                  <a:lnTo>
                    <a:pt x="791369" y="827004"/>
                  </a:lnTo>
                  <a:lnTo>
                    <a:pt x="770334" y="815100"/>
                  </a:lnTo>
                  <a:close/>
                  <a:moveTo>
                    <a:pt x="1855788" y="486547"/>
                  </a:moveTo>
                  <a:lnTo>
                    <a:pt x="1866900" y="502419"/>
                  </a:lnTo>
                  <a:lnTo>
                    <a:pt x="1878410" y="519085"/>
                  </a:lnTo>
                  <a:lnTo>
                    <a:pt x="1890713" y="536941"/>
                  </a:lnTo>
                  <a:lnTo>
                    <a:pt x="1903016" y="555591"/>
                  </a:lnTo>
                  <a:lnTo>
                    <a:pt x="1915319" y="575431"/>
                  </a:lnTo>
                  <a:lnTo>
                    <a:pt x="1928019" y="596065"/>
                  </a:lnTo>
                  <a:lnTo>
                    <a:pt x="1941116" y="618286"/>
                  </a:lnTo>
                  <a:lnTo>
                    <a:pt x="1954213" y="641301"/>
                  </a:lnTo>
                  <a:lnTo>
                    <a:pt x="1967310" y="665109"/>
                  </a:lnTo>
                  <a:lnTo>
                    <a:pt x="1980803" y="690107"/>
                  </a:lnTo>
                  <a:lnTo>
                    <a:pt x="1993900" y="716296"/>
                  </a:lnTo>
                  <a:lnTo>
                    <a:pt x="2006997" y="742882"/>
                  </a:lnTo>
                  <a:lnTo>
                    <a:pt x="2020094" y="770658"/>
                  </a:lnTo>
                  <a:lnTo>
                    <a:pt x="2033191" y="799625"/>
                  </a:lnTo>
                  <a:lnTo>
                    <a:pt x="2045494" y="829385"/>
                  </a:lnTo>
                  <a:lnTo>
                    <a:pt x="2058194" y="860336"/>
                  </a:lnTo>
                  <a:lnTo>
                    <a:pt x="2095103" y="846845"/>
                  </a:lnTo>
                  <a:lnTo>
                    <a:pt x="2129235" y="832560"/>
                  </a:lnTo>
                  <a:lnTo>
                    <a:pt x="2161779" y="819068"/>
                  </a:lnTo>
                  <a:lnTo>
                    <a:pt x="2191941" y="805577"/>
                  </a:lnTo>
                  <a:lnTo>
                    <a:pt x="2219722" y="792483"/>
                  </a:lnTo>
                  <a:lnTo>
                    <a:pt x="2245519" y="780182"/>
                  </a:lnTo>
                  <a:lnTo>
                    <a:pt x="2268141" y="768674"/>
                  </a:lnTo>
                  <a:lnTo>
                    <a:pt x="2288382" y="757564"/>
                  </a:lnTo>
                  <a:lnTo>
                    <a:pt x="2292747" y="755580"/>
                  </a:lnTo>
                  <a:lnTo>
                    <a:pt x="2270125" y="732962"/>
                  </a:lnTo>
                  <a:lnTo>
                    <a:pt x="2246710" y="710344"/>
                  </a:lnTo>
                  <a:lnTo>
                    <a:pt x="2222897" y="689314"/>
                  </a:lnTo>
                  <a:lnTo>
                    <a:pt x="2197894" y="668680"/>
                  </a:lnTo>
                  <a:lnTo>
                    <a:pt x="2172494" y="648443"/>
                  </a:lnTo>
                  <a:lnTo>
                    <a:pt x="2146300" y="629793"/>
                  </a:lnTo>
                  <a:lnTo>
                    <a:pt x="2119710" y="611540"/>
                  </a:lnTo>
                  <a:lnTo>
                    <a:pt x="2092722" y="594081"/>
                  </a:lnTo>
                  <a:lnTo>
                    <a:pt x="2065338" y="577415"/>
                  </a:lnTo>
                  <a:lnTo>
                    <a:pt x="2036763" y="561543"/>
                  </a:lnTo>
                  <a:lnTo>
                    <a:pt x="2007791" y="546861"/>
                  </a:lnTo>
                  <a:lnTo>
                    <a:pt x="1978422" y="532973"/>
                  </a:lnTo>
                  <a:lnTo>
                    <a:pt x="1963341" y="526228"/>
                  </a:lnTo>
                  <a:lnTo>
                    <a:pt x="1948657" y="519879"/>
                  </a:lnTo>
                  <a:lnTo>
                    <a:pt x="1933575" y="513530"/>
                  </a:lnTo>
                  <a:lnTo>
                    <a:pt x="1918097" y="507975"/>
                  </a:lnTo>
                  <a:lnTo>
                    <a:pt x="1903016" y="502419"/>
                  </a:lnTo>
                  <a:lnTo>
                    <a:pt x="1887141" y="496864"/>
                  </a:lnTo>
                  <a:lnTo>
                    <a:pt x="1871266" y="491309"/>
                  </a:lnTo>
                  <a:lnTo>
                    <a:pt x="1855788" y="486547"/>
                  </a:lnTo>
                  <a:close/>
                  <a:moveTo>
                    <a:pt x="1260475" y="486547"/>
                  </a:moveTo>
                  <a:lnTo>
                    <a:pt x="1244997" y="491309"/>
                  </a:lnTo>
                  <a:lnTo>
                    <a:pt x="1229122" y="496864"/>
                  </a:lnTo>
                  <a:lnTo>
                    <a:pt x="1214041" y="502419"/>
                  </a:lnTo>
                  <a:lnTo>
                    <a:pt x="1198563" y="507975"/>
                  </a:lnTo>
                  <a:lnTo>
                    <a:pt x="1183481" y="513530"/>
                  </a:lnTo>
                  <a:lnTo>
                    <a:pt x="1168003" y="519879"/>
                  </a:lnTo>
                  <a:lnTo>
                    <a:pt x="1152922" y="526228"/>
                  </a:lnTo>
                  <a:lnTo>
                    <a:pt x="1137841" y="532973"/>
                  </a:lnTo>
                  <a:lnTo>
                    <a:pt x="1108472" y="546861"/>
                  </a:lnTo>
                  <a:lnTo>
                    <a:pt x="1079897" y="561543"/>
                  </a:lnTo>
                  <a:lnTo>
                    <a:pt x="1051322" y="577415"/>
                  </a:lnTo>
                  <a:lnTo>
                    <a:pt x="1023541" y="594081"/>
                  </a:lnTo>
                  <a:lnTo>
                    <a:pt x="996553" y="611540"/>
                  </a:lnTo>
                  <a:lnTo>
                    <a:pt x="969963" y="629793"/>
                  </a:lnTo>
                  <a:lnTo>
                    <a:pt x="944166" y="648443"/>
                  </a:lnTo>
                  <a:lnTo>
                    <a:pt x="918766" y="668680"/>
                  </a:lnTo>
                  <a:lnTo>
                    <a:pt x="893763" y="689314"/>
                  </a:lnTo>
                  <a:lnTo>
                    <a:pt x="869950" y="710344"/>
                  </a:lnTo>
                  <a:lnTo>
                    <a:pt x="846138" y="732962"/>
                  </a:lnTo>
                  <a:lnTo>
                    <a:pt x="823913" y="755580"/>
                  </a:lnTo>
                  <a:lnTo>
                    <a:pt x="827881" y="757564"/>
                  </a:lnTo>
                  <a:lnTo>
                    <a:pt x="843756" y="765897"/>
                  </a:lnTo>
                  <a:lnTo>
                    <a:pt x="860822" y="775023"/>
                  </a:lnTo>
                  <a:lnTo>
                    <a:pt x="879872" y="784547"/>
                  </a:lnTo>
                  <a:lnTo>
                    <a:pt x="900509" y="794467"/>
                  </a:lnTo>
                  <a:lnTo>
                    <a:pt x="922338" y="804784"/>
                  </a:lnTo>
                  <a:lnTo>
                    <a:pt x="945356" y="815100"/>
                  </a:lnTo>
                  <a:lnTo>
                    <a:pt x="970359" y="825814"/>
                  </a:lnTo>
                  <a:lnTo>
                    <a:pt x="996553" y="836528"/>
                  </a:lnTo>
                  <a:lnTo>
                    <a:pt x="1026716" y="848432"/>
                  </a:lnTo>
                  <a:lnTo>
                    <a:pt x="1058466" y="860336"/>
                  </a:lnTo>
                  <a:lnTo>
                    <a:pt x="1070769" y="829385"/>
                  </a:lnTo>
                  <a:lnTo>
                    <a:pt x="1083469" y="799625"/>
                  </a:lnTo>
                  <a:lnTo>
                    <a:pt x="1096169" y="770658"/>
                  </a:lnTo>
                  <a:lnTo>
                    <a:pt x="1109266" y="742882"/>
                  </a:lnTo>
                  <a:lnTo>
                    <a:pt x="1122363" y="716296"/>
                  </a:lnTo>
                  <a:lnTo>
                    <a:pt x="1135459" y="690107"/>
                  </a:lnTo>
                  <a:lnTo>
                    <a:pt x="1148953" y="665109"/>
                  </a:lnTo>
                  <a:lnTo>
                    <a:pt x="1162050" y="641301"/>
                  </a:lnTo>
                  <a:lnTo>
                    <a:pt x="1175147" y="618286"/>
                  </a:lnTo>
                  <a:lnTo>
                    <a:pt x="1188244" y="596065"/>
                  </a:lnTo>
                  <a:lnTo>
                    <a:pt x="1201341" y="575431"/>
                  </a:lnTo>
                  <a:lnTo>
                    <a:pt x="1213247" y="555591"/>
                  </a:lnTo>
                  <a:lnTo>
                    <a:pt x="1225947" y="536941"/>
                  </a:lnTo>
                  <a:lnTo>
                    <a:pt x="1237853" y="519085"/>
                  </a:lnTo>
                  <a:lnTo>
                    <a:pt x="1249760" y="502419"/>
                  </a:lnTo>
                  <a:lnTo>
                    <a:pt x="1260475" y="486547"/>
                  </a:lnTo>
                  <a:close/>
                  <a:moveTo>
                    <a:pt x="1597819" y="442899"/>
                  </a:moveTo>
                  <a:lnTo>
                    <a:pt x="1597819" y="950410"/>
                  </a:lnTo>
                  <a:lnTo>
                    <a:pt x="1624013" y="949617"/>
                  </a:lnTo>
                  <a:lnTo>
                    <a:pt x="1650207" y="948029"/>
                  </a:lnTo>
                  <a:lnTo>
                    <a:pt x="1676400" y="945649"/>
                  </a:lnTo>
                  <a:lnTo>
                    <a:pt x="1701800" y="943268"/>
                  </a:lnTo>
                  <a:lnTo>
                    <a:pt x="1727200" y="940490"/>
                  </a:lnTo>
                  <a:lnTo>
                    <a:pt x="1752203" y="936919"/>
                  </a:lnTo>
                  <a:lnTo>
                    <a:pt x="1777207" y="932951"/>
                  </a:lnTo>
                  <a:lnTo>
                    <a:pt x="1801416" y="929380"/>
                  </a:lnTo>
                  <a:lnTo>
                    <a:pt x="1825625" y="924221"/>
                  </a:lnTo>
                  <a:lnTo>
                    <a:pt x="1849041" y="919460"/>
                  </a:lnTo>
                  <a:lnTo>
                    <a:pt x="1872853" y="914301"/>
                  </a:lnTo>
                  <a:lnTo>
                    <a:pt x="1895475" y="909143"/>
                  </a:lnTo>
                  <a:lnTo>
                    <a:pt x="1918097" y="903588"/>
                  </a:lnTo>
                  <a:lnTo>
                    <a:pt x="1940322" y="897239"/>
                  </a:lnTo>
                  <a:lnTo>
                    <a:pt x="1962150" y="891287"/>
                  </a:lnTo>
                  <a:lnTo>
                    <a:pt x="1983185" y="884541"/>
                  </a:lnTo>
                  <a:lnTo>
                    <a:pt x="1970485" y="853194"/>
                  </a:lnTo>
                  <a:lnTo>
                    <a:pt x="1957388" y="822243"/>
                  </a:lnTo>
                  <a:lnTo>
                    <a:pt x="1943894" y="792483"/>
                  </a:lnTo>
                  <a:lnTo>
                    <a:pt x="1930400" y="764310"/>
                  </a:lnTo>
                  <a:lnTo>
                    <a:pt x="1916510" y="736533"/>
                  </a:lnTo>
                  <a:lnTo>
                    <a:pt x="1903016" y="709948"/>
                  </a:lnTo>
                  <a:lnTo>
                    <a:pt x="1888729" y="685346"/>
                  </a:lnTo>
                  <a:lnTo>
                    <a:pt x="1875235" y="660744"/>
                  </a:lnTo>
                  <a:lnTo>
                    <a:pt x="1861741" y="638126"/>
                  </a:lnTo>
                  <a:lnTo>
                    <a:pt x="1848247" y="616302"/>
                  </a:lnTo>
                  <a:lnTo>
                    <a:pt x="1835150" y="595668"/>
                  </a:lnTo>
                  <a:lnTo>
                    <a:pt x="1822450" y="576225"/>
                  </a:lnTo>
                  <a:lnTo>
                    <a:pt x="1810147" y="558369"/>
                  </a:lnTo>
                  <a:lnTo>
                    <a:pt x="1798638" y="541306"/>
                  </a:lnTo>
                  <a:lnTo>
                    <a:pt x="1787128" y="525434"/>
                  </a:lnTo>
                  <a:lnTo>
                    <a:pt x="1776810" y="511149"/>
                  </a:lnTo>
                  <a:lnTo>
                    <a:pt x="1763713" y="494086"/>
                  </a:lnTo>
                  <a:lnTo>
                    <a:pt x="1752203" y="479802"/>
                  </a:lnTo>
                  <a:lnTo>
                    <a:pt x="1733947" y="457581"/>
                  </a:lnTo>
                  <a:lnTo>
                    <a:pt x="1716881" y="454803"/>
                  </a:lnTo>
                  <a:lnTo>
                    <a:pt x="1700213" y="452025"/>
                  </a:lnTo>
                  <a:lnTo>
                    <a:pt x="1683147" y="450041"/>
                  </a:lnTo>
                  <a:lnTo>
                    <a:pt x="1666081" y="448057"/>
                  </a:lnTo>
                  <a:lnTo>
                    <a:pt x="1649016" y="446470"/>
                  </a:lnTo>
                  <a:lnTo>
                    <a:pt x="1631950" y="444883"/>
                  </a:lnTo>
                  <a:lnTo>
                    <a:pt x="1614488" y="443692"/>
                  </a:lnTo>
                  <a:lnTo>
                    <a:pt x="1597819" y="442899"/>
                  </a:lnTo>
                  <a:close/>
                  <a:moveTo>
                    <a:pt x="1519238" y="442899"/>
                  </a:moveTo>
                  <a:lnTo>
                    <a:pt x="1501775" y="443692"/>
                  </a:lnTo>
                  <a:lnTo>
                    <a:pt x="1484710" y="444883"/>
                  </a:lnTo>
                  <a:lnTo>
                    <a:pt x="1467247" y="446470"/>
                  </a:lnTo>
                  <a:lnTo>
                    <a:pt x="1450181" y="448057"/>
                  </a:lnTo>
                  <a:lnTo>
                    <a:pt x="1433116" y="450041"/>
                  </a:lnTo>
                  <a:lnTo>
                    <a:pt x="1416447" y="452025"/>
                  </a:lnTo>
                  <a:lnTo>
                    <a:pt x="1399381" y="454803"/>
                  </a:lnTo>
                  <a:lnTo>
                    <a:pt x="1382713" y="457581"/>
                  </a:lnTo>
                  <a:lnTo>
                    <a:pt x="1364456" y="479802"/>
                  </a:lnTo>
                  <a:lnTo>
                    <a:pt x="1352550" y="494086"/>
                  </a:lnTo>
                  <a:lnTo>
                    <a:pt x="1339453" y="511149"/>
                  </a:lnTo>
                  <a:lnTo>
                    <a:pt x="1325960" y="529799"/>
                  </a:lnTo>
                  <a:lnTo>
                    <a:pt x="1311275" y="550433"/>
                  </a:lnTo>
                  <a:lnTo>
                    <a:pt x="1295797" y="573050"/>
                  </a:lnTo>
                  <a:lnTo>
                    <a:pt x="1279922" y="598049"/>
                  </a:lnTo>
                  <a:lnTo>
                    <a:pt x="1262856" y="624635"/>
                  </a:lnTo>
                  <a:lnTo>
                    <a:pt x="1245791" y="652808"/>
                  </a:lnTo>
                  <a:lnTo>
                    <a:pt x="1228328" y="683362"/>
                  </a:lnTo>
                  <a:lnTo>
                    <a:pt x="1210469" y="715900"/>
                  </a:lnTo>
                  <a:lnTo>
                    <a:pt x="1200944" y="734946"/>
                  </a:lnTo>
                  <a:lnTo>
                    <a:pt x="1190625" y="754786"/>
                  </a:lnTo>
                  <a:lnTo>
                    <a:pt x="1180703" y="775023"/>
                  </a:lnTo>
                  <a:lnTo>
                    <a:pt x="1171178" y="795657"/>
                  </a:lnTo>
                  <a:lnTo>
                    <a:pt x="1161653" y="817481"/>
                  </a:lnTo>
                  <a:lnTo>
                    <a:pt x="1151731" y="839305"/>
                  </a:lnTo>
                  <a:lnTo>
                    <a:pt x="1142603" y="861923"/>
                  </a:lnTo>
                  <a:lnTo>
                    <a:pt x="1133078" y="884541"/>
                  </a:lnTo>
                  <a:lnTo>
                    <a:pt x="1154510" y="891287"/>
                  </a:lnTo>
                  <a:lnTo>
                    <a:pt x="1176338" y="897239"/>
                  </a:lnTo>
                  <a:lnTo>
                    <a:pt x="1198563" y="903588"/>
                  </a:lnTo>
                  <a:lnTo>
                    <a:pt x="1220788" y="909143"/>
                  </a:lnTo>
                  <a:lnTo>
                    <a:pt x="1244203" y="914301"/>
                  </a:lnTo>
                  <a:lnTo>
                    <a:pt x="1267222" y="919460"/>
                  </a:lnTo>
                  <a:lnTo>
                    <a:pt x="1291035" y="924221"/>
                  </a:lnTo>
                  <a:lnTo>
                    <a:pt x="1315244" y="928586"/>
                  </a:lnTo>
                  <a:lnTo>
                    <a:pt x="1339453" y="932951"/>
                  </a:lnTo>
                  <a:lnTo>
                    <a:pt x="1364060" y="936522"/>
                  </a:lnTo>
                  <a:lnTo>
                    <a:pt x="1389460" y="940094"/>
                  </a:lnTo>
                  <a:lnTo>
                    <a:pt x="1414860" y="943268"/>
                  </a:lnTo>
                  <a:lnTo>
                    <a:pt x="1440657" y="945649"/>
                  </a:lnTo>
                  <a:lnTo>
                    <a:pt x="1466057" y="947633"/>
                  </a:lnTo>
                  <a:lnTo>
                    <a:pt x="1492250" y="949220"/>
                  </a:lnTo>
                  <a:lnTo>
                    <a:pt x="1519238" y="950014"/>
                  </a:lnTo>
                  <a:lnTo>
                    <a:pt x="1519238" y="442899"/>
                  </a:lnTo>
                  <a:close/>
                  <a:moveTo>
                    <a:pt x="1558528" y="363538"/>
                  </a:moveTo>
                  <a:lnTo>
                    <a:pt x="1586707" y="363935"/>
                  </a:lnTo>
                  <a:lnTo>
                    <a:pt x="1614488" y="364729"/>
                  </a:lnTo>
                  <a:lnTo>
                    <a:pt x="1642666" y="366713"/>
                  </a:lnTo>
                  <a:lnTo>
                    <a:pt x="1670447" y="369093"/>
                  </a:lnTo>
                  <a:lnTo>
                    <a:pt x="1698228" y="372268"/>
                  </a:lnTo>
                  <a:lnTo>
                    <a:pt x="1725613" y="376236"/>
                  </a:lnTo>
                  <a:lnTo>
                    <a:pt x="1752600" y="380601"/>
                  </a:lnTo>
                  <a:lnTo>
                    <a:pt x="1779191" y="385759"/>
                  </a:lnTo>
                  <a:lnTo>
                    <a:pt x="1806178" y="391314"/>
                  </a:lnTo>
                  <a:lnTo>
                    <a:pt x="1832372" y="398060"/>
                  </a:lnTo>
                  <a:lnTo>
                    <a:pt x="1858566" y="405202"/>
                  </a:lnTo>
                  <a:lnTo>
                    <a:pt x="1884363" y="412742"/>
                  </a:lnTo>
                  <a:lnTo>
                    <a:pt x="1910160" y="421075"/>
                  </a:lnTo>
                  <a:lnTo>
                    <a:pt x="1935560" y="430201"/>
                  </a:lnTo>
                  <a:lnTo>
                    <a:pt x="1960960" y="439328"/>
                  </a:lnTo>
                  <a:lnTo>
                    <a:pt x="1985963" y="450041"/>
                  </a:lnTo>
                  <a:lnTo>
                    <a:pt x="2010172" y="460358"/>
                  </a:lnTo>
                  <a:lnTo>
                    <a:pt x="2034382" y="471865"/>
                  </a:lnTo>
                  <a:lnTo>
                    <a:pt x="2057797" y="483770"/>
                  </a:lnTo>
                  <a:lnTo>
                    <a:pt x="2081213" y="496070"/>
                  </a:lnTo>
                  <a:lnTo>
                    <a:pt x="2104629" y="508768"/>
                  </a:lnTo>
                  <a:lnTo>
                    <a:pt x="2127647" y="522259"/>
                  </a:lnTo>
                  <a:lnTo>
                    <a:pt x="2149872" y="536544"/>
                  </a:lnTo>
                  <a:lnTo>
                    <a:pt x="2172097" y="550829"/>
                  </a:lnTo>
                  <a:lnTo>
                    <a:pt x="2193529" y="565908"/>
                  </a:lnTo>
                  <a:lnTo>
                    <a:pt x="2214960" y="581780"/>
                  </a:lnTo>
                  <a:lnTo>
                    <a:pt x="2235994" y="597652"/>
                  </a:lnTo>
                  <a:lnTo>
                    <a:pt x="2256632" y="613921"/>
                  </a:lnTo>
                  <a:lnTo>
                    <a:pt x="2276475" y="630984"/>
                  </a:lnTo>
                  <a:lnTo>
                    <a:pt x="2296716" y="648443"/>
                  </a:lnTo>
                  <a:lnTo>
                    <a:pt x="2315766" y="666299"/>
                  </a:lnTo>
                  <a:lnTo>
                    <a:pt x="2334419" y="685346"/>
                  </a:lnTo>
                  <a:lnTo>
                    <a:pt x="2353072" y="703995"/>
                  </a:lnTo>
                  <a:lnTo>
                    <a:pt x="2370932" y="723042"/>
                  </a:lnTo>
                  <a:lnTo>
                    <a:pt x="2388394" y="742882"/>
                  </a:lnTo>
                  <a:lnTo>
                    <a:pt x="2405460" y="762722"/>
                  </a:lnTo>
                  <a:lnTo>
                    <a:pt x="2421732" y="783356"/>
                  </a:lnTo>
                  <a:lnTo>
                    <a:pt x="2438004" y="804387"/>
                  </a:lnTo>
                  <a:lnTo>
                    <a:pt x="2453482" y="825814"/>
                  </a:lnTo>
                  <a:lnTo>
                    <a:pt x="2468563" y="847638"/>
                  </a:lnTo>
                  <a:lnTo>
                    <a:pt x="2483247" y="869462"/>
                  </a:lnTo>
                  <a:lnTo>
                    <a:pt x="2497138" y="892080"/>
                  </a:lnTo>
                  <a:lnTo>
                    <a:pt x="2510632" y="914698"/>
                  </a:lnTo>
                  <a:lnTo>
                    <a:pt x="2523729" y="938109"/>
                  </a:lnTo>
                  <a:lnTo>
                    <a:pt x="2536032" y="961521"/>
                  </a:lnTo>
                  <a:lnTo>
                    <a:pt x="2547541" y="985329"/>
                  </a:lnTo>
                  <a:lnTo>
                    <a:pt x="2559051" y="1009534"/>
                  </a:lnTo>
                  <a:lnTo>
                    <a:pt x="2569766" y="1034136"/>
                  </a:lnTo>
                  <a:lnTo>
                    <a:pt x="2580085" y="1058738"/>
                  </a:lnTo>
                  <a:lnTo>
                    <a:pt x="2589610" y="1083736"/>
                  </a:lnTo>
                  <a:lnTo>
                    <a:pt x="2598341" y="1109132"/>
                  </a:lnTo>
                  <a:lnTo>
                    <a:pt x="2606675" y="1134924"/>
                  </a:lnTo>
                  <a:lnTo>
                    <a:pt x="2614613" y="1160716"/>
                  </a:lnTo>
                  <a:lnTo>
                    <a:pt x="2621360" y="1186905"/>
                  </a:lnTo>
                  <a:lnTo>
                    <a:pt x="2628107" y="1213491"/>
                  </a:lnTo>
                  <a:lnTo>
                    <a:pt x="2633663" y="1240077"/>
                  </a:lnTo>
                  <a:lnTo>
                    <a:pt x="2638822" y="1267059"/>
                  </a:lnTo>
                  <a:lnTo>
                    <a:pt x="2643188" y="1294042"/>
                  </a:lnTo>
                  <a:lnTo>
                    <a:pt x="2647157" y="1321025"/>
                  </a:lnTo>
                  <a:lnTo>
                    <a:pt x="2650332" y="1349198"/>
                  </a:lnTo>
                  <a:lnTo>
                    <a:pt x="2652713" y="1376577"/>
                  </a:lnTo>
                  <a:lnTo>
                    <a:pt x="2654697" y="1404353"/>
                  </a:lnTo>
                  <a:lnTo>
                    <a:pt x="2655888" y="1432923"/>
                  </a:lnTo>
                  <a:lnTo>
                    <a:pt x="2655888" y="1461096"/>
                  </a:lnTo>
                  <a:lnTo>
                    <a:pt x="2655888" y="1489666"/>
                  </a:lnTo>
                  <a:lnTo>
                    <a:pt x="2654697" y="1517442"/>
                  </a:lnTo>
                  <a:lnTo>
                    <a:pt x="2652713" y="1545615"/>
                  </a:lnTo>
                  <a:lnTo>
                    <a:pt x="2650332" y="1573392"/>
                  </a:lnTo>
                  <a:lnTo>
                    <a:pt x="2647157" y="1600771"/>
                  </a:lnTo>
                  <a:lnTo>
                    <a:pt x="2643188" y="1628547"/>
                  </a:lnTo>
                  <a:lnTo>
                    <a:pt x="2638822" y="1655530"/>
                  </a:lnTo>
                  <a:lnTo>
                    <a:pt x="2633663" y="1682512"/>
                  </a:lnTo>
                  <a:lnTo>
                    <a:pt x="2628107" y="1709098"/>
                  </a:lnTo>
                  <a:lnTo>
                    <a:pt x="2621360" y="1735287"/>
                  </a:lnTo>
                  <a:lnTo>
                    <a:pt x="2614613" y="1761476"/>
                  </a:lnTo>
                  <a:lnTo>
                    <a:pt x="2606675" y="1787665"/>
                  </a:lnTo>
                  <a:lnTo>
                    <a:pt x="2598341" y="1813061"/>
                  </a:lnTo>
                  <a:lnTo>
                    <a:pt x="2589610" y="1838456"/>
                  </a:lnTo>
                  <a:lnTo>
                    <a:pt x="2580085" y="1863852"/>
                  </a:lnTo>
                  <a:lnTo>
                    <a:pt x="2569766" y="1888453"/>
                  </a:lnTo>
                  <a:lnTo>
                    <a:pt x="2559051" y="1913055"/>
                  </a:lnTo>
                  <a:lnTo>
                    <a:pt x="2547541" y="1936863"/>
                  </a:lnTo>
                  <a:lnTo>
                    <a:pt x="2536032" y="1961068"/>
                  </a:lnTo>
                  <a:lnTo>
                    <a:pt x="2523729" y="1984083"/>
                  </a:lnTo>
                  <a:lnTo>
                    <a:pt x="2510632" y="2007098"/>
                  </a:lnTo>
                  <a:lnTo>
                    <a:pt x="2497138" y="2030509"/>
                  </a:lnTo>
                  <a:lnTo>
                    <a:pt x="2483247" y="2052730"/>
                  </a:lnTo>
                  <a:lnTo>
                    <a:pt x="2468563" y="2074951"/>
                  </a:lnTo>
                  <a:lnTo>
                    <a:pt x="2453482" y="2096775"/>
                  </a:lnTo>
                  <a:lnTo>
                    <a:pt x="2438004" y="2117806"/>
                  </a:lnTo>
                  <a:lnTo>
                    <a:pt x="2421732" y="2138440"/>
                  </a:lnTo>
                  <a:lnTo>
                    <a:pt x="2405460" y="2159073"/>
                  </a:lnTo>
                  <a:lnTo>
                    <a:pt x="2388394" y="2179310"/>
                  </a:lnTo>
                  <a:lnTo>
                    <a:pt x="2370932" y="2199151"/>
                  </a:lnTo>
                  <a:lnTo>
                    <a:pt x="2353072" y="2218594"/>
                  </a:lnTo>
                  <a:lnTo>
                    <a:pt x="2334419" y="2237244"/>
                  </a:lnTo>
                  <a:lnTo>
                    <a:pt x="2315766" y="2255497"/>
                  </a:lnTo>
                  <a:lnTo>
                    <a:pt x="2296716" y="2273353"/>
                  </a:lnTo>
                  <a:lnTo>
                    <a:pt x="2276475" y="2290812"/>
                  </a:lnTo>
                  <a:lnTo>
                    <a:pt x="2256632" y="2307875"/>
                  </a:lnTo>
                  <a:lnTo>
                    <a:pt x="2235994" y="2324540"/>
                  </a:lnTo>
                  <a:lnTo>
                    <a:pt x="2214960" y="2340809"/>
                  </a:lnTo>
                  <a:lnTo>
                    <a:pt x="2193529" y="2356285"/>
                  </a:lnTo>
                  <a:lnTo>
                    <a:pt x="2172097" y="2371363"/>
                  </a:lnTo>
                  <a:lnTo>
                    <a:pt x="2149872" y="2385648"/>
                  </a:lnTo>
                  <a:lnTo>
                    <a:pt x="2127647" y="2399536"/>
                  </a:lnTo>
                  <a:lnTo>
                    <a:pt x="2104629" y="2413028"/>
                  </a:lnTo>
                  <a:lnTo>
                    <a:pt x="2081213" y="2426122"/>
                  </a:lnTo>
                  <a:lnTo>
                    <a:pt x="2057797" y="2438423"/>
                  </a:lnTo>
                  <a:lnTo>
                    <a:pt x="2034382" y="2450724"/>
                  </a:lnTo>
                  <a:lnTo>
                    <a:pt x="2010172" y="2461437"/>
                  </a:lnTo>
                  <a:lnTo>
                    <a:pt x="1985963" y="2472548"/>
                  </a:lnTo>
                  <a:lnTo>
                    <a:pt x="1960960" y="2482468"/>
                  </a:lnTo>
                  <a:lnTo>
                    <a:pt x="1935560" y="2491991"/>
                  </a:lnTo>
                  <a:lnTo>
                    <a:pt x="1910160" y="2500721"/>
                  </a:lnTo>
                  <a:lnTo>
                    <a:pt x="1884363" y="2509054"/>
                  </a:lnTo>
                  <a:lnTo>
                    <a:pt x="1858566" y="2516990"/>
                  </a:lnTo>
                  <a:lnTo>
                    <a:pt x="1832372" y="2524132"/>
                  </a:lnTo>
                  <a:lnTo>
                    <a:pt x="1806178" y="2530481"/>
                  </a:lnTo>
                  <a:lnTo>
                    <a:pt x="1779191" y="2536433"/>
                  </a:lnTo>
                  <a:lnTo>
                    <a:pt x="1752600" y="2541592"/>
                  </a:lnTo>
                  <a:lnTo>
                    <a:pt x="1725613" y="2546353"/>
                  </a:lnTo>
                  <a:lnTo>
                    <a:pt x="1698228" y="2549925"/>
                  </a:lnTo>
                  <a:lnTo>
                    <a:pt x="1670447" y="2553099"/>
                  </a:lnTo>
                  <a:lnTo>
                    <a:pt x="1642666" y="2555480"/>
                  </a:lnTo>
                  <a:lnTo>
                    <a:pt x="1614488" y="2557067"/>
                  </a:lnTo>
                  <a:lnTo>
                    <a:pt x="1586707" y="2558654"/>
                  </a:lnTo>
                  <a:lnTo>
                    <a:pt x="1558528" y="2559051"/>
                  </a:lnTo>
                  <a:lnTo>
                    <a:pt x="1529953" y="2558654"/>
                  </a:lnTo>
                  <a:lnTo>
                    <a:pt x="1501775" y="2557067"/>
                  </a:lnTo>
                  <a:lnTo>
                    <a:pt x="1473597" y="2555480"/>
                  </a:lnTo>
                  <a:lnTo>
                    <a:pt x="1446213" y="2553099"/>
                  </a:lnTo>
                  <a:lnTo>
                    <a:pt x="1418035" y="2549925"/>
                  </a:lnTo>
                  <a:lnTo>
                    <a:pt x="1391047" y="2546353"/>
                  </a:lnTo>
                  <a:lnTo>
                    <a:pt x="1364060" y="2541592"/>
                  </a:lnTo>
                  <a:lnTo>
                    <a:pt x="1337072" y="2536433"/>
                  </a:lnTo>
                  <a:lnTo>
                    <a:pt x="1310481" y="2530481"/>
                  </a:lnTo>
                  <a:lnTo>
                    <a:pt x="1283891" y="2524132"/>
                  </a:lnTo>
                  <a:lnTo>
                    <a:pt x="1257697" y="2516990"/>
                  </a:lnTo>
                  <a:lnTo>
                    <a:pt x="1231900" y="2509054"/>
                  </a:lnTo>
                  <a:lnTo>
                    <a:pt x="1206103" y="2500721"/>
                  </a:lnTo>
                  <a:lnTo>
                    <a:pt x="1180703" y="2491991"/>
                  </a:lnTo>
                  <a:lnTo>
                    <a:pt x="1155700" y="2482468"/>
                  </a:lnTo>
                  <a:lnTo>
                    <a:pt x="1131094" y="2472548"/>
                  </a:lnTo>
                  <a:lnTo>
                    <a:pt x="1106488" y="2461437"/>
                  </a:lnTo>
                  <a:lnTo>
                    <a:pt x="1081881" y="2450724"/>
                  </a:lnTo>
                  <a:lnTo>
                    <a:pt x="1058466" y="2438423"/>
                  </a:lnTo>
                  <a:lnTo>
                    <a:pt x="1035050" y="2426122"/>
                  </a:lnTo>
                  <a:lnTo>
                    <a:pt x="1011635" y="2413028"/>
                  </a:lnTo>
                  <a:lnTo>
                    <a:pt x="989013" y="2399536"/>
                  </a:lnTo>
                  <a:lnTo>
                    <a:pt x="966391" y="2385648"/>
                  </a:lnTo>
                  <a:lnTo>
                    <a:pt x="944563" y="2371363"/>
                  </a:lnTo>
                  <a:lnTo>
                    <a:pt x="922734" y="2356285"/>
                  </a:lnTo>
                  <a:lnTo>
                    <a:pt x="901303" y="2340809"/>
                  </a:lnTo>
                  <a:lnTo>
                    <a:pt x="880269" y="2324540"/>
                  </a:lnTo>
                  <a:lnTo>
                    <a:pt x="859631" y="2307875"/>
                  </a:lnTo>
                  <a:lnTo>
                    <a:pt x="839788" y="2290812"/>
                  </a:lnTo>
                  <a:lnTo>
                    <a:pt x="819944" y="2273353"/>
                  </a:lnTo>
                  <a:lnTo>
                    <a:pt x="800894" y="2255497"/>
                  </a:lnTo>
                  <a:lnTo>
                    <a:pt x="781844" y="2237244"/>
                  </a:lnTo>
                  <a:lnTo>
                    <a:pt x="763191" y="2218594"/>
                  </a:lnTo>
                  <a:lnTo>
                    <a:pt x="745331" y="2199151"/>
                  </a:lnTo>
                  <a:lnTo>
                    <a:pt x="727869" y="2179310"/>
                  </a:lnTo>
                  <a:lnTo>
                    <a:pt x="710803" y="2159073"/>
                  </a:lnTo>
                  <a:lnTo>
                    <a:pt x="694531" y="2138440"/>
                  </a:lnTo>
                  <a:lnTo>
                    <a:pt x="678656" y="2117806"/>
                  </a:lnTo>
                  <a:lnTo>
                    <a:pt x="662781" y="2096775"/>
                  </a:lnTo>
                  <a:lnTo>
                    <a:pt x="647700" y="2074951"/>
                  </a:lnTo>
                  <a:lnTo>
                    <a:pt x="633413" y="2052730"/>
                  </a:lnTo>
                  <a:lnTo>
                    <a:pt x="619125" y="2030509"/>
                  </a:lnTo>
                  <a:lnTo>
                    <a:pt x="605631" y="2007098"/>
                  </a:lnTo>
                  <a:lnTo>
                    <a:pt x="592534" y="1984083"/>
                  </a:lnTo>
                  <a:lnTo>
                    <a:pt x="580231" y="1961068"/>
                  </a:lnTo>
                  <a:lnTo>
                    <a:pt x="568722" y="1936863"/>
                  </a:lnTo>
                  <a:lnTo>
                    <a:pt x="557213" y="1913055"/>
                  </a:lnTo>
                  <a:lnTo>
                    <a:pt x="546894" y="1888453"/>
                  </a:lnTo>
                  <a:lnTo>
                    <a:pt x="536178" y="1863852"/>
                  </a:lnTo>
                  <a:lnTo>
                    <a:pt x="527050" y="1838456"/>
                  </a:lnTo>
                  <a:lnTo>
                    <a:pt x="517922" y="1813061"/>
                  </a:lnTo>
                  <a:lnTo>
                    <a:pt x="509588" y="1787665"/>
                  </a:lnTo>
                  <a:lnTo>
                    <a:pt x="501650" y="1761476"/>
                  </a:lnTo>
                  <a:lnTo>
                    <a:pt x="494903" y="1735287"/>
                  </a:lnTo>
                  <a:lnTo>
                    <a:pt x="488156" y="1709098"/>
                  </a:lnTo>
                  <a:lnTo>
                    <a:pt x="482600" y="1682512"/>
                  </a:lnTo>
                  <a:lnTo>
                    <a:pt x="477441" y="1655530"/>
                  </a:lnTo>
                  <a:lnTo>
                    <a:pt x="473075" y="1628547"/>
                  </a:lnTo>
                  <a:lnTo>
                    <a:pt x="469106" y="1600771"/>
                  </a:lnTo>
                  <a:lnTo>
                    <a:pt x="465931" y="1573392"/>
                  </a:lnTo>
                  <a:lnTo>
                    <a:pt x="463550" y="1545615"/>
                  </a:lnTo>
                  <a:lnTo>
                    <a:pt x="461566" y="1517442"/>
                  </a:lnTo>
                  <a:lnTo>
                    <a:pt x="460772" y="1489666"/>
                  </a:lnTo>
                  <a:lnTo>
                    <a:pt x="460375" y="1461096"/>
                  </a:lnTo>
                  <a:lnTo>
                    <a:pt x="460772" y="1432923"/>
                  </a:lnTo>
                  <a:lnTo>
                    <a:pt x="461566" y="1404353"/>
                  </a:lnTo>
                  <a:lnTo>
                    <a:pt x="463550" y="1376577"/>
                  </a:lnTo>
                  <a:lnTo>
                    <a:pt x="465931" y="1349198"/>
                  </a:lnTo>
                  <a:lnTo>
                    <a:pt x="469106" y="1321025"/>
                  </a:lnTo>
                  <a:lnTo>
                    <a:pt x="473075" y="1294042"/>
                  </a:lnTo>
                  <a:lnTo>
                    <a:pt x="477441" y="1267059"/>
                  </a:lnTo>
                  <a:lnTo>
                    <a:pt x="482600" y="1240077"/>
                  </a:lnTo>
                  <a:lnTo>
                    <a:pt x="488156" y="1213491"/>
                  </a:lnTo>
                  <a:lnTo>
                    <a:pt x="494903" y="1186905"/>
                  </a:lnTo>
                  <a:lnTo>
                    <a:pt x="501650" y="1160716"/>
                  </a:lnTo>
                  <a:lnTo>
                    <a:pt x="509588" y="1134924"/>
                  </a:lnTo>
                  <a:lnTo>
                    <a:pt x="517922" y="1109132"/>
                  </a:lnTo>
                  <a:lnTo>
                    <a:pt x="527050" y="1083736"/>
                  </a:lnTo>
                  <a:lnTo>
                    <a:pt x="536178" y="1058738"/>
                  </a:lnTo>
                  <a:lnTo>
                    <a:pt x="546894" y="1034136"/>
                  </a:lnTo>
                  <a:lnTo>
                    <a:pt x="557213" y="1009534"/>
                  </a:lnTo>
                  <a:lnTo>
                    <a:pt x="568722" y="985329"/>
                  </a:lnTo>
                  <a:lnTo>
                    <a:pt x="580231" y="961521"/>
                  </a:lnTo>
                  <a:lnTo>
                    <a:pt x="592534" y="938109"/>
                  </a:lnTo>
                  <a:lnTo>
                    <a:pt x="605631" y="914698"/>
                  </a:lnTo>
                  <a:lnTo>
                    <a:pt x="619125" y="892080"/>
                  </a:lnTo>
                  <a:lnTo>
                    <a:pt x="633413" y="869462"/>
                  </a:lnTo>
                  <a:lnTo>
                    <a:pt x="647700" y="847638"/>
                  </a:lnTo>
                  <a:lnTo>
                    <a:pt x="662781" y="825814"/>
                  </a:lnTo>
                  <a:lnTo>
                    <a:pt x="678656" y="804387"/>
                  </a:lnTo>
                  <a:lnTo>
                    <a:pt x="694531" y="783356"/>
                  </a:lnTo>
                  <a:lnTo>
                    <a:pt x="710803" y="762722"/>
                  </a:lnTo>
                  <a:lnTo>
                    <a:pt x="727869" y="742882"/>
                  </a:lnTo>
                  <a:lnTo>
                    <a:pt x="745331" y="723042"/>
                  </a:lnTo>
                  <a:lnTo>
                    <a:pt x="763191" y="703995"/>
                  </a:lnTo>
                  <a:lnTo>
                    <a:pt x="781844" y="685346"/>
                  </a:lnTo>
                  <a:lnTo>
                    <a:pt x="800894" y="666299"/>
                  </a:lnTo>
                  <a:lnTo>
                    <a:pt x="819944" y="648443"/>
                  </a:lnTo>
                  <a:lnTo>
                    <a:pt x="839788" y="630984"/>
                  </a:lnTo>
                  <a:lnTo>
                    <a:pt x="859631" y="613921"/>
                  </a:lnTo>
                  <a:lnTo>
                    <a:pt x="880269" y="597652"/>
                  </a:lnTo>
                  <a:lnTo>
                    <a:pt x="901303" y="581780"/>
                  </a:lnTo>
                  <a:lnTo>
                    <a:pt x="922734" y="565908"/>
                  </a:lnTo>
                  <a:lnTo>
                    <a:pt x="944563" y="550829"/>
                  </a:lnTo>
                  <a:lnTo>
                    <a:pt x="966391" y="536544"/>
                  </a:lnTo>
                  <a:lnTo>
                    <a:pt x="989013" y="522259"/>
                  </a:lnTo>
                  <a:lnTo>
                    <a:pt x="1011635" y="508768"/>
                  </a:lnTo>
                  <a:lnTo>
                    <a:pt x="1035050" y="496070"/>
                  </a:lnTo>
                  <a:lnTo>
                    <a:pt x="1058466" y="483770"/>
                  </a:lnTo>
                  <a:lnTo>
                    <a:pt x="1081881" y="471865"/>
                  </a:lnTo>
                  <a:lnTo>
                    <a:pt x="1106488" y="460358"/>
                  </a:lnTo>
                  <a:lnTo>
                    <a:pt x="1131094" y="450041"/>
                  </a:lnTo>
                  <a:lnTo>
                    <a:pt x="1155700" y="439328"/>
                  </a:lnTo>
                  <a:lnTo>
                    <a:pt x="1180703" y="430201"/>
                  </a:lnTo>
                  <a:lnTo>
                    <a:pt x="1206103" y="421075"/>
                  </a:lnTo>
                  <a:lnTo>
                    <a:pt x="1231900" y="412742"/>
                  </a:lnTo>
                  <a:lnTo>
                    <a:pt x="1257697" y="405202"/>
                  </a:lnTo>
                  <a:lnTo>
                    <a:pt x="1283891" y="398060"/>
                  </a:lnTo>
                  <a:lnTo>
                    <a:pt x="1310481" y="391314"/>
                  </a:lnTo>
                  <a:lnTo>
                    <a:pt x="1337072" y="385759"/>
                  </a:lnTo>
                  <a:lnTo>
                    <a:pt x="1364060" y="380601"/>
                  </a:lnTo>
                  <a:lnTo>
                    <a:pt x="1391047" y="376236"/>
                  </a:lnTo>
                  <a:lnTo>
                    <a:pt x="1418035" y="372268"/>
                  </a:lnTo>
                  <a:lnTo>
                    <a:pt x="1446213" y="369093"/>
                  </a:lnTo>
                  <a:lnTo>
                    <a:pt x="1473597" y="366713"/>
                  </a:lnTo>
                  <a:lnTo>
                    <a:pt x="1501775" y="364729"/>
                  </a:lnTo>
                  <a:lnTo>
                    <a:pt x="1529953" y="363935"/>
                  </a:lnTo>
                  <a:lnTo>
                    <a:pt x="1558528" y="363538"/>
                  </a:lnTo>
                  <a:close/>
                  <a:moveTo>
                    <a:pt x="852488" y="277813"/>
                  </a:moveTo>
                  <a:lnTo>
                    <a:pt x="826703" y="300832"/>
                  </a:lnTo>
                  <a:lnTo>
                    <a:pt x="801712" y="324247"/>
                  </a:lnTo>
                  <a:lnTo>
                    <a:pt x="777910" y="347663"/>
                  </a:lnTo>
                  <a:lnTo>
                    <a:pt x="754109" y="372269"/>
                  </a:lnTo>
                  <a:lnTo>
                    <a:pt x="731497" y="397272"/>
                  </a:lnTo>
                  <a:lnTo>
                    <a:pt x="709679" y="422672"/>
                  </a:lnTo>
                  <a:lnTo>
                    <a:pt x="688258" y="448072"/>
                  </a:lnTo>
                  <a:lnTo>
                    <a:pt x="667630" y="473869"/>
                  </a:lnTo>
                  <a:lnTo>
                    <a:pt x="647796" y="500460"/>
                  </a:lnTo>
                  <a:lnTo>
                    <a:pt x="628755" y="527447"/>
                  </a:lnTo>
                  <a:lnTo>
                    <a:pt x="610507" y="554435"/>
                  </a:lnTo>
                  <a:lnTo>
                    <a:pt x="593052" y="581819"/>
                  </a:lnTo>
                  <a:lnTo>
                    <a:pt x="575995" y="609601"/>
                  </a:lnTo>
                  <a:lnTo>
                    <a:pt x="560127" y="637779"/>
                  </a:lnTo>
                  <a:lnTo>
                    <a:pt x="544656" y="665957"/>
                  </a:lnTo>
                  <a:lnTo>
                    <a:pt x="530375" y="694532"/>
                  </a:lnTo>
                  <a:lnTo>
                    <a:pt x="516888" y="723107"/>
                  </a:lnTo>
                  <a:lnTo>
                    <a:pt x="503797" y="752079"/>
                  </a:lnTo>
                  <a:lnTo>
                    <a:pt x="491896" y="781448"/>
                  </a:lnTo>
                  <a:lnTo>
                    <a:pt x="480392" y="810419"/>
                  </a:lnTo>
                  <a:lnTo>
                    <a:pt x="469682" y="839788"/>
                  </a:lnTo>
                  <a:lnTo>
                    <a:pt x="460161" y="869157"/>
                  </a:lnTo>
                  <a:lnTo>
                    <a:pt x="451037" y="898923"/>
                  </a:lnTo>
                  <a:lnTo>
                    <a:pt x="443103" y="928291"/>
                  </a:lnTo>
                  <a:lnTo>
                    <a:pt x="435566" y="958057"/>
                  </a:lnTo>
                  <a:lnTo>
                    <a:pt x="428823" y="987823"/>
                  </a:lnTo>
                  <a:lnTo>
                    <a:pt x="422872" y="1017588"/>
                  </a:lnTo>
                  <a:lnTo>
                    <a:pt x="417715" y="1047354"/>
                  </a:lnTo>
                  <a:lnTo>
                    <a:pt x="413352" y="1076326"/>
                  </a:lnTo>
                  <a:lnTo>
                    <a:pt x="409781" y="1106091"/>
                  </a:lnTo>
                  <a:lnTo>
                    <a:pt x="407401" y="1135857"/>
                  </a:lnTo>
                  <a:lnTo>
                    <a:pt x="405021" y="1165226"/>
                  </a:lnTo>
                  <a:lnTo>
                    <a:pt x="287204" y="1130698"/>
                  </a:lnTo>
                  <a:lnTo>
                    <a:pt x="280857" y="1153320"/>
                  </a:lnTo>
                  <a:lnTo>
                    <a:pt x="274510" y="1175941"/>
                  </a:lnTo>
                  <a:lnTo>
                    <a:pt x="269353" y="1198960"/>
                  </a:lnTo>
                  <a:lnTo>
                    <a:pt x="264196" y="1221979"/>
                  </a:lnTo>
                  <a:lnTo>
                    <a:pt x="259436" y="1244998"/>
                  </a:lnTo>
                  <a:lnTo>
                    <a:pt x="255072" y="1268016"/>
                  </a:lnTo>
                  <a:lnTo>
                    <a:pt x="251105" y="1291035"/>
                  </a:lnTo>
                  <a:lnTo>
                    <a:pt x="247535" y="1314848"/>
                  </a:lnTo>
                  <a:lnTo>
                    <a:pt x="244361" y="1337866"/>
                  </a:lnTo>
                  <a:lnTo>
                    <a:pt x="241981" y="1361679"/>
                  </a:lnTo>
                  <a:lnTo>
                    <a:pt x="239601" y="1384698"/>
                  </a:lnTo>
                  <a:lnTo>
                    <a:pt x="238014" y="1408113"/>
                  </a:lnTo>
                  <a:lnTo>
                    <a:pt x="236824" y="1431926"/>
                  </a:lnTo>
                  <a:lnTo>
                    <a:pt x="235237" y="1455341"/>
                  </a:lnTo>
                  <a:lnTo>
                    <a:pt x="234841" y="1478757"/>
                  </a:lnTo>
                  <a:lnTo>
                    <a:pt x="234841" y="1502570"/>
                  </a:lnTo>
                  <a:lnTo>
                    <a:pt x="234841" y="1525985"/>
                  </a:lnTo>
                  <a:lnTo>
                    <a:pt x="235634" y="1549798"/>
                  </a:lnTo>
                  <a:lnTo>
                    <a:pt x="236824" y="1573213"/>
                  </a:lnTo>
                  <a:lnTo>
                    <a:pt x="238014" y="1596629"/>
                  </a:lnTo>
                  <a:lnTo>
                    <a:pt x="239998" y="1620045"/>
                  </a:lnTo>
                  <a:lnTo>
                    <a:pt x="242378" y="1643460"/>
                  </a:lnTo>
                  <a:lnTo>
                    <a:pt x="244758" y="1666876"/>
                  </a:lnTo>
                  <a:lnTo>
                    <a:pt x="247932" y="1690291"/>
                  </a:lnTo>
                  <a:lnTo>
                    <a:pt x="251899" y="1713310"/>
                  </a:lnTo>
                  <a:lnTo>
                    <a:pt x="255865" y="1736726"/>
                  </a:lnTo>
                  <a:lnTo>
                    <a:pt x="260229" y="1760142"/>
                  </a:lnTo>
                  <a:lnTo>
                    <a:pt x="264989" y="1782763"/>
                  </a:lnTo>
                  <a:lnTo>
                    <a:pt x="270146" y="1805782"/>
                  </a:lnTo>
                  <a:lnTo>
                    <a:pt x="275303" y="1828404"/>
                  </a:lnTo>
                  <a:lnTo>
                    <a:pt x="281650" y="1851423"/>
                  </a:lnTo>
                  <a:lnTo>
                    <a:pt x="287997" y="1874045"/>
                  </a:lnTo>
                  <a:lnTo>
                    <a:pt x="295138" y="1896667"/>
                  </a:lnTo>
                  <a:lnTo>
                    <a:pt x="302278" y="1918892"/>
                  </a:lnTo>
                  <a:lnTo>
                    <a:pt x="309419" y="1941117"/>
                  </a:lnTo>
                  <a:lnTo>
                    <a:pt x="317749" y="1963342"/>
                  </a:lnTo>
                  <a:lnTo>
                    <a:pt x="326080" y="1985170"/>
                  </a:lnTo>
                  <a:lnTo>
                    <a:pt x="334807" y="2006998"/>
                  </a:lnTo>
                  <a:lnTo>
                    <a:pt x="343931" y="2028826"/>
                  </a:lnTo>
                  <a:lnTo>
                    <a:pt x="353451" y="2050257"/>
                  </a:lnTo>
                  <a:lnTo>
                    <a:pt x="363765" y="2071688"/>
                  </a:lnTo>
                  <a:lnTo>
                    <a:pt x="374079" y="2092723"/>
                  </a:lnTo>
                  <a:lnTo>
                    <a:pt x="385187" y="2113757"/>
                  </a:lnTo>
                  <a:lnTo>
                    <a:pt x="395897" y="2134395"/>
                  </a:lnTo>
                  <a:lnTo>
                    <a:pt x="407401" y="2155032"/>
                  </a:lnTo>
                  <a:lnTo>
                    <a:pt x="419302" y="2175273"/>
                  </a:lnTo>
                  <a:lnTo>
                    <a:pt x="431599" y="2195117"/>
                  </a:lnTo>
                  <a:lnTo>
                    <a:pt x="443897" y="2215357"/>
                  </a:lnTo>
                  <a:lnTo>
                    <a:pt x="456988" y="2234804"/>
                  </a:lnTo>
                  <a:lnTo>
                    <a:pt x="470078" y="2254648"/>
                  </a:lnTo>
                  <a:lnTo>
                    <a:pt x="483566" y="2273698"/>
                  </a:lnTo>
                  <a:lnTo>
                    <a:pt x="497450" y="2292748"/>
                  </a:lnTo>
                  <a:lnTo>
                    <a:pt x="512127" y="2311401"/>
                  </a:lnTo>
                  <a:lnTo>
                    <a:pt x="526408" y="2329657"/>
                  </a:lnTo>
                  <a:lnTo>
                    <a:pt x="541483" y="2347914"/>
                  </a:lnTo>
                  <a:lnTo>
                    <a:pt x="556557" y="2365773"/>
                  </a:lnTo>
                  <a:lnTo>
                    <a:pt x="572028" y="2384029"/>
                  </a:lnTo>
                  <a:lnTo>
                    <a:pt x="587895" y="2401492"/>
                  </a:lnTo>
                  <a:lnTo>
                    <a:pt x="604160" y="2418160"/>
                  </a:lnTo>
                  <a:lnTo>
                    <a:pt x="620821" y="2434829"/>
                  </a:lnTo>
                  <a:lnTo>
                    <a:pt x="637878" y="2451498"/>
                  </a:lnTo>
                  <a:lnTo>
                    <a:pt x="654539" y="2467770"/>
                  </a:lnTo>
                  <a:lnTo>
                    <a:pt x="671994" y="2483645"/>
                  </a:lnTo>
                  <a:lnTo>
                    <a:pt x="689448" y="2499520"/>
                  </a:lnTo>
                  <a:lnTo>
                    <a:pt x="574011" y="2632076"/>
                  </a:lnTo>
                  <a:lnTo>
                    <a:pt x="554177" y="2614217"/>
                  </a:lnTo>
                  <a:lnTo>
                    <a:pt x="534739" y="2596357"/>
                  </a:lnTo>
                  <a:lnTo>
                    <a:pt x="514904" y="2578101"/>
                  </a:lnTo>
                  <a:lnTo>
                    <a:pt x="496260" y="2559448"/>
                  </a:lnTo>
                  <a:lnTo>
                    <a:pt x="477615" y="2540001"/>
                  </a:lnTo>
                  <a:lnTo>
                    <a:pt x="459368" y="2520951"/>
                  </a:lnTo>
                  <a:lnTo>
                    <a:pt x="441120" y="2501107"/>
                  </a:lnTo>
                  <a:lnTo>
                    <a:pt x="423665" y="2481264"/>
                  </a:lnTo>
                  <a:lnTo>
                    <a:pt x="406211" y="2460626"/>
                  </a:lnTo>
                  <a:lnTo>
                    <a:pt x="389550" y="2439989"/>
                  </a:lnTo>
                  <a:lnTo>
                    <a:pt x="373286" y="2419351"/>
                  </a:lnTo>
                  <a:lnTo>
                    <a:pt x="357021" y="2398317"/>
                  </a:lnTo>
                  <a:lnTo>
                    <a:pt x="340757" y="2376489"/>
                  </a:lnTo>
                  <a:lnTo>
                    <a:pt x="325683" y="2355057"/>
                  </a:lnTo>
                  <a:lnTo>
                    <a:pt x="311005" y="2332832"/>
                  </a:lnTo>
                  <a:lnTo>
                    <a:pt x="295931" y="2310607"/>
                  </a:lnTo>
                  <a:lnTo>
                    <a:pt x="282047" y="2287985"/>
                  </a:lnTo>
                  <a:lnTo>
                    <a:pt x="268163" y="2264967"/>
                  </a:lnTo>
                  <a:lnTo>
                    <a:pt x="254675" y="2241948"/>
                  </a:lnTo>
                  <a:lnTo>
                    <a:pt x="241981" y="2218929"/>
                  </a:lnTo>
                  <a:lnTo>
                    <a:pt x="229287" y="2195117"/>
                  </a:lnTo>
                  <a:lnTo>
                    <a:pt x="216990" y="2171701"/>
                  </a:lnTo>
                  <a:lnTo>
                    <a:pt x="205089" y="2147492"/>
                  </a:lnTo>
                  <a:lnTo>
                    <a:pt x="193982" y="2123282"/>
                  </a:lnTo>
                  <a:lnTo>
                    <a:pt x="182874" y="2099073"/>
                  </a:lnTo>
                  <a:lnTo>
                    <a:pt x="172560" y="2074467"/>
                  </a:lnTo>
                  <a:lnTo>
                    <a:pt x="162643" y="2049860"/>
                  </a:lnTo>
                  <a:lnTo>
                    <a:pt x="152726" y="2024857"/>
                  </a:lnTo>
                  <a:lnTo>
                    <a:pt x="143602" y="1999854"/>
                  </a:lnTo>
                  <a:lnTo>
                    <a:pt x="135271" y="1974454"/>
                  </a:lnTo>
                  <a:lnTo>
                    <a:pt x="126941" y="1949054"/>
                  </a:lnTo>
                  <a:lnTo>
                    <a:pt x="119404" y="1923654"/>
                  </a:lnTo>
                  <a:lnTo>
                    <a:pt x="111867" y="1897857"/>
                  </a:lnTo>
                  <a:lnTo>
                    <a:pt x="105123" y="1872060"/>
                  </a:lnTo>
                  <a:lnTo>
                    <a:pt x="98776" y="1845867"/>
                  </a:lnTo>
                  <a:lnTo>
                    <a:pt x="93222" y="1820467"/>
                  </a:lnTo>
                  <a:lnTo>
                    <a:pt x="87272" y="1794273"/>
                  </a:lnTo>
                  <a:lnTo>
                    <a:pt x="82512" y="1768079"/>
                  </a:lnTo>
                  <a:lnTo>
                    <a:pt x="78148" y="1741885"/>
                  </a:lnTo>
                  <a:lnTo>
                    <a:pt x="74181" y="1714898"/>
                  </a:lnTo>
                  <a:lnTo>
                    <a:pt x="70214" y="1688704"/>
                  </a:lnTo>
                  <a:lnTo>
                    <a:pt x="67437" y="1662113"/>
                  </a:lnTo>
                  <a:lnTo>
                    <a:pt x="64661" y="1635523"/>
                  </a:lnTo>
                  <a:lnTo>
                    <a:pt x="62677" y="1609329"/>
                  </a:lnTo>
                  <a:lnTo>
                    <a:pt x="61090" y="1582738"/>
                  </a:lnTo>
                  <a:lnTo>
                    <a:pt x="59900" y="1556148"/>
                  </a:lnTo>
                  <a:lnTo>
                    <a:pt x="59107" y="1529557"/>
                  </a:lnTo>
                  <a:lnTo>
                    <a:pt x="58710" y="1502570"/>
                  </a:lnTo>
                  <a:lnTo>
                    <a:pt x="59107" y="1475979"/>
                  </a:lnTo>
                  <a:lnTo>
                    <a:pt x="59504" y="1449388"/>
                  </a:lnTo>
                  <a:lnTo>
                    <a:pt x="60694" y="1422401"/>
                  </a:lnTo>
                  <a:lnTo>
                    <a:pt x="62677" y="1395810"/>
                  </a:lnTo>
                  <a:lnTo>
                    <a:pt x="64264" y="1369616"/>
                  </a:lnTo>
                  <a:lnTo>
                    <a:pt x="67041" y="1343026"/>
                  </a:lnTo>
                  <a:lnTo>
                    <a:pt x="69818" y="1316435"/>
                  </a:lnTo>
                  <a:lnTo>
                    <a:pt x="73388" y="1290241"/>
                  </a:lnTo>
                  <a:lnTo>
                    <a:pt x="77355" y="1263651"/>
                  </a:lnTo>
                  <a:lnTo>
                    <a:pt x="81718" y="1237457"/>
                  </a:lnTo>
                  <a:lnTo>
                    <a:pt x="86479" y="1211263"/>
                  </a:lnTo>
                  <a:lnTo>
                    <a:pt x="92032" y="1185070"/>
                  </a:lnTo>
                  <a:lnTo>
                    <a:pt x="97983" y="1158876"/>
                  </a:lnTo>
                  <a:lnTo>
                    <a:pt x="103933" y="1133079"/>
                  </a:lnTo>
                  <a:lnTo>
                    <a:pt x="111073" y="1107282"/>
                  </a:lnTo>
                  <a:lnTo>
                    <a:pt x="117817" y="1081485"/>
                  </a:lnTo>
                  <a:lnTo>
                    <a:pt x="0" y="1047354"/>
                  </a:lnTo>
                  <a:lnTo>
                    <a:pt x="17454" y="1012429"/>
                  </a:lnTo>
                  <a:lnTo>
                    <a:pt x="36099" y="977901"/>
                  </a:lnTo>
                  <a:lnTo>
                    <a:pt x="55140" y="943769"/>
                  </a:lnTo>
                  <a:lnTo>
                    <a:pt x="74578" y="910035"/>
                  </a:lnTo>
                  <a:lnTo>
                    <a:pt x="95206" y="877888"/>
                  </a:lnTo>
                  <a:lnTo>
                    <a:pt x="116627" y="845344"/>
                  </a:lnTo>
                  <a:lnTo>
                    <a:pt x="138842" y="813991"/>
                  </a:lnTo>
                  <a:lnTo>
                    <a:pt x="161453" y="783432"/>
                  </a:lnTo>
                  <a:lnTo>
                    <a:pt x="184858" y="753269"/>
                  </a:lnTo>
                  <a:lnTo>
                    <a:pt x="208659" y="724298"/>
                  </a:lnTo>
                  <a:lnTo>
                    <a:pt x="233254" y="695723"/>
                  </a:lnTo>
                  <a:lnTo>
                    <a:pt x="258642" y="667941"/>
                  </a:lnTo>
                  <a:lnTo>
                    <a:pt x="284030" y="640954"/>
                  </a:lnTo>
                  <a:lnTo>
                    <a:pt x="310212" y="614760"/>
                  </a:lnTo>
                  <a:lnTo>
                    <a:pt x="337584" y="588963"/>
                  </a:lnTo>
                  <a:lnTo>
                    <a:pt x="364559" y="563960"/>
                  </a:lnTo>
                  <a:lnTo>
                    <a:pt x="392327" y="539751"/>
                  </a:lnTo>
                  <a:lnTo>
                    <a:pt x="420889" y="516732"/>
                  </a:lnTo>
                  <a:lnTo>
                    <a:pt x="449054" y="494507"/>
                  </a:lnTo>
                  <a:lnTo>
                    <a:pt x="478409" y="472679"/>
                  </a:lnTo>
                  <a:lnTo>
                    <a:pt x="508161" y="452041"/>
                  </a:lnTo>
                  <a:lnTo>
                    <a:pt x="537912" y="432197"/>
                  </a:lnTo>
                  <a:lnTo>
                    <a:pt x="567664" y="412751"/>
                  </a:lnTo>
                  <a:lnTo>
                    <a:pt x="598209" y="394494"/>
                  </a:lnTo>
                  <a:lnTo>
                    <a:pt x="629548" y="377032"/>
                  </a:lnTo>
                  <a:lnTo>
                    <a:pt x="660490" y="359966"/>
                  </a:lnTo>
                  <a:lnTo>
                    <a:pt x="691828" y="344488"/>
                  </a:lnTo>
                  <a:lnTo>
                    <a:pt x="723564" y="329407"/>
                  </a:lnTo>
                  <a:lnTo>
                    <a:pt x="755695" y="315119"/>
                  </a:lnTo>
                  <a:lnTo>
                    <a:pt x="787827" y="302022"/>
                  </a:lnTo>
                  <a:lnTo>
                    <a:pt x="819563" y="289322"/>
                  </a:lnTo>
                  <a:lnTo>
                    <a:pt x="852488" y="277813"/>
                  </a:lnTo>
                  <a:close/>
                  <a:moveTo>
                    <a:pt x="1541357" y="0"/>
                  </a:moveTo>
                  <a:lnTo>
                    <a:pt x="1567964" y="0"/>
                  </a:lnTo>
                  <a:lnTo>
                    <a:pt x="1594571" y="0"/>
                  </a:lnTo>
                  <a:lnTo>
                    <a:pt x="1621178" y="794"/>
                  </a:lnTo>
                  <a:lnTo>
                    <a:pt x="1647785" y="2780"/>
                  </a:lnTo>
                  <a:lnTo>
                    <a:pt x="1674392" y="4368"/>
                  </a:lnTo>
                  <a:lnTo>
                    <a:pt x="1700999" y="6751"/>
                  </a:lnTo>
                  <a:lnTo>
                    <a:pt x="1727209" y="9133"/>
                  </a:lnTo>
                  <a:lnTo>
                    <a:pt x="1753816" y="12707"/>
                  </a:lnTo>
                  <a:lnTo>
                    <a:pt x="1780423" y="16281"/>
                  </a:lnTo>
                  <a:lnTo>
                    <a:pt x="1806633" y="20251"/>
                  </a:lnTo>
                  <a:lnTo>
                    <a:pt x="1833240" y="25016"/>
                  </a:lnTo>
                  <a:lnTo>
                    <a:pt x="1859450" y="30179"/>
                  </a:lnTo>
                  <a:lnTo>
                    <a:pt x="1885660" y="35341"/>
                  </a:lnTo>
                  <a:lnTo>
                    <a:pt x="1911076" y="41694"/>
                  </a:lnTo>
                  <a:lnTo>
                    <a:pt x="1937286" y="48047"/>
                  </a:lnTo>
                  <a:lnTo>
                    <a:pt x="1963099" y="55195"/>
                  </a:lnTo>
                  <a:lnTo>
                    <a:pt x="1988911" y="62343"/>
                  </a:lnTo>
                  <a:lnTo>
                    <a:pt x="2014327" y="70284"/>
                  </a:lnTo>
                  <a:lnTo>
                    <a:pt x="2039743" y="78623"/>
                  </a:lnTo>
                  <a:lnTo>
                    <a:pt x="2065159" y="87359"/>
                  </a:lnTo>
                  <a:lnTo>
                    <a:pt x="2089780" y="96492"/>
                  </a:lnTo>
                  <a:lnTo>
                    <a:pt x="2114799" y="106419"/>
                  </a:lnTo>
                  <a:lnTo>
                    <a:pt x="2139420" y="116743"/>
                  </a:lnTo>
                  <a:lnTo>
                    <a:pt x="2164041" y="127067"/>
                  </a:lnTo>
                  <a:lnTo>
                    <a:pt x="2188266" y="138186"/>
                  </a:lnTo>
                  <a:lnTo>
                    <a:pt x="2212093" y="149304"/>
                  </a:lnTo>
                  <a:lnTo>
                    <a:pt x="2236317" y="161614"/>
                  </a:lnTo>
                  <a:lnTo>
                    <a:pt x="2259747" y="173923"/>
                  </a:lnTo>
                  <a:lnTo>
                    <a:pt x="2283575" y="186630"/>
                  </a:lnTo>
                  <a:lnTo>
                    <a:pt x="2306608" y="199734"/>
                  </a:lnTo>
                  <a:lnTo>
                    <a:pt x="2329641" y="213235"/>
                  </a:lnTo>
                  <a:lnTo>
                    <a:pt x="2352277" y="227133"/>
                  </a:lnTo>
                  <a:lnTo>
                    <a:pt x="2375309" y="241428"/>
                  </a:lnTo>
                  <a:lnTo>
                    <a:pt x="2397548" y="256120"/>
                  </a:lnTo>
                  <a:lnTo>
                    <a:pt x="2419390" y="271209"/>
                  </a:lnTo>
                  <a:lnTo>
                    <a:pt x="2441231" y="286696"/>
                  </a:lnTo>
                  <a:lnTo>
                    <a:pt x="2462676" y="302579"/>
                  </a:lnTo>
                  <a:lnTo>
                    <a:pt x="2483723" y="318860"/>
                  </a:lnTo>
                  <a:lnTo>
                    <a:pt x="2504374" y="335537"/>
                  </a:lnTo>
                  <a:lnTo>
                    <a:pt x="2525024" y="352612"/>
                  </a:lnTo>
                  <a:lnTo>
                    <a:pt x="2545277" y="370084"/>
                  </a:lnTo>
                  <a:lnTo>
                    <a:pt x="2565133" y="387555"/>
                  </a:lnTo>
                  <a:lnTo>
                    <a:pt x="2584989" y="405821"/>
                  </a:lnTo>
                  <a:lnTo>
                    <a:pt x="2604051" y="424087"/>
                  </a:lnTo>
                  <a:lnTo>
                    <a:pt x="2622715" y="442750"/>
                  </a:lnTo>
                  <a:lnTo>
                    <a:pt x="2641777" y="462207"/>
                  </a:lnTo>
                  <a:lnTo>
                    <a:pt x="2730335" y="376834"/>
                  </a:lnTo>
                  <a:lnTo>
                    <a:pt x="2752177" y="409792"/>
                  </a:lnTo>
                  <a:lnTo>
                    <a:pt x="2772827" y="442353"/>
                  </a:lnTo>
                  <a:lnTo>
                    <a:pt x="2792683" y="476105"/>
                  </a:lnTo>
                  <a:lnTo>
                    <a:pt x="2811745" y="510255"/>
                  </a:lnTo>
                  <a:lnTo>
                    <a:pt x="2829615" y="544404"/>
                  </a:lnTo>
                  <a:lnTo>
                    <a:pt x="2847089" y="578950"/>
                  </a:lnTo>
                  <a:lnTo>
                    <a:pt x="2862973" y="613100"/>
                  </a:lnTo>
                  <a:lnTo>
                    <a:pt x="2878461" y="648043"/>
                  </a:lnTo>
                  <a:lnTo>
                    <a:pt x="2892360" y="683781"/>
                  </a:lnTo>
                  <a:lnTo>
                    <a:pt x="2905862" y="719121"/>
                  </a:lnTo>
                  <a:lnTo>
                    <a:pt x="2918570" y="754462"/>
                  </a:lnTo>
                  <a:lnTo>
                    <a:pt x="2930087" y="790200"/>
                  </a:lnTo>
                  <a:lnTo>
                    <a:pt x="2940809" y="825937"/>
                  </a:lnTo>
                  <a:lnTo>
                    <a:pt x="2950340" y="861675"/>
                  </a:lnTo>
                  <a:lnTo>
                    <a:pt x="2959077" y="898207"/>
                  </a:lnTo>
                  <a:lnTo>
                    <a:pt x="2967019" y="934342"/>
                  </a:lnTo>
                  <a:lnTo>
                    <a:pt x="2974167" y="970079"/>
                  </a:lnTo>
                  <a:lnTo>
                    <a:pt x="2980124" y="1006214"/>
                  </a:lnTo>
                  <a:lnTo>
                    <a:pt x="2985286" y="1042746"/>
                  </a:lnTo>
                  <a:lnTo>
                    <a:pt x="2989258" y="1078484"/>
                  </a:lnTo>
                  <a:lnTo>
                    <a:pt x="2992832" y="1114618"/>
                  </a:lnTo>
                  <a:lnTo>
                    <a:pt x="2995214" y="1150356"/>
                  </a:lnTo>
                  <a:lnTo>
                    <a:pt x="2996406" y="1186491"/>
                  </a:lnTo>
                  <a:lnTo>
                    <a:pt x="2997200" y="1222228"/>
                  </a:lnTo>
                  <a:lnTo>
                    <a:pt x="2996803" y="1257569"/>
                  </a:lnTo>
                  <a:lnTo>
                    <a:pt x="2995611" y="1292910"/>
                  </a:lnTo>
                  <a:lnTo>
                    <a:pt x="2993626" y="1327853"/>
                  </a:lnTo>
                  <a:lnTo>
                    <a:pt x="2990846" y="1362797"/>
                  </a:lnTo>
                  <a:lnTo>
                    <a:pt x="2986875" y="1397740"/>
                  </a:lnTo>
                  <a:lnTo>
                    <a:pt x="2982507" y="1432286"/>
                  </a:lnTo>
                  <a:lnTo>
                    <a:pt x="2977344" y="1466436"/>
                  </a:lnTo>
                  <a:lnTo>
                    <a:pt x="2970593" y="1500188"/>
                  </a:lnTo>
                  <a:lnTo>
                    <a:pt x="2963445" y="1466833"/>
                  </a:lnTo>
                  <a:lnTo>
                    <a:pt x="2956297" y="1433478"/>
                  </a:lnTo>
                  <a:lnTo>
                    <a:pt x="2947560" y="1400123"/>
                  </a:lnTo>
                  <a:lnTo>
                    <a:pt x="2938426" y="1367959"/>
                  </a:lnTo>
                  <a:lnTo>
                    <a:pt x="2928101" y="1335795"/>
                  </a:lnTo>
                  <a:lnTo>
                    <a:pt x="2917379" y="1304425"/>
                  </a:lnTo>
                  <a:lnTo>
                    <a:pt x="2905465" y="1272658"/>
                  </a:lnTo>
                  <a:lnTo>
                    <a:pt x="2893155" y="1241686"/>
                  </a:lnTo>
                  <a:lnTo>
                    <a:pt x="2880447" y="1211507"/>
                  </a:lnTo>
                  <a:lnTo>
                    <a:pt x="2866547" y="1181329"/>
                  </a:lnTo>
                  <a:lnTo>
                    <a:pt x="2852648" y="1152341"/>
                  </a:lnTo>
                  <a:lnTo>
                    <a:pt x="2837558" y="1123354"/>
                  </a:lnTo>
                  <a:lnTo>
                    <a:pt x="2822070" y="1095161"/>
                  </a:lnTo>
                  <a:lnTo>
                    <a:pt x="2805391" y="1066968"/>
                  </a:lnTo>
                  <a:lnTo>
                    <a:pt x="2788712" y="1039569"/>
                  </a:lnTo>
                  <a:lnTo>
                    <a:pt x="2771239" y="1012965"/>
                  </a:lnTo>
                  <a:lnTo>
                    <a:pt x="2752971" y="986757"/>
                  </a:lnTo>
                  <a:lnTo>
                    <a:pt x="2734703" y="960946"/>
                  </a:lnTo>
                  <a:lnTo>
                    <a:pt x="2715642" y="935930"/>
                  </a:lnTo>
                  <a:lnTo>
                    <a:pt x="2695786" y="911708"/>
                  </a:lnTo>
                  <a:lnTo>
                    <a:pt x="2675930" y="887883"/>
                  </a:lnTo>
                  <a:lnTo>
                    <a:pt x="2654882" y="864852"/>
                  </a:lnTo>
                  <a:lnTo>
                    <a:pt x="2633835" y="842218"/>
                  </a:lnTo>
                  <a:lnTo>
                    <a:pt x="2611993" y="820378"/>
                  </a:lnTo>
                  <a:lnTo>
                    <a:pt x="2590152" y="798936"/>
                  </a:lnTo>
                  <a:lnTo>
                    <a:pt x="2567913" y="778287"/>
                  </a:lnTo>
                  <a:lnTo>
                    <a:pt x="2544880" y="758830"/>
                  </a:lnTo>
                  <a:lnTo>
                    <a:pt x="2521450" y="739373"/>
                  </a:lnTo>
                  <a:lnTo>
                    <a:pt x="2498020" y="720710"/>
                  </a:lnTo>
                  <a:lnTo>
                    <a:pt x="2474193" y="702841"/>
                  </a:lnTo>
                  <a:lnTo>
                    <a:pt x="2449968" y="685766"/>
                  </a:lnTo>
                  <a:lnTo>
                    <a:pt x="2425347" y="669089"/>
                  </a:lnTo>
                  <a:lnTo>
                    <a:pt x="2514699" y="584113"/>
                  </a:lnTo>
                  <a:lnTo>
                    <a:pt x="2498020" y="567038"/>
                  </a:lnTo>
                  <a:lnTo>
                    <a:pt x="2481341" y="550360"/>
                  </a:lnTo>
                  <a:lnTo>
                    <a:pt x="2464265" y="534080"/>
                  </a:lnTo>
                  <a:lnTo>
                    <a:pt x="2446791" y="518196"/>
                  </a:lnTo>
                  <a:lnTo>
                    <a:pt x="2429318" y="502313"/>
                  </a:lnTo>
                  <a:lnTo>
                    <a:pt x="2411447" y="487224"/>
                  </a:lnTo>
                  <a:lnTo>
                    <a:pt x="2393180" y="472134"/>
                  </a:lnTo>
                  <a:lnTo>
                    <a:pt x="2374912" y="457442"/>
                  </a:lnTo>
                  <a:lnTo>
                    <a:pt x="2356248" y="442750"/>
                  </a:lnTo>
                  <a:lnTo>
                    <a:pt x="2337186" y="428852"/>
                  </a:lnTo>
                  <a:lnTo>
                    <a:pt x="2318124" y="415351"/>
                  </a:lnTo>
                  <a:lnTo>
                    <a:pt x="2298665" y="401850"/>
                  </a:lnTo>
                  <a:lnTo>
                    <a:pt x="2279206" y="389144"/>
                  </a:lnTo>
                  <a:lnTo>
                    <a:pt x="2258953" y="376437"/>
                  </a:lnTo>
                  <a:lnTo>
                    <a:pt x="2238700" y="363730"/>
                  </a:lnTo>
                  <a:lnTo>
                    <a:pt x="2218844" y="352215"/>
                  </a:lnTo>
                  <a:lnTo>
                    <a:pt x="2198194" y="340699"/>
                  </a:lnTo>
                  <a:lnTo>
                    <a:pt x="2177544" y="329184"/>
                  </a:lnTo>
                  <a:lnTo>
                    <a:pt x="2156893" y="318462"/>
                  </a:lnTo>
                  <a:lnTo>
                    <a:pt x="2135449" y="308138"/>
                  </a:lnTo>
                  <a:lnTo>
                    <a:pt x="2114401" y="297814"/>
                  </a:lnTo>
                  <a:lnTo>
                    <a:pt x="2092957" y="288284"/>
                  </a:lnTo>
                  <a:lnTo>
                    <a:pt x="2071115" y="278754"/>
                  </a:lnTo>
                  <a:lnTo>
                    <a:pt x="2049274" y="270018"/>
                  </a:lnTo>
                  <a:lnTo>
                    <a:pt x="2027432" y="261282"/>
                  </a:lnTo>
                  <a:lnTo>
                    <a:pt x="2005591" y="253341"/>
                  </a:lnTo>
                  <a:lnTo>
                    <a:pt x="1983352" y="245399"/>
                  </a:lnTo>
                  <a:lnTo>
                    <a:pt x="1961113" y="238251"/>
                  </a:lnTo>
                  <a:lnTo>
                    <a:pt x="1938477" y="231104"/>
                  </a:lnTo>
                  <a:lnTo>
                    <a:pt x="1915444" y="224353"/>
                  </a:lnTo>
                  <a:lnTo>
                    <a:pt x="1892808" y="218397"/>
                  </a:lnTo>
                  <a:lnTo>
                    <a:pt x="1870173" y="212838"/>
                  </a:lnTo>
                  <a:lnTo>
                    <a:pt x="1847139" y="207676"/>
                  </a:lnTo>
                  <a:lnTo>
                    <a:pt x="1824107" y="202514"/>
                  </a:lnTo>
                  <a:lnTo>
                    <a:pt x="1801074" y="197749"/>
                  </a:lnTo>
                  <a:lnTo>
                    <a:pt x="1778041" y="193778"/>
                  </a:lnTo>
                  <a:lnTo>
                    <a:pt x="1754213" y="190601"/>
                  </a:lnTo>
                  <a:lnTo>
                    <a:pt x="1731180" y="187027"/>
                  </a:lnTo>
                  <a:lnTo>
                    <a:pt x="1707750" y="184248"/>
                  </a:lnTo>
                  <a:lnTo>
                    <a:pt x="1684320" y="181865"/>
                  </a:lnTo>
                  <a:lnTo>
                    <a:pt x="1660890" y="179483"/>
                  </a:lnTo>
                  <a:lnTo>
                    <a:pt x="1637460" y="178291"/>
                  </a:lnTo>
                  <a:lnTo>
                    <a:pt x="1613633" y="177100"/>
                  </a:lnTo>
                  <a:lnTo>
                    <a:pt x="1590203" y="175909"/>
                  </a:lnTo>
                  <a:lnTo>
                    <a:pt x="1566375" y="175909"/>
                  </a:lnTo>
                  <a:lnTo>
                    <a:pt x="1542945" y="175909"/>
                  </a:lnTo>
                  <a:lnTo>
                    <a:pt x="1519515" y="176306"/>
                  </a:lnTo>
                  <a:lnTo>
                    <a:pt x="1495688" y="177497"/>
                  </a:lnTo>
                  <a:lnTo>
                    <a:pt x="1472655" y="178689"/>
                  </a:lnTo>
                  <a:lnTo>
                    <a:pt x="1449225" y="180277"/>
                  </a:lnTo>
                  <a:lnTo>
                    <a:pt x="1425398" y="182659"/>
                  </a:lnTo>
                  <a:lnTo>
                    <a:pt x="1401968" y="184645"/>
                  </a:lnTo>
                  <a:lnTo>
                    <a:pt x="1378537" y="187821"/>
                  </a:lnTo>
                  <a:lnTo>
                    <a:pt x="1355107" y="191395"/>
                  </a:lnTo>
                  <a:lnTo>
                    <a:pt x="1332074" y="194969"/>
                  </a:lnTo>
                  <a:lnTo>
                    <a:pt x="1308644" y="199337"/>
                  </a:lnTo>
                  <a:lnTo>
                    <a:pt x="1285611" y="204102"/>
                  </a:lnTo>
                  <a:lnTo>
                    <a:pt x="1262975" y="208867"/>
                  </a:lnTo>
                  <a:lnTo>
                    <a:pt x="1239943" y="214029"/>
                  </a:lnTo>
                  <a:lnTo>
                    <a:pt x="1216910" y="219985"/>
                  </a:lnTo>
                  <a:lnTo>
                    <a:pt x="1194274" y="226339"/>
                  </a:lnTo>
                  <a:lnTo>
                    <a:pt x="1171638" y="232692"/>
                  </a:lnTo>
                  <a:lnTo>
                    <a:pt x="1149399" y="240237"/>
                  </a:lnTo>
                  <a:lnTo>
                    <a:pt x="1127160" y="247781"/>
                  </a:lnTo>
                  <a:lnTo>
                    <a:pt x="1069975" y="81403"/>
                  </a:lnTo>
                  <a:lnTo>
                    <a:pt x="1094994" y="72667"/>
                  </a:lnTo>
                  <a:lnTo>
                    <a:pt x="1120409" y="64725"/>
                  </a:lnTo>
                  <a:lnTo>
                    <a:pt x="1146222" y="56783"/>
                  </a:lnTo>
                  <a:lnTo>
                    <a:pt x="1172035" y="49636"/>
                  </a:lnTo>
                  <a:lnTo>
                    <a:pt x="1197848" y="43282"/>
                  </a:lnTo>
                  <a:lnTo>
                    <a:pt x="1223661" y="37326"/>
                  </a:lnTo>
                  <a:lnTo>
                    <a:pt x="1249871" y="31370"/>
                  </a:lnTo>
                  <a:lnTo>
                    <a:pt x="1276080" y="26208"/>
                  </a:lnTo>
                  <a:lnTo>
                    <a:pt x="1302290" y="21443"/>
                  </a:lnTo>
                  <a:lnTo>
                    <a:pt x="1328500" y="17075"/>
                  </a:lnTo>
                  <a:lnTo>
                    <a:pt x="1355107" y="13501"/>
                  </a:lnTo>
                  <a:lnTo>
                    <a:pt x="1381317" y="9927"/>
                  </a:lnTo>
                  <a:lnTo>
                    <a:pt x="1407924" y="7545"/>
                  </a:lnTo>
                  <a:lnTo>
                    <a:pt x="1434531" y="4765"/>
                  </a:lnTo>
                  <a:lnTo>
                    <a:pt x="1461139" y="3177"/>
                  </a:lnTo>
                  <a:lnTo>
                    <a:pt x="1487746" y="1191"/>
                  </a:lnTo>
                  <a:lnTo>
                    <a:pt x="1514750" y="397"/>
                  </a:lnTo>
                  <a:lnTo>
                    <a:pt x="1541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MH_Other_15"/>
            <p:cNvSpPr/>
            <p:nvPr>
              <p:custDataLst>
                <p:tags r:id="rId15"/>
              </p:custDataLst>
            </p:nvPr>
          </p:nvSpPr>
          <p:spPr bwMode="auto">
            <a:xfrm>
              <a:off x="5388150" y="4836308"/>
              <a:ext cx="89400" cy="91301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8" name="MH_Other_16"/>
            <p:cNvCxnSpPr/>
            <p:nvPr>
              <p:custDataLst>
                <p:tags r:id="rId16"/>
              </p:custDataLst>
            </p:nvPr>
          </p:nvCxnSpPr>
          <p:spPr bwMode="auto">
            <a:xfrm>
              <a:off x="5433799" y="4937120"/>
              <a:ext cx="0" cy="321458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Other_17"/>
            <p:cNvSpPr/>
            <p:nvPr>
              <p:custDataLst>
                <p:tags r:id="rId17"/>
              </p:custDataLst>
            </p:nvPr>
          </p:nvSpPr>
          <p:spPr bwMode="auto">
            <a:xfrm>
              <a:off x="5388150" y="5254773"/>
              <a:ext cx="89400" cy="91301"/>
            </a:xfrm>
            <a:prstGeom prst="ellipse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MH_Other_18"/>
            <p:cNvSpPr/>
            <p:nvPr>
              <p:custDataLst>
                <p:tags r:id="rId18"/>
              </p:custDataLst>
            </p:nvPr>
          </p:nvSpPr>
          <p:spPr bwMode="auto">
            <a:xfrm>
              <a:off x="5159896" y="5450692"/>
              <a:ext cx="545907" cy="54590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MH_Other_19"/>
            <p:cNvSpPr/>
            <p:nvPr>
              <p:custDataLst>
                <p:tags r:id="rId19"/>
              </p:custDataLst>
            </p:nvPr>
          </p:nvSpPr>
          <p:spPr bwMode="auto">
            <a:xfrm>
              <a:off x="5352009" y="5562916"/>
              <a:ext cx="165483" cy="372814"/>
            </a:xfrm>
            <a:custGeom>
              <a:avLst/>
              <a:gdLst>
                <a:gd name="T0" fmla="*/ 645836 w 1000125"/>
                <a:gd name="T1" fmla="*/ 2202388 h 2249488"/>
                <a:gd name="T2" fmla="*/ 499269 w 1000125"/>
                <a:gd name="T3" fmla="*/ 2249488 h 2249488"/>
                <a:gd name="T4" fmla="*/ 353019 w 1000125"/>
                <a:gd name="T5" fmla="*/ 2202388 h 2249488"/>
                <a:gd name="T6" fmla="*/ 729267 w 1000125"/>
                <a:gd name="T7" fmla="*/ 1946275 h 2249488"/>
                <a:gd name="T8" fmla="*/ 783907 w 1000125"/>
                <a:gd name="T9" fmla="*/ 2007378 h 2249488"/>
                <a:gd name="T10" fmla="*/ 264822 w 1000125"/>
                <a:gd name="T11" fmla="*/ 2057084 h 2249488"/>
                <a:gd name="T12" fmla="*/ 216853 w 1000125"/>
                <a:gd name="T13" fmla="*/ 1990599 h 2249488"/>
                <a:gd name="T14" fmla="*/ 734985 w 1000125"/>
                <a:gd name="T15" fmla="*/ 1798953 h 2249488"/>
                <a:gd name="T16" fmla="*/ 783272 w 1000125"/>
                <a:gd name="T17" fmla="*/ 1865249 h 2249488"/>
                <a:gd name="T18" fmla="*/ 259739 w 1000125"/>
                <a:gd name="T19" fmla="*/ 1908499 h 2249488"/>
                <a:gd name="T20" fmla="*/ 218124 w 1000125"/>
                <a:gd name="T21" fmla="*/ 1837784 h 2249488"/>
                <a:gd name="T22" fmla="*/ 893763 w 1000125"/>
                <a:gd name="T23" fmla="*/ 1480542 h 2249488"/>
                <a:gd name="T24" fmla="*/ 861683 w 1000125"/>
                <a:gd name="T25" fmla="*/ 1637130 h 2249488"/>
                <a:gd name="T26" fmla="*/ 205463 w 1000125"/>
                <a:gd name="T27" fmla="*/ 1744369 h 2249488"/>
                <a:gd name="T28" fmla="*/ 127009 w 1000125"/>
                <a:gd name="T29" fmla="*/ 1611190 h 2249488"/>
                <a:gd name="T30" fmla="*/ 300928 w 1000125"/>
                <a:gd name="T31" fmla="*/ 1209675 h 2249488"/>
                <a:gd name="T32" fmla="*/ 318768 w 1000125"/>
                <a:gd name="T33" fmla="*/ 1338180 h 2249488"/>
                <a:gd name="T34" fmla="*/ 150558 w 1000125"/>
                <a:gd name="T35" fmla="*/ 1356675 h 2249488"/>
                <a:gd name="T36" fmla="*/ 132081 w 1000125"/>
                <a:gd name="T37" fmla="*/ 1263564 h 2249488"/>
                <a:gd name="T38" fmla="*/ 300928 w 1000125"/>
                <a:gd name="T39" fmla="*/ 1209675 h 2249488"/>
                <a:gd name="T40" fmla="*/ 845505 w 1000125"/>
                <a:gd name="T41" fmla="*/ 1323023 h 2249488"/>
                <a:gd name="T42" fmla="*/ 697018 w 1000125"/>
                <a:gd name="T43" fmla="*/ 1357313 h 2249488"/>
                <a:gd name="T44" fmla="*/ 622933 w 1000125"/>
                <a:gd name="T45" fmla="*/ 1183957 h 2249488"/>
                <a:gd name="T46" fmla="*/ 763505 w 1000125"/>
                <a:gd name="T47" fmla="*/ 1118235 h 2249488"/>
                <a:gd name="T48" fmla="*/ 381083 w 1000125"/>
                <a:gd name="T49" fmla="*/ 950621 h 2249488"/>
                <a:gd name="T50" fmla="*/ 642138 w 1000125"/>
                <a:gd name="T51" fmla="*/ 924248 h 2249488"/>
                <a:gd name="T52" fmla="*/ 934423 w 1000125"/>
                <a:gd name="T53" fmla="*/ 817583 h 2249488"/>
                <a:gd name="T54" fmla="*/ 993142 w 1000125"/>
                <a:gd name="T55" fmla="*/ 878060 h 2249488"/>
                <a:gd name="T56" fmla="*/ 988064 w 1000125"/>
                <a:gd name="T57" fmla="*/ 964002 h 2249488"/>
                <a:gd name="T58" fmla="*/ 921727 w 1000125"/>
                <a:gd name="T59" fmla="*/ 1017158 h 2249488"/>
                <a:gd name="T60" fmla="*/ 26662 w 1000125"/>
                <a:gd name="T61" fmla="*/ 1152119 h 2249488"/>
                <a:gd name="T62" fmla="*/ 1904 w 1000125"/>
                <a:gd name="T63" fmla="*/ 1062039 h 2249488"/>
                <a:gd name="T64" fmla="*/ 49514 w 1000125"/>
                <a:gd name="T65" fmla="*/ 992649 h 2249488"/>
                <a:gd name="T66" fmla="*/ 784387 w 1000125"/>
                <a:gd name="T67" fmla="*/ 572155 h 2249488"/>
                <a:gd name="T68" fmla="*/ 292059 w 1000125"/>
                <a:gd name="T69" fmla="*/ 677858 h 2249488"/>
                <a:gd name="T70" fmla="*/ 823038 w 1000125"/>
                <a:gd name="T71" fmla="*/ 576294 h 2249488"/>
                <a:gd name="T72" fmla="*/ 960450 w 1000125"/>
                <a:gd name="T73" fmla="*/ 529551 h 2249488"/>
                <a:gd name="T74" fmla="*/ 999808 w 1000125"/>
                <a:gd name="T75" fmla="*/ 605939 h 2249488"/>
                <a:gd name="T76" fmla="*/ 970289 w 1000125"/>
                <a:gd name="T77" fmla="*/ 684547 h 2249488"/>
                <a:gd name="T78" fmla="*/ 105059 w 1000125"/>
                <a:gd name="T79" fmla="*/ 882650 h 2249488"/>
                <a:gd name="T80" fmla="*/ 6031 w 1000125"/>
                <a:gd name="T81" fmla="*/ 812601 h 2249488"/>
                <a:gd name="T82" fmla="*/ 12061 w 1000125"/>
                <a:gd name="T83" fmla="*/ 728922 h 2249488"/>
                <a:gd name="T84" fmla="*/ 78398 w 1000125"/>
                <a:gd name="T85" fmla="*/ 676306 h 2249488"/>
                <a:gd name="T86" fmla="*/ 563251 w 1000125"/>
                <a:gd name="T87" fmla="*/ 304601 h 2249488"/>
                <a:gd name="T88" fmla="*/ 458703 w 1000125"/>
                <a:gd name="T89" fmla="*/ 353314 h 2249488"/>
                <a:gd name="T90" fmla="*/ 909666 w 1000125"/>
                <a:gd name="T91" fmla="*/ 202567 h 2249488"/>
                <a:gd name="T92" fmla="*/ 981081 w 1000125"/>
                <a:gd name="T93" fmla="*/ 246811 h 2249488"/>
                <a:gd name="T94" fmla="*/ 996951 w 1000125"/>
                <a:gd name="T95" fmla="*/ 332116 h 2249488"/>
                <a:gd name="T96" fmla="*/ 945850 w 1000125"/>
                <a:gd name="T97" fmla="*/ 399278 h 2249488"/>
                <a:gd name="T98" fmla="*/ 61575 w 1000125"/>
                <a:gd name="T99" fmla="*/ 570206 h 2249488"/>
                <a:gd name="T100" fmla="*/ 317 w 1000125"/>
                <a:gd name="T101" fmla="*/ 479809 h 2249488"/>
                <a:gd name="T102" fmla="*/ 29518 w 1000125"/>
                <a:gd name="T103" fmla="*/ 400551 h 2249488"/>
                <a:gd name="T104" fmla="*/ 894431 w 1000125"/>
                <a:gd name="T105" fmla="*/ 201612 h 2249488"/>
                <a:gd name="T106" fmla="*/ 537230 w 1000125"/>
                <a:gd name="T107" fmla="*/ 26064 h 2249488"/>
                <a:gd name="T108" fmla="*/ 573088 w 1000125"/>
                <a:gd name="T109" fmla="*/ 104573 h 2249488"/>
                <a:gd name="T110" fmla="*/ 539769 w 1000125"/>
                <a:gd name="T111" fmla="*/ 182129 h 2249488"/>
                <a:gd name="T112" fmla="*/ 100275 w 1000125"/>
                <a:gd name="T113" fmla="*/ 287020 h 2249488"/>
                <a:gd name="T114" fmla="*/ 4443 w 1000125"/>
                <a:gd name="T115" fmla="*/ 212643 h 2249488"/>
                <a:gd name="T116" fmla="*/ 14280 w 1000125"/>
                <a:gd name="T117" fmla="*/ 128730 h 2249488"/>
                <a:gd name="T118" fmla="*/ 83456 w 1000125"/>
                <a:gd name="T119" fmla="*/ 78827 h 2249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125" h="2249488">
                  <a:moveTo>
                    <a:pt x="301625" y="2105025"/>
                  </a:moveTo>
                  <a:lnTo>
                    <a:pt x="696913" y="2105025"/>
                  </a:lnTo>
                  <a:lnTo>
                    <a:pt x="696913" y="2112612"/>
                  </a:lnTo>
                  <a:lnTo>
                    <a:pt x="695961" y="2120199"/>
                  </a:lnTo>
                  <a:lnTo>
                    <a:pt x="694692" y="2127153"/>
                  </a:lnTo>
                  <a:lnTo>
                    <a:pt x="693106" y="2134424"/>
                  </a:lnTo>
                  <a:lnTo>
                    <a:pt x="690885" y="2141062"/>
                  </a:lnTo>
                  <a:lnTo>
                    <a:pt x="688347" y="2148016"/>
                  </a:lnTo>
                  <a:lnTo>
                    <a:pt x="685175" y="2154971"/>
                  </a:lnTo>
                  <a:lnTo>
                    <a:pt x="681685" y="2161293"/>
                  </a:lnTo>
                  <a:lnTo>
                    <a:pt x="677878" y="2167931"/>
                  </a:lnTo>
                  <a:lnTo>
                    <a:pt x="673120" y="2173938"/>
                  </a:lnTo>
                  <a:lnTo>
                    <a:pt x="668678" y="2179944"/>
                  </a:lnTo>
                  <a:lnTo>
                    <a:pt x="663285" y="2185634"/>
                  </a:lnTo>
                  <a:lnTo>
                    <a:pt x="657892" y="2191640"/>
                  </a:lnTo>
                  <a:lnTo>
                    <a:pt x="651864" y="2197014"/>
                  </a:lnTo>
                  <a:lnTo>
                    <a:pt x="645836" y="2202388"/>
                  </a:lnTo>
                  <a:lnTo>
                    <a:pt x="639174" y="2207129"/>
                  </a:lnTo>
                  <a:lnTo>
                    <a:pt x="632512" y="2211871"/>
                  </a:lnTo>
                  <a:lnTo>
                    <a:pt x="625215" y="2216613"/>
                  </a:lnTo>
                  <a:lnTo>
                    <a:pt x="617919" y="2220722"/>
                  </a:lnTo>
                  <a:lnTo>
                    <a:pt x="609988" y="2224832"/>
                  </a:lnTo>
                  <a:lnTo>
                    <a:pt x="601739" y="2228625"/>
                  </a:lnTo>
                  <a:lnTo>
                    <a:pt x="593491" y="2232102"/>
                  </a:lnTo>
                  <a:lnTo>
                    <a:pt x="585243" y="2234947"/>
                  </a:lnTo>
                  <a:lnTo>
                    <a:pt x="576360" y="2238108"/>
                  </a:lnTo>
                  <a:lnTo>
                    <a:pt x="567160" y="2240637"/>
                  </a:lnTo>
                  <a:lnTo>
                    <a:pt x="557959" y="2242850"/>
                  </a:lnTo>
                  <a:lnTo>
                    <a:pt x="548759" y="2244747"/>
                  </a:lnTo>
                  <a:lnTo>
                    <a:pt x="539242" y="2246327"/>
                  </a:lnTo>
                  <a:lnTo>
                    <a:pt x="529407" y="2247908"/>
                  </a:lnTo>
                  <a:lnTo>
                    <a:pt x="519573" y="2248856"/>
                  </a:lnTo>
                  <a:lnTo>
                    <a:pt x="509421" y="2249488"/>
                  </a:lnTo>
                  <a:lnTo>
                    <a:pt x="499269" y="2249488"/>
                  </a:lnTo>
                  <a:lnTo>
                    <a:pt x="489434" y="2249488"/>
                  </a:lnTo>
                  <a:lnTo>
                    <a:pt x="479283" y="2248856"/>
                  </a:lnTo>
                  <a:lnTo>
                    <a:pt x="469131" y="2247908"/>
                  </a:lnTo>
                  <a:lnTo>
                    <a:pt x="459613" y="2246327"/>
                  </a:lnTo>
                  <a:lnTo>
                    <a:pt x="449779" y="2244747"/>
                  </a:lnTo>
                  <a:lnTo>
                    <a:pt x="440261" y="2242850"/>
                  </a:lnTo>
                  <a:lnTo>
                    <a:pt x="431378" y="2240637"/>
                  </a:lnTo>
                  <a:lnTo>
                    <a:pt x="422496" y="2238108"/>
                  </a:lnTo>
                  <a:lnTo>
                    <a:pt x="413613" y="2234947"/>
                  </a:lnTo>
                  <a:lnTo>
                    <a:pt x="405047" y="2232102"/>
                  </a:lnTo>
                  <a:lnTo>
                    <a:pt x="396799" y="2228625"/>
                  </a:lnTo>
                  <a:lnTo>
                    <a:pt x="388868" y="2224832"/>
                  </a:lnTo>
                  <a:lnTo>
                    <a:pt x="380936" y="2220722"/>
                  </a:lnTo>
                  <a:lnTo>
                    <a:pt x="373640" y="2216613"/>
                  </a:lnTo>
                  <a:lnTo>
                    <a:pt x="366343" y="2211871"/>
                  </a:lnTo>
                  <a:lnTo>
                    <a:pt x="359681" y="2207129"/>
                  </a:lnTo>
                  <a:lnTo>
                    <a:pt x="353019" y="2202388"/>
                  </a:lnTo>
                  <a:lnTo>
                    <a:pt x="346674" y="2197014"/>
                  </a:lnTo>
                  <a:lnTo>
                    <a:pt x="340963" y="2191640"/>
                  </a:lnTo>
                  <a:lnTo>
                    <a:pt x="335253" y="2185634"/>
                  </a:lnTo>
                  <a:lnTo>
                    <a:pt x="330177" y="2179944"/>
                  </a:lnTo>
                  <a:lnTo>
                    <a:pt x="325418" y="2173938"/>
                  </a:lnTo>
                  <a:lnTo>
                    <a:pt x="320977" y="2167931"/>
                  </a:lnTo>
                  <a:lnTo>
                    <a:pt x="317170" y="2161293"/>
                  </a:lnTo>
                  <a:lnTo>
                    <a:pt x="313680" y="2154971"/>
                  </a:lnTo>
                  <a:lnTo>
                    <a:pt x="310508" y="2148016"/>
                  </a:lnTo>
                  <a:lnTo>
                    <a:pt x="307653" y="2141062"/>
                  </a:lnTo>
                  <a:lnTo>
                    <a:pt x="305749" y="2134424"/>
                  </a:lnTo>
                  <a:lnTo>
                    <a:pt x="303846" y="2127153"/>
                  </a:lnTo>
                  <a:lnTo>
                    <a:pt x="302577" y="2120199"/>
                  </a:lnTo>
                  <a:lnTo>
                    <a:pt x="301942" y="2112612"/>
                  </a:lnTo>
                  <a:lnTo>
                    <a:pt x="301625" y="2105025"/>
                  </a:lnTo>
                  <a:close/>
                  <a:moveTo>
                    <a:pt x="270541" y="1946275"/>
                  </a:moveTo>
                  <a:lnTo>
                    <a:pt x="729267" y="1946275"/>
                  </a:lnTo>
                  <a:lnTo>
                    <a:pt x="734985" y="1946592"/>
                  </a:lnTo>
                  <a:lnTo>
                    <a:pt x="740385" y="1947225"/>
                  </a:lnTo>
                  <a:lnTo>
                    <a:pt x="745468" y="1948808"/>
                  </a:lnTo>
                  <a:lnTo>
                    <a:pt x="750869" y="1950391"/>
                  </a:lnTo>
                  <a:lnTo>
                    <a:pt x="755316" y="1952607"/>
                  </a:lnTo>
                  <a:lnTo>
                    <a:pt x="760081" y="1955773"/>
                  </a:lnTo>
                  <a:lnTo>
                    <a:pt x="764211" y="1958939"/>
                  </a:lnTo>
                  <a:lnTo>
                    <a:pt x="768023" y="1962422"/>
                  </a:lnTo>
                  <a:lnTo>
                    <a:pt x="771836" y="1966537"/>
                  </a:lnTo>
                  <a:lnTo>
                    <a:pt x="774695" y="1970653"/>
                  </a:lnTo>
                  <a:lnTo>
                    <a:pt x="777554" y="1975085"/>
                  </a:lnTo>
                  <a:lnTo>
                    <a:pt x="779777" y="1980151"/>
                  </a:lnTo>
                  <a:lnTo>
                    <a:pt x="781684" y="1985216"/>
                  </a:lnTo>
                  <a:lnTo>
                    <a:pt x="783272" y="1990599"/>
                  </a:lnTo>
                  <a:lnTo>
                    <a:pt x="783907" y="1995981"/>
                  </a:lnTo>
                  <a:lnTo>
                    <a:pt x="784225" y="2001996"/>
                  </a:lnTo>
                  <a:lnTo>
                    <a:pt x="783907" y="2007378"/>
                  </a:lnTo>
                  <a:lnTo>
                    <a:pt x="783272" y="2013077"/>
                  </a:lnTo>
                  <a:lnTo>
                    <a:pt x="781684" y="2018459"/>
                  </a:lnTo>
                  <a:lnTo>
                    <a:pt x="779777" y="2023525"/>
                  </a:lnTo>
                  <a:lnTo>
                    <a:pt x="777554" y="2028590"/>
                  </a:lnTo>
                  <a:lnTo>
                    <a:pt x="774695" y="2033022"/>
                  </a:lnTo>
                  <a:lnTo>
                    <a:pt x="771836" y="2037455"/>
                  </a:lnTo>
                  <a:lnTo>
                    <a:pt x="768023" y="2041254"/>
                  </a:lnTo>
                  <a:lnTo>
                    <a:pt x="764211" y="2044736"/>
                  </a:lnTo>
                  <a:lnTo>
                    <a:pt x="760081" y="2048219"/>
                  </a:lnTo>
                  <a:lnTo>
                    <a:pt x="755316" y="2050752"/>
                  </a:lnTo>
                  <a:lnTo>
                    <a:pt x="750869" y="2053285"/>
                  </a:lnTo>
                  <a:lnTo>
                    <a:pt x="745468" y="2054867"/>
                  </a:lnTo>
                  <a:lnTo>
                    <a:pt x="740385" y="2056450"/>
                  </a:lnTo>
                  <a:lnTo>
                    <a:pt x="734985" y="2057084"/>
                  </a:lnTo>
                  <a:lnTo>
                    <a:pt x="729267" y="2057400"/>
                  </a:lnTo>
                  <a:lnTo>
                    <a:pt x="270541" y="2057400"/>
                  </a:lnTo>
                  <a:lnTo>
                    <a:pt x="264822" y="2057084"/>
                  </a:lnTo>
                  <a:lnTo>
                    <a:pt x="259739" y="2056450"/>
                  </a:lnTo>
                  <a:lnTo>
                    <a:pt x="254657" y="2054867"/>
                  </a:lnTo>
                  <a:lnTo>
                    <a:pt x="249256" y="2053285"/>
                  </a:lnTo>
                  <a:lnTo>
                    <a:pt x="244491" y="2050752"/>
                  </a:lnTo>
                  <a:lnTo>
                    <a:pt x="240043" y="2048219"/>
                  </a:lnTo>
                  <a:lnTo>
                    <a:pt x="235914" y="2044736"/>
                  </a:lnTo>
                  <a:lnTo>
                    <a:pt x="232102" y="2041254"/>
                  </a:lnTo>
                  <a:lnTo>
                    <a:pt x="228289" y="2037455"/>
                  </a:lnTo>
                  <a:lnTo>
                    <a:pt x="225113" y="2033022"/>
                  </a:lnTo>
                  <a:lnTo>
                    <a:pt x="222571" y="2028590"/>
                  </a:lnTo>
                  <a:lnTo>
                    <a:pt x="220347" y="2023525"/>
                  </a:lnTo>
                  <a:lnTo>
                    <a:pt x="218124" y="2018459"/>
                  </a:lnTo>
                  <a:lnTo>
                    <a:pt x="216853" y="2013077"/>
                  </a:lnTo>
                  <a:lnTo>
                    <a:pt x="215900" y="2007378"/>
                  </a:lnTo>
                  <a:lnTo>
                    <a:pt x="215900" y="2001996"/>
                  </a:lnTo>
                  <a:lnTo>
                    <a:pt x="215900" y="1995981"/>
                  </a:lnTo>
                  <a:lnTo>
                    <a:pt x="216853" y="1990599"/>
                  </a:lnTo>
                  <a:lnTo>
                    <a:pt x="218124" y="1985216"/>
                  </a:lnTo>
                  <a:lnTo>
                    <a:pt x="220347" y="1980151"/>
                  </a:lnTo>
                  <a:lnTo>
                    <a:pt x="222571" y="1975085"/>
                  </a:lnTo>
                  <a:lnTo>
                    <a:pt x="225113" y="1970653"/>
                  </a:lnTo>
                  <a:lnTo>
                    <a:pt x="228289" y="1966537"/>
                  </a:lnTo>
                  <a:lnTo>
                    <a:pt x="232102" y="1962422"/>
                  </a:lnTo>
                  <a:lnTo>
                    <a:pt x="235914" y="1958939"/>
                  </a:lnTo>
                  <a:lnTo>
                    <a:pt x="240043" y="1955773"/>
                  </a:lnTo>
                  <a:lnTo>
                    <a:pt x="244491" y="1952607"/>
                  </a:lnTo>
                  <a:lnTo>
                    <a:pt x="249256" y="1950391"/>
                  </a:lnTo>
                  <a:lnTo>
                    <a:pt x="254657" y="1948808"/>
                  </a:lnTo>
                  <a:lnTo>
                    <a:pt x="259739" y="1947225"/>
                  </a:lnTo>
                  <a:lnTo>
                    <a:pt x="264822" y="1946592"/>
                  </a:lnTo>
                  <a:lnTo>
                    <a:pt x="270541" y="1946275"/>
                  </a:lnTo>
                  <a:close/>
                  <a:moveTo>
                    <a:pt x="270541" y="1798637"/>
                  </a:moveTo>
                  <a:lnTo>
                    <a:pt x="729267" y="1798637"/>
                  </a:lnTo>
                  <a:lnTo>
                    <a:pt x="734985" y="1798953"/>
                  </a:lnTo>
                  <a:lnTo>
                    <a:pt x="740385" y="1799584"/>
                  </a:lnTo>
                  <a:lnTo>
                    <a:pt x="745468" y="1800847"/>
                  </a:lnTo>
                  <a:lnTo>
                    <a:pt x="750869" y="1803057"/>
                  </a:lnTo>
                  <a:lnTo>
                    <a:pt x="755316" y="1805267"/>
                  </a:lnTo>
                  <a:lnTo>
                    <a:pt x="760081" y="1808108"/>
                  </a:lnTo>
                  <a:lnTo>
                    <a:pt x="764211" y="1811265"/>
                  </a:lnTo>
                  <a:lnTo>
                    <a:pt x="768023" y="1815053"/>
                  </a:lnTo>
                  <a:lnTo>
                    <a:pt x="771836" y="1818842"/>
                  </a:lnTo>
                  <a:lnTo>
                    <a:pt x="774695" y="1822946"/>
                  </a:lnTo>
                  <a:lnTo>
                    <a:pt x="777554" y="1827681"/>
                  </a:lnTo>
                  <a:lnTo>
                    <a:pt x="779777" y="1832417"/>
                  </a:lnTo>
                  <a:lnTo>
                    <a:pt x="781684" y="1837784"/>
                  </a:lnTo>
                  <a:lnTo>
                    <a:pt x="783272" y="1842835"/>
                  </a:lnTo>
                  <a:lnTo>
                    <a:pt x="783907" y="1848517"/>
                  </a:lnTo>
                  <a:lnTo>
                    <a:pt x="784225" y="1854200"/>
                  </a:lnTo>
                  <a:lnTo>
                    <a:pt x="783907" y="1859882"/>
                  </a:lnTo>
                  <a:lnTo>
                    <a:pt x="783272" y="1865249"/>
                  </a:lnTo>
                  <a:lnTo>
                    <a:pt x="781684" y="1870616"/>
                  </a:lnTo>
                  <a:lnTo>
                    <a:pt x="779777" y="1875667"/>
                  </a:lnTo>
                  <a:lnTo>
                    <a:pt x="777554" y="1880403"/>
                  </a:lnTo>
                  <a:lnTo>
                    <a:pt x="774695" y="1885138"/>
                  </a:lnTo>
                  <a:lnTo>
                    <a:pt x="771836" y="1889558"/>
                  </a:lnTo>
                  <a:lnTo>
                    <a:pt x="768023" y="1893346"/>
                  </a:lnTo>
                  <a:lnTo>
                    <a:pt x="764211" y="1897134"/>
                  </a:lnTo>
                  <a:lnTo>
                    <a:pt x="760081" y="1900291"/>
                  </a:lnTo>
                  <a:lnTo>
                    <a:pt x="755316" y="1902817"/>
                  </a:lnTo>
                  <a:lnTo>
                    <a:pt x="750869" y="1905027"/>
                  </a:lnTo>
                  <a:lnTo>
                    <a:pt x="745468" y="1907237"/>
                  </a:lnTo>
                  <a:lnTo>
                    <a:pt x="740385" y="1908499"/>
                  </a:lnTo>
                  <a:lnTo>
                    <a:pt x="734985" y="1909447"/>
                  </a:lnTo>
                  <a:lnTo>
                    <a:pt x="729267" y="1909762"/>
                  </a:lnTo>
                  <a:lnTo>
                    <a:pt x="270541" y="1909762"/>
                  </a:lnTo>
                  <a:lnTo>
                    <a:pt x="264822" y="1909447"/>
                  </a:lnTo>
                  <a:lnTo>
                    <a:pt x="259739" y="1908499"/>
                  </a:lnTo>
                  <a:lnTo>
                    <a:pt x="254657" y="1907237"/>
                  </a:lnTo>
                  <a:lnTo>
                    <a:pt x="249256" y="1905027"/>
                  </a:lnTo>
                  <a:lnTo>
                    <a:pt x="244491" y="1902817"/>
                  </a:lnTo>
                  <a:lnTo>
                    <a:pt x="240043" y="1900291"/>
                  </a:lnTo>
                  <a:lnTo>
                    <a:pt x="235914" y="1897134"/>
                  </a:lnTo>
                  <a:lnTo>
                    <a:pt x="232102" y="1893346"/>
                  </a:lnTo>
                  <a:lnTo>
                    <a:pt x="228289" y="1889558"/>
                  </a:lnTo>
                  <a:lnTo>
                    <a:pt x="225113" y="1885138"/>
                  </a:lnTo>
                  <a:lnTo>
                    <a:pt x="222571" y="1880403"/>
                  </a:lnTo>
                  <a:lnTo>
                    <a:pt x="220347" y="1875667"/>
                  </a:lnTo>
                  <a:lnTo>
                    <a:pt x="218124" y="1870616"/>
                  </a:lnTo>
                  <a:lnTo>
                    <a:pt x="216853" y="1865249"/>
                  </a:lnTo>
                  <a:lnTo>
                    <a:pt x="215900" y="1859882"/>
                  </a:lnTo>
                  <a:lnTo>
                    <a:pt x="215900" y="1854200"/>
                  </a:lnTo>
                  <a:lnTo>
                    <a:pt x="215900" y="1848517"/>
                  </a:lnTo>
                  <a:lnTo>
                    <a:pt x="216853" y="1842835"/>
                  </a:lnTo>
                  <a:lnTo>
                    <a:pt x="218124" y="1837784"/>
                  </a:lnTo>
                  <a:lnTo>
                    <a:pt x="220347" y="1832417"/>
                  </a:lnTo>
                  <a:lnTo>
                    <a:pt x="222571" y="1827681"/>
                  </a:lnTo>
                  <a:lnTo>
                    <a:pt x="225113" y="1822946"/>
                  </a:lnTo>
                  <a:lnTo>
                    <a:pt x="228289" y="1818842"/>
                  </a:lnTo>
                  <a:lnTo>
                    <a:pt x="232102" y="1815053"/>
                  </a:lnTo>
                  <a:lnTo>
                    <a:pt x="235914" y="1811265"/>
                  </a:lnTo>
                  <a:lnTo>
                    <a:pt x="240043" y="1808108"/>
                  </a:lnTo>
                  <a:lnTo>
                    <a:pt x="244491" y="1805267"/>
                  </a:lnTo>
                  <a:lnTo>
                    <a:pt x="249256" y="1803057"/>
                  </a:lnTo>
                  <a:lnTo>
                    <a:pt x="254657" y="1800847"/>
                  </a:lnTo>
                  <a:lnTo>
                    <a:pt x="259739" y="1799584"/>
                  </a:lnTo>
                  <a:lnTo>
                    <a:pt x="264822" y="1798953"/>
                  </a:lnTo>
                  <a:lnTo>
                    <a:pt x="270541" y="1798637"/>
                  </a:lnTo>
                  <a:close/>
                  <a:moveTo>
                    <a:pt x="105728" y="1404937"/>
                  </a:moveTo>
                  <a:lnTo>
                    <a:pt x="893128" y="1404937"/>
                  </a:lnTo>
                  <a:lnTo>
                    <a:pt x="893763" y="1441633"/>
                  </a:lnTo>
                  <a:lnTo>
                    <a:pt x="893763" y="1480542"/>
                  </a:lnTo>
                  <a:lnTo>
                    <a:pt x="893763" y="1490349"/>
                  </a:lnTo>
                  <a:lnTo>
                    <a:pt x="893445" y="1500155"/>
                  </a:lnTo>
                  <a:lnTo>
                    <a:pt x="892810" y="1509962"/>
                  </a:lnTo>
                  <a:lnTo>
                    <a:pt x="892175" y="1519452"/>
                  </a:lnTo>
                  <a:lnTo>
                    <a:pt x="890904" y="1528942"/>
                  </a:lnTo>
                  <a:lnTo>
                    <a:pt x="889634" y="1538432"/>
                  </a:lnTo>
                  <a:lnTo>
                    <a:pt x="888363" y="1547923"/>
                  </a:lnTo>
                  <a:lnTo>
                    <a:pt x="886458" y="1557096"/>
                  </a:lnTo>
                  <a:lnTo>
                    <a:pt x="884552" y="1566587"/>
                  </a:lnTo>
                  <a:lnTo>
                    <a:pt x="882328" y="1575444"/>
                  </a:lnTo>
                  <a:lnTo>
                    <a:pt x="880105" y="1584618"/>
                  </a:lnTo>
                  <a:lnTo>
                    <a:pt x="877564" y="1593792"/>
                  </a:lnTo>
                  <a:lnTo>
                    <a:pt x="874705" y="1602649"/>
                  </a:lnTo>
                  <a:lnTo>
                    <a:pt x="871847" y="1611190"/>
                  </a:lnTo>
                  <a:lnTo>
                    <a:pt x="868670" y="1620048"/>
                  </a:lnTo>
                  <a:lnTo>
                    <a:pt x="865494" y="1628589"/>
                  </a:lnTo>
                  <a:lnTo>
                    <a:pt x="861683" y="1637130"/>
                  </a:lnTo>
                  <a:lnTo>
                    <a:pt x="858189" y="1645355"/>
                  </a:lnTo>
                  <a:lnTo>
                    <a:pt x="854059" y="1653896"/>
                  </a:lnTo>
                  <a:lnTo>
                    <a:pt x="849930" y="1662121"/>
                  </a:lnTo>
                  <a:lnTo>
                    <a:pt x="845801" y="1670029"/>
                  </a:lnTo>
                  <a:lnTo>
                    <a:pt x="841354" y="1677938"/>
                  </a:lnTo>
                  <a:lnTo>
                    <a:pt x="836590" y="1686163"/>
                  </a:lnTo>
                  <a:lnTo>
                    <a:pt x="831826" y="1693439"/>
                  </a:lnTo>
                  <a:lnTo>
                    <a:pt x="826743" y="1701347"/>
                  </a:lnTo>
                  <a:lnTo>
                    <a:pt x="821661" y="1708939"/>
                  </a:lnTo>
                  <a:lnTo>
                    <a:pt x="815944" y="1716215"/>
                  </a:lnTo>
                  <a:lnTo>
                    <a:pt x="810862" y="1723491"/>
                  </a:lnTo>
                  <a:lnTo>
                    <a:pt x="804827" y="1730767"/>
                  </a:lnTo>
                  <a:lnTo>
                    <a:pt x="799110" y="1737410"/>
                  </a:lnTo>
                  <a:lnTo>
                    <a:pt x="793075" y="1744369"/>
                  </a:lnTo>
                  <a:lnTo>
                    <a:pt x="787040" y="1751012"/>
                  </a:lnTo>
                  <a:lnTo>
                    <a:pt x="211498" y="1751012"/>
                  </a:lnTo>
                  <a:lnTo>
                    <a:pt x="205463" y="1744369"/>
                  </a:lnTo>
                  <a:lnTo>
                    <a:pt x="199428" y="1737410"/>
                  </a:lnTo>
                  <a:lnTo>
                    <a:pt x="193711" y="1730767"/>
                  </a:lnTo>
                  <a:lnTo>
                    <a:pt x="187994" y="1723491"/>
                  </a:lnTo>
                  <a:lnTo>
                    <a:pt x="182276" y="1716215"/>
                  </a:lnTo>
                  <a:lnTo>
                    <a:pt x="177194" y="1708939"/>
                  </a:lnTo>
                  <a:lnTo>
                    <a:pt x="172112" y="1701347"/>
                  </a:lnTo>
                  <a:lnTo>
                    <a:pt x="167030" y="1693439"/>
                  </a:lnTo>
                  <a:lnTo>
                    <a:pt x="162266" y="1686163"/>
                  </a:lnTo>
                  <a:lnTo>
                    <a:pt x="157501" y="1677938"/>
                  </a:lnTo>
                  <a:lnTo>
                    <a:pt x="153054" y="1670029"/>
                  </a:lnTo>
                  <a:lnTo>
                    <a:pt x="148925" y="1662121"/>
                  </a:lnTo>
                  <a:lnTo>
                    <a:pt x="144479" y="1653896"/>
                  </a:lnTo>
                  <a:lnTo>
                    <a:pt x="140667" y="1645355"/>
                  </a:lnTo>
                  <a:lnTo>
                    <a:pt x="137173" y="1637130"/>
                  </a:lnTo>
                  <a:lnTo>
                    <a:pt x="133362" y="1628589"/>
                  </a:lnTo>
                  <a:lnTo>
                    <a:pt x="130185" y="1620048"/>
                  </a:lnTo>
                  <a:lnTo>
                    <a:pt x="127009" y="1611190"/>
                  </a:lnTo>
                  <a:lnTo>
                    <a:pt x="124150" y="1602649"/>
                  </a:lnTo>
                  <a:lnTo>
                    <a:pt x="120974" y="1593792"/>
                  </a:lnTo>
                  <a:lnTo>
                    <a:pt x="118751" y="1584618"/>
                  </a:lnTo>
                  <a:lnTo>
                    <a:pt x="116210" y="1575444"/>
                  </a:lnTo>
                  <a:lnTo>
                    <a:pt x="114304" y="1566587"/>
                  </a:lnTo>
                  <a:lnTo>
                    <a:pt x="112398" y="1557096"/>
                  </a:lnTo>
                  <a:lnTo>
                    <a:pt x="110492" y="1547923"/>
                  </a:lnTo>
                  <a:lnTo>
                    <a:pt x="108904" y="1538432"/>
                  </a:lnTo>
                  <a:lnTo>
                    <a:pt x="107634" y="1528942"/>
                  </a:lnTo>
                  <a:lnTo>
                    <a:pt x="106681" y="1519452"/>
                  </a:lnTo>
                  <a:lnTo>
                    <a:pt x="106046" y="1509962"/>
                  </a:lnTo>
                  <a:lnTo>
                    <a:pt x="105410" y="1500155"/>
                  </a:lnTo>
                  <a:lnTo>
                    <a:pt x="105093" y="1490349"/>
                  </a:lnTo>
                  <a:lnTo>
                    <a:pt x="104775" y="1480542"/>
                  </a:lnTo>
                  <a:lnTo>
                    <a:pt x="105093" y="1441633"/>
                  </a:lnTo>
                  <a:lnTo>
                    <a:pt x="105728" y="1404937"/>
                  </a:lnTo>
                  <a:close/>
                  <a:moveTo>
                    <a:pt x="300928" y="1209675"/>
                  </a:moveTo>
                  <a:lnTo>
                    <a:pt x="302839" y="1209994"/>
                  </a:lnTo>
                  <a:lnTo>
                    <a:pt x="305069" y="1210312"/>
                  </a:lnTo>
                  <a:lnTo>
                    <a:pt x="306981" y="1210950"/>
                  </a:lnTo>
                  <a:lnTo>
                    <a:pt x="308574" y="1211907"/>
                  </a:lnTo>
                  <a:lnTo>
                    <a:pt x="310485" y="1212863"/>
                  </a:lnTo>
                  <a:lnTo>
                    <a:pt x="312078" y="1213820"/>
                  </a:lnTo>
                  <a:lnTo>
                    <a:pt x="313990" y="1215733"/>
                  </a:lnTo>
                  <a:lnTo>
                    <a:pt x="315264" y="1217009"/>
                  </a:lnTo>
                  <a:lnTo>
                    <a:pt x="316220" y="1218603"/>
                  </a:lnTo>
                  <a:lnTo>
                    <a:pt x="317176" y="1220516"/>
                  </a:lnTo>
                  <a:lnTo>
                    <a:pt x="318131" y="1222430"/>
                  </a:lnTo>
                  <a:lnTo>
                    <a:pt x="318768" y="1224343"/>
                  </a:lnTo>
                  <a:lnTo>
                    <a:pt x="319087" y="1226894"/>
                  </a:lnTo>
                  <a:lnTo>
                    <a:pt x="319087" y="1229126"/>
                  </a:lnTo>
                  <a:lnTo>
                    <a:pt x="319087" y="1333716"/>
                  </a:lnTo>
                  <a:lnTo>
                    <a:pt x="319087" y="1335948"/>
                  </a:lnTo>
                  <a:lnTo>
                    <a:pt x="318768" y="1338180"/>
                  </a:lnTo>
                  <a:lnTo>
                    <a:pt x="318131" y="1340413"/>
                  </a:lnTo>
                  <a:lnTo>
                    <a:pt x="317494" y="1342645"/>
                  </a:lnTo>
                  <a:lnTo>
                    <a:pt x="316538" y="1344877"/>
                  </a:lnTo>
                  <a:lnTo>
                    <a:pt x="315264" y="1346790"/>
                  </a:lnTo>
                  <a:lnTo>
                    <a:pt x="313990" y="1348703"/>
                  </a:lnTo>
                  <a:lnTo>
                    <a:pt x="312078" y="1350298"/>
                  </a:lnTo>
                  <a:lnTo>
                    <a:pt x="310485" y="1351573"/>
                  </a:lnTo>
                  <a:lnTo>
                    <a:pt x="308892" y="1352849"/>
                  </a:lnTo>
                  <a:lnTo>
                    <a:pt x="306981" y="1354124"/>
                  </a:lnTo>
                  <a:lnTo>
                    <a:pt x="305069" y="1355081"/>
                  </a:lnTo>
                  <a:lnTo>
                    <a:pt x="302839" y="1356037"/>
                  </a:lnTo>
                  <a:lnTo>
                    <a:pt x="300291" y="1356675"/>
                  </a:lnTo>
                  <a:lnTo>
                    <a:pt x="298061" y="1356994"/>
                  </a:lnTo>
                  <a:lnTo>
                    <a:pt x="295831" y="1357313"/>
                  </a:lnTo>
                  <a:lnTo>
                    <a:pt x="155018" y="1357313"/>
                  </a:lnTo>
                  <a:lnTo>
                    <a:pt x="152788" y="1356994"/>
                  </a:lnTo>
                  <a:lnTo>
                    <a:pt x="150558" y="1356675"/>
                  </a:lnTo>
                  <a:lnTo>
                    <a:pt x="148328" y="1356037"/>
                  </a:lnTo>
                  <a:lnTo>
                    <a:pt x="145780" y="1355081"/>
                  </a:lnTo>
                  <a:lnTo>
                    <a:pt x="143868" y="1354124"/>
                  </a:lnTo>
                  <a:lnTo>
                    <a:pt x="141957" y="1352849"/>
                  </a:lnTo>
                  <a:lnTo>
                    <a:pt x="140364" y="1351573"/>
                  </a:lnTo>
                  <a:lnTo>
                    <a:pt x="138771" y="1350298"/>
                  </a:lnTo>
                  <a:lnTo>
                    <a:pt x="137178" y="1348703"/>
                  </a:lnTo>
                  <a:lnTo>
                    <a:pt x="135904" y="1346790"/>
                  </a:lnTo>
                  <a:lnTo>
                    <a:pt x="134311" y="1344877"/>
                  </a:lnTo>
                  <a:lnTo>
                    <a:pt x="133355" y="1342645"/>
                  </a:lnTo>
                  <a:lnTo>
                    <a:pt x="132718" y="1340413"/>
                  </a:lnTo>
                  <a:lnTo>
                    <a:pt x="132081" y="1338180"/>
                  </a:lnTo>
                  <a:lnTo>
                    <a:pt x="131762" y="1335948"/>
                  </a:lnTo>
                  <a:lnTo>
                    <a:pt x="131762" y="1333716"/>
                  </a:lnTo>
                  <a:lnTo>
                    <a:pt x="131762" y="1268347"/>
                  </a:lnTo>
                  <a:lnTo>
                    <a:pt x="131762" y="1266115"/>
                  </a:lnTo>
                  <a:lnTo>
                    <a:pt x="132081" y="1263564"/>
                  </a:lnTo>
                  <a:lnTo>
                    <a:pt x="132718" y="1261013"/>
                  </a:lnTo>
                  <a:lnTo>
                    <a:pt x="133355" y="1258462"/>
                  </a:lnTo>
                  <a:lnTo>
                    <a:pt x="134311" y="1256549"/>
                  </a:lnTo>
                  <a:lnTo>
                    <a:pt x="135585" y="1254317"/>
                  </a:lnTo>
                  <a:lnTo>
                    <a:pt x="136859" y="1252404"/>
                  </a:lnTo>
                  <a:lnTo>
                    <a:pt x="138134" y="1250490"/>
                  </a:lnTo>
                  <a:lnTo>
                    <a:pt x="139726" y="1248258"/>
                  </a:lnTo>
                  <a:lnTo>
                    <a:pt x="141638" y="1246664"/>
                  </a:lnTo>
                  <a:lnTo>
                    <a:pt x="143231" y="1245070"/>
                  </a:lnTo>
                  <a:lnTo>
                    <a:pt x="145461" y="1243794"/>
                  </a:lnTo>
                  <a:lnTo>
                    <a:pt x="147691" y="1242837"/>
                  </a:lnTo>
                  <a:lnTo>
                    <a:pt x="149921" y="1241562"/>
                  </a:lnTo>
                  <a:lnTo>
                    <a:pt x="152151" y="1240924"/>
                  </a:lnTo>
                  <a:lnTo>
                    <a:pt x="154700" y="1240287"/>
                  </a:lnTo>
                  <a:lnTo>
                    <a:pt x="296149" y="1210312"/>
                  </a:lnTo>
                  <a:lnTo>
                    <a:pt x="298379" y="1209994"/>
                  </a:lnTo>
                  <a:lnTo>
                    <a:pt x="300928" y="1209675"/>
                  </a:lnTo>
                  <a:close/>
                  <a:moveTo>
                    <a:pt x="766987" y="1117600"/>
                  </a:moveTo>
                  <a:lnTo>
                    <a:pt x="770787" y="1117600"/>
                  </a:lnTo>
                  <a:lnTo>
                    <a:pt x="774269" y="1117600"/>
                  </a:lnTo>
                  <a:lnTo>
                    <a:pt x="777435" y="1118235"/>
                  </a:lnTo>
                  <a:lnTo>
                    <a:pt x="780601" y="1118870"/>
                  </a:lnTo>
                  <a:lnTo>
                    <a:pt x="784084" y="1119822"/>
                  </a:lnTo>
                  <a:lnTo>
                    <a:pt x="787250" y="1121727"/>
                  </a:lnTo>
                  <a:lnTo>
                    <a:pt x="790099" y="1123315"/>
                  </a:lnTo>
                  <a:lnTo>
                    <a:pt x="792632" y="1125220"/>
                  </a:lnTo>
                  <a:lnTo>
                    <a:pt x="795482" y="1127442"/>
                  </a:lnTo>
                  <a:lnTo>
                    <a:pt x="797698" y="1129665"/>
                  </a:lnTo>
                  <a:lnTo>
                    <a:pt x="799914" y="1132205"/>
                  </a:lnTo>
                  <a:lnTo>
                    <a:pt x="801497" y="1135380"/>
                  </a:lnTo>
                  <a:lnTo>
                    <a:pt x="803080" y="1138555"/>
                  </a:lnTo>
                  <a:lnTo>
                    <a:pt x="804346" y="1141730"/>
                  </a:lnTo>
                  <a:lnTo>
                    <a:pt x="805296" y="1145540"/>
                  </a:lnTo>
                  <a:lnTo>
                    <a:pt x="845505" y="1323023"/>
                  </a:lnTo>
                  <a:lnTo>
                    <a:pt x="846138" y="1326198"/>
                  </a:lnTo>
                  <a:lnTo>
                    <a:pt x="846138" y="1329373"/>
                  </a:lnTo>
                  <a:lnTo>
                    <a:pt x="845821" y="1332865"/>
                  </a:lnTo>
                  <a:lnTo>
                    <a:pt x="845505" y="1335723"/>
                  </a:lnTo>
                  <a:lnTo>
                    <a:pt x="844555" y="1338580"/>
                  </a:lnTo>
                  <a:lnTo>
                    <a:pt x="843289" y="1341438"/>
                  </a:lnTo>
                  <a:lnTo>
                    <a:pt x="842022" y="1344295"/>
                  </a:lnTo>
                  <a:lnTo>
                    <a:pt x="839806" y="1346518"/>
                  </a:lnTo>
                  <a:lnTo>
                    <a:pt x="837906" y="1348740"/>
                  </a:lnTo>
                  <a:lnTo>
                    <a:pt x="835690" y="1350963"/>
                  </a:lnTo>
                  <a:lnTo>
                    <a:pt x="833474" y="1352550"/>
                  </a:lnTo>
                  <a:lnTo>
                    <a:pt x="830624" y="1354138"/>
                  </a:lnTo>
                  <a:lnTo>
                    <a:pt x="827775" y="1355408"/>
                  </a:lnTo>
                  <a:lnTo>
                    <a:pt x="824609" y="1356360"/>
                  </a:lnTo>
                  <a:lnTo>
                    <a:pt x="821443" y="1356995"/>
                  </a:lnTo>
                  <a:lnTo>
                    <a:pt x="818277" y="1357313"/>
                  </a:lnTo>
                  <a:lnTo>
                    <a:pt x="697018" y="1357313"/>
                  </a:lnTo>
                  <a:lnTo>
                    <a:pt x="693219" y="1356995"/>
                  </a:lnTo>
                  <a:lnTo>
                    <a:pt x="689736" y="1356678"/>
                  </a:lnTo>
                  <a:lnTo>
                    <a:pt x="685937" y="1355408"/>
                  </a:lnTo>
                  <a:lnTo>
                    <a:pt x="682454" y="1354455"/>
                  </a:lnTo>
                  <a:lnTo>
                    <a:pt x="678972" y="1353185"/>
                  </a:lnTo>
                  <a:lnTo>
                    <a:pt x="675489" y="1351598"/>
                  </a:lnTo>
                  <a:lnTo>
                    <a:pt x="672640" y="1349693"/>
                  </a:lnTo>
                  <a:lnTo>
                    <a:pt x="669790" y="1347470"/>
                  </a:lnTo>
                  <a:lnTo>
                    <a:pt x="667258" y="1345248"/>
                  </a:lnTo>
                  <a:lnTo>
                    <a:pt x="664408" y="1342390"/>
                  </a:lnTo>
                  <a:lnTo>
                    <a:pt x="662192" y="1339533"/>
                  </a:lnTo>
                  <a:lnTo>
                    <a:pt x="659976" y="1336675"/>
                  </a:lnTo>
                  <a:lnTo>
                    <a:pt x="658393" y="1333500"/>
                  </a:lnTo>
                  <a:lnTo>
                    <a:pt x="656810" y="1330008"/>
                  </a:lnTo>
                  <a:lnTo>
                    <a:pt x="655543" y="1326515"/>
                  </a:lnTo>
                  <a:lnTo>
                    <a:pt x="654593" y="1323023"/>
                  </a:lnTo>
                  <a:lnTo>
                    <a:pt x="622933" y="1183957"/>
                  </a:lnTo>
                  <a:lnTo>
                    <a:pt x="622617" y="1180465"/>
                  </a:lnTo>
                  <a:lnTo>
                    <a:pt x="622300" y="1176655"/>
                  </a:lnTo>
                  <a:lnTo>
                    <a:pt x="622300" y="1173480"/>
                  </a:lnTo>
                  <a:lnTo>
                    <a:pt x="622933" y="1169987"/>
                  </a:lnTo>
                  <a:lnTo>
                    <a:pt x="623566" y="1166495"/>
                  </a:lnTo>
                  <a:lnTo>
                    <a:pt x="624516" y="1163320"/>
                  </a:lnTo>
                  <a:lnTo>
                    <a:pt x="625783" y="1160462"/>
                  </a:lnTo>
                  <a:lnTo>
                    <a:pt x="627682" y="1157605"/>
                  </a:lnTo>
                  <a:lnTo>
                    <a:pt x="629265" y="1154747"/>
                  </a:lnTo>
                  <a:lnTo>
                    <a:pt x="631798" y="1152207"/>
                  </a:lnTo>
                  <a:lnTo>
                    <a:pt x="634331" y="1149985"/>
                  </a:lnTo>
                  <a:lnTo>
                    <a:pt x="636864" y="1148080"/>
                  </a:lnTo>
                  <a:lnTo>
                    <a:pt x="639713" y="1146175"/>
                  </a:lnTo>
                  <a:lnTo>
                    <a:pt x="642879" y="1144587"/>
                  </a:lnTo>
                  <a:lnTo>
                    <a:pt x="646045" y="1143317"/>
                  </a:lnTo>
                  <a:lnTo>
                    <a:pt x="649528" y="1142365"/>
                  </a:lnTo>
                  <a:lnTo>
                    <a:pt x="763505" y="1118235"/>
                  </a:lnTo>
                  <a:lnTo>
                    <a:pt x="766987" y="1117600"/>
                  </a:lnTo>
                  <a:close/>
                  <a:moveTo>
                    <a:pt x="858838" y="868362"/>
                  </a:moveTo>
                  <a:lnTo>
                    <a:pt x="840146" y="869932"/>
                  </a:lnTo>
                  <a:lnTo>
                    <a:pt x="821454" y="871502"/>
                  </a:lnTo>
                  <a:lnTo>
                    <a:pt x="802762" y="873386"/>
                  </a:lnTo>
                  <a:lnTo>
                    <a:pt x="784387" y="875583"/>
                  </a:lnTo>
                  <a:lnTo>
                    <a:pt x="747320" y="879979"/>
                  </a:lnTo>
                  <a:lnTo>
                    <a:pt x="710253" y="885316"/>
                  </a:lnTo>
                  <a:lnTo>
                    <a:pt x="673185" y="890968"/>
                  </a:lnTo>
                  <a:lnTo>
                    <a:pt x="636435" y="896933"/>
                  </a:lnTo>
                  <a:lnTo>
                    <a:pt x="600001" y="903526"/>
                  </a:lnTo>
                  <a:lnTo>
                    <a:pt x="563251" y="910433"/>
                  </a:lnTo>
                  <a:lnTo>
                    <a:pt x="526818" y="917655"/>
                  </a:lnTo>
                  <a:lnTo>
                    <a:pt x="490384" y="925190"/>
                  </a:lnTo>
                  <a:lnTo>
                    <a:pt x="453950" y="933353"/>
                  </a:lnTo>
                  <a:lnTo>
                    <a:pt x="417200" y="941516"/>
                  </a:lnTo>
                  <a:lnTo>
                    <a:pt x="381083" y="950621"/>
                  </a:lnTo>
                  <a:lnTo>
                    <a:pt x="344967" y="960040"/>
                  </a:lnTo>
                  <a:lnTo>
                    <a:pt x="326908" y="964749"/>
                  </a:lnTo>
                  <a:lnTo>
                    <a:pt x="308850" y="970087"/>
                  </a:lnTo>
                  <a:lnTo>
                    <a:pt x="291108" y="975424"/>
                  </a:lnTo>
                  <a:lnTo>
                    <a:pt x="273050" y="981075"/>
                  </a:lnTo>
                  <a:lnTo>
                    <a:pt x="292059" y="979819"/>
                  </a:lnTo>
                  <a:lnTo>
                    <a:pt x="310434" y="977936"/>
                  </a:lnTo>
                  <a:lnTo>
                    <a:pt x="329126" y="976052"/>
                  </a:lnTo>
                  <a:lnTo>
                    <a:pt x="347501" y="973854"/>
                  </a:lnTo>
                  <a:lnTo>
                    <a:pt x="384885" y="969459"/>
                  </a:lnTo>
                  <a:lnTo>
                    <a:pt x="421952" y="964121"/>
                  </a:lnTo>
                  <a:lnTo>
                    <a:pt x="458703" y="958470"/>
                  </a:lnTo>
                  <a:lnTo>
                    <a:pt x="495453" y="952191"/>
                  </a:lnTo>
                  <a:lnTo>
                    <a:pt x="532203" y="945911"/>
                  </a:lnTo>
                  <a:lnTo>
                    <a:pt x="568637" y="939004"/>
                  </a:lnTo>
                  <a:lnTo>
                    <a:pt x="605387" y="931469"/>
                  </a:lnTo>
                  <a:lnTo>
                    <a:pt x="642138" y="924248"/>
                  </a:lnTo>
                  <a:lnTo>
                    <a:pt x="678254" y="916085"/>
                  </a:lnTo>
                  <a:lnTo>
                    <a:pt x="714688" y="907608"/>
                  </a:lnTo>
                  <a:lnTo>
                    <a:pt x="750805" y="899131"/>
                  </a:lnTo>
                  <a:lnTo>
                    <a:pt x="786921" y="889712"/>
                  </a:lnTo>
                  <a:lnTo>
                    <a:pt x="804980" y="884374"/>
                  </a:lnTo>
                  <a:lnTo>
                    <a:pt x="823038" y="879351"/>
                  </a:lnTo>
                  <a:lnTo>
                    <a:pt x="841096" y="874328"/>
                  </a:lnTo>
                  <a:lnTo>
                    <a:pt x="858838" y="868362"/>
                  </a:lnTo>
                  <a:close/>
                  <a:moveTo>
                    <a:pt x="894431" y="809625"/>
                  </a:moveTo>
                  <a:lnTo>
                    <a:pt x="899509" y="809625"/>
                  </a:lnTo>
                  <a:lnTo>
                    <a:pt x="904905" y="810262"/>
                  </a:lnTo>
                  <a:lnTo>
                    <a:pt x="909666" y="810580"/>
                  </a:lnTo>
                  <a:lnTo>
                    <a:pt x="915062" y="811535"/>
                  </a:lnTo>
                  <a:lnTo>
                    <a:pt x="919823" y="812490"/>
                  </a:lnTo>
                  <a:lnTo>
                    <a:pt x="924901" y="814400"/>
                  </a:lnTo>
                  <a:lnTo>
                    <a:pt x="929662" y="815673"/>
                  </a:lnTo>
                  <a:lnTo>
                    <a:pt x="934423" y="817583"/>
                  </a:lnTo>
                  <a:lnTo>
                    <a:pt x="939184" y="819493"/>
                  </a:lnTo>
                  <a:lnTo>
                    <a:pt x="943628" y="821721"/>
                  </a:lnTo>
                  <a:lnTo>
                    <a:pt x="948071" y="823949"/>
                  </a:lnTo>
                  <a:lnTo>
                    <a:pt x="952198" y="827132"/>
                  </a:lnTo>
                  <a:lnTo>
                    <a:pt x="956324" y="829678"/>
                  </a:lnTo>
                  <a:lnTo>
                    <a:pt x="960450" y="832861"/>
                  </a:lnTo>
                  <a:lnTo>
                    <a:pt x="964259" y="836044"/>
                  </a:lnTo>
                  <a:lnTo>
                    <a:pt x="968068" y="839546"/>
                  </a:lnTo>
                  <a:lnTo>
                    <a:pt x="971876" y="843047"/>
                  </a:lnTo>
                  <a:lnTo>
                    <a:pt x="975050" y="846867"/>
                  </a:lnTo>
                  <a:lnTo>
                    <a:pt x="978224" y="851005"/>
                  </a:lnTo>
                  <a:lnTo>
                    <a:pt x="981081" y="855142"/>
                  </a:lnTo>
                  <a:lnTo>
                    <a:pt x="984255" y="859280"/>
                  </a:lnTo>
                  <a:lnTo>
                    <a:pt x="986794" y="863737"/>
                  </a:lnTo>
                  <a:lnTo>
                    <a:pt x="989016" y="868193"/>
                  </a:lnTo>
                  <a:lnTo>
                    <a:pt x="991238" y="873286"/>
                  </a:lnTo>
                  <a:lnTo>
                    <a:pt x="993142" y="878060"/>
                  </a:lnTo>
                  <a:lnTo>
                    <a:pt x="995047" y="882835"/>
                  </a:lnTo>
                  <a:lnTo>
                    <a:pt x="996634" y="888246"/>
                  </a:lnTo>
                  <a:lnTo>
                    <a:pt x="997903" y="893339"/>
                  </a:lnTo>
                  <a:lnTo>
                    <a:pt x="998855" y="898750"/>
                  </a:lnTo>
                  <a:lnTo>
                    <a:pt x="999490" y="904161"/>
                  </a:lnTo>
                  <a:lnTo>
                    <a:pt x="999808" y="909572"/>
                  </a:lnTo>
                  <a:lnTo>
                    <a:pt x="1000125" y="914665"/>
                  </a:lnTo>
                  <a:lnTo>
                    <a:pt x="999808" y="919758"/>
                  </a:lnTo>
                  <a:lnTo>
                    <a:pt x="999490" y="925169"/>
                  </a:lnTo>
                  <a:lnTo>
                    <a:pt x="998855" y="929944"/>
                  </a:lnTo>
                  <a:lnTo>
                    <a:pt x="998221" y="935355"/>
                  </a:lnTo>
                  <a:lnTo>
                    <a:pt x="996951" y="940129"/>
                  </a:lnTo>
                  <a:lnTo>
                    <a:pt x="995681" y="945222"/>
                  </a:lnTo>
                  <a:lnTo>
                    <a:pt x="993777" y="949997"/>
                  </a:lnTo>
                  <a:lnTo>
                    <a:pt x="992190" y="954771"/>
                  </a:lnTo>
                  <a:lnTo>
                    <a:pt x="990286" y="959546"/>
                  </a:lnTo>
                  <a:lnTo>
                    <a:pt x="988064" y="964002"/>
                  </a:lnTo>
                  <a:lnTo>
                    <a:pt x="985525" y="968458"/>
                  </a:lnTo>
                  <a:lnTo>
                    <a:pt x="982985" y="972596"/>
                  </a:lnTo>
                  <a:lnTo>
                    <a:pt x="979811" y="976734"/>
                  </a:lnTo>
                  <a:lnTo>
                    <a:pt x="976955" y="980872"/>
                  </a:lnTo>
                  <a:lnTo>
                    <a:pt x="973781" y="984692"/>
                  </a:lnTo>
                  <a:lnTo>
                    <a:pt x="970289" y="988511"/>
                  </a:lnTo>
                  <a:lnTo>
                    <a:pt x="966798" y="992331"/>
                  </a:lnTo>
                  <a:lnTo>
                    <a:pt x="962989" y="995514"/>
                  </a:lnTo>
                  <a:lnTo>
                    <a:pt x="959181" y="998697"/>
                  </a:lnTo>
                  <a:lnTo>
                    <a:pt x="954737" y="1001562"/>
                  </a:lnTo>
                  <a:lnTo>
                    <a:pt x="950611" y="1004745"/>
                  </a:lnTo>
                  <a:lnTo>
                    <a:pt x="945850" y="1007291"/>
                  </a:lnTo>
                  <a:lnTo>
                    <a:pt x="941406" y="1009519"/>
                  </a:lnTo>
                  <a:lnTo>
                    <a:pt x="936963" y="1011747"/>
                  </a:lnTo>
                  <a:lnTo>
                    <a:pt x="931884" y="1013657"/>
                  </a:lnTo>
                  <a:lnTo>
                    <a:pt x="927123" y="1015567"/>
                  </a:lnTo>
                  <a:lnTo>
                    <a:pt x="921727" y="1017158"/>
                  </a:lnTo>
                  <a:lnTo>
                    <a:pt x="916649" y="1018432"/>
                  </a:lnTo>
                  <a:lnTo>
                    <a:pt x="126960" y="1185222"/>
                  </a:lnTo>
                  <a:lnTo>
                    <a:pt x="121247" y="1186177"/>
                  </a:lnTo>
                  <a:lnTo>
                    <a:pt x="115851" y="1186814"/>
                  </a:lnTo>
                  <a:lnTo>
                    <a:pt x="110455" y="1187132"/>
                  </a:lnTo>
                  <a:lnTo>
                    <a:pt x="105059" y="1187450"/>
                  </a:lnTo>
                  <a:lnTo>
                    <a:pt x="100298" y="1187132"/>
                  </a:lnTo>
                  <a:lnTo>
                    <a:pt x="95855" y="1186814"/>
                  </a:lnTo>
                  <a:lnTo>
                    <a:pt x="86967" y="1185859"/>
                  </a:lnTo>
                  <a:lnTo>
                    <a:pt x="78398" y="1183949"/>
                  </a:lnTo>
                  <a:lnTo>
                    <a:pt x="70145" y="1181402"/>
                  </a:lnTo>
                  <a:lnTo>
                    <a:pt x="61575" y="1177901"/>
                  </a:lnTo>
                  <a:lnTo>
                    <a:pt x="53640" y="1174082"/>
                  </a:lnTo>
                  <a:lnTo>
                    <a:pt x="46340" y="1169625"/>
                  </a:lnTo>
                  <a:lnTo>
                    <a:pt x="39358" y="1164214"/>
                  </a:lnTo>
                  <a:lnTo>
                    <a:pt x="32692" y="1158485"/>
                  </a:lnTo>
                  <a:lnTo>
                    <a:pt x="26662" y="1152119"/>
                  </a:lnTo>
                  <a:lnTo>
                    <a:pt x="20948" y="1145116"/>
                  </a:lnTo>
                  <a:lnTo>
                    <a:pt x="15870" y="1137795"/>
                  </a:lnTo>
                  <a:lnTo>
                    <a:pt x="11426" y="1129837"/>
                  </a:lnTo>
                  <a:lnTo>
                    <a:pt x="9522" y="1125700"/>
                  </a:lnTo>
                  <a:lnTo>
                    <a:pt x="7935" y="1121562"/>
                  </a:lnTo>
                  <a:lnTo>
                    <a:pt x="6031" y="1117105"/>
                  </a:lnTo>
                  <a:lnTo>
                    <a:pt x="4444" y="1112967"/>
                  </a:lnTo>
                  <a:lnTo>
                    <a:pt x="3491" y="1108193"/>
                  </a:lnTo>
                  <a:lnTo>
                    <a:pt x="2222" y="1103737"/>
                  </a:lnTo>
                  <a:lnTo>
                    <a:pt x="1270" y="1098644"/>
                  </a:lnTo>
                  <a:lnTo>
                    <a:pt x="635" y="1092914"/>
                  </a:lnTo>
                  <a:lnTo>
                    <a:pt x="317" y="1087822"/>
                  </a:lnTo>
                  <a:lnTo>
                    <a:pt x="0" y="1082410"/>
                  </a:lnTo>
                  <a:lnTo>
                    <a:pt x="317" y="1077318"/>
                  </a:lnTo>
                  <a:lnTo>
                    <a:pt x="635" y="1071906"/>
                  </a:lnTo>
                  <a:lnTo>
                    <a:pt x="1270" y="1066814"/>
                  </a:lnTo>
                  <a:lnTo>
                    <a:pt x="1904" y="1062039"/>
                  </a:lnTo>
                  <a:lnTo>
                    <a:pt x="3174" y="1056946"/>
                  </a:lnTo>
                  <a:lnTo>
                    <a:pt x="4444" y="1052172"/>
                  </a:lnTo>
                  <a:lnTo>
                    <a:pt x="5713" y="1047079"/>
                  </a:lnTo>
                  <a:lnTo>
                    <a:pt x="7935" y="1042304"/>
                  </a:lnTo>
                  <a:lnTo>
                    <a:pt x="9839" y="1037530"/>
                  </a:lnTo>
                  <a:lnTo>
                    <a:pt x="12061" y="1033074"/>
                  </a:lnTo>
                  <a:lnTo>
                    <a:pt x="14283" y="1028936"/>
                  </a:lnTo>
                  <a:lnTo>
                    <a:pt x="17140" y="1024479"/>
                  </a:lnTo>
                  <a:lnTo>
                    <a:pt x="19996" y="1020341"/>
                  </a:lnTo>
                  <a:lnTo>
                    <a:pt x="23170" y="1016204"/>
                  </a:lnTo>
                  <a:lnTo>
                    <a:pt x="26344" y="1012384"/>
                  </a:lnTo>
                  <a:lnTo>
                    <a:pt x="29518" y="1008564"/>
                  </a:lnTo>
                  <a:lnTo>
                    <a:pt x="33327" y="1005063"/>
                  </a:lnTo>
                  <a:lnTo>
                    <a:pt x="37136" y="1001562"/>
                  </a:lnTo>
                  <a:lnTo>
                    <a:pt x="40945" y="998379"/>
                  </a:lnTo>
                  <a:lnTo>
                    <a:pt x="45388" y="995514"/>
                  </a:lnTo>
                  <a:lnTo>
                    <a:pt x="49514" y="992649"/>
                  </a:lnTo>
                  <a:lnTo>
                    <a:pt x="53640" y="989784"/>
                  </a:lnTo>
                  <a:lnTo>
                    <a:pt x="58401" y="987556"/>
                  </a:lnTo>
                  <a:lnTo>
                    <a:pt x="63162" y="985328"/>
                  </a:lnTo>
                  <a:lnTo>
                    <a:pt x="68241" y="983418"/>
                  </a:lnTo>
                  <a:lnTo>
                    <a:pt x="73002" y="981827"/>
                  </a:lnTo>
                  <a:lnTo>
                    <a:pt x="78398" y="980235"/>
                  </a:lnTo>
                  <a:lnTo>
                    <a:pt x="83476" y="978644"/>
                  </a:lnTo>
                  <a:lnTo>
                    <a:pt x="873165" y="811853"/>
                  </a:lnTo>
                  <a:lnTo>
                    <a:pt x="878561" y="810898"/>
                  </a:lnTo>
                  <a:lnTo>
                    <a:pt x="883639" y="810262"/>
                  </a:lnTo>
                  <a:lnTo>
                    <a:pt x="889353" y="809944"/>
                  </a:lnTo>
                  <a:lnTo>
                    <a:pt x="894431" y="809625"/>
                  </a:lnTo>
                  <a:close/>
                  <a:moveTo>
                    <a:pt x="858838" y="565150"/>
                  </a:moveTo>
                  <a:lnTo>
                    <a:pt x="840146" y="566424"/>
                  </a:lnTo>
                  <a:lnTo>
                    <a:pt x="821454" y="568016"/>
                  </a:lnTo>
                  <a:lnTo>
                    <a:pt x="802762" y="570244"/>
                  </a:lnTo>
                  <a:lnTo>
                    <a:pt x="784387" y="572155"/>
                  </a:lnTo>
                  <a:lnTo>
                    <a:pt x="747320" y="576930"/>
                  </a:lnTo>
                  <a:lnTo>
                    <a:pt x="710253" y="582343"/>
                  </a:lnTo>
                  <a:lnTo>
                    <a:pt x="673185" y="588074"/>
                  </a:lnTo>
                  <a:lnTo>
                    <a:pt x="636435" y="594442"/>
                  </a:lnTo>
                  <a:lnTo>
                    <a:pt x="600001" y="600809"/>
                  </a:lnTo>
                  <a:lnTo>
                    <a:pt x="563251" y="607814"/>
                  </a:lnTo>
                  <a:lnTo>
                    <a:pt x="526818" y="614818"/>
                  </a:lnTo>
                  <a:lnTo>
                    <a:pt x="490384" y="622778"/>
                  </a:lnTo>
                  <a:lnTo>
                    <a:pt x="453950" y="630737"/>
                  </a:lnTo>
                  <a:lnTo>
                    <a:pt x="417200" y="639652"/>
                  </a:lnTo>
                  <a:lnTo>
                    <a:pt x="381083" y="648249"/>
                  </a:lnTo>
                  <a:lnTo>
                    <a:pt x="344967" y="657800"/>
                  </a:lnTo>
                  <a:lnTo>
                    <a:pt x="326908" y="662894"/>
                  </a:lnTo>
                  <a:lnTo>
                    <a:pt x="308850" y="667988"/>
                  </a:lnTo>
                  <a:lnTo>
                    <a:pt x="291108" y="673401"/>
                  </a:lnTo>
                  <a:lnTo>
                    <a:pt x="273050" y="679450"/>
                  </a:lnTo>
                  <a:lnTo>
                    <a:pt x="292059" y="677858"/>
                  </a:lnTo>
                  <a:lnTo>
                    <a:pt x="310434" y="676266"/>
                  </a:lnTo>
                  <a:lnTo>
                    <a:pt x="329126" y="674038"/>
                  </a:lnTo>
                  <a:lnTo>
                    <a:pt x="347501" y="672127"/>
                  </a:lnTo>
                  <a:lnTo>
                    <a:pt x="384885" y="667352"/>
                  </a:lnTo>
                  <a:lnTo>
                    <a:pt x="421952" y="661939"/>
                  </a:lnTo>
                  <a:lnTo>
                    <a:pt x="458703" y="656527"/>
                  </a:lnTo>
                  <a:lnTo>
                    <a:pt x="495453" y="650159"/>
                  </a:lnTo>
                  <a:lnTo>
                    <a:pt x="532203" y="643791"/>
                  </a:lnTo>
                  <a:lnTo>
                    <a:pt x="568637" y="636787"/>
                  </a:lnTo>
                  <a:lnTo>
                    <a:pt x="605387" y="629464"/>
                  </a:lnTo>
                  <a:lnTo>
                    <a:pt x="642138" y="621504"/>
                  </a:lnTo>
                  <a:lnTo>
                    <a:pt x="678254" y="613545"/>
                  </a:lnTo>
                  <a:lnTo>
                    <a:pt x="714688" y="604948"/>
                  </a:lnTo>
                  <a:lnTo>
                    <a:pt x="750805" y="596034"/>
                  </a:lnTo>
                  <a:lnTo>
                    <a:pt x="786921" y="586482"/>
                  </a:lnTo>
                  <a:lnTo>
                    <a:pt x="804980" y="581706"/>
                  </a:lnTo>
                  <a:lnTo>
                    <a:pt x="823038" y="576294"/>
                  </a:lnTo>
                  <a:lnTo>
                    <a:pt x="841096" y="570881"/>
                  </a:lnTo>
                  <a:lnTo>
                    <a:pt x="858838" y="565150"/>
                  </a:lnTo>
                  <a:close/>
                  <a:moveTo>
                    <a:pt x="894431" y="506412"/>
                  </a:moveTo>
                  <a:lnTo>
                    <a:pt x="899509" y="506412"/>
                  </a:lnTo>
                  <a:lnTo>
                    <a:pt x="904905" y="507046"/>
                  </a:lnTo>
                  <a:lnTo>
                    <a:pt x="909666" y="507363"/>
                  </a:lnTo>
                  <a:lnTo>
                    <a:pt x="915062" y="508314"/>
                  </a:lnTo>
                  <a:lnTo>
                    <a:pt x="919823" y="509265"/>
                  </a:lnTo>
                  <a:lnTo>
                    <a:pt x="924901" y="511167"/>
                  </a:lnTo>
                  <a:lnTo>
                    <a:pt x="929662" y="512435"/>
                  </a:lnTo>
                  <a:lnTo>
                    <a:pt x="934423" y="514336"/>
                  </a:lnTo>
                  <a:lnTo>
                    <a:pt x="939184" y="516238"/>
                  </a:lnTo>
                  <a:lnTo>
                    <a:pt x="943628" y="518457"/>
                  </a:lnTo>
                  <a:lnTo>
                    <a:pt x="948071" y="520676"/>
                  </a:lnTo>
                  <a:lnTo>
                    <a:pt x="952198" y="523528"/>
                  </a:lnTo>
                  <a:lnTo>
                    <a:pt x="956324" y="526381"/>
                  </a:lnTo>
                  <a:lnTo>
                    <a:pt x="960450" y="529551"/>
                  </a:lnTo>
                  <a:lnTo>
                    <a:pt x="964259" y="532720"/>
                  </a:lnTo>
                  <a:lnTo>
                    <a:pt x="968068" y="536207"/>
                  </a:lnTo>
                  <a:lnTo>
                    <a:pt x="971876" y="539694"/>
                  </a:lnTo>
                  <a:lnTo>
                    <a:pt x="975050" y="543497"/>
                  </a:lnTo>
                  <a:lnTo>
                    <a:pt x="978224" y="547618"/>
                  </a:lnTo>
                  <a:lnTo>
                    <a:pt x="981081" y="551421"/>
                  </a:lnTo>
                  <a:lnTo>
                    <a:pt x="984255" y="555859"/>
                  </a:lnTo>
                  <a:lnTo>
                    <a:pt x="986794" y="560296"/>
                  </a:lnTo>
                  <a:lnTo>
                    <a:pt x="989016" y="564734"/>
                  </a:lnTo>
                  <a:lnTo>
                    <a:pt x="991238" y="569805"/>
                  </a:lnTo>
                  <a:lnTo>
                    <a:pt x="993142" y="574560"/>
                  </a:lnTo>
                  <a:lnTo>
                    <a:pt x="995047" y="579314"/>
                  </a:lnTo>
                  <a:lnTo>
                    <a:pt x="996634" y="584703"/>
                  </a:lnTo>
                  <a:lnTo>
                    <a:pt x="997903" y="589774"/>
                  </a:lnTo>
                  <a:lnTo>
                    <a:pt x="998855" y="595163"/>
                  </a:lnTo>
                  <a:lnTo>
                    <a:pt x="999490" y="600551"/>
                  </a:lnTo>
                  <a:lnTo>
                    <a:pt x="999808" y="605939"/>
                  </a:lnTo>
                  <a:lnTo>
                    <a:pt x="1000125" y="611011"/>
                  </a:lnTo>
                  <a:lnTo>
                    <a:pt x="999808" y="616399"/>
                  </a:lnTo>
                  <a:lnTo>
                    <a:pt x="999490" y="621471"/>
                  </a:lnTo>
                  <a:lnTo>
                    <a:pt x="998855" y="626225"/>
                  </a:lnTo>
                  <a:lnTo>
                    <a:pt x="998221" y="631614"/>
                  </a:lnTo>
                  <a:lnTo>
                    <a:pt x="996951" y="636368"/>
                  </a:lnTo>
                  <a:lnTo>
                    <a:pt x="995681" y="641440"/>
                  </a:lnTo>
                  <a:lnTo>
                    <a:pt x="993777" y="646194"/>
                  </a:lnTo>
                  <a:lnTo>
                    <a:pt x="992190" y="651265"/>
                  </a:lnTo>
                  <a:lnTo>
                    <a:pt x="990286" y="655703"/>
                  </a:lnTo>
                  <a:lnTo>
                    <a:pt x="988064" y="660140"/>
                  </a:lnTo>
                  <a:lnTo>
                    <a:pt x="985525" y="664578"/>
                  </a:lnTo>
                  <a:lnTo>
                    <a:pt x="982985" y="668699"/>
                  </a:lnTo>
                  <a:lnTo>
                    <a:pt x="979811" y="672819"/>
                  </a:lnTo>
                  <a:lnTo>
                    <a:pt x="976955" y="676940"/>
                  </a:lnTo>
                  <a:lnTo>
                    <a:pt x="973781" y="680743"/>
                  </a:lnTo>
                  <a:lnTo>
                    <a:pt x="970289" y="684547"/>
                  </a:lnTo>
                  <a:lnTo>
                    <a:pt x="966798" y="688350"/>
                  </a:lnTo>
                  <a:lnTo>
                    <a:pt x="962989" y="691520"/>
                  </a:lnTo>
                  <a:lnTo>
                    <a:pt x="959181" y="694690"/>
                  </a:lnTo>
                  <a:lnTo>
                    <a:pt x="954737" y="697859"/>
                  </a:lnTo>
                  <a:lnTo>
                    <a:pt x="950611" y="700712"/>
                  </a:lnTo>
                  <a:lnTo>
                    <a:pt x="945850" y="703248"/>
                  </a:lnTo>
                  <a:lnTo>
                    <a:pt x="941406" y="705467"/>
                  </a:lnTo>
                  <a:lnTo>
                    <a:pt x="936963" y="707685"/>
                  </a:lnTo>
                  <a:lnTo>
                    <a:pt x="931884" y="709904"/>
                  </a:lnTo>
                  <a:lnTo>
                    <a:pt x="927123" y="711489"/>
                  </a:lnTo>
                  <a:lnTo>
                    <a:pt x="921727" y="713074"/>
                  </a:lnTo>
                  <a:lnTo>
                    <a:pt x="916649" y="714342"/>
                  </a:lnTo>
                  <a:lnTo>
                    <a:pt x="126960" y="880431"/>
                  </a:lnTo>
                  <a:lnTo>
                    <a:pt x="121247" y="881382"/>
                  </a:lnTo>
                  <a:lnTo>
                    <a:pt x="115851" y="882016"/>
                  </a:lnTo>
                  <a:lnTo>
                    <a:pt x="110455" y="882333"/>
                  </a:lnTo>
                  <a:lnTo>
                    <a:pt x="105059" y="882650"/>
                  </a:lnTo>
                  <a:lnTo>
                    <a:pt x="100298" y="882333"/>
                  </a:lnTo>
                  <a:lnTo>
                    <a:pt x="95855" y="882016"/>
                  </a:lnTo>
                  <a:lnTo>
                    <a:pt x="86967" y="881065"/>
                  </a:lnTo>
                  <a:lnTo>
                    <a:pt x="78398" y="879164"/>
                  </a:lnTo>
                  <a:lnTo>
                    <a:pt x="70145" y="876628"/>
                  </a:lnTo>
                  <a:lnTo>
                    <a:pt x="61575" y="873458"/>
                  </a:lnTo>
                  <a:lnTo>
                    <a:pt x="53640" y="869338"/>
                  </a:lnTo>
                  <a:lnTo>
                    <a:pt x="46340" y="864900"/>
                  </a:lnTo>
                  <a:lnTo>
                    <a:pt x="39358" y="859512"/>
                  </a:lnTo>
                  <a:lnTo>
                    <a:pt x="32692" y="853806"/>
                  </a:lnTo>
                  <a:lnTo>
                    <a:pt x="26662" y="847150"/>
                  </a:lnTo>
                  <a:lnTo>
                    <a:pt x="20948" y="840494"/>
                  </a:lnTo>
                  <a:lnTo>
                    <a:pt x="15870" y="833204"/>
                  </a:lnTo>
                  <a:lnTo>
                    <a:pt x="11426" y="825279"/>
                  </a:lnTo>
                  <a:lnTo>
                    <a:pt x="9522" y="821159"/>
                  </a:lnTo>
                  <a:lnTo>
                    <a:pt x="7935" y="817038"/>
                  </a:lnTo>
                  <a:lnTo>
                    <a:pt x="6031" y="812601"/>
                  </a:lnTo>
                  <a:lnTo>
                    <a:pt x="4444" y="808480"/>
                  </a:lnTo>
                  <a:lnTo>
                    <a:pt x="3491" y="804043"/>
                  </a:lnTo>
                  <a:lnTo>
                    <a:pt x="2222" y="799288"/>
                  </a:lnTo>
                  <a:lnTo>
                    <a:pt x="1270" y="794217"/>
                  </a:lnTo>
                  <a:lnTo>
                    <a:pt x="635" y="788511"/>
                  </a:lnTo>
                  <a:lnTo>
                    <a:pt x="317" y="783440"/>
                  </a:lnTo>
                  <a:lnTo>
                    <a:pt x="0" y="778052"/>
                  </a:lnTo>
                  <a:lnTo>
                    <a:pt x="317" y="772980"/>
                  </a:lnTo>
                  <a:lnTo>
                    <a:pt x="635" y="767909"/>
                  </a:lnTo>
                  <a:lnTo>
                    <a:pt x="1270" y="762520"/>
                  </a:lnTo>
                  <a:lnTo>
                    <a:pt x="1904" y="757766"/>
                  </a:lnTo>
                  <a:lnTo>
                    <a:pt x="3174" y="752694"/>
                  </a:lnTo>
                  <a:lnTo>
                    <a:pt x="4444" y="747940"/>
                  </a:lnTo>
                  <a:lnTo>
                    <a:pt x="5713" y="742868"/>
                  </a:lnTo>
                  <a:lnTo>
                    <a:pt x="7935" y="738114"/>
                  </a:lnTo>
                  <a:lnTo>
                    <a:pt x="9839" y="733676"/>
                  </a:lnTo>
                  <a:lnTo>
                    <a:pt x="12061" y="728922"/>
                  </a:lnTo>
                  <a:lnTo>
                    <a:pt x="14283" y="724801"/>
                  </a:lnTo>
                  <a:lnTo>
                    <a:pt x="17140" y="720047"/>
                  </a:lnTo>
                  <a:lnTo>
                    <a:pt x="19996" y="716243"/>
                  </a:lnTo>
                  <a:lnTo>
                    <a:pt x="23170" y="712123"/>
                  </a:lnTo>
                  <a:lnTo>
                    <a:pt x="26344" y="708319"/>
                  </a:lnTo>
                  <a:lnTo>
                    <a:pt x="29518" y="704516"/>
                  </a:lnTo>
                  <a:lnTo>
                    <a:pt x="33327" y="701029"/>
                  </a:lnTo>
                  <a:lnTo>
                    <a:pt x="37136" y="697859"/>
                  </a:lnTo>
                  <a:lnTo>
                    <a:pt x="40945" y="694373"/>
                  </a:lnTo>
                  <a:lnTo>
                    <a:pt x="45388" y="691520"/>
                  </a:lnTo>
                  <a:lnTo>
                    <a:pt x="49514" y="688667"/>
                  </a:lnTo>
                  <a:lnTo>
                    <a:pt x="53640" y="686132"/>
                  </a:lnTo>
                  <a:lnTo>
                    <a:pt x="58401" y="683596"/>
                  </a:lnTo>
                  <a:lnTo>
                    <a:pt x="63162" y="681377"/>
                  </a:lnTo>
                  <a:lnTo>
                    <a:pt x="68241" y="679475"/>
                  </a:lnTo>
                  <a:lnTo>
                    <a:pt x="73002" y="677891"/>
                  </a:lnTo>
                  <a:lnTo>
                    <a:pt x="78398" y="676306"/>
                  </a:lnTo>
                  <a:lnTo>
                    <a:pt x="83476" y="675038"/>
                  </a:lnTo>
                  <a:lnTo>
                    <a:pt x="873165" y="508631"/>
                  </a:lnTo>
                  <a:lnTo>
                    <a:pt x="878561" y="507680"/>
                  </a:lnTo>
                  <a:lnTo>
                    <a:pt x="883639" y="507046"/>
                  </a:lnTo>
                  <a:lnTo>
                    <a:pt x="889353" y="506729"/>
                  </a:lnTo>
                  <a:lnTo>
                    <a:pt x="894431" y="506412"/>
                  </a:lnTo>
                  <a:close/>
                  <a:moveTo>
                    <a:pt x="858838" y="261937"/>
                  </a:moveTo>
                  <a:lnTo>
                    <a:pt x="840146" y="263529"/>
                  </a:lnTo>
                  <a:lnTo>
                    <a:pt x="821454" y="265439"/>
                  </a:lnTo>
                  <a:lnTo>
                    <a:pt x="802762" y="267031"/>
                  </a:lnTo>
                  <a:lnTo>
                    <a:pt x="784387" y="269260"/>
                  </a:lnTo>
                  <a:lnTo>
                    <a:pt x="747320" y="273717"/>
                  </a:lnTo>
                  <a:lnTo>
                    <a:pt x="710253" y="279448"/>
                  </a:lnTo>
                  <a:lnTo>
                    <a:pt x="673185" y="284861"/>
                  </a:lnTo>
                  <a:lnTo>
                    <a:pt x="636435" y="291229"/>
                  </a:lnTo>
                  <a:lnTo>
                    <a:pt x="600001" y="297596"/>
                  </a:lnTo>
                  <a:lnTo>
                    <a:pt x="563251" y="304601"/>
                  </a:lnTo>
                  <a:lnTo>
                    <a:pt x="526818" y="312242"/>
                  </a:lnTo>
                  <a:lnTo>
                    <a:pt x="490384" y="319565"/>
                  </a:lnTo>
                  <a:lnTo>
                    <a:pt x="453950" y="327843"/>
                  </a:lnTo>
                  <a:lnTo>
                    <a:pt x="417200" y="336439"/>
                  </a:lnTo>
                  <a:lnTo>
                    <a:pt x="381083" y="345354"/>
                  </a:lnTo>
                  <a:lnTo>
                    <a:pt x="344967" y="354905"/>
                  </a:lnTo>
                  <a:lnTo>
                    <a:pt x="326908" y="360000"/>
                  </a:lnTo>
                  <a:lnTo>
                    <a:pt x="308850" y="365094"/>
                  </a:lnTo>
                  <a:lnTo>
                    <a:pt x="291108" y="370825"/>
                  </a:lnTo>
                  <a:lnTo>
                    <a:pt x="273050" y="376237"/>
                  </a:lnTo>
                  <a:lnTo>
                    <a:pt x="292059" y="374964"/>
                  </a:lnTo>
                  <a:lnTo>
                    <a:pt x="310434" y="373372"/>
                  </a:lnTo>
                  <a:lnTo>
                    <a:pt x="329126" y="371461"/>
                  </a:lnTo>
                  <a:lnTo>
                    <a:pt x="347501" y="369233"/>
                  </a:lnTo>
                  <a:lnTo>
                    <a:pt x="384885" y="364457"/>
                  </a:lnTo>
                  <a:lnTo>
                    <a:pt x="421952" y="359363"/>
                  </a:lnTo>
                  <a:lnTo>
                    <a:pt x="458703" y="353314"/>
                  </a:lnTo>
                  <a:lnTo>
                    <a:pt x="495453" y="347264"/>
                  </a:lnTo>
                  <a:lnTo>
                    <a:pt x="532203" y="340578"/>
                  </a:lnTo>
                  <a:lnTo>
                    <a:pt x="568637" y="333892"/>
                  </a:lnTo>
                  <a:lnTo>
                    <a:pt x="605387" y="326251"/>
                  </a:lnTo>
                  <a:lnTo>
                    <a:pt x="642138" y="318610"/>
                  </a:lnTo>
                  <a:lnTo>
                    <a:pt x="678254" y="310650"/>
                  </a:lnTo>
                  <a:lnTo>
                    <a:pt x="714688" y="302054"/>
                  </a:lnTo>
                  <a:lnTo>
                    <a:pt x="750805" y="293139"/>
                  </a:lnTo>
                  <a:lnTo>
                    <a:pt x="786921" y="283269"/>
                  </a:lnTo>
                  <a:lnTo>
                    <a:pt x="804980" y="278493"/>
                  </a:lnTo>
                  <a:lnTo>
                    <a:pt x="823038" y="273081"/>
                  </a:lnTo>
                  <a:lnTo>
                    <a:pt x="841096" y="267668"/>
                  </a:lnTo>
                  <a:lnTo>
                    <a:pt x="858838" y="261937"/>
                  </a:lnTo>
                  <a:close/>
                  <a:moveTo>
                    <a:pt x="894431" y="201612"/>
                  </a:moveTo>
                  <a:lnTo>
                    <a:pt x="899509" y="201612"/>
                  </a:lnTo>
                  <a:lnTo>
                    <a:pt x="904905" y="202249"/>
                  </a:lnTo>
                  <a:lnTo>
                    <a:pt x="909666" y="202567"/>
                  </a:lnTo>
                  <a:lnTo>
                    <a:pt x="915062" y="203522"/>
                  </a:lnTo>
                  <a:lnTo>
                    <a:pt x="919823" y="204795"/>
                  </a:lnTo>
                  <a:lnTo>
                    <a:pt x="924901" y="206068"/>
                  </a:lnTo>
                  <a:lnTo>
                    <a:pt x="929662" y="207660"/>
                  </a:lnTo>
                  <a:lnTo>
                    <a:pt x="934423" y="209570"/>
                  </a:lnTo>
                  <a:lnTo>
                    <a:pt x="939184" y="211480"/>
                  </a:lnTo>
                  <a:lnTo>
                    <a:pt x="943628" y="213708"/>
                  </a:lnTo>
                  <a:lnTo>
                    <a:pt x="948071" y="216254"/>
                  </a:lnTo>
                  <a:lnTo>
                    <a:pt x="952198" y="218801"/>
                  </a:lnTo>
                  <a:lnTo>
                    <a:pt x="956324" y="221665"/>
                  </a:lnTo>
                  <a:lnTo>
                    <a:pt x="960450" y="224848"/>
                  </a:lnTo>
                  <a:lnTo>
                    <a:pt x="964259" y="228031"/>
                  </a:lnTo>
                  <a:lnTo>
                    <a:pt x="968068" y="231533"/>
                  </a:lnTo>
                  <a:lnTo>
                    <a:pt x="971876" y="235034"/>
                  </a:lnTo>
                  <a:lnTo>
                    <a:pt x="975050" y="238854"/>
                  </a:lnTo>
                  <a:lnTo>
                    <a:pt x="978224" y="242992"/>
                  </a:lnTo>
                  <a:lnTo>
                    <a:pt x="981081" y="246811"/>
                  </a:lnTo>
                  <a:lnTo>
                    <a:pt x="984255" y="251586"/>
                  </a:lnTo>
                  <a:lnTo>
                    <a:pt x="986794" y="255724"/>
                  </a:lnTo>
                  <a:lnTo>
                    <a:pt x="989016" y="260180"/>
                  </a:lnTo>
                  <a:lnTo>
                    <a:pt x="991238" y="265273"/>
                  </a:lnTo>
                  <a:lnTo>
                    <a:pt x="993142" y="270047"/>
                  </a:lnTo>
                  <a:lnTo>
                    <a:pt x="995047" y="275140"/>
                  </a:lnTo>
                  <a:lnTo>
                    <a:pt x="996634" y="280233"/>
                  </a:lnTo>
                  <a:lnTo>
                    <a:pt x="997903" y="285326"/>
                  </a:lnTo>
                  <a:lnTo>
                    <a:pt x="998855" y="290737"/>
                  </a:lnTo>
                  <a:lnTo>
                    <a:pt x="999490" y="296148"/>
                  </a:lnTo>
                  <a:lnTo>
                    <a:pt x="999808" y="301559"/>
                  </a:lnTo>
                  <a:lnTo>
                    <a:pt x="1000125" y="306652"/>
                  </a:lnTo>
                  <a:lnTo>
                    <a:pt x="999808" y="312063"/>
                  </a:lnTo>
                  <a:lnTo>
                    <a:pt x="999490" y="317156"/>
                  </a:lnTo>
                  <a:lnTo>
                    <a:pt x="998855" y="322249"/>
                  </a:lnTo>
                  <a:lnTo>
                    <a:pt x="998221" y="327342"/>
                  </a:lnTo>
                  <a:lnTo>
                    <a:pt x="996951" y="332116"/>
                  </a:lnTo>
                  <a:lnTo>
                    <a:pt x="995681" y="337209"/>
                  </a:lnTo>
                  <a:lnTo>
                    <a:pt x="993777" y="341984"/>
                  </a:lnTo>
                  <a:lnTo>
                    <a:pt x="992190" y="347076"/>
                  </a:lnTo>
                  <a:lnTo>
                    <a:pt x="990286" y="351533"/>
                  </a:lnTo>
                  <a:lnTo>
                    <a:pt x="988064" y="355989"/>
                  </a:lnTo>
                  <a:lnTo>
                    <a:pt x="985525" y="360445"/>
                  </a:lnTo>
                  <a:lnTo>
                    <a:pt x="982985" y="364583"/>
                  </a:lnTo>
                  <a:lnTo>
                    <a:pt x="979811" y="369039"/>
                  </a:lnTo>
                  <a:lnTo>
                    <a:pt x="976955" y="372859"/>
                  </a:lnTo>
                  <a:lnTo>
                    <a:pt x="973781" y="376679"/>
                  </a:lnTo>
                  <a:lnTo>
                    <a:pt x="970289" y="380817"/>
                  </a:lnTo>
                  <a:lnTo>
                    <a:pt x="966798" y="384318"/>
                  </a:lnTo>
                  <a:lnTo>
                    <a:pt x="962989" y="387501"/>
                  </a:lnTo>
                  <a:lnTo>
                    <a:pt x="959181" y="390684"/>
                  </a:lnTo>
                  <a:lnTo>
                    <a:pt x="954737" y="393867"/>
                  </a:lnTo>
                  <a:lnTo>
                    <a:pt x="950611" y="396732"/>
                  </a:lnTo>
                  <a:lnTo>
                    <a:pt x="945850" y="399278"/>
                  </a:lnTo>
                  <a:lnTo>
                    <a:pt x="941406" y="401506"/>
                  </a:lnTo>
                  <a:lnTo>
                    <a:pt x="936963" y="403734"/>
                  </a:lnTo>
                  <a:lnTo>
                    <a:pt x="931884" y="405962"/>
                  </a:lnTo>
                  <a:lnTo>
                    <a:pt x="927123" y="407554"/>
                  </a:lnTo>
                  <a:lnTo>
                    <a:pt x="921727" y="409145"/>
                  </a:lnTo>
                  <a:lnTo>
                    <a:pt x="916649" y="410419"/>
                  </a:lnTo>
                  <a:lnTo>
                    <a:pt x="126960" y="577209"/>
                  </a:lnTo>
                  <a:lnTo>
                    <a:pt x="121247" y="578164"/>
                  </a:lnTo>
                  <a:lnTo>
                    <a:pt x="115851" y="578801"/>
                  </a:lnTo>
                  <a:lnTo>
                    <a:pt x="110455" y="579119"/>
                  </a:lnTo>
                  <a:lnTo>
                    <a:pt x="105059" y="579437"/>
                  </a:lnTo>
                  <a:lnTo>
                    <a:pt x="100298" y="579119"/>
                  </a:lnTo>
                  <a:lnTo>
                    <a:pt x="95855" y="578801"/>
                  </a:lnTo>
                  <a:lnTo>
                    <a:pt x="86967" y="577846"/>
                  </a:lnTo>
                  <a:lnTo>
                    <a:pt x="78398" y="575936"/>
                  </a:lnTo>
                  <a:lnTo>
                    <a:pt x="70145" y="573389"/>
                  </a:lnTo>
                  <a:lnTo>
                    <a:pt x="61575" y="570206"/>
                  </a:lnTo>
                  <a:lnTo>
                    <a:pt x="53640" y="566069"/>
                  </a:lnTo>
                  <a:lnTo>
                    <a:pt x="46340" y="561612"/>
                  </a:lnTo>
                  <a:lnTo>
                    <a:pt x="39358" y="556201"/>
                  </a:lnTo>
                  <a:lnTo>
                    <a:pt x="32692" y="550472"/>
                  </a:lnTo>
                  <a:lnTo>
                    <a:pt x="26662" y="543787"/>
                  </a:lnTo>
                  <a:lnTo>
                    <a:pt x="20948" y="537103"/>
                  </a:lnTo>
                  <a:lnTo>
                    <a:pt x="15870" y="529782"/>
                  </a:lnTo>
                  <a:lnTo>
                    <a:pt x="11426" y="522143"/>
                  </a:lnTo>
                  <a:lnTo>
                    <a:pt x="9522" y="517687"/>
                  </a:lnTo>
                  <a:lnTo>
                    <a:pt x="7935" y="513549"/>
                  </a:lnTo>
                  <a:lnTo>
                    <a:pt x="6031" y="509092"/>
                  </a:lnTo>
                  <a:lnTo>
                    <a:pt x="4444" y="504954"/>
                  </a:lnTo>
                  <a:lnTo>
                    <a:pt x="3491" y="500498"/>
                  </a:lnTo>
                  <a:lnTo>
                    <a:pt x="2222" y="495724"/>
                  </a:lnTo>
                  <a:lnTo>
                    <a:pt x="1270" y="490631"/>
                  </a:lnTo>
                  <a:lnTo>
                    <a:pt x="635" y="484901"/>
                  </a:lnTo>
                  <a:lnTo>
                    <a:pt x="317" y="479809"/>
                  </a:lnTo>
                  <a:lnTo>
                    <a:pt x="0" y="474397"/>
                  </a:lnTo>
                  <a:lnTo>
                    <a:pt x="317" y="469305"/>
                  </a:lnTo>
                  <a:lnTo>
                    <a:pt x="635" y="464212"/>
                  </a:lnTo>
                  <a:lnTo>
                    <a:pt x="1270" y="458801"/>
                  </a:lnTo>
                  <a:lnTo>
                    <a:pt x="1904" y="454026"/>
                  </a:lnTo>
                  <a:lnTo>
                    <a:pt x="3174" y="448933"/>
                  </a:lnTo>
                  <a:lnTo>
                    <a:pt x="4444" y="444159"/>
                  </a:lnTo>
                  <a:lnTo>
                    <a:pt x="5713" y="439066"/>
                  </a:lnTo>
                  <a:lnTo>
                    <a:pt x="7935" y="434291"/>
                  </a:lnTo>
                  <a:lnTo>
                    <a:pt x="9839" y="429835"/>
                  </a:lnTo>
                  <a:lnTo>
                    <a:pt x="12061" y="425061"/>
                  </a:lnTo>
                  <a:lnTo>
                    <a:pt x="14283" y="420923"/>
                  </a:lnTo>
                  <a:lnTo>
                    <a:pt x="17140" y="416466"/>
                  </a:lnTo>
                  <a:lnTo>
                    <a:pt x="19996" y="412328"/>
                  </a:lnTo>
                  <a:lnTo>
                    <a:pt x="23170" y="408191"/>
                  </a:lnTo>
                  <a:lnTo>
                    <a:pt x="26344" y="404689"/>
                  </a:lnTo>
                  <a:lnTo>
                    <a:pt x="29518" y="400551"/>
                  </a:lnTo>
                  <a:lnTo>
                    <a:pt x="33327" y="397050"/>
                  </a:lnTo>
                  <a:lnTo>
                    <a:pt x="37136" y="393867"/>
                  </a:lnTo>
                  <a:lnTo>
                    <a:pt x="40945" y="390366"/>
                  </a:lnTo>
                  <a:lnTo>
                    <a:pt x="45388" y="387501"/>
                  </a:lnTo>
                  <a:lnTo>
                    <a:pt x="49514" y="384636"/>
                  </a:lnTo>
                  <a:lnTo>
                    <a:pt x="53640" y="382090"/>
                  </a:lnTo>
                  <a:lnTo>
                    <a:pt x="58401" y="379543"/>
                  </a:lnTo>
                  <a:lnTo>
                    <a:pt x="63162" y="377315"/>
                  </a:lnTo>
                  <a:lnTo>
                    <a:pt x="68241" y="375405"/>
                  </a:lnTo>
                  <a:lnTo>
                    <a:pt x="73002" y="373814"/>
                  </a:lnTo>
                  <a:lnTo>
                    <a:pt x="78398" y="372222"/>
                  </a:lnTo>
                  <a:lnTo>
                    <a:pt x="83476" y="370949"/>
                  </a:lnTo>
                  <a:lnTo>
                    <a:pt x="873165" y="204159"/>
                  </a:lnTo>
                  <a:lnTo>
                    <a:pt x="878561" y="202885"/>
                  </a:lnTo>
                  <a:lnTo>
                    <a:pt x="883639" y="202249"/>
                  </a:lnTo>
                  <a:lnTo>
                    <a:pt x="889353" y="201931"/>
                  </a:lnTo>
                  <a:lnTo>
                    <a:pt x="894431" y="201612"/>
                  </a:lnTo>
                  <a:close/>
                  <a:moveTo>
                    <a:pt x="462024" y="0"/>
                  </a:moveTo>
                  <a:lnTo>
                    <a:pt x="467419" y="0"/>
                  </a:lnTo>
                  <a:lnTo>
                    <a:pt x="472496" y="0"/>
                  </a:lnTo>
                  <a:lnTo>
                    <a:pt x="477891" y="318"/>
                  </a:lnTo>
                  <a:lnTo>
                    <a:pt x="482651" y="953"/>
                  </a:lnTo>
                  <a:lnTo>
                    <a:pt x="487728" y="1907"/>
                  </a:lnTo>
                  <a:lnTo>
                    <a:pt x="492805" y="2861"/>
                  </a:lnTo>
                  <a:lnTo>
                    <a:pt x="497565" y="4450"/>
                  </a:lnTo>
                  <a:lnTo>
                    <a:pt x="502642" y="6039"/>
                  </a:lnTo>
                  <a:lnTo>
                    <a:pt x="507402" y="7946"/>
                  </a:lnTo>
                  <a:lnTo>
                    <a:pt x="511844" y="9853"/>
                  </a:lnTo>
                  <a:lnTo>
                    <a:pt x="516604" y="12078"/>
                  </a:lnTo>
                  <a:lnTo>
                    <a:pt x="520729" y="14303"/>
                  </a:lnTo>
                  <a:lnTo>
                    <a:pt x="525172" y="17164"/>
                  </a:lnTo>
                  <a:lnTo>
                    <a:pt x="529297" y="20025"/>
                  </a:lnTo>
                  <a:lnTo>
                    <a:pt x="533105" y="22885"/>
                  </a:lnTo>
                  <a:lnTo>
                    <a:pt x="537230" y="26064"/>
                  </a:lnTo>
                  <a:lnTo>
                    <a:pt x="541038" y="29878"/>
                  </a:lnTo>
                  <a:lnTo>
                    <a:pt x="544529" y="33374"/>
                  </a:lnTo>
                  <a:lnTo>
                    <a:pt x="548019" y="36871"/>
                  </a:lnTo>
                  <a:lnTo>
                    <a:pt x="551193" y="41003"/>
                  </a:lnTo>
                  <a:lnTo>
                    <a:pt x="554049" y="45135"/>
                  </a:lnTo>
                  <a:lnTo>
                    <a:pt x="556904" y="49267"/>
                  </a:lnTo>
                  <a:lnTo>
                    <a:pt x="559760" y="54035"/>
                  </a:lnTo>
                  <a:lnTo>
                    <a:pt x="561982" y="58484"/>
                  </a:lnTo>
                  <a:lnTo>
                    <a:pt x="564203" y="63252"/>
                  </a:lnTo>
                  <a:lnTo>
                    <a:pt x="566107" y="68020"/>
                  </a:lnTo>
                  <a:lnTo>
                    <a:pt x="567693" y="73106"/>
                  </a:lnTo>
                  <a:lnTo>
                    <a:pt x="569280" y="78191"/>
                  </a:lnTo>
                  <a:lnTo>
                    <a:pt x="570549" y="83595"/>
                  </a:lnTo>
                  <a:lnTo>
                    <a:pt x="571819" y="88998"/>
                  </a:lnTo>
                  <a:lnTo>
                    <a:pt x="572453" y="94084"/>
                  </a:lnTo>
                  <a:lnTo>
                    <a:pt x="572771" y="99487"/>
                  </a:lnTo>
                  <a:lnTo>
                    <a:pt x="573088" y="104573"/>
                  </a:lnTo>
                  <a:lnTo>
                    <a:pt x="572771" y="109976"/>
                  </a:lnTo>
                  <a:lnTo>
                    <a:pt x="572453" y="115062"/>
                  </a:lnTo>
                  <a:lnTo>
                    <a:pt x="571819" y="120148"/>
                  </a:lnTo>
                  <a:lnTo>
                    <a:pt x="570867" y="125551"/>
                  </a:lnTo>
                  <a:lnTo>
                    <a:pt x="569597" y="130319"/>
                  </a:lnTo>
                  <a:lnTo>
                    <a:pt x="568328" y="135405"/>
                  </a:lnTo>
                  <a:lnTo>
                    <a:pt x="566741" y="140172"/>
                  </a:lnTo>
                  <a:lnTo>
                    <a:pt x="565155" y="144622"/>
                  </a:lnTo>
                  <a:lnTo>
                    <a:pt x="563251" y="149390"/>
                  </a:lnTo>
                  <a:lnTo>
                    <a:pt x="561030" y="153840"/>
                  </a:lnTo>
                  <a:lnTo>
                    <a:pt x="558174" y="158608"/>
                  </a:lnTo>
                  <a:lnTo>
                    <a:pt x="555635" y="162740"/>
                  </a:lnTo>
                  <a:lnTo>
                    <a:pt x="552779" y="166872"/>
                  </a:lnTo>
                  <a:lnTo>
                    <a:pt x="549923" y="171004"/>
                  </a:lnTo>
                  <a:lnTo>
                    <a:pt x="546433" y="174818"/>
                  </a:lnTo>
                  <a:lnTo>
                    <a:pt x="543259" y="178315"/>
                  </a:lnTo>
                  <a:lnTo>
                    <a:pt x="539769" y="182129"/>
                  </a:lnTo>
                  <a:lnTo>
                    <a:pt x="535644" y="185625"/>
                  </a:lnTo>
                  <a:lnTo>
                    <a:pt x="531836" y="188486"/>
                  </a:lnTo>
                  <a:lnTo>
                    <a:pt x="527711" y="191664"/>
                  </a:lnTo>
                  <a:lnTo>
                    <a:pt x="523268" y="194525"/>
                  </a:lnTo>
                  <a:lnTo>
                    <a:pt x="518825" y="197068"/>
                  </a:lnTo>
                  <a:lnTo>
                    <a:pt x="514383" y="199611"/>
                  </a:lnTo>
                  <a:lnTo>
                    <a:pt x="509623" y="201518"/>
                  </a:lnTo>
                  <a:lnTo>
                    <a:pt x="504863" y="204061"/>
                  </a:lnTo>
                  <a:lnTo>
                    <a:pt x="499786" y="205650"/>
                  </a:lnTo>
                  <a:lnTo>
                    <a:pt x="494709" y="206921"/>
                  </a:lnTo>
                  <a:lnTo>
                    <a:pt x="489632" y="208193"/>
                  </a:lnTo>
                  <a:lnTo>
                    <a:pt x="126930" y="284795"/>
                  </a:lnTo>
                  <a:lnTo>
                    <a:pt x="121218" y="285749"/>
                  </a:lnTo>
                  <a:lnTo>
                    <a:pt x="115823" y="286702"/>
                  </a:lnTo>
                  <a:lnTo>
                    <a:pt x="110429" y="287020"/>
                  </a:lnTo>
                  <a:lnTo>
                    <a:pt x="105034" y="287338"/>
                  </a:lnTo>
                  <a:lnTo>
                    <a:pt x="100275" y="287020"/>
                  </a:lnTo>
                  <a:lnTo>
                    <a:pt x="95832" y="286702"/>
                  </a:lnTo>
                  <a:lnTo>
                    <a:pt x="86947" y="285431"/>
                  </a:lnTo>
                  <a:lnTo>
                    <a:pt x="78379" y="283524"/>
                  </a:lnTo>
                  <a:lnTo>
                    <a:pt x="70129" y="280981"/>
                  </a:lnTo>
                  <a:lnTo>
                    <a:pt x="61561" y="277802"/>
                  </a:lnTo>
                  <a:lnTo>
                    <a:pt x="53628" y="273670"/>
                  </a:lnTo>
                  <a:lnTo>
                    <a:pt x="46329" y="268902"/>
                  </a:lnTo>
                  <a:lnTo>
                    <a:pt x="39348" y="264135"/>
                  </a:lnTo>
                  <a:lnTo>
                    <a:pt x="32684" y="258095"/>
                  </a:lnTo>
                  <a:lnTo>
                    <a:pt x="26655" y="251738"/>
                  </a:lnTo>
                  <a:lnTo>
                    <a:pt x="20943" y="244746"/>
                  </a:lnTo>
                  <a:lnTo>
                    <a:pt x="15866" y="237435"/>
                  </a:lnTo>
                  <a:lnTo>
                    <a:pt x="11424" y="229807"/>
                  </a:lnTo>
                  <a:lnTo>
                    <a:pt x="9520" y="225357"/>
                  </a:lnTo>
                  <a:lnTo>
                    <a:pt x="7933" y="221225"/>
                  </a:lnTo>
                  <a:lnTo>
                    <a:pt x="6029" y="217093"/>
                  </a:lnTo>
                  <a:lnTo>
                    <a:pt x="4443" y="212643"/>
                  </a:lnTo>
                  <a:lnTo>
                    <a:pt x="3491" y="208193"/>
                  </a:lnTo>
                  <a:lnTo>
                    <a:pt x="2221" y="203425"/>
                  </a:lnTo>
                  <a:lnTo>
                    <a:pt x="1269" y="198021"/>
                  </a:lnTo>
                  <a:lnTo>
                    <a:pt x="635" y="192936"/>
                  </a:lnTo>
                  <a:lnTo>
                    <a:pt x="317" y="187532"/>
                  </a:lnTo>
                  <a:lnTo>
                    <a:pt x="0" y="182447"/>
                  </a:lnTo>
                  <a:lnTo>
                    <a:pt x="317" y="177043"/>
                  </a:lnTo>
                  <a:lnTo>
                    <a:pt x="635" y="171958"/>
                  </a:lnTo>
                  <a:lnTo>
                    <a:pt x="1269" y="166554"/>
                  </a:lnTo>
                  <a:lnTo>
                    <a:pt x="1904" y="161786"/>
                  </a:lnTo>
                  <a:lnTo>
                    <a:pt x="3173" y="157019"/>
                  </a:lnTo>
                  <a:lnTo>
                    <a:pt x="4443" y="151615"/>
                  </a:lnTo>
                  <a:lnTo>
                    <a:pt x="5712" y="147165"/>
                  </a:lnTo>
                  <a:lnTo>
                    <a:pt x="7933" y="142079"/>
                  </a:lnTo>
                  <a:lnTo>
                    <a:pt x="9837" y="137630"/>
                  </a:lnTo>
                  <a:lnTo>
                    <a:pt x="12058" y="132862"/>
                  </a:lnTo>
                  <a:lnTo>
                    <a:pt x="14280" y="128730"/>
                  </a:lnTo>
                  <a:lnTo>
                    <a:pt x="17136" y="124280"/>
                  </a:lnTo>
                  <a:lnTo>
                    <a:pt x="19991" y="120148"/>
                  </a:lnTo>
                  <a:lnTo>
                    <a:pt x="23165" y="116016"/>
                  </a:lnTo>
                  <a:lnTo>
                    <a:pt x="26338" y="112201"/>
                  </a:lnTo>
                  <a:lnTo>
                    <a:pt x="29511" y="108387"/>
                  </a:lnTo>
                  <a:lnTo>
                    <a:pt x="33319" y="104891"/>
                  </a:lnTo>
                  <a:lnTo>
                    <a:pt x="37127" y="101712"/>
                  </a:lnTo>
                  <a:lnTo>
                    <a:pt x="40935" y="98534"/>
                  </a:lnTo>
                  <a:lnTo>
                    <a:pt x="45377" y="95355"/>
                  </a:lnTo>
                  <a:lnTo>
                    <a:pt x="49503" y="92495"/>
                  </a:lnTo>
                  <a:lnTo>
                    <a:pt x="53628" y="89952"/>
                  </a:lnTo>
                  <a:lnTo>
                    <a:pt x="58388" y="87727"/>
                  </a:lnTo>
                  <a:lnTo>
                    <a:pt x="63148" y="85184"/>
                  </a:lnTo>
                  <a:lnTo>
                    <a:pt x="68225" y="83277"/>
                  </a:lnTo>
                  <a:lnTo>
                    <a:pt x="72985" y="81370"/>
                  </a:lnTo>
                  <a:lnTo>
                    <a:pt x="78379" y="80098"/>
                  </a:lnTo>
                  <a:lnTo>
                    <a:pt x="83456" y="78827"/>
                  </a:lnTo>
                  <a:lnTo>
                    <a:pt x="446158" y="2225"/>
                  </a:lnTo>
                  <a:lnTo>
                    <a:pt x="451235" y="1271"/>
                  </a:lnTo>
                  <a:lnTo>
                    <a:pt x="456630" y="636"/>
                  </a:lnTo>
                  <a:lnTo>
                    <a:pt x="462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292824" y="1449101"/>
            <a:ext cx="22458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92178" y="2292547"/>
            <a:ext cx="22458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40041" y="3328915"/>
            <a:ext cx="22458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47284" y="4229048"/>
            <a:ext cx="22458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"/>
          <p:cNvGrpSpPr/>
          <p:nvPr/>
        </p:nvGrpSpPr>
        <p:grpSpPr>
          <a:xfrm>
            <a:off x="2534933" y="2937857"/>
            <a:ext cx="674543" cy="674543"/>
            <a:chOff x="2502224" y="2594793"/>
            <a:chExt cx="905504" cy="905504"/>
          </a:xfrm>
        </p:grpSpPr>
        <p:sp>
          <p:nvSpPr>
            <p:cNvPr id="3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365">
                <a:lnSpc>
                  <a:spcPct val="150000"/>
                </a:lnSpc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70" tIns="182870" rIns="158000" bIns="158000" numCol="1" spcCol="1270" anchor="ctr" anchorCtr="0">
              <a:noAutofit/>
            </a:bodyPr>
            <a:lstStyle/>
            <a:p>
              <a:pPr algn="ctr" defTabSz="888365">
                <a:lnSpc>
                  <a:spcPct val="150000"/>
                </a:lnSpc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" name="Straight Connector 133"/>
          <p:cNvCxnSpPr/>
          <p:nvPr/>
        </p:nvCxnSpPr>
        <p:spPr>
          <a:xfrm>
            <a:off x="3227884" y="3275130"/>
            <a:ext cx="514963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35"/>
          <p:cNvGrpSpPr/>
          <p:nvPr/>
        </p:nvGrpSpPr>
        <p:grpSpPr>
          <a:xfrm>
            <a:off x="6017147" y="2233935"/>
            <a:ext cx="674543" cy="674543"/>
            <a:chOff x="5714220" y="3605271"/>
            <a:chExt cx="905504" cy="905504"/>
          </a:xfrm>
        </p:grpSpPr>
        <p:sp>
          <p:nvSpPr>
            <p:cNvPr id="8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70" tIns="158000" rIns="158000" bIns="91435" numCol="1" spcCol="1270" anchor="ctr" anchorCtr="0">
              <a:noAutofit/>
            </a:bodyPr>
            <a:lstStyle/>
            <a:p>
              <a:pPr algn="ctr" defTabSz="888365">
                <a:lnSpc>
                  <a:spcPct val="150000"/>
                </a:lnSpc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70" tIns="182870" rIns="158000" bIns="158000" numCol="1" spcCol="1270" anchor="ctr" anchorCtr="0">
              <a:noAutofit/>
            </a:bodyPr>
            <a:lstStyle/>
            <a:p>
              <a:pPr algn="ctr" defTabSz="888365">
                <a:lnSpc>
                  <a:spcPct val="150000"/>
                </a:lnSpc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" name="Straight Connector 140"/>
          <p:cNvCxnSpPr/>
          <p:nvPr/>
        </p:nvCxnSpPr>
        <p:spPr>
          <a:xfrm>
            <a:off x="5308526" y="2571207"/>
            <a:ext cx="700019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6"/>
          <p:cNvCxnSpPr/>
          <p:nvPr/>
        </p:nvCxnSpPr>
        <p:spPr>
          <a:xfrm>
            <a:off x="5342342" y="3631450"/>
            <a:ext cx="700019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48"/>
          <p:cNvGrpSpPr/>
          <p:nvPr/>
        </p:nvGrpSpPr>
        <p:grpSpPr>
          <a:xfrm>
            <a:off x="6050962" y="3294178"/>
            <a:ext cx="674543" cy="674543"/>
            <a:chOff x="6477261" y="3281463"/>
            <a:chExt cx="850954" cy="850954"/>
          </a:xfrm>
        </p:grpSpPr>
        <p:grpSp>
          <p:nvGrpSpPr>
            <p:cNvPr id="14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6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70" tIns="158000" rIns="158000" bIns="91435" numCol="1" spcCol="1270" anchor="ctr" anchorCtr="0">
                <a:noAutofit/>
              </a:bodyPr>
              <a:lstStyle/>
              <a:p>
                <a:pPr algn="ctr" defTabSz="888365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70" tIns="182870" rIns="158000" bIns="158000" numCol="1" spcCol="1270" anchor="ctr" anchorCtr="0">
                <a:noAutofit/>
              </a:bodyPr>
              <a:lstStyle/>
              <a:p>
                <a:pPr algn="ctr" defTabSz="888365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 dirty="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8" name="Straight Connector 153"/>
          <p:cNvCxnSpPr/>
          <p:nvPr/>
        </p:nvCxnSpPr>
        <p:spPr>
          <a:xfrm>
            <a:off x="3227884" y="2070868"/>
            <a:ext cx="514963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56"/>
          <p:cNvGrpSpPr/>
          <p:nvPr/>
        </p:nvGrpSpPr>
        <p:grpSpPr>
          <a:xfrm>
            <a:off x="2534933" y="1733596"/>
            <a:ext cx="674543" cy="674543"/>
            <a:chOff x="1991932" y="1640533"/>
            <a:chExt cx="850954" cy="850954"/>
          </a:xfrm>
        </p:grpSpPr>
        <p:grpSp>
          <p:nvGrpSpPr>
            <p:cNvPr id="20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22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8365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70" tIns="182870" rIns="158000" bIns="158000" numCol="1" spcCol="1270" anchor="ctr" anchorCtr="0">
                <a:noAutofit/>
              </a:bodyPr>
              <a:lstStyle/>
              <a:p>
                <a:pPr algn="ctr" defTabSz="888365">
                  <a:lnSpc>
                    <a:spcPct val="15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 dirty="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28"/>
          <p:cNvGrpSpPr/>
          <p:nvPr/>
        </p:nvGrpSpPr>
        <p:grpSpPr>
          <a:xfrm>
            <a:off x="3605129" y="1971505"/>
            <a:ext cx="1933742" cy="1965572"/>
            <a:chOff x="3124200" y="1657350"/>
            <a:chExt cx="2700338" cy="2744788"/>
          </a:xfrm>
        </p:grpSpPr>
        <p:sp>
          <p:nvSpPr>
            <p:cNvPr id="25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1200">
                <a:solidFill>
                  <a:prstClr val="black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39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41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00" baseline="-25000">
                    <a:solidFill>
                      <a:prstClr val="black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00" baseline="-25000">
                    <a:solidFill>
                      <a:prstClr val="black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00" baseline="-25000">
                    <a:solidFill>
                      <a:prstClr val="black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00" baseline="-25000">
                    <a:solidFill>
                      <a:prstClr val="black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00" baseline="-25000">
                  <a:solidFill>
                    <a:prstClr val="black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826003" y="1831319"/>
            <a:ext cx="1794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68729" y="3044295"/>
            <a:ext cx="1794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60856" y="2408139"/>
            <a:ext cx="1794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91690" y="3399869"/>
            <a:ext cx="1794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/>
          <p:cNvSpPr txBox="1"/>
          <p:nvPr/>
        </p:nvSpPr>
        <p:spPr>
          <a:xfrm>
            <a:off x="5237671" y="103435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GB" sz="1200" b="1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53"/>
          <p:cNvSpPr txBox="1"/>
          <p:nvPr/>
        </p:nvSpPr>
        <p:spPr>
          <a:xfrm>
            <a:off x="5237671" y="186228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GB" sz="1200" b="1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58"/>
          <p:cNvSpPr txBox="1"/>
          <p:nvPr/>
        </p:nvSpPr>
        <p:spPr>
          <a:xfrm>
            <a:off x="5237671" y="269020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GB" sz="1200" b="1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63"/>
          <p:cNvSpPr txBox="1"/>
          <p:nvPr/>
        </p:nvSpPr>
        <p:spPr>
          <a:xfrm>
            <a:off x="5237671" y="351858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GB" sz="1200" b="1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Block Arc 173"/>
          <p:cNvSpPr/>
          <p:nvPr/>
        </p:nvSpPr>
        <p:spPr>
          <a:xfrm>
            <a:off x="1474124" y="1340205"/>
            <a:ext cx="2582999" cy="2582998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2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Block Arc 174"/>
          <p:cNvSpPr/>
          <p:nvPr/>
        </p:nvSpPr>
        <p:spPr>
          <a:xfrm>
            <a:off x="1474124" y="1340205"/>
            <a:ext cx="2582999" cy="2582998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2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Block Arc 175"/>
          <p:cNvSpPr/>
          <p:nvPr/>
        </p:nvSpPr>
        <p:spPr>
          <a:xfrm>
            <a:off x="1474124" y="1340205"/>
            <a:ext cx="2582999" cy="2582998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2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Block Arc 176"/>
          <p:cNvSpPr/>
          <p:nvPr/>
        </p:nvSpPr>
        <p:spPr>
          <a:xfrm>
            <a:off x="1474124" y="1340205"/>
            <a:ext cx="2582999" cy="2582998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2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Freeform 177"/>
          <p:cNvSpPr/>
          <p:nvPr/>
        </p:nvSpPr>
        <p:spPr>
          <a:xfrm>
            <a:off x="2170926" y="2037006"/>
            <a:ext cx="1189395" cy="1189394"/>
          </a:xfrm>
          <a:custGeom>
            <a:avLst/>
            <a:gdLst>
              <a:gd name="connsiteX0" fmla="*/ 0 w 1918890"/>
              <a:gd name="connsiteY0" fmla="*/ 959445 h 1918890"/>
              <a:gd name="connsiteX1" fmla="*/ 959445 w 1918890"/>
              <a:gd name="connsiteY1" fmla="*/ 0 h 1918890"/>
              <a:gd name="connsiteX2" fmla="*/ 1918890 w 1918890"/>
              <a:gd name="connsiteY2" fmla="*/ 959445 h 1918890"/>
              <a:gd name="connsiteX3" fmla="*/ 959445 w 1918890"/>
              <a:gd name="connsiteY3" fmla="*/ 1918890 h 1918890"/>
              <a:gd name="connsiteX4" fmla="*/ 0 w 1918890"/>
              <a:gd name="connsiteY4" fmla="*/ 959445 h 191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890" h="1918890">
                <a:moveTo>
                  <a:pt x="0" y="959445"/>
                </a:moveTo>
                <a:cubicBezTo>
                  <a:pt x="0" y="429558"/>
                  <a:pt x="429558" y="0"/>
                  <a:pt x="959445" y="0"/>
                </a:cubicBezTo>
                <a:cubicBezTo>
                  <a:pt x="1489332" y="0"/>
                  <a:pt x="1918890" y="429558"/>
                  <a:pt x="1918890" y="959445"/>
                </a:cubicBezTo>
                <a:cubicBezTo>
                  <a:pt x="1918890" y="1489332"/>
                  <a:pt x="1489332" y="1918890"/>
                  <a:pt x="959445" y="1918890"/>
                </a:cubicBezTo>
                <a:cubicBezTo>
                  <a:pt x="429558" y="1918890"/>
                  <a:pt x="0" y="1489332"/>
                  <a:pt x="0" y="95944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719" tIns="251719" rIns="251719" bIns="251719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331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>
                <a:solidFill>
                  <a:srgbClr val="E7E6E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BULLET</a:t>
            </a:r>
          </a:p>
          <a:p>
            <a:pPr algn="ctr" defTabSz="14331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>
                <a:solidFill>
                  <a:srgbClr val="E7E6E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FLOW</a:t>
            </a:r>
            <a:endParaRPr lang="en-GB" sz="1200">
              <a:solidFill>
                <a:srgbClr val="E7E6E6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49335" y="3398839"/>
            <a:ext cx="833907" cy="910679"/>
            <a:chOff x="2349335" y="3398839"/>
            <a:chExt cx="833907" cy="910679"/>
          </a:xfrm>
        </p:grpSpPr>
        <p:sp>
          <p:nvSpPr>
            <p:cNvPr id="12" name="Freeform 180"/>
            <p:cNvSpPr/>
            <p:nvPr/>
          </p:nvSpPr>
          <p:spPr>
            <a:xfrm>
              <a:off x="2349335" y="3476942"/>
              <a:ext cx="832576" cy="832576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607325" y="3398839"/>
              <a:ext cx="575917" cy="649635"/>
              <a:chOff x="2607325" y="3398839"/>
              <a:chExt cx="575917" cy="649635"/>
            </a:xfrm>
          </p:grpSpPr>
          <p:sp>
            <p:nvSpPr>
              <p:cNvPr id="14" name="Oval 142"/>
              <p:cNvSpPr/>
              <p:nvPr/>
            </p:nvSpPr>
            <p:spPr>
              <a:xfrm>
                <a:off x="2829987" y="3398839"/>
                <a:ext cx="351924" cy="351924"/>
              </a:xfrm>
              <a:prstGeom prst="ellipse">
                <a:avLst/>
              </a:prstGeom>
              <a:solidFill>
                <a:schemeClr val="bg2"/>
              </a:solidFill>
              <a:ln w="444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6"/>
              <p:cNvSpPr txBox="1"/>
              <p:nvPr/>
            </p:nvSpPr>
            <p:spPr>
              <a:xfrm>
                <a:off x="2828658" y="343840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03</a:t>
                </a:r>
                <a:endParaRPr lang="en-GB" sz="1200" b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6" name="Group 148"/>
              <p:cNvGrpSpPr/>
              <p:nvPr/>
            </p:nvGrpSpPr>
            <p:grpSpPr>
              <a:xfrm>
                <a:off x="2607325" y="3731334"/>
                <a:ext cx="316598" cy="317140"/>
                <a:chOff x="9145588" y="4435475"/>
                <a:chExt cx="464344" cy="465138"/>
              </a:xfrm>
              <a:solidFill>
                <a:schemeClr val="bg2"/>
              </a:solidFill>
            </p:grpSpPr>
            <p:sp>
              <p:nvSpPr>
                <p:cNvPr id="17" name="AutoShape 7"/>
                <p:cNvSpPr/>
                <p:nvPr/>
              </p:nvSpPr>
              <p:spPr bwMode="auto">
                <a:xfrm>
                  <a:off x="9145588" y="4435475"/>
                  <a:ext cx="464344" cy="465138"/>
                </a:xfrm>
                <a:custGeom>
                  <a:avLst/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18" name="AutoShape 8"/>
                <p:cNvSpPr/>
                <p:nvPr/>
              </p:nvSpPr>
              <p:spPr bwMode="auto">
                <a:xfrm>
                  <a:off x="9348788" y="4638675"/>
                  <a:ext cx="57944" cy="57944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19" name="AutoShape 9"/>
                <p:cNvSpPr/>
                <p:nvPr/>
              </p:nvSpPr>
              <p:spPr bwMode="auto">
                <a:xfrm>
                  <a:off x="9290050" y="4580732"/>
                  <a:ext cx="174625" cy="174625"/>
                </a:xfrm>
                <a:custGeom>
                  <a:avLst/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20" name="AutoShape 10"/>
                <p:cNvSpPr/>
                <p:nvPr/>
              </p:nvSpPr>
              <p:spPr bwMode="auto">
                <a:xfrm>
                  <a:off x="9406732" y="4696619"/>
                  <a:ext cx="72231" cy="74613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21" name="AutoShape 11"/>
                <p:cNvSpPr/>
                <p:nvPr/>
              </p:nvSpPr>
              <p:spPr bwMode="auto">
                <a:xfrm>
                  <a:off x="9435307" y="4725988"/>
                  <a:ext cx="103981" cy="106363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22" name="AutoShape 12"/>
                <p:cNvSpPr/>
                <p:nvPr/>
              </p:nvSpPr>
              <p:spPr bwMode="auto">
                <a:xfrm>
                  <a:off x="9421019" y="4711700"/>
                  <a:ext cx="88106" cy="89694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23" name="AutoShape 13"/>
                <p:cNvSpPr/>
                <p:nvPr/>
              </p:nvSpPr>
              <p:spPr bwMode="auto">
                <a:xfrm>
                  <a:off x="9275763" y="4566444"/>
                  <a:ext cx="73025" cy="73819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24" name="AutoShape 14"/>
                <p:cNvSpPr/>
                <p:nvPr/>
              </p:nvSpPr>
              <p:spPr bwMode="auto">
                <a:xfrm>
                  <a:off x="9217819" y="4508500"/>
                  <a:ext cx="103981" cy="105569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25" name="AutoShape 15"/>
                <p:cNvSpPr/>
                <p:nvPr/>
              </p:nvSpPr>
              <p:spPr bwMode="auto">
                <a:xfrm>
                  <a:off x="9247188" y="4537075"/>
                  <a:ext cx="88107" cy="90488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26" name="组合 25"/>
          <p:cNvGrpSpPr/>
          <p:nvPr/>
        </p:nvGrpSpPr>
        <p:grpSpPr>
          <a:xfrm>
            <a:off x="2349335" y="833983"/>
            <a:ext cx="833906" cy="952482"/>
            <a:chOff x="2349335" y="833983"/>
            <a:chExt cx="833906" cy="952482"/>
          </a:xfrm>
        </p:grpSpPr>
        <p:sp>
          <p:nvSpPr>
            <p:cNvPr id="27" name="Freeform 178"/>
            <p:cNvSpPr/>
            <p:nvPr/>
          </p:nvSpPr>
          <p:spPr>
            <a:xfrm>
              <a:off x="2349335" y="953889"/>
              <a:ext cx="832576" cy="832576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607325" y="833983"/>
              <a:ext cx="575916" cy="685346"/>
              <a:chOff x="2607325" y="833983"/>
              <a:chExt cx="575916" cy="685346"/>
            </a:xfrm>
          </p:grpSpPr>
          <p:sp>
            <p:nvSpPr>
              <p:cNvPr id="29" name="Oval 141"/>
              <p:cNvSpPr/>
              <p:nvPr/>
            </p:nvSpPr>
            <p:spPr>
              <a:xfrm>
                <a:off x="2829988" y="833983"/>
                <a:ext cx="351924" cy="351924"/>
              </a:xfrm>
              <a:prstGeom prst="ellipse">
                <a:avLst/>
              </a:prstGeom>
              <a:solidFill>
                <a:schemeClr val="bg2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144"/>
              <p:cNvSpPr txBox="1"/>
              <p:nvPr/>
            </p:nvSpPr>
            <p:spPr>
              <a:xfrm>
                <a:off x="2828657" y="871308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lang="en-GB" sz="1200" b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149"/>
              <p:cNvGrpSpPr/>
              <p:nvPr/>
            </p:nvGrpSpPr>
            <p:grpSpPr>
              <a:xfrm>
                <a:off x="2607325" y="1222214"/>
                <a:ext cx="317140" cy="297115"/>
                <a:chOff x="5368132" y="3540125"/>
                <a:chExt cx="465138" cy="435769"/>
              </a:xfrm>
              <a:solidFill>
                <a:schemeClr val="bg2"/>
              </a:solidFill>
            </p:grpSpPr>
            <p:sp>
              <p:nvSpPr>
                <p:cNvPr id="32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33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1087808" y="2215415"/>
            <a:ext cx="964002" cy="832576"/>
            <a:chOff x="1087808" y="2215415"/>
            <a:chExt cx="964002" cy="832576"/>
          </a:xfrm>
        </p:grpSpPr>
        <p:sp>
          <p:nvSpPr>
            <p:cNvPr id="35" name="Freeform 181"/>
            <p:cNvSpPr/>
            <p:nvPr/>
          </p:nvSpPr>
          <p:spPr>
            <a:xfrm>
              <a:off x="1087808" y="2215415"/>
              <a:ext cx="832576" cy="832576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348429" y="2215415"/>
              <a:ext cx="703381" cy="569987"/>
              <a:chOff x="1348429" y="2215415"/>
              <a:chExt cx="703381" cy="569987"/>
            </a:xfrm>
          </p:grpSpPr>
          <p:sp>
            <p:nvSpPr>
              <p:cNvPr id="37" name="Oval 143"/>
              <p:cNvSpPr/>
              <p:nvPr/>
            </p:nvSpPr>
            <p:spPr>
              <a:xfrm>
                <a:off x="1699886" y="2215415"/>
                <a:ext cx="351924" cy="351924"/>
              </a:xfrm>
              <a:prstGeom prst="ellipse">
                <a:avLst/>
              </a:prstGeom>
              <a:solidFill>
                <a:schemeClr val="bg2"/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147"/>
              <p:cNvSpPr txBox="1"/>
              <p:nvPr/>
            </p:nvSpPr>
            <p:spPr>
              <a:xfrm>
                <a:off x="1696822" y="2254975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04</a:t>
                </a:r>
                <a:endParaRPr lang="en-GB" sz="1200" b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Group 150"/>
              <p:cNvGrpSpPr/>
              <p:nvPr/>
            </p:nvGrpSpPr>
            <p:grpSpPr>
              <a:xfrm>
                <a:off x="1348429" y="2468804"/>
                <a:ext cx="316598" cy="316598"/>
                <a:chOff x="4439444" y="1652588"/>
                <a:chExt cx="464344" cy="464344"/>
              </a:xfrm>
              <a:solidFill>
                <a:schemeClr val="bg2"/>
              </a:solidFill>
            </p:grpSpPr>
            <p:sp>
              <p:nvSpPr>
                <p:cNvPr id="40" name="AutoShape 136"/>
                <p:cNvSpPr/>
                <p:nvPr/>
              </p:nvSpPr>
              <p:spPr bwMode="auto">
                <a:xfrm>
                  <a:off x="4686300" y="1710532"/>
                  <a:ext cx="152400" cy="1524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538" y="20579"/>
                      </a:moveTo>
                      <a:lnTo>
                        <a:pt x="19542" y="20579"/>
                      </a:lnTo>
                      <a:cubicBezTo>
                        <a:pt x="19546" y="21142"/>
                        <a:pt x="20004" y="21600"/>
                        <a:pt x="20571" y="21600"/>
                      </a:cubicBezTo>
                      <a:cubicBezTo>
                        <a:pt x="21137" y="21600"/>
                        <a:pt x="21599" y="21138"/>
                        <a:pt x="21599" y="20571"/>
                      </a:cubicBezTo>
                      <a:cubicBezTo>
                        <a:pt x="21599" y="20565"/>
                        <a:pt x="21595" y="20561"/>
                        <a:pt x="21595" y="20555"/>
                      </a:cubicBezTo>
                      <a:cubicBezTo>
                        <a:pt x="21583" y="9221"/>
                        <a:pt x="12411" y="41"/>
                        <a:pt x="1080" y="12"/>
                      </a:cubicBezTo>
                      <a:cubicBezTo>
                        <a:pt x="1064" y="10"/>
                        <a:pt x="1048" y="0"/>
                        <a:pt x="1028" y="0"/>
                      </a:cubicBezTo>
                      <a:cubicBezTo>
                        <a:pt x="458" y="0"/>
                        <a:pt x="0" y="461"/>
                        <a:pt x="0" y="1028"/>
                      </a:cubicBezTo>
                      <a:cubicBezTo>
                        <a:pt x="0" y="1594"/>
                        <a:pt x="458" y="2055"/>
                        <a:pt x="1024" y="2057"/>
                      </a:cubicBezTo>
                      <a:lnTo>
                        <a:pt x="1024" y="2065"/>
                      </a:lnTo>
                      <a:cubicBezTo>
                        <a:pt x="11233" y="2065"/>
                        <a:pt x="19538" y="10370"/>
                        <a:pt x="19538" y="2057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41" name="AutoShape 137"/>
                <p:cNvSpPr/>
                <p:nvPr/>
              </p:nvSpPr>
              <p:spPr bwMode="auto">
                <a:xfrm>
                  <a:off x="4439444" y="1652588"/>
                  <a:ext cx="464344" cy="464344"/>
                </a:xfrm>
                <a:custGeom>
                  <a:avLst/>
                  <a:gdLst>
                    <a:gd name="T0" fmla="+- 0 10819 195"/>
                    <a:gd name="T1" fmla="*/ T0 w 21248"/>
                    <a:gd name="T2" fmla="*/ 10800 h 21600"/>
                    <a:gd name="T3" fmla="+- 0 10819 195"/>
                    <a:gd name="T4" fmla="*/ T3 w 21248"/>
                    <a:gd name="T5" fmla="*/ 10800 h 21600"/>
                    <a:gd name="T6" fmla="+- 0 10819 195"/>
                    <a:gd name="T7" fmla="*/ T6 w 21248"/>
                    <a:gd name="T8" fmla="*/ 10800 h 21600"/>
                    <a:gd name="T9" fmla="+- 0 10819 195"/>
                    <a:gd name="T10" fmla="*/ T9 w 2124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48" h="21600">
                      <a:moveTo>
                        <a:pt x="19868" y="17133"/>
                      </a:moveTo>
                      <a:cubicBezTo>
                        <a:pt x="19766" y="17386"/>
                        <a:pt x="19525" y="17549"/>
                        <a:pt x="19255" y="17549"/>
                      </a:cubicBezTo>
                      <a:lnTo>
                        <a:pt x="19058" y="17549"/>
                      </a:lnTo>
                      <a:lnTo>
                        <a:pt x="3983" y="2226"/>
                      </a:lnTo>
                      <a:lnTo>
                        <a:pt x="3983" y="2025"/>
                      </a:lnTo>
                      <a:cubicBezTo>
                        <a:pt x="3983" y="1750"/>
                        <a:pt x="4144" y="1506"/>
                        <a:pt x="4393" y="1401"/>
                      </a:cubicBezTo>
                      <a:cubicBezTo>
                        <a:pt x="4475" y="1367"/>
                        <a:pt x="4560" y="1350"/>
                        <a:pt x="4647" y="1350"/>
                      </a:cubicBezTo>
                      <a:cubicBezTo>
                        <a:pt x="4824" y="1350"/>
                        <a:pt x="4991" y="1420"/>
                        <a:pt x="5116" y="1547"/>
                      </a:cubicBezTo>
                      <a:lnTo>
                        <a:pt x="19724" y="16397"/>
                      </a:lnTo>
                      <a:cubicBezTo>
                        <a:pt x="19915" y="16591"/>
                        <a:pt x="19972" y="16880"/>
                        <a:pt x="19868" y="17133"/>
                      </a:cubicBezTo>
                      <a:moveTo>
                        <a:pt x="10121" y="17549"/>
                      </a:moveTo>
                      <a:cubicBezTo>
                        <a:pt x="10017" y="17549"/>
                        <a:pt x="9922" y="17586"/>
                        <a:pt x="9824" y="17609"/>
                      </a:cubicBezTo>
                      <a:lnTo>
                        <a:pt x="3923" y="11612"/>
                      </a:lnTo>
                      <a:cubicBezTo>
                        <a:pt x="3946" y="11512"/>
                        <a:pt x="3982" y="11415"/>
                        <a:pt x="3982" y="11311"/>
                      </a:cubicBezTo>
                      <a:lnTo>
                        <a:pt x="3983" y="3180"/>
                      </a:lnTo>
                      <a:lnTo>
                        <a:pt x="18119" y="17549"/>
                      </a:lnTo>
                      <a:cubicBezTo>
                        <a:pt x="18119" y="17549"/>
                        <a:pt x="10121" y="17549"/>
                        <a:pt x="10121" y="17549"/>
                      </a:cubicBezTo>
                      <a:close/>
                      <a:moveTo>
                        <a:pt x="9182" y="17945"/>
                      </a:moveTo>
                      <a:lnTo>
                        <a:pt x="7109" y="20052"/>
                      </a:lnTo>
                      <a:cubicBezTo>
                        <a:pt x="6939" y="20224"/>
                        <a:pt x="6742" y="20249"/>
                        <a:pt x="6640" y="20249"/>
                      </a:cubicBezTo>
                      <a:cubicBezTo>
                        <a:pt x="6537" y="20249"/>
                        <a:pt x="6339" y="20224"/>
                        <a:pt x="6170" y="20052"/>
                      </a:cubicBezTo>
                      <a:lnTo>
                        <a:pt x="1522" y="15327"/>
                      </a:lnTo>
                      <a:cubicBezTo>
                        <a:pt x="1352" y="15154"/>
                        <a:pt x="1327" y="14953"/>
                        <a:pt x="1327" y="14850"/>
                      </a:cubicBezTo>
                      <a:cubicBezTo>
                        <a:pt x="1327" y="14745"/>
                        <a:pt x="1352" y="14544"/>
                        <a:pt x="1522" y="14373"/>
                      </a:cubicBezTo>
                      <a:lnTo>
                        <a:pt x="3593" y="12266"/>
                      </a:lnTo>
                      <a:cubicBezTo>
                        <a:pt x="3599" y="12260"/>
                        <a:pt x="3601" y="12251"/>
                        <a:pt x="3607" y="12245"/>
                      </a:cubicBezTo>
                      <a:lnTo>
                        <a:pt x="9202" y="17932"/>
                      </a:lnTo>
                      <a:cubicBezTo>
                        <a:pt x="9196" y="17937"/>
                        <a:pt x="9187" y="17939"/>
                        <a:pt x="9182" y="17945"/>
                      </a:cubicBezTo>
                      <a:moveTo>
                        <a:pt x="6056" y="593"/>
                      </a:moveTo>
                      <a:cubicBezTo>
                        <a:pt x="5675" y="205"/>
                        <a:pt x="5165" y="0"/>
                        <a:pt x="4647" y="0"/>
                      </a:cubicBezTo>
                      <a:cubicBezTo>
                        <a:pt x="4390" y="0"/>
                        <a:pt x="4132" y="49"/>
                        <a:pt x="3885" y="154"/>
                      </a:cubicBezTo>
                      <a:cubicBezTo>
                        <a:pt x="3141" y="467"/>
                        <a:pt x="2655" y="1205"/>
                        <a:pt x="2655" y="2025"/>
                      </a:cubicBezTo>
                      <a:lnTo>
                        <a:pt x="2654" y="11311"/>
                      </a:lnTo>
                      <a:lnTo>
                        <a:pt x="583" y="13418"/>
                      </a:lnTo>
                      <a:cubicBezTo>
                        <a:pt x="-195" y="14208"/>
                        <a:pt x="-195" y="15491"/>
                        <a:pt x="583" y="16281"/>
                      </a:cubicBezTo>
                      <a:lnTo>
                        <a:pt x="5231" y="21006"/>
                      </a:lnTo>
                      <a:cubicBezTo>
                        <a:pt x="5620" y="21402"/>
                        <a:pt x="6131" y="21599"/>
                        <a:pt x="6640" y="21599"/>
                      </a:cubicBezTo>
                      <a:cubicBezTo>
                        <a:pt x="7150" y="21599"/>
                        <a:pt x="7659" y="21402"/>
                        <a:pt x="8048" y="21006"/>
                      </a:cubicBezTo>
                      <a:lnTo>
                        <a:pt x="10121" y="18900"/>
                      </a:lnTo>
                      <a:lnTo>
                        <a:pt x="19255" y="18900"/>
                      </a:lnTo>
                      <a:cubicBezTo>
                        <a:pt x="20062" y="18900"/>
                        <a:pt x="20788" y="18407"/>
                        <a:pt x="21095" y="17650"/>
                      </a:cubicBezTo>
                      <a:cubicBezTo>
                        <a:pt x="21405" y="16893"/>
                        <a:pt x="21234" y="16022"/>
                        <a:pt x="20663" y="15443"/>
                      </a:cubicBezTo>
                      <a:cubicBezTo>
                        <a:pt x="20663" y="15443"/>
                        <a:pt x="6056" y="593"/>
                        <a:pt x="6056" y="5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42" name="AutoShape 138"/>
                <p:cNvSpPr/>
                <p:nvPr/>
              </p:nvSpPr>
              <p:spPr bwMode="auto">
                <a:xfrm>
                  <a:off x="4686300" y="1652588"/>
                  <a:ext cx="217488" cy="2174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37" y="2880"/>
                      </a:moveTo>
                      <a:lnTo>
                        <a:pt x="1437" y="2885"/>
                      </a:lnTo>
                      <a:cubicBezTo>
                        <a:pt x="10965" y="2885"/>
                        <a:pt x="18717" y="10637"/>
                        <a:pt x="18717" y="20165"/>
                      </a:cubicBezTo>
                      <a:lnTo>
                        <a:pt x="18720" y="20165"/>
                      </a:lnTo>
                      <a:cubicBezTo>
                        <a:pt x="18722" y="20959"/>
                        <a:pt x="19366" y="21600"/>
                        <a:pt x="20160" y="21600"/>
                      </a:cubicBezTo>
                      <a:cubicBezTo>
                        <a:pt x="20955" y="21600"/>
                        <a:pt x="21599" y="20956"/>
                        <a:pt x="21599" y="20160"/>
                      </a:cubicBezTo>
                      <a:cubicBezTo>
                        <a:pt x="21599" y="20155"/>
                        <a:pt x="21597" y="20152"/>
                        <a:pt x="21597" y="20148"/>
                      </a:cubicBezTo>
                      <a:cubicBezTo>
                        <a:pt x="21588" y="9034"/>
                        <a:pt x="12588" y="28"/>
                        <a:pt x="1476" y="8"/>
                      </a:cubicBezTo>
                      <a:cubicBezTo>
                        <a:pt x="1465" y="7"/>
                        <a:pt x="1454" y="0"/>
                        <a:pt x="1440" y="0"/>
                      </a:cubicBezTo>
                      <a:cubicBezTo>
                        <a:pt x="644" y="0"/>
                        <a:pt x="0" y="644"/>
                        <a:pt x="0" y="1440"/>
                      </a:cubicBezTo>
                      <a:cubicBezTo>
                        <a:pt x="0" y="2234"/>
                        <a:pt x="644" y="2878"/>
                        <a:pt x="1437" y="2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3610862" y="2215415"/>
            <a:ext cx="964840" cy="832576"/>
            <a:chOff x="3610862" y="2215415"/>
            <a:chExt cx="964840" cy="832576"/>
          </a:xfrm>
        </p:grpSpPr>
        <p:sp>
          <p:nvSpPr>
            <p:cNvPr id="44" name="Freeform 179"/>
            <p:cNvSpPr/>
            <p:nvPr/>
          </p:nvSpPr>
          <p:spPr>
            <a:xfrm>
              <a:off x="3610862" y="2215415"/>
              <a:ext cx="832576" cy="832576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prstClr val="white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65796" y="2215415"/>
              <a:ext cx="709906" cy="539951"/>
              <a:chOff x="3865796" y="2215415"/>
              <a:chExt cx="709906" cy="539951"/>
            </a:xfrm>
          </p:grpSpPr>
          <p:sp>
            <p:nvSpPr>
              <p:cNvPr id="46" name="Oval 140"/>
              <p:cNvSpPr/>
              <p:nvPr/>
            </p:nvSpPr>
            <p:spPr>
              <a:xfrm>
                <a:off x="4222449" y="2215415"/>
                <a:ext cx="351924" cy="351924"/>
              </a:xfrm>
              <a:prstGeom prst="ellipse">
                <a:avLst/>
              </a:prstGeom>
              <a:solidFill>
                <a:schemeClr val="bg2"/>
              </a:solidFill>
              <a:ln w="444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145"/>
              <p:cNvSpPr txBox="1"/>
              <p:nvPr/>
            </p:nvSpPr>
            <p:spPr>
              <a:xfrm>
                <a:off x="4221118" y="2254975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lang="en-GB" sz="1200" b="1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Group 151"/>
              <p:cNvGrpSpPr/>
              <p:nvPr/>
            </p:nvGrpSpPr>
            <p:grpSpPr>
              <a:xfrm>
                <a:off x="3865796" y="2508041"/>
                <a:ext cx="316598" cy="247325"/>
                <a:chOff x="2581275" y="1710532"/>
                <a:chExt cx="464344" cy="362744"/>
              </a:xfrm>
              <a:solidFill>
                <a:schemeClr val="bg2"/>
              </a:solidFill>
            </p:grpSpPr>
            <p:sp>
              <p:nvSpPr>
                <p:cNvPr id="49" name="AutoShape 140"/>
                <p:cNvSpPr/>
                <p:nvPr/>
              </p:nvSpPr>
              <p:spPr bwMode="auto">
                <a:xfrm>
                  <a:off x="2639219" y="1768475"/>
                  <a:ext cx="290513" cy="235744"/>
                </a:xfrm>
                <a:custGeom>
                  <a:avLst/>
                  <a:gdLst>
                    <a:gd name="T0" fmla="+- 0 10800 376"/>
                    <a:gd name="T1" fmla="*/ T0 w 20848"/>
                    <a:gd name="T2" fmla="*/ 10800 h 21600"/>
                    <a:gd name="T3" fmla="+- 0 10800 376"/>
                    <a:gd name="T4" fmla="*/ T3 w 20848"/>
                    <a:gd name="T5" fmla="*/ 10800 h 21600"/>
                    <a:gd name="T6" fmla="+- 0 10800 376"/>
                    <a:gd name="T7" fmla="*/ T6 w 20848"/>
                    <a:gd name="T8" fmla="*/ 10800 h 21600"/>
                    <a:gd name="T9" fmla="+- 0 10800 376"/>
                    <a:gd name="T10" fmla="*/ T9 w 2084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48" h="21600">
                      <a:moveTo>
                        <a:pt x="18728" y="19178"/>
                      </a:moveTo>
                      <a:cubicBezTo>
                        <a:pt x="13191" y="20631"/>
                        <a:pt x="7654" y="20631"/>
                        <a:pt x="2118" y="19178"/>
                      </a:cubicBezTo>
                      <a:cubicBezTo>
                        <a:pt x="678" y="13592"/>
                        <a:pt x="678" y="8008"/>
                        <a:pt x="2118" y="2421"/>
                      </a:cubicBezTo>
                      <a:cubicBezTo>
                        <a:pt x="7654" y="968"/>
                        <a:pt x="13191" y="968"/>
                        <a:pt x="18728" y="2421"/>
                      </a:cubicBezTo>
                      <a:cubicBezTo>
                        <a:pt x="20168" y="8008"/>
                        <a:pt x="20168" y="13592"/>
                        <a:pt x="18728" y="19178"/>
                      </a:cubicBezTo>
                      <a:moveTo>
                        <a:pt x="18938" y="1116"/>
                      </a:moveTo>
                      <a:cubicBezTo>
                        <a:pt x="16114" y="375"/>
                        <a:pt x="13249" y="0"/>
                        <a:pt x="10423" y="0"/>
                      </a:cubicBezTo>
                      <a:cubicBezTo>
                        <a:pt x="7597" y="0"/>
                        <a:pt x="4732" y="375"/>
                        <a:pt x="1908" y="1116"/>
                      </a:cubicBezTo>
                      <a:cubicBezTo>
                        <a:pt x="1543" y="1213"/>
                        <a:pt x="1244" y="1552"/>
                        <a:pt x="1127" y="2004"/>
                      </a:cubicBezTo>
                      <a:cubicBezTo>
                        <a:pt x="-376" y="7841"/>
                        <a:pt x="-376" y="13759"/>
                        <a:pt x="1127" y="19593"/>
                      </a:cubicBezTo>
                      <a:cubicBezTo>
                        <a:pt x="1244" y="20047"/>
                        <a:pt x="1543" y="20386"/>
                        <a:pt x="1908" y="20482"/>
                      </a:cubicBezTo>
                      <a:cubicBezTo>
                        <a:pt x="4732" y="21224"/>
                        <a:pt x="7597" y="21600"/>
                        <a:pt x="10423" y="21600"/>
                      </a:cubicBezTo>
                      <a:cubicBezTo>
                        <a:pt x="13249" y="21600"/>
                        <a:pt x="16114" y="21224"/>
                        <a:pt x="18938" y="20482"/>
                      </a:cubicBezTo>
                      <a:cubicBezTo>
                        <a:pt x="19303" y="20386"/>
                        <a:pt x="19602" y="20047"/>
                        <a:pt x="19719" y="19593"/>
                      </a:cubicBezTo>
                      <a:cubicBezTo>
                        <a:pt x="21223" y="13759"/>
                        <a:pt x="21223" y="7841"/>
                        <a:pt x="19719" y="2004"/>
                      </a:cubicBezTo>
                      <a:cubicBezTo>
                        <a:pt x="19602" y="1552"/>
                        <a:pt x="19303" y="1213"/>
                        <a:pt x="18938" y="111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50" name="AutoShape 141"/>
                <p:cNvSpPr/>
                <p:nvPr/>
              </p:nvSpPr>
              <p:spPr bwMode="auto">
                <a:xfrm>
                  <a:off x="2581275" y="1710532"/>
                  <a:ext cx="464344" cy="362744"/>
                </a:xfrm>
                <a:custGeom>
                  <a:avLst/>
                  <a:gdLst>
                    <a:gd name="T0" fmla="+- 0 10800 252"/>
                    <a:gd name="T1" fmla="*/ T0 w 21096"/>
                    <a:gd name="T2" fmla="*/ 10800 h 21600"/>
                    <a:gd name="T3" fmla="+- 0 10800 252"/>
                    <a:gd name="T4" fmla="*/ T3 w 21096"/>
                    <a:gd name="T5" fmla="*/ 10800 h 21600"/>
                    <a:gd name="T6" fmla="+- 0 10800 252"/>
                    <a:gd name="T7" fmla="*/ T6 w 21096"/>
                    <a:gd name="T8" fmla="*/ 10800 h 21600"/>
                    <a:gd name="T9" fmla="+- 0 10800 252"/>
                    <a:gd name="T10" fmla="*/ T9 w 210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96" h="21600">
                      <a:moveTo>
                        <a:pt x="19056" y="18331"/>
                      </a:moveTo>
                      <a:cubicBezTo>
                        <a:pt x="13383" y="19233"/>
                        <a:pt x="7711" y="19233"/>
                        <a:pt x="2038" y="18331"/>
                      </a:cubicBezTo>
                      <a:cubicBezTo>
                        <a:pt x="1074" y="13022"/>
                        <a:pt x="1074" y="7713"/>
                        <a:pt x="2038" y="2404"/>
                      </a:cubicBezTo>
                      <a:cubicBezTo>
                        <a:pt x="7711" y="1502"/>
                        <a:pt x="13383" y="1502"/>
                        <a:pt x="19056" y="2404"/>
                      </a:cubicBezTo>
                      <a:cubicBezTo>
                        <a:pt x="20021" y="7713"/>
                        <a:pt x="20021" y="13022"/>
                        <a:pt x="19056" y="18331"/>
                      </a:cubicBezTo>
                      <a:moveTo>
                        <a:pt x="20338" y="2005"/>
                      </a:moveTo>
                      <a:cubicBezTo>
                        <a:pt x="20211" y="1301"/>
                        <a:pt x="19762" y="776"/>
                        <a:pt x="19215" y="689"/>
                      </a:cubicBezTo>
                      <a:cubicBezTo>
                        <a:pt x="16339" y="232"/>
                        <a:pt x="13423" y="0"/>
                        <a:pt x="10547" y="0"/>
                      </a:cubicBezTo>
                      <a:cubicBezTo>
                        <a:pt x="7671" y="0"/>
                        <a:pt x="4755" y="232"/>
                        <a:pt x="1879" y="689"/>
                      </a:cubicBezTo>
                      <a:cubicBezTo>
                        <a:pt x="1332" y="776"/>
                        <a:pt x="883" y="1301"/>
                        <a:pt x="756" y="2005"/>
                      </a:cubicBezTo>
                      <a:cubicBezTo>
                        <a:pt x="-252" y="7553"/>
                        <a:pt x="-252" y="13181"/>
                        <a:pt x="756" y="18731"/>
                      </a:cubicBezTo>
                      <a:cubicBezTo>
                        <a:pt x="883" y="19434"/>
                        <a:pt x="1332" y="19959"/>
                        <a:pt x="1879" y="20046"/>
                      </a:cubicBezTo>
                      <a:cubicBezTo>
                        <a:pt x="3265" y="20266"/>
                        <a:pt x="4660" y="20429"/>
                        <a:pt x="6055" y="20544"/>
                      </a:cubicBezTo>
                      <a:cubicBezTo>
                        <a:pt x="5979" y="20606"/>
                        <a:pt x="5931" y="20670"/>
                        <a:pt x="5931" y="20735"/>
                      </a:cubicBezTo>
                      <a:cubicBezTo>
                        <a:pt x="5931" y="21213"/>
                        <a:pt x="7997" y="21599"/>
                        <a:pt x="10547" y="21599"/>
                      </a:cubicBezTo>
                      <a:cubicBezTo>
                        <a:pt x="13097" y="21599"/>
                        <a:pt x="15164" y="21213"/>
                        <a:pt x="15164" y="20735"/>
                      </a:cubicBezTo>
                      <a:cubicBezTo>
                        <a:pt x="15164" y="20670"/>
                        <a:pt x="15115" y="20606"/>
                        <a:pt x="15040" y="20544"/>
                      </a:cubicBezTo>
                      <a:cubicBezTo>
                        <a:pt x="16434" y="20429"/>
                        <a:pt x="17830" y="20266"/>
                        <a:pt x="19215" y="20046"/>
                      </a:cubicBezTo>
                      <a:cubicBezTo>
                        <a:pt x="19762" y="19959"/>
                        <a:pt x="20211" y="19434"/>
                        <a:pt x="20338" y="18731"/>
                      </a:cubicBezTo>
                      <a:cubicBezTo>
                        <a:pt x="21347" y="13181"/>
                        <a:pt x="21347" y="7553"/>
                        <a:pt x="20338" y="200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51" name="AutoShape 142"/>
                <p:cNvSpPr/>
                <p:nvPr/>
              </p:nvSpPr>
              <p:spPr bwMode="auto">
                <a:xfrm>
                  <a:off x="2944019" y="1783557"/>
                  <a:ext cx="43656" cy="428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7200"/>
                      </a:moveTo>
                      <a:cubicBezTo>
                        <a:pt x="12779" y="7200"/>
                        <a:pt x="14399" y="8820"/>
                        <a:pt x="14399" y="10800"/>
                      </a:cubicBezTo>
                      <a:cubicBezTo>
                        <a:pt x="14399" y="12779"/>
                        <a:pt x="12779" y="14400"/>
                        <a:pt x="10800" y="14400"/>
                      </a:cubicBezTo>
                      <a:cubicBezTo>
                        <a:pt x="8820" y="14400"/>
                        <a:pt x="7199" y="12779"/>
                        <a:pt x="7199" y="10800"/>
                      </a:cubicBezTo>
                      <a:cubicBezTo>
                        <a:pt x="7199" y="8820"/>
                        <a:pt x="8820" y="7200"/>
                        <a:pt x="10800" y="7200"/>
                      </a:cubicBezTo>
                      <a:moveTo>
                        <a:pt x="10800" y="21599"/>
                      </a:move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52" name="AutoShape 143"/>
                <p:cNvSpPr/>
                <p:nvPr/>
              </p:nvSpPr>
              <p:spPr bwMode="auto">
                <a:xfrm>
                  <a:off x="2929732" y="1971675"/>
                  <a:ext cx="57944" cy="150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53" name="AutoShape 144"/>
                <p:cNvSpPr/>
                <p:nvPr/>
              </p:nvSpPr>
              <p:spPr bwMode="auto">
                <a:xfrm>
                  <a:off x="2944019" y="1928019"/>
                  <a:ext cx="58738" cy="150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54" name="AutoShape 145"/>
                <p:cNvSpPr/>
                <p:nvPr/>
              </p:nvSpPr>
              <p:spPr bwMode="auto">
                <a:xfrm>
                  <a:off x="2944019" y="1885157"/>
                  <a:ext cx="58738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  <p:sp>
              <p:nvSpPr>
                <p:cNvPr id="55" name="AutoShape 146"/>
                <p:cNvSpPr/>
                <p:nvPr/>
              </p:nvSpPr>
              <p:spPr bwMode="auto">
                <a:xfrm>
                  <a:off x="2697957" y="1826419"/>
                  <a:ext cx="86519" cy="61119"/>
                </a:xfrm>
                <a:custGeom>
                  <a:avLst/>
                  <a:gdLst>
                    <a:gd name="T0" fmla="+- 0 10822 44"/>
                    <a:gd name="T1" fmla="*/ T0 w 21556"/>
                    <a:gd name="T2" fmla="+- 0 10826 53"/>
                    <a:gd name="T3" fmla="*/ 10826 h 21547"/>
                    <a:gd name="T4" fmla="+- 0 10822 44"/>
                    <a:gd name="T5" fmla="*/ T4 w 21556"/>
                    <a:gd name="T6" fmla="+- 0 10826 53"/>
                    <a:gd name="T7" fmla="*/ 10826 h 21547"/>
                    <a:gd name="T8" fmla="+- 0 10822 44"/>
                    <a:gd name="T9" fmla="*/ T8 w 21556"/>
                    <a:gd name="T10" fmla="+- 0 10826 53"/>
                    <a:gd name="T11" fmla="*/ 10826 h 21547"/>
                    <a:gd name="T12" fmla="+- 0 10822 44"/>
                    <a:gd name="T13" fmla="*/ T12 w 21556"/>
                    <a:gd name="T14" fmla="+- 0 10826 53"/>
                    <a:gd name="T15" fmla="*/ 10826 h 2154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56" h="21547">
                      <a:moveTo>
                        <a:pt x="19751" y="2"/>
                      </a:moveTo>
                      <a:lnTo>
                        <a:pt x="3200" y="1845"/>
                      </a:lnTo>
                      <a:cubicBezTo>
                        <a:pt x="2215" y="2010"/>
                        <a:pt x="1272" y="3284"/>
                        <a:pt x="1106" y="4676"/>
                      </a:cubicBezTo>
                      <a:lnTo>
                        <a:pt x="1" y="18986"/>
                      </a:lnTo>
                      <a:cubicBezTo>
                        <a:pt x="-44" y="20398"/>
                        <a:pt x="724" y="21547"/>
                        <a:pt x="1712" y="21547"/>
                      </a:cubicBezTo>
                      <a:cubicBezTo>
                        <a:pt x="2698" y="21547"/>
                        <a:pt x="3542" y="20398"/>
                        <a:pt x="3582" y="18978"/>
                      </a:cubicBezTo>
                      <a:lnTo>
                        <a:pt x="4185" y="9251"/>
                      </a:lnTo>
                      <a:cubicBezTo>
                        <a:pt x="4319" y="7849"/>
                        <a:pt x="5235" y="6592"/>
                        <a:pt x="6220" y="6447"/>
                      </a:cubicBezTo>
                      <a:lnTo>
                        <a:pt x="19751" y="5128"/>
                      </a:lnTo>
                      <a:cubicBezTo>
                        <a:pt x="20743" y="5078"/>
                        <a:pt x="21556" y="3884"/>
                        <a:pt x="21556" y="2467"/>
                      </a:cubicBezTo>
                      <a:cubicBezTo>
                        <a:pt x="21556" y="1055"/>
                        <a:pt x="20743" y="-53"/>
                        <a:pt x="1975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8" tIns="14288" rIns="14288" bIns="14288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prstClr val="black"/>
                    </a:solidFill>
                    <a:ea typeface="微软雅黑" panose="020B0503020204020204" pitchFamily="34" charset="-122"/>
                    <a:cs typeface="Arial" panose="020B0604020202020204" pitchFamily="34" charset="0"/>
                    <a:sym typeface="Gill Sans" charset="0"/>
                  </a:endParaRPr>
                </a:p>
              </p:txBody>
            </p:sp>
          </p:grpSp>
        </p:grpSp>
      </p:grpSp>
      <p:sp>
        <p:nvSpPr>
          <p:cNvPr id="56" name="矩形 55"/>
          <p:cNvSpPr/>
          <p:nvPr/>
        </p:nvSpPr>
        <p:spPr>
          <a:xfrm>
            <a:off x="5684411" y="942024"/>
            <a:ext cx="22442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84410" y="1769946"/>
            <a:ext cx="22442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682040" y="2580000"/>
            <a:ext cx="22442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682040" y="3484567"/>
            <a:ext cx="224424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双击输入替换内容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XXX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 animBg="1"/>
      <p:bldP spid="56" grpId="0"/>
      <p:bldP spid="57" grpId="0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16896" y="2174634"/>
            <a:ext cx="3273777" cy="32781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934488" y="1343967"/>
            <a:ext cx="3273777" cy="3278131"/>
            <a:chOff x="4171069" y="797158"/>
            <a:chExt cx="3273777" cy="3278131"/>
          </a:xfrm>
          <a:effectLst>
            <a:outerShdw blurRad="444500" dist="342900" dir="8100000" algn="tr" rotWithShape="0">
              <a:prstClr val="black">
                <a:alpha val="31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4171069" y="797158"/>
              <a:ext cx="3273777" cy="3278131"/>
            </a:xfrm>
            <a:prstGeom prst="rect">
              <a:avLst/>
            </a:prstGeom>
            <a:solidFill>
              <a:srgbClr val="B0D3CB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308679" y="905896"/>
              <a:ext cx="2995285" cy="30592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2" y="1452705"/>
            <a:ext cx="3004622" cy="3085242"/>
          </a:xfrm>
          <a:prstGeom prst="rect">
            <a:avLst/>
          </a:prstGeom>
          <a:effectLst/>
        </p:spPr>
      </p:pic>
      <p:sp>
        <p:nvSpPr>
          <p:cNvPr id="11" name="文本框 10"/>
          <p:cNvSpPr txBox="1"/>
          <p:nvPr/>
        </p:nvSpPr>
        <p:spPr>
          <a:xfrm>
            <a:off x="705315" y="1235915"/>
            <a:ext cx="3850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0305" y="3257946"/>
            <a:ext cx="38508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202X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尘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1839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19611561">
            <a:off x="141916" y="3679029"/>
            <a:ext cx="992312" cy="993632"/>
            <a:chOff x="4735774" y="1261182"/>
            <a:chExt cx="3273777" cy="3278131"/>
          </a:xfrm>
        </p:grpSpPr>
        <p:grpSp>
          <p:nvGrpSpPr>
            <p:cNvPr id="18" name="组合 17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2" name="组合 1"/>
          <p:cNvGrpSpPr/>
          <p:nvPr/>
        </p:nvGrpSpPr>
        <p:grpSpPr>
          <a:xfrm rot="19611561">
            <a:off x="132830" y="1067448"/>
            <a:ext cx="2669019" cy="2672569"/>
            <a:chOff x="4735774" y="1261182"/>
            <a:chExt cx="3273777" cy="3278131"/>
          </a:xfrm>
        </p:grpSpPr>
        <p:grpSp>
          <p:nvGrpSpPr>
            <p:cNvPr id="10" name="组合 9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12" name="组合 11"/>
          <p:cNvGrpSpPr/>
          <p:nvPr/>
        </p:nvGrpSpPr>
        <p:grpSpPr>
          <a:xfrm rot="19611561">
            <a:off x="1256932" y="45403"/>
            <a:ext cx="992312" cy="993632"/>
            <a:chOff x="4735774" y="1261182"/>
            <a:chExt cx="3273777" cy="3278131"/>
          </a:xfrm>
        </p:grpSpPr>
        <p:grpSp>
          <p:nvGrpSpPr>
            <p:cNvPr id="13" name="组合 12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sp>
        <p:nvSpPr>
          <p:cNvPr id="22" name="文本框 21"/>
          <p:cNvSpPr txBox="1"/>
          <p:nvPr/>
        </p:nvSpPr>
        <p:spPr>
          <a:xfrm>
            <a:off x="4304226" y="2200702"/>
            <a:ext cx="3850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50689" y="1092706"/>
            <a:ext cx="507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1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8"/>
          <p:cNvSpPr/>
          <p:nvPr/>
        </p:nvSpPr>
        <p:spPr bwMode="auto">
          <a:xfrm>
            <a:off x="6462239" y="2923823"/>
            <a:ext cx="2316902" cy="158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19" name="AutoShape 9"/>
          <p:cNvSpPr/>
          <p:nvPr/>
        </p:nvSpPr>
        <p:spPr bwMode="auto">
          <a:xfrm>
            <a:off x="4722638" y="2925271"/>
            <a:ext cx="2214029" cy="15832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3092760" y="2923823"/>
            <a:ext cx="2053703" cy="1593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22" name="AutoShape 11"/>
          <p:cNvSpPr/>
          <p:nvPr/>
        </p:nvSpPr>
        <p:spPr bwMode="auto">
          <a:xfrm>
            <a:off x="1374178" y="2923822"/>
            <a:ext cx="1864740" cy="160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grpSp>
        <p:nvGrpSpPr>
          <p:cNvPr id="24" name="Group 85"/>
          <p:cNvGrpSpPr/>
          <p:nvPr/>
        </p:nvGrpSpPr>
        <p:grpSpPr>
          <a:xfrm>
            <a:off x="1338274" y="2823113"/>
            <a:ext cx="360071" cy="360164"/>
            <a:chOff x="2255370" y="6982392"/>
            <a:chExt cx="960187" cy="960436"/>
          </a:xfrm>
        </p:grpSpPr>
        <p:sp>
          <p:nvSpPr>
            <p:cNvPr id="26" name="AutoShape 13"/>
            <p:cNvSpPr/>
            <p:nvPr/>
          </p:nvSpPr>
          <p:spPr bwMode="auto">
            <a:xfrm>
              <a:off x="2255370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27" name="AutoShape 14"/>
            <p:cNvSpPr/>
            <p:nvPr/>
          </p:nvSpPr>
          <p:spPr bwMode="auto">
            <a:xfrm>
              <a:off x="255068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8" name="Group 88"/>
          <p:cNvGrpSpPr/>
          <p:nvPr/>
        </p:nvGrpSpPr>
        <p:grpSpPr>
          <a:xfrm>
            <a:off x="6853117" y="2823113"/>
            <a:ext cx="360071" cy="360164"/>
            <a:chOff x="17184419" y="6982392"/>
            <a:chExt cx="960187" cy="960436"/>
          </a:xfrm>
        </p:grpSpPr>
        <p:sp>
          <p:nvSpPr>
            <p:cNvPr id="29" name="AutoShape 16"/>
            <p:cNvSpPr/>
            <p:nvPr/>
          </p:nvSpPr>
          <p:spPr bwMode="auto">
            <a:xfrm>
              <a:off x="17184419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30" name="AutoShape 17"/>
            <p:cNvSpPr/>
            <p:nvPr/>
          </p:nvSpPr>
          <p:spPr bwMode="auto">
            <a:xfrm>
              <a:off x="1745745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1" name="Group 86"/>
          <p:cNvGrpSpPr/>
          <p:nvPr/>
        </p:nvGrpSpPr>
        <p:grpSpPr>
          <a:xfrm>
            <a:off x="3201133" y="2823113"/>
            <a:ext cx="360071" cy="360164"/>
            <a:chOff x="7222994" y="6982392"/>
            <a:chExt cx="960187" cy="960436"/>
          </a:xfrm>
        </p:grpSpPr>
        <p:sp>
          <p:nvSpPr>
            <p:cNvPr id="32" name="AutoShape 19"/>
            <p:cNvSpPr/>
            <p:nvPr/>
          </p:nvSpPr>
          <p:spPr bwMode="auto">
            <a:xfrm>
              <a:off x="7222994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33" name="AutoShape 20"/>
            <p:cNvSpPr/>
            <p:nvPr/>
          </p:nvSpPr>
          <p:spPr bwMode="auto">
            <a:xfrm>
              <a:off x="7496033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4" name="Group 87"/>
          <p:cNvGrpSpPr/>
          <p:nvPr/>
        </p:nvGrpSpPr>
        <p:grpSpPr>
          <a:xfrm>
            <a:off x="5088169" y="2823113"/>
            <a:ext cx="359216" cy="360164"/>
            <a:chOff x="12255091" y="6982392"/>
            <a:chExt cx="957910" cy="960436"/>
          </a:xfrm>
        </p:grpSpPr>
        <p:sp>
          <p:nvSpPr>
            <p:cNvPr id="35" name="AutoShape 28"/>
            <p:cNvSpPr/>
            <p:nvPr/>
          </p:nvSpPr>
          <p:spPr bwMode="auto">
            <a:xfrm>
              <a:off x="12255091" y="6982392"/>
              <a:ext cx="957910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36" name="AutoShape 29"/>
            <p:cNvSpPr/>
            <p:nvPr/>
          </p:nvSpPr>
          <p:spPr bwMode="auto">
            <a:xfrm>
              <a:off x="12525854" y="7255500"/>
              <a:ext cx="416385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1200">
                <a:solidFill>
                  <a:srgbClr val="7E7E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37" name="AutoShape 54"/>
          <p:cNvSpPr/>
          <p:nvPr/>
        </p:nvSpPr>
        <p:spPr bwMode="auto">
          <a:xfrm rot="21599989">
            <a:off x="1425081" y="2666455"/>
            <a:ext cx="186880" cy="1250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pPr defTabSz="170815"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8" name="AutoShape 55"/>
          <p:cNvSpPr/>
          <p:nvPr/>
        </p:nvSpPr>
        <p:spPr bwMode="auto">
          <a:xfrm rot="21599989">
            <a:off x="5170183" y="2666455"/>
            <a:ext cx="187475" cy="1250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pPr defTabSz="170815"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9" name="AutoShape 59"/>
          <p:cNvSpPr/>
          <p:nvPr/>
        </p:nvSpPr>
        <p:spPr bwMode="auto">
          <a:xfrm rot="10799989">
            <a:off x="6943423" y="3221225"/>
            <a:ext cx="187475" cy="1250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pPr defTabSz="170815"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40" name="AutoShape 60"/>
          <p:cNvSpPr/>
          <p:nvPr/>
        </p:nvSpPr>
        <p:spPr bwMode="auto">
          <a:xfrm rot="10799989">
            <a:off x="3288328" y="3221225"/>
            <a:ext cx="187475" cy="1250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pPr defTabSz="170815">
              <a:defRPr/>
            </a:pPr>
            <a:endParaRPr lang="es-ES" sz="1200">
              <a:solidFill>
                <a:srgbClr val="7E7E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grpSp>
        <p:nvGrpSpPr>
          <p:cNvPr id="41" name="Group 43"/>
          <p:cNvGrpSpPr/>
          <p:nvPr/>
        </p:nvGrpSpPr>
        <p:grpSpPr>
          <a:xfrm rot="5400000">
            <a:off x="1106428" y="2159138"/>
            <a:ext cx="822960" cy="91417"/>
            <a:chOff x="2057400" y="2800350"/>
            <a:chExt cx="822960" cy="91440"/>
          </a:xfrm>
        </p:grpSpPr>
        <p:sp>
          <p:nvSpPr>
            <p:cNvPr id="42" name="Oval 4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1200" dirty="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cxnSp>
          <p:nvCxnSpPr>
            <p:cNvPr id="43" name="Straight Connector 45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63"/>
          <p:cNvGrpSpPr/>
          <p:nvPr/>
        </p:nvGrpSpPr>
        <p:grpSpPr>
          <a:xfrm rot="5400000">
            <a:off x="4847530" y="2159936"/>
            <a:ext cx="822960" cy="91417"/>
            <a:chOff x="2057400" y="2800350"/>
            <a:chExt cx="822960" cy="91440"/>
          </a:xfrm>
        </p:grpSpPr>
        <p:sp>
          <p:nvSpPr>
            <p:cNvPr id="45" name="Oval 6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1200" dirty="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cxnSp>
          <p:nvCxnSpPr>
            <p:cNvPr id="46" name="Straight Connector 65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8"/>
          <p:cNvGrpSpPr/>
          <p:nvPr/>
        </p:nvGrpSpPr>
        <p:grpSpPr>
          <a:xfrm rot="16200000">
            <a:off x="6625757" y="3746632"/>
            <a:ext cx="822960" cy="91417"/>
            <a:chOff x="2057400" y="2800350"/>
            <a:chExt cx="822960" cy="91440"/>
          </a:xfrm>
        </p:grpSpPr>
        <p:sp>
          <p:nvSpPr>
            <p:cNvPr id="48" name="Oval 69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1200" dirty="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cxnSp>
          <p:nvCxnSpPr>
            <p:cNvPr id="49" name="Straight Connector 70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71"/>
          <p:cNvGrpSpPr/>
          <p:nvPr/>
        </p:nvGrpSpPr>
        <p:grpSpPr>
          <a:xfrm rot="16200000">
            <a:off x="2976560" y="3745833"/>
            <a:ext cx="822960" cy="91417"/>
            <a:chOff x="2057400" y="2800350"/>
            <a:chExt cx="822960" cy="91440"/>
          </a:xfrm>
        </p:grpSpPr>
        <p:sp>
          <p:nvSpPr>
            <p:cNvPr id="51" name="Oval 72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1200" dirty="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cxnSp>
          <p:nvCxnSpPr>
            <p:cNvPr id="52" name="Straight Connector 73"/>
            <p:cNvCxnSpPr/>
            <p:nvPr/>
          </p:nvCxnSpPr>
          <p:spPr>
            <a:xfrm flipV="1">
              <a:off x="2148840" y="2846070"/>
              <a:ext cx="73152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1"/>
          <p:cNvSpPr/>
          <p:nvPr/>
        </p:nvSpPr>
        <p:spPr>
          <a:xfrm>
            <a:off x="1604310" y="1862126"/>
            <a:ext cx="2174854" cy="43624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54" name="Rectangle 1"/>
          <p:cNvSpPr/>
          <p:nvPr/>
        </p:nvSpPr>
        <p:spPr>
          <a:xfrm>
            <a:off x="1112616" y="3764454"/>
            <a:ext cx="2174854" cy="43624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55" name="Rectangle 1"/>
          <p:cNvSpPr/>
          <p:nvPr/>
        </p:nvSpPr>
        <p:spPr>
          <a:xfrm>
            <a:off x="4761813" y="3737596"/>
            <a:ext cx="2174854" cy="43624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56" name="Rectangle 1"/>
          <p:cNvSpPr/>
          <p:nvPr/>
        </p:nvSpPr>
        <p:spPr>
          <a:xfrm>
            <a:off x="5374812" y="1867637"/>
            <a:ext cx="2174854" cy="436245"/>
          </a:xfrm>
          <a:prstGeom prst="rect">
            <a:avLst/>
          </a:prstGeom>
        </p:spPr>
        <p:txBody>
          <a:bodyPr wrap="square" lIns="68567" tIns="34283" rIns="68567" bIns="34283">
            <a:spAutoFit/>
          </a:bodyPr>
          <a:lstStyle/>
          <a:p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endParaRPr lang="en-US" sz="1200" dirty="0">
              <a:solidFill>
                <a:srgbClr val="7E7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37" grpId="0" animBg="1"/>
      <p:bldP spid="38" grpId="0" animBg="1"/>
      <p:bldP spid="39" grpId="0" animBg="1"/>
      <p:bldP spid="40" grpId="0" animBg="1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1558056" y="909011"/>
            <a:ext cx="219584" cy="22977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60"/>
          <p:cNvGrpSpPr/>
          <p:nvPr/>
        </p:nvGrpSpPr>
        <p:grpSpPr>
          <a:xfrm>
            <a:off x="1558056" y="2190675"/>
            <a:ext cx="219584" cy="22977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6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65"/>
          <p:cNvGrpSpPr/>
          <p:nvPr/>
        </p:nvGrpSpPr>
        <p:grpSpPr>
          <a:xfrm>
            <a:off x="1558056" y="3471139"/>
            <a:ext cx="219584" cy="22977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9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3953890" y="3505292"/>
            <a:ext cx="326398" cy="1511132"/>
            <a:chOff x="4980416" y="5037518"/>
            <a:chExt cx="412706" cy="1820482"/>
          </a:xfrm>
        </p:grpSpPr>
        <p:sp>
          <p:nvSpPr>
            <p:cNvPr id="1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4367079" y="3769069"/>
            <a:ext cx="326398" cy="1247355"/>
            <a:chOff x="5502862" y="5355294"/>
            <a:chExt cx="412706" cy="1502706"/>
          </a:xfrm>
        </p:grpSpPr>
        <p:sp>
          <p:nvSpPr>
            <p:cNvPr id="2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7"/>
          <p:cNvGrpSpPr/>
          <p:nvPr/>
        </p:nvGrpSpPr>
        <p:grpSpPr>
          <a:xfrm>
            <a:off x="5519322" y="3769069"/>
            <a:ext cx="322139" cy="1247355"/>
            <a:chOff x="6959786" y="5355294"/>
            <a:chExt cx="407320" cy="1502706"/>
          </a:xfrm>
        </p:grpSpPr>
        <p:sp>
          <p:nvSpPr>
            <p:cNvPr id="3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5"/>
          <p:cNvGrpSpPr/>
          <p:nvPr/>
        </p:nvGrpSpPr>
        <p:grpSpPr>
          <a:xfrm>
            <a:off x="4766424" y="2865408"/>
            <a:ext cx="319475" cy="2148781"/>
            <a:chOff x="6007804" y="4266641"/>
            <a:chExt cx="403952" cy="2588666"/>
          </a:xfrm>
        </p:grpSpPr>
        <p:sp>
          <p:nvSpPr>
            <p:cNvPr id="48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5140211" y="2406033"/>
            <a:ext cx="323736" cy="2608156"/>
            <a:chOff x="6480429" y="3713225"/>
            <a:chExt cx="409339" cy="3142082"/>
          </a:xfrm>
        </p:grpSpPr>
        <p:sp>
          <p:nvSpPr>
            <p:cNvPr id="60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13"/>
          <p:cNvGrpSpPr/>
          <p:nvPr/>
        </p:nvGrpSpPr>
        <p:grpSpPr>
          <a:xfrm>
            <a:off x="3877216" y="1652702"/>
            <a:ext cx="958427" cy="996432"/>
            <a:chOff x="4883468" y="2805677"/>
            <a:chExt cx="1211858" cy="1200415"/>
          </a:xfrm>
        </p:grpSpPr>
        <p:sp>
          <p:nvSpPr>
            <p:cNvPr id="72" name="Freeform 74"/>
            <p:cNvSpPr/>
            <p:nvPr/>
          </p:nvSpPr>
          <p:spPr bwMode="auto">
            <a:xfrm>
              <a:off x="4964931" y="2888488"/>
              <a:ext cx="1130395" cy="1117604"/>
            </a:xfrm>
            <a:custGeom>
              <a:avLst/>
              <a:gdLst>
                <a:gd name="T0" fmla="*/ 363 w 710"/>
                <a:gd name="T1" fmla="*/ 0 h 702"/>
                <a:gd name="T2" fmla="*/ 270 w 710"/>
                <a:gd name="T3" fmla="*/ 13 h 702"/>
                <a:gd name="T4" fmla="*/ 51 w 710"/>
                <a:gd name="T5" fmla="*/ 418 h 702"/>
                <a:gd name="T6" fmla="*/ 363 w 710"/>
                <a:gd name="T7" fmla="*/ 651 h 702"/>
                <a:gd name="T8" fmla="*/ 456 w 710"/>
                <a:gd name="T9" fmla="*/ 637 h 702"/>
                <a:gd name="T10" fmla="*/ 470 w 710"/>
                <a:gd name="T11" fmla="*/ 633 h 702"/>
                <a:gd name="T12" fmla="*/ 628 w 710"/>
                <a:gd name="T13" fmla="*/ 702 h 702"/>
                <a:gd name="T14" fmla="*/ 597 w 710"/>
                <a:gd name="T15" fmla="*/ 551 h 702"/>
                <a:gd name="T16" fmla="*/ 675 w 710"/>
                <a:gd name="T17" fmla="*/ 232 h 702"/>
                <a:gd name="T18" fmla="*/ 363 w 710"/>
                <a:gd name="T1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702">
                  <a:moveTo>
                    <a:pt x="363" y="0"/>
                  </a:moveTo>
                  <a:cubicBezTo>
                    <a:pt x="332" y="0"/>
                    <a:pt x="301" y="4"/>
                    <a:pt x="270" y="13"/>
                  </a:cubicBezTo>
                  <a:cubicBezTo>
                    <a:pt x="98" y="65"/>
                    <a:pt x="0" y="246"/>
                    <a:pt x="51" y="418"/>
                  </a:cubicBezTo>
                  <a:cubicBezTo>
                    <a:pt x="93" y="560"/>
                    <a:pt x="223" y="651"/>
                    <a:pt x="363" y="651"/>
                  </a:cubicBezTo>
                  <a:cubicBezTo>
                    <a:pt x="394" y="651"/>
                    <a:pt x="425" y="647"/>
                    <a:pt x="456" y="637"/>
                  </a:cubicBezTo>
                  <a:cubicBezTo>
                    <a:pt x="461" y="636"/>
                    <a:pt x="465" y="634"/>
                    <a:pt x="470" y="633"/>
                  </a:cubicBezTo>
                  <a:cubicBezTo>
                    <a:pt x="628" y="702"/>
                    <a:pt x="628" y="702"/>
                    <a:pt x="628" y="702"/>
                  </a:cubicBezTo>
                  <a:cubicBezTo>
                    <a:pt x="597" y="551"/>
                    <a:pt x="597" y="551"/>
                    <a:pt x="597" y="551"/>
                  </a:cubicBezTo>
                  <a:cubicBezTo>
                    <a:pt x="676" y="469"/>
                    <a:pt x="710" y="349"/>
                    <a:pt x="675" y="232"/>
                  </a:cubicBezTo>
                  <a:cubicBezTo>
                    <a:pt x="633" y="91"/>
                    <a:pt x="503" y="0"/>
                    <a:pt x="363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9"/>
          <p:cNvGrpSpPr/>
          <p:nvPr/>
        </p:nvGrpSpPr>
        <p:grpSpPr>
          <a:xfrm>
            <a:off x="4048668" y="2729607"/>
            <a:ext cx="584108" cy="723711"/>
            <a:chOff x="5100256" y="4103040"/>
            <a:chExt cx="738560" cy="871865"/>
          </a:xfrm>
        </p:grpSpPr>
        <p:sp>
          <p:nvSpPr>
            <p:cNvPr id="77" name="Freeform 61"/>
            <p:cNvSpPr/>
            <p:nvPr/>
          </p:nvSpPr>
          <p:spPr bwMode="auto">
            <a:xfrm>
              <a:off x="5125839" y="4141415"/>
              <a:ext cx="712977" cy="833490"/>
            </a:xfrm>
            <a:custGeom>
              <a:avLst/>
              <a:gdLst>
                <a:gd name="T0" fmla="*/ 224 w 448"/>
                <a:gd name="T1" fmla="*/ 0 h 524"/>
                <a:gd name="T2" fmla="*/ 0 w 448"/>
                <a:gd name="T3" fmla="*/ 224 h 524"/>
                <a:gd name="T4" fmla="*/ 224 w 448"/>
                <a:gd name="T5" fmla="*/ 448 h 524"/>
                <a:gd name="T6" fmla="*/ 234 w 448"/>
                <a:gd name="T7" fmla="*/ 448 h 524"/>
                <a:gd name="T8" fmla="*/ 324 w 448"/>
                <a:gd name="T9" fmla="*/ 524 h 524"/>
                <a:gd name="T10" fmla="*/ 334 w 448"/>
                <a:gd name="T11" fmla="*/ 419 h 524"/>
                <a:gd name="T12" fmla="*/ 448 w 448"/>
                <a:gd name="T13" fmla="*/ 224 h 524"/>
                <a:gd name="T14" fmla="*/ 224 w 448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15"/>
          <p:cNvGrpSpPr/>
          <p:nvPr/>
        </p:nvGrpSpPr>
        <p:grpSpPr>
          <a:xfrm>
            <a:off x="5478856" y="1339746"/>
            <a:ext cx="1079296" cy="1231149"/>
            <a:chOff x="6908619" y="2428654"/>
            <a:chExt cx="1364688" cy="1483182"/>
          </a:xfrm>
        </p:grpSpPr>
        <p:sp>
          <p:nvSpPr>
            <p:cNvPr id="86" name="Freeform 76"/>
            <p:cNvSpPr/>
            <p:nvPr/>
          </p:nvSpPr>
          <p:spPr bwMode="auto">
            <a:xfrm>
              <a:off x="6908619" y="2555900"/>
              <a:ext cx="1320253" cy="1355936"/>
            </a:xfrm>
            <a:custGeom>
              <a:avLst/>
              <a:gdLst>
                <a:gd name="T0" fmla="*/ 407 w 829"/>
                <a:gd name="T1" fmla="*/ 0 h 852"/>
                <a:gd name="T2" fmla="*/ 31 w 829"/>
                <a:gd name="T3" fmla="*/ 301 h 852"/>
                <a:gd name="T4" fmla="*/ 149 w 829"/>
                <a:gd name="T5" fmla="*/ 671 h 852"/>
                <a:gd name="T6" fmla="*/ 125 w 829"/>
                <a:gd name="T7" fmla="*/ 852 h 852"/>
                <a:gd name="T8" fmla="*/ 306 w 829"/>
                <a:gd name="T9" fmla="*/ 757 h 852"/>
                <a:gd name="T10" fmla="*/ 323 w 829"/>
                <a:gd name="T11" fmla="*/ 761 h 852"/>
                <a:gd name="T12" fmla="*/ 408 w 829"/>
                <a:gd name="T13" fmla="*/ 771 h 852"/>
                <a:gd name="T14" fmla="*/ 783 w 829"/>
                <a:gd name="T15" fmla="*/ 470 h 852"/>
                <a:gd name="T16" fmla="*/ 491 w 829"/>
                <a:gd name="T17" fmla="*/ 10 h 852"/>
                <a:gd name="T18" fmla="*/ 407 w 829"/>
                <a:gd name="T1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852">
                  <a:moveTo>
                    <a:pt x="407" y="0"/>
                  </a:moveTo>
                  <a:cubicBezTo>
                    <a:pt x="231" y="0"/>
                    <a:pt x="72" y="122"/>
                    <a:pt x="31" y="301"/>
                  </a:cubicBezTo>
                  <a:cubicBezTo>
                    <a:pt x="0" y="442"/>
                    <a:pt x="49" y="581"/>
                    <a:pt x="149" y="671"/>
                  </a:cubicBezTo>
                  <a:cubicBezTo>
                    <a:pt x="125" y="852"/>
                    <a:pt x="125" y="852"/>
                    <a:pt x="125" y="852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12" y="759"/>
                    <a:pt x="317" y="760"/>
                    <a:pt x="323" y="761"/>
                  </a:cubicBezTo>
                  <a:cubicBezTo>
                    <a:pt x="351" y="768"/>
                    <a:pt x="380" y="771"/>
                    <a:pt x="408" y="771"/>
                  </a:cubicBezTo>
                  <a:cubicBezTo>
                    <a:pt x="584" y="771"/>
                    <a:pt x="743" y="649"/>
                    <a:pt x="783" y="470"/>
                  </a:cubicBezTo>
                  <a:cubicBezTo>
                    <a:pt x="829" y="262"/>
                    <a:pt x="699" y="56"/>
                    <a:pt x="491" y="10"/>
                  </a:cubicBezTo>
                  <a:cubicBezTo>
                    <a:pt x="463" y="4"/>
                    <a:pt x="435" y="0"/>
                    <a:pt x="4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5554465" y="2758667"/>
            <a:ext cx="715094" cy="812569"/>
            <a:chOff x="7004221" y="4138049"/>
            <a:chExt cx="904182" cy="978913"/>
          </a:xfrm>
        </p:grpSpPr>
        <p:sp>
          <p:nvSpPr>
            <p:cNvPr id="92" name="Freeform 67"/>
            <p:cNvSpPr/>
            <p:nvPr/>
          </p:nvSpPr>
          <p:spPr bwMode="auto">
            <a:xfrm>
              <a:off x="7088378" y="4158920"/>
              <a:ext cx="820025" cy="958042"/>
            </a:xfrm>
            <a:custGeom>
              <a:avLst/>
              <a:gdLst>
                <a:gd name="T0" fmla="*/ 258 w 515"/>
                <a:gd name="T1" fmla="*/ 0 h 602"/>
                <a:gd name="T2" fmla="*/ 0 w 515"/>
                <a:gd name="T3" fmla="*/ 257 h 602"/>
                <a:gd name="T4" fmla="*/ 131 w 515"/>
                <a:gd name="T5" fmla="*/ 481 h 602"/>
                <a:gd name="T6" fmla="*/ 142 w 515"/>
                <a:gd name="T7" fmla="*/ 602 h 602"/>
                <a:gd name="T8" fmla="*/ 246 w 515"/>
                <a:gd name="T9" fmla="*/ 514 h 602"/>
                <a:gd name="T10" fmla="*/ 258 w 515"/>
                <a:gd name="T11" fmla="*/ 514 h 602"/>
                <a:gd name="T12" fmla="*/ 515 w 515"/>
                <a:gd name="T13" fmla="*/ 257 h 602"/>
                <a:gd name="T14" fmla="*/ 258 w 515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602">
                  <a:moveTo>
                    <a:pt x="258" y="0"/>
                  </a:moveTo>
                  <a:cubicBezTo>
                    <a:pt x="116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50" y="514"/>
                    <a:pt x="254" y="514"/>
                    <a:pt x="258" y="514"/>
                  </a:cubicBezTo>
                  <a:cubicBezTo>
                    <a:pt x="400" y="514"/>
                    <a:pt x="515" y="399"/>
                    <a:pt x="515" y="257"/>
                  </a:cubicBezTo>
                  <a:cubicBezTo>
                    <a:pt x="515" y="115"/>
                    <a:pt x="400" y="0"/>
                    <a:pt x="258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12"/>
          <p:cNvGrpSpPr/>
          <p:nvPr/>
        </p:nvGrpSpPr>
        <p:grpSpPr>
          <a:xfrm>
            <a:off x="4651945" y="1040761"/>
            <a:ext cx="854598" cy="971283"/>
            <a:chOff x="5863054" y="2068463"/>
            <a:chExt cx="1080574" cy="1170118"/>
          </a:xfrm>
        </p:grpSpPr>
        <p:sp>
          <p:nvSpPr>
            <p:cNvPr id="98" name="Freeform 62"/>
            <p:cNvSpPr/>
            <p:nvPr/>
          </p:nvSpPr>
          <p:spPr bwMode="auto">
            <a:xfrm>
              <a:off x="5966062" y="2094047"/>
              <a:ext cx="977566" cy="1144534"/>
            </a:xfrm>
            <a:custGeom>
              <a:avLst/>
              <a:gdLst>
                <a:gd name="T0" fmla="*/ 307 w 614"/>
                <a:gd name="T1" fmla="*/ 0 h 719"/>
                <a:gd name="T2" fmla="*/ 0 w 614"/>
                <a:gd name="T3" fmla="*/ 307 h 719"/>
                <a:gd name="T4" fmla="*/ 307 w 614"/>
                <a:gd name="T5" fmla="*/ 615 h 719"/>
                <a:gd name="T6" fmla="*/ 321 w 614"/>
                <a:gd name="T7" fmla="*/ 614 h 719"/>
                <a:gd name="T8" fmla="*/ 445 w 614"/>
                <a:gd name="T9" fmla="*/ 719 h 719"/>
                <a:gd name="T10" fmla="*/ 458 w 614"/>
                <a:gd name="T11" fmla="*/ 575 h 719"/>
                <a:gd name="T12" fmla="*/ 614 w 614"/>
                <a:gd name="T13" fmla="*/ 307 h 719"/>
                <a:gd name="T14" fmla="*/ 307 w 614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312" y="615"/>
                    <a:pt x="316" y="615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ubicBezTo>
                    <a:pt x="614" y="138"/>
                    <a:pt x="477" y="0"/>
                    <a:pt x="30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4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8"/>
          <p:cNvGrpSpPr/>
          <p:nvPr/>
        </p:nvGrpSpPr>
        <p:grpSpPr>
          <a:xfrm>
            <a:off x="3256367" y="2867085"/>
            <a:ext cx="769404" cy="879630"/>
            <a:chOff x="4098452" y="4268661"/>
            <a:chExt cx="972853" cy="1059703"/>
          </a:xfrm>
        </p:grpSpPr>
        <p:sp>
          <p:nvSpPr>
            <p:cNvPr id="106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64"/>
            <p:cNvSpPr>
              <a:spLocks noEditPoints="1"/>
            </p:cNvSpPr>
            <p:nvPr/>
          </p:nvSpPr>
          <p:spPr bwMode="auto">
            <a:xfrm>
              <a:off x="4183282" y="4288858"/>
              <a:ext cx="888023" cy="1039506"/>
            </a:xfrm>
            <a:custGeom>
              <a:avLst/>
              <a:gdLst>
                <a:gd name="T0" fmla="*/ 231 w 558"/>
                <a:gd name="T1" fmla="*/ 391 h 653"/>
                <a:gd name="T2" fmla="*/ 248 w 558"/>
                <a:gd name="T3" fmla="*/ 386 h 653"/>
                <a:gd name="T4" fmla="*/ 263 w 558"/>
                <a:gd name="T5" fmla="*/ 344 h 653"/>
                <a:gd name="T6" fmla="*/ 231 w 558"/>
                <a:gd name="T7" fmla="*/ 305 h 653"/>
                <a:gd name="T8" fmla="*/ 185 w 558"/>
                <a:gd name="T9" fmla="*/ 154 h 653"/>
                <a:gd name="T10" fmla="*/ 173 w 558"/>
                <a:gd name="T11" fmla="*/ 185 h 653"/>
                <a:gd name="T12" fmla="*/ 204 w 558"/>
                <a:gd name="T13" fmla="*/ 223 h 653"/>
                <a:gd name="T14" fmla="*/ 204 w 558"/>
                <a:gd name="T15" fmla="*/ 393 h 653"/>
                <a:gd name="T16" fmla="*/ 174 w 558"/>
                <a:gd name="T17" fmla="*/ 281 h 653"/>
                <a:gd name="T18" fmla="*/ 127 w 558"/>
                <a:gd name="T19" fmla="*/ 235 h 653"/>
                <a:gd name="T20" fmla="*/ 125 w 558"/>
                <a:gd name="T21" fmla="*/ 169 h 653"/>
                <a:gd name="T22" fmla="*/ 168 w 558"/>
                <a:gd name="T23" fmla="*/ 123 h 653"/>
                <a:gd name="T24" fmla="*/ 204 w 558"/>
                <a:gd name="T25" fmla="*/ 75 h 653"/>
                <a:gd name="T26" fmla="*/ 231 w 558"/>
                <a:gd name="T27" fmla="*/ 107 h 653"/>
                <a:gd name="T28" fmla="*/ 269 w 558"/>
                <a:gd name="T29" fmla="*/ 109 h 653"/>
                <a:gd name="T30" fmla="*/ 295 w 558"/>
                <a:gd name="T31" fmla="*/ 162 h 653"/>
                <a:gd name="T32" fmla="*/ 231 w 558"/>
                <a:gd name="T33" fmla="*/ 147 h 653"/>
                <a:gd name="T34" fmla="*/ 261 w 558"/>
                <a:gd name="T35" fmla="*/ 247 h 653"/>
                <a:gd name="T36" fmla="*/ 310 w 558"/>
                <a:gd name="T37" fmla="*/ 294 h 653"/>
                <a:gd name="T38" fmla="*/ 312 w 558"/>
                <a:gd name="T39" fmla="*/ 365 h 653"/>
                <a:gd name="T40" fmla="*/ 267 w 558"/>
                <a:gd name="T41" fmla="*/ 416 h 653"/>
                <a:gd name="T42" fmla="*/ 231 w 558"/>
                <a:gd name="T43" fmla="*/ 467 h 653"/>
                <a:gd name="T44" fmla="*/ 204 w 558"/>
                <a:gd name="T45" fmla="*/ 433 h 653"/>
                <a:gd name="T46" fmla="*/ 199 w 558"/>
                <a:gd name="T47" fmla="*/ 433 h 653"/>
                <a:gd name="T48" fmla="*/ 149 w 558"/>
                <a:gd name="T49" fmla="*/ 427 h 653"/>
                <a:gd name="T50" fmla="*/ 108 w 558"/>
                <a:gd name="T51" fmla="*/ 410 h 653"/>
                <a:gd name="T52" fmla="*/ 139 w 558"/>
                <a:gd name="T53" fmla="*/ 372 h 653"/>
                <a:gd name="T54" fmla="*/ 182 w 558"/>
                <a:gd name="T55" fmla="*/ 389 h 653"/>
                <a:gd name="T56" fmla="*/ 279 w 558"/>
                <a:gd name="T57" fmla="*/ 0 h 653"/>
                <a:gd name="T58" fmla="*/ 279 w 558"/>
                <a:gd name="T59" fmla="*/ 558 h 653"/>
                <a:gd name="T60" fmla="*/ 405 w 558"/>
                <a:gd name="T61" fmla="*/ 653 h 653"/>
                <a:gd name="T62" fmla="*/ 558 w 558"/>
                <a:gd name="T63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8" h="653">
                  <a:moveTo>
                    <a:pt x="231" y="305"/>
                  </a:moveTo>
                  <a:cubicBezTo>
                    <a:pt x="231" y="391"/>
                    <a:pt x="231" y="391"/>
                    <a:pt x="231" y="391"/>
                  </a:cubicBezTo>
                  <a:cubicBezTo>
                    <a:pt x="234" y="391"/>
                    <a:pt x="237" y="390"/>
                    <a:pt x="240" y="389"/>
                  </a:cubicBezTo>
                  <a:cubicBezTo>
                    <a:pt x="242" y="388"/>
                    <a:pt x="245" y="387"/>
                    <a:pt x="248" y="386"/>
                  </a:cubicBezTo>
                  <a:cubicBezTo>
                    <a:pt x="252" y="384"/>
                    <a:pt x="256" y="380"/>
                    <a:pt x="259" y="373"/>
                  </a:cubicBezTo>
                  <a:cubicBezTo>
                    <a:pt x="262" y="365"/>
                    <a:pt x="263" y="356"/>
                    <a:pt x="263" y="344"/>
                  </a:cubicBezTo>
                  <a:cubicBezTo>
                    <a:pt x="263" y="335"/>
                    <a:pt x="260" y="327"/>
                    <a:pt x="254" y="321"/>
                  </a:cubicBezTo>
                  <a:cubicBezTo>
                    <a:pt x="248" y="315"/>
                    <a:pt x="240" y="310"/>
                    <a:pt x="231" y="305"/>
                  </a:cubicBezTo>
                  <a:moveTo>
                    <a:pt x="204" y="148"/>
                  </a:moveTo>
                  <a:cubicBezTo>
                    <a:pt x="196" y="149"/>
                    <a:pt x="190" y="151"/>
                    <a:pt x="185" y="154"/>
                  </a:cubicBezTo>
                  <a:cubicBezTo>
                    <a:pt x="181" y="156"/>
                    <a:pt x="178" y="160"/>
                    <a:pt x="176" y="165"/>
                  </a:cubicBezTo>
                  <a:cubicBezTo>
                    <a:pt x="174" y="170"/>
                    <a:pt x="173" y="177"/>
                    <a:pt x="173" y="185"/>
                  </a:cubicBezTo>
                  <a:cubicBezTo>
                    <a:pt x="173" y="194"/>
                    <a:pt x="176" y="202"/>
                    <a:pt x="182" y="208"/>
                  </a:cubicBezTo>
                  <a:cubicBezTo>
                    <a:pt x="188" y="214"/>
                    <a:pt x="195" y="219"/>
                    <a:pt x="204" y="223"/>
                  </a:cubicBezTo>
                  <a:cubicBezTo>
                    <a:pt x="204" y="148"/>
                    <a:pt x="204" y="148"/>
                    <a:pt x="204" y="148"/>
                  </a:cubicBezTo>
                  <a:moveTo>
                    <a:pt x="204" y="393"/>
                  </a:moveTo>
                  <a:cubicBezTo>
                    <a:pt x="204" y="294"/>
                    <a:pt x="204" y="294"/>
                    <a:pt x="204" y="294"/>
                  </a:cubicBezTo>
                  <a:cubicBezTo>
                    <a:pt x="194" y="290"/>
                    <a:pt x="184" y="286"/>
                    <a:pt x="174" y="281"/>
                  </a:cubicBezTo>
                  <a:cubicBezTo>
                    <a:pt x="164" y="276"/>
                    <a:pt x="155" y="270"/>
                    <a:pt x="147" y="263"/>
                  </a:cubicBezTo>
                  <a:cubicBezTo>
                    <a:pt x="138" y="255"/>
                    <a:pt x="132" y="246"/>
                    <a:pt x="127" y="235"/>
                  </a:cubicBezTo>
                  <a:cubicBezTo>
                    <a:pt x="121" y="224"/>
                    <a:pt x="119" y="211"/>
                    <a:pt x="119" y="194"/>
                  </a:cubicBezTo>
                  <a:cubicBezTo>
                    <a:pt x="119" y="186"/>
                    <a:pt x="121" y="178"/>
                    <a:pt x="125" y="169"/>
                  </a:cubicBezTo>
                  <a:cubicBezTo>
                    <a:pt x="129" y="160"/>
                    <a:pt x="134" y="152"/>
                    <a:pt x="141" y="144"/>
                  </a:cubicBezTo>
                  <a:cubicBezTo>
                    <a:pt x="149" y="136"/>
                    <a:pt x="158" y="129"/>
                    <a:pt x="168" y="123"/>
                  </a:cubicBezTo>
                  <a:cubicBezTo>
                    <a:pt x="179" y="117"/>
                    <a:pt x="191" y="112"/>
                    <a:pt x="204" y="110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45" y="107"/>
                    <a:pt x="257" y="108"/>
                    <a:pt x="269" y="109"/>
                  </a:cubicBezTo>
                  <a:cubicBezTo>
                    <a:pt x="280" y="111"/>
                    <a:pt x="292" y="113"/>
                    <a:pt x="304" y="11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4" y="158"/>
                    <a:pt x="274" y="155"/>
                    <a:pt x="263" y="152"/>
                  </a:cubicBezTo>
                  <a:cubicBezTo>
                    <a:pt x="251" y="149"/>
                    <a:pt x="241" y="148"/>
                    <a:pt x="231" y="147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240" y="238"/>
                    <a:pt x="251" y="243"/>
                    <a:pt x="261" y="247"/>
                  </a:cubicBezTo>
                  <a:cubicBezTo>
                    <a:pt x="271" y="252"/>
                    <a:pt x="281" y="258"/>
                    <a:pt x="289" y="266"/>
                  </a:cubicBezTo>
                  <a:cubicBezTo>
                    <a:pt x="298" y="273"/>
                    <a:pt x="305" y="283"/>
                    <a:pt x="310" y="294"/>
                  </a:cubicBezTo>
                  <a:cubicBezTo>
                    <a:pt x="315" y="305"/>
                    <a:pt x="318" y="319"/>
                    <a:pt x="318" y="336"/>
                  </a:cubicBezTo>
                  <a:cubicBezTo>
                    <a:pt x="318" y="346"/>
                    <a:pt x="316" y="356"/>
                    <a:pt x="312" y="365"/>
                  </a:cubicBezTo>
                  <a:cubicBezTo>
                    <a:pt x="308" y="375"/>
                    <a:pt x="302" y="385"/>
                    <a:pt x="295" y="393"/>
                  </a:cubicBezTo>
                  <a:cubicBezTo>
                    <a:pt x="287" y="402"/>
                    <a:pt x="278" y="409"/>
                    <a:pt x="267" y="416"/>
                  </a:cubicBezTo>
                  <a:cubicBezTo>
                    <a:pt x="256" y="422"/>
                    <a:pt x="244" y="427"/>
                    <a:pt x="231" y="430"/>
                  </a:cubicBezTo>
                  <a:cubicBezTo>
                    <a:pt x="231" y="467"/>
                    <a:pt x="231" y="467"/>
                    <a:pt x="231" y="467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3" y="433"/>
                    <a:pt x="202" y="433"/>
                    <a:pt x="202" y="433"/>
                  </a:cubicBezTo>
                  <a:cubicBezTo>
                    <a:pt x="201" y="433"/>
                    <a:pt x="200" y="433"/>
                    <a:pt x="199" y="433"/>
                  </a:cubicBezTo>
                  <a:cubicBezTo>
                    <a:pt x="190" y="433"/>
                    <a:pt x="181" y="433"/>
                    <a:pt x="172" y="432"/>
                  </a:cubicBezTo>
                  <a:cubicBezTo>
                    <a:pt x="164" y="431"/>
                    <a:pt x="156" y="429"/>
                    <a:pt x="149" y="427"/>
                  </a:cubicBezTo>
                  <a:cubicBezTo>
                    <a:pt x="142" y="425"/>
                    <a:pt x="135" y="423"/>
                    <a:pt x="128" y="420"/>
                  </a:cubicBezTo>
                  <a:cubicBezTo>
                    <a:pt x="121" y="417"/>
                    <a:pt x="115" y="414"/>
                    <a:pt x="108" y="410"/>
                  </a:cubicBezTo>
                  <a:cubicBezTo>
                    <a:pt x="123" y="363"/>
                    <a:pt x="123" y="363"/>
                    <a:pt x="123" y="363"/>
                  </a:cubicBezTo>
                  <a:cubicBezTo>
                    <a:pt x="127" y="366"/>
                    <a:pt x="133" y="369"/>
                    <a:pt x="139" y="372"/>
                  </a:cubicBezTo>
                  <a:cubicBezTo>
                    <a:pt x="145" y="376"/>
                    <a:pt x="152" y="379"/>
                    <a:pt x="159" y="381"/>
                  </a:cubicBezTo>
                  <a:cubicBezTo>
                    <a:pt x="167" y="384"/>
                    <a:pt x="174" y="387"/>
                    <a:pt x="182" y="389"/>
                  </a:cubicBezTo>
                  <a:cubicBezTo>
                    <a:pt x="190" y="391"/>
                    <a:pt x="197" y="392"/>
                    <a:pt x="204" y="393"/>
                  </a:cubicBezTo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4" y="558"/>
                    <a:pt x="288" y="558"/>
                    <a:pt x="292" y="558"/>
                  </a:cubicBezTo>
                  <a:cubicBezTo>
                    <a:pt x="405" y="653"/>
                    <a:pt x="405" y="653"/>
                    <a:pt x="405" y="653"/>
                  </a:cubicBezTo>
                  <a:cubicBezTo>
                    <a:pt x="417" y="522"/>
                    <a:pt x="417" y="522"/>
                    <a:pt x="417" y="522"/>
                  </a:cubicBezTo>
                  <a:cubicBezTo>
                    <a:pt x="501" y="474"/>
                    <a:pt x="558" y="38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0"/>
          <p:cNvGrpSpPr/>
          <p:nvPr/>
        </p:nvGrpSpPr>
        <p:grpSpPr>
          <a:xfrm>
            <a:off x="3114200" y="1708028"/>
            <a:ext cx="677290" cy="798039"/>
            <a:chOff x="3918693" y="2872329"/>
            <a:chExt cx="856381" cy="961409"/>
          </a:xfrm>
        </p:grpSpPr>
        <p:sp>
          <p:nvSpPr>
            <p:cNvPr id="114" name="Freeform 72"/>
            <p:cNvSpPr/>
            <p:nvPr/>
          </p:nvSpPr>
          <p:spPr bwMode="auto">
            <a:xfrm>
              <a:off x="3988712" y="2912052"/>
              <a:ext cx="786362" cy="921686"/>
            </a:xfrm>
            <a:custGeom>
              <a:avLst/>
              <a:gdLst>
                <a:gd name="T0" fmla="*/ 247 w 494"/>
                <a:gd name="T1" fmla="*/ 0 h 579"/>
                <a:gd name="T2" fmla="*/ 0 w 494"/>
                <a:gd name="T3" fmla="*/ 247 h 579"/>
                <a:gd name="T4" fmla="*/ 247 w 494"/>
                <a:gd name="T5" fmla="*/ 494 h 579"/>
                <a:gd name="T6" fmla="*/ 258 w 494"/>
                <a:gd name="T7" fmla="*/ 494 h 579"/>
                <a:gd name="T8" fmla="*/ 358 w 494"/>
                <a:gd name="T9" fmla="*/ 579 h 579"/>
                <a:gd name="T10" fmla="*/ 368 w 494"/>
                <a:gd name="T11" fmla="*/ 462 h 579"/>
                <a:gd name="T12" fmla="*/ 494 w 494"/>
                <a:gd name="T13" fmla="*/ 247 h 579"/>
                <a:gd name="T14" fmla="*/ 247 w 494"/>
                <a:gd name="T1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79">
                  <a:moveTo>
                    <a:pt x="247" y="0"/>
                  </a:moveTo>
                  <a:cubicBezTo>
                    <a:pt x="110" y="0"/>
                    <a:pt x="0" y="111"/>
                    <a:pt x="0" y="247"/>
                  </a:cubicBezTo>
                  <a:cubicBezTo>
                    <a:pt x="0" y="384"/>
                    <a:pt x="110" y="494"/>
                    <a:pt x="247" y="494"/>
                  </a:cubicBezTo>
                  <a:cubicBezTo>
                    <a:pt x="251" y="494"/>
                    <a:pt x="254" y="494"/>
                    <a:pt x="258" y="494"/>
                  </a:cubicBezTo>
                  <a:cubicBezTo>
                    <a:pt x="358" y="579"/>
                    <a:pt x="358" y="579"/>
                    <a:pt x="358" y="579"/>
                  </a:cubicBezTo>
                  <a:cubicBezTo>
                    <a:pt x="368" y="462"/>
                    <a:pt x="368" y="462"/>
                    <a:pt x="368" y="462"/>
                  </a:cubicBezTo>
                  <a:cubicBezTo>
                    <a:pt x="443" y="420"/>
                    <a:pt x="494" y="340"/>
                    <a:pt x="494" y="247"/>
                  </a:cubicBezTo>
                  <a:cubicBezTo>
                    <a:pt x="494" y="111"/>
                    <a:pt x="383" y="0"/>
                    <a:pt x="24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Group 11"/>
          <p:cNvGrpSpPr/>
          <p:nvPr/>
        </p:nvGrpSpPr>
        <p:grpSpPr>
          <a:xfrm>
            <a:off x="3602999" y="951345"/>
            <a:ext cx="585174" cy="723711"/>
            <a:chOff x="4536741" y="1960742"/>
            <a:chExt cx="739908" cy="871865"/>
          </a:xfrm>
        </p:grpSpPr>
        <p:sp>
          <p:nvSpPr>
            <p:cNvPr id="129" name="Freeform 70"/>
            <p:cNvSpPr/>
            <p:nvPr/>
          </p:nvSpPr>
          <p:spPr bwMode="auto">
            <a:xfrm>
              <a:off x="4562325" y="1998444"/>
              <a:ext cx="714324" cy="834163"/>
            </a:xfrm>
            <a:custGeom>
              <a:avLst/>
              <a:gdLst>
                <a:gd name="T0" fmla="*/ 225 w 449"/>
                <a:gd name="T1" fmla="*/ 0 h 524"/>
                <a:gd name="T2" fmla="*/ 0 w 449"/>
                <a:gd name="T3" fmla="*/ 224 h 524"/>
                <a:gd name="T4" fmla="*/ 225 w 449"/>
                <a:gd name="T5" fmla="*/ 448 h 524"/>
                <a:gd name="T6" fmla="*/ 235 w 449"/>
                <a:gd name="T7" fmla="*/ 448 h 524"/>
                <a:gd name="T8" fmla="*/ 325 w 449"/>
                <a:gd name="T9" fmla="*/ 524 h 524"/>
                <a:gd name="T10" fmla="*/ 335 w 449"/>
                <a:gd name="T11" fmla="*/ 419 h 524"/>
                <a:gd name="T12" fmla="*/ 449 w 449"/>
                <a:gd name="T13" fmla="*/ 224 h 524"/>
                <a:gd name="T14" fmla="*/ 225 w 449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225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ubicBezTo>
                    <a:pt x="449" y="100"/>
                    <a:pt x="348" y="0"/>
                    <a:pt x="225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288"/>
          <p:cNvGrpSpPr/>
          <p:nvPr/>
        </p:nvGrpSpPr>
        <p:grpSpPr>
          <a:xfrm>
            <a:off x="7264938" y="1045140"/>
            <a:ext cx="219584" cy="22977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43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293"/>
          <p:cNvGrpSpPr/>
          <p:nvPr/>
        </p:nvGrpSpPr>
        <p:grpSpPr>
          <a:xfrm>
            <a:off x="7264938" y="2326804"/>
            <a:ext cx="219584" cy="229779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146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8" name="矩形 147"/>
          <p:cNvSpPr/>
          <p:nvPr/>
        </p:nvSpPr>
        <p:spPr>
          <a:xfrm>
            <a:off x="1469103" y="1313453"/>
            <a:ext cx="13047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49" name="矩形 148"/>
          <p:cNvSpPr/>
          <p:nvPr/>
        </p:nvSpPr>
        <p:spPr>
          <a:xfrm>
            <a:off x="1372991" y="2517581"/>
            <a:ext cx="13047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50" name="矩形 149"/>
          <p:cNvSpPr/>
          <p:nvPr/>
        </p:nvSpPr>
        <p:spPr>
          <a:xfrm>
            <a:off x="1347968" y="3915335"/>
            <a:ext cx="13047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51" name="矩形 150"/>
          <p:cNvSpPr/>
          <p:nvPr/>
        </p:nvSpPr>
        <p:spPr>
          <a:xfrm>
            <a:off x="6736481" y="1474839"/>
            <a:ext cx="13047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52" name="矩形 151"/>
          <p:cNvSpPr/>
          <p:nvPr/>
        </p:nvSpPr>
        <p:spPr>
          <a:xfrm>
            <a:off x="6699950" y="2846429"/>
            <a:ext cx="130470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  <p:bldP spid="151" grpId="0"/>
      <p:bldP spid="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5130770" y="3500922"/>
            <a:ext cx="428206" cy="651467"/>
            <a:chOff x="3786188" y="4478823"/>
            <a:chExt cx="593725" cy="903287"/>
          </a:xfrm>
        </p:grpSpPr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3786188" y="4478823"/>
              <a:ext cx="593725" cy="903287"/>
            </a:xfrm>
            <a:custGeom>
              <a:avLst/>
              <a:gdLst>
                <a:gd name="T0" fmla="*/ 360 w 468"/>
                <a:gd name="T1" fmla="*/ 0 h 710"/>
                <a:gd name="T2" fmla="*/ 108 w 468"/>
                <a:gd name="T3" fmla="*/ 0 h 710"/>
                <a:gd name="T4" fmla="*/ 0 w 468"/>
                <a:gd name="T5" fmla="*/ 108 h 710"/>
                <a:gd name="T6" fmla="*/ 0 w 468"/>
                <a:gd name="T7" fmla="*/ 602 h 710"/>
                <a:gd name="T8" fmla="*/ 108 w 468"/>
                <a:gd name="T9" fmla="*/ 710 h 710"/>
                <a:gd name="T10" fmla="*/ 360 w 468"/>
                <a:gd name="T11" fmla="*/ 710 h 710"/>
                <a:gd name="T12" fmla="*/ 468 w 468"/>
                <a:gd name="T13" fmla="*/ 602 h 710"/>
                <a:gd name="T14" fmla="*/ 468 w 468"/>
                <a:gd name="T15" fmla="*/ 108 h 710"/>
                <a:gd name="T16" fmla="*/ 360 w 468"/>
                <a:gd name="T17" fmla="*/ 0 h 710"/>
                <a:gd name="T18" fmla="*/ 408 w 468"/>
                <a:gd name="T19" fmla="*/ 602 h 710"/>
                <a:gd name="T20" fmla="*/ 360 w 468"/>
                <a:gd name="T21" fmla="*/ 650 h 710"/>
                <a:gd name="T22" fmla="*/ 108 w 468"/>
                <a:gd name="T23" fmla="*/ 650 h 710"/>
                <a:gd name="T24" fmla="*/ 60 w 468"/>
                <a:gd name="T25" fmla="*/ 602 h 710"/>
                <a:gd name="T26" fmla="*/ 60 w 468"/>
                <a:gd name="T27" fmla="*/ 108 h 710"/>
                <a:gd name="T28" fmla="*/ 108 w 468"/>
                <a:gd name="T29" fmla="*/ 60 h 710"/>
                <a:gd name="T30" fmla="*/ 360 w 468"/>
                <a:gd name="T31" fmla="*/ 60 h 710"/>
                <a:gd name="T32" fmla="*/ 408 w 468"/>
                <a:gd name="T33" fmla="*/ 108 h 710"/>
                <a:gd name="T34" fmla="*/ 408 w 468"/>
                <a:gd name="T35" fmla="*/ 60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10">
                  <a:moveTo>
                    <a:pt x="36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61"/>
                    <a:pt x="49" y="710"/>
                    <a:pt x="108" y="710"/>
                  </a:cubicBezTo>
                  <a:cubicBezTo>
                    <a:pt x="360" y="710"/>
                    <a:pt x="360" y="710"/>
                    <a:pt x="360" y="710"/>
                  </a:cubicBezTo>
                  <a:cubicBezTo>
                    <a:pt x="419" y="710"/>
                    <a:pt x="468" y="661"/>
                    <a:pt x="468" y="602"/>
                  </a:cubicBezTo>
                  <a:cubicBezTo>
                    <a:pt x="468" y="108"/>
                    <a:pt x="468" y="108"/>
                    <a:pt x="468" y="108"/>
                  </a:cubicBezTo>
                  <a:cubicBezTo>
                    <a:pt x="468" y="49"/>
                    <a:pt x="419" y="0"/>
                    <a:pt x="360" y="0"/>
                  </a:cubicBezTo>
                  <a:close/>
                  <a:moveTo>
                    <a:pt x="408" y="602"/>
                  </a:moveTo>
                  <a:cubicBezTo>
                    <a:pt x="408" y="628"/>
                    <a:pt x="386" y="650"/>
                    <a:pt x="360" y="650"/>
                  </a:cubicBezTo>
                  <a:cubicBezTo>
                    <a:pt x="108" y="650"/>
                    <a:pt x="108" y="650"/>
                    <a:pt x="108" y="650"/>
                  </a:cubicBezTo>
                  <a:cubicBezTo>
                    <a:pt x="82" y="650"/>
                    <a:pt x="60" y="628"/>
                    <a:pt x="60" y="6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82"/>
                    <a:pt x="82" y="60"/>
                    <a:pt x="108" y="60"/>
                  </a:cubicBezTo>
                  <a:cubicBezTo>
                    <a:pt x="360" y="60"/>
                    <a:pt x="360" y="60"/>
                    <a:pt x="360" y="60"/>
                  </a:cubicBezTo>
                  <a:cubicBezTo>
                    <a:pt x="386" y="60"/>
                    <a:pt x="408" y="82"/>
                    <a:pt x="408" y="108"/>
                  </a:cubicBezTo>
                  <a:lnTo>
                    <a:pt x="408" y="60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58"/>
            <p:cNvSpPr>
              <a:spLocks noEditPoints="1"/>
            </p:cNvSpPr>
            <p:nvPr/>
          </p:nvSpPr>
          <p:spPr bwMode="auto">
            <a:xfrm>
              <a:off x="3862388" y="4555023"/>
              <a:ext cx="441325" cy="750887"/>
            </a:xfrm>
            <a:custGeom>
              <a:avLst/>
              <a:gdLst>
                <a:gd name="T0" fmla="*/ 300 w 348"/>
                <a:gd name="T1" fmla="*/ 0 h 590"/>
                <a:gd name="T2" fmla="*/ 48 w 348"/>
                <a:gd name="T3" fmla="*/ 0 h 590"/>
                <a:gd name="T4" fmla="*/ 0 w 348"/>
                <a:gd name="T5" fmla="*/ 48 h 590"/>
                <a:gd name="T6" fmla="*/ 0 w 348"/>
                <a:gd name="T7" fmla="*/ 542 h 590"/>
                <a:gd name="T8" fmla="*/ 48 w 348"/>
                <a:gd name="T9" fmla="*/ 590 h 590"/>
                <a:gd name="T10" fmla="*/ 300 w 348"/>
                <a:gd name="T11" fmla="*/ 590 h 590"/>
                <a:gd name="T12" fmla="*/ 348 w 348"/>
                <a:gd name="T13" fmla="*/ 542 h 590"/>
                <a:gd name="T14" fmla="*/ 348 w 348"/>
                <a:gd name="T15" fmla="*/ 48 h 590"/>
                <a:gd name="T16" fmla="*/ 300 w 348"/>
                <a:gd name="T17" fmla="*/ 0 h 590"/>
                <a:gd name="T18" fmla="*/ 174 w 348"/>
                <a:gd name="T19" fmla="*/ 571 h 590"/>
                <a:gd name="T20" fmla="*/ 147 w 348"/>
                <a:gd name="T21" fmla="*/ 545 h 590"/>
                <a:gd name="T22" fmla="*/ 174 w 348"/>
                <a:gd name="T23" fmla="*/ 518 h 590"/>
                <a:gd name="T24" fmla="*/ 200 w 348"/>
                <a:gd name="T25" fmla="*/ 545 h 590"/>
                <a:gd name="T26" fmla="*/ 174 w 348"/>
                <a:gd name="T27" fmla="*/ 571 h 590"/>
                <a:gd name="T28" fmla="*/ 323 w 348"/>
                <a:gd name="T29" fmla="*/ 504 h 590"/>
                <a:gd name="T30" fmla="*/ 25 w 348"/>
                <a:gd name="T31" fmla="*/ 504 h 590"/>
                <a:gd name="T32" fmla="*/ 25 w 348"/>
                <a:gd name="T33" fmla="*/ 86 h 590"/>
                <a:gd name="T34" fmla="*/ 323 w 348"/>
                <a:gd name="T35" fmla="*/ 86 h 590"/>
                <a:gd name="T36" fmla="*/ 323 w 348"/>
                <a:gd name="T37" fmla="*/ 50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590">
                  <a:moveTo>
                    <a:pt x="30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68"/>
                    <a:pt x="22" y="590"/>
                    <a:pt x="48" y="590"/>
                  </a:cubicBezTo>
                  <a:cubicBezTo>
                    <a:pt x="300" y="590"/>
                    <a:pt x="300" y="590"/>
                    <a:pt x="300" y="590"/>
                  </a:cubicBezTo>
                  <a:cubicBezTo>
                    <a:pt x="326" y="590"/>
                    <a:pt x="348" y="568"/>
                    <a:pt x="348" y="542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8" y="22"/>
                    <a:pt x="326" y="0"/>
                    <a:pt x="300" y="0"/>
                  </a:cubicBezTo>
                  <a:close/>
                  <a:moveTo>
                    <a:pt x="174" y="571"/>
                  </a:moveTo>
                  <a:cubicBezTo>
                    <a:pt x="159" y="571"/>
                    <a:pt x="147" y="559"/>
                    <a:pt x="147" y="545"/>
                  </a:cubicBezTo>
                  <a:cubicBezTo>
                    <a:pt x="147" y="530"/>
                    <a:pt x="159" y="518"/>
                    <a:pt x="174" y="518"/>
                  </a:cubicBezTo>
                  <a:cubicBezTo>
                    <a:pt x="189" y="518"/>
                    <a:pt x="200" y="530"/>
                    <a:pt x="200" y="545"/>
                  </a:cubicBezTo>
                  <a:cubicBezTo>
                    <a:pt x="200" y="559"/>
                    <a:pt x="189" y="571"/>
                    <a:pt x="174" y="571"/>
                  </a:cubicBezTo>
                  <a:close/>
                  <a:moveTo>
                    <a:pt x="323" y="504"/>
                  </a:moveTo>
                  <a:cubicBezTo>
                    <a:pt x="25" y="504"/>
                    <a:pt x="25" y="504"/>
                    <a:pt x="25" y="504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323" y="86"/>
                    <a:pt x="323" y="86"/>
                    <a:pt x="323" y="86"/>
                  </a:cubicBezTo>
                  <a:lnTo>
                    <a:pt x="323" y="5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Freeform 59"/>
            <p:cNvSpPr>
              <a:spLocks noEditPoints="1"/>
            </p:cNvSpPr>
            <p:nvPr/>
          </p:nvSpPr>
          <p:spPr bwMode="auto">
            <a:xfrm>
              <a:off x="3894138" y="4664560"/>
              <a:ext cx="377825" cy="531812"/>
            </a:xfrm>
            <a:custGeom>
              <a:avLst/>
              <a:gdLst>
                <a:gd name="T0" fmla="*/ 0 w 238"/>
                <a:gd name="T1" fmla="*/ 335 h 335"/>
                <a:gd name="T2" fmla="*/ 238 w 238"/>
                <a:gd name="T3" fmla="*/ 335 h 335"/>
                <a:gd name="T4" fmla="*/ 238 w 238"/>
                <a:gd name="T5" fmla="*/ 0 h 335"/>
                <a:gd name="T6" fmla="*/ 0 w 238"/>
                <a:gd name="T7" fmla="*/ 0 h 335"/>
                <a:gd name="T8" fmla="*/ 0 w 238"/>
                <a:gd name="T9" fmla="*/ 335 h 335"/>
                <a:gd name="T10" fmla="*/ 12 w 238"/>
                <a:gd name="T11" fmla="*/ 13 h 335"/>
                <a:gd name="T12" fmla="*/ 94 w 238"/>
                <a:gd name="T13" fmla="*/ 13 h 335"/>
                <a:gd name="T14" fmla="*/ 27 w 238"/>
                <a:gd name="T15" fmla="*/ 28 h 335"/>
                <a:gd name="T16" fmla="*/ 12 w 238"/>
                <a:gd name="T17" fmla="*/ 172 h 335"/>
                <a:gd name="T18" fmla="*/ 12 w 238"/>
                <a:gd name="T19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335">
                  <a:moveTo>
                    <a:pt x="0" y="335"/>
                  </a:moveTo>
                  <a:lnTo>
                    <a:pt x="238" y="33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335"/>
                  </a:lnTo>
                  <a:close/>
                  <a:moveTo>
                    <a:pt x="12" y="13"/>
                  </a:moveTo>
                  <a:lnTo>
                    <a:pt x="94" y="13"/>
                  </a:lnTo>
                  <a:lnTo>
                    <a:pt x="27" y="28"/>
                  </a:lnTo>
                  <a:lnTo>
                    <a:pt x="12" y="172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Oval 60"/>
            <p:cNvSpPr>
              <a:spLocks noChangeArrowheads="1"/>
            </p:cNvSpPr>
            <p:nvPr/>
          </p:nvSpPr>
          <p:spPr bwMode="auto">
            <a:xfrm>
              <a:off x="4048126" y="5213835"/>
              <a:ext cx="68263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889862" y="3470008"/>
            <a:ext cx="746497" cy="714439"/>
            <a:chOff x="4838701" y="4435960"/>
            <a:chExt cx="1035050" cy="990600"/>
          </a:xfrm>
        </p:grpSpPr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4838701" y="4435960"/>
              <a:ext cx="1035050" cy="990600"/>
            </a:xfrm>
            <a:custGeom>
              <a:avLst/>
              <a:gdLst>
                <a:gd name="T0" fmla="*/ 757 w 815"/>
                <a:gd name="T1" fmla="*/ 440 h 779"/>
                <a:gd name="T2" fmla="*/ 757 w 815"/>
                <a:gd name="T3" fmla="*/ 60 h 779"/>
                <a:gd name="T4" fmla="*/ 697 w 815"/>
                <a:gd name="T5" fmla="*/ 0 h 779"/>
                <a:gd name="T6" fmla="*/ 118 w 815"/>
                <a:gd name="T7" fmla="*/ 0 h 779"/>
                <a:gd name="T8" fmla="*/ 58 w 815"/>
                <a:gd name="T9" fmla="*/ 60 h 779"/>
                <a:gd name="T10" fmla="*/ 58 w 815"/>
                <a:gd name="T11" fmla="*/ 440 h 779"/>
                <a:gd name="T12" fmla="*/ 2 w 815"/>
                <a:gd name="T13" fmla="*/ 672 h 779"/>
                <a:gd name="T14" fmla="*/ 0 w 815"/>
                <a:gd name="T15" fmla="*/ 686 h 779"/>
                <a:gd name="T16" fmla="*/ 0 w 815"/>
                <a:gd name="T17" fmla="*/ 719 h 779"/>
                <a:gd name="T18" fmla="*/ 60 w 815"/>
                <a:gd name="T19" fmla="*/ 779 h 779"/>
                <a:gd name="T20" fmla="*/ 755 w 815"/>
                <a:gd name="T21" fmla="*/ 779 h 779"/>
                <a:gd name="T22" fmla="*/ 815 w 815"/>
                <a:gd name="T23" fmla="*/ 719 h 779"/>
                <a:gd name="T24" fmla="*/ 815 w 815"/>
                <a:gd name="T25" fmla="*/ 686 h 779"/>
                <a:gd name="T26" fmla="*/ 813 w 815"/>
                <a:gd name="T27" fmla="*/ 672 h 779"/>
                <a:gd name="T28" fmla="*/ 757 w 815"/>
                <a:gd name="T29" fmla="*/ 440 h 779"/>
                <a:gd name="T30" fmla="*/ 755 w 815"/>
                <a:gd name="T31" fmla="*/ 719 h 779"/>
                <a:gd name="T32" fmla="*/ 60 w 815"/>
                <a:gd name="T33" fmla="*/ 719 h 779"/>
                <a:gd name="T34" fmla="*/ 60 w 815"/>
                <a:gd name="T35" fmla="*/ 686 h 779"/>
                <a:gd name="T36" fmla="*/ 118 w 815"/>
                <a:gd name="T37" fmla="*/ 447 h 779"/>
                <a:gd name="T38" fmla="*/ 118 w 815"/>
                <a:gd name="T39" fmla="*/ 60 h 779"/>
                <a:gd name="T40" fmla="*/ 697 w 815"/>
                <a:gd name="T41" fmla="*/ 60 h 779"/>
                <a:gd name="T42" fmla="*/ 697 w 815"/>
                <a:gd name="T43" fmla="*/ 447 h 779"/>
                <a:gd name="T44" fmla="*/ 755 w 815"/>
                <a:gd name="T45" fmla="*/ 686 h 779"/>
                <a:gd name="T46" fmla="*/ 755 w 815"/>
                <a:gd name="T47" fmla="*/ 71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5" h="779">
                  <a:moveTo>
                    <a:pt x="757" y="440"/>
                  </a:moveTo>
                  <a:cubicBezTo>
                    <a:pt x="757" y="60"/>
                    <a:pt x="757" y="60"/>
                    <a:pt x="757" y="60"/>
                  </a:cubicBezTo>
                  <a:cubicBezTo>
                    <a:pt x="757" y="26"/>
                    <a:pt x="730" y="0"/>
                    <a:pt x="69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5" y="0"/>
                    <a:pt x="58" y="26"/>
                    <a:pt x="58" y="60"/>
                  </a:cubicBezTo>
                  <a:cubicBezTo>
                    <a:pt x="58" y="440"/>
                    <a:pt x="58" y="440"/>
                    <a:pt x="58" y="440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0" y="676"/>
                    <a:pt x="0" y="681"/>
                    <a:pt x="0" y="686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52"/>
                    <a:pt x="27" y="779"/>
                    <a:pt x="60" y="779"/>
                  </a:cubicBezTo>
                  <a:cubicBezTo>
                    <a:pt x="755" y="779"/>
                    <a:pt x="755" y="779"/>
                    <a:pt x="755" y="779"/>
                  </a:cubicBezTo>
                  <a:cubicBezTo>
                    <a:pt x="788" y="779"/>
                    <a:pt x="815" y="752"/>
                    <a:pt x="815" y="719"/>
                  </a:cubicBezTo>
                  <a:cubicBezTo>
                    <a:pt x="815" y="686"/>
                    <a:pt x="815" y="686"/>
                    <a:pt x="815" y="686"/>
                  </a:cubicBezTo>
                  <a:cubicBezTo>
                    <a:pt x="815" y="681"/>
                    <a:pt x="814" y="676"/>
                    <a:pt x="813" y="672"/>
                  </a:cubicBezTo>
                  <a:lnTo>
                    <a:pt x="757" y="440"/>
                  </a:lnTo>
                  <a:close/>
                  <a:moveTo>
                    <a:pt x="755" y="719"/>
                  </a:moveTo>
                  <a:cubicBezTo>
                    <a:pt x="60" y="719"/>
                    <a:pt x="60" y="719"/>
                    <a:pt x="60" y="719"/>
                  </a:cubicBezTo>
                  <a:cubicBezTo>
                    <a:pt x="60" y="686"/>
                    <a:pt x="60" y="686"/>
                    <a:pt x="60" y="686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697" y="60"/>
                    <a:pt x="697" y="60"/>
                    <a:pt x="697" y="60"/>
                  </a:cubicBezTo>
                  <a:cubicBezTo>
                    <a:pt x="697" y="447"/>
                    <a:pt x="697" y="447"/>
                    <a:pt x="697" y="447"/>
                  </a:cubicBezTo>
                  <a:cubicBezTo>
                    <a:pt x="755" y="686"/>
                    <a:pt x="755" y="686"/>
                    <a:pt x="755" y="686"/>
                  </a:cubicBezTo>
                  <a:lnTo>
                    <a:pt x="755" y="7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4914901" y="4512160"/>
              <a:ext cx="882650" cy="796925"/>
            </a:xfrm>
            <a:custGeom>
              <a:avLst/>
              <a:gdLst>
                <a:gd name="T0" fmla="*/ 510 w 556"/>
                <a:gd name="T1" fmla="*/ 0 h 502"/>
                <a:gd name="T2" fmla="*/ 46 w 556"/>
                <a:gd name="T3" fmla="*/ 0 h 502"/>
                <a:gd name="T4" fmla="*/ 46 w 556"/>
                <a:gd name="T5" fmla="*/ 310 h 502"/>
                <a:gd name="T6" fmla="*/ 0 w 556"/>
                <a:gd name="T7" fmla="*/ 502 h 502"/>
                <a:gd name="T8" fmla="*/ 556 w 556"/>
                <a:gd name="T9" fmla="*/ 502 h 502"/>
                <a:gd name="T10" fmla="*/ 510 w 556"/>
                <a:gd name="T11" fmla="*/ 310 h 502"/>
                <a:gd name="T12" fmla="*/ 510 w 556"/>
                <a:gd name="T13" fmla="*/ 0 h 502"/>
                <a:gd name="T14" fmla="*/ 209 w 556"/>
                <a:gd name="T15" fmla="*/ 492 h 502"/>
                <a:gd name="T16" fmla="*/ 220 w 556"/>
                <a:gd name="T17" fmla="*/ 451 h 502"/>
                <a:gd name="T18" fmla="*/ 335 w 556"/>
                <a:gd name="T19" fmla="*/ 451 h 502"/>
                <a:gd name="T20" fmla="*/ 347 w 556"/>
                <a:gd name="T21" fmla="*/ 492 h 502"/>
                <a:gd name="T22" fmla="*/ 209 w 556"/>
                <a:gd name="T23" fmla="*/ 492 h 502"/>
                <a:gd name="T24" fmla="*/ 512 w 556"/>
                <a:gd name="T25" fmla="*/ 438 h 502"/>
                <a:gd name="T26" fmla="*/ 44 w 556"/>
                <a:gd name="T27" fmla="*/ 438 h 502"/>
                <a:gd name="T28" fmla="*/ 83 w 556"/>
                <a:gd name="T29" fmla="*/ 328 h 502"/>
                <a:gd name="T30" fmla="*/ 473 w 556"/>
                <a:gd name="T31" fmla="*/ 328 h 502"/>
                <a:gd name="T32" fmla="*/ 512 w 556"/>
                <a:gd name="T33" fmla="*/ 438 h 502"/>
                <a:gd name="T34" fmla="*/ 65 w 556"/>
                <a:gd name="T35" fmla="*/ 20 h 502"/>
                <a:gd name="T36" fmla="*/ 491 w 556"/>
                <a:gd name="T37" fmla="*/ 20 h 502"/>
                <a:gd name="T38" fmla="*/ 491 w 556"/>
                <a:gd name="T39" fmla="*/ 290 h 502"/>
                <a:gd name="T40" fmla="*/ 65 w 556"/>
                <a:gd name="T41" fmla="*/ 290 h 502"/>
                <a:gd name="T42" fmla="*/ 65 w 556"/>
                <a:gd name="T43" fmla="*/ 2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6" h="502">
                  <a:moveTo>
                    <a:pt x="510" y="0"/>
                  </a:moveTo>
                  <a:lnTo>
                    <a:pt x="46" y="0"/>
                  </a:lnTo>
                  <a:lnTo>
                    <a:pt x="46" y="310"/>
                  </a:lnTo>
                  <a:lnTo>
                    <a:pt x="0" y="502"/>
                  </a:lnTo>
                  <a:lnTo>
                    <a:pt x="556" y="502"/>
                  </a:lnTo>
                  <a:lnTo>
                    <a:pt x="510" y="310"/>
                  </a:lnTo>
                  <a:lnTo>
                    <a:pt x="510" y="0"/>
                  </a:lnTo>
                  <a:close/>
                  <a:moveTo>
                    <a:pt x="209" y="492"/>
                  </a:moveTo>
                  <a:lnTo>
                    <a:pt x="220" y="451"/>
                  </a:lnTo>
                  <a:lnTo>
                    <a:pt x="335" y="451"/>
                  </a:lnTo>
                  <a:lnTo>
                    <a:pt x="347" y="492"/>
                  </a:lnTo>
                  <a:lnTo>
                    <a:pt x="209" y="492"/>
                  </a:lnTo>
                  <a:close/>
                  <a:moveTo>
                    <a:pt x="512" y="438"/>
                  </a:moveTo>
                  <a:lnTo>
                    <a:pt x="44" y="438"/>
                  </a:lnTo>
                  <a:lnTo>
                    <a:pt x="83" y="328"/>
                  </a:lnTo>
                  <a:lnTo>
                    <a:pt x="473" y="328"/>
                  </a:lnTo>
                  <a:lnTo>
                    <a:pt x="512" y="438"/>
                  </a:lnTo>
                  <a:close/>
                  <a:moveTo>
                    <a:pt x="65" y="20"/>
                  </a:moveTo>
                  <a:lnTo>
                    <a:pt x="491" y="20"/>
                  </a:lnTo>
                  <a:lnTo>
                    <a:pt x="491" y="290"/>
                  </a:lnTo>
                  <a:lnTo>
                    <a:pt x="65" y="29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5"/>
            <p:cNvSpPr/>
            <p:nvPr/>
          </p:nvSpPr>
          <p:spPr bwMode="auto">
            <a:xfrm>
              <a:off x="4984751" y="5032860"/>
              <a:ext cx="742950" cy="174625"/>
            </a:xfrm>
            <a:custGeom>
              <a:avLst/>
              <a:gdLst>
                <a:gd name="T0" fmla="*/ 39 w 468"/>
                <a:gd name="T1" fmla="*/ 0 h 110"/>
                <a:gd name="T2" fmla="*/ 0 w 468"/>
                <a:gd name="T3" fmla="*/ 110 h 110"/>
                <a:gd name="T4" fmla="*/ 468 w 468"/>
                <a:gd name="T5" fmla="*/ 110 h 110"/>
                <a:gd name="T6" fmla="*/ 429 w 468"/>
                <a:gd name="T7" fmla="*/ 0 h 110"/>
                <a:gd name="T8" fmla="*/ 39 w 46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10">
                  <a:moveTo>
                    <a:pt x="39" y="0"/>
                  </a:moveTo>
                  <a:lnTo>
                    <a:pt x="0" y="110"/>
                  </a:lnTo>
                  <a:lnTo>
                    <a:pt x="468" y="110"/>
                  </a:lnTo>
                  <a:lnTo>
                    <a:pt x="42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66"/>
            <p:cNvSpPr/>
            <p:nvPr/>
          </p:nvSpPr>
          <p:spPr bwMode="auto">
            <a:xfrm>
              <a:off x="5246688" y="5228123"/>
              <a:ext cx="219075" cy="65087"/>
            </a:xfrm>
            <a:custGeom>
              <a:avLst/>
              <a:gdLst>
                <a:gd name="T0" fmla="*/ 11 w 138"/>
                <a:gd name="T1" fmla="*/ 0 h 41"/>
                <a:gd name="T2" fmla="*/ 0 w 138"/>
                <a:gd name="T3" fmla="*/ 41 h 41"/>
                <a:gd name="T4" fmla="*/ 138 w 138"/>
                <a:gd name="T5" fmla="*/ 41 h 41"/>
                <a:gd name="T6" fmla="*/ 126 w 138"/>
                <a:gd name="T7" fmla="*/ 0 h 41"/>
                <a:gd name="T8" fmla="*/ 11 w 13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1">
                  <a:moveTo>
                    <a:pt x="11" y="0"/>
                  </a:moveTo>
                  <a:lnTo>
                    <a:pt x="0" y="41"/>
                  </a:lnTo>
                  <a:lnTo>
                    <a:pt x="138" y="41"/>
                  </a:lnTo>
                  <a:lnTo>
                    <a:pt x="12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67"/>
            <p:cNvSpPr>
              <a:spLocks noEditPoints="1"/>
            </p:cNvSpPr>
            <p:nvPr/>
          </p:nvSpPr>
          <p:spPr bwMode="auto">
            <a:xfrm>
              <a:off x="5018088" y="4543910"/>
              <a:ext cx="676275" cy="428625"/>
            </a:xfrm>
            <a:custGeom>
              <a:avLst/>
              <a:gdLst>
                <a:gd name="T0" fmla="*/ 426 w 426"/>
                <a:gd name="T1" fmla="*/ 0 h 270"/>
                <a:gd name="T2" fmla="*/ 0 w 426"/>
                <a:gd name="T3" fmla="*/ 0 h 270"/>
                <a:gd name="T4" fmla="*/ 0 w 426"/>
                <a:gd name="T5" fmla="*/ 270 h 270"/>
                <a:gd name="T6" fmla="*/ 426 w 426"/>
                <a:gd name="T7" fmla="*/ 270 h 270"/>
                <a:gd name="T8" fmla="*/ 426 w 426"/>
                <a:gd name="T9" fmla="*/ 0 h 270"/>
                <a:gd name="T10" fmla="*/ 24 w 426"/>
                <a:gd name="T11" fmla="*/ 25 h 270"/>
                <a:gd name="T12" fmla="*/ 11 w 426"/>
                <a:gd name="T13" fmla="*/ 139 h 270"/>
                <a:gd name="T14" fmla="*/ 11 w 426"/>
                <a:gd name="T15" fmla="*/ 14 h 270"/>
                <a:gd name="T16" fmla="*/ 150 w 426"/>
                <a:gd name="T17" fmla="*/ 14 h 270"/>
                <a:gd name="T18" fmla="*/ 24 w 426"/>
                <a:gd name="T19" fmla="*/ 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270">
                  <a:moveTo>
                    <a:pt x="426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26" y="270"/>
                  </a:lnTo>
                  <a:lnTo>
                    <a:pt x="426" y="0"/>
                  </a:lnTo>
                  <a:close/>
                  <a:moveTo>
                    <a:pt x="24" y="25"/>
                  </a:moveTo>
                  <a:lnTo>
                    <a:pt x="11" y="139"/>
                  </a:lnTo>
                  <a:lnTo>
                    <a:pt x="11" y="14"/>
                  </a:lnTo>
                  <a:lnTo>
                    <a:pt x="150" y="1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Rectangle 68"/>
            <p:cNvSpPr>
              <a:spLocks noChangeArrowheads="1"/>
            </p:cNvSpPr>
            <p:nvPr/>
          </p:nvSpPr>
          <p:spPr bwMode="auto">
            <a:xfrm>
              <a:off x="4914901" y="5309085"/>
              <a:ext cx="882650" cy="412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72"/>
            <p:cNvSpPr/>
            <p:nvPr/>
          </p:nvSpPr>
          <p:spPr bwMode="auto">
            <a:xfrm>
              <a:off x="5035551" y="4566135"/>
              <a:ext cx="220663" cy="198437"/>
            </a:xfrm>
            <a:custGeom>
              <a:avLst/>
              <a:gdLst>
                <a:gd name="T0" fmla="*/ 0 w 139"/>
                <a:gd name="T1" fmla="*/ 125 h 125"/>
                <a:gd name="T2" fmla="*/ 13 w 139"/>
                <a:gd name="T3" fmla="*/ 11 h 125"/>
                <a:gd name="T4" fmla="*/ 139 w 139"/>
                <a:gd name="T5" fmla="*/ 0 h 125"/>
                <a:gd name="T6" fmla="*/ 0 w 139"/>
                <a:gd name="T7" fmla="*/ 0 h 125"/>
                <a:gd name="T8" fmla="*/ 0 w 139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5">
                  <a:moveTo>
                    <a:pt x="0" y="125"/>
                  </a:moveTo>
                  <a:lnTo>
                    <a:pt x="13" y="11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6828708" y="3464284"/>
            <a:ext cx="865570" cy="719019"/>
            <a:chOff x="6140451" y="4428023"/>
            <a:chExt cx="1200150" cy="996950"/>
          </a:xfrm>
        </p:grpSpPr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140451" y="4428023"/>
              <a:ext cx="1200150" cy="996950"/>
            </a:xfrm>
            <a:custGeom>
              <a:avLst/>
              <a:gdLst>
                <a:gd name="T0" fmla="*/ 884 w 944"/>
                <a:gd name="T1" fmla="*/ 8 h 784"/>
                <a:gd name="T2" fmla="*/ 503 w 944"/>
                <a:gd name="T3" fmla="*/ 8 h 784"/>
                <a:gd name="T4" fmla="*/ 504 w 944"/>
                <a:gd name="T5" fmla="*/ 6 h 784"/>
                <a:gd name="T6" fmla="*/ 485 w 944"/>
                <a:gd name="T7" fmla="*/ 0 h 784"/>
                <a:gd name="T8" fmla="*/ 482 w 944"/>
                <a:gd name="T9" fmla="*/ 8 h 784"/>
                <a:gd name="T10" fmla="*/ 60 w 944"/>
                <a:gd name="T11" fmla="*/ 8 h 784"/>
                <a:gd name="T12" fmla="*/ 0 w 944"/>
                <a:gd name="T13" fmla="*/ 68 h 784"/>
                <a:gd name="T14" fmla="*/ 0 w 944"/>
                <a:gd name="T15" fmla="*/ 620 h 784"/>
                <a:gd name="T16" fmla="*/ 60 w 944"/>
                <a:gd name="T17" fmla="*/ 680 h 784"/>
                <a:gd name="T18" fmla="*/ 238 w 944"/>
                <a:gd name="T19" fmla="*/ 680 h 784"/>
                <a:gd name="T20" fmla="*/ 238 w 944"/>
                <a:gd name="T21" fmla="*/ 724 h 784"/>
                <a:gd name="T22" fmla="*/ 298 w 944"/>
                <a:gd name="T23" fmla="*/ 784 h 784"/>
                <a:gd name="T24" fmla="*/ 647 w 944"/>
                <a:gd name="T25" fmla="*/ 784 h 784"/>
                <a:gd name="T26" fmla="*/ 707 w 944"/>
                <a:gd name="T27" fmla="*/ 724 h 784"/>
                <a:gd name="T28" fmla="*/ 707 w 944"/>
                <a:gd name="T29" fmla="*/ 680 h 784"/>
                <a:gd name="T30" fmla="*/ 884 w 944"/>
                <a:gd name="T31" fmla="*/ 680 h 784"/>
                <a:gd name="T32" fmla="*/ 944 w 944"/>
                <a:gd name="T33" fmla="*/ 620 h 784"/>
                <a:gd name="T34" fmla="*/ 944 w 944"/>
                <a:gd name="T35" fmla="*/ 68 h 784"/>
                <a:gd name="T36" fmla="*/ 884 w 944"/>
                <a:gd name="T37" fmla="*/ 8 h 784"/>
                <a:gd name="T38" fmla="*/ 884 w 944"/>
                <a:gd name="T39" fmla="*/ 620 h 784"/>
                <a:gd name="T40" fmla="*/ 496 w 944"/>
                <a:gd name="T41" fmla="*/ 620 h 784"/>
                <a:gd name="T42" fmla="*/ 496 w 944"/>
                <a:gd name="T43" fmla="*/ 667 h 784"/>
                <a:gd name="T44" fmla="*/ 647 w 944"/>
                <a:gd name="T45" fmla="*/ 667 h 784"/>
                <a:gd name="T46" fmla="*/ 647 w 944"/>
                <a:gd name="T47" fmla="*/ 724 h 784"/>
                <a:gd name="T48" fmla="*/ 298 w 944"/>
                <a:gd name="T49" fmla="*/ 724 h 784"/>
                <a:gd name="T50" fmla="*/ 298 w 944"/>
                <a:gd name="T51" fmla="*/ 667 h 784"/>
                <a:gd name="T52" fmla="*/ 448 w 944"/>
                <a:gd name="T53" fmla="*/ 667 h 784"/>
                <a:gd name="T54" fmla="*/ 448 w 944"/>
                <a:gd name="T55" fmla="*/ 620 h 784"/>
                <a:gd name="T56" fmla="*/ 60 w 944"/>
                <a:gd name="T57" fmla="*/ 620 h 784"/>
                <a:gd name="T58" fmla="*/ 60 w 944"/>
                <a:gd name="T59" fmla="*/ 68 h 784"/>
                <a:gd name="T60" fmla="*/ 884 w 944"/>
                <a:gd name="T61" fmla="*/ 68 h 784"/>
                <a:gd name="T62" fmla="*/ 884 w 944"/>
                <a:gd name="T63" fmla="*/ 62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4" h="784">
                  <a:moveTo>
                    <a:pt x="884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3" y="7"/>
                    <a:pt x="503" y="7"/>
                    <a:pt x="504" y="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84" y="3"/>
                    <a:pt x="483" y="5"/>
                    <a:pt x="482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27" y="8"/>
                    <a:pt x="0" y="35"/>
                    <a:pt x="0" y="68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0" y="653"/>
                    <a:pt x="27" y="680"/>
                    <a:pt x="60" y="680"/>
                  </a:cubicBezTo>
                  <a:cubicBezTo>
                    <a:pt x="238" y="680"/>
                    <a:pt x="238" y="680"/>
                    <a:pt x="238" y="680"/>
                  </a:cubicBezTo>
                  <a:cubicBezTo>
                    <a:pt x="238" y="724"/>
                    <a:pt x="238" y="724"/>
                    <a:pt x="238" y="724"/>
                  </a:cubicBezTo>
                  <a:cubicBezTo>
                    <a:pt x="238" y="757"/>
                    <a:pt x="265" y="784"/>
                    <a:pt x="298" y="784"/>
                  </a:cubicBezTo>
                  <a:cubicBezTo>
                    <a:pt x="647" y="784"/>
                    <a:pt x="647" y="784"/>
                    <a:pt x="647" y="784"/>
                  </a:cubicBezTo>
                  <a:cubicBezTo>
                    <a:pt x="680" y="784"/>
                    <a:pt x="707" y="757"/>
                    <a:pt x="707" y="724"/>
                  </a:cubicBezTo>
                  <a:cubicBezTo>
                    <a:pt x="707" y="680"/>
                    <a:pt x="707" y="680"/>
                    <a:pt x="707" y="680"/>
                  </a:cubicBezTo>
                  <a:cubicBezTo>
                    <a:pt x="884" y="680"/>
                    <a:pt x="884" y="680"/>
                    <a:pt x="884" y="680"/>
                  </a:cubicBezTo>
                  <a:cubicBezTo>
                    <a:pt x="917" y="680"/>
                    <a:pt x="944" y="653"/>
                    <a:pt x="944" y="620"/>
                  </a:cubicBezTo>
                  <a:cubicBezTo>
                    <a:pt x="944" y="68"/>
                    <a:pt x="944" y="68"/>
                    <a:pt x="944" y="68"/>
                  </a:cubicBezTo>
                  <a:cubicBezTo>
                    <a:pt x="944" y="35"/>
                    <a:pt x="917" y="8"/>
                    <a:pt x="884" y="8"/>
                  </a:cubicBezTo>
                  <a:close/>
                  <a:moveTo>
                    <a:pt x="884" y="620"/>
                  </a:moveTo>
                  <a:cubicBezTo>
                    <a:pt x="496" y="620"/>
                    <a:pt x="496" y="620"/>
                    <a:pt x="496" y="620"/>
                  </a:cubicBezTo>
                  <a:cubicBezTo>
                    <a:pt x="496" y="667"/>
                    <a:pt x="496" y="667"/>
                    <a:pt x="496" y="667"/>
                  </a:cubicBezTo>
                  <a:cubicBezTo>
                    <a:pt x="647" y="667"/>
                    <a:pt x="647" y="667"/>
                    <a:pt x="647" y="667"/>
                  </a:cubicBezTo>
                  <a:cubicBezTo>
                    <a:pt x="647" y="724"/>
                    <a:pt x="647" y="724"/>
                    <a:pt x="647" y="724"/>
                  </a:cubicBezTo>
                  <a:cubicBezTo>
                    <a:pt x="298" y="724"/>
                    <a:pt x="298" y="724"/>
                    <a:pt x="298" y="724"/>
                  </a:cubicBezTo>
                  <a:cubicBezTo>
                    <a:pt x="298" y="667"/>
                    <a:pt x="298" y="667"/>
                    <a:pt x="298" y="667"/>
                  </a:cubicBezTo>
                  <a:cubicBezTo>
                    <a:pt x="448" y="667"/>
                    <a:pt x="448" y="667"/>
                    <a:pt x="448" y="667"/>
                  </a:cubicBezTo>
                  <a:cubicBezTo>
                    <a:pt x="448" y="620"/>
                    <a:pt x="448" y="620"/>
                    <a:pt x="448" y="620"/>
                  </a:cubicBezTo>
                  <a:cubicBezTo>
                    <a:pt x="60" y="620"/>
                    <a:pt x="60" y="620"/>
                    <a:pt x="60" y="62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884" y="68"/>
                    <a:pt x="884" y="68"/>
                    <a:pt x="884" y="68"/>
                  </a:cubicBezTo>
                  <a:lnTo>
                    <a:pt x="884" y="6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69"/>
            <p:cNvSpPr>
              <a:spLocks noEditPoints="1"/>
            </p:cNvSpPr>
            <p:nvPr/>
          </p:nvSpPr>
          <p:spPr bwMode="auto">
            <a:xfrm>
              <a:off x="6216651" y="4513748"/>
              <a:ext cx="1047750" cy="833437"/>
            </a:xfrm>
            <a:custGeom>
              <a:avLst/>
              <a:gdLst>
                <a:gd name="T0" fmla="*/ 0 w 660"/>
                <a:gd name="T1" fmla="*/ 442 h 525"/>
                <a:gd name="T2" fmla="*/ 310 w 660"/>
                <a:gd name="T3" fmla="*/ 442 h 525"/>
                <a:gd name="T4" fmla="*/ 310 w 660"/>
                <a:gd name="T5" fmla="*/ 480 h 525"/>
                <a:gd name="T6" fmla="*/ 190 w 660"/>
                <a:gd name="T7" fmla="*/ 480 h 525"/>
                <a:gd name="T8" fmla="*/ 190 w 660"/>
                <a:gd name="T9" fmla="*/ 525 h 525"/>
                <a:gd name="T10" fmla="*/ 470 w 660"/>
                <a:gd name="T11" fmla="*/ 525 h 525"/>
                <a:gd name="T12" fmla="*/ 470 w 660"/>
                <a:gd name="T13" fmla="*/ 480 h 525"/>
                <a:gd name="T14" fmla="*/ 349 w 660"/>
                <a:gd name="T15" fmla="*/ 480 h 525"/>
                <a:gd name="T16" fmla="*/ 349 w 660"/>
                <a:gd name="T17" fmla="*/ 442 h 525"/>
                <a:gd name="T18" fmla="*/ 660 w 660"/>
                <a:gd name="T19" fmla="*/ 442 h 525"/>
                <a:gd name="T20" fmla="*/ 660 w 660"/>
                <a:gd name="T21" fmla="*/ 0 h 525"/>
                <a:gd name="T22" fmla="*/ 0 w 660"/>
                <a:gd name="T23" fmla="*/ 0 h 525"/>
                <a:gd name="T24" fmla="*/ 0 w 660"/>
                <a:gd name="T25" fmla="*/ 442 h 525"/>
                <a:gd name="T26" fmla="*/ 27 w 660"/>
                <a:gd name="T27" fmla="*/ 29 h 525"/>
                <a:gd name="T28" fmla="*/ 632 w 660"/>
                <a:gd name="T29" fmla="*/ 29 h 525"/>
                <a:gd name="T30" fmla="*/ 632 w 660"/>
                <a:gd name="T31" fmla="*/ 413 h 525"/>
                <a:gd name="T32" fmla="*/ 27 w 660"/>
                <a:gd name="T33" fmla="*/ 413 h 525"/>
                <a:gd name="T34" fmla="*/ 27 w 660"/>
                <a:gd name="T3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0" h="525">
                  <a:moveTo>
                    <a:pt x="0" y="442"/>
                  </a:moveTo>
                  <a:lnTo>
                    <a:pt x="310" y="442"/>
                  </a:lnTo>
                  <a:lnTo>
                    <a:pt x="310" y="480"/>
                  </a:lnTo>
                  <a:lnTo>
                    <a:pt x="190" y="480"/>
                  </a:lnTo>
                  <a:lnTo>
                    <a:pt x="190" y="525"/>
                  </a:lnTo>
                  <a:lnTo>
                    <a:pt x="470" y="525"/>
                  </a:lnTo>
                  <a:lnTo>
                    <a:pt x="470" y="480"/>
                  </a:lnTo>
                  <a:lnTo>
                    <a:pt x="349" y="480"/>
                  </a:lnTo>
                  <a:lnTo>
                    <a:pt x="349" y="442"/>
                  </a:lnTo>
                  <a:lnTo>
                    <a:pt x="660" y="442"/>
                  </a:lnTo>
                  <a:lnTo>
                    <a:pt x="660" y="0"/>
                  </a:lnTo>
                  <a:lnTo>
                    <a:pt x="0" y="0"/>
                  </a:lnTo>
                  <a:lnTo>
                    <a:pt x="0" y="442"/>
                  </a:lnTo>
                  <a:close/>
                  <a:moveTo>
                    <a:pt x="27" y="29"/>
                  </a:moveTo>
                  <a:lnTo>
                    <a:pt x="632" y="29"/>
                  </a:lnTo>
                  <a:lnTo>
                    <a:pt x="632" y="413"/>
                  </a:lnTo>
                  <a:lnTo>
                    <a:pt x="27" y="413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0"/>
            <p:cNvSpPr>
              <a:spLocks noEditPoints="1"/>
            </p:cNvSpPr>
            <p:nvPr/>
          </p:nvSpPr>
          <p:spPr bwMode="auto">
            <a:xfrm>
              <a:off x="6259513" y="4559785"/>
              <a:ext cx="960438" cy="609600"/>
            </a:xfrm>
            <a:custGeom>
              <a:avLst/>
              <a:gdLst>
                <a:gd name="T0" fmla="*/ 605 w 605"/>
                <a:gd name="T1" fmla="*/ 0 h 384"/>
                <a:gd name="T2" fmla="*/ 0 w 605"/>
                <a:gd name="T3" fmla="*/ 0 h 384"/>
                <a:gd name="T4" fmla="*/ 0 w 605"/>
                <a:gd name="T5" fmla="*/ 384 h 384"/>
                <a:gd name="T6" fmla="*/ 605 w 605"/>
                <a:gd name="T7" fmla="*/ 384 h 384"/>
                <a:gd name="T8" fmla="*/ 605 w 605"/>
                <a:gd name="T9" fmla="*/ 0 h 384"/>
                <a:gd name="T10" fmla="*/ 33 w 605"/>
                <a:gd name="T11" fmla="*/ 23 h 384"/>
                <a:gd name="T12" fmla="*/ 13 w 605"/>
                <a:gd name="T13" fmla="*/ 166 h 384"/>
                <a:gd name="T14" fmla="*/ 13 w 605"/>
                <a:gd name="T15" fmla="*/ 12 h 384"/>
                <a:gd name="T16" fmla="*/ 177 w 605"/>
                <a:gd name="T17" fmla="*/ 12 h 384"/>
                <a:gd name="T18" fmla="*/ 33 w 605"/>
                <a:gd name="T19" fmla="*/ 2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384">
                  <a:moveTo>
                    <a:pt x="605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605" y="384"/>
                  </a:lnTo>
                  <a:lnTo>
                    <a:pt x="605" y="0"/>
                  </a:lnTo>
                  <a:close/>
                  <a:moveTo>
                    <a:pt x="33" y="23"/>
                  </a:moveTo>
                  <a:lnTo>
                    <a:pt x="13" y="166"/>
                  </a:lnTo>
                  <a:lnTo>
                    <a:pt x="13" y="12"/>
                  </a:lnTo>
                  <a:lnTo>
                    <a:pt x="177" y="12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73"/>
            <p:cNvSpPr/>
            <p:nvPr/>
          </p:nvSpPr>
          <p:spPr bwMode="auto">
            <a:xfrm>
              <a:off x="6280151" y="4578835"/>
              <a:ext cx="260350" cy="244475"/>
            </a:xfrm>
            <a:custGeom>
              <a:avLst/>
              <a:gdLst>
                <a:gd name="T0" fmla="*/ 0 w 164"/>
                <a:gd name="T1" fmla="*/ 154 h 154"/>
                <a:gd name="T2" fmla="*/ 20 w 164"/>
                <a:gd name="T3" fmla="*/ 11 h 154"/>
                <a:gd name="T4" fmla="*/ 164 w 164"/>
                <a:gd name="T5" fmla="*/ 0 h 154"/>
                <a:gd name="T6" fmla="*/ 0 w 164"/>
                <a:gd name="T7" fmla="*/ 0 h 154"/>
                <a:gd name="T8" fmla="*/ 0 w 164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54">
                  <a:moveTo>
                    <a:pt x="0" y="154"/>
                  </a:moveTo>
                  <a:lnTo>
                    <a:pt x="20" y="1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6"/>
          <p:cNvGrpSpPr/>
          <p:nvPr/>
        </p:nvGrpSpPr>
        <p:grpSpPr>
          <a:xfrm>
            <a:off x="7961048" y="3423066"/>
            <a:ext cx="585062" cy="806034"/>
            <a:chOff x="7710488" y="4370873"/>
            <a:chExt cx="811213" cy="1117600"/>
          </a:xfrm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7710488" y="4370873"/>
              <a:ext cx="811213" cy="1117600"/>
            </a:xfrm>
            <a:custGeom>
              <a:avLst/>
              <a:gdLst>
                <a:gd name="T0" fmla="*/ 531 w 639"/>
                <a:gd name="T1" fmla="*/ 3 h 880"/>
                <a:gd name="T2" fmla="*/ 333 w 639"/>
                <a:gd name="T3" fmla="*/ 3 h 880"/>
                <a:gd name="T4" fmla="*/ 332 w 639"/>
                <a:gd name="T5" fmla="*/ 0 h 880"/>
                <a:gd name="T6" fmla="*/ 324 w 639"/>
                <a:gd name="T7" fmla="*/ 3 h 880"/>
                <a:gd name="T8" fmla="*/ 108 w 639"/>
                <a:gd name="T9" fmla="*/ 3 h 880"/>
                <a:gd name="T10" fmla="*/ 0 w 639"/>
                <a:gd name="T11" fmla="*/ 111 h 880"/>
                <a:gd name="T12" fmla="*/ 0 w 639"/>
                <a:gd name="T13" fmla="*/ 772 h 880"/>
                <a:gd name="T14" fmla="*/ 108 w 639"/>
                <a:gd name="T15" fmla="*/ 880 h 880"/>
                <a:gd name="T16" fmla="*/ 531 w 639"/>
                <a:gd name="T17" fmla="*/ 880 h 880"/>
                <a:gd name="T18" fmla="*/ 639 w 639"/>
                <a:gd name="T19" fmla="*/ 772 h 880"/>
                <a:gd name="T20" fmla="*/ 639 w 639"/>
                <a:gd name="T21" fmla="*/ 111 h 880"/>
                <a:gd name="T22" fmla="*/ 531 w 639"/>
                <a:gd name="T23" fmla="*/ 3 h 880"/>
                <a:gd name="T24" fmla="*/ 579 w 639"/>
                <a:gd name="T25" fmla="*/ 772 h 880"/>
                <a:gd name="T26" fmla="*/ 531 w 639"/>
                <a:gd name="T27" fmla="*/ 820 h 880"/>
                <a:gd name="T28" fmla="*/ 108 w 639"/>
                <a:gd name="T29" fmla="*/ 820 h 880"/>
                <a:gd name="T30" fmla="*/ 60 w 639"/>
                <a:gd name="T31" fmla="*/ 772 h 880"/>
                <a:gd name="T32" fmla="*/ 60 w 639"/>
                <a:gd name="T33" fmla="*/ 111 h 880"/>
                <a:gd name="T34" fmla="*/ 108 w 639"/>
                <a:gd name="T35" fmla="*/ 63 h 880"/>
                <a:gd name="T36" fmla="*/ 531 w 639"/>
                <a:gd name="T37" fmla="*/ 63 h 880"/>
                <a:gd name="T38" fmla="*/ 579 w 639"/>
                <a:gd name="T39" fmla="*/ 111 h 880"/>
                <a:gd name="T40" fmla="*/ 579 w 639"/>
                <a:gd name="T41" fmla="*/ 77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880">
                  <a:moveTo>
                    <a:pt x="531" y="3"/>
                  </a:moveTo>
                  <a:cubicBezTo>
                    <a:pt x="333" y="3"/>
                    <a:pt x="333" y="3"/>
                    <a:pt x="333" y="3"/>
                  </a:cubicBezTo>
                  <a:cubicBezTo>
                    <a:pt x="333" y="2"/>
                    <a:pt x="332" y="1"/>
                    <a:pt x="332" y="0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49" y="3"/>
                    <a:pt x="0" y="51"/>
                    <a:pt x="0" y="111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0" y="831"/>
                    <a:pt x="49" y="880"/>
                    <a:pt x="108" y="880"/>
                  </a:cubicBezTo>
                  <a:cubicBezTo>
                    <a:pt x="531" y="880"/>
                    <a:pt x="531" y="880"/>
                    <a:pt x="531" y="880"/>
                  </a:cubicBezTo>
                  <a:cubicBezTo>
                    <a:pt x="590" y="880"/>
                    <a:pt x="639" y="831"/>
                    <a:pt x="639" y="772"/>
                  </a:cubicBezTo>
                  <a:cubicBezTo>
                    <a:pt x="639" y="111"/>
                    <a:pt x="639" y="111"/>
                    <a:pt x="639" y="111"/>
                  </a:cubicBezTo>
                  <a:cubicBezTo>
                    <a:pt x="639" y="51"/>
                    <a:pt x="590" y="3"/>
                    <a:pt x="531" y="3"/>
                  </a:cubicBezTo>
                  <a:close/>
                  <a:moveTo>
                    <a:pt x="579" y="772"/>
                  </a:moveTo>
                  <a:cubicBezTo>
                    <a:pt x="579" y="798"/>
                    <a:pt x="557" y="820"/>
                    <a:pt x="531" y="820"/>
                  </a:cubicBezTo>
                  <a:cubicBezTo>
                    <a:pt x="108" y="820"/>
                    <a:pt x="108" y="820"/>
                    <a:pt x="108" y="820"/>
                  </a:cubicBezTo>
                  <a:cubicBezTo>
                    <a:pt x="82" y="820"/>
                    <a:pt x="60" y="798"/>
                    <a:pt x="60" y="772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84"/>
                    <a:pt x="82" y="63"/>
                    <a:pt x="108" y="63"/>
                  </a:cubicBezTo>
                  <a:cubicBezTo>
                    <a:pt x="531" y="63"/>
                    <a:pt x="531" y="63"/>
                    <a:pt x="531" y="63"/>
                  </a:cubicBezTo>
                  <a:cubicBezTo>
                    <a:pt x="557" y="63"/>
                    <a:pt x="579" y="84"/>
                    <a:pt x="579" y="111"/>
                  </a:cubicBezTo>
                  <a:lnTo>
                    <a:pt x="579" y="77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61"/>
            <p:cNvSpPr>
              <a:spLocks noEditPoints="1"/>
            </p:cNvSpPr>
            <p:nvPr/>
          </p:nvSpPr>
          <p:spPr bwMode="auto">
            <a:xfrm>
              <a:off x="7786688" y="4450248"/>
              <a:ext cx="658813" cy="962025"/>
            </a:xfrm>
            <a:custGeom>
              <a:avLst/>
              <a:gdLst>
                <a:gd name="T0" fmla="*/ 471 w 519"/>
                <a:gd name="T1" fmla="*/ 0 h 757"/>
                <a:gd name="T2" fmla="*/ 48 w 519"/>
                <a:gd name="T3" fmla="*/ 0 h 757"/>
                <a:gd name="T4" fmla="*/ 0 w 519"/>
                <a:gd name="T5" fmla="*/ 48 h 757"/>
                <a:gd name="T6" fmla="*/ 0 w 519"/>
                <a:gd name="T7" fmla="*/ 709 h 757"/>
                <a:gd name="T8" fmla="*/ 48 w 519"/>
                <a:gd name="T9" fmla="*/ 757 h 757"/>
                <a:gd name="T10" fmla="*/ 471 w 519"/>
                <a:gd name="T11" fmla="*/ 757 h 757"/>
                <a:gd name="T12" fmla="*/ 519 w 519"/>
                <a:gd name="T13" fmla="*/ 709 h 757"/>
                <a:gd name="T14" fmla="*/ 519 w 519"/>
                <a:gd name="T15" fmla="*/ 48 h 757"/>
                <a:gd name="T16" fmla="*/ 471 w 519"/>
                <a:gd name="T17" fmla="*/ 0 h 757"/>
                <a:gd name="T18" fmla="*/ 260 w 519"/>
                <a:gd name="T19" fmla="*/ 740 h 757"/>
                <a:gd name="T20" fmla="*/ 235 w 519"/>
                <a:gd name="T21" fmla="*/ 716 h 757"/>
                <a:gd name="T22" fmla="*/ 260 w 519"/>
                <a:gd name="T23" fmla="*/ 692 h 757"/>
                <a:gd name="T24" fmla="*/ 284 w 519"/>
                <a:gd name="T25" fmla="*/ 716 h 757"/>
                <a:gd name="T26" fmla="*/ 260 w 519"/>
                <a:gd name="T27" fmla="*/ 740 h 757"/>
                <a:gd name="T28" fmla="*/ 499 w 519"/>
                <a:gd name="T29" fmla="*/ 680 h 757"/>
                <a:gd name="T30" fmla="*/ 20 w 519"/>
                <a:gd name="T31" fmla="*/ 680 h 757"/>
                <a:gd name="T32" fmla="*/ 20 w 519"/>
                <a:gd name="T33" fmla="*/ 76 h 757"/>
                <a:gd name="T34" fmla="*/ 499 w 519"/>
                <a:gd name="T35" fmla="*/ 76 h 757"/>
                <a:gd name="T36" fmla="*/ 499 w 519"/>
                <a:gd name="T37" fmla="*/ 68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757">
                  <a:moveTo>
                    <a:pt x="47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35"/>
                    <a:pt x="22" y="757"/>
                    <a:pt x="48" y="757"/>
                  </a:cubicBezTo>
                  <a:cubicBezTo>
                    <a:pt x="471" y="757"/>
                    <a:pt x="471" y="757"/>
                    <a:pt x="471" y="757"/>
                  </a:cubicBezTo>
                  <a:cubicBezTo>
                    <a:pt x="497" y="757"/>
                    <a:pt x="519" y="735"/>
                    <a:pt x="519" y="709"/>
                  </a:cubicBezTo>
                  <a:cubicBezTo>
                    <a:pt x="519" y="48"/>
                    <a:pt x="519" y="48"/>
                    <a:pt x="519" y="48"/>
                  </a:cubicBezTo>
                  <a:cubicBezTo>
                    <a:pt x="519" y="21"/>
                    <a:pt x="497" y="0"/>
                    <a:pt x="471" y="0"/>
                  </a:cubicBezTo>
                  <a:close/>
                  <a:moveTo>
                    <a:pt x="260" y="740"/>
                  </a:moveTo>
                  <a:cubicBezTo>
                    <a:pt x="246" y="740"/>
                    <a:pt x="235" y="729"/>
                    <a:pt x="235" y="716"/>
                  </a:cubicBezTo>
                  <a:cubicBezTo>
                    <a:pt x="235" y="702"/>
                    <a:pt x="246" y="692"/>
                    <a:pt x="260" y="692"/>
                  </a:cubicBezTo>
                  <a:cubicBezTo>
                    <a:pt x="273" y="692"/>
                    <a:pt x="284" y="702"/>
                    <a:pt x="284" y="716"/>
                  </a:cubicBezTo>
                  <a:cubicBezTo>
                    <a:pt x="284" y="729"/>
                    <a:pt x="273" y="740"/>
                    <a:pt x="260" y="740"/>
                  </a:cubicBezTo>
                  <a:close/>
                  <a:moveTo>
                    <a:pt x="499" y="680"/>
                  </a:moveTo>
                  <a:cubicBezTo>
                    <a:pt x="20" y="680"/>
                    <a:pt x="20" y="680"/>
                    <a:pt x="20" y="68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99" y="76"/>
                    <a:pt x="499" y="76"/>
                    <a:pt x="499" y="76"/>
                  </a:cubicBezTo>
                  <a:lnTo>
                    <a:pt x="499" y="6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7812088" y="4547085"/>
              <a:ext cx="608013" cy="768350"/>
            </a:xfrm>
            <a:custGeom>
              <a:avLst/>
              <a:gdLst>
                <a:gd name="T0" fmla="*/ 0 w 383"/>
                <a:gd name="T1" fmla="*/ 484 h 484"/>
                <a:gd name="T2" fmla="*/ 383 w 383"/>
                <a:gd name="T3" fmla="*/ 484 h 484"/>
                <a:gd name="T4" fmla="*/ 383 w 383"/>
                <a:gd name="T5" fmla="*/ 0 h 484"/>
                <a:gd name="T6" fmla="*/ 0 w 383"/>
                <a:gd name="T7" fmla="*/ 0 h 484"/>
                <a:gd name="T8" fmla="*/ 0 w 383"/>
                <a:gd name="T9" fmla="*/ 484 h 484"/>
                <a:gd name="T10" fmla="*/ 9 w 383"/>
                <a:gd name="T11" fmla="*/ 12 h 484"/>
                <a:gd name="T12" fmla="*/ 128 w 383"/>
                <a:gd name="T13" fmla="*/ 12 h 484"/>
                <a:gd name="T14" fmla="*/ 24 w 383"/>
                <a:gd name="T15" fmla="*/ 26 h 484"/>
                <a:gd name="T16" fmla="*/ 9 w 383"/>
                <a:gd name="T17" fmla="*/ 174 h 484"/>
                <a:gd name="T18" fmla="*/ 9 w 383"/>
                <a:gd name="T19" fmla="*/ 1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484">
                  <a:moveTo>
                    <a:pt x="0" y="484"/>
                  </a:moveTo>
                  <a:lnTo>
                    <a:pt x="383" y="484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484"/>
                  </a:lnTo>
                  <a:close/>
                  <a:moveTo>
                    <a:pt x="9" y="12"/>
                  </a:moveTo>
                  <a:lnTo>
                    <a:pt x="128" y="12"/>
                  </a:lnTo>
                  <a:lnTo>
                    <a:pt x="24" y="26"/>
                  </a:lnTo>
                  <a:lnTo>
                    <a:pt x="9" y="17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auto">
            <a:xfrm>
              <a:off x="8085138" y="5329723"/>
              <a:ext cx="61913" cy="619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74"/>
            <p:cNvSpPr/>
            <p:nvPr/>
          </p:nvSpPr>
          <p:spPr bwMode="auto">
            <a:xfrm>
              <a:off x="7826376" y="4566135"/>
              <a:ext cx="188913" cy="257175"/>
            </a:xfrm>
            <a:custGeom>
              <a:avLst/>
              <a:gdLst>
                <a:gd name="T0" fmla="*/ 119 w 119"/>
                <a:gd name="T1" fmla="*/ 0 h 162"/>
                <a:gd name="T2" fmla="*/ 0 w 119"/>
                <a:gd name="T3" fmla="*/ 0 h 162"/>
                <a:gd name="T4" fmla="*/ 0 w 119"/>
                <a:gd name="T5" fmla="*/ 162 h 162"/>
                <a:gd name="T6" fmla="*/ 15 w 119"/>
                <a:gd name="T7" fmla="*/ 14 h 162"/>
                <a:gd name="T8" fmla="*/ 119 w 119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2">
                  <a:moveTo>
                    <a:pt x="11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5" y="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2"/>
          <p:cNvGrpSpPr/>
          <p:nvPr/>
        </p:nvGrpSpPr>
        <p:grpSpPr>
          <a:xfrm>
            <a:off x="5283047" y="2682293"/>
            <a:ext cx="850686" cy="796874"/>
            <a:chOff x="3997326" y="3343760"/>
            <a:chExt cx="1179512" cy="1104900"/>
          </a:xfrm>
        </p:grpSpPr>
        <p:sp>
          <p:nvSpPr>
            <p:cNvPr id="28" name="Freeform 75"/>
            <p:cNvSpPr/>
            <p:nvPr/>
          </p:nvSpPr>
          <p:spPr bwMode="auto">
            <a:xfrm>
              <a:off x="4633913" y="3859698"/>
              <a:ext cx="47625" cy="39687"/>
            </a:xfrm>
            <a:custGeom>
              <a:avLst/>
              <a:gdLst>
                <a:gd name="T0" fmla="*/ 0 w 38"/>
                <a:gd name="T1" fmla="*/ 15 h 32"/>
                <a:gd name="T2" fmla="*/ 9 w 38"/>
                <a:gd name="T3" fmla="*/ 32 h 32"/>
                <a:gd name="T4" fmla="*/ 38 w 38"/>
                <a:gd name="T5" fmla="*/ 17 h 32"/>
                <a:gd name="T6" fmla="*/ 28 w 38"/>
                <a:gd name="T7" fmla="*/ 0 h 32"/>
                <a:gd name="T8" fmla="*/ 0 w 38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0" y="15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9" y="27"/>
                    <a:pt x="28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5"/>
                    <a:pt x="10" y="10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76"/>
            <p:cNvSpPr/>
            <p:nvPr/>
          </p:nvSpPr>
          <p:spPr bwMode="auto">
            <a:xfrm>
              <a:off x="5070476" y="3488223"/>
              <a:ext cx="36513" cy="39687"/>
            </a:xfrm>
            <a:custGeom>
              <a:avLst/>
              <a:gdLst>
                <a:gd name="T0" fmla="*/ 0 w 29"/>
                <a:gd name="T1" fmla="*/ 18 h 30"/>
                <a:gd name="T2" fmla="*/ 16 w 29"/>
                <a:gd name="T3" fmla="*/ 30 h 30"/>
                <a:gd name="T4" fmla="*/ 29 w 29"/>
                <a:gd name="T5" fmla="*/ 10 h 30"/>
                <a:gd name="T6" fmla="*/ 12 w 29"/>
                <a:gd name="T7" fmla="*/ 0 h 30"/>
                <a:gd name="T8" fmla="*/ 0 w 29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8"/>
                  </a:moveTo>
                  <a:cubicBezTo>
                    <a:pt x="6" y="21"/>
                    <a:pt x="12" y="25"/>
                    <a:pt x="16" y="30"/>
                  </a:cubicBezTo>
                  <a:cubicBezTo>
                    <a:pt x="20" y="23"/>
                    <a:pt x="25" y="17"/>
                    <a:pt x="29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77"/>
            <p:cNvSpPr/>
            <p:nvPr/>
          </p:nvSpPr>
          <p:spPr bwMode="auto">
            <a:xfrm>
              <a:off x="5138738" y="3343760"/>
              <a:ext cx="38100" cy="47625"/>
            </a:xfrm>
            <a:custGeom>
              <a:avLst/>
              <a:gdLst>
                <a:gd name="T0" fmla="*/ 30 w 30"/>
                <a:gd name="T1" fmla="*/ 6 h 37"/>
                <a:gd name="T2" fmla="*/ 10 w 30"/>
                <a:gd name="T3" fmla="*/ 0 h 37"/>
                <a:gd name="T4" fmla="*/ 0 w 30"/>
                <a:gd name="T5" fmla="*/ 30 h 37"/>
                <a:gd name="T6" fmla="*/ 19 w 30"/>
                <a:gd name="T7" fmla="*/ 37 h 37"/>
                <a:gd name="T8" fmla="*/ 30 w 30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30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4" y="20"/>
                    <a:pt x="0" y="30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3" y="27"/>
                    <a:pt x="26" y="16"/>
                    <a:pt x="3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78"/>
            <p:cNvSpPr/>
            <p:nvPr/>
          </p:nvSpPr>
          <p:spPr bwMode="auto">
            <a:xfrm>
              <a:off x="4124326" y="4102585"/>
              <a:ext cx="47625" cy="46037"/>
            </a:xfrm>
            <a:custGeom>
              <a:avLst/>
              <a:gdLst>
                <a:gd name="T0" fmla="*/ 0 w 37"/>
                <a:gd name="T1" fmla="*/ 24 h 37"/>
                <a:gd name="T2" fmla="*/ 15 w 37"/>
                <a:gd name="T3" fmla="*/ 37 h 37"/>
                <a:gd name="T4" fmla="*/ 37 w 37"/>
                <a:gd name="T5" fmla="*/ 15 h 37"/>
                <a:gd name="T6" fmla="*/ 23 w 37"/>
                <a:gd name="T7" fmla="*/ 0 h 37"/>
                <a:gd name="T8" fmla="*/ 0 w 37"/>
                <a:gd name="T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24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2" y="30"/>
                    <a:pt x="29" y="22"/>
                    <a:pt x="37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8"/>
                    <a:pt x="7" y="16"/>
                    <a:pt x="0" y="2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79"/>
            <p:cNvSpPr/>
            <p:nvPr/>
          </p:nvSpPr>
          <p:spPr bwMode="auto">
            <a:xfrm>
              <a:off x="4703763" y="3818423"/>
              <a:ext cx="49213" cy="41275"/>
            </a:xfrm>
            <a:custGeom>
              <a:avLst/>
              <a:gdLst>
                <a:gd name="T0" fmla="*/ 0 w 38"/>
                <a:gd name="T1" fmla="*/ 16 h 33"/>
                <a:gd name="T2" fmla="*/ 10 w 38"/>
                <a:gd name="T3" fmla="*/ 33 h 33"/>
                <a:gd name="T4" fmla="*/ 38 w 38"/>
                <a:gd name="T5" fmla="*/ 17 h 33"/>
                <a:gd name="T6" fmla="*/ 27 w 38"/>
                <a:gd name="T7" fmla="*/ 0 h 33"/>
                <a:gd name="T8" fmla="*/ 0 w 38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1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9" y="28"/>
                    <a:pt x="29" y="22"/>
                    <a:pt x="38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11"/>
                    <a:pt x="0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80"/>
            <p:cNvSpPr/>
            <p:nvPr/>
          </p:nvSpPr>
          <p:spPr bwMode="auto">
            <a:xfrm>
              <a:off x="4838701" y="3724760"/>
              <a:ext cx="47625" cy="44450"/>
            </a:xfrm>
            <a:custGeom>
              <a:avLst/>
              <a:gdLst>
                <a:gd name="T0" fmla="*/ 37 w 37"/>
                <a:gd name="T1" fmla="*/ 16 h 35"/>
                <a:gd name="T2" fmla="*/ 25 w 37"/>
                <a:gd name="T3" fmla="*/ 0 h 35"/>
                <a:gd name="T4" fmla="*/ 0 w 37"/>
                <a:gd name="T5" fmla="*/ 19 h 35"/>
                <a:gd name="T6" fmla="*/ 12 w 37"/>
                <a:gd name="T7" fmla="*/ 35 h 35"/>
                <a:gd name="T8" fmla="*/ 37 w 37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1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7"/>
                    <a:pt x="8" y="13"/>
                    <a:pt x="0" y="1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0" y="29"/>
                    <a:pt x="29" y="22"/>
                    <a:pt x="37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81"/>
            <p:cNvSpPr/>
            <p:nvPr/>
          </p:nvSpPr>
          <p:spPr bwMode="auto">
            <a:xfrm>
              <a:off x="5105401" y="3418373"/>
              <a:ext cx="39688" cy="47625"/>
            </a:xfrm>
            <a:custGeom>
              <a:avLst/>
              <a:gdLst>
                <a:gd name="T0" fmla="*/ 0 w 32"/>
                <a:gd name="T1" fmla="*/ 29 h 38"/>
                <a:gd name="T2" fmla="*/ 18 w 32"/>
                <a:gd name="T3" fmla="*/ 38 h 38"/>
                <a:gd name="T4" fmla="*/ 32 w 32"/>
                <a:gd name="T5" fmla="*/ 9 h 38"/>
                <a:gd name="T6" fmla="*/ 14 w 32"/>
                <a:gd name="T7" fmla="*/ 0 h 38"/>
                <a:gd name="T8" fmla="*/ 0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0" y="29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23" y="28"/>
                    <a:pt x="28" y="19"/>
                    <a:pt x="32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0"/>
                    <a:pt x="5" y="19"/>
                    <a:pt x="0" y="2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82"/>
            <p:cNvSpPr/>
            <p:nvPr/>
          </p:nvSpPr>
          <p:spPr bwMode="auto">
            <a:xfrm>
              <a:off x="4257676" y="4013685"/>
              <a:ext cx="47625" cy="41275"/>
            </a:xfrm>
            <a:custGeom>
              <a:avLst/>
              <a:gdLst>
                <a:gd name="T0" fmla="*/ 9 w 38"/>
                <a:gd name="T1" fmla="*/ 32 h 32"/>
                <a:gd name="T2" fmla="*/ 38 w 38"/>
                <a:gd name="T3" fmla="*/ 19 h 32"/>
                <a:gd name="T4" fmla="*/ 30 w 38"/>
                <a:gd name="T5" fmla="*/ 0 h 32"/>
                <a:gd name="T6" fmla="*/ 0 w 38"/>
                <a:gd name="T7" fmla="*/ 14 h 32"/>
                <a:gd name="T8" fmla="*/ 9 w 3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9" y="32"/>
                  </a:moveTo>
                  <a:cubicBezTo>
                    <a:pt x="18" y="27"/>
                    <a:pt x="28" y="23"/>
                    <a:pt x="38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9"/>
                    <a:pt x="0" y="14"/>
                  </a:cubicBezTo>
                  <a:lnTo>
                    <a:pt x="9" y="3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83"/>
            <p:cNvSpPr/>
            <p:nvPr/>
          </p:nvSpPr>
          <p:spPr bwMode="auto">
            <a:xfrm>
              <a:off x="4902201" y="3673960"/>
              <a:ext cx="46038" cy="44450"/>
            </a:xfrm>
            <a:custGeom>
              <a:avLst/>
              <a:gdLst>
                <a:gd name="T0" fmla="*/ 37 w 37"/>
                <a:gd name="T1" fmla="*/ 15 h 36"/>
                <a:gd name="T2" fmla="*/ 24 w 37"/>
                <a:gd name="T3" fmla="*/ 0 h 36"/>
                <a:gd name="T4" fmla="*/ 0 w 37"/>
                <a:gd name="T5" fmla="*/ 21 h 36"/>
                <a:gd name="T6" fmla="*/ 13 w 37"/>
                <a:gd name="T7" fmla="*/ 36 h 36"/>
                <a:gd name="T8" fmla="*/ 37 w 37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1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7"/>
                    <a:pt x="8" y="14"/>
                    <a:pt x="0" y="2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2" y="29"/>
                    <a:pt x="30" y="22"/>
                    <a:pt x="37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84"/>
            <p:cNvSpPr/>
            <p:nvPr/>
          </p:nvSpPr>
          <p:spPr bwMode="auto">
            <a:xfrm>
              <a:off x="4560888" y="3896210"/>
              <a:ext cx="47625" cy="39687"/>
            </a:xfrm>
            <a:custGeom>
              <a:avLst/>
              <a:gdLst>
                <a:gd name="T0" fmla="*/ 0 w 37"/>
                <a:gd name="T1" fmla="*/ 13 h 32"/>
                <a:gd name="T2" fmla="*/ 8 w 37"/>
                <a:gd name="T3" fmla="*/ 32 h 32"/>
                <a:gd name="T4" fmla="*/ 37 w 37"/>
                <a:gd name="T5" fmla="*/ 18 h 32"/>
                <a:gd name="T6" fmla="*/ 29 w 37"/>
                <a:gd name="T7" fmla="*/ 0 h 32"/>
                <a:gd name="T8" fmla="*/ 0 w 3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0" y="1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18" y="27"/>
                    <a:pt x="28" y="22"/>
                    <a:pt x="37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0" y="9"/>
                    <a:pt x="0" y="1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4186238" y="4051785"/>
              <a:ext cx="47625" cy="44450"/>
            </a:xfrm>
            <a:custGeom>
              <a:avLst/>
              <a:gdLst>
                <a:gd name="T0" fmla="*/ 12 w 38"/>
                <a:gd name="T1" fmla="*/ 34 h 34"/>
                <a:gd name="T2" fmla="*/ 38 w 38"/>
                <a:gd name="T3" fmla="*/ 17 h 34"/>
                <a:gd name="T4" fmla="*/ 28 w 38"/>
                <a:gd name="T5" fmla="*/ 0 h 34"/>
                <a:gd name="T6" fmla="*/ 0 w 38"/>
                <a:gd name="T7" fmla="*/ 18 h 34"/>
                <a:gd name="T8" fmla="*/ 12 w 3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12" y="34"/>
                  </a:moveTo>
                  <a:cubicBezTo>
                    <a:pt x="20" y="28"/>
                    <a:pt x="29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6"/>
                    <a:pt x="9" y="12"/>
                    <a:pt x="0" y="18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86"/>
            <p:cNvSpPr/>
            <p:nvPr/>
          </p:nvSpPr>
          <p:spPr bwMode="auto">
            <a:xfrm>
              <a:off x="4059238" y="4242285"/>
              <a:ext cx="25400" cy="14287"/>
            </a:xfrm>
            <a:custGeom>
              <a:avLst/>
              <a:gdLst>
                <a:gd name="T0" fmla="*/ 21 w 21"/>
                <a:gd name="T1" fmla="*/ 6 h 12"/>
                <a:gd name="T2" fmla="*/ 2 w 21"/>
                <a:gd name="T3" fmla="*/ 0 h 12"/>
                <a:gd name="T4" fmla="*/ 0 w 21"/>
                <a:gd name="T5" fmla="*/ 7 h 12"/>
                <a:gd name="T6" fmla="*/ 19 w 21"/>
                <a:gd name="T7" fmla="*/ 12 h 12"/>
                <a:gd name="T8" fmla="*/ 21 w 2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7" y="7"/>
                    <a:pt x="13" y="9"/>
                    <a:pt x="19" y="12"/>
                  </a:cubicBezTo>
                  <a:cubicBezTo>
                    <a:pt x="20" y="10"/>
                    <a:pt x="20" y="8"/>
                    <a:pt x="21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88"/>
            <p:cNvSpPr/>
            <p:nvPr/>
          </p:nvSpPr>
          <p:spPr bwMode="auto">
            <a:xfrm>
              <a:off x="4078288" y="4166085"/>
              <a:ext cx="42863" cy="47625"/>
            </a:xfrm>
            <a:custGeom>
              <a:avLst/>
              <a:gdLst>
                <a:gd name="T0" fmla="*/ 17 w 34"/>
                <a:gd name="T1" fmla="*/ 0 h 37"/>
                <a:gd name="T2" fmla="*/ 0 w 34"/>
                <a:gd name="T3" fmla="*/ 28 h 37"/>
                <a:gd name="T4" fmla="*/ 18 w 34"/>
                <a:gd name="T5" fmla="*/ 37 h 37"/>
                <a:gd name="T6" fmla="*/ 34 w 34"/>
                <a:gd name="T7" fmla="*/ 11 h 37"/>
                <a:gd name="T8" fmla="*/ 17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17" y="0"/>
                  </a:moveTo>
                  <a:cubicBezTo>
                    <a:pt x="11" y="9"/>
                    <a:pt x="5" y="18"/>
                    <a:pt x="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8" y="19"/>
                    <a:pt x="34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89"/>
            <p:cNvSpPr/>
            <p:nvPr/>
          </p:nvSpPr>
          <p:spPr bwMode="auto">
            <a:xfrm>
              <a:off x="4333876" y="3986698"/>
              <a:ext cx="46038" cy="38100"/>
            </a:xfrm>
            <a:custGeom>
              <a:avLst/>
              <a:gdLst>
                <a:gd name="T0" fmla="*/ 13 w 37"/>
                <a:gd name="T1" fmla="*/ 5 h 29"/>
                <a:gd name="T2" fmla="*/ 0 w 37"/>
                <a:gd name="T3" fmla="*/ 10 h 29"/>
                <a:gd name="T4" fmla="*/ 7 w 37"/>
                <a:gd name="T5" fmla="*/ 29 h 29"/>
                <a:gd name="T6" fmla="*/ 19 w 37"/>
                <a:gd name="T7" fmla="*/ 25 h 29"/>
                <a:gd name="T8" fmla="*/ 37 w 37"/>
                <a:gd name="T9" fmla="*/ 19 h 29"/>
                <a:gd name="T10" fmla="*/ 31 w 37"/>
                <a:gd name="T11" fmla="*/ 0 h 29"/>
                <a:gd name="T12" fmla="*/ 13 w 37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13" y="5"/>
                  </a:moveTo>
                  <a:cubicBezTo>
                    <a:pt x="9" y="7"/>
                    <a:pt x="5" y="8"/>
                    <a:pt x="0" y="1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1" y="27"/>
                    <a:pt x="15" y="26"/>
                    <a:pt x="19" y="25"/>
                  </a:cubicBezTo>
                  <a:cubicBezTo>
                    <a:pt x="25" y="23"/>
                    <a:pt x="31" y="21"/>
                    <a:pt x="37" y="1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2"/>
                    <a:pt x="19" y="4"/>
                    <a:pt x="13" y="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90"/>
            <p:cNvSpPr/>
            <p:nvPr/>
          </p:nvSpPr>
          <p:spPr bwMode="auto">
            <a:xfrm>
              <a:off x="4411663" y="3966060"/>
              <a:ext cx="31750" cy="31750"/>
            </a:xfrm>
            <a:custGeom>
              <a:avLst/>
              <a:gdLst>
                <a:gd name="T0" fmla="*/ 0 w 25"/>
                <a:gd name="T1" fmla="*/ 6 h 25"/>
                <a:gd name="T2" fmla="*/ 7 w 25"/>
                <a:gd name="T3" fmla="*/ 25 h 25"/>
                <a:gd name="T4" fmla="*/ 25 w 25"/>
                <a:gd name="T5" fmla="*/ 18 h 25"/>
                <a:gd name="T6" fmla="*/ 18 w 25"/>
                <a:gd name="T7" fmla="*/ 0 h 25"/>
                <a:gd name="T8" fmla="*/ 0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13" y="23"/>
                    <a:pt x="19" y="21"/>
                    <a:pt x="25" y="18"/>
                  </a:cubicBezTo>
                  <a:cubicBezTo>
                    <a:pt x="21" y="13"/>
                    <a:pt x="19" y="6"/>
                    <a:pt x="18" y="0"/>
                  </a:cubicBezTo>
                  <a:cubicBezTo>
                    <a:pt x="12" y="2"/>
                    <a:pt x="6" y="4"/>
                    <a:pt x="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91"/>
            <p:cNvSpPr/>
            <p:nvPr/>
          </p:nvSpPr>
          <p:spPr bwMode="auto">
            <a:xfrm>
              <a:off x="4040188" y="4405798"/>
              <a:ext cx="31750" cy="42862"/>
            </a:xfrm>
            <a:custGeom>
              <a:avLst/>
              <a:gdLst>
                <a:gd name="T0" fmla="*/ 4 w 24"/>
                <a:gd name="T1" fmla="*/ 34 h 34"/>
                <a:gd name="T2" fmla="*/ 24 w 24"/>
                <a:gd name="T3" fmla="*/ 30 h 34"/>
                <a:gd name="T4" fmla="*/ 20 w 24"/>
                <a:gd name="T5" fmla="*/ 0 h 34"/>
                <a:gd name="T6" fmla="*/ 0 w 24"/>
                <a:gd name="T7" fmla="*/ 1 h 34"/>
                <a:gd name="T8" fmla="*/ 4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4" y="3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2" y="20"/>
                    <a:pt x="21" y="10"/>
                    <a:pt x="2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2"/>
                    <a:pt x="2" y="23"/>
                    <a:pt x="4" y="3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92"/>
            <p:cNvSpPr/>
            <p:nvPr/>
          </p:nvSpPr>
          <p:spPr bwMode="auto">
            <a:xfrm>
              <a:off x="4773613" y="3773973"/>
              <a:ext cx="47625" cy="44450"/>
            </a:xfrm>
            <a:custGeom>
              <a:avLst/>
              <a:gdLst>
                <a:gd name="T0" fmla="*/ 0 w 38"/>
                <a:gd name="T1" fmla="*/ 18 h 35"/>
                <a:gd name="T2" fmla="*/ 11 w 38"/>
                <a:gd name="T3" fmla="*/ 35 h 35"/>
                <a:gd name="T4" fmla="*/ 38 w 38"/>
                <a:gd name="T5" fmla="*/ 16 h 35"/>
                <a:gd name="T6" fmla="*/ 26 w 38"/>
                <a:gd name="T7" fmla="*/ 0 h 35"/>
                <a:gd name="T8" fmla="*/ 0 w 38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">
                  <a:moveTo>
                    <a:pt x="0" y="18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20" y="29"/>
                    <a:pt x="29" y="22"/>
                    <a:pt x="38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6"/>
                    <a:pt x="9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132"/>
            <p:cNvSpPr/>
            <p:nvPr/>
          </p:nvSpPr>
          <p:spPr bwMode="auto">
            <a:xfrm>
              <a:off x="3997326" y="4250223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67 w 93"/>
                <a:gd name="T3" fmla="*/ 5 h 93"/>
                <a:gd name="T4" fmla="*/ 48 w 93"/>
                <a:gd name="T5" fmla="*/ 0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133"/>
            <p:cNvSpPr/>
            <p:nvPr/>
          </p:nvSpPr>
          <p:spPr bwMode="auto">
            <a:xfrm>
              <a:off x="4433888" y="3899385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7 h 93"/>
                <a:gd name="T4" fmla="*/ 0 w 93"/>
                <a:gd name="T5" fmla="*/ 52 h 93"/>
                <a:gd name="T6" fmla="*/ 7 w 93"/>
                <a:gd name="T7" fmla="*/ 70 h 93"/>
                <a:gd name="T8" fmla="*/ 47 w 93"/>
                <a:gd name="T9" fmla="*/ 93 h 93"/>
                <a:gd name="T10" fmla="*/ 93 w 93"/>
                <a:gd name="T11" fmla="*/ 47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" y="58"/>
                    <a:pt x="3" y="65"/>
                    <a:pt x="7" y="70"/>
                  </a:cubicBezTo>
                  <a:cubicBezTo>
                    <a:pt x="15" y="84"/>
                    <a:pt x="30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4987926" y="3507273"/>
              <a:ext cx="119063" cy="117475"/>
            </a:xfrm>
            <a:custGeom>
              <a:avLst/>
              <a:gdLst>
                <a:gd name="T0" fmla="*/ 65 w 93"/>
                <a:gd name="T1" fmla="*/ 4 h 93"/>
                <a:gd name="T2" fmla="*/ 46 w 93"/>
                <a:gd name="T3" fmla="*/ 0 h 93"/>
                <a:gd name="T4" fmla="*/ 0 w 93"/>
                <a:gd name="T5" fmla="*/ 47 h 93"/>
                <a:gd name="T6" fmla="*/ 46 w 93"/>
                <a:gd name="T7" fmla="*/ 93 h 93"/>
                <a:gd name="T8" fmla="*/ 93 w 93"/>
                <a:gd name="T9" fmla="*/ 47 h 93"/>
                <a:gd name="T10" fmla="*/ 81 w 93"/>
                <a:gd name="T11" fmla="*/ 16 h 93"/>
                <a:gd name="T12" fmla="*/ 65 w 93"/>
                <a:gd name="T1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65" y="4"/>
                  </a:moveTo>
                  <a:cubicBezTo>
                    <a:pt x="59" y="2"/>
                    <a:pt x="53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35"/>
                    <a:pt x="88" y="24"/>
                    <a:pt x="81" y="16"/>
                  </a:cubicBezTo>
                  <a:cubicBezTo>
                    <a:pt x="77" y="11"/>
                    <a:pt x="71" y="7"/>
                    <a:pt x="6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53"/>
          <p:cNvGrpSpPr/>
          <p:nvPr/>
        </p:nvGrpSpPr>
        <p:grpSpPr>
          <a:xfrm>
            <a:off x="6216168" y="2726946"/>
            <a:ext cx="290814" cy="728178"/>
            <a:chOff x="5291138" y="3405673"/>
            <a:chExt cx="403226" cy="1009649"/>
          </a:xfrm>
        </p:grpSpPr>
        <p:sp>
          <p:nvSpPr>
            <p:cNvPr id="49" name="Freeform 93"/>
            <p:cNvSpPr/>
            <p:nvPr/>
          </p:nvSpPr>
          <p:spPr bwMode="auto">
            <a:xfrm>
              <a:off x="5662613" y="3405673"/>
              <a:ext cx="30163" cy="44450"/>
            </a:xfrm>
            <a:custGeom>
              <a:avLst/>
              <a:gdLst>
                <a:gd name="T0" fmla="*/ 23 w 23"/>
                <a:gd name="T1" fmla="*/ 2 h 35"/>
                <a:gd name="T2" fmla="*/ 3 w 23"/>
                <a:gd name="T3" fmla="*/ 0 h 35"/>
                <a:gd name="T4" fmla="*/ 0 w 23"/>
                <a:gd name="T5" fmla="*/ 32 h 35"/>
                <a:gd name="T6" fmla="*/ 19 w 23"/>
                <a:gd name="T7" fmla="*/ 35 h 35"/>
                <a:gd name="T8" fmla="*/ 23 w 23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1"/>
                    <a:pt x="1" y="21"/>
                    <a:pt x="0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24"/>
                    <a:pt x="22" y="13"/>
                    <a:pt x="2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94"/>
            <p:cNvSpPr/>
            <p:nvPr/>
          </p:nvSpPr>
          <p:spPr bwMode="auto">
            <a:xfrm>
              <a:off x="5486401" y="3942248"/>
              <a:ext cx="41275" cy="49212"/>
            </a:xfrm>
            <a:custGeom>
              <a:avLst/>
              <a:gdLst>
                <a:gd name="T0" fmla="*/ 0 w 33"/>
                <a:gd name="T1" fmla="*/ 28 h 38"/>
                <a:gd name="T2" fmla="*/ 17 w 33"/>
                <a:gd name="T3" fmla="*/ 38 h 38"/>
                <a:gd name="T4" fmla="*/ 33 w 33"/>
                <a:gd name="T5" fmla="*/ 10 h 38"/>
                <a:gd name="T6" fmla="*/ 15 w 33"/>
                <a:gd name="T7" fmla="*/ 0 h 38"/>
                <a:gd name="T8" fmla="*/ 0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2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22" y="29"/>
                    <a:pt x="28" y="20"/>
                    <a:pt x="33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0"/>
                    <a:pt x="5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95"/>
            <p:cNvSpPr/>
            <p:nvPr/>
          </p:nvSpPr>
          <p:spPr bwMode="auto">
            <a:xfrm>
              <a:off x="5524501" y="3872398"/>
              <a:ext cx="41275" cy="46037"/>
            </a:xfrm>
            <a:custGeom>
              <a:avLst/>
              <a:gdLst>
                <a:gd name="T0" fmla="*/ 0 w 32"/>
                <a:gd name="T1" fmla="*/ 28 h 37"/>
                <a:gd name="T2" fmla="*/ 18 w 32"/>
                <a:gd name="T3" fmla="*/ 37 h 37"/>
                <a:gd name="T4" fmla="*/ 32 w 32"/>
                <a:gd name="T5" fmla="*/ 8 h 37"/>
                <a:gd name="T6" fmla="*/ 13 w 32"/>
                <a:gd name="T7" fmla="*/ 0 h 37"/>
                <a:gd name="T8" fmla="*/ 0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28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2" y="28"/>
                    <a:pt x="27" y="18"/>
                    <a:pt x="32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9"/>
                    <a:pt x="4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96"/>
            <p:cNvSpPr/>
            <p:nvPr/>
          </p:nvSpPr>
          <p:spPr bwMode="auto">
            <a:xfrm>
              <a:off x="5586413" y="3719998"/>
              <a:ext cx="36513" cy="47625"/>
            </a:xfrm>
            <a:custGeom>
              <a:avLst/>
              <a:gdLst>
                <a:gd name="T0" fmla="*/ 19 w 29"/>
                <a:gd name="T1" fmla="*/ 37 h 37"/>
                <a:gd name="T2" fmla="*/ 29 w 29"/>
                <a:gd name="T3" fmla="*/ 7 h 37"/>
                <a:gd name="T4" fmla="*/ 10 w 29"/>
                <a:gd name="T5" fmla="*/ 0 h 37"/>
                <a:gd name="T6" fmla="*/ 0 w 29"/>
                <a:gd name="T7" fmla="*/ 30 h 37"/>
                <a:gd name="T8" fmla="*/ 19 w 2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19" y="37"/>
                  </a:moveTo>
                  <a:cubicBezTo>
                    <a:pt x="22" y="27"/>
                    <a:pt x="26" y="17"/>
                    <a:pt x="2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3" y="21"/>
                    <a:pt x="0" y="30"/>
                  </a:cubicBezTo>
                  <a:lnTo>
                    <a:pt x="19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97"/>
            <p:cNvSpPr/>
            <p:nvPr/>
          </p:nvSpPr>
          <p:spPr bwMode="auto">
            <a:xfrm>
              <a:off x="5557838" y="3796198"/>
              <a:ext cx="39688" cy="47625"/>
            </a:xfrm>
            <a:custGeom>
              <a:avLst/>
              <a:gdLst>
                <a:gd name="T0" fmla="*/ 0 w 31"/>
                <a:gd name="T1" fmla="*/ 30 h 37"/>
                <a:gd name="T2" fmla="*/ 18 w 31"/>
                <a:gd name="T3" fmla="*/ 37 h 37"/>
                <a:gd name="T4" fmla="*/ 31 w 31"/>
                <a:gd name="T5" fmla="*/ 7 h 37"/>
                <a:gd name="T6" fmla="*/ 12 w 31"/>
                <a:gd name="T7" fmla="*/ 0 h 37"/>
                <a:gd name="T8" fmla="*/ 0 w 31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30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7" y="18"/>
                    <a:pt x="31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0"/>
                    <a:pt x="4" y="20"/>
                    <a:pt x="0" y="3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98"/>
            <p:cNvSpPr/>
            <p:nvPr/>
          </p:nvSpPr>
          <p:spPr bwMode="auto">
            <a:xfrm>
              <a:off x="5297488" y="4369285"/>
              <a:ext cx="38100" cy="46037"/>
            </a:xfrm>
            <a:custGeom>
              <a:avLst/>
              <a:gdLst>
                <a:gd name="T0" fmla="*/ 0 w 29"/>
                <a:gd name="T1" fmla="*/ 5 h 37"/>
                <a:gd name="T2" fmla="*/ 10 w 29"/>
                <a:gd name="T3" fmla="*/ 37 h 37"/>
                <a:gd name="T4" fmla="*/ 29 w 29"/>
                <a:gd name="T5" fmla="*/ 29 h 37"/>
                <a:gd name="T6" fmla="*/ 19 w 29"/>
                <a:gd name="T7" fmla="*/ 0 h 37"/>
                <a:gd name="T8" fmla="*/ 0 w 29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0" y="5"/>
                  </a:moveTo>
                  <a:cubicBezTo>
                    <a:pt x="2" y="15"/>
                    <a:pt x="6" y="26"/>
                    <a:pt x="10" y="3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5" y="19"/>
                    <a:pt x="22" y="10"/>
                    <a:pt x="1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99"/>
            <p:cNvSpPr/>
            <p:nvPr/>
          </p:nvSpPr>
          <p:spPr bwMode="auto">
            <a:xfrm>
              <a:off x="5337176" y="4137510"/>
              <a:ext cx="44450" cy="47625"/>
            </a:xfrm>
            <a:custGeom>
              <a:avLst/>
              <a:gdLst>
                <a:gd name="T0" fmla="*/ 17 w 35"/>
                <a:gd name="T1" fmla="*/ 37 h 37"/>
                <a:gd name="T2" fmla="*/ 35 w 35"/>
                <a:gd name="T3" fmla="*/ 12 h 37"/>
                <a:gd name="T4" fmla="*/ 19 w 35"/>
                <a:gd name="T5" fmla="*/ 0 h 37"/>
                <a:gd name="T6" fmla="*/ 0 w 35"/>
                <a:gd name="T7" fmla="*/ 26 h 37"/>
                <a:gd name="T8" fmla="*/ 17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7" y="37"/>
                  </a:moveTo>
                  <a:cubicBezTo>
                    <a:pt x="22" y="29"/>
                    <a:pt x="28" y="21"/>
                    <a:pt x="35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8"/>
                    <a:pt x="6" y="17"/>
                    <a:pt x="0" y="26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100"/>
            <p:cNvSpPr/>
            <p:nvPr/>
          </p:nvSpPr>
          <p:spPr bwMode="auto">
            <a:xfrm>
              <a:off x="5635626" y="3566010"/>
              <a:ext cx="31750" cy="28575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3 h 23"/>
                <a:gd name="T4" fmla="*/ 24 w 24"/>
                <a:gd name="T5" fmla="*/ 4 h 23"/>
                <a:gd name="T6" fmla="*/ 4 w 24"/>
                <a:gd name="T7" fmla="*/ 0 h 23"/>
                <a:gd name="T8" fmla="*/ 0 w 24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18"/>
                  </a:moveTo>
                  <a:cubicBezTo>
                    <a:pt x="7" y="18"/>
                    <a:pt x="13" y="20"/>
                    <a:pt x="19" y="23"/>
                  </a:cubicBezTo>
                  <a:cubicBezTo>
                    <a:pt x="21" y="16"/>
                    <a:pt x="22" y="10"/>
                    <a:pt x="2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6"/>
                    <a:pt x="1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101"/>
            <p:cNvSpPr/>
            <p:nvPr/>
          </p:nvSpPr>
          <p:spPr bwMode="auto">
            <a:xfrm>
              <a:off x="5300663" y="4207360"/>
              <a:ext cx="38100" cy="47625"/>
            </a:xfrm>
            <a:custGeom>
              <a:avLst/>
              <a:gdLst>
                <a:gd name="T0" fmla="*/ 0 w 30"/>
                <a:gd name="T1" fmla="*/ 32 h 37"/>
                <a:gd name="T2" fmla="*/ 20 w 30"/>
                <a:gd name="T3" fmla="*/ 37 h 37"/>
                <a:gd name="T4" fmla="*/ 30 w 30"/>
                <a:gd name="T5" fmla="*/ 9 h 37"/>
                <a:gd name="T6" fmla="*/ 12 w 30"/>
                <a:gd name="T7" fmla="*/ 0 h 37"/>
                <a:gd name="T8" fmla="*/ 0 w 30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32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2" y="28"/>
                    <a:pt x="26" y="18"/>
                    <a:pt x="30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1"/>
                    <a:pt x="3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102"/>
            <p:cNvSpPr/>
            <p:nvPr/>
          </p:nvSpPr>
          <p:spPr bwMode="auto">
            <a:xfrm>
              <a:off x="5648326" y="3485048"/>
              <a:ext cx="33338" cy="44450"/>
            </a:xfrm>
            <a:custGeom>
              <a:avLst/>
              <a:gdLst>
                <a:gd name="T0" fmla="*/ 0 w 26"/>
                <a:gd name="T1" fmla="*/ 32 h 35"/>
                <a:gd name="T2" fmla="*/ 20 w 26"/>
                <a:gd name="T3" fmla="*/ 35 h 35"/>
                <a:gd name="T4" fmla="*/ 26 w 26"/>
                <a:gd name="T5" fmla="*/ 3 h 35"/>
                <a:gd name="T6" fmla="*/ 6 w 26"/>
                <a:gd name="T7" fmla="*/ 0 h 35"/>
                <a:gd name="T8" fmla="*/ 0 w 26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2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2" y="25"/>
                    <a:pt x="24" y="14"/>
                    <a:pt x="2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1"/>
                    <a:pt x="2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103"/>
            <p:cNvSpPr/>
            <p:nvPr/>
          </p:nvSpPr>
          <p:spPr bwMode="auto">
            <a:xfrm>
              <a:off x="5457826" y="4012098"/>
              <a:ext cx="26988" cy="34925"/>
            </a:xfrm>
            <a:custGeom>
              <a:avLst/>
              <a:gdLst>
                <a:gd name="T0" fmla="*/ 6 w 22"/>
                <a:gd name="T1" fmla="*/ 0 h 27"/>
                <a:gd name="T2" fmla="*/ 0 w 22"/>
                <a:gd name="T3" fmla="*/ 8 h 27"/>
                <a:gd name="T4" fmla="*/ 11 w 22"/>
                <a:gd name="T5" fmla="*/ 27 h 27"/>
                <a:gd name="T6" fmla="*/ 22 w 22"/>
                <a:gd name="T7" fmla="*/ 11 h 27"/>
                <a:gd name="T8" fmla="*/ 6 w 2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6" y="0"/>
                  </a:moveTo>
                  <a:cubicBezTo>
                    <a:pt x="4" y="2"/>
                    <a:pt x="2" y="5"/>
                    <a:pt x="0" y="8"/>
                  </a:cubicBezTo>
                  <a:cubicBezTo>
                    <a:pt x="5" y="13"/>
                    <a:pt x="9" y="20"/>
                    <a:pt x="11" y="27"/>
                  </a:cubicBezTo>
                  <a:cubicBezTo>
                    <a:pt x="15" y="22"/>
                    <a:pt x="19" y="16"/>
                    <a:pt x="22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104"/>
            <p:cNvSpPr/>
            <p:nvPr/>
          </p:nvSpPr>
          <p:spPr bwMode="auto">
            <a:xfrm>
              <a:off x="5291138" y="4289910"/>
              <a:ext cx="25400" cy="42862"/>
            </a:xfrm>
            <a:custGeom>
              <a:avLst/>
              <a:gdLst>
                <a:gd name="T0" fmla="*/ 0 w 21"/>
                <a:gd name="T1" fmla="*/ 21 h 33"/>
                <a:gd name="T2" fmla="*/ 1 w 21"/>
                <a:gd name="T3" fmla="*/ 33 h 33"/>
                <a:gd name="T4" fmla="*/ 21 w 21"/>
                <a:gd name="T5" fmla="*/ 32 h 33"/>
                <a:gd name="T6" fmla="*/ 20 w 21"/>
                <a:gd name="T7" fmla="*/ 21 h 33"/>
                <a:gd name="T8" fmla="*/ 21 w 21"/>
                <a:gd name="T9" fmla="*/ 2 h 33"/>
                <a:gd name="T10" fmla="*/ 2 w 21"/>
                <a:gd name="T11" fmla="*/ 0 h 33"/>
                <a:gd name="T12" fmla="*/ 0 w 21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">
                  <a:moveTo>
                    <a:pt x="0" y="21"/>
                  </a:moveTo>
                  <a:cubicBezTo>
                    <a:pt x="0" y="25"/>
                    <a:pt x="0" y="29"/>
                    <a:pt x="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28"/>
                    <a:pt x="20" y="25"/>
                    <a:pt x="20" y="21"/>
                  </a:cubicBezTo>
                  <a:cubicBezTo>
                    <a:pt x="20" y="15"/>
                    <a:pt x="21" y="8"/>
                    <a:pt x="2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135"/>
            <p:cNvSpPr/>
            <p:nvPr/>
          </p:nvSpPr>
          <p:spPr bwMode="auto">
            <a:xfrm>
              <a:off x="5575301" y="3588235"/>
              <a:ext cx="119063" cy="117475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67 w 93"/>
                <a:gd name="T9" fmla="*/ 5 h 93"/>
                <a:gd name="T10" fmla="*/ 48 w 93"/>
                <a:gd name="T11" fmla="*/ 0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136"/>
            <p:cNvSpPr/>
            <p:nvPr/>
          </p:nvSpPr>
          <p:spPr bwMode="auto">
            <a:xfrm>
              <a:off x="5356226" y="4005748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6 h 93"/>
                <a:gd name="T4" fmla="*/ 47 w 93"/>
                <a:gd name="T5" fmla="*/ 93 h 93"/>
                <a:gd name="T6" fmla="*/ 93 w 93"/>
                <a:gd name="T7" fmla="*/ 46 h 93"/>
                <a:gd name="T8" fmla="*/ 91 w 93"/>
                <a:gd name="T9" fmla="*/ 32 h 93"/>
                <a:gd name="T10" fmla="*/ 80 w 93"/>
                <a:gd name="T11" fmla="*/ 13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6"/>
                  </a:cubicBezTo>
                  <a:cubicBezTo>
                    <a:pt x="93" y="41"/>
                    <a:pt x="93" y="36"/>
                    <a:pt x="91" y="32"/>
                  </a:cubicBezTo>
                  <a:cubicBezTo>
                    <a:pt x="89" y="25"/>
                    <a:pt x="85" y="18"/>
                    <a:pt x="80" y="13"/>
                  </a:cubicBezTo>
                  <a:cubicBezTo>
                    <a:pt x="71" y="5"/>
                    <a:pt x="6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8"/>
          <p:cNvGrpSpPr/>
          <p:nvPr/>
        </p:nvGrpSpPr>
        <p:grpSpPr>
          <a:xfrm>
            <a:off x="7071434" y="2757859"/>
            <a:ext cx="277074" cy="683526"/>
            <a:chOff x="6477001" y="3448535"/>
            <a:chExt cx="384175" cy="947737"/>
          </a:xfrm>
        </p:grpSpPr>
        <p:sp>
          <p:nvSpPr>
            <p:cNvPr id="64" name="Freeform 105"/>
            <p:cNvSpPr/>
            <p:nvPr/>
          </p:nvSpPr>
          <p:spPr bwMode="auto">
            <a:xfrm>
              <a:off x="6503988" y="3605698"/>
              <a:ext cx="25400" cy="17462"/>
            </a:xfrm>
            <a:custGeom>
              <a:avLst/>
              <a:gdLst>
                <a:gd name="T0" fmla="*/ 19 w 21"/>
                <a:gd name="T1" fmla="*/ 0 h 14"/>
                <a:gd name="T2" fmla="*/ 0 w 21"/>
                <a:gd name="T3" fmla="*/ 5 h 14"/>
                <a:gd name="T4" fmla="*/ 2 w 21"/>
                <a:gd name="T5" fmla="*/ 14 h 14"/>
                <a:gd name="T6" fmla="*/ 21 w 21"/>
                <a:gd name="T7" fmla="*/ 6 h 14"/>
                <a:gd name="T8" fmla="*/ 19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2" y="11"/>
                    <a:pt x="2" y="14"/>
                  </a:cubicBezTo>
                  <a:cubicBezTo>
                    <a:pt x="8" y="10"/>
                    <a:pt x="14" y="7"/>
                    <a:pt x="21" y="6"/>
                  </a:cubicBezTo>
                  <a:cubicBezTo>
                    <a:pt x="20" y="4"/>
                    <a:pt x="20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106"/>
            <p:cNvSpPr/>
            <p:nvPr/>
          </p:nvSpPr>
          <p:spPr bwMode="auto">
            <a:xfrm>
              <a:off x="6561138" y="3756510"/>
              <a:ext cx="38100" cy="47625"/>
            </a:xfrm>
            <a:custGeom>
              <a:avLst/>
              <a:gdLst>
                <a:gd name="T0" fmla="*/ 0 w 31"/>
                <a:gd name="T1" fmla="*/ 8 h 38"/>
                <a:gd name="T2" fmla="*/ 13 w 31"/>
                <a:gd name="T3" fmla="*/ 38 h 38"/>
                <a:gd name="T4" fmla="*/ 31 w 31"/>
                <a:gd name="T5" fmla="*/ 29 h 38"/>
                <a:gd name="T6" fmla="*/ 18 w 31"/>
                <a:gd name="T7" fmla="*/ 0 h 38"/>
                <a:gd name="T8" fmla="*/ 0 w 31"/>
                <a:gd name="T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4" y="18"/>
                    <a:pt x="9" y="28"/>
                    <a:pt x="13" y="3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7" y="19"/>
                    <a:pt x="22" y="10"/>
                    <a:pt x="18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107"/>
            <p:cNvSpPr/>
            <p:nvPr/>
          </p:nvSpPr>
          <p:spPr bwMode="auto">
            <a:xfrm>
              <a:off x="6596063" y="3827948"/>
              <a:ext cx="42863" cy="49212"/>
            </a:xfrm>
            <a:custGeom>
              <a:avLst/>
              <a:gdLst>
                <a:gd name="T0" fmla="*/ 0 w 33"/>
                <a:gd name="T1" fmla="*/ 9 h 38"/>
                <a:gd name="T2" fmla="*/ 15 w 33"/>
                <a:gd name="T3" fmla="*/ 38 h 38"/>
                <a:gd name="T4" fmla="*/ 33 w 33"/>
                <a:gd name="T5" fmla="*/ 28 h 38"/>
                <a:gd name="T6" fmla="*/ 18 w 33"/>
                <a:gd name="T7" fmla="*/ 0 h 38"/>
                <a:gd name="T8" fmla="*/ 0 w 33"/>
                <a:gd name="T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9"/>
                  </a:moveTo>
                  <a:cubicBezTo>
                    <a:pt x="5" y="19"/>
                    <a:pt x="10" y="28"/>
                    <a:pt x="15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7" y="19"/>
                    <a:pt x="22" y="9"/>
                    <a:pt x="1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108"/>
            <p:cNvSpPr/>
            <p:nvPr/>
          </p:nvSpPr>
          <p:spPr bwMode="auto">
            <a:xfrm>
              <a:off x="6783388" y="4270860"/>
              <a:ext cx="30163" cy="42862"/>
            </a:xfrm>
            <a:custGeom>
              <a:avLst/>
              <a:gdLst>
                <a:gd name="T0" fmla="*/ 24 w 24"/>
                <a:gd name="T1" fmla="*/ 1 h 34"/>
                <a:gd name="T2" fmla="*/ 4 w 24"/>
                <a:gd name="T3" fmla="*/ 0 h 34"/>
                <a:gd name="T4" fmla="*/ 0 w 24"/>
                <a:gd name="T5" fmla="*/ 31 h 34"/>
                <a:gd name="T6" fmla="*/ 20 w 24"/>
                <a:gd name="T7" fmla="*/ 34 h 34"/>
                <a:gd name="T8" fmla="*/ 24 w 2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0"/>
                    <a:pt x="2" y="21"/>
                    <a:pt x="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23"/>
                    <a:pt x="23" y="12"/>
                    <a:pt x="24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6477001" y="3448535"/>
              <a:ext cx="26988" cy="41275"/>
            </a:xfrm>
            <a:custGeom>
              <a:avLst/>
              <a:gdLst>
                <a:gd name="T0" fmla="*/ 0 w 22"/>
                <a:gd name="T1" fmla="*/ 1 h 33"/>
                <a:gd name="T2" fmla="*/ 2 w 22"/>
                <a:gd name="T3" fmla="*/ 33 h 33"/>
                <a:gd name="T4" fmla="*/ 22 w 22"/>
                <a:gd name="T5" fmla="*/ 31 h 33"/>
                <a:gd name="T6" fmla="*/ 20 w 22"/>
                <a:gd name="T7" fmla="*/ 0 h 33"/>
                <a:gd name="T8" fmla="*/ 0 w 22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0" y="1"/>
                  </a:moveTo>
                  <a:cubicBezTo>
                    <a:pt x="0" y="11"/>
                    <a:pt x="1" y="22"/>
                    <a:pt x="2" y="3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20"/>
                    <a:pt x="20" y="10"/>
                    <a:pt x="2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6484938" y="3527910"/>
              <a:ext cx="31750" cy="44450"/>
            </a:xfrm>
            <a:custGeom>
              <a:avLst/>
              <a:gdLst>
                <a:gd name="T0" fmla="*/ 0 w 26"/>
                <a:gd name="T1" fmla="*/ 3 h 35"/>
                <a:gd name="T2" fmla="*/ 7 w 26"/>
                <a:gd name="T3" fmla="*/ 35 h 35"/>
                <a:gd name="T4" fmla="*/ 26 w 26"/>
                <a:gd name="T5" fmla="*/ 31 h 35"/>
                <a:gd name="T6" fmla="*/ 20 w 26"/>
                <a:gd name="T7" fmla="*/ 0 h 35"/>
                <a:gd name="T8" fmla="*/ 0 w 2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"/>
                  </a:moveTo>
                  <a:cubicBezTo>
                    <a:pt x="2" y="14"/>
                    <a:pt x="4" y="25"/>
                    <a:pt x="7" y="3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21"/>
                    <a:pt x="22" y="10"/>
                    <a:pt x="2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111"/>
            <p:cNvSpPr/>
            <p:nvPr/>
          </p:nvSpPr>
          <p:spPr bwMode="auto">
            <a:xfrm>
              <a:off x="6677026" y="3967648"/>
              <a:ext cx="44450" cy="49212"/>
            </a:xfrm>
            <a:custGeom>
              <a:avLst/>
              <a:gdLst>
                <a:gd name="T0" fmla="*/ 35 w 35"/>
                <a:gd name="T1" fmla="*/ 27 h 38"/>
                <a:gd name="T2" fmla="*/ 17 w 35"/>
                <a:gd name="T3" fmla="*/ 0 h 38"/>
                <a:gd name="T4" fmla="*/ 0 w 35"/>
                <a:gd name="T5" fmla="*/ 11 h 38"/>
                <a:gd name="T6" fmla="*/ 18 w 35"/>
                <a:gd name="T7" fmla="*/ 38 h 38"/>
                <a:gd name="T8" fmla="*/ 35 w 35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5" y="27"/>
                  </a:moveTo>
                  <a:cubicBezTo>
                    <a:pt x="29" y="18"/>
                    <a:pt x="23" y="9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20"/>
                    <a:pt x="12" y="29"/>
                    <a:pt x="18" y="38"/>
                  </a:cubicBezTo>
                  <a:lnTo>
                    <a:pt x="35" y="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112"/>
            <p:cNvSpPr/>
            <p:nvPr/>
          </p:nvSpPr>
          <p:spPr bwMode="auto">
            <a:xfrm>
              <a:off x="6767513" y="4350235"/>
              <a:ext cx="34925" cy="46037"/>
            </a:xfrm>
            <a:custGeom>
              <a:avLst/>
              <a:gdLst>
                <a:gd name="T0" fmla="*/ 0 w 27"/>
                <a:gd name="T1" fmla="*/ 31 h 36"/>
                <a:gd name="T2" fmla="*/ 19 w 27"/>
                <a:gd name="T3" fmla="*/ 36 h 36"/>
                <a:gd name="T4" fmla="*/ 27 w 27"/>
                <a:gd name="T5" fmla="*/ 4 h 36"/>
                <a:gd name="T6" fmla="*/ 7 w 27"/>
                <a:gd name="T7" fmla="*/ 0 h 36"/>
                <a:gd name="T8" fmla="*/ 0 w 27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0" y="31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2" y="25"/>
                    <a:pt x="25" y="15"/>
                    <a:pt x="2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0"/>
                    <a:pt x="3" y="20"/>
                    <a:pt x="0" y="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113"/>
            <p:cNvSpPr/>
            <p:nvPr/>
          </p:nvSpPr>
          <p:spPr bwMode="auto">
            <a:xfrm>
              <a:off x="6635751" y="3899385"/>
              <a:ext cx="41275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7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8" y="18"/>
                    <a:pt x="22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6723063" y="4035910"/>
              <a:ext cx="44450" cy="47625"/>
            </a:xfrm>
            <a:custGeom>
              <a:avLst/>
              <a:gdLst>
                <a:gd name="T0" fmla="*/ 16 w 35"/>
                <a:gd name="T1" fmla="*/ 0 h 38"/>
                <a:gd name="T2" fmla="*/ 0 w 35"/>
                <a:gd name="T3" fmla="*/ 12 h 38"/>
                <a:gd name="T4" fmla="*/ 16 w 35"/>
                <a:gd name="T5" fmla="*/ 35 h 38"/>
                <a:gd name="T6" fmla="*/ 18 w 35"/>
                <a:gd name="T7" fmla="*/ 38 h 38"/>
                <a:gd name="T8" fmla="*/ 35 w 35"/>
                <a:gd name="T9" fmla="*/ 27 h 38"/>
                <a:gd name="T10" fmla="*/ 32 w 35"/>
                <a:gd name="T11" fmla="*/ 23 h 38"/>
                <a:gd name="T12" fmla="*/ 16 w 3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1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0"/>
                    <a:pt x="11" y="27"/>
                    <a:pt x="16" y="35"/>
                  </a:cubicBezTo>
                  <a:cubicBezTo>
                    <a:pt x="17" y="36"/>
                    <a:pt x="17" y="37"/>
                    <a:pt x="18" y="3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6"/>
                    <a:pt x="33" y="24"/>
                    <a:pt x="32" y="23"/>
                  </a:cubicBezTo>
                  <a:cubicBezTo>
                    <a:pt x="27" y="16"/>
                    <a:pt x="22" y="8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115"/>
            <p:cNvSpPr/>
            <p:nvPr/>
          </p:nvSpPr>
          <p:spPr bwMode="auto">
            <a:xfrm>
              <a:off x="6765926" y="4107348"/>
              <a:ext cx="34925" cy="39687"/>
            </a:xfrm>
            <a:custGeom>
              <a:avLst/>
              <a:gdLst>
                <a:gd name="T0" fmla="*/ 18 w 28"/>
                <a:gd name="T1" fmla="*/ 0 h 32"/>
                <a:gd name="T2" fmla="*/ 0 w 28"/>
                <a:gd name="T3" fmla="*/ 8 h 32"/>
                <a:gd name="T4" fmla="*/ 8 w 28"/>
                <a:gd name="T5" fmla="*/ 32 h 32"/>
                <a:gd name="T6" fmla="*/ 28 w 28"/>
                <a:gd name="T7" fmla="*/ 27 h 32"/>
                <a:gd name="T8" fmla="*/ 18 w 2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1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16"/>
                    <a:pt x="6" y="24"/>
                    <a:pt x="8" y="32"/>
                  </a:cubicBezTo>
                  <a:cubicBezTo>
                    <a:pt x="14" y="29"/>
                    <a:pt x="21" y="27"/>
                    <a:pt x="28" y="27"/>
                  </a:cubicBezTo>
                  <a:cubicBezTo>
                    <a:pt x="25" y="18"/>
                    <a:pt x="22" y="9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137"/>
            <p:cNvSpPr/>
            <p:nvPr/>
          </p:nvSpPr>
          <p:spPr bwMode="auto">
            <a:xfrm>
              <a:off x="6481763" y="3612048"/>
              <a:ext cx="117475" cy="119062"/>
            </a:xfrm>
            <a:custGeom>
              <a:avLst/>
              <a:gdLst>
                <a:gd name="T0" fmla="*/ 46 w 93"/>
                <a:gd name="T1" fmla="*/ 0 h 93"/>
                <a:gd name="T2" fmla="*/ 38 w 93"/>
                <a:gd name="T3" fmla="*/ 1 h 93"/>
                <a:gd name="T4" fmla="*/ 19 w 93"/>
                <a:gd name="T5" fmla="*/ 9 h 93"/>
                <a:gd name="T6" fmla="*/ 0 w 93"/>
                <a:gd name="T7" fmla="*/ 47 h 93"/>
                <a:gd name="T8" fmla="*/ 46 w 93"/>
                <a:gd name="T9" fmla="*/ 93 h 93"/>
                <a:gd name="T10" fmla="*/ 93 w 93"/>
                <a:gd name="T11" fmla="*/ 47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43" y="0"/>
                    <a:pt x="41" y="1"/>
                    <a:pt x="38" y="1"/>
                  </a:cubicBezTo>
                  <a:cubicBezTo>
                    <a:pt x="31" y="2"/>
                    <a:pt x="25" y="5"/>
                    <a:pt x="19" y="9"/>
                  </a:cubicBezTo>
                  <a:cubicBezTo>
                    <a:pt x="7" y="17"/>
                    <a:pt x="0" y="3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138"/>
            <p:cNvSpPr/>
            <p:nvPr/>
          </p:nvSpPr>
          <p:spPr bwMode="auto">
            <a:xfrm>
              <a:off x="6742113" y="4140685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46 w 93"/>
                <a:gd name="T3" fmla="*/ 0 h 93"/>
                <a:gd name="T4" fmla="*/ 46 w 93"/>
                <a:gd name="T5" fmla="*/ 0 h 93"/>
                <a:gd name="T6" fmla="*/ 26 w 93"/>
                <a:gd name="T7" fmla="*/ 5 h 93"/>
                <a:gd name="T8" fmla="*/ 0 w 93"/>
                <a:gd name="T9" fmla="*/ 47 h 93"/>
                <a:gd name="T10" fmla="*/ 46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1"/>
                    <a:pt x="72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2" y="2"/>
                    <a:pt x="26" y="5"/>
                  </a:cubicBezTo>
                  <a:cubicBezTo>
                    <a:pt x="11" y="12"/>
                    <a:pt x="0" y="28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82"/>
          <p:cNvGrpSpPr/>
          <p:nvPr/>
        </p:nvGrpSpPr>
        <p:grpSpPr>
          <a:xfrm>
            <a:off x="7501930" y="2705192"/>
            <a:ext cx="753367" cy="694975"/>
            <a:chOff x="7073901" y="3375510"/>
            <a:chExt cx="1044575" cy="963612"/>
          </a:xfrm>
        </p:grpSpPr>
        <p:sp>
          <p:nvSpPr>
            <p:cNvPr id="78" name="Freeform 116"/>
            <p:cNvSpPr/>
            <p:nvPr/>
          </p:nvSpPr>
          <p:spPr bwMode="auto">
            <a:xfrm>
              <a:off x="7778751" y="3846998"/>
              <a:ext cx="23813" cy="31750"/>
            </a:xfrm>
            <a:custGeom>
              <a:avLst/>
              <a:gdLst>
                <a:gd name="T0" fmla="*/ 8 w 19"/>
                <a:gd name="T1" fmla="*/ 25 h 25"/>
                <a:gd name="T2" fmla="*/ 19 w 19"/>
                <a:gd name="T3" fmla="*/ 8 h 25"/>
                <a:gd name="T4" fmla="*/ 6 w 19"/>
                <a:gd name="T5" fmla="*/ 0 h 25"/>
                <a:gd name="T6" fmla="*/ 0 w 19"/>
                <a:gd name="T7" fmla="*/ 20 h 25"/>
                <a:gd name="T8" fmla="*/ 8 w 1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8" y="25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5" y="6"/>
                    <a:pt x="10" y="3"/>
                    <a:pt x="6" y="0"/>
                  </a:cubicBezTo>
                  <a:cubicBezTo>
                    <a:pt x="5" y="7"/>
                    <a:pt x="3" y="14"/>
                    <a:pt x="0" y="20"/>
                  </a:cubicBezTo>
                  <a:cubicBezTo>
                    <a:pt x="2" y="21"/>
                    <a:pt x="5" y="23"/>
                    <a:pt x="8" y="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17"/>
            <p:cNvSpPr/>
            <p:nvPr/>
          </p:nvSpPr>
          <p:spPr bwMode="auto">
            <a:xfrm>
              <a:off x="7521576" y="3788260"/>
              <a:ext cx="44450" cy="28575"/>
            </a:xfrm>
            <a:custGeom>
              <a:avLst/>
              <a:gdLst>
                <a:gd name="T0" fmla="*/ 0 w 35"/>
                <a:gd name="T1" fmla="*/ 20 h 23"/>
                <a:gd name="T2" fmla="*/ 33 w 35"/>
                <a:gd name="T3" fmla="*/ 23 h 23"/>
                <a:gd name="T4" fmla="*/ 35 w 35"/>
                <a:gd name="T5" fmla="*/ 4 h 23"/>
                <a:gd name="T6" fmla="*/ 3 w 35"/>
                <a:gd name="T7" fmla="*/ 0 h 23"/>
                <a:gd name="T8" fmla="*/ 0 w 3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cubicBezTo>
                    <a:pt x="11" y="21"/>
                    <a:pt x="22" y="22"/>
                    <a:pt x="33" y="2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4" y="3"/>
                    <a:pt x="13" y="1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118"/>
            <p:cNvSpPr/>
            <p:nvPr/>
          </p:nvSpPr>
          <p:spPr bwMode="auto">
            <a:xfrm>
              <a:off x="7820026" y="3881923"/>
              <a:ext cx="47625" cy="46037"/>
            </a:xfrm>
            <a:custGeom>
              <a:avLst/>
              <a:gdLst>
                <a:gd name="T0" fmla="*/ 24 w 37"/>
                <a:gd name="T1" fmla="*/ 36 h 36"/>
                <a:gd name="T2" fmla="*/ 37 w 37"/>
                <a:gd name="T3" fmla="*/ 21 h 36"/>
                <a:gd name="T4" fmla="*/ 13 w 37"/>
                <a:gd name="T5" fmla="*/ 0 h 36"/>
                <a:gd name="T6" fmla="*/ 0 w 37"/>
                <a:gd name="T7" fmla="*/ 15 h 36"/>
                <a:gd name="T8" fmla="*/ 24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24" y="36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4"/>
                    <a:pt x="21" y="7"/>
                    <a:pt x="13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8" y="22"/>
                    <a:pt x="16" y="29"/>
                    <a:pt x="24" y="3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119"/>
            <p:cNvSpPr/>
            <p:nvPr/>
          </p:nvSpPr>
          <p:spPr bwMode="auto">
            <a:xfrm>
              <a:off x="7362826" y="3743810"/>
              <a:ext cx="47625" cy="39687"/>
            </a:xfrm>
            <a:custGeom>
              <a:avLst/>
              <a:gdLst>
                <a:gd name="T0" fmla="*/ 0 w 37"/>
                <a:gd name="T1" fmla="*/ 19 h 31"/>
                <a:gd name="T2" fmla="*/ 30 w 37"/>
                <a:gd name="T3" fmla="*/ 31 h 31"/>
                <a:gd name="T4" fmla="*/ 37 w 37"/>
                <a:gd name="T5" fmla="*/ 12 h 31"/>
                <a:gd name="T6" fmla="*/ 8 w 37"/>
                <a:gd name="T7" fmla="*/ 0 h 31"/>
                <a:gd name="T8" fmla="*/ 0 w 37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0" y="19"/>
                  </a:moveTo>
                  <a:cubicBezTo>
                    <a:pt x="10" y="23"/>
                    <a:pt x="20" y="27"/>
                    <a:pt x="30" y="3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7" y="8"/>
                    <a:pt x="18" y="4"/>
                    <a:pt x="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8013701" y="4142273"/>
              <a:ext cx="41275" cy="49212"/>
            </a:xfrm>
            <a:custGeom>
              <a:avLst/>
              <a:gdLst>
                <a:gd name="T0" fmla="*/ 32 w 32"/>
                <a:gd name="T1" fmla="*/ 29 h 38"/>
                <a:gd name="T2" fmla="*/ 18 w 32"/>
                <a:gd name="T3" fmla="*/ 0 h 38"/>
                <a:gd name="T4" fmla="*/ 0 w 32"/>
                <a:gd name="T5" fmla="*/ 9 h 38"/>
                <a:gd name="T6" fmla="*/ 14 w 32"/>
                <a:gd name="T7" fmla="*/ 38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cubicBezTo>
                    <a:pt x="28" y="19"/>
                    <a:pt x="23" y="10"/>
                    <a:pt x="1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9"/>
                    <a:pt x="10" y="28"/>
                    <a:pt x="14" y="38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121"/>
            <p:cNvSpPr/>
            <p:nvPr/>
          </p:nvSpPr>
          <p:spPr bwMode="auto">
            <a:xfrm>
              <a:off x="7974013" y="4070835"/>
              <a:ext cx="42863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8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8" y="18"/>
                    <a:pt x="23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122"/>
            <p:cNvSpPr/>
            <p:nvPr/>
          </p:nvSpPr>
          <p:spPr bwMode="auto">
            <a:xfrm>
              <a:off x="7878763" y="3939073"/>
              <a:ext cx="46038" cy="47625"/>
            </a:xfrm>
            <a:custGeom>
              <a:avLst/>
              <a:gdLst>
                <a:gd name="T0" fmla="*/ 20 w 36"/>
                <a:gd name="T1" fmla="*/ 37 h 37"/>
                <a:gd name="T2" fmla="*/ 36 w 36"/>
                <a:gd name="T3" fmla="*/ 24 h 37"/>
                <a:gd name="T4" fmla="*/ 14 w 36"/>
                <a:gd name="T5" fmla="*/ 0 h 37"/>
                <a:gd name="T6" fmla="*/ 0 w 36"/>
                <a:gd name="T7" fmla="*/ 13 h 37"/>
                <a:gd name="T8" fmla="*/ 20 w 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20" y="37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29" y="16"/>
                    <a:pt x="21" y="7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21"/>
                    <a:pt x="13" y="29"/>
                    <a:pt x="20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123"/>
            <p:cNvSpPr/>
            <p:nvPr/>
          </p:nvSpPr>
          <p:spPr bwMode="auto">
            <a:xfrm>
              <a:off x="7129463" y="3527910"/>
              <a:ext cx="38100" cy="39687"/>
            </a:xfrm>
            <a:custGeom>
              <a:avLst/>
              <a:gdLst>
                <a:gd name="T0" fmla="*/ 18 w 30"/>
                <a:gd name="T1" fmla="*/ 0 h 32"/>
                <a:gd name="T2" fmla="*/ 0 w 30"/>
                <a:gd name="T3" fmla="*/ 9 h 32"/>
                <a:gd name="T4" fmla="*/ 13 w 30"/>
                <a:gd name="T5" fmla="*/ 32 h 32"/>
                <a:gd name="T6" fmla="*/ 30 w 30"/>
                <a:gd name="T7" fmla="*/ 23 h 32"/>
                <a:gd name="T8" fmla="*/ 18 w 3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17"/>
                    <a:pt x="8" y="24"/>
                    <a:pt x="13" y="32"/>
                  </a:cubicBezTo>
                  <a:cubicBezTo>
                    <a:pt x="18" y="28"/>
                    <a:pt x="24" y="24"/>
                    <a:pt x="30" y="23"/>
                  </a:cubicBezTo>
                  <a:cubicBezTo>
                    <a:pt x="26" y="15"/>
                    <a:pt x="22" y="8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124"/>
            <p:cNvSpPr/>
            <p:nvPr/>
          </p:nvSpPr>
          <p:spPr bwMode="auto">
            <a:xfrm>
              <a:off x="8080376" y="4293085"/>
              <a:ext cx="38100" cy="46037"/>
            </a:xfrm>
            <a:custGeom>
              <a:avLst/>
              <a:gdLst>
                <a:gd name="T0" fmla="*/ 29 w 29"/>
                <a:gd name="T1" fmla="*/ 30 h 37"/>
                <a:gd name="T2" fmla="*/ 18 w 29"/>
                <a:gd name="T3" fmla="*/ 0 h 37"/>
                <a:gd name="T4" fmla="*/ 0 w 29"/>
                <a:gd name="T5" fmla="*/ 7 h 37"/>
                <a:gd name="T6" fmla="*/ 11 w 29"/>
                <a:gd name="T7" fmla="*/ 37 h 37"/>
                <a:gd name="T8" fmla="*/ 29 w 29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29" y="30"/>
                  </a:moveTo>
                  <a:cubicBezTo>
                    <a:pt x="26" y="20"/>
                    <a:pt x="22" y="10"/>
                    <a:pt x="1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7"/>
                    <a:pt x="7" y="27"/>
                    <a:pt x="11" y="37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125"/>
            <p:cNvSpPr/>
            <p:nvPr/>
          </p:nvSpPr>
          <p:spPr bwMode="auto">
            <a:xfrm>
              <a:off x="7929563" y="4002573"/>
              <a:ext cx="42863" cy="49212"/>
            </a:xfrm>
            <a:custGeom>
              <a:avLst/>
              <a:gdLst>
                <a:gd name="T0" fmla="*/ 0 w 34"/>
                <a:gd name="T1" fmla="*/ 12 h 38"/>
                <a:gd name="T2" fmla="*/ 18 w 34"/>
                <a:gd name="T3" fmla="*/ 38 h 38"/>
                <a:gd name="T4" fmla="*/ 34 w 34"/>
                <a:gd name="T5" fmla="*/ 27 h 38"/>
                <a:gd name="T6" fmla="*/ 16 w 34"/>
                <a:gd name="T7" fmla="*/ 0 h 38"/>
                <a:gd name="T8" fmla="*/ 0 w 34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0" y="12"/>
                  </a:moveTo>
                  <a:cubicBezTo>
                    <a:pt x="6" y="20"/>
                    <a:pt x="12" y="29"/>
                    <a:pt x="18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8" y="17"/>
                    <a:pt x="22" y="8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126"/>
            <p:cNvSpPr/>
            <p:nvPr/>
          </p:nvSpPr>
          <p:spPr bwMode="auto">
            <a:xfrm>
              <a:off x="7442201" y="3770798"/>
              <a:ext cx="44450" cy="34925"/>
            </a:xfrm>
            <a:custGeom>
              <a:avLst/>
              <a:gdLst>
                <a:gd name="T0" fmla="*/ 0 w 35"/>
                <a:gd name="T1" fmla="*/ 20 h 27"/>
                <a:gd name="T2" fmla="*/ 31 w 35"/>
                <a:gd name="T3" fmla="*/ 27 h 27"/>
                <a:gd name="T4" fmla="*/ 35 w 35"/>
                <a:gd name="T5" fmla="*/ 8 h 27"/>
                <a:gd name="T6" fmla="*/ 5 w 35"/>
                <a:gd name="T7" fmla="*/ 0 h 27"/>
                <a:gd name="T8" fmla="*/ 0 w 35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0"/>
                  </a:moveTo>
                  <a:cubicBezTo>
                    <a:pt x="10" y="22"/>
                    <a:pt x="21" y="25"/>
                    <a:pt x="31" y="2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5" y="5"/>
                    <a:pt x="15" y="3"/>
                    <a:pt x="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127"/>
            <p:cNvSpPr/>
            <p:nvPr/>
          </p:nvSpPr>
          <p:spPr bwMode="auto">
            <a:xfrm>
              <a:off x="7604126" y="3796198"/>
              <a:ext cx="42863" cy="25400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20 h 21"/>
                <a:gd name="T4" fmla="*/ 11 w 34"/>
                <a:gd name="T5" fmla="*/ 20 h 21"/>
                <a:gd name="T6" fmla="*/ 31 w 34"/>
                <a:gd name="T7" fmla="*/ 21 h 21"/>
                <a:gd name="T8" fmla="*/ 34 w 34"/>
                <a:gd name="T9" fmla="*/ 2 h 21"/>
                <a:gd name="T10" fmla="*/ 11 w 34"/>
                <a:gd name="T11" fmla="*/ 0 h 21"/>
                <a:gd name="T12" fmla="*/ 1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7" y="20"/>
                    <a:pt x="11" y="20"/>
                  </a:cubicBezTo>
                  <a:cubicBezTo>
                    <a:pt x="18" y="20"/>
                    <a:pt x="24" y="21"/>
                    <a:pt x="31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6" y="1"/>
                    <a:pt x="19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128"/>
            <p:cNvSpPr/>
            <p:nvPr/>
          </p:nvSpPr>
          <p:spPr bwMode="auto">
            <a:xfrm>
              <a:off x="7097713" y="3453298"/>
              <a:ext cx="38100" cy="47625"/>
            </a:xfrm>
            <a:custGeom>
              <a:avLst/>
              <a:gdLst>
                <a:gd name="T0" fmla="*/ 0 w 30"/>
                <a:gd name="T1" fmla="*/ 7 h 37"/>
                <a:gd name="T2" fmla="*/ 12 w 30"/>
                <a:gd name="T3" fmla="*/ 37 h 37"/>
                <a:gd name="T4" fmla="*/ 30 w 30"/>
                <a:gd name="T5" fmla="*/ 29 h 37"/>
                <a:gd name="T6" fmla="*/ 19 w 30"/>
                <a:gd name="T7" fmla="*/ 0 h 37"/>
                <a:gd name="T8" fmla="*/ 0 w 30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7"/>
                  </a:moveTo>
                  <a:cubicBezTo>
                    <a:pt x="4" y="17"/>
                    <a:pt x="8" y="27"/>
                    <a:pt x="12" y="3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6" y="20"/>
                    <a:pt x="22" y="10"/>
                    <a:pt x="19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129"/>
            <p:cNvSpPr/>
            <p:nvPr/>
          </p:nvSpPr>
          <p:spPr bwMode="auto">
            <a:xfrm>
              <a:off x="7073901" y="3375510"/>
              <a:ext cx="36513" cy="47625"/>
            </a:xfrm>
            <a:custGeom>
              <a:avLst/>
              <a:gdLst>
                <a:gd name="T0" fmla="*/ 0 w 28"/>
                <a:gd name="T1" fmla="*/ 5 h 37"/>
                <a:gd name="T2" fmla="*/ 9 w 28"/>
                <a:gd name="T3" fmla="*/ 37 h 37"/>
                <a:gd name="T4" fmla="*/ 28 w 28"/>
                <a:gd name="T5" fmla="*/ 31 h 37"/>
                <a:gd name="T6" fmla="*/ 20 w 28"/>
                <a:gd name="T7" fmla="*/ 0 h 37"/>
                <a:gd name="T8" fmla="*/ 0 w 2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0" y="5"/>
                  </a:moveTo>
                  <a:cubicBezTo>
                    <a:pt x="3" y="16"/>
                    <a:pt x="6" y="27"/>
                    <a:pt x="9" y="37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21"/>
                    <a:pt x="22" y="11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130"/>
            <p:cNvSpPr/>
            <p:nvPr/>
          </p:nvSpPr>
          <p:spPr bwMode="auto">
            <a:xfrm>
              <a:off x="7289801" y="3705710"/>
              <a:ext cx="47625" cy="44450"/>
            </a:xfrm>
            <a:custGeom>
              <a:avLst/>
              <a:gdLst>
                <a:gd name="T0" fmla="*/ 37 w 37"/>
                <a:gd name="T1" fmla="*/ 16 h 34"/>
                <a:gd name="T2" fmla="*/ 11 w 37"/>
                <a:gd name="T3" fmla="*/ 0 h 34"/>
                <a:gd name="T4" fmla="*/ 0 w 37"/>
                <a:gd name="T5" fmla="*/ 16 h 34"/>
                <a:gd name="T6" fmla="*/ 28 w 37"/>
                <a:gd name="T7" fmla="*/ 34 h 34"/>
                <a:gd name="T8" fmla="*/ 37 w 37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16"/>
                  </a:moveTo>
                  <a:cubicBezTo>
                    <a:pt x="28" y="11"/>
                    <a:pt x="20" y="6"/>
                    <a:pt x="1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23"/>
                    <a:pt x="18" y="28"/>
                    <a:pt x="28" y="34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131"/>
            <p:cNvSpPr/>
            <p:nvPr/>
          </p:nvSpPr>
          <p:spPr bwMode="auto">
            <a:xfrm>
              <a:off x="7224713" y="3654910"/>
              <a:ext cx="47625" cy="47625"/>
            </a:xfrm>
            <a:custGeom>
              <a:avLst/>
              <a:gdLst>
                <a:gd name="T0" fmla="*/ 25 w 37"/>
                <a:gd name="T1" fmla="*/ 37 h 37"/>
                <a:gd name="T2" fmla="*/ 37 w 37"/>
                <a:gd name="T3" fmla="*/ 21 h 37"/>
                <a:gd name="T4" fmla="*/ 14 w 37"/>
                <a:gd name="T5" fmla="*/ 0 h 37"/>
                <a:gd name="T6" fmla="*/ 0 w 37"/>
                <a:gd name="T7" fmla="*/ 14 h 37"/>
                <a:gd name="T8" fmla="*/ 25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5" y="37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5"/>
                    <a:pt x="22" y="8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2"/>
                    <a:pt x="16" y="30"/>
                    <a:pt x="25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139"/>
            <p:cNvSpPr/>
            <p:nvPr/>
          </p:nvSpPr>
          <p:spPr bwMode="auto">
            <a:xfrm>
              <a:off x="7124701" y="3553310"/>
              <a:ext cx="119063" cy="119062"/>
            </a:xfrm>
            <a:custGeom>
              <a:avLst/>
              <a:gdLst>
                <a:gd name="T0" fmla="*/ 47 w 93"/>
                <a:gd name="T1" fmla="*/ 0 h 93"/>
                <a:gd name="T2" fmla="*/ 34 w 93"/>
                <a:gd name="T3" fmla="*/ 2 h 93"/>
                <a:gd name="T4" fmla="*/ 17 w 93"/>
                <a:gd name="T5" fmla="*/ 11 h 93"/>
                <a:gd name="T6" fmla="*/ 0 w 93"/>
                <a:gd name="T7" fmla="*/ 46 h 93"/>
                <a:gd name="T8" fmla="*/ 47 w 93"/>
                <a:gd name="T9" fmla="*/ 93 h 93"/>
                <a:gd name="T10" fmla="*/ 93 w 93"/>
                <a:gd name="T11" fmla="*/ 46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42" y="0"/>
                    <a:pt x="38" y="0"/>
                    <a:pt x="34" y="2"/>
                  </a:cubicBezTo>
                  <a:cubicBezTo>
                    <a:pt x="28" y="3"/>
                    <a:pt x="22" y="7"/>
                    <a:pt x="17" y="11"/>
                  </a:cubicBezTo>
                  <a:cubicBezTo>
                    <a:pt x="7" y="19"/>
                    <a:pt x="0" y="32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140"/>
            <p:cNvSpPr/>
            <p:nvPr/>
          </p:nvSpPr>
          <p:spPr bwMode="auto">
            <a:xfrm>
              <a:off x="7667626" y="3781910"/>
              <a:ext cx="119063" cy="117475"/>
            </a:xfrm>
            <a:custGeom>
              <a:avLst/>
              <a:gdLst>
                <a:gd name="T0" fmla="*/ 87 w 93"/>
                <a:gd name="T1" fmla="*/ 71 h 93"/>
                <a:gd name="T2" fmla="*/ 93 w 93"/>
                <a:gd name="T3" fmla="*/ 51 h 93"/>
                <a:gd name="T4" fmla="*/ 93 w 93"/>
                <a:gd name="T5" fmla="*/ 47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87 w 93"/>
                <a:gd name="T1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87" y="71"/>
                  </a:moveTo>
                  <a:cubicBezTo>
                    <a:pt x="90" y="65"/>
                    <a:pt x="92" y="58"/>
                    <a:pt x="93" y="51"/>
                  </a:cubicBezTo>
                  <a:cubicBezTo>
                    <a:pt x="93" y="50"/>
                    <a:pt x="93" y="48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64" y="93"/>
                    <a:pt x="78" y="84"/>
                    <a:pt x="87" y="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Oval 141"/>
            <p:cNvSpPr>
              <a:spLocks noChangeArrowheads="1"/>
            </p:cNvSpPr>
            <p:nvPr/>
          </p:nvSpPr>
          <p:spPr bwMode="auto">
            <a:xfrm>
              <a:off x="7997826" y="4186723"/>
              <a:ext cx="119063" cy="1190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682628" y="1643838"/>
            <a:ext cx="2195984" cy="1198746"/>
            <a:chOff x="5054831" y="1275348"/>
            <a:chExt cx="2195984" cy="1198746"/>
          </a:xfrm>
        </p:grpSpPr>
        <p:grpSp>
          <p:nvGrpSpPr>
            <p:cNvPr id="98" name="Group 3"/>
            <p:cNvGrpSpPr/>
            <p:nvPr/>
          </p:nvGrpSpPr>
          <p:grpSpPr>
            <a:xfrm>
              <a:off x="5054831" y="1275348"/>
              <a:ext cx="2195984" cy="1198746"/>
              <a:chOff x="4551363" y="1903898"/>
              <a:chExt cx="3044825" cy="1662112"/>
            </a:xfrm>
          </p:grpSpPr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4551363" y="1903898"/>
                <a:ext cx="3044825" cy="1662112"/>
              </a:xfrm>
              <a:custGeom>
                <a:avLst/>
                <a:gdLst>
                  <a:gd name="T0" fmla="*/ 1731 w 2394"/>
                  <a:gd name="T1" fmla="*/ 273 h 1308"/>
                  <a:gd name="T2" fmla="*/ 1036 w 2394"/>
                  <a:gd name="T3" fmla="*/ 76 h 1308"/>
                  <a:gd name="T4" fmla="*/ 393 w 2394"/>
                  <a:gd name="T5" fmla="*/ 358 h 1308"/>
                  <a:gd name="T6" fmla="*/ 333 w 2394"/>
                  <a:gd name="T7" fmla="*/ 1019 h 1308"/>
                  <a:gd name="T8" fmla="*/ 480 w 2394"/>
                  <a:gd name="T9" fmla="*/ 1103 h 1308"/>
                  <a:gd name="T10" fmla="*/ 745 w 2394"/>
                  <a:gd name="T11" fmla="*/ 1158 h 1308"/>
                  <a:gd name="T12" fmla="*/ 900 w 2394"/>
                  <a:gd name="T13" fmla="*/ 1151 h 1308"/>
                  <a:gd name="T14" fmla="*/ 1237 w 2394"/>
                  <a:gd name="T15" fmla="*/ 1308 h 1308"/>
                  <a:gd name="T16" fmla="*/ 1534 w 2394"/>
                  <a:gd name="T17" fmla="*/ 1180 h 1308"/>
                  <a:gd name="T18" fmla="*/ 2127 w 2394"/>
                  <a:gd name="T19" fmla="*/ 1029 h 1308"/>
                  <a:gd name="T20" fmla="*/ 2149 w 2394"/>
                  <a:gd name="T21" fmla="*/ 503 h 1308"/>
                  <a:gd name="T22" fmla="*/ 1740 w 2394"/>
                  <a:gd name="T23" fmla="*/ 1167 h 1308"/>
                  <a:gd name="T24" fmla="*/ 938 w 2394"/>
                  <a:gd name="T25" fmla="*/ 1051 h 1308"/>
                  <a:gd name="T26" fmla="*/ 333 w 2394"/>
                  <a:gd name="T27" fmla="*/ 959 h 1308"/>
                  <a:gd name="T28" fmla="*/ 306 w 2394"/>
                  <a:gd name="T29" fmla="*/ 957 h 1308"/>
                  <a:gd name="T30" fmla="*/ 288 w 2394"/>
                  <a:gd name="T31" fmla="*/ 955 h 1308"/>
                  <a:gd name="T32" fmla="*/ 267 w 2394"/>
                  <a:gd name="T33" fmla="*/ 951 h 1308"/>
                  <a:gd name="T34" fmla="*/ 249 w 2394"/>
                  <a:gd name="T35" fmla="*/ 946 h 1308"/>
                  <a:gd name="T36" fmla="*/ 231 w 2394"/>
                  <a:gd name="T37" fmla="*/ 939 h 1308"/>
                  <a:gd name="T38" fmla="*/ 214 w 2394"/>
                  <a:gd name="T39" fmla="*/ 931 h 1308"/>
                  <a:gd name="T40" fmla="*/ 192 w 2394"/>
                  <a:gd name="T41" fmla="*/ 920 h 1308"/>
                  <a:gd name="T42" fmla="*/ 176 w 2394"/>
                  <a:gd name="T43" fmla="*/ 909 h 1308"/>
                  <a:gd name="T44" fmla="*/ 161 w 2394"/>
                  <a:gd name="T45" fmla="*/ 898 h 1308"/>
                  <a:gd name="T46" fmla="*/ 147 w 2394"/>
                  <a:gd name="T47" fmla="*/ 885 h 1308"/>
                  <a:gd name="T48" fmla="*/ 134 w 2394"/>
                  <a:gd name="T49" fmla="*/ 873 h 1308"/>
                  <a:gd name="T50" fmla="*/ 121 w 2394"/>
                  <a:gd name="T51" fmla="*/ 858 h 1308"/>
                  <a:gd name="T52" fmla="*/ 113 w 2394"/>
                  <a:gd name="T53" fmla="*/ 847 h 1308"/>
                  <a:gd name="T54" fmla="*/ 84 w 2394"/>
                  <a:gd name="T55" fmla="*/ 798 h 1308"/>
                  <a:gd name="T56" fmla="*/ 78 w 2394"/>
                  <a:gd name="T57" fmla="*/ 783 h 1308"/>
                  <a:gd name="T58" fmla="*/ 71 w 2394"/>
                  <a:gd name="T59" fmla="*/ 763 h 1308"/>
                  <a:gd name="T60" fmla="*/ 67 w 2394"/>
                  <a:gd name="T61" fmla="*/ 748 h 1308"/>
                  <a:gd name="T62" fmla="*/ 63 w 2394"/>
                  <a:gd name="T63" fmla="*/ 725 h 1308"/>
                  <a:gd name="T64" fmla="*/ 60 w 2394"/>
                  <a:gd name="T65" fmla="*/ 686 h 1308"/>
                  <a:gd name="T66" fmla="*/ 745 w 2394"/>
                  <a:gd name="T67" fmla="*/ 263 h 1308"/>
                  <a:gd name="T68" fmla="*/ 1693 w 2394"/>
                  <a:gd name="T69" fmla="*/ 335 h 1308"/>
                  <a:gd name="T70" fmla="*/ 2131 w 2394"/>
                  <a:gd name="T71" fmla="*/ 563 h 1308"/>
                  <a:gd name="T72" fmla="*/ 2273 w 2394"/>
                  <a:gd name="T73" fmla="*/ 621 h 1308"/>
                  <a:gd name="T74" fmla="*/ 2309 w 2394"/>
                  <a:gd name="T75" fmla="*/ 668 h 1308"/>
                  <a:gd name="T76" fmla="*/ 2314 w 2394"/>
                  <a:gd name="T77" fmla="*/ 677 h 1308"/>
                  <a:gd name="T78" fmla="*/ 2321 w 2394"/>
                  <a:gd name="T79" fmla="*/ 694 h 1308"/>
                  <a:gd name="T80" fmla="*/ 2325 w 2394"/>
                  <a:gd name="T81" fmla="*/ 705 h 1308"/>
                  <a:gd name="T82" fmla="*/ 2329 w 2394"/>
                  <a:gd name="T83" fmla="*/ 722 h 1308"/>
                  <a:gd name="T84" fmla="*/ 2332 w 2394"/>
                  <a:gd name="T85" fmla="*/ 735 h 1308"/>
                  <a:gd name="T86" fmla="*/ 2334 w 2394"/>
                  <a:gd name="T87" fmla="*/ 753 h 1308"/>
                  <a:gd name="T88" fmla="*/ 2131 w 2394"/>
                  <a:gd name="T89" fmla="*/ 969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94" h="1308">
                    <a:moveTo>
                      <a:pt x="2149" y="503"/>
                    </a:moveTo>
                    <a:cubicBezTo>
                      <a:pt x="2063" y="360"/>
                      <a:pt x="1909" y="273"/>
                      <a:pt x="1740" y="273"/>
                    </a:cubicBezTo>
                    <a:cubicBezTo>
                      <a:pt x="1737" y="273"/>
                      <a:pt x="1734" y="273"/>
                      <a:pt x="1731" y="273"/>
                    </a:cubicBezTo>
                    <a:cubicBezTo>
                      <a:pt x="1696" y="199"/>
                      <a:pt x="1642" y="136"/>
                      <a:pt x="1575" y="88"/>
                    </a:cubicBezTo>
                    <a:cubicBezTo>
                      <a:pt x="1493" y="30"/>
                      <a:pt x="1397" y="0"/>
                      <a:pt x="1296" y="0"/>
                    </a:cubicBezTo>
                    <a:cubicBezTo>
                      <a:pt x="1204" y="0"/>
                      <a:pt x="1114" y="26"/>
                      <a:pt x="1036" y="76"/>
                    </a:cubicBezTo>
                    <a:cubicBezTo>
                      <a:pt x="976" y="114"/>
                      <a:pt x="926" y="165"/>
                      <a:pt x="888" y="225"/>
                    </a:cubicBezTo>
                    <a:cubicBezTo>
                      <a:pt x="842" y="210"/>
                      <a:pt x="794" y="203"/>
                      <a:pt x="745" y="203"/>
                    </a:cubicBezTo>
                    <a:cubicBezTo>
                      <a:pt x="609" y="203"/>
                      <a:pt x="483" y="259"/>
                      <a:pt x="393" y="358"/>
                    </a:cubicBezTo>
                    <a:cubicBezTo>
                      <a:pt x="373" y="355"/>
                      <a:pt x="353" y="353"/>
                      <a:pt x="333" y="353"/>
                    </a:cubicBezTo>
                    <a:cubicBezTo>
                      <a:pt x="149" y="353"/>
                      <a:pt x="0" y="502"/>
                      <a:pt x="0" y="686"/>
                    </a:cubicBezTo>
                    <a:cubicBezTo>
                      <a:pt x="0" y="869"/>
                      <a:pt x="149" y="1019"/>
                      <a:pt x="333" y="1019"/>
                    </a:cubicBezTo>
                    <a:cubicBezTo>
                      <a:pt x="356" y="1019"/>
                      <a:pt x="379" y="1016"/>
                      <a:pt x="401" y="1012"/>
                    </a:cubicBezTo>
                    <a:cubicBezTo>
                      <a:pt x="426" y="1038"/>
                      <a:pt x="454" y="1061"/>
                      <a:pt x="484" y="1081"/>
                    </a:cubicBezTo>
                    <a:cubicBezTo>
                      <a:pt x="483" y="1088"/>
                      <a:pt x="481" y="1095"/>
                      <a:pt x="480" y="1103"/>
                    </a:cubicBezTo>
                    <a:cubicBezTo>
                      <a:pt x="499" y="1107"/>
                      <a:pt x="499" y="1107"/>
                      <a:pt x="499" y="1107"/>
                    </a:cubicBezTo>
                    <a:cubicBezTo>
                      <a:pt x="500" y="1102"/>
                      <a:pt x="502" y="1097"/>
                      <a:pt x="503" y="1092"/>
                    </a:cubicBezTo>
                    <a:cubicBezTo>
                      <a:pt x="575" y="1135"/>
                      <a:pt x="658" y="1158"/>
                      <a:pt x="745" y="1158"/>
                    </a:cubicBezTo>
                    <a:cubicBezTo>
                      <a:pt x="791" y="1158"/>
                      <a:pt x="837" y="1151"/>
                      <a:pt x="881" y="1138"/>
                    </a:cubicBezTo>
                    <a:cubicBezTo>
                      <a:pt x="881" y="1142"/>
                      <a:pt x="881" y="1146"/>
                      <a:pt x="880" y="1150"/>
                    </a:cubicBezTo>
                    <a:cubicBezTo>
                      <a:pt x="900" y="1151"/>
                      <a:pt x="900" y="1151"/>
                      <a:pt x="900" y="1151"/>
                    </a:cubicBezTo>
                    <a:cubicBezTo>
                      <a:pt x="901" y="1145"/>
                      <a:pt x="901" y="1138"/>
                      <a:pt x="901" y="1132"/>
                    </a:cubicBezTo>
                    <a:cubicBezTo>
                      <a:pt x="905" y="1130"/>
                      <a:pt x="908" y="1129"/>
                      <a:pt x="911" y="1128"/>
                    </a:cubicBezTo>
                    <a:cubicBezTo>
                      <a:pt x="981" y="1239"/>
                      <a:pt x="1103" y="1308"/>
                      <a:pt x="1237" y="1308"/>
                    </a:cubicBezTo>
                    <a:cubicBezTo>
                      <a:pt x="1347" y="1308"/>
                      <a:pt x="1449" y="1262"/>
                      <a:pt x="1521" y="1183"/>
                    </a:cubicBezTo>
                    <a:cubicBezTo>
                      <a:pt x="1534" y="1184"/>
                      <a:pt x="1534" y="1184"/>
                      <a:pt x="1534" y="1184"/>
                    </a:cubicBezTo>
                    <a:cubicBezTo>
                      <a:pt x="1534" y="1183"/>
                      <a:pt x="1534" y="1181"/>
                      <a:pt x="1534" y="1180"/>
                    </a:cubicBezTo>
                    <a:cubicBezTo>
                      <a:pt x="1598" y="1211"/>
                      <a:pt x="1668" y="1227"/>
                      <a:pt x="1740" y="1227"/>
                    </a:cubicBezTo>
                    <a:cubicBezTo>
                      <a:pt x="1824" y="1227"/>
                      <a:pt x="1906" y="1206"/>
                      <a:pt x="1978" y="1164"/>
                    </a:cubicBezTo>
                    <a:cubicBezTo>
                      <a:pt x="2037" y="1130"/>
                      <a:pt x="2088" y="1084"/>
                      <a:pt x="2127" y="1029"/>
                    </a:cubicBezTo>
                    <a:cubicBezTo>
                      <a:pt x="2129" y="1029"/>
                      <a:pt x="2130" y="1029"/>
                      <a:pt x="2131" y="1029"/>
                    </a:cubicBezTo>
                    <a:cubicBezTo>
                      <a:pt x="2276" y="1029"/>
                      <a:pt x="2394" y="911"/>
                      <a:pt x="2394" y="766"/>
                    </a:cubicBezTo>
                    <a:cubicBezTo>
                      <a:pt x="2394" y="627"/>
                      <a:pt x="2286" y="513"/>
                      <a:pt x="2149" y="503"/>
                    </a:cubicBezTo>
                    <a:close/>
                    <a:moveTo>
                      <a:pt x="2131" y="969"/>
                    </a:moveTo>
                    <a:cubicBezTo>
                      <a:pt x="2119" y="969"/>
                      <a:pt x="2108" y="968"/>
                      <a:pt x="2097" y="967"/>
                    </a:cubicBezTo>
                    <a:cubicBezTo>
                      <a:pt x="2024" y="1087"/>
                      <a:pt x="1891" y="1167"/>
                      <a:pt x="1740" y="1167"/>
                    </a:cubicBezTo>
                    <a:cubicBezTo>
                      <a:pt x="1656" y="1167"/>
                      <a:pt x="1577" y="1142"/>
                      <a:pt x="1511" y="1099"/>
                    </a:cubicBezTo>
                    <a:cubicBezTo>
                      <a:pt x="1453" y="1188"/>
                      <a:pt x="1352" y="1248"/>
                      <a:pt x="1237" y="1248"/>
                    </a:cubicBezTo>
                    <a:cubicBezTo>
                      <a:pt x="1103" y="1248"/>
                      <a:pt x="988" y="1167"/>
                      <a:pt x="938" y="1051"/>
                    </a:cubicBezTo>
                    <a:cubicBezTo>
                      <a:pt x="880" y="1081"/>
                      <a:pt x="814" y="1098"/>
                      <a:pt x="745" y="1098"/>
                    </a:cubicBezTo>
                    <a:cubicBezTo>
                      <a:pt x="614" y="1098"/>
                      <a:pt x="498" y="1038"/>
                      <a:pt x="421" y="944"/>
                    </a:cubicBezTo>
                    <a:cubicBezTo>
                      <a:pt x="394" y="954"/>
                      <a:pt x="364" y="959"/>
                      <a:pt x="333" y="959"/>
                    </a:cubicBezTo>
                    <a:cubicBezTo>
                      <a:pt x="328" y="959"/>
                      <a:pt x="324" y="959"/>
                      <a:pt x="319" y="958"/>
                    </a:cubicBezTo>
                    <a:cubicBezTo>
                      <a:pt x="318" y="958"/>
                      <a:pt x="317" y="958"/>
                      <a:pt x="315" y="958"/>
                    </a:cubicBezTo>
                    <a:cubicBezTo>
                      <a:pt x="312" y="958"/>
                      <a:pt x="309" y="958"/>
                      <a:pt x="306" y="957"/>
                    </a:cubicBezTo>
                    <a:cubicBezTo>
                      <a:pt x="304" y="957"/>
                      <a:pt x="303" y="957"/>
                      <a:pt x="301" y="957"/>
                    </a:cubicBezTo>
                    <a:cubicBezTo>
                      <a:pt x="298" y="957"/>
                      <a:pt x="296" y="956"/>
                      <a:pt x="293" y="956"/>
                    </a:cubicBezTo>
                    <a:cubicBezTo>
                      <a:pt x="291" y="956"/>
                      <a:pt x="289" y="955"/>
                      <a:pt x="288" y="955"/>
                    </a:cubicBezTo>
                    <a:cubicBezTo>
                      <a:pt x="285" y="954"/>
                      <a:pt x="283" y="954"/>
                      <a:pt x="280" y="954"/>
                    </a:cubicBezTo>
                    <a:cubicBezTo>
                      <a:pt x="278" y="953"/>
                      <a:pt x="276" y="953"/>
                      <a:pt x="275" y="952"/>
                    </a:cubicBezTo>
                    <a:cubicBezTo>
                      <a:pt x="272" y="952"/>
                      <a:pt x="270" y="951"/>
                      <a:pt x="267" y="951"/>
                    </a:cubicBezTo>
                    <a:cubicBezTo>
                      <a:pt x="266" y="950"/>
                      <a:pt x="264" y="950"/>
                      <a:pt x="262" y="949"/>
                    </a:cubicBezTo>
                    <a:cubicBezTo>
                      <a:pt x="260" y="949"/>
                      <a:pt x="257" y="948"/>
                      <a:pt x="255" y="947"/>
                    </a:cubicBezTo>
                    <a:cubicBezTo>
                      <a:pt x="253" y="947"/>
                      <a:pt x="251" y="946"/>
                      <a:pt x="249" y="946"/>
                    </a:cubicBezTo>
                    <a:cubicBezTo>
                      <a:pt x="247" y="945"/>
                      <a:pt x="245" y="944"/>
                      <a:pt x="243" y="943"/>
                    </a:cubicBezTo>
                    <a:cubicBezTo>
                      <a:pt x="241" y="943"/>
                      <a:pt x="239" y="942"/>
                      <a:pt x="237" y="941"/>
                    </a:cubicBezTo>
                    <a:cubicBezTo>
                      <a:pt x="235" y="941"/>
                      <a:pt x="233" y="940"/>
                      <a:pt x="231" y="939"/>
                    </a:cubicBezTo>
                    <a:cubicBezTo>
                      <a:pt x="229" y="938"/>
                      <a:pt x="227" y="937"/>
                      <a:pt x="225" y="937"/>
                    </a:cubicBezTo>
                    <a:cubicBezTo>
                      <a:pt x="223" y="936"/>
                      <a:pt x="221" y="935"/>
                      <a:pt x="219" y="934"/>
                    </a:cubicBezTo>
                    <a:cubicBezTo>
                      <a:pt x="217" y="933"/>
                      <a:pt x="215" y="932"/>
                      <a:pt x="214" y="931"/>
                    </a:cubicBezTo>
                    <a:cubicBezTo>
                      <a:pt x="211" y="930"/>
                      <a:pt x="209" y="929"/>
                      <a:pt x="207" y="928"/>
                    </a:cubicBezTo>
                    <a:cubicBezTo>
                      <a:pt x="205" y="927"/>
                      <a:pt x="203" y="926"/>
                      <a:pt x="200" y="924"/>
                    </a:cubicBezTo>
                    <a:cubicBezTo>
                      <a:pt x="198" y="923"/>
                      <a:pt x="195" y="921"/>
                      <a:pt x="192" y="920"/>
                    </a:cubicBezTo>
                    <a:cubicBezTo>
                      <a:pt x="190" y="918"/>
                      <a:pt x="188" y="917"/>
                      <a:pt x="187" y="916"/>
                    </a:cubicBezTo>
                    <a:cubicBezTo>
                      <a:pt x="185" y="915"/>
                      <a:pt x="183" y="914"/>
                      <a:pt x="181" y="913"/>
                    </a:cubicBezTo>
                    <a:cubicBezTo>
                      <a:pt x="180" y="912"/>
                      <a:pt x="178" y="910"/>
                      <a:pt x="176" y="909"/>
                    </a:cubicBezTo>
                    <a:cubicBezTo>
                      <a:pt x="174" y="908"/>
                      <a:pt x="173" y="907"/>
                      <a:pt x="171" y="906"/>
                    </a:cubicBezTo>
                    <a:cubicBezTo>
                      <a:pt x="169" y="904"/>
                      <a:pt x="168" y="903"/>
                      <a:pt x="166" y="901"/>
                    </a:cubicBezTo>
                    <a:cubicBezTo>
                      <a:pt x="164" y="900"/>
                      <a:pt x="163" y="899"/>
                      <a:pt x="161" y="898"/>
                    </a:cubicBezTo>
                    <a:cubicBezTo>
                      <a:pt x="160" y="897"/>
                      <a:pt x="158" y="895"/>
                      <a:pt x="156" y="894"/>
                    </a:cubicBezTo>
                    <a:cubicBezTo>
                      <a:pt x="155" y="892"/>
                      <a:pt x="153" y="891"/>
                      <a:pt x="152" y="890"/>
                    </a:cubicBezTo>
                    <a:cubicBezTo>
                      <a:pt x="150" y="888"/>
                      <a:pt x="148" y="887"/>
                      <a:pt x="147" y="885"/>
                    </a:cubicBezTo>
                    <a:cubicBezTo>
                      <a:pt x="145" y="884"/>
                      <a:pt x="144" y="883"/>
                      <a:pt x="143" y="882"/>
                    </a:cubicBezTo>
                    <a:cubicBezTo>
                      <a:pt x="141" y="880"/>
                      <a:pt x="139" y="878"/>
                      <a:pt x="138" y="876"/>
                    </a:cubicBezTo>
                    <a:cubicBezTo>
                      <a:pt x="137" y="875"/>
                      <a:pt x="135" y="874"/>
                      <a:pt x="134" y="873"/>
                    </a:cubicBezTo>
                    <a:cubicBezTo>
                      <a:pt x="133" y="871"/>
                      <a:pt x="131" y="869"/>
                      <a:pt x="129" y="867"/>
                    </a:cubicBezTo>
                    <a:cubicBezTo>
                      <a:pt x="128" y="866"/>
                      <a:pt x="127" y="865"/>
                      <a:pt x="126" y="864"/>
                    </a:cubicBezTo>
                    <a:cubicBezTo>
                      <a:pt x="124" y="862"/>
                      <a:pt x="123" y="860"/>
                      <a:pt x="121" y="858"/>
                    </a:cubicBezTo>
                    <a:cubicBezTo>
                      <a:pt x="120" y="857"/>
                      <a:pt x="120" y="856"/>
                      <a:pt x="119" y="855"/>
                    </a:cubicBezTo>
                    <a:cubicBezTo>
                      <a:pt x="117" y="853"/>
                      <a:pt x="115" y="850"/>
                      <a:pt x="113" y="848"/>
                    </a:cubicBezTo>
                    <a:cubicBezTo>
                      <a:pt x="113" y="847"/>
                      <a:pt x="113" y="847"/>
                      <a:pt x="113" y="847"/>
                    </a:cubicBezTo>
                    <a:cubicBezTo>
                      <a:pt x="104" y="835"/>
                      <a:pt x="96" y="822"/>
                      <a:pt x="89" y="808"/>
                    </a:cubicBezTo>
                    <a:cubicBezTo>
                      <a:pt x="89" y="808"/>
                      <a:pt x="88" y="807"/>
                      <a:pt x="88" y="806"/>
                    </a:cubicBezTo>
                    <a:cubicBezTo>
                      <a:pt x="87" y="804"/>
                      <a:pt x="85" y="801"/>
                      <a:pt x="84" y="798"/>
                    </a:cubicBezTo>
                    <a:cubicBezTo>
                      <a:pt x="84" y="797"/>
                      <a:pt x="83" y="796"/>
                      <a:pt x="83" y="795"/>
                    </a:cubicBezTo>
                    <a:cubicBezTo>
                      <a:pt x="82" y="792"/>
                      <a:pt x="80" y="789"/>
                      <a:pt x="79" y="786"/>
                    </a:cubicBezTo>
                    <a:cubicBezTo>
                      <a:pt x="79" y="785"/>
                      <a:pt x="78" y="784"/>
                      <a:pt x="78" y="783"/>
                    </a:cubicBezTo>
                    <a:cubicBezTo>
                      <a:pt x="77" y="781"/>
                      <a:pt x="76" y="778"/>
                      <a:pt x="75" y="775"/>
                    </a:cubicBezTo>
                    <a:cubicBezTo>
                      <a:pt x="75" y="774"/>
                      <a:pt x="74" y="773"/>
                      <a:pt x="74" y="772"/>
                    </a:cubicBezTo>
                    <a:cubicBezTo>
                      <a:pt x="73" y="769"/>
                      <a:pt x="72" y="766"/>
                      <a:pt x="71" y="763"/>
                    </a:cubicBezTo>
                    <a:cubicBezTo>
                      <a:pt x="71" y="762"/>
                      <a:pt x="71" y="761"/>
                      <a:pt x="70" y="760"/>
                    </a:cubicBezTo>
                    <a:cubicBezTo>
                      <a:pt x="69" y="757"/>
                      <a:pt x="69" y="754"/>
                      <a:pt x="68" y="751"/>
                    </a:cubicBezTo>
                    <a:cubicBezTo>
                      <a:pt x="68" y="750"/>
                      <a:pt x="67" y="749"/>
                      <a:pt x="67" y="748"/>
                    </a:cubicBezTo>
                    <a:cubicBezTo>
                      <a:pt x="66" y="744"/>
                      <a:pt x="66" y="741"/>
                      <a:pt x="65" y="738"/>
                    </a:cubicBezTo>
                    <a:cubicBezTo>
                      <a:pt x="65" y="737"/>
                      <a:pt x="65" y="737"/>
                      <a:pt x="65" y="736"/>
                    </a:cubicBezTo>
                    <a:cubicBezTo>
                      <a:pt x="64" y="732"/>
                      <a:pt x="63" y="729"/>
                      <a:pt x="63" y="725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1" y="712"/>
                      <a:pt x="60" y="699"/>
                      <a:pt x="60" y="686"/>
                    </a:cubicBezTo>
                    <a:cubicBezTo>
                      <a:pt x="60" y="535"/>
                      <a:pt x="182" y="413"/>
                      <a:pt x="333" y="413"/>
                    </a:cubicBezTo>
                    <a:cubicBezTo>
                      <a:pt x="361" y="413"/>
                      <a:pt x="389" y="417"/>
                      <a:pt x="415" y="425"/>
                    </a:cubicBezTo>
                    <a:cubicBezTo>
                      <a:pt x="491" y="327"/>
                      <a:pt x="611" y="263"/>
                      <a:pt x="745" y="263"/>
                    </a:cubicBezTo>
                    <a:cubicBezTo>
                      <a:pt x="806" y="263"/>
                      <a:pt x="863" y="276"/>
                      <a:pt x="915" y="299"/>
                    </a:cubicBezTo>
                    <a:cubicBezTo>
                      <a:pt x="983" y="158"/>
                      <a:pt x="1128" y="60"/>
                      <a:pt x="1296" y="60"/>
                    </a:cubicBezTo>
                    <a:cubicBezTo>
                      <a:pt x="1478" y="60"/>
                      <a:pt x="1633" y="174"/>
                      <a:pt x="1693" y="335"/>
                    </a:cubicBezTo>
                    <a:cubicBezTo>
                      <a:pt x="1708" y="334"/>
                      <a:pt x="1724" y="333"/>
                      <a:pt x="1740" y="333"/>
                    </a:cubicBezTo>
                    <a:cubicBezTo>
                      <a:pt x="1904" y="333"/>
                      <a:pt x="2045" y="427"/>
                      <a:pt x="2114" y="564"/>
                    </a:cubicBezTo>
                    <a:cubicBezTo>
                      <a:pt x="2119" y="563"/>
                      <a:pt x="2125" y="563"/>
                      <a:pt x="2131" y="563"/>
                    </a:cubicBezTo>
                    <a:cubicBezTo>
                      <a:pt x="2186" y="563"/>
                      <a:pt x="2237" y="585"/>
                      <a:pt x="2273" y="621"/>
                    </a:cubicBezTo>
                    <a:cubicBezTo>
                      <a:pt x="2273" y="621"/>
                      <a:pt x="2273" y="621"/>
                      <a:pt x="2273" y="621"/>
                    </a:cubicBezTo>
                    <a:cubicBezTo>
                      <a:pt x="2273" y="621"/>
                      <a:pt x="2273" y="621"/>
                      <a:pt x="2273" y="621"/>
                    </a:cubicBezTo>
                    <a:cubicBezTo>
                      <a:pt x="2285" y="633"/>
                      <a:pt x="2295" y="646"/>
                      <a:pt x="2304" y="660"/>
                    </a:cubicBezTo>
                    <a:cubicBezTo>
                      <a:pt x="2304" y="660"/>
                      <a:pt x="2304" y="660"/>
                      <a:pt x="2304" y="660"/>
                    </a:cubicBezTo>
                    <a:cubicBezTo>
                      <a:pt x="2306" y="662"/>
                      <a:pt x="2307" y="665"/>
                      <a:pt x="2309" y="668"/>
                    </a:cubicBezTo>
                    <a:cubicBezTo>
                      <a:pt x="2309" y="668"/>
                      <a:pt x="2309" y="668"/>
                      <a:pt x="2309" y="668"/>
                    </a:cubicBezTo>
                    <a:cubicBezTo>
                      <a:pt x="2311" y="671"/>
                      <a:pt x="2312" y="674"/>
                      <a:pt x="2313" y="677"/>
                    </a:cubicBezTo>
                    <a:cubicBezTo>
                      <a:pt x="2314" y="677"/>
                      <a:pt x="2314" y="677"/>
                      <a:pt x="2314" y="677"/>
                    </a:cubicBezTo>
                    <a:cubicBezTo>
                      <a:pt x="2315" y="680"/>
                      <a:pt x="2316" y="683"/>
                      <a:pt x="2318" y="685"/>
                    </a:cubicBezTo>
                    <a:cubicBezTo>
                      <a:pt x="2318" y="686"/>
                      <a:pt x="2318" y="686"/>
                      <a:pt x="2318" y="686"/>
                    </a:cubicBezTo>
                    <a:cubicBezTo>
                      <a:pt x="2319" y="689"/>
                      <a:pt x="2320" y="692"/>
                      <a:pt x="2321" y="694"/>
                    </a:cubicBezTo>
                    <a:cubicBezTo>
                      <a:pt x="2321" y="695"/>
                      <a:pt x="2321" y="695"/>
                      <a:pt x="2322" y="696"/>
                    </a:cubicBezTo>
                    <a:cubicBezTo>
                      <a:pt x="2323" y="698"/>
                      <a:pt x="2324" y="701"/>
                      <a:pt x="2324" y="704"/>
                    </a:cubicBezTo>
                    <a:cubicBezTo>
                      <a:pt x="2325" y="704"/>
                      <a:pt x="2325" y="705"/>
                      <a:pt x="2325" y="705"/>
                    </a:cubicBezTo>
                    <a:cubicBezTo>
                      <a:pt x="2326" y="708"/>
                      <a:pt x="2326" y="710"/>
                      <a:pt x="2327" y="713"/>
                    </a:cubicBezTo>
                    <a:cubicBezTo>
                      <a:pt x="2327" y="714"/>
                      <a:pt x="2328" y="714"/>
                      <a:pt x="2328" y="715"/>
                    </a:cubicBezTo>
                    <a:cubicBezTo>
                      <a:pt x="2328" y="717"/>
                      <a:pt x="2329" y="720"/>
                      <a:pt x="2329" y="722"/>
                    </a:cubicBezTo>
                    <a:cubicBezTo>
                      <a:pt x="2330" y="723"/>
                      <a:pt x="2330" y="724"/>
                      <a:pt x="2330" y="725"/>
                    </a:cubicBezTo>
                    <a:cubicBezTo>
                      <a:pt x="2331" y="727"/>
                      <a:pt x="2331" y="730"/>
                      <a:pt x="2331" y="732"/>
                    </a:cubicBezTo>
                    <a:cubicBezTo>
                      <a:pt x="2332" y="733"/>
                      <a:pt x="2332" y="734"/>
                      <a:pt x="2332" y="735"/>
                    </a:cubicBezTo>
                    <a:cubicBezTo>
                      <a:pt x="2332" y="737"/>
                      <a:pt x="2332" y="740"/>
                      <a:pt x="2333" y="742"/>
                    </a:cubicBezTo>
                    <a:cubicBezTo>
                      <a:pt x="2333" y="743"/>
                      <a:pt x="2333" y="744"/>
                      <a:pt x="2333" y="745"/>
                    </a:cubicBezTo>
                    <a:cubicBezTo>
                      <a:pt x="2333" y="748"/>
                      <a:pt x="2334" y="750"/>
                      <a:pt x="2334" y="753"/>
                    </a:cubicBezTo>
                    <a:cubicBezTo>
                      <a:pt x="2334" y="754"/>
                      <a:pt x="2334" y="755"/>
                      <a:pt x="2334" y="756"/>
                    </a:cubicBezTo>
                    <a:cubicBezTo>
                      <a:pt x="2334" y="759"/>
                      <a:pt x="2334" y="763"/>
                      <a:pt x="2334" y="766"/>
                    </a:cubicBezTo>
                    <a:cubicBezTo>
                      <a:pt x="2334" y="878"/>
                      <a:pt x="2243" y="969"/>
                      <a:pt x="2131" y="9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9"/>
              <p:cNvSpPr>
                <a:spLocks noEditPoints="1"/>
              </p:cNvSpPr>
              <p:nvPr/>
            </p:nvSpPr>
            <p:spPr bwMode="auto">
              <a:xfrm>
                <a:off x="4627563" y="1980098"/>
                <a:ext cx="2814638" cy="1336675"/>
              </a:xfrm>
              <a:custGeom>
                <a:avLst/>
                <a:gdLst>
                  <a:gd name="T0" fmla="*/ 212 w 2214"/>
                  <a:gd name="T1" fmla="*/ 763 h 1052"/>
                  <a:gd name="T2" fmla="*/ 301 w 2214"/>
                  <a:gd name="T3" fmla="*/ 748 h 1052"/>
                  <a:gd name="T4" fmla="*/ 624 w 2214"/>
                  <a:gd name="T5" fmla="*/ 902 h 1052"/>
                  <a:gd name="T6" fmla="*/ 817 w 2214"/>
                  <a:gd name="T7" fmla="*/ 855 h 1052"/>
                  <a:gd name="T8" fmla="*/ 1117 w 2214"/>
                  <a:gd name="T9" fmla="*/ 1052 h 1052"/>
                  <a:gd name="T10" fmla="*/ 1390 w 2214"/>
                  <a:gd name="T11" fmla="*/ 903 h 1052"/>
                  <a:gd name="T12" fmla="*/ 1620 w 2214"/>
                  <a:gd name="T13" fmla="*/ 972 h 1052"/>
                  <a:gd name="T14" fmla="*/ 1976 w 2214"/>
                  <a:gd name="T15" fmla="*/ 771 h 1052"/>
                  <a:gd name="T16" fmla="*/ 2010 w 2214"/>
                  <a:gd name="T17" fmla="*/ 774 h 1052"/>
                  <a:gd name="T18" fmla="*/ 2214 w 2214"/>
                  <a:gd name="T19" fmla="*/ 571 h 1052"/>
                  <a:gd name="T20" fmla="*/ 2213 w 2214"/>
                  <a:gd name="T21" fmla="*/ 561 h 1052"/>
                  <a:gd name="T22" fmla="*/ 2071 w 2214"/>
                  <a:gd name="T23" fmla="*/ 503 h 1052"/>
                  <a:gd name="T24" fmla="*/ 2054 w 2214"/>
                  <a:gd name="T25" fmla="*/ 504 h 1052"/>
                  <a:gd name="T26" fmla="*/ 1680 w 2214"/>
                  <a:gd name="T27" fmla="*/ 273 h 1052"/>
                  <a:gd name="T28" fmla="*/ 1633 w 2214"/>
                  <a:gd name="T29" fmla="*/ 275 h 1052"/>
                  <a:gd name="T30" fmla="*/ 1236 w 2214"/>
                  <a:gd name="T31" fmla="*/ 0 h 1052"/>
                  <a:gd name="T32" fmla="*/ 855 w 2214"/>
                  <a:gd name="T33" fmla="*/ 239 h 1052"/>
                  <a:gd name="T34" fmla="*/ 685 w 2214"/>
                  <a:gd name="T35" fmla="*/ 203 h 1052"/>
                  <a:gd name="T36" fmla="*/ 355 w 2214"/>
                  <a:gd name="T37" fmla="*/ 365 h 1052"/>
                  <a:gd name="T38" fmla="*/ 273 w 2214"/>
                  <a:gd name="T39" fmla="*/ 353 h 1052"/>
                  <a:gd name="T40" fmla="*/ 0 w 2214"/>
                  <a:gd name="T41" fmla="*/ 626 h 1052"/>
                  <a:gd name="T42" fmla="*/ 3 w 2214"/>
                  <a:gd name="T43" fmla="*/ 665 h 1052"/>
                  <a:gd name="T44" fmla="*/ 212 w 2214"/>
                  <a:gd name="T45" fmla="*/ 763 h 1052"/>
                  <a:gd name="T46" fmla="*/ 379 w 2214"/>
                  <a:gd name="T47" fmla="*/ 404 h 1052"/>
                  <a:gd name="T48" fmla="*/ 723 w 2214"/>
                  <a:gd name="T49" fmla="*/ 245 h 1052"/>
                  <a:gd name="T50" fmla="*/ 395 w 2214"/>
                  <a:gd name="T51" fmla="*/ 452 h 1052"/>
                  <a:gd name="T52" fmla="*/ 39 w 2214"/>
                  <a:gd name="T53" fmla="*/ 585 h 1052"/>
                  <a:gd name="T54" fmla="*/ 379 w 2214"/>
                  <a:gd name="T55" fmla="*/ 404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14" h="1052">
                    <a:moveTo>
                      <a:pt x="212" y="763"/>
                    </a:moveTo>
                    <a:cubicBezTo>
                      <a:pt x="243" y="763"/>
                      <a:pt x="273" y="758"/>
                      <a:pt x="301" y="748"/>
                    </a:cubicBezTo>
                    <a:cubicBezTo>
                      <a:pt x="377" y="842"/>
                      <a:pt x="494" y="902"/>
                      <a:pt x="624" y="902"/>
                    </a:cubicBezTo>
                    <a:cubicBezTo>
                      <a:pt x="694" y="902"/>
                      <a:pt x="759" y="885"/>
                      <a:pt x="817" y="855"/>
                    </a:cubicBezTo>
                    <a:cubicBezTo>
                      <a:pt x="867" y="971"/>
                      <a:pt x="982" y="1052"/>
                      <a:pt x="1117" y="1052"/>
                    </a:cubicBezTo>
                    <a:cubicBezTo>
                      <a:pt x="1231" y="1052"/>
                      <a:pt x="1332" y="993"/>
                      <a:pt x="1390" y="903"/>
                    </a:cubicBezTo>
                    <a:cubicBezTo>
                      <a:pt x="1456" y="947"/>
                      <a:pt x="1535" y="972"/>
                      <a:pt x="1620" y="972"/>
                    </a:cubicBezTo>
                    <a:cubicBezTo>
                      <a:pt x="1771" y="972"/>
                      <a:pt x="1903" y="891"/>
                      <a:pt x="1976" y="771"/>
                    </a:cubicBezTo>
                    <a:cubicBezTo>
                      <a:pt x="1987" y="773"/>
                      <a:pt x="1999" y="774"/>
                      <a:pt x="2010" y="774"/>
                    </a:cubicBezTo>
                    <a:cubicBezTo>
                      <a:pt x="2123" y="774"/>
                      <a:pt x="2214" y="683"/>
                      <a:pt x="2214" y="571"/>
                    </a:cubicBezTo>
                    <a:cubicBezTo>
                      <a:pt x="2214" y="567"/>
                      <a:pt x="2213" y="564"/>
                      <a:pt x="2213" y="561"/>
                    </a:cubicBezTo>
                    <a:cubicBezTo>
                      <a:pt x="2177" y="525"/>
                      <a:pt x="2126" y="503"/>
                      <a:pt x="2071" y="503"/>
                    </a:cubicBezTo>
                    <a:cubicBezTo>
                      <a:pt x="2065" y="503"/>
                      <a:pt x="2059" y="503"/>
                      <a:pt x="2054" y="504"/>
                    </a:cubicBezTo>
                    <a:cubicBezTo>
                      <a:pt x="1985" y="367"/>
                      <a:pt x="1844" y="273"/>
                      <a:pt x="1680" y="273"/>
                    </a:cubicBezTo>
                    <a:cubicBezTo>
                      <a:pt x="1664" y="273"/>
                      <a:pt x="1648" y="274"/>
                      <a:pt x="1633" y="275"/>
                    </a:cubicBezTo>
                    <a:cubicBezTo>
                      <a:pt x="1573" y="114"/>
                      <a:pt x="1418" y="0"/>
                      <a:pt x="1236" y="0"/>
                    </a:cubicBezTo>
                    <a:cubicBezTo>
                      <a:pt x="1068" y="0"/>
                      <a:pt x="923" y="98"/>
                      <a:pt x="855" y="239"/>
                    </a:cubicBezTo>
                    <a:cubicBezTo>
                      <a:pt x="803" y="216"/>
                      <a:pt x="746" y="203"/>
                      <a:pt x="685" y="203"/>
                    </a:cubicBezTo>
                    <a:cubicBezTo>
                      <a:pt x="551" y="203"/>
                      <a:pt x="431" y="267"/>
                      <a:pt x="355" y="365"/>
                    </a:cubicBezTo>
                    <a:cubicBezTo>
                      <a:pt x="329" y="357"/>
                      <a:pt x="301" y="353"/>
                      <a:pt x="273" y="353"/>
                    </a:cubicBezTo>
                    <a:cubicBezTo>
                      <a:pt x="122" y="353"/>
                      <a:pt x="0" y="475"/>
                      <a:pt x="0" y="626"/>
                    </a:cubicBezTo>
                    <a:cubicBezTo>
                      <a:pt x="0" y="639"/>
                      <a:pt x="1" y="652"/>
                      <a:pt x="3" y="665"/>
                    </a:cubicBezTo>
                    <a:cubicBezTo>
                      <a:pt x="53" y="725"/>
                      <a:pt x="128" y="763"/>
                      <a:pt x="212" y="763"/>
                    </a:cubicBezTo>
                    <a:close/>
                    <a:moveTo>
                      <a:pt x="379" y="404"/>
                    </a:moveTo>
                    <a:cubicBezTo>
                      <a:pt x="498" y="214"/>
                      <a:pt x="723" y="245"/>
                      <a:pt x="723" y="245"/>
                    </a:cubicBezTo>
                    <a:cubicBezTo>
                      <a:pt x="457" y="269"/>
                      <a:pt x="395" y="452"/>
                      <a:pt x="395" y="452"/>
                    </a:cubicBezTo>
                    <a:cubicBezTo>
                      <a:pt x="172" y="333"/>
                      <a:pt x="39" y="585"/>
                      <a:pt x="39" y="585"/>
                    </a:cubicBezTo>
                    <a:cubicBezTo>
                      <a:pt x="119" y="321"/>
                      <a:pt x="379" y="404"/>
                      <a:pt x="379" y="4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6"/>
              <p:cNvSpPr/>
              <p:nvPr/>
            </p:nvSpPr>
            <p:spPr bwMode="auto">
              <a:xfrm>
                <a:off x="4632326" y="2692885"/>
                <a:ext cx="2886075" cy="796925"/>
              </a:xfrm>
              <a:custGeom>
                <a:avLst/>
                <a:gdLst>
                  <a:gd name="T0" fmla="*/ 2270 w 2271"/>
                  <a:gd name="T1" fmla="*/ 124 h 627"/>
                  <a:gd name="T2" fmla="*/ 2269 w 2271"/>
                  <a:gd name="T3" fmla="*/ 114 h 627"/>
                  <a:gd name="T4" fmla="*/ 2267 w 2271"/>
                  <a:gd name="T5" fmla="*/ 104 h 627"/>
                  <a:gd name="T6" fmla="*/ 2265 w 2271"/>
                  <a:gd name="T7" fmla="*/ 94 h 627"/>
                  <a:gd name="T8" fmla="*/ 2262 w 2271"/>
                  <a:gd name="T9" fmla="*/ 84 h 627"/>
                  <a:gd name="T10" fmla="*/ 2259 w 2271"/>
                  <a:gd name="T11" fmla="*/ 75 h 627"/>
                  <a:gd name="T12" fmla="*/ 2255 w 2271"/>
                  <a:gd name="T13" fmla="*/ 65 h 627"/>
                  <a:gd name="T14" fmla="*/ 2251 w 2271"/>
                  <a:gd name="T15" fmla="*/ 56 h 627"/>
                  <a:gd name="T16" fmla="*/ 2246 w 2271"/>
                  <a:gd name="T17" fmla="*/ 47 h 627"/>
                  <a:gd name="T18" fmla="*/ 2241 w 2271"/>
                  <a:gd name="T19" fmla="*/ 39 h 627"/>
                  <a:gd name="T20" fmla="*/ 2210 w 2271"/>
                  <a:gd name="T21" fmla="*/ 0 h 627"/>
                  <a:gd name="T22" fmla="*/ 2210 w 2271"/>
                  <a:gd name="T23" fmla="*/ 0 h 627"/>
                  <a:gd name="T24" fmla="*/ 2007 w 2271"/>
                  <a:gd name="T25" fmla="*/ 213 h 627"/>
                  <a:gd name="T26" fmla="*/ 1617 w 2271"/>
                  <a:gd name="T27" fmla="*/ 411 h 627"/>
                  <a:gd name="T28" fmla="*/ 1114 w 2271"/>
                  <a:gd name="T29" fmla="*/ 491 h 627"/>
                  <a:gd name="T30" fmla="*/ 621 w 2271"/>
                  <a:gd name="T31" fmla="*/ 341 h 627"/>
                  <a:gd name="T32" fmla="*/ 209 w 2271"/>
                  <a:gd name="T33" fmla="*/ 202 h 627"/>
                  <a:gd name="T34" fmla="*/ 0 w 2271"/>
                  <a:gd name="T35" fmla="*/ 104 h 627"/>
                  <a:gd name="T36" fmla="*/ 2 w 2271"/>
                  <a:gd name="T37" fmla="*/ 115 h 627"/>
                  <a:gd name="T38" fmla="*/ 4 w 2271"/>
                  <a:gd name="T39" fmla="*/ 127 h 627"/>
                  <a:gd name="T40" fmla="*/ 7 w 2271"/>
                  <a:gd name="T41" fmla="*/ 139 h 627"/>
                  <a:gd name="T42" fmla="*/ 11 w 2271"/>
                  <a:gd name="T43" fmla="*/ 151 h 627"/>
                  <a:gd name="T44" fmla="*/ 15 w 2271"/>
                  <a:gd name="T45" fmla="*/ 162 h 627"/>
                  <a:gd name="T46" fmla="*/ 20 w 2271"/>
                  <a:gd name="T47" fmla="*/ 174 h 627"/>
                  <a:gd name="T48" fmla="*/ 25 w 2271"/>
                  <a:gd name="T49" fmla="*/ 185 h 627"/>
                  <a:gd name="T50" fmla="*/ 50 w 2271"/>
                  <a:gd name="T51" fmla="*/ 226 h 627"/>
                  <a:gd name="T52" fmla="*/ 56 w 2271"/>
                  <a:gd name="T53" fmla="*/ 234 h 627"/>
                  <a:gd name="T54" fmla="*/ 63 w 2271"/>
                  <a:gd name="T55" fmla="*/ 243 h 627"/>
                  <a:gd name="T56" fmla="*/ 71 w 2271"/>
                  <a:gd name="T57" fmla="*/ 252 h 627"/>
                  <a:gd name="T58" fmla="*/ 80 w 2271"/>
                  <a:gd name="T59" fmla="*/ 261 h 627"/>
                  <a:gd name="T60" fmla="*/ 89 w 2271"/>
                  <a:gd name="T61" fmla="*/ 269 h 627"/>
                  <a:gd name="T62" fmla="*/ 98 w 2271"/>
                  <a:gd name="T63" fmla="*/ 277 h 627"/>
                  <a:gd name="T64" fmla="*/ 108 w 2271"/>
                  <a:gd name="T65" fmla="*/ 285 h 627"/>
                  <a:gd name="T66" fmla="*/ 118 w 2271"/>
                  <a:gd name="T67" fmla="*/ 292 h 627"/>
                  <a:gd name="T68" fmla="*/ 129 w 2271"/>
                  <a:gd name="T69" fmla="*/ 299 h 627"/>
                  <a:gd name="T70" fmla="*/ 144 w 2271"/>
                  <a:gd name="T71" fmla="*/ 307 h 627"/>
                  <a:gd name="T72" fmla="*/ 156 w 2271"/>
                  <a:gd name="T73" fmla="*/ 313 h 627"/>
                  <a:gd name="T74" fmla="*/ 168 w 2271"/>
                  <a:gd name="T75" fmla="*/ 318 h 627"/>
                  <a:gd name="T76" fmla="*/ 180 w 2271"/>
                  <a:gd name="T77" fmla="*/ 322 h 627"/>
                  <a:gd name="T78" fmla="*/ 192 w 2271"/>
                  <a:gd name="T79" fmla="*/ 326 h 627"/>
                  <a:gd name="T80" fmla="*/ 204 w 2271"/>
                  <a:gd name="T81" fmla="*/ 330 h 627"/>
                  <a:gd name="T82" fmla="*/ 217 w 2271"/>
                  <a:gd name="T83" fmla="*/ 333 h 627"/>
                  <a:gd name="T84" fmla="*/ 230 w 2271"/>
                  <a:gd name="T85" fmla="*/ 335 h 627"/>
                  <a:gd name="T86" fmla="*/ 243 w 2271"/>
                  <a:gd name="T87" fmla="*/ 336 h 627"/>
                  <a:gd name="T88" fmla="*/ 256 w 2271"/>
                  <a:gd name="T89" fmla="*/ 337 h 627"/>
                  <a:gd name="T90" fmla="*/ 358 w 2271"/>
                  <a:gd name="T91" fmla="*/ 323 h 627"/>
                  <a:gd name="T92" fmla="*/ 875 w 2271"/>
                  <a:gd name="T93" fmla="*/ 430 h 627"/>
                  <a:gd name="T94" fmla="*/ 1448 w 2271"/>
                  <a:gd name="T95" fmla="*/ 478 h 627"/>
                  <a:gd name="T96" fmla="*/ 2034 w 2271"/>
                  <a:gd name="T97" fmla="*/ 346 h 627"/>
                  <a:gd name="T98" fmla="*/ 2271 w 2271"/>
                  <a:gd name="T99" fmla="*/ 145 h 627"/>
                  <a:gd name="T100" fmla="*/ 2271 w 2271"/>
                  <a:gd name="T101" fmla="*/ 13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71" h="627">
                    <a:moveTo>
                      <a:pt x="2271" y="132"/>
                    </a:moveTo>
                    <a:cubicBezTo>
                      <a:pt x="2271" y="129"/>
                      <a:pt x="2270" y="127"/>
                      <a:pt x="2270" y="124"/>
                    </a:cubicBezTo>
                    <a:cubicBezTo>
                      <a:pt x="2270" y="123"/>
                      <a:pt x="2270" y="122"/>
                      <a:pt x="2270" y="121"/>
                    </a:cubicBezTo>
                    <a:cubicBezTo>
                      <a:pt x="2269" y="119"/>
                      <a:pt x="2269" y="116"/>
                      <a:pt x="2269" y="114"/>
                    </a:cubicBezTo>
                    <a:cubicBezTo>
                      <a:pt x="2269" y="113"/>
                      <a:pt x="2269" y="112"/>
                      <a:pt x="2268" y="111"/>
                    </a:cubicBezTo>
                    <a:cubicBezTo>
                      <a:pt x="2268" y="109"/>
                      <a:pt x="2268" y="106"/>
                      <a:pt x="2267" y="104"/>
                    </a:cubicBezTo>
                    <a:cubicBezTo>
                      <a:pt x="2267" y="103"/>
                      <a:pt x="2267" y="102"/>
                      <a:pt x="2266" y="101"/>
                    </a:cubicBezTo>
                    <a:cubicBezTo>
                      <a:pt x="2266" y="99"/>
                      <a:pt x="2265" y="96"/>
                      <a:pt x="2265" y="94"/>
                    </a:cubicBezTo>
                    <a:cubicBezTo>
                      <a:pt x="2265" y="93"/>
                      <a:pt x="2264" y="93"/>
                      <a:pt x="2264" y="92"/>
                    </a:cubicBezTo>
                    <a:cubicBezTo>
                      <a:pt x="2263" y="89"/>
                      <a:pt x="2263" y="87"/>
                      <a:pt x="2262" y="84"/>
                    </a:cubicBezTo>
                    <a:cubicBezTo>
                      <a:pt x="2262" y="84"/>
                      <a:pt x="2262" y="83"/>
                      <a:pt x="2261" y="83"/>
                    </a:cubicBezTo>
                    <a:cubicBezTo>
                      <a:pt x="2261" y="80"/>
                      <a:pt x="2260" y="77"/>
                      <a:pt x="2259" y="75"/>
                    </a:cubicBezTo>
                    <a:cubicBezTo>
                      <a:pt x="2258" y="74"/>
                      <a:pt x="2258" y="74"/>
                      <a:pt x="2258" y="73"/>
                    </a:cubicBezTo>
                    <a:cubicBezTo>
                      <a:pt x="2257" y="71"/>
                      <a:pt x="2256" y="68"/>
                      <a:pt x="2255" y="65"/>
                    </a:cubicBezTo>
                    <a:cubicBezTo>
                      <a:pt x="2255" y="65"/>
                      <a:pt x="2255" y="65"/>
                      <a:pt x="2255" y="64"/>
                    </a:cubicBezTo>
                    <a:cubicBezTo>
                      <a:pt x="2253" y="62"/>
                      <a:pt x="2252" y="59"/>
                      <a:pt x="2251" y="56"/>
                    </a:cubicBezTo>
                    <a:cubicBezTo>
                      <a:pt x="2251" y="56"/>
                      <a:pt x="2251" y="56"/>
                      <a:pt x="2250" y="56"/>
                    </a:cubicBezTo>
                    <a:cubicBezTo>
                      <a:pt x="2249" y="53"/>
                      <a:pt x="2248" y="50"/>
                      <a:pt x="2246" y="47"/>
                    </a:cubicBezTo>
                    <a:cubicBezTo>
                      <a:pt x="2246" y="47"/>
                      <a:pt x="2246" y="47"/>
                      <a:pt x="2246" y="47"/>
                    </a:cubicBezTo>
                    <a:cubicBezTo>
                      <a:pt x="2244" y="44"/>
                      <a:pt x="2243" y="41"/>
                      <a:pt x="2241" y="39"/>
                    </a:cubicBezTo>
                    <a:cubicBezTo>
                      <a:pt x="2241" y="39"/>
                      <a:pt x="2241" y="39"/>
                      <a:pt x="2241" y="39"/>
                    </a:cubicBezTo>
                    <a:cubicBezTo>
                      <a:pt x="2232" y="25"/>
                      <a:pt x="2222" y="12"/>
                      <a:pt x="2210" y="0"/>
                    </a:cubicBezTo>
                    <a:cubicBezTo>
                      <a:pt x="2210" y="0"/>
                      <a:pt x="2210" y="0"/>
                      <a:pt x="2210" y="0"/>
                    </a:cubicBezTo>
                    <a:cubicBezTo>
                      <a:pt x="2210" y="0"/>
                      <a:pt x="2210" y="0"/>
                      <a:pt x="2210" y="0"/>
                    </a:cubicBezTo>
                    <a:cubicBezTo>
                      <a:pt x="2210" y="3"/>
                      <a:pt x="2211" y="6"/>
                      <a:pt x="2211" y="10"/>
                    </a:cubicBezTo>
                    <a:cubicBezTo>
                      <a:pt x="2211" y="122"/>
                      <a:pt x="2120" y="213"/>
                      <a:pt x="2007" y="213"/>
                    </a:cubicBezTo>
                    <a:cubicBezTo>
                      <a:pt x="1996" y="213"/>
                      <a:pt x="1984" y="212"/>
                      <a:pt x="1973" y="210"/>
                    </a:cubicBezTo>
                    <a:cubicBezTo>
                      <a:pt x="1900" y="330"/>
                      <a:pt x="1768" y="411"/>
                      <a:pt x="1617" y="411"/>
                    </a:cubicBezTo>
                    <a:cubicBezTo>
                      <a:pt x="1532" y="411"/>
                      <a:pt x="1453" y="386"/>
                      <a:pt x="1387" y="342"/>
                    </a:cubicBezTo>
                    <a:cubicBezTo>
                      <a:pt x="1329" y="432"/>
                      <a:pt x="1228" y="491"/>
                      <a:pt x="1114" y="491"/>
                    </a:cubicBezTo>
                    <a:cubicBezTo>
                      <a:pt x="979" y="491"/>
                      <a:pt x="864" y="410"/>
                      <a:pt x="814" y="294"/>
                    </a:cubicBezTo>
                    <a:cubicBezTo>
                      <a:pt x="756" y="324"/>
                      <a:pt x="691" y="341"/>
                      <a:pt x="621" y="341"/>
                    </a:cubicBezTo>
                    <a:cubicBezTo>
                      <a:pt x="491" y="341"/>
                      <a:pt x="374" y="281"/>
                      <a:pt x="298" y="187"/>
                    </a:cubicBezTo>
                    <a:cubicBezTo>
                      <a:pt x="270" y="197"/>
                      <a:pt x="240" y="202"/>
                      <a:pt x="209" y="202"/>
                    </a:cubicBezTo>
                    <a:cubicBezTo>
                      <a:pt x="125" y="202"/>
                      <a:pt x="50" y="164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8"/>
                      <a:pt x="1" y="111"/>
                      <a:pt x="2" y="115"/>
                    </a:cubicBezTo>
                    <a:cubicBezTo>
                      <a:pt x="2" y="116"/>
                      <a:pt x="2" y="116"/>
                      <a:pt x="2" y="117"/>
                    </a:cubicBezTo>
                    <a:cubicBezTo>
                      <a:pt x="3" y="120"/>
                      <a:pt x="3" y="123"/>
                      <a:pt x="4" y="127"/>
                    </a:cubicBezTo>
                    <a:cubicBezTo>
                      <a:pt x="4" y="128"/>
                      <a:pt x="5" y="129"/>
                      <a:pt x="5" y="130"/>
                    </a:cubicBezTo>
                    <a:cubicBezTo>
                      <a:pt x="6" y="133"/>
                      <a:pt x="6" y="136"/>
                      <a:pt x="7" y="139"/>
                    </a:cubicBezTo>
                    <a:cubicBezTo>
                      <a:pt x="8" y="140"/>
                      <a:pt x="8" y="141"/>
                      <a:pt x="8" y="142"/>
                    </a:cubicBezTo>
                    <a:cubicBezTo>
                      <a:pt x="9" y="145"/>
                      <a:pt x="10" y="148"/>
                      <a:pt x="11" y="151"/>
                    </a:cubicBezTo>
                    <a:cubicBezTo>
                      <a:pt x="11" y="152"/>
                      <a:pt x="12" y="153"/>
                      <a:pt x="12" y="154"/>
                    </a:cubicBezTo>
                    <a:cubicBezTo>
                      <a:pt x="13" y="157"/>
                      <a:pt x="14" y="160"/>
                      <a:pt x="15" y="162"/>
                    </a:cubicBezTo>
                    <a:cubicBezTo>
                      <a:pt x="15" y="163"/>
                      <a:pt x="16" y="164"/>
                      <a:pt x="16" y="165"/>
                    </a:cubicBezTo>
                    <a:cubicBezTo>
                      <a:pt x="17" y="168"/>
                      <a:pt x="19" y="171"/>
                      <a:pt x="20" y="174"/>
                    </a:cubicBezTo>
                    <a:cubicBezTo>
                      <a:pt x="20" y="175"/>
                      <a:pt x="21" y="176"/>
                      <a:pt x="21" y="177"/>
                    </a:cubicBezTo>
                    <a:cubicBezTo>
                      <a:pt x="22" y="180"/>
                      <a:pt x="24" y="183"/>
                      <a:pt x="25" y="185"/>
                    </a:cubicBezTo>
                    <a:cubicBezTo>
                      <a:pt x="25" y="186"/>
                      <a:pt x="26" y="187"/>
                      <a:pt x="26" y="187"/>
                    </a:cubicBezTo>
                    <a:cubicBezTo>
                      <a:pt x="33" y="201"/>
                      <a:pt x="41" y="214"/>
                      <a:pt x="50" y="226"/>
                    </a:cubicBezTo>
                    <a:cubicBezTo>
                      <a:pt x="50" y="226"/>
                      <a:pt x="50" y="226"/>
                      <a:pt x="50" y="227"/>
                    </a:cubicBezTo>
                    <a:cubicBezTo>
                      <a:pt x="52" y="229"/>
                      <a:pt x="54" y="232"/>
                      <a:pt x="56" y="234"/>
                    </a:cubicBezTo>
                    <a:cubicBezTo>
                      <a:pt x="57" y="235"/>
                      <a:pt x="57" y="236"/>
                      <a:pt x="58" y="237"/>
                    </a:cubicBezTo>
                    <a:cubicBezTo>
                      <a:pt x="60" y="239"/>
                      <a:pt x="61" y="241"/>
                      <a:pt x="63" y="243"/>
                    </a:cubicBezTo>
                    <a:cubicBezTo>
                      <a:pt x="64" y="244"/>
                      <a:pt x="65" y="245"/>
                      <a:pt x="66" y="246"/>
                    </a:cubicBezTo>
                    <a:cubicBezTo>
                      <a:pt x="68" y="248"/>
                      <a:pt x="70" y="250"/>
                      <a:pt x="71" y="252"/>
                    </a:cubicBezTo>
                    <a:cubicBezTo>
                      <a:pt x="72" y="253"/>
                      <a:pt x="74" y="254"/>
                      <a:pt x="75" y="255"/>
                    </a:cubicBezTo>
                    <a:cubicBezTo>
                      <a:pt x="76" y="257"/>
                      <a:pt x="78" y="259"/>
                      <a:pt x="80" y="261"/>
                    </a:cubicBezTo>
                    <a:cubicBezTo>
                      <a:pt x="81" y="262"/>
                      <a:pt x="82" y="263"/>
                      <a:pt x="84" y="264"/>
                    </a:cubicBezTo>
                    <a:cubicBezTo>
                      <a:pt x="85" y="266"/>
                      <a:pt x="87" y="267"/>
                      <a:pt x="89" y="269"/>
                    </a:cubicBezTo>
                    <a:cubicBezTo>
                      <a:pt x="90" y="270"/>
                      <a:pt x="92" y="271"/>
                      <a:pt x="93" y="273"/>
                    </a:cubicBezTo>
                    <a:cubicBezTo>
                      <a:pt x="95" y="274"/>
                      <a:pt x="97" y="276"/>
                      <a:pt x="98" y="277"/>
                    </a:cubicBezTo>
                    <a:cubicBezTo>
                      <a:pt x="100" y="278"/>
                      <a:pt x="101" y="279"/>
                      <a:pt x="103" y="280"/>
                    </a:cubicBezTo>
                    <a:cubicBezTo>
                      <a:pt x="105" y="282"/>
                      <a:pt x="106" y="283"/>
                      <a:pt x="108" y="285"/>
                    </a:cubicBezTo>
                    <a:cubicBezTo>
                      <a:pt x="110" y="286"/>
                      <a:pt x="111" y="287"/>
                      <a:pt x="113" y="288"/>
                    </a:cubicBezTo>
                    <a:cubicBezTo>
                      <a:pt x="115" y="289"/>
                      <a:pt x="117" y="291"/>
                      <a:pt x="118" y="292"/>
                    </a:cubicBezTo>
                    <a:cubicBezTo>
                      <a:pt x="120" y="293"/>
                      <a:pt x="122" y="294"/>
                      <a:pt x="124" y="295"/>
                    </a:cubicBezTo>
                    <a:cubicBezTo>
                      <a:pt x="125" y="296"/>
                      <a:pt x="127" y="297"/>
                      <a:pt x="129" y="299"/>
                    </a:cubicBezTo>
                    <a:cubicBezTo>
                      <a:pt x="132" y="300"/>
                      <a:pt x="135" y="302"/>
                      <a:pt x="137" y="303"/>
                    </a:cubicBezTo>
                    <a:cubicBezTo>
                      <a:pt x="140" y="305"/>
                      <a:pt x="142" y="306"/>
                      <a:pt x="144" y="307"/>
                    </a:cubicBezTo>
                    <a:cubicBezTo>
                      <a:pt x="146" y="308"/>
                      <a:pt x="148" y="309"/>
                      <a:pt x="151" y="310"/>
                    </a:cubicBezTo>
                    <a:cubicBezTo>
                      <a:pt x="152" y="311"/>
                      <a:pt x="154" y="312"/>
                      <a:pt x="156" y="313"/>
                    </a:cubicBezTo>
                    <a:cubicBezTo>
                      <a:pt x="158" y="314"/>
                      <a:pt x="160" y="315"/>
                      <a:pt x="162" y="316"/>
                    </a:cubicBezTo>
                    <a:cubicBezTo>
                      <a:pt x="164" y="316"/>
                      <a:pt x="166" y="317"/>
                      <a:pt x="168" y="318"/>
                    </a:cubicBezTo>
                    <a:cubicBezTo>
                      <a:pt x="170" y="319"/>
                      <a:pt x="172" y="320"/>
                      <a:pt x="174" y="320"/>
                    </a:cubicBezTo>
                    <a:cubicBezTo>
                      <a:pt x="176" y="321"/>
                      <a:pt x="178" y="322"/>
                      <a:pt x="180" y="322"/>
                    </a:cubicBezTo>
                    <a:cubicBezTo>
                      <a:pt x="182" y="323"/>
                      <a:pt x="184" y="324"/>
                      <a:pt x="186" y="325"/>
                    </a:cubicBezTo>
                    <a:cubicBezTo>
                      <a:pt x="188" y="325"/>
                      <a:pt x="190" y="326"/>
                      <a:pt x="192" y="326"/>
                    </a:cubicBezTo>
                    <a:cubicBezTo>
                      <a:pt x="194" y="327"/>
                      <a:pt x="197" y="328"/>
                      <a:pt x="199" y="328"/>
                    </a:cubicBezTo>
                    <a:cubicBezTo>
                      <a:pt x="201" y="329"/>
                      <a:pt x="203" y="329"/>
                      <a:pt x="204" y="330"/>
                    </a:cubicBezTo>
                    <a:cubicBezTo>
                      <a:pt x="207" y="330"/>
                      <a:pt x="209" y="331"/>
                      <a:pt x="212" y="331"/>
                    </a:cubicBezTo>
                    <a:cubicBezTo>
                      <a:pt x="213" y="332"/>
                      <a:pt x="215" y="332"/>
                      <a:pt x="217" y="333"/>
                    </a:cubicBezTo>
                    <a:cubicBezTo>
                      <a:pt x="220" y="333"/>
                      <a:pt x="222" y="333"/>
                      <a:pt x="225" y="334"/>
                    </a:cubicBezTo>
                    <a:cubicBezTo>
                      <a:pt x="226" y="334"/>
                      <a:pt x="228" y="335"/>
                      <a:pt x="230" y="335"/>
                    </a:cubicBezTo>
                    <a:cubicBezTo>
                      <a:pt x="233" y="335"/>
                      <a:pt x="235" y="336"/>
                      <a:pt x="238" y="336"/>
                    </a:cubicBezTo>
                    <a:cubicBezTo>
                      <a:pt x="240" y="336"/>
                      <a:pt x="241" y="336"/>
                      <a:pt x="243" y="336"/>
                    </a:cubicBezTo>
                    <a:cubicBezTo>
                      <a:pt x="246" y="337"/>
                      <a:pt x="249" y="337"/>
                      <a:pt x="252" y="337"/>
                    </a:cubicBezTo>
                    <a:cubicBezTo>
                      <a:pt x="254" y="337"/>
                      <a:pt x="255" y="337"/>
                      <a:pt x="256" y="337"/>
                    </a:cubicBezTo>
                    <a:cubicBezTo>
                      <a:pt x="261" y="338"/>
                      <a:pt x="265" y="338"/>
                      <a:pt x="270" y="338"/>
                    </a:cubicBezTo>
                    <a:cubicBezTo>
                      <a:pt x="301" y="338"/>
                      <a:pt x="331" y="333"/>
                      <a:pt x="358" y="323"/>
                    </a:cubicBezTo>
                    <a:cubicBezTo>
                      <a:pt x="435" y="417"/>
                      <a:pt x="551" y="477"/>
                      <a:pt x="682" y="477"/>
                    </a:cubicBezTo>
                    <a:cubicBezTo>
                      <a:pt x="751" y="477"/>
                      <a:pt x="817" y="460"/>
                      <a:pt x="875" y="430"/>
                    </a:cubicBezTo>
                    <a:cubicBezTo>
                      <a:pt x="925" y="546"/>
                      <a:pt x="1040" y="627"/>
                      <a:pt x="1174" y="627"/>
                    </a:cubicBezTo>
                    <a:cubicBezTo>
                      <a:pt x="1289" y="627"/>
                      <a:pt x="1390" y="567"/>
                      <a:pt x="1448" y="478"/>
                    </a:cubicBezTo>
                    <a:cubicBezTo>
                      <a:pt x="1514" y="521"/>
                      <a:pt x="1593" y="546"/>
                      <a:pt x="1677" y="546"/>
                    </a:cubicBezTo>
                    <a:cubicBezTo>
                      <a:pt x="1828" y="546"/>
                      <a:pt x="1961" y="466"/>
                      <a:pt x="2034" y="346"/>
                    </a:cubicBezTo>
                    <a:cubicBezTo>
                      <a:pt x="2045" y="347"/>
                      <a:pt x="2056" y="348"/>
                      <a:pt x="2068" y="348"/>
                    </a:cubicBezTo>
                    <a:cubicBezTo>
                      <a:pt x="2180" y="348"/>
                      <a:pt x="2271" y="257"/>
                      <a:pt x="2271" y="145"/>
                    </a:cubicBezTo>
                    <a:cubicBezTo>
                      <a:pt x="2271" y="142"/>
                      <a:pt x="2271" y="138"/>
                      <a:pt x="2271" y="135"/>
                    </a:cubicBezTo>
                    <a:cubicBezTo>
                      <a:pt x="2271" y="134"/>
                      <a:pt x="2271" y="133"/>
                      <a:pt x="2271" y="1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4678363" y="2251560"/>
                <a:ext cx="868363" cy="471487"/>
              </a:xfrm>
              <a:custGeom>
                <a:avLst/>
                <a:gdLst>
                  <a:gd name="T0" fmla="*/ 356 w 684"/>
                  <a:gd name="T1" fmla="*/ 238 h 371"/>
                  <a:gd name="T2" fmla="*/ 684 w 684"/>
                  <a:gd name="T3" fmla="*/ 31 h 371"/>
                  <a:gd name="T4" fmla="*/ 340 w 684"/>
                  <a:gd name="T5" fmla="*/ 190 h 371"/>
                  <a:gd name="T6" fmla="*/ 0 w 684"/>
                  <a:gd name="T7" fmla="*/ 371 h 371"/>
                  <a:gd name="T8" fmla="*/ 356 w 684"/>
                  <a:gd name="T9" fmla="*/ 238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371">
                    <a:moveTo>
                      <a:pt x="356" y="238"/>
                    </a:moveTo>
                    <a:cubicBezTo>
                      <a:pt x="356" y="238"/>
                      <a:pt x="418" y="55"/>
                      <a:pt x="684" y="31"/>
                    </a:cubicBezTo>
                    <a:cubicBezTo>
                      <a:pt x="684" y="31"/>
                      <a:pt x="459" y="0"/>
                      <a:pt x="340" y="190"/>
                    </a:cubicBezTo>
                    <a:cubicBezTo>
                      <a:pt x="340" y="190"/>
                      <a:pt x="80" y="107"/>
                      <a:pt x="0" y="371"/>
                    </a:cubicBezTo>
                    <a:cubicBezTo>
                      <a:pt x="0" y="371"/>
                      <a:pt x="133" y="119"/>
                      <a:pt x="356" y="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102"/>
            <p:cNvSpPr txBox="1"/>
            <p:nvPr/>
          </p:nvSpPr>
          <p:spPr>
            <a:xfrm>
              <a:off x="5832389" y="1635124"/>
              <a:ext cx="7312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CLOUD</a:t>
              </a:r>
              <a:endParaRPr lang="en-GB" sz="12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150754" y="3613621"/>
            <a:ext cx="3367001" cy="311180"/>
            <a:chOff x="522957" y="3245131"/>
            <a:chExt cx="3367001" cy="311180"/>
          </a:xfrm>
        </p:grpSpPr>
        <p:sp>
          <p:nvSpPr>
            <p:cNvPr id="105" name="Rectangle 119"/>
            <p:cNvSpPr/>
            <p:nvPr/>
          </p:nvSpPr>
          <p:spPr>
            <a:xfrm>
              <a:off x="919508" y="3257904"/>
              <a:ext cx="2970450" cy="260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6" name="Group 120"/>
            <p:cNvGrpSpPr/>
            <p:nvPr/>
          </p:nvGrpSpPr>
          <p:grpSpPr>
            <a:xfrm>
              <a:off x="905071" y="3248534"/>
              <a:ext cx="1902929" cy="307777"/>
              <a:chOff x="7085761" y="4006701"/>
              <a:chExt cx="2398628" cy="387950"/>
            </a:xfrm>
          </p:grpSpPr>
          <p:sp>
            <p:nvSpPr>
              <p:cNvPr id="114" name="Rectangle 121"/>
              <p:cNvSpPr/>
              <p:nvPr/>
            </p:nvSpPr>
            <p:spPr>
              <a:xfrm>
                <a:off x="7103958" y="4018513"/>
                <a:ext cx="2380431" cy="3278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5" name="Content Placeholder 2"/>
              <p:cNvSpPr txBox="1"/>
              <p:nvPr/>
            </p:nvSpPr>
            <p:spPr>
              <a:xfrm>
                <a:off x="7085761" y="4006701"/>
                <a:ext cx="716891" cy="387950"/>
              </a:xfrm>
              <a:prstGeom prst="rect">
                <a:avLst/>
              </a:prstGeom>
              <a:noFill/>
            </p:spPr>
            <p:txBody>
              <a:bodyPr vert="horz" wrap="square" lIns="121920" tIns="60960" rIns="121920" bIns="6096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62%</a:t>
                </a:r>
              </a:p>
            </p:txBody>
          </p:sp>
        </p:grpSp>
        <p:grpSp>
          <p:nvGrpSpPr>
            <p:cNvPr id="107" name="Group 123"/>
            <p:cNvGrpSpPr/>
            <p:nvPr/>
          </p:nvGrpSpPr>
          <p:grpSpPr>
            <a:xfrm>
              <a:off x="522957" y="3245131"/>
              <a:ext cx="263092" cy="263541"/>
              <a:chOff x="7275629" y="3973834"/>
              <a:chExt cx="464344" cy="4651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08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9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0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1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2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3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1173642" y="4405050"/>
            <a:ext cx="3344113" cy="307777"/>
            <a:chOff x="545845" y="4036560"/>
            <a:chExt cx="3344113" cy="307777"/>
          </a:xfrm>
        </p:grpSpPr>
        <p:sp>
          <p:nvSpPr>
            <p:cNvPr id="117" name="Rectangle 111"/>
            <p:cNvSpPr/>
            <p:nvPr/>
          </p:nvSpPr>
          <p:spPr>
            <a:xfrm>
              <a:off x="919508" y="4044864"/>
              <a:ext cx="2970450" cy="260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18" name="Group 112"/>
            <p:cNvGrpSpPr/>
            <p:nvPr/>
          </p:nvGrpSpPr>
          <p:grpSpPr>
            <a:xfrm>
              <a:off x="905071" y="4036560"/>
              <a:ext cx="1336380" cy="307777"/>
              <a:chOff x="7085761" y="5000003"/>
              <a:chExt cx="1684497" cy="387950"/>
            </a:xfrm>
          </p:grpSpPr>
          <p:sp>
            <p:nvSpPr>
              <p:cNvPr id="124" name="Rectangle 113"/>
              <p:cNvSpPr/>
              <p:nvPr/>
            </p:nvSpPr>
            <p:spPr>
              <a:xfrm>
                <a:off x="7103958" y="5010469"/>
                <a:ext cx="1666300" cy="32788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Content Placeholder 2"/>
              <p:cNvSpPr txBox="1"/>
              <p:nvPr/>
            </p:nvSpPr>
            <p:spPr>
              <a:xfrm>
                <a:off x="7085761" y="5000003"/>
                <a:ext cx="716891" cy="387950"/>
              </a:xfrm>
              <a:prstGeom prst="rect">
                <a:avLst/>
              </a:prstGeom>
              <a:noFill/>
            </p:spPr>
            <p:txBody>
              <a:bodyPr vert="horz" wrap="square" lIns="121920" tIns="60960" rIns="121920" bIns="6096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45%</a:t>
                </a:r>
              </a:p>
            </p:txBody>
          </p:sp>
        </p:grpSp>
        <p:grpSp>
          <p:nvGrpSpPr>
            <p:cNvPr id="119" name="Group 130"/>
            <p:cNvGrpSpPr/>
            <p:nvPr/>
          </p:nvGrpSpPr>
          <p:grpSpPr>
            <a:xfrm>
              <a:off x="545845" y="4051745"/>
              <a:ext cx="223565" cy="255440"/>
              <a:chOff x="9162373" y="3045147"/>
              <a:chExt cx="406400" cy="46434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20" name="AutoShape 48"/>
              <p:cNvSpPr/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21" name="AutoShape 49"/>
              <p:cNvSpPr/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22" name="AutoShape 50"/>
              <p:cNvSpPr/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23" name="AutoShape 51"/>
              <p:cNvSpPr/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1198377" y="3229909"/>
            <a:ext cx="3319378" cy="307777"/>
            <a:chOff x="570580" y="2861419"/>
            <a:chExt cx="3319378" cy="307777"/>
          </a:xfrm>
        </p:grpSpPr>
        <p:sp>
          <p:nvSpPr>
            <p:cNvPr id="127" name="Rectangle 107"/>
            <p:cNvSpPr/>
            <p:nvPr/>
          </p:nvSpPr>
          <p:spPr>
            <a:xfrm>
              <a:off x="919508" y="2870790"/>
              <a:ext cx="2970450" cy="260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28" name="Group 108"/>
            <p:cNvGrpSpPr/>
            <p:nvPr/>
          </p:nvGrpSpPr>
          <p:grpSpPr>
            <a:xfrm>
              <a:off x="905071" y="2861419"/>
              <a:ext cx="1619654" cy="307777"/>
              <a:chOff x="7085761" y="3518746"/>
              <a:chExt cx="2041562" cy="387950"/>
            </a:xfrm>
          </p:grpSpPr>
          <p:sp>
            <p:nvSpPr>
              <p:cNvPr id="132" name="Rectangle 109"/>
              <p:cNvSpPr/>
              <p:nvPr/>
            </p:nvSpPr>
            <p:spPr>
              <a:xfrm>
                <a:off x="7103958" y="3530558"/>
                <a:ext cx="2023365" cy="3278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Content Placeholder 2"/>
              <p:cNvSpPr txBox="1"/>
              <p:nvPr/>
            </p:nvSpPr>
            <p:spPr>
              <a:xfrm>
                <a:off x="7085761" y="3518746"/>
                <a:ext cx="716891" cy="387950"/>
              </a:xfrm>
              <a:prstGeom prst="rect">
                <a:avLst/>
              </a:prstGeom>
              <a:noFill/>
            </p:spPr>
            <p:txBody>
              <a:bodyPr vert="horz" wrap="square" lIns="121920" tIns="60960" rIns="121920" bIns="6096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50%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Group 135"/>
            <p:cNvGrpSpPr/>
            <p:nvPr/>
          </p:nvGrpSpPr>
          <p:grpSpPr>
            <a:xfrm>
              <a:off x="570580" y="2866675"/>
              <a:ext cx="180791" cy="263541"/>
              <a:chOff x="3582988" y="3510757"/>
              <a:chExt cx="319088" cy="4651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0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31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1183941" y="4010310"/>
            <a:ext cx="3333814" cy="307777"/>
            <a:chOff x="556144" y="3641820"/>
            <a:chExt cx="3333814" cy="307777"/>
          </a:xfrm>
        </p:grpSpPr>
        <p:sp>
          <p:nvSpPr>
            <p:cNvPr id="135" name="Rectangle 115"/>
            <p:cNvSpPr/>
            <p:nvPr/>
          </p:nvSpPr>
          <p:spPr>
            <a:xfrm>
              <a:off x="919508" y="3651191"/>
              <a:ext cx="2970450" cy="260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36" name="Group 116"/>
            <p:cNvGrpSpPr/>
            <p:nvPr/>
          </p:nvGrpSpPr>
          <p:grpSpPr>
            <a:xfrm>
              <a:off x="905071" y="3641820"/>
              <a:ext cx="2406525" cy="307777"/>
              <a:chOff x="7085761" y="4502436"/>
              <a:chExt cx="3033408" cy="387950"/>
            </a:xfrm>
          </p:grpSpPr>
          <p:sp>
            <p:nvSpPr>
              <p:cNvPr id="140" name="Rectangle 117"/>
              <p:cNvSpPr/>
              <p:nvPr/>
            </p:nvSpPr>
            <p:spPr>
              <a:xfrm>
                <a:off x="7103958" y="4514248"/>
                <a:ext cx="3015211" cy="3278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Content Placeholder 2"/>
              <p:cNvSpPr txBox="1"/>
              <p:nvPr/>
            </p:nvSpPr>
            <p:spPr>
              <a:xfrm>
                <a:off x="7085761" y="4502436"/>
                <a:ext cx="716892" cy="387950"/>
              </a:xfrm>
              <a:prstGeom prst="rect">
                <a:avLst/>
              </a:prstGeom>
              <a:noFill/>
            </p:spPr>
            <p:txBody>
              <a:bodyPr vert="horz" wrap="square" lIns="121920" tIns="60960" rIns="121920" bIns="6096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75%</a:t>
                </a:r>
              </a:p>
            </p:txBody>
          </p:sp>
        </p:grpSp>
        <p:grpSp>
          <p:nvGrpSpPr>
            <p:cNvPr id="137" name="Group 138"/>
            <p:cNvGrpSpPr/>
            <p:nvPr/>
          </p:nvGrpSpPr>
          <p:grpSpPr>
            <a:xfrm>
              <a:off x="556144" y="3648439"/>
              <a:ext cx="197431" cy="263541"/>
              <a:chOff x="2639219" y="3510757"/>
              <a:chExt cx="348456" cy="4651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8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3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142" name="TextBox 144"/>
          <p:cNvSpPr txBox="1"/>
          <p:nvPr/>
        </p:nvSpPr>
        <p:spPr>
          <a:xfrm>
            <a:off x="1682348" y="1988234"/>
            <a:ext cx="1051855" cy="58475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Xx%</a:t>
            </a:r>
            <a:endParaRPr lang="id-ID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3" name="Group 145"/>
          <p:cNvGrpSpPr/>
          <p:nvPr/>
        </p:nvGrpSpPr>
        <p:grpSpPr>
          <a:xfrm>
            <a:off x="1246102" y="2660192"/>
            <a:ext cx="334894" cy="334894"/>
            <a:chOff x="3510757" y="2582069"/>
            <a:chExt cx="464344" cy="464344"/>
          </a:xfrm>
          <a:solidFill>
            <a:schemeClr val="tx1"/>
          </a:solidFill>
        </p:grpSpPr>
        <p:sp>
          <p:nvSpPr>
            <p:cNvPr id="144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45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146" name="矩形 145"/>
          <p:cNvSpPr/>
          <p:nvPr/>
        </p:nvSpPr>
        <p:spPr>
          <a:xfrm>
            <a:off x="1980857" y="2701143"/>
            <a:ext cx="321183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47" name="矩形 146"/>
          <p:cNvSpPr/>
          <p:nvPr/>
        </p:nvSpPr>
        <p:spPr>
          <a:xfrm>
            <a:off x="2767968" y="2091764"/>
            <a:ext cx="21588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48" name="矩形 147"/>
          <p:cNvSpPr/>
          <p:nvPr/>
        </p:nvSpPr>
        <p:spPr>
          <a:xfrm>
            <a:off x="1265885" y="1485865"/>
            <a:ext cx="418497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  <a:r>
              <a:rPr lang="zh-CN" altLang="en-US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双击输入替换内容</a:t>
            </a:r>
            <a:r>
              <a:rPr lang="en-US" altLang="zh-CN" sz="1200">
                <a:solidFill>
                  <a:srgbClr val="7E7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XXX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6" grpId="0"/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 rot="8194362">
            <a:off x="1601908" y="1616931"/>
            <a:ext cx="1402769" cy="1401141"/>
          </a:xfrm>
          <a:custGeom>
            <a:avLst/>
            <a:gdLst>
              <a:gd name="connsiteX0" fmla="*/ 0 w 2232248"/>
              <a:gd name="connsiteY0" fmla="*/ 1116124 h 2232248"/>
              <a:gd name="connsiteX1" fmla="*/ 1116124 w 2232248"/>
              <a:gd name="connsiteY1" fmla="*/ 0 h 2232248"/>
              <a:gd name="connsiteX2" fmla="*/ 2232248 w 2232248"/>
              <a:gd name="connsiteY2" fmla="*/ 0 h 2232248"/>
              <a:gd name="connsiteX3" fmla="*/ 2232248 w 2232248"/>
              <a:gd name="connsiteY3" fmla="*/ 1116124 h 2232248"/>
              <a:gd name="connsiteX4" fmla="*/ 1116124 w 2232248"/>
              <a:gd name="connsiteY4" fmla="*/ 2232248 h 2232248"/>
              <a:gd name="connsiteX5" fmla="*/ 0 w 2232248"/>
              <a:gd name="connsiteY5" fmla="*/ 1116124 h 2232248"/>
              <a:gd name="connsiteX0-1" fmla="*/ 0 w 2232248"/>
              <a:gd name="connsiteY0-2" fmla="*/ 1116124 h 2232248"/>
              <a:gd name="connsiteX1-3" fmla="*/ 1116124 w 2232248"/>
              <a:gd name="connsiteY1-4" fmla="*/ 0 h 2232248"/>
              <a:gd name="connsiteX2-5" fmla="*/ 2232248 w 2232248"/>
              <a:gd name="connsiteY2-6" fmla="*/ 0 h 2232248"/>
              <a:gd name="connsiteX3-7" fmla="*/ 2232248 w 2232248"/>
              <a:gd name="connsiteY3-8" fmla="*/ 1116124 h 2232248"/>
              <a:gd name="connsiteX4-9" fmla="*/ 1116124 w 2232248"/>
              <a:gd name="connsiteY4-10" fmla="*/ 2232248 h 2232248"/>
              <a:gd name="connsiteX5-11" fmla="*/ 0 w 2232248"/>
              <a:gd name="connsiteY5-12" fmla="*/ 1116124 h 2232248"/>
              <a:gd name="connsiteX0-13" fmla="*/ 0 w 2232248"/>
              <a:gd name="connsiteY0-14" fmla="*/ 1116124 h 2232248"/>
              <a:gd name="connsiteX1-15" fmla="*/ 1116124 w 2232248"/>
              <a:gd name="connsiteY1-16" fmla="*/ 0 h 2232248"/>
              <a:gd name="connsiteX2-17" fmla="*/ 2215809 w 2232248"/>
              <a:gd name="connsiteY2-18" fmla="*/ 74373 h 2232248"/>
              <a:gd name="connsiteX3-19" fmla="*/ 2232248 w 2232248"/>
              <a:gd name="connsiteY3-20" fmla="*/ 1116124 h 2232248"/>
              <a:gd name="connsiteX4-21" fmla="*/ 1116124 w 2232248"/>
              <a:gd name="connsiteY4-22" fmla="*/ 2232248 h 2232248"/>
              <a:gd name="connsiteX5-23" fmla="*/ 0 w 2232248"/>
              <a:gd name="connsiteY5-24" fmla="*/ 1116124 h 2232248"/>
              <a:gd name="connsiteX0-25" fmla="*/ 0 w 2232248"/>
              <a:gd name="connsiteY0-26" fmla="*/ 1116124 h 2232248"/>
              <a:gd name="connsiteX1-27" fmla="*/ 1116124 w 2232248"/>
              <a:gd name="connsiteY1-28" fmla="*/ 0 h 2232248"/>
              <a:gd name="connsiteX2-29" fmla="*/ 2215809 w 2232248"/>
              <a:gd name="connsiteY2-30" fmla="*/ 74373 h 2232248"/>
              <a:gd name="connsiteX3-31" fmla="*/ 2232248 w 2232248"/>
              <a:gd name="connsiteY3-32" fmla="*/ 1116124 h 2232248"/>
              <a:gd name="connsiteX4-33" fmla="*/ 1116124 w 2232248"/>
              <a:gd name="connsiteY4-34" fmla="*/ 2232248 h 2232248"/>
              <a:gd name="connsiteX5-35" fmla="*/ 0 w 2232248"/>
              <a:gd name="connsiteY5-36" fmla="*/ 1116124 h 2232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32248" h="2232248">
                <a:moveTo>
                  <a:pt x="0" y="1116124"/>
                </a:moveTo>
                <a:cubicBezTo>
                  <a:pt x="0" y="499706"/>
                  <a:pt x="499706" y="0"/>
                  <a:pt x="1116124" y="0"/>
                </a:cubicBezTo>
                <a:lnTo>
                  <a:pt x="2215809" y="74373"/>
                </a:lnTo>
                <a:cubicBezTo>
                  <a:pt x="1363299" y="358937"/>
                  <a:pt x="2232248" y="744083"/>
                  <a:pt x="2232248" y="1116124"/>
                </a:cubicBezTo>
                <a:cubicBezTo>
                  <a:pt x="2232248" y="1732542"/>
                  <a:pt x="1732542" y="2232248"/>
                  <a:pt x="1116124" y="2232248"/>
                </a:cubicBezTo>
                <a:cubicBezTo>
                  <a:pt x="499706" y="2232248"/>
                  <a:pt x="0" y="1732542"/>
                  <a:pt x="0" y="111612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SubTitle_1"/>
          <p:cNvSpPr/>
          <p:nvPr>
            <p:custDataLst>
              <p:tags r:id="rId2"/>
            </p:custDataLst>
          </p:nvPr>
        </p:nvSpPr>
        <p:spPr>
          <a:xfrm>
            <a:off x="1715954" y="1688619"/>
            <a:ext cx="1174677" cy="117630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21600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kern="0">
                <a:solidFill>
                  <a:srgbClr val="5E5E5E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双击输入替换内容</a:t>
            </a:r>
            <a:r>
              <a:rPr lang="en-US" altLang="zh-CN" sz="1200" kern="0">
                <a:solidFill>
                  <a:srgbClr val="5E5E5E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  <a:endParaRPr lang="en-US" altLang="zh-CN" sz="1200" kern="0" dirty="0">
              <a:solidFill>
                <a:srgbClr val="5E5E5E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MH_Other_2"/>
          <p:cNvSpPr/>
          <p:nvPr>
            <p:custDataLst>
              <p:tags r:id="rId3"/>
            </p:custDataLst>
          </p:nvPr>
        </p:nvSpPr>
        <p:spPr>
          <a:xfrm>
            <a:off x="1743651" y="1688617"/>
            <a:ext cx="1119284" cy="410567"/>
          </a:xfrm>
          <a:custGeom>
            <a:avLst/>
            <a:gdLst/>
            <a:ahLst/>
            <a:cxnLst/>
            <a:rect l="l" t="t" r="r" b="b"/>
            <a:pathLst>
              <a:path w="1515812" h="554986">
                <a:moveTo>
                  <a:pt x="757906" y="0"/>
                </a:moveTo>
                <a:cubicBezTo>
                  <a:pt x="1113292" y="0"/>
                  <a:pt x="1414211" y="233204"/>
                  <a:pt x="1515812" y="554986"/>
                </a:cubicBezTo>
                <a:lnTo>
                  <a:pt x="0" y="554986"/>
                </a:lnTo>
                <a:cubicBezTo>
                  <a:pt x="101601" y="233204"/>
                  <a:pt x="402520" y="0"/>
                  <a:pt x="757906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" name="MH_Other_3"/>
          <p:cNvSpPr/>
          <p:nvPr>
            <p:custDataLst>
              <p:tags r:id="rId4"/>
            </p:custDataLst>
          </p:nvPr>
        </p:nvSpPr>
        <p:spPr>
          <a:xfrm rot="8194362">
            <a:off x="3115464" y="1616931"/>
            <a:ext cx="1401141" cy="1401141"/>
          </a:xfrm>
          <a:custGeom>
            <a:avLst/>
            <a:gdLst>
              <a:gd name="connsiteX0" fmla="*/ 0 w 2232248"/>
              <a:gd name="connsiteY0" fmla="*/ 1116124 h 2232248"/>
              <a:gd name="connsiteX1" fmla="*/ 1116124 w 2232248"/>
              <a:gd name="connsiteY1" fmla="*/ 0 h 2232248"/>
              <a:gd name="connsiteX2" fmla="*/ 2232248 w 2232248"/>
              <a:gd name="connsiteY2" fmla="*/ 0 h 2232248"/>
              <a:gd name="connsiteX3" fmla="*/ 2232248 w 2232248"/>
              <a:gd name="connsiteY3" fmla="*/ 1116124 h 2232248"/>
              <a:gd name="connsiteX4" fmla="*/ 1116124 w 2232248"/>
              <a:gd name="connsiteY4" fmla="*/ 2232248 h 2232248"/>
              <a:gd name="connsiteX5" fmla="*/ 0 w 2232248"/>
              <a:gd name="connsiteY5" fmla="*/ 1116124 h 2232248"/>
              <a:gd name="connsiteX0-1" fmla="*/ 0 w 2232248"/>
              <a:gd name="connsiteY0-2" fmla="*/ 1116124 h 2232248"/>
              <a:gd name="connsiteX1-3" fmla="*/ 1116124 w 2232248"/>
              <a:gd name="connsiteY1-4" fmla="*/ 0 h 2232248"/>
              <a:gd name="connsiteX2-5" fmla="*/ 2232248 w 2232248"/>
              <a:gd name="connsiteY2-6" fmla="*/ 0 h 2232248"/>
              <a:gd name="connsiteX3-7" fmla="*/ 2232248 w 2232248"/>
              <a:gd name="connsiteY3-8" fmla="*/ 1116124 h 2232248"/>
              <a:gd name="connsiteX4-9" fmla="*/ 1116124 w 2232248"/>
              <a:gd name="connsiteY4-10" fmla="*/ 2232248 h 2232248"/>
              <a:gd name="connsiteX5-11" fmla="*/ 0 w 2232248"/>
              <a:gd name="connsiteY5-12" fmla="*/ 1116124 h 2232248"/>
              <a:gd name="connsiteX0-13" fmla="*/ 0 w 2232248"/>
              <a:gd name="connsiteY0-14" fmla="*/ 1116124 h 2232248"/>
              <a:gd name="connsiteX1-15" fmla="*/ 1116124 w 2232248"/>
              <a:gd name="connsiteY1-16" fmla="*/ 0 h 2232248"/>
              <a:gd name="connsiteX2-17" fmla="*/ 2215809 w 2232248"/>
              <a:gd name="connsiteY2-18" fmla="*/ 74373 h 2232248"/>
              <a:gd name="connsiteX3-19" fmla="*/ 2232248 w 2232248"/>
              <a:gd name="connsiteY3-20" fmla="*/ 1116124 h 2232248"/>
              <a:gd name="connsiteX4-21" fmla="*/ 1116124 w 2232248"/>
              <a:gd name="connsiteY4-22" fmla="*/ 2232248 h 2232248"/>
              <a:gd name="connsiteX5-23" fmla="*/ 0 w 2232248"/>
              <a:gd name="connsiteY5-24" fmla="*/ 1116124 h 2232248"/>
              <a:gd name="connsiteX0-25" fmla="*/ 0 w 2232248"/>
              <a:gd name="connsiteY0-26" fmla="*/ 1116124 h 2232248"/>
              <a:gd name="connsiteX1-27" fmla="*/ 1116124 w 2232248"/>
              <a:gd name="connsiteY1-28" fmla="*/ 0 h 2232248"/>
              <a:gd name="connsiteX2-29" fmla="*/ 2215809 w 2232248"/>
              <a:gd name="connsiteY2-30" fmla="*/ 74373 h 2232248"/>
              <a:gd name="connsiteX3-31" fmla="*/ 2232248 w 2232248"/>
              <a:gd name="connsiteY3-32" fmla="*/ 1116124 h 2232248"/>
              <a:gd name="connsiteX4-33" fmla="*/ 1116124 w 2232248"/>
              <a:gd name="connsiteY4-34" fmla="*/ 2232248 h 2232248"/>
              <a:gd name="connsiteX5-35" fmla="*/ 0 w 2232248"/>
              <a:gd name="connsiteY5-36" fmla="*/ 1116124 h 2232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32248" h="2232248">
                <a:moveTo>
                  <a:pt x="0" y="1116124"/>
                </a:moveTo>
                <a:cubicBezTo>
                  <a:pt x="0" y="499706"/>
                  <a:pt x="499706" y="0"/>
                  <a:pt x="1116124" y="0"/>
                </a:cubicBezTo>
                <a:lnTo>
                  <a:pt x="2215809" y="74373"/>
                </a:lnTo>
                <a:cubicBezTo>
                  <a:pt x="1363299" y="358937"/>
                  <a:pt x="2232248" y="744083"/>
                  <a:pt x="2232248" y="1116124"/>
                </a:cubicBezTo>
                <a:cubicBezTo>
                  <a:pt x="2232248" y="1732542"/>
                  <a:pt x="1732542" y="2232248"/>
                  <a:pt x="1116124" y="2232248"/>
                </a:cubicBezTo>
                <a:cubicBezTo>
                  <a:pt x="499706" y="2232248"/>
                  <a:pt x="0" y="1732542"/>
                  <a:pt x="0" y="111612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SubTitle_2"/>
          <p:cNvSpPr/>
          <p:nvPr>
            <p:custDataLst>
              <p:tags r:id="rId5"/>
            </p:custDataLst>
          </p:nvPr>
        </p:nvSpPr>
        <p:spPr>
          <a:xfrm>
            <a:off x="3227883" y="1688619"/>
            <a:ext cx="1176307" cy="117630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21600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5E5E5E"/>
                </a:solidFill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E5E5E"/>
                </a:solidFill>
                <a:ea typeface="微软雅黑" panose="020B0503020204020204" pitchFamily="34" charset="-122"/>
              </a:rPr>
              <a:t>XXX</a:t>
            </a:r>
            <a:endParaRPr lang="en-US" altLang="zh-CN" sz="1200" kern="0" dirty="0">
              <a:solidFill>
                <a:srgbClr val="5E5E5E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Other_4"/>
          <p:cNvSpPr/>
          <p:nvPr>
            <p:custDataLst>
              <p:tags r:id="rId6"/>
            </p:custDataLst>
          </p:nvPr>
        </p:nvSpPr>
        <p:spPr>
          <a:xfrm>
            <a:off x="3255578" y="1688617"/>
            <a:ext cx="1120913" cy="410567"/>
          </a:xfrm>
          <a:custGeom>
            <a:avLst/>
            <a:gdLst/>
            <a:ahLst/>
            <a:cxnLst/>
            <a:rect l="l" t="t" r="r" b="b"/>
            <a:pathLst>
              <a:path w="1515812" h="554986">
                <a:moveTo>
                  <a:pt x="757906" y="0"/>
                </a:moveTo>
                <a:cubicBezTo>
                  <a:pt x="1113292" y="0"/>
                  <a:pt x="1414211" y="233204"/>
                  <a:pt x="1515812" y="554986"/>
                </a:cubicBezTo>
                <a:lnTo>
                  <a:pt x="0" y="554986"/>
                </a:lnTo>
                <a:cubicBezTo>
                  <a:pt x="101601" y="233204"/>
                  <a:pt x="402520" y="0"/>
                  <a:pt x="75790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8" name="MH_Other_5"/>
          <p:cNvSpPr/>
          <p:nvPr>
            <p:custDataLst>
              <p:tags r:id="rId7"/>
            </p:custDataLst>
          </p:nvPr>
        </p:nvSpPr>
        <p:spPr>
          <a:xfrm rot="8194362">
            <a:off x="4629023" y="1616931"/>
            <a:ext cx="1401141" cy="1401141"/>
          </a:xfrm>
          <a:custGeom>
            <a:avLst/>
            <a:gdLst>
              <a:gd name="connsiteX0" fmla="*/ 0 w 2232248"/>
              <a:gd name="connsiteY0" fmla="*/ 1116124 h 2232248"/>
              <a:gd name="connsiteX1" fmla="*/ 1116124 w 2232248"/>
              <a:gd name="connsiteY1" fmla="*/ 0 h 2232248"/>
              <a:gd name="connsiteX2" fmla="*/ 2232248 w 2232248"/>
              <a:gd name="connsiteY2" fmla="*/ 0 h 2232248"/>
              <a:gd name="connsiteX3" fmla="*/ 2232248 w 2232248"/>
              <a:gd name="connsiteY3" fmla="*/ 1116124 h 2232248"/>
              <a:gd name="connsiteX4" fmla="*/ 1116124 w 2232248"/>
              <a:gd name="connsiteY4" fmla="*/ 2232248 h 2232248"/>
              <a:gd name="connsiteX5" fmla="*/ 0 w 2232248"/>
              <a:gd name="connsiteY5" fmla="*/ 1116124 h 2232248"/>
              <a:gd name="connsiteX0-1" fmla="*/ 0 w 2232248"/>
              <a:gd name="connsiteY0-2" fmla="*/ 1116124 h 2232248"/>
              <a:gd name="connsiteX1-3" fmla="*/ 1116124 w 2232248"/>
              <a:gd name="connsiteY1-4" fmla="*/ 0 h 2232248"/>
              <a:gd name="connsiteX2-5" fmla="*/ 2232248 w 2232248"/>
              <a:gd name="connsiteY2-6" fmla="*/ 0 h 2232248"/>
              <a:gd name="connsiteX3-7" fmla="*/ 2232248 w 2232248"/>
              <a:gd name="connsiteY3-8" fmla="*/ 1116124 h 2232248"/>
              <a:gd name="connsiteX4-9" fmla="*/ 1116124 w 2232248"/>
              <a:gd name="connsiteY4-10" fmla="*/ 2232248 h 2232248"/>
              <a:gd name="connsiteX5-11" fmla="*/ 0 w 2232248"/>
              <a:gd name="connsiteY5-12" fmla="*/ 1116124 h 2232248"/>
              <a:gd name="connsiteX0-13" fmla="*/ 0 w 2232248"/>
              <a:gd name="connsiteY0-14" fmla="*/ 1116124 h 2232248"/>
              <a:gd name="connsiteX1-15" fmla="*/ 1116124 w 2232248"/>
              <a:gd name="connsiteY1-16" fmla="*/ 0 h 2232248"/>
              <a:gd name="connsiteX2-17" fmla="*/ 2215809 w 2232248"/>
              <a:gd name="connsiteY2-18" fmla="*/ 74373 h 2232248"/>
              <a:gd name="connsiteX3-19" fmla="*/ 2232248 w 2232248"/>
              <a:gd name="connsiteY3-20" fmla="*/ 1116124 h 2232248"/>
              <a:gd name="connsiteX4-21" fmla="*/ 1116124 w 2232248"/>
              <a:gd name="connsiteY4-22" fmla="*/ 2232248 h 2232248"/>
              <a:gd name="connsiteX5-23" fmla="*/ 0 w 2232248"/>
              <a:gd name="connsiteY5-24" fmla="*/ 1116124 h 2232248"/>
              <a:gd name="connsiteX0-25" fmla="*/ 0 w 2232248"/>
              <a:gd name="connsiteY0-26" fmla="*/ 1116124 h 2232248"/>
              <a:gd name="connsiteX1-27" fmla="*/ 1116124 w 2232248"/>
              <a:gd name="connsiteY1-28" fmla="*/ 0 h 2232248"/>
              <a:gd name="connsiteX2-29" fmla="*/ 2215809 w 2232248"/>
              <a:gd name="connsiteY2-30" fmla="*/ 74373 h 2232248"/>
              <a:gd name="connsiteX3-31" fmla="*/ 2232248 w 2232248"/>
              <a:gd name="connsiteY3-32" fmla="*/ 1116124 h 2232248"/>
              <a:gd name="connsiteX4-33" fmla="*/ 1116124 w 2232248"/>
              <a:gd name="connsiteY4-34" fmla="*/ 2232248 h 2232248"/>
              <a:gd name="connsiteX5-35" fmla="*/ 0 w 2232248"/>
              <a:gd name="connsiteY5-36" fmla="*/ 1116124 h 2232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32248" h="2232248">
                <a:moveTo>
                  <a:pt x="0" y="1116124"/>
                </a:moveTo>
                <a:cubicBezTo>
                  <a:pt x="0" y="499706"/>
                  <a:pt x="499706" y="0"/>
                  <a:pt x="1116124" y="0"/>
                </a:cubicBezTo>
                <a:lnTo>
                  <a:pt x="2215809" y="74373"/>
                </a:lnTo>
                <a:cubicBezTo>
                  <a:pt x="1363299" y="358937"/>
                  <a:pt x="2232248" y="744083"/>
                  <a:pt x="2232248" y="1116124"/>
                </a:cubicBezTo>
                <a:cubicBezTo>
                  <a:pt x="2232248" y="1732542"/>
                  <a:pt x="1732542" y="2232248"/>
                  <a:pt x="1116124" y="2232248"/>
                </a:cubicBezTo>
                <a:cubicBezTo>
                  <a:pt x="499706" y="2232248"/>
                  <a:pt x="0" y="1732542"/>
                  <a:pt x="0" y="111612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3"/>
          <p:cNvSpPr/>
          <p:nvPr>
            <p:custDataLst>
              <p:tags r:id="rId8"/>
            </p:custDataLst>
          </p:nvPr>
        </p:nvSpPr>
        <p:spPr>
          <a:xfrm>
            <a:off x="4741440" y="1688619"/>
            <a:ext cx="1174678" cy="117630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21600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kern="0">
                <a:solidFill>
                  <a:srgbClr val="5E5E5E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双击输入替换内容</a:t>
            </a:r>
            <a:r>
              <a:rPr lang="en-US" altLang="zh-CN" sz="1200" kern="0">
                <a:solidFill>
                  <a:srgbClr val="5E5E5E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  <a:endParaRPr lang="en-US" altLang="zh-CN" sz="1200" kern="0" dirty="0">
              <a:solidFill>
                <a:srgbClr val="5E5E5E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MH_Other_6"/>
          <p:cNvSpPr/>
          <p:nvPr>
            <p:custDataLst>
              <p:tags r:id="rId9"/>
            </p:custDataLst>
          </p:nvPr>
        </p:nvSpPr>
        <p:spPr>
          <a:xfrm>
            <a:off x="4769137" y="1688617"/>
            <a:ext cx="1120913" cy="410567"/>
          </a:xfrm>
          <a:custGeom>
            <a:avLst/>
            <a:gdLst/>
            <a:ahLst/>
            <a:cxnLst/>
            <a:rect l="l" t="t" r="r" b="b"/>
            <a:pathLst>
              <a:path w="1515812" h="554986">
                <a:moveTo>
                  <a:pt x="757906" y="0"/>
                </a:moveTo>
                <a:cubicBezTo>
                  <a:pt x="1113292" y="0"/>
                  <a:pt x="1414211" y="233204"/>
                  <a:pt x="1515812" y="554986"/>
                </a:cubicBezTo>
                <a:lnTo>
                  <a:pt x="0" y="554986"/>
                </a:lnTo>
                <a:cubicBezTo>
                  <a:pt x="101601" y="233204"/>
                  <a:pt x="402520" y="0"/>
                  <a:pt x="757906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1" name="MH_Other_7"/>
          <p:cNvSpPr/>
          <p:nvPr>
            <p:custDataLst>
              <p:tags r:id="rId10"/>
            </p:custDataLst>
          </p:nvPr>
        </p:nvSpPr>
        <p:spPr>
          <a:xfrm rot="8194362">
            <a:off x="6140951" y="1599010"/>
            <a:ext cx="1401141" cy="1401141"/>
          </a:xfrm>
          <a:custGeom>
            <a:avLst/>
            <a:gdLst>
              <a:gd name="connsiteX0" fmla="*/ 0 w 2232248"/>
              <a:gd name="connsiteY0" fmla="*/ 1116124 h 2232248"/>
              <a:gd name="connsiteX1" fmla="*/ 1116124 w 2232248"/>
              <a:gd name="connsiteY1" fmla="*/ 0 h 2232248"/>
              <a:gd name="connsiteX2" fmla="*/ 2232248 w 2232248"/>
              <a:gd name="connsiteY2" fmla="*/ 0 h 2232248"/>
              <a:gd name="connsiteX3" fmla="*/ 2232248 w 2232248"/>
              <a:gd name="connsiteY3" fmla="*/ 1116124 h 2232248"/>
              <a:gd name="connsiteX4" fmla="*/ 1116124 w 2232248"/>
              <a:gd name="connsiteY4" fmla="*/ 2232248 h 2232248"/>
              <a:gd name="connsiteX5" fmla="*/ 0 w 2232248"/>
              <a:gd name="connsiteY5" fmla="*/ 1116124 h 2232248"/>
              <a:gd name="connsiteX0-1" fmla="*/ 0 w 2232248"/>
              <a:gd name="connsiteY0-2" fmla="*/ 1116124 h 2232248"/>
              <a:gd name="connsiteX1-3" fmla="*/ 1116124 w 2232248"/>
              <a:gd name="connsiteY1-4" fmla="*/ 0 h 2232248"/>
              <a:gd name="connsiteX2-5" fmla="*/ 2232248 w 2232248"/>
              <a:gd name="connsiteY2-6" fmla="*/ 0 h 2232248"/>
              <a:gd name="connsiteX3-7" fmla="*/ 2232248 w 2232248"/>
              <a:gd name="connsiteY3-8" fmla="*/ 1116124 h 2232248"/>
              <a:gd name="connsiteX4-9" fmla="*/ 1116124 w 2232248"/>
              <a:gd name="connsiteY4-10" fmla="*/ 2232248 h 2232248"/>
              <a:gd name="connsiteX5-11" fmla="*/ 0 w 2232248"/>
              <a:gd name="connsiteY5-12" fmla="*/ 1116124 h 2232248"/>
              <a:gd name="connsiteX0-13" fmla="*/ 0 w 2232248"/>
              <a:gd name="connsiteY0-14" fmla="*/ 1116124 h 2232248"/>
              <a:gd name="connsiteX1-15" fmla="*/ 1116124 w 2232248"/>
              <a:gd name="connsiteY1-16" fmla="*/ 0 h 2232248"/>
              <a:gd name="connsiteX2-17" fmla="*/ 2215809 w 2232248"/>
              <a:gd name="connsiteY2-18" fmla="*/ 74373 h 2232248"/>
              <a:gd name="connsiteX3-19" fmla="*/ 2232248 w 2232248"/>
              <a:gd name="connsiteY3-20" fmla="*/ 1116124 h 2232248"/>
              <a:gd name="connsiteX4-21" fmla="*/ 1116124 w 2232248"/>
              <a:gd name="connsiteY4-22" fmla="*/ 2232248 h 2232248"/>
              <a:gd name="connsiteX5-23" fmla="*/ 0 w 2232248"/>
              <a:gd name="connsiteY5-24" fmla="*/ 1116124 h 2232248"/>
              <a:gd name="connsiteX0-25" fmla="*/ 0 w 2232248"/>
              <a:gd name="connsiteY0-26" fmla="*/ 1116124 h 2232248"/>
              <a:gd name="connsiteX1-27" fmla="*/ 1116124 w 2232248"/>
              <a:gd name="connsiteY1-28" fmla="*/ 0 h 2232248"/>
              <a:gd name="connsiteX2-29" fmla="*/ 2215809 w 2232248"/>
              <a:gd name="connsiteY2-30" fmla="*/ 74373 h 2232248"/>
              <a:gd name="connsiteX3-31" fmla="*/ 2232248 w 2232248"/>
              <a:gd name="connsiteY3-32" fmla="*/ 1116124 h 2232248"/>
              <a:gd name="connsiteX4-33" fmla="*/ 1116124 w 2232248"/>
              <a:gd name="connsiteY4-34" fmla="*/ 2232248 h 2232248"/>
              <a:gd name="connsiteX5-35" fmla="*/ 0 w 2232248"/>
              <a:gd name="connsiteY5-36" fmla="*/ 1116124 h 22322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32248" h="2232248">
                <a:moveTo>
                  <a:pt x="0" y="1116124"/>
                </a:moveTo>
                <a:cubicBezTo>
                  <a:pt x="0" y="499706"/>
                  <a:pt x="499706" y="0"/>
                  <a:pt x="1116124" y="0"/>
                </a:cubicBezTo>
                <a:lnTo>
                  <a:pt x="2215809" y="74373"/>
                </a:lnTo>
                <a:cubicBezTo>
                  <a:pt x="1363299" y="358937"/>
                  <a:pt x="2232248" y="744083"/>
                  <a:pt x="2232248" y="1116124"/>
                </a:cubicBezTo>
                <a:cubicBezTo>
                  <a:pt x="2232248" y="1732542"/>
                  <a:pt x="1732542" y="2232248"/>
                  <a:pt x="1116124" y="2232248"/>
                </a:cubicBezTo>
                <a:cubicBezTo>
                  <a:pt x="499706" y="2232248"/>
                  <a:pt x="0" y="1732542"/>
                  <a:pt x="0" y="111612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4"/>
          <p:cNvSpPr/>
          <p:nvPr>
            <p:custDataLst>
              <p:tags r:id="rId11"/>
            </p:custDataLst>
          </p:nvPr>
        </p:nvSpPr>
        <p:spPr>
          <a:xfrm>
            <a:off x="6254999" y="1670697"/>
            <a:ext cx="1174677" cy="117630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21600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5E5E5E"/>
                </a:solidFill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E5E5E"/>
                </a:solidFill>
                <a:ea typeface="微软雅黑" panose="020B0503020204020204" pitchFamily="34" charset="-122"/>
              </a:rPr>
              <a:t>XXX</a:t>
            </a:r>
            <a:endParaRPr lang="en-US" altLang="zh-CN" sz="1200" kern="0" dirty="0">
              <a:solidFill>
                <a:srgbClr val="5E5E5E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8"/>
          <p:cNvSpPr/>
          <p:nvPr>
            <p:custDataLst>
              <p:tags r:id="rId12"/>
            </p:custDataLst>
          </p:nvPr>
        </p:nvSpPr>
        <p:spPr>
          <a:xfrm>
            <a:off x="6281065" y="1670696"/>
            <a:ext cx="1120913" cy="410567"/>
          </a:xfrm>
          <a:custGeom>
            <a:avLst/>
            <a:gdLst/>
            <a:ahLst/>
            <a:cxnLst/>
            <a:rect l="l" t="t" r="r" b="b"/>
            <a:pathLst>
              <a:path w="1515812" h="554986">
                <a:moveTo>
                  <a:pt x="757906" y="0"/>
                </a:moveTo>
                <a:cubicBezTo>
                  <a:pt x="1113292" y="0"/>
                  <a:pt x="1414211" y="233204"/>
                  <a:pt x="1515812" y="554986"/>
                </a:cubicBezTo>
                <a:lnTo>
                  <a:pt x="0" y="554986"/>
                </a:lnTo>
                <a:cubicBezTo>
                  <a:pt x="101601" y="233204"/>
                  <a:pt x="402520" y="0"/>
                  <a:pt x="75790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4" name="TextBox 26"/>
          <p:cNvSpPr txBox="1"/>
          <p:nvPr/>
        </p:nvSpPr>
        <p:spPr>
          <a:xfrm>
            <a:off x="1647819" y="3322474"/>
            <a:ext cx="12839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3110685" y="3322474"/>
            <a:ext cx="12839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4682182" y="3307885"/>
            <a:ext cx="12839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6213661" y="3307885"/>
            <a:ext cx="12839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双击输入替换内容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D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19611561">
            <a:off x="141916" y="3679029"/>
            <a:ext cx="992312" cy="993632"/>
            <a:chOff x="4735774" y="1261182"/>
            <a:chExt cx="3273777" cy="3278131"/>
          </a:xfrm>
        </p:grpSpPr>
        <p:grpSp>
          <p:nvGrpSpPr>
            <p:cNvPr id="18" name="组合 17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2" name="组合 1"/>
          <p:cNvGrpSpPr/>
          <p:nvPr/>
        </p:nvGrpSpPr>
        <p:grpSpPr>
          <a:xfrm rot="19611561">
            <a:off x="132830" y="1067448"/>
            <a:ext cx="2669019" cy="2672569"/>
            <a:chOff x="4735774" y="1261182"/>
            <a:chExt cx="3273777" cy="3278131"/>
          </a:xfrm>
        </p:grpSpPr>
        <p:grpSp>
          <p:nvGrpSpPr>
            <p:cNvPr id="10" name="组合 9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7" name="矩形 6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grpSp>
        <p:nvGrpSpPr>
          <p:cNvPr id="12" name="组合 11"/>
          <p:cNvGrpSpPr/>
          <p:nvPr/>
        </p:nvGrpSpPr>
        <p:grpSpPr>
          <a:xfrm rot="19611561">
            <a:off x="1256932" y="45403"/>
            <a:ext cx="992312" cy="993632"/>
            <a:chOff x="4735774" y="1261182"/>
            <a:chExt cx="3273777" cy="3278131"/>
          </a:xfrm>
        </p:grpSpPr>
        <p:grpSp>
          <p:nvGrpSpPr>
            <p:cNvPr id="13" name="组合 12"/>
            <p:cNvGrpSpPr/>
            <p:nvPr/>
          </p:nvGrpSpPr>
          <p:grpSpPr>
            <a:xfrm>
              <a:off x="4735774" y="1261182"/>
              <a:ext cx="3273777" cy="3278131"/>
              <a:chOff x="4171069" y="797158"/>
              <a:chExt cx="3273777" cy="3278131"/>
            </a:xfrm>
            <a:effectLst>
              <a:outerShdw blurRad="444500" dist="342900" dir="8100000" algn="tr" rotWithShape="0">
                <a:prstClr val="black">
                  <a:alpha val="31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4171069" y="797158"/>
                <a:ext cx="3273777" cy="3278131"/>
              </a:xfrm>
              <a:prstGeom prst="rect">
                <a:avLst/>
              </a:prstGeom>
              <a:solidFill>
                <a:srgbClr val="B0D3CB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308679" y="905896"/>
                <a:ext cx="2995285" cy="3059289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47" y="1343967"/>
              <a:ext cx="3004622" cy="3085242"/>
            </a:xfrm>
            <a:prstGeom prst="rect">
              <a:avLst/>
            </a:prstGeom>
            <a:effectLst/>
          </p:spPr>
        </p:pic>
      </p:grpSp>
      <p:sp>
        <p:nvSpPr>
          <p:cNvPr id="22" name="文本框 21"/>
          <p:cNvSpPr txBox="1"/>
          <p:nvPr/>
        </p:nvSpPr>
        <p:spPr>
          <a:xfrm>
            <a:off x="4304226" y="2200702"/>
            <a:ext cx="3850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50689" y="1092706"/>
            <a:ext cx="507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2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2842" y="2291954"/>
            <a:ext cx="1329928" cy="1777603"/>
            <a:chOff x="2363789" y="3055938"/>
            <a:chExt cx="1773237" cy="2370137"/>
          </a:xfrm>
        </p:grpSpPr>
        <p:sp>
          <p:nvSpPr>
            <p:cNvPr id="3" name="MH_SubTitle_1"/>
            <p:cNvSpPr/>
            <p:nvPr>
              <p:custDataLst>
                <p:tags r:id="rId16"/>
              </p:custDataLst>
            </p:nvPr>
          </p:nvSpPr>
          <p:spPr>
            <a:xfrm>
              <a:off x="2363789" y="4538663"/>
              <a:ext cx="1773237" cy="887412"/>
            </a:xfrm>
            <a:custGeom>
              <a:avLst/>
              <a:gdLst/>
              <a:ahLst/>
              <a:cxnLst/>
              <a:rect l="l" t="t" r="r" b="b"/>
              <a:pathLst>
                <a:path w="3600400" h="1800200">
                  <a:moveTo>
                    <a:pt x="0" y="0"/>
                  </a:moveTo>
                  <a:lnTo>
                    <a:pt x="3600400" y="0"/>
                  </a:lnTo>
                  <a:cubicBezTo>
                    <a:pt x="3600400" y="994223"/>
                    <a:pt x="2794423" y="1800200"/>
                    <a:pt x="1800200" y="1800200"/>
                  </a:cubicBezTo>
                  <a:cubicBezTo>
                    <a:pt x="805977" y="1800200"/>
                    <a:pt x="0" y="99422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108000" bIns="189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双击输入替换内容</a:t>
              </a:r>
              <a:r>
                <a:rPr lang="en-US" altLang="zh-CN" sz="1200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XXX</a:t>
              </a:r>
              <a:endParaRPr lang="en-US" sz="1200" kern="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MH_Other_1"/>
            <p:cNvSpPr/>
            <p:nvPr>
              <p:custDataLst>
                <p:tags r:id="rId17"/>
              </p:custDataLst>
            </p:nvPr>
          </p:nvSpPr>
          <p:spPr>
            <a:xfrm>
              <a:off x="2416176" y="4538664"/>
              <a:ext cx="1666875" cy="833437"/>
            </a:xfrm>
            <a:custGeom>
              <a:avLst/>
              <a:gdLst>
                <a:gd name="connsiteX0" fmla="*/ 3384376 w 3475816"/>
                <a:gd name="connsiteY0" fmla="*/ 0 h 1692188"/>
                <a:gd name="connsiteX1" fmla="*/ 1692188 w 3475816"/>
                <a:gd name="connsiteY1" fmla="*/ 1692188 h 1692188"/>
                <a:gd name="connsiteX2" fmla="*/ 0 w 3475816"/>
                <a:gd name="connsiteY2" fmla="*/ 0 h 1692188"/>
                <a:gd name="connsiteX3" fmla="*/ 3475816 w 3475816"/>
                <a:gd name="connsiteY3" fmla="*/ 91440 h 1692188"/>
                <a:gd name="connsiteX0-1" fmla="*/ 3384376 w 3384376"/>
                <a:gd name="connsiteY0-2" fmla="*/ 0 h 1692188"/>
                <a:gd name="connsiteX1-3" fmla="*/ 1692188 w 3384376"/>
                <a:gd name="connsiteY1-4" fmla="*/ 1692188 h 1692188"/>
                <a:gd name="connsiteX2-5" fmla="*/ 0 w 3384376"/>
                <a:gd name="connsiteY2-6" fmla="*/ 0 h 1692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84376" h="1692188">
                  <a:moveTo>
                    <a:pt x="3384376" y="0"/>
                  </a:moveTo>
                  <a:cubicBezTo>
                    <a:pt x="3384376" y="934570"/>
                    <a:pt x="2626758" y="1692188"/>
                    <a:pt x="1692188" y="1692188"/>
                  </a:cubicBezTo>
                  <a:cubicBezTo>
                    <a:pt x="757618" y="1692188"/>
                    <a:pt x="0" y="93457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3181350" y="3652839"/>
              <a:ext cx="141288" cy="14128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noAutofit/>
            </a:bodyPr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6" name="MH_Other_3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3248026" y="3055938"/>
              <a:ext cx="4763" cy="5969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MH_Other_13"/>
            <p:cNvSpPr/>
            <p:nvPr>
              <p:custDataLst>
                <p:tags r:id="rId20"/>
              </p:custDataLst>
            </p:nvPr>
          </p:nvSpPr>
          <p:spPr>
            <a:xfrm>
              <a:off x="2414589" y="3708400"/>
              <a:ext cx="1665287" cy="833438"/>
            </a:xfrm>
            <a:custGeom>
              <a:avLst/>
              <a:gdLst>
                <a:gd name="connsiteX0" fmla="*/ 833242 w 1666484"/>
                <a:gd name="connsiteY0" fmla="*/ 0 h 833242"/>
                <a:gd name="connsiteX1" fmla="*/ 1666484 w 1666484"/>
                <a:gd name="connsiteY1" fmla="*/ 833242 h 833242"/>
                <a:gd name="connsiteX2" fmla="*/ 0 w 1666484"/>
                <a:gd name="connsiteY2" fmla="*/ 833242 h 833242"/>
                <a:gd name="connsiteX3" fmla="*/ 833242 w 1666484"/>
                <a:gd name="connsiteY3" fmla="*/ 0 h 8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484" h="833242">
                  <a:moveTo>
                    <a:pt x="833242" y="0"/>
                  </a:moveTo>
                  <a:cubicBezTo>
                    <a:pt x="1293429" y="0"/>
                    <a:pt x="1666484" y="373055"/>
                    <a:pt x="1666484" y="833242"/>
                  </a:cubicBezTo>
                  <a:lnTo>
                    <a:pt x="0" y="833242"/>
                  </a:lnTo>
                  <a:cubicBezTo>
                    <a:pt x="0" y="373055"/>
                    <a:pt x="373055" y="0"/>
                    <a:pt x="833242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ysDot"/>
            </a:ln>
            <a:effectLst/>
          </p:spPr>
          <p:txBody>
            <a:bodyPr tIns="135000" anchor="ctr" anchorCtr="1"/>
            <a:lstStyle/>
            <a:p>
              <a:pPr algn="ctr">
                <a:defRPr/>
              </a:pPr>
              <a:r>
                <a:rPr lang="en-US" altLang="zh-CN" sz="1200" b="1" kern="0" dirty="0">
                  <a:ln w="18415" cmpd="sng">
                    <a:noFill/>
                    <a:prstDash val="solid"/>
                  </a:ln>
                  <a:solidFill>
                    <a:srgbClr val="2DC0D2"/>
                  </a:solidFill>
                  <a:latin typeface="Bell MT" panose="02020503060305020303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NO.1</a:t>
              </a:r>
              <a:endParaRPr lang="zh-CN" altLang="en-US" sz="1200" b="1" kern="0" dirty="0">
                <a:ln w="18415" cmpd="sng">
                  <a:noFill/>
                  <a:prstDash val="solid"/>
                </a:ln>
                <a:solidFill>
                  <a:srgbClr val="2DC0D2"/>
                </a:solidFill>
                <a:latin typeface="Bell MT" panose="02020503060305020303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3973" y="2291954"/>
            <a:ext cx="1329928" cy="1777603"/>
            <a:chOff x="4271964" y="3055938"/>
            <a:chExt cx="1773237" cy="2370137"/>
          </a:xfrm>
        </p:grpSpPr>
        <p:sp>
          <p:nvSpPr>
            <p:cNvPr id="9" name="MH_SubTitle_2"/>
            <p:cNvSpPr/>
            <p:nvPr>
              <p:custDataLst>
                <p:tags r:id="rId11"/>
              </p:custDataLst>
            </p:nvPr>
          </p:nvSpPr>
          <p:spPr>
            <a:xfrm>
              <a:off x="4271964" y="4538663"/>
              <a:ext cx="1773237" cy="887412"/>
            </a:xfrm>
            <a:custGeom>
              <a:avLst/>
              <a:gdLst/>
              <a:ahLst/>
              <a:cxnLst/>
              <a:rect l="l" t="t" r="r" b="b"/>
              <a:pathLst>
                <a:path w="3600400" h="1800200">
                  <a:moveTo>
                    <a:pt x="0" y="0"/>
                  </a:moveTo>
                  <a:lnTo>
                    <a:pt x="3600400" y="0"/>
                  </a:lnTo>
                  <a:cubicBezTo>
                    <a:pt x="3600400" y="994223"/>
                    <a:pt x="2794423" y="1800200"/>
                    <a:pt x="1800200" y="1800200"/>
                  </a:cubicBezTo>
                  <a:cubicBezTo>
                    <a:pt x="805977" y="1800200"/>
                    <a:pt x="0" y="9942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108000" bIns="189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双击输入替换内容</a:t>
              </a:r>
              <a:r>
                <a:rPr lang="en-US" altLang="zh-CN" sz="1200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XXX</a:t>
              </a:r>
              <a:endParaRPr lang="en-US" sz="1200" kern="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MH_Other_4"/>
            <p:cNvSpPr/>
            <p:nvPr>
              <p:custDataLst>
                <p:tags r:id="rId12"/>
              </p:custDataLst>
            </p:nvPr>
          </p:nvSpPr>
          <p:spPr>
            <a:xfrm>
              <a:off x="4325939" y="4538664"/>
              <a:ext cx="1665287" cy="833437"/>
            </a:xfrm>
            <a:custGeom>
              <a:avLst/>
              <a:gdLst>
                <a:gd name="connsiteX0" fmla="*/ 3384376 w 3475816"/>
                <a:gd name="connsiteY0" fmla="*/ 0 h 1692188"/>
                <a:gd name="connsiteX1" fmla="*/ 1692188 w 3475816"/>
                <a:gd name="connsiteY1" fmla="*/ 1692188 h 1692188"/>
                <a:gd name="connsiteX2" fmla="*/ 0 w 3475816"/>
                <a:gd name="connsiteY2" fmla="*/ 0 h 1692188"/>
                <a:gd name="connsiteX3" fmla="*/ 3475816 w 3475816"/>
                <a:gd name="connsiteY3" fmla="*/ 91440 h 1692188"/>
                <a:gd name="connsiteX0-1" fmla="*/ 3384376 w 3384376"/>
                <a:gd name="connsiteY0-2" fmla="*/ 0 h 1692188"/>
                <a:gd name="connsiteX1-3" fmla="*/ 1692188 w 3384376"/>
                <a:gd name="connsiteY1-4" fmla="*/ 1692188 h 1692188"/>
                <a:gd name="connsiteX2-5" fmla="*/ 0 w 3384376"/>
                <a:gd name="connsiteY2-6" fmla="*/ 0 h 1692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84376" h="1692188">
                  <a:moveTo>
                    <a:pt x="3384376" y="0"/>
                  </a:moveTo>
                  <a:cubicBezTo>
                    <a:pt x="3384376" y="934570"/>
                    <a:pt x="2626758" y="1692188"/>
                    <a:pt x="1692188" y="1692188"/>
                  </a:cubicBezTo>
                  <a:cubicBezTo>
                    <a:pt x="757618" y="1692188"/>
                    <a:pt x="0" y="93457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FFFFFF"/>
              </a:solidFill>
              <a:prstDash val="sysDot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Other_5"/>
            <p:cNvSpPr/>
            <p:nvPr>
              <p:custDataLst>
                <p:tags r:id="rId13"/>
              </p:custDataLst>
            </p:nvPr>
          </p:nvSpPr>
          <p:spPr>
            <a:xfrm>
              <a:off x="5089526" y="3652839"/>
              <a:ext cx="142875" cy="14128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2" name="MH_Other_6"/>
            <p:cNvCxnSpPr/>
            <p:nvPr>
              <p:custDataLst>
                <p:tags r:id="rId14"/>
              </p:custDataLst>
            </p:nvPr>
          </p:nvCxnSpPr>
          <p:spPr>
            <a:xfrm flipH="1" flipV="1">
              <a:off x="5156201" y="3055938"/>
              <a:ext cx="4763" cy="5969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14"/>
            <p:cNvSpPr/>
            <p:nvPr>
              <p:custDataLst>
                <p:tags r:id="rId15"/>
              </p:custDataLst>
            </p:nvPr>
          </p:nvSpPr>
          <p:spPr>
            <a:xfrm>
              <a:off x="4325939" y="3708400"/>
              <a:ext cx="1665287" cy="833438"/>
            </a:xfrm>
            <a:custGeom>
              <a:avLst/>
              <a:gdLst>
                <a:gd name="connsiteX0" fmla="*/ 833242 w 1666484"/>
                <a:gd name="connsiteY0" fmla="*/ 0 h 833242"/>
                <a:gd name="connsiteX1" fmla="*/ 1666484 w 1666484"/>
                <a:gd name="connsiteY1" fmla="*/ 833242 h 833242"/>
                <a:gd name="connsiteX2" fmla="*/ 0 w 1666484"/>
                <a:gd name="connsiteY2" fmla="*/ 833242 h 833242"/>
                <a:gd name="connsiteX3" fmla="*/ 833242 w 1666484"/>
                <a:gd name="connsiteY3" fmla="*/ 0 h 8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484" h="833242">
                  <a:moveTo>
                    <a:pt x="833242" y="0"/>
                  </a:moveTo>
                  <a:cubicBezTo>
                    <a:pt x="1293429" y="0"/>
                    <a:pt x="1666484" y="373055"/>
                    <a:pt x="1666484" y="833242"/>
                  </a:cubicBezTo>
                  <a:lnTo>
                    <a:pt x="0" y="833242"/>
                  </a:lnTo>
                  <a:cubicBezTo>
                    <a:pt x="0" y="373055"/>
                    <a:pt x="373055" y="0"/>
                    <a:pt x="833242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2"/>
              </a:solidFill>
              <a:prstDash val="sysDot"/>
            </a:ln>
            <a:effectLst/>
          </p:spPr>
          <p:txBody>
            <a:bodyPr tIns="135000" anchor="ctr" anchorCtr="1"/>
            <a:lstStyle/>
            <a:p>
              <a:pPr algn="ctr">
                <a:defRPr/>
              </a:pPr>
              <a:r>
                <a:rPr lang="en-US" altLang="zh-CN" sz="1200" b="1" kern="0" dirty="0">
                  <a:ln w="18415" cmpd="sng">
                    <a:noFill/>
                    <a:prstDash val="solid"/>
                  </a:ln>
                  <a:solidFill>
                    <a:srgbClr val="F3702C"/>
                  </a:solidFill>
                  <a:latin typeface="Bell MT" panose="02020503060305020303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NO.2</a:t>
              </a:r>
              <a:endParaRPr lang="zh-CN" altLang="en-US" sz="1200" b="1" kern="0" dirty="0">
                <a:ln w="18415" cmpd="sng">
                  <a:noFill/>
                  <a:prstDash val="solid"/>
                </a:ln>
                <a:solidFill>
                  <a:srgbClr val="F3702C"/>
                </a:solidFill>
                <a:latin typeface="Bell MT" panose="02020503060305020303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35105" y="2291954"/>
            <a:ext cx="1329928" cy="1777603"/>
            <a:chOff x="6180139" y="3055938"/>
            <a:chExt cx="1773237" cy="2370137"/>
          </a:xfrm>
        </p:grpSpPr>
        <p:sp>
          <p:nvSpPr>
            <p:cNvPr id="15" name="MH_SubTitle_3"/>
            <p:cNvSpPr/>
            <p:nvPr>
              <p:custDataLst>
                <p:tags r:id="rId6"/>
              </p:custDataLst>
            </p:nvPr>
          </p:nvSpPr>
          <p:spPr>
            <a:xfrm>
              <a:off x="6180139" y="4538663"/>
              <a:ext cx="1773237" cy="887412"/>
            </a:xfrm>
            <a:custGeom>
              <a:avLst/>
              <a:gdLst/>
              <a:ahLst/>
              <a:cxnLst/>
              <a:rect l="l" t="t" r="r" b="b"/>
              <a:pathLst>
                <a:path w="3600400" h="1800200">
                  <a:moveTo>
                    <a:pt x="0" y="0"/>
                  </a:moveTo>
                  <a:lnTo>
                    <a:pt x="3600400" y="0"/>
                  </a:lnTo>
                  <a:cubicBezTo>
                    <a:pt x="3600400" y="994223"/>
                    <a:pt x="2794423" y="1800200"/>
                    <a:pt x="1800200" y="1800200"/>
                  </a:cubicBezTo>
                  <a:cubicBezTo>
                    <a:pt x="805977" y="1800200"/>
                    <a:pt x="0" y="99422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108000" bIns="189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kern="0">
                  <a:solidFill>
                    <a:sysClr val="window" lastClr="FFFFFF"/>
                  </a:solidFill>
                  <a:ea typeface="微软雅黑" panose="020B0503020204020204" pitchFamily="34" charset="-122"/>
                </a:rPr>
                <a:t>双击输入替换内容</a:t>
              </a:r>
              <a:r>
                <a:rPr lang="en-US" altLang="zh-CN" sz="1200" kern="0">
                  <a:solidFill>
                    <a:sysClr val="window" lastClr="FFFFFF"/>
                  </a:solidFill>
                  <a:ea typeface="微软雅黑" panose="020B0503020204020204" pitchFamily="34" charset="-122"/>
                </a:rPr>
                <a:t>XXX</a:t>
              </a:r>
              <a:endParaRPr lang="en-US" sz="1200" kern="0" dirty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234114" y="3055938"/>
              <a:ext cx="1665287" cy="2316163"/>
              <a:chOff x="6234114" y="3055938"/>
              <a:chExt cx="1665287" cy="2316163"/>
            </a:xfrm>
          </p:grpSpPr>
          <p:sp>
            <p:nvSpPr>
              <p:cNvPr id="17" name="MH_Other_7"/>
              <p:cNvSpPr/>
              <p:nvPr>
                <p:custDataLst>
                  <p:tags r:id="rId7"/>
                </p:custDataLst>
              </p:nvPr>
            </p:nvSpPr>
            <p:spPr>
              <a:xfrm>
                <a:off x="6234114" y="4538664"/>
                <a:ext cx="1665287" cy="833437"/>
              </a:xfrm>
              <a:custGeom>
                <a:avLst/>
                <a:gdLst>
                  <a:gd name="connsiteX0" fmla="*/ 3384376 w 3475816"/>
                  <a:gd name="connsiteY0" fmla="*/ 0 h 1692188"/>
                  <a:gd name="connsiteX1" fmla="*/ 1692188 w 3475816"/>
                  <a:gd name="connsiteY1" fmla="*/ 1692188 h 1692188"/>
                  <a:gd name="connsiteX2" fmla="*/ 0 w 3475816"/>
                  <a:gd name="connsiteY2" fmla="*/ 0 h 1692188"/>
                  <a:gd name="connsiteX3" fmla="*/ 3475816 w 3475816"/>
                  <a:gd name="connsiteY3" fmla="*/ 91440 h 1692188"/>
                  <a:gd name="connsiteX0-1" fmla="*/ 3384376 w 3384376"/>
                  <a:gd name="connsiteY0-2" fmla="*/ 0 h 1692188"/>
                  <a:gd name="connsiteX1-3" fmla="*/ 1692188 w 3384376"/>
                  <a:gd name="connsiteY1-4" fmla="*/ 1692188 h 1692188"/>
                  <a:gd name="connsiteX2-5" fmla="*/ 0 w 3384376"/>
                  <a:gd name="connsiteY2-6" fmla="*/ 0 h 1692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84376" h="1692188">
                    <a:moveTo>
                      <a:pt x="3384376" y="0"/>
                    </a:moveTo>
                    <a:cubicBezTo>
                      <a:pt x="3384376" y="934570"/>
                      <a:pt x="2626758" y="1692188"/>
                      <a:pt x="1692188" y="1692188"/>
                    </a:cubicBezTo>
                    <a:cubicBezTo>
                      <a:pt x="757618" y="1692188"/>
                      <a:pt x="0" y="934570"/>
                      <a:pt x="0" y="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" lastClr="FFFFFF"/>
                </a:solidFill>
                <a:prstDash val="sysDot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2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MH_Other_8"/>
              <p:cNvSpPr/>
              <p:nvPr>
                <p:custDataLst>
                  <p:tags r:id="rId8"/>
                </p:custDataLst>
              </p:nvPr>
            </p:nvSpPr>
            <p:spPr>
              <a:xfrm>
                <a:off x="6999289" y="3652839"/>
                <a:ext cx="141287" cy="141287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200" kern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MH_Other_9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7070726" y="3055938"/>
                <a:ext cx="3175" cy="59690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MH_Other_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234114" y="3708400"/>
                <a:ext cx="1665287" cy="833438"/>
              </a:xfrm>
              <a:custGeom>
                <a:avLst/>
                <a:gdLst>
                  <a:gd name="connsiteX0" fmla="*/ 833242 w 1666484"/>
                  <a:gd name="connsiteY0" fmla="*/ 0 h 833242"/>
                  <a:gd name="connsiteX1" fmla="*/ 1666484 w 1666484"/>
                  <a:gd name="connsiteY1" fmla="*/ 833242 h 833242"/>
                  <a:gd name="connsiteX2" fmla="*/ 0 w 1666484"/>
                  <a:gd name="connsiteY2" fmla="*/ 833242 h 833242"/>
                  <a:gd name="connsiteX3" fmla="*/ 833242 w 1666484"/>
                  <a:gd name="connsiteY3" fmla="*/ 0 h 8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484" h="833242">
                    <a:moveTo>
                      <a:pt x="833242" y="0"/>
                    </a:moveTo>
                    <a:cubicBezTo>
                      <a:pt x="1293429" y="0"/>
                      <a:pt x="1666484" y="373055"/>
                      <a:pt x="1666484" y="833242"/>
                    </a:cubicBezTo>
                    <a:lnTo>
                      <a:pt x="0" y="833242"/>
                    </a:lnTo>
                    <a:cubicBezTo>
                      <a:pt x="0" y="373055"/>
                      <a:pt x="373055" y="0"/>
                      <a:pt x="833242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ysDot"/>
              </a:ln>
              <a:effectLst/>
            </p:spPr>
            <p:txBody>
              <a:bodyPr tIns="135000" anchor="ctr" anchorCtr="1"/>
              <a:lstStyle/>
              <a:p>
                <a:pPr algn="ctr">
                  <a:defRPr/>
                </a:pPr>
                <a:r>
                  <a:rPr lang="en-US" altLang="zh-CN" sz="1200" b="1" kern="0" dirty="0">
                    <a:ln w="18415" cmpd="sng">
                      <a:noFill/>
                      <a:prstDash val="solid"/>
                    </a:ln>
                    <a:solidFill>
                      <a:srgbClr val="E2C84C"/>
                    </a:solidFill>
                    <a:latin typeface="Bell MT" panose="02020503060305020303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NO.3</a:t>
                </a:r>
                <a:endParaRPr lang="zh-CN" altLang="en-US" sz="1200" b="1" kern="0" dirty="0">
                  <a:ln w="18415" cmpd="sng">
                    <a:noFill/>
                    <a:prstDash val="solid"/>
                  </a:ln>
                  <a:solidFill>
                    <a:srgbClr val="E2C84C"/>
                  </a:solidFill>
                  <a:latin typeface="Bell MT" panose="02020503060305020303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067425" y="2291954"/>
            <a:ext cx="1328738" cy="1777603"/>
            <a:chOff x="8089900" y="3055938"/>
            <a:chExt cx="1771650" cy="2370137"/>
          </a:xfrm>
        </p:grpSpPr>
        <p:sp>
          <p:nvSpPr>
            <p:cNvPr id="22" name="MH_SubTitle_4"/>
            <p:cNvSpPr/>
            <p:nvPr>
              <p:custDataLst>
                <p:tags r:id="rId1"/>
              </p:custDataLst>
            </p:nvPr>
          </p:nvSpPr>
          <p:spPr>
            <a:xfrm>
              <a:off x="8089900" y="4538663"/>
              <a:ext cx="1771650" cy="887412"/>
            </a:xfrm>
            <a:custGeom>
              <a:avLst/>
              <a:gdLst/>
              <a:ahLst/>
              <a:cxnLst/>
              <a:rect l="l" t="t" r="r" b="b"/>
              <a:pathLst>
                <a:path w="3600400" h="1800200">
                  <a:moveTo>
                    <a:pt x="0" y="0"/>
                  </a:moveTo>
                  <a:lnTo>
                    <a:pt x="3600400" y="0"/>
                  </a:lnTo>
                  <a:cubicBezTo>
                    <a:pt x="3600400" y="994223"/>
                    <a:pt x="2794423" y="1800200"/>
                    <a:pt x="1800200" y="1800200"/>
                  </a:cubicBezTo>
                  <a:cubicBezTo>
                    <a:pt x="805977" y="1800200"/>
                    <a:pt x="0" y="99422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108000" bIns="189000" anchor="ctr">
              <a:normAutofit/>
            </a:bodyPr>
            <a:lstStyle/>
            <a:p>
              <a:pPr algn="ctr">
                <a:defRPr/>
              </a:pPr>
              <a:r>
                <a:rPr lang="zh-CN" altLang="en-US" sz="1200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双击输入替换内容</a:t>
              </a:r>
              <a:r>
                <a:rPr lang="en-US" altLang="zh-CN" sz="1200" kern="0">
                  <a:solidFill>
                    <a:srgbClr val="FFFFFF"/>
                  </a:solidFill>
                  <a:ea typeface="微软雅黑" panose="020B0503020204020204" pitchFamily="34" charset="-122"/>
                </a:rPr>
                <a:t>XXX</a:t>
              </a:r>
              <a:endParaRPr lang="en-US" sz="1200" kern="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MH_Other_10"/>
            <p:cNvSpPr/>
            <p:nvPr>
              <p:custDataLst>
                <p:tags r:id="rId2"/>
              </p:custDataLst>
            </p:nvPr>
          </p:nvSpPr>
          <p:spPr>
            <a:xfrm>
              <a:off x="8142289" y="4538664"/>
              <a:ext cx="1666875" cy="833437"/>
            </a:xfrm>
            <a:custGeom>
              <a:avLst/>
              <a:gdLst>
                <a:gd name="connsiteX0" fmla="*/ 3384376 w 3475816"/>
                <a:gd name="connsiteY0" fmla="*/ 0 h 1692188"/>
                <a:gd name="connsiteX1" fmla="*/ 1692188 w 3475816"/>
                <a:gd name="connsiteY1" fmla="*/ 1692188 h 1692188"/>
                <a:gd name="connsiteX2" fmla="*/ 0 w 3475816"/>
                <a:gd name="connsiteY2" fmla="*/ 0 h 1692188"/>
                <a:gd name="connsiteX3" fmla="*/ 3475816 w 3475816"/>
                <a:gd name="connsiteY3" fmla="*/ 91440 h 1692188"/>
                <a:gd name="connsiteX0-1" fmla="*/ 3384376 w 3384376"/>
                <a:gd name="connsiteY0-2" fmla="*/ 0 h 1692188"/>
                <a:gd name="connsiteX1-3" fmla="*/ 1692188 w 3384376"/>
                <a:gd name="connsiteY1-4" fmla="*/ 1692188 h 1692188"/>
                <a:gd name="connsiteX2-5" fmla="*/ 0 w 3384376"/>
                <a:gd name="connsiteY2-6" fmla="*/ 0 h 1692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84376" h="1692188">
                  <a:moveTo>
                    <a:pt x="3384376" y="0"/>
                  </a:moveTo>
                  <a:cubicBezTo>
                    <a:pt x="3384376" y="934570"/>
                    <a:pt x="2626758" y="1692188"/>
                    <a:pt x="1692188" y="1692188"/>
                  </a:cubicBezTo>
                  <a:cubicBezTo>
                    <a:pt x="757618" y="1692188"/>
                    <a:pt x="0" y="93457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11"/>
            <p:cNvSpPr/>
            <p:nvPr>
              <p:custDataLst>
                <p:tags r:id="rId3"/>
              </p:custDataLst>
            </p:nvPr>
          </p:nvSpPr>
          <p:spPr>
            <a:xfrm>
              <a:off x="8907464" y="3652839"/>
              <a:ext cx="141287" cy="14128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00" kern="0">
                <a:solidFill>
                  <a:sysClr val="window" lastClr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5" name="MH_Other_12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8978901" y="3055938"/>
              <a:ext cx="4763" cy="5969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MH_Other_16"/>
            <p:cNvSpPr/>
            <p:nvPr>
              <p:custDataLst>
                <p:tags r:id="rId5"/>
              </p:custDataLst>
            </p:nvPr>
          </p:nvSpPr>
          <p:spPr>
            <a:xfrm>
              <a:off x="8142289" y="3708400"/>
              <a:ext cx="1666875" cy="833438"/>
            </a:xfrm>
            <a:custGeom>
              <a:avLst/>
              <a:gdLst>
                <a:gd name="connsiteX0" fmla="*/ 833242 w 1666484"/>
                <a:gd name="connsiteY0" fmla="*/ 0 h 833242"/>
                <a:gd name="connsiteX1" fmla="*/ 1666484 w 1666484"/>
                <a:gd name="connsiteY1" fmla="*/ 833242 h 833242"/>
                <a:gd name="connsiteX2" fmla="*/ 0 w 1666484"/>
                <a:gd name="connsiteY2" fmla="*/ 833242 h 833242"/>
                <a:gd name="connsiteX3" fmla="*/ 833242 w 1666484"/>
                <a:gd name="connsiteY3" fmla="*/ 0 h 8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484" h="833242">
                  <a:moveTo>
                    <a:pt x="833242" y="0"/>
                  </a:moveTo>
                  <a:cubicBezTo>
                    <a:pt x="1293429" y="0"/>
                    <a:pt x="1666484" y="373055"/>
                    <a:pt x="1666484" y="833242"/>
                  </a:cubicBezTo>
                  <a:lnTo>
                    <a:pt x="0" y="833242"/>
                  </a:lnTo>
                  <a:cubicBezTo>
                    <a:pt x="0" y="373055"/>
                    <a:pt x="373055" y="0"/>
                    <a:pt x="833242" y="0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chemeClr val="accent4"/>
              </a:solidFill>
              <a:prstDash val="sysDot"/>
            </a:ln>
            <a:effectLst/>
          </p:spPr>
          <p:txBody>
            <a:bodyPr tIns="135000" anchor="ctr" anchorCtr="1"/>
            <a:lstStyle/>
            <a:p>
              <a:pPr algn="ctr">
                <a:defRPr/>
              </a:pPr>
              <a:r>
                <a:rPr lang="en-US" altLang="zh-CN" sz="1200" b="1" kern="0" dirty="0">
                  <a:ln w="18415" cmpd="sng">
                    <a:noFill/>
                    <a:prstDash val="solid"/>
                  </a:ln>
                  <a:solidFill>
                    <a:srgbClr val="2DC0D2"/>
                  </a:solidFill>
                  <a:latin typeface="Bell MT" panose="02020503060305020303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NO.4</a:t>
              </a:r>
              <a:endParaRPr lang="zh-CN" altLang="en-US" sz="1200" b="1" kern="0" dirty="0">
                <a:ln w="18415" cmpd="sng">
                  <a:noFill/>
                  <a:prstDash val="solid"/>
                </a:ln>
                <a:solidFill>
                  <a:srgbClr val="2DC0D2"/>
                </a:solidFill>
                <a:latin typeface="Bell MT" panose="02020503060305020303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755579" y="1410385"/>
            <a:ext cx="640097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双击输入替换内容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5919" y="407692"/>
            <a:ext cx="206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519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Isosceles Triangle 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5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SubTitle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1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Straight Connector 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03"/>
  <p:tag name="MH_LIBRARY" val="GRAPHIC"/>
  <p:tag name="MH_TYPE" val="Other"/>
  <p:tag name="MH_ORDER" val="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2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2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314"/>
  <p:tag name="MH_LIBRARY" val="GRAPHIC"/>
  <p:tag name="MH_TYPE" val="Other"/>
  <p:tag name="MH_ORDER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0595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Straight Connector 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SubTitle"/>
  <p:tag name="MH_ORDER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SubTitle"/>
  <p:tag name="MH_ORDER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SubTitle"/>
  <p:tag name="MH_ORDER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Other"/>
  <p:tag name="MH_ORDER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6211054"/>
  <p:tag name="MH_LIBRARY" val="GRAPHIC"/>
  <p:tag name="MH_TYPE" val="SubTitle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4811"/>
  <p:tag name="MH_LIBRARY" val="GRAPHIC"/>
  <p:tag name="MH_TYPE" val="Other"/>
  <p:tag name="MH_ORDER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Other"/>
  <p:tag name="MH_ORDER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SubTitle"/>
  <p:tag name="MH_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Other"/>
  <p:tag name="MH_ORDER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SubTitle"/>
  <p:tag name="MH_ORDER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Other"/>
  <p:tag name="MH_ORDER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SubTitle"/>
  <p:tag name="MH_ORDER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7115122"/>
  <p:tag name="MH_LIBRARY" val="GRAPHIC"/>
  <p:tag name="MH_TYPE" val="SubTitle"/>
  <p:tag name="MH_ORDER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SubTitle"/>
  <p:tag name="MH_ORDE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4158"/>
  <p:tag name="MH_LIBRARY" val="GRAPHIC"/>
  <p:tag name="MH_TYPE" val="Other"/>
  <p:tag name="MH_ORDER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Isosceles Triangle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SubTitle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3152026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Straight Connector 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SubTitle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Straight Connector 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3931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17"/>
  <p:tag name="MH_LIBRARY" val="GRAPHIC"/>
  <p:tag name="MH_TYPE" val="Other"/>
  <p:tag name="MH_ORDER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Straight Connector 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1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文本框 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2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0204209"/>
  <p:tag name="MH_LIBRARY" val="GRAPHIC"/>
  <p:tag name="MH_ORDER" val="Straight Connector 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3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4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8231354"/>
  <p:tag name="MH_LIBRARY" val="GRAPHIC"/>
  <p:tag name="MH_TYPE" val="Other"/>
  <p:tag name="MH_ORDER" val="50"/>
</p:tagLst>
</file>

<file path=ppt/theme/theme1.xml><?xml version="1.0" encoding="utf-8"?>
<a:theme xmlns:a="http://schemas.openxmlformats.org/drawingml/2006/main" name="Office 主题">
  <a:themeElements>
    <a:clrScheme name="自定义 1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9182"/>
      </a:accent1>
      <a:accent2>
        <a:srgbClr val="F55C56"/>
      </a:accent2>
      <a:accent3>
        <a:srgbClr val="519182"/>
      </a:accent3>
      <a:accent4>
        <a:srgbClr val="F55C56"/>
      </a:accent4>
      <a:accent5>
        <a:srgbClr val="519182"/>
      </a:accent5>
      <a:accent6>
        <a:srgbClr val="F55C56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1067</Words>
  <Application>Microsoft Office PowerPoint</Application>
  <PresentationFormat>全屏显示(16:9)</PresentationFormat>
  <Paragraphs>193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Gill Sans</vt:lpstr>
      <vt:lpstr>Lato Hairline</vt:lpstr>
      <vt:lpstr>Lato Light</vt:lpstr>
      <vt:lpstr>Lato Regular</vt:lpstr>
      <vt:lpstr>微软雅黑</vt:lpstr>
      <vt:lpstr>Arial</vt:lpstr>
      <vt:lpstr>Arial Black</vt:lpstr>
      <vt:lpstr>Arial Rounded MT Bold</vt:lpstr>
      <vt:lpstr>Bell MT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wwen wang</dc:creator>
  <cp:lastModifiedBy>天 下</cp:lastModifiedBy>
  <cp:revision>20</cp:revision>
  <dcterms:created xsi:type="dcterms:W3CDTF">2017-07-10T12:03:00Z</dcterms:created>
  <dcterms:modified xsi:type="dcterms:W3CDTF">2021-01-05T11:24:53Z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