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9" r:id="rId3"/>
    <p:sldId id="262" r:id="rId4"/>
    <p:sldId id="272" r:id="rId5"/>
    <p:sldId id="257" r:id="rId6"/>
    <p:sldId id="269" r:id="rId7"/>
    <p:sldId id="270" r:id="rId8"/>
    <p:sldId id="273" r:id="rId9"/>
    <p:sldId id="263" r:id="rId10"/>
    <p:sldId id="277" r:id="rId11"/>
    <p:sldId id="271" r:id="rId12"/>
    <p:sldId id="274" r:id="rId13"/>
    <p:sldId id="275" r:id="rId14"/>
    <p:sldId id="264" r:id="rId15"/>
    <p:sldId id="276" r:id="rId16"/>
    <p:sldId id="268" r:id="rId17"/>
    <p:sldId id="287" r:id="rId18"/>
    <p:sldId id="288" r:id="rId19"/>
    <p:sldId id="289" r:id="rId20"/>
    <p:sldId id="265" r:id="rId21"/>
    <p:sldId id="290" r:id="rId22"/>
    <p:sldId id="292" r:id="rId23"/>
    <p:sldId id="291" r:id="rId24"/>
    <p:sldId id="286" r:id="rId25"/>
    <p:sldId id="258" r:id="rId26"/>
    <p:sldId id="293" r:id="rId2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EA3AE"/>
    <a:srgbClr val="D5B2BB"/>
    <a:srgbClr val="DAADBB"/>
    <a:srgbClr val="A7BAC6"/>
    <a:srgbClr val="6D6F6E"/>
    <a:srgbClr val="C3C9C8"/>
    <a:srgbClr val="C1CCCA"/>
    <a:srgbClr val="E3E8E7"/>
    <a:srgbClr val="5D5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F649E-C206-418D-96FA-EDB940F250E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980FA-FED7-4595-AF88-B7DFA2AC35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980FA-FED7-4595-AF88-B7DFA2AC352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980FA-FED7-4595-AF88-B7DFA2AC352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980FA-FED7-4595-AF88-B7DFA2AC352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980FA-FED7-4595-AF88-B7DFA2AC352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980FA-FED7-4595-AF88-B7DFA2AC352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980FA-FED7-4595-AF88-B7DFA2AC352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980FA-FED7-4595-AF88-B7DFA2AC352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980FA-FED7-4595-AF88-B7DFA2AC352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980FA-FED7-4595-AF88-B7DFA2AC352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980FA-FED7-4595-AF88-B7DFA2AC352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980FA-FED7-4595-AF88-B7DFA2AC352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980FA-FED7-4595-AF88-B7DFA2AC352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980FA-FED7-4595-AF88-B7DFA2AC352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980FA-FED7-4595-AF88-B7DFA2AC352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980FA-FED7-4595-AF88-B7DFA2AC352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980FA-FED7-4595-AF88-B7DFA2AC352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980FA-FED7-4595-AF88-B7DFA2AC352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980FA-FED7-4595-AF88-B7DFA2AC352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980FA-FED7-4595-AF88-B7DFA2AC3523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980FA-FED7-4595-AF88-B7DFA2AC352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980FA-FED7-4595-AF88-B7DFA2AC352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980FA-FED7-4595-AF88-B7DFA2AC352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980FA-FED7-4595-AF88-B7DFA2AC352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980FA-FED7-4595-AF88-B7DFA2AC352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980FA-FED7-4595-AF88-B7DFA2AC352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980FA-FED7-4595-AF88-B7DFA2AC352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.pn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3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燕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020175" y="1083310"/>
            <a:ext cx="1667510" cy="10407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3382010" y="3016885"/>
            <a:ext cx="56267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A18A79"/>
                </a:solidFill>
                <a:latin typeface="+mj-lt"/>
              </a:rPr>
              <a:t>适用于教师说课、信息化教学等</a:t>
            </a:r>
            <a:endParaRPr lang="en-US" altLang="zh-CN" sz="2000" dirty="0">
              <a:solidFill>
                <a:srgbClr val="A18A79"/>
              </a:solidFill>
              <a:latin typeface="+mj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52304" y="3679477"/>
            <a:ext cx="18861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华文楷体" panose="02010600040101010101" charset="-122"/>
                <a:ea typeface="华文楷体" panose="02010600040101010101" charset="-122"/>
              </a:rPr>
              <a:t>汇报人：</a:t>
            </a:r>
            <a:r>
              <a:rPr lang="en-US" altLang="zh-CN">
                <a:latin typeface="华文楷体" panose="02010600040101010101" charset="-122"/>
                <a:ea typeface="华文楷体" panose="02010600040101010101" charset="-122"/>
              </a:rPr>
              <a:t>xiazaii</a:t>
            </a:r>
            <a:endParaRPr lang="zh-CN" altLang="en-US" dirty="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303520" y="3692525"/>
            <a:ext cx="1635760" cy="344805"/>
          </a:xfrm>
          <a:prstGeom prst="roundRect">
            <a:avLst>
              <a:gd name="adj" fmla="val 30386"/>
            </a:avLst>
          </a:prstGeom>
          <a:noFill/>
          <a:ln w="9525">
            <a:solidFill>
              <a:srgbClr val="464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燕子花花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635" y="-10795"/>
            <a:ext cx="3754755" cy="54965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 descr="花花燕子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973820" y="2286635"/>
            <a:ext cx="3220085" cy="45808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2705735" y="2050415"/>
            <a:ext cx="707898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charset="-122"/>
                <a:ea typeface="华文仿宋" panose="02010600040101010101" charset="-122"/>
              </a:rPr>
              <a:t>淡雅中国风</a:t>
            </a:r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charset="-122"/>
                <a:ea typeface="华文仿宋" panose="02010600040101010101" charset="-122"/>
              </a:rPr>
              <a:t>教师说课</a:t>
            </a:r>
            <a:r>
              <a:rPr lang="zh-CN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charset="-122"/>
                <a:ea typeface="华文仿宋" panose="02010600040101010101" charset="-122"/>
              </a:rPr>
              <a:t>模板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265420" y="4244975"/>
            <a:ext cx="16979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A18A79"/>
                </a:solidFill>
              </a:rPr>
              <a:t>XX</a:t>
            </a:r>
            <a:r>
              <a:rPr lang="zh-CN" altLang="en-US" dirty="0">
                <a:solidFill>
                  <a:srgbClr val="A18A79"/>
                </a:solidFill>
              </a:rPr>
              <a:t>年</a:t>
            </a:r>
            <a:r>
              <a:rPr lang="en-US" altLang="zh-CN" dirty="0">
                <a:solidFill>
                  <a:srgbClr val="A18A79"/>
                </a:solidFill>
              </a:rPr>
              <a:t>XX</a:t>
            </a:r>
            <a:r>
              <a:rPr lang="zh-CN" altLang="en-US" dirty="0">
                <a:solidFill>
                  <a:srgbClr val="A18A79"/>
                </a:solidFill>
              </a:rPr>
              <a:t>月</a:t>
            </a:r>
            <a:endParaRPr lang="en-US" altLang="zh-CN" dirty="0">
              <a:solidFill>
                <a:srgbClr val="A18A79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370830" y="2882900"/>
            <a:ext cx="1529080" cy="0"/>
            <a:chOff x="8458" y="4540"/>
            <a:chExt cx="2408" cy="0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8458" y="4540"/>
              <a:ext cx="803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/>
          </p:nvCxnSpPr>
          <p:spPr>
            <a:xfrm>
              <a:off x="9261" y="4540"/>
              <a:ext cx="803" cy="0"/>
            </a:xfrm>
            <a:prstGeom prst="line">
              <a:avLst/>
            </a:prstGeom>
            <a:ln w="25400">
              <a:solidFill>
                <a:srgbClr val="8EA3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10064" y="4540"/>
              <a:ext cx="803" cy="0"/>
            </a:xfrm>
            <a:prstGeom prst="line">
              <a:avLst/>
            </a:prstGeom>
            <a:ln w="25400">
              <a:solidFill>
                <a:srgbClr val="E9C3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8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燕子花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34925" y="-17780"/>
            <a:ext cx="5126355" cy="7504430"/>
          </a:xfrm>
          <a:prstGeom prst="rect">
            <a:avLst/>
          </a:prstGeom>
        </p:spPr>
      </p:pic>
      <p:pic>
        <p:nvPicPr>
          <p:cNvPr id="7" name="图片 6" descr="花花燕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35165" y="-489585"/>
            <a:ext cx="5154930" cy="733361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 flipH="1">
            <a:off x="1595120" y="925195"/>
            <a:ext cx="4467225" cy="2466340"/>
          </a:xfrm>
          <a:prstGeom prst="rect">
            <a:avLst/>
          </a:prstGeom>
          <a:solidFill>
            <a:srgbClr val="8EA3AE">
              <a:alpha val="9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flipV="1">
            <a:off x="6137910" y="3459480"/>
            <a:ext cx="4467225" cy="2466340"/>
          </a:xfrm>
          <a:prstGeom prst="rect">
            <a:avLst/>
          </a:prstGeom>
          <a:solidFill>
            <a:srgbClr val="8EA3AE">
              <a:alpha val="9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122670" y="925195"/>
            <a:ext cx="4467225" cy="2466340"/>
          </a:xfrm>
          <a:prstGeom prst="rect">
            <a:avLst/>
          </a:prstGeom>
          <a:solidFill>
            <a:srgbClr val="F4F7F6">
              <a:alpha val="88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 flipH="1" flipV="1">
            <a:off x="1595120" y="3459480"/>
            <a:ext cx="4467225" cy="2466340"/>
          </a:xfrm>
          <a:prstGeom prst="rect">
            <a:avLst/>
          </a:prstGeom>
          <a:solidFill>
            <a:srgbClr val="F4F7F6">
              <a:alpha val="88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0" name="领带"/>
          <p:cNvSpPr/>
          <p:nvPr/>
        </p:nvSpPr>
        <p:spPr bwMode="auto">
          <a:xfrm>
            <a:off x="1974215" y="1095375"/>
            <a:ext cx="290195" cy="566420"/>
          </a:xfrm>
          <a:custGeom>
            <a:avLst/>
            <a:gdLst>
              <a:gd name="T0" fmla="*/ 815953 w 3389"/>
              <a:gd name="T1" fmla="*/ 142499 h 6457"/>
              <a:gd name="T2" fmla="*/ 812410 w 3389"/>
              <a:gd name="T3" fmla="*/ 151940 h 6457"/>
              <a:gd name="T4" fmla="*/ 800897 w 3389"/>
              <a:gd name="T5" fmla="*/ 179082 h 6457"/>
              <a:gd name="T6" fmla="*/ 783185 w 3389"/>
              <a:gd name="T7" fmla="*/ 218911 h 6457"/>
              <a:gd name="T8" fmla="*/ 759568 w 3389"/>
              <a:gd name="T9" fmla="*/ 268476 h 6457"/>
              <a:gd name="T10" fmla="*/ 737723 w 3389"/>
              <a:gd name="T11" fmla="*/ 310075 h 6457"/>
              <a:gd name="T12" fmla="*/ 721191 w 3389"/>
              <a:gd name="T13" fmla="*/ 338693 h 6457"/>
              <a:gd name="T14" fmla="*/ 703479 w 3389"/>
              <a:gd name="T15" fmla="*/ 367901 h 6457"/>
              <a:gd name="T16" fmla="*/ 684881 w 3389"/>
              <a:gd name="T17" fmla="*/ 396814 h 6457"/>
              <a:gd name="T18" fmla="*/ 665102 w 3389"/>
              <a:gd name="T19" fmla="*/ 425136 h 6457"/>
              <a:gd name="T20" fmla="*/ 643847 w 3389"/>
              <a:gd name="T21" fmla="*/ 452574 h 6457"/>
              <a:gd name="T22" fmla="*/ 621706 w 3389"/>
              <a:gd name="T23" fmla="*/ 478536 h 6457"/>
              <a:gd name="T24" fmla="*/ 1000457 w 3389"/>
              <a:gd name="T25" fmla="*/ 1407582 h 6457"/>
              <a:gd name="T26" fmla="*/ 0 w 3389"/>
              <a:gd name="T27" fmla="*/ 1407582 h 6457"/>
              <a:gd name="T28" fmla="*/ 388493 w 3389"/>
              <a:gd name="T29" fmla="*/ 499484 h 6457"/>
              <a:gd name="T30" fmla="*/ 365171 w 3389"/>
              <a:gd name="T31" fmla="*/ 473521 h 6457"/>
              <a:gd name="T32" fmla="*/ 343031 w 3389"/>
              <a:gd name="T33" fmla="*/ 445788 h 6457"/>
              <a:gd name="T34" fmla="*/ 321481 w 3389"/>
              <a:gd name="T35" fmla="*/ 416580 h 6457"/>
              <a:gd name="T36" fmla="*/ 301406 w 3389"/>
              <a:gd name="T37" fmla="*/ 386488 h 6457"/>
              <a:gd name="T38" fmla="*/ 282218 w 3389"/>
              <a:gd name="T39" fmla="*/ 355805 h 6457"/>
              <a:gd name="T40" fmla="*/ 264506 w 3389"/>
              <a:gd name="T41" fmla="*/ 325122 h 6457"/>
              <a:gd name="T42" fmla="*/ 247974 w 3389"/>
              <a:gd name="T43" fmla="*/ 294734 h 6457"/>
              <a:gd name="T44" fmla="*/ 219339 w 3389"/>
              <a:gd name="T45" fmla="*/ 238383 h 6457"/>
              <a:gd name="T46" fmla="*/ 197198 w 3389"/>
              <a:gd name="T47" fmla="*/ 189998 h 6457"/>
              <a:gd name="T48" fmla="*/ 181552 w 3389"/>
              <a:gd name="T49" fmla="*/ 153710 h 6457"/>
              <a:gd name="T50" fmla="*/ 172106 w 3389"/>
              <a:gd name="T51" fmla="*/ 130993 h 6457"/>
              <a:gd name="T52" fmla="*/ 175648 w 3389"/>
              <a:gd name="T53" fmla="*/ 127452 h 6457"/>
              <a:gd name="T54" fmla="*/ 192770 w 3389"/>
              <a:gd name="T55" fmla="*/ 112996 h 6457"/>
              <a:gd name="T56" fmla="*/ 211664 w 3389"/>
              <a:gd name="T57" fmla="*/ 97950 h 6457"/>
              <a:gd name="T58" fmla="*/ 236461 w 3389"/>
              <a:gd name="T59" fmla="*/ 80838 h 6457"/>
              <a:gd name="T60" fmla="*/ 266277 w 3389"/>
              <a:gd name="T61" fmla="*/ 62841 h 6457"/>
              <a:gd name="T62" fmla="*/ 301111 w 3389"/>
              <a:gd name="T63" fmla="*/ 44549 h 6457"/>
              <a:gd name="T64" fmla="*/ 320595 w 3389"/>
              <a:gd name="T65" fmla="*/ 36289 h 6457"/>
              <a:gd name="T66" fmla="*/ 340669 w 3389"/>
              <a:gd name="T67" fmla="*/ 28028 h 6457"/>
              <a:gd name="T68" fmla="*/ 362219 w 3389"/>
              <a:gd name="T69" fmla="*/ 20947 h 6457"/>
              <a:gd name="T70" fmla="*/ 384655 w 3389"/>
              <a:gd name="T71" fmla="*/ 14456 h 6457"/>
              <a:gd name="T72" fmla="*/ 408271 w 3389"/>
              <a:gd name="T73" fmla="*/ 8851 h 6457"/>
              <a:gd name="T74" fmla="*/ 432478 w 3389"/>
              <a:gd name="T75" fmla="*/ 4425 h 6457"/>
              <a:gd name="T76" fmla="*/ 457866 w 3389"/>
              <a:gd name="T77" fmla="*/ 1475 h 6457"/>
              <a:gd name="T78" fmla="*/ 483845 w 3389"/>
              <a:gd name="T79" fmla="*/ 0 h 6457"/>
              <a:gd name="T80" fmla="*/ 510708 w 3389"/>
              <a:gd name="T81" fmla="*/ 295 h 6457"/>
              <a:gd name="T82" fmla="*/ 538753 w 3389"/>
              <a:gd name="T83" fmla="*/ 2360 h 6457"/>
              <a:gd name="T84" fmla="*/ 567388 w 3389"/>
              <a:gd name="T85" fmla="*/ 6491 h 6457"/>
              <a:gd name="T86" fmla="*/ 596318 w 3389"/>
              <a:gd name="T87" fmla="*/ 12686 h 6457"/>
              <a:gd name="T88" fmla="*/ 626430 w 3389"/>
              <a:gd name="T89" fmla="*/ 20947 h 6457"/>
              <a:gd name="T90" fmla="*/ 656836 w 3389"/>
              <a:gd name="T91" fmla="*/ 31863 h 6457"/>
              <a:gd name="T92" fmla="*/ 687833 w 3389"/>
              <a:gd name="T93" fmla="*/ 45434 h 6457"/>
              <a:gd name="T94" fmla="*/ 719420 w 3389"/>
              <a:gd name="T95" fmla="*/ 61661 h 6457"/>
              <a:gd name="T96" fmla="*/ 751597 w 3389"/>
              <a:gd name="T97" fmla="*/ 80838 h 6457"/>
              <a:gd name="T98" fmla="*/ 784070 w 3389"/>
              <a:gd name="T99" fmla="*/ 103260 h 6457"/>
              <a:gd name="T100" fmla="*/ 817133 w 3389"/>
              <a:gd name="T101" fmla="*/ 128928 h 645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389" h="6457">
                <a:moveTo>
                  <a:pt x="2768" y="437"/>
                </a:moveTo>
                <a:lnTo>
                  <a:pt x="2764" y="483"/>
                </a:lnTo>
                <a:lnTo>
                  <a:pt x="2752" y="515"/>
                </a:lnTo>
                <a:lnTo>
                  <a:pt x="2735" y="555"/>
                </a:lnTo>
                <a:lnTo>
                  <a:pt x="2713" y="607"/>
                </a:lnTo>
                <a:lnTo>
                  <a:pt x="2687" y="669"/>
                </a:lnTo>
                <a:lnTo>
                  <a:pt x="2653" y="742"/>
                </a:lnTo>
                <a:lnTo>
                  <a:pt x="2615" y="823"/>
                </a:lnTo>
                <a:lnTo>
                  <a:pt x="2573" y="910"/>
                </a:lnTo>
                <a:lnTo>
                  <a:pt x="2524" y="1003"/>
                </a:lnTo>
                <a:lnTo>
                  <a:pt x="2499" y="1051"/>
                </a:lnTo>
                <a:lnTo>
                  <a:pt x="2471" y="1100"/>
                </a:lnTo>
                <a:lnTo>
                  <a:pt x="2443" y="1148"/>
                </a:lnTo>
                <a:lnTo>
                  <a:pt x="2414" y="1198"/>
                </a:lnTo>
                <a:lnTo>
                  <a:pt x="2383" y="1247"/>
                </a:lnTo>
                <a:lnTo>
                  <a:pt x="2352" y="1296"/>
                </a:lnTo>
                <a:lnTo>
                  <a:pt x="2320" y="1345"/>
                </a:lnTo>
                <a:lnTo>
                  <a:pt x="2286" y="1393"/>
                </a:lnTo>
                <a:lnTo>
                  <a:pt x="2253" y="1441"/>
                </a:lnTo>
                <a:lnTo>
                  <a:pt x="2217" y="1488"/>
                </a:lnTo>
                <a:lnTo>
                  <a:pt x="2181" y="1534"/>
                </a:lnTo>
                <a:lnTo>
                  <a:pt x="2144" y="1578"/>
                </a:lnTo>
                <a:lnTo>
                  <a:pt x="2106" y="1622"/>
                </a:lnTo>
                <a:lnTo>
                  <a:pt x="2067" y="1662"/>
                </a:lnTo>
                <a:lnTo>
                  <a:pt x="3389" y="4771"/>
                </a:lnTo>
                <a:lnTo>
                  <a:pt x="1695" y="6457"/>
                </a:lnTo>
                <a:lnTo>
                  <a:pt x="0" y="4771"/>
                </a:lnTo>
                <a:lnTo>
                  <a:pt x="1316" y="1693"/>
                </a:lnTo>
                <a:lnTo>
                  <a:pt x="1276" y="1650"/>
                </a:lnTo>
                <a:lnTo>
                  <a:pt x="1237" y="1605"/>
                </a:lnTo>
                <a:lnTo>
                  <a:pt x="1199" y="1558"/>
                </a:lnTo>
                <a:lnTo>
                  <a:pt x="1162" y="1511"/>
                </a:lnTo>
                <a:lnTo>
                  <a:pt x="1125" y="1463"/>
                </a:lnTo>
                <a:lnTo>
                  <a:pt x="1089" y="1412"/>
                </a:lnTo>
                <a:lnTo>
                  <a:pt x="1055" y="1361"/>
                </a:lnTo>
                <a:lnTo>
                  <a:pt x="1021" y="1310"/>
                </a:lnTo>
                <a:lnTo>
                  <a:pt x="988" y="1258"/>
                </a:lnTo>
                <a:lnTo>
                  <a:pt x="956" y="1206"/>
                </a:lnTo>
                <a:lnTo>
                  <a:pt x="925" y="1154"/>
                </a:lnTo>
                <a:lnTo>
                  <a:pt x="896" y="1102"/>
                </a:lnTo>
                <a:lnTo>
                  <a:pt x="868" y="1050"/>
                </a:lnTo>
                <a:lnTo>
                  <a:pt x="840" y="999"/>
                </a:lnTo>
                <a:lnTo>
                  <a:pt x="789" y="901"/>
                </a:lnTo>
                <a:lnTo>
                  <a:pt x="743" y="808"/>
                </a:lnTo>
                <a:lnTo>
                  <a:pt x="702" y="722"/>
                </a:lnTo>
                <a:lnTo>
                  <a:pt x="668" y="644"/>
                </a:lnTo>
                <a:lnTo>
                  <a:pt x="638" y="577"/>
                </a:lnTo>
                <a:lnTo>
                  <a:pt x="615" y="521"/>
                </a:lnTo>
                <a:lnTo>
                  <a:pt x="597" y="480"/>
                </a:lnTo>
                <a:lnTo>
                  <a:pt x="583" y="444"/>
                </a:lnTo>
                <a:lnTo>
                  <a:pt x="595" y="432"/>
                </a:lnTo>
                <a:lnTo>
                  <a:pt x="628" y="403"/>
                </a:lnTo>
                <a:lnTo>
                  <a:pt x="653" y="383"/>
                </a:lnTo>
                <a:lnTo>
                  <a:pt x="683" y="358"/>
                </a:lnTo>
                <a:lnTo>
                  <a:pt x="717" y="332"/>
                </a:lnTo>
                <a:lnTo>
                  <a:pt x="757" y="304"/>
                </a:lnTo>
                <a:lnTo>
                  <a:pt x="801" y="274"/>
                </a:lnTo>
                <a:lnTo>
                  <a:pt x="849" y="243"/>
                </a:lnTo>
                <a:lnTo>
                  <a:pt x="902" y="213"/>
                </a:lnTo>
                <a:lnTo>
                  <a:pt x="959" y="181"/>
                </a:lnTo>
                <a:lnTo>
                  <a:pt x="1020" y="151"/>
                </a:lnTo>
                <a:lnTo>
                  <a:pt x="1052" y="136"/>
                </a:lnTo>
                <a:lnTo>
                  <a:pt x="1086" y="123"/>
                </a:lnTo>
                <a:lnTo>
                  <a:pt x="1119" y="109"/>
                </a:lnTo>
                <a:lnTo>
                  <a:pt x="1154" y="95"/>
                </a:lnTo>
                <a:lnTo>
                  <a:pt x="1190" y="82"/>
                </a:lnTo>
                <a:lnTo>
                  <a:pt x="1227" y="71"/>
                </a:lnTo>
                <a:lnTo>
                  <a:pt x="1265" y="59"/>
                </a:lnTo>
                <a:lnTo>
                  <a:pt x="1303" y="49"/>
                </a:lnTo>
                <a:lnTo>
                  <a:pt x="1342" y="38"/>
                </a:lnTo>
                <a:lnTo>
                  <a:pt x="1383" y="30"/>
                </a:lnTo>
                <a:lnTo>
                  <a:pt x="1423" y="22"/>
                </a:lnTo>
                <a:lnTo>
                  <a:pt x="1465" y="15"/>
                </a:lnTo>
                <a:lnTo>
                  <a:pt x="1507" y="9"/>
                </a:lnTo>
                <a:lnTo>
                  <a:pt x="1551" y="5"/>
                </a:lnTo>
                <a:lnTo>
                  <a:pt x="1595" y="2"/>
                </a:lnTo>
                <a:lnTo>
                  <a:pt x="1639" y="0"/>
                </a:lnTo>
                <a:lnTo>
                  <a:pt x="1685" y="0"/>
                </a:lnTo>
                <a:lnTo>
                  <a:pt x="1730" y="1"/>
                </a:lnTo>
                <a:lnTo>
                  <a:pt x="1778" y="4"/>
                </a:lnTo>
                <a:lnTo>
                  <a:pt x="1825" y="8"/>
                </a:lnTo>
                <a:lnTo>
                  <a:pt x="1873" y="14"/>
                </a:lnTo>
                <a:lnTo>
                  <a:pt x="1922" y="22"/>
                </a:lnTo>
                <a:lnTo>
                  <a:pt x="1971" y="31"/>
                </a:lnTo>
                <a:lnTo>
                  <a:pt x="2020" y="43"/>
                </a:lnTo>
                <a:lnTo>
                  <a:pt x="2071" y="56"/>
                </a:lnTo>
                <a:lnTo>
                  <a:pt x="2122" y="71"/>
                </a:lnTo>
                <a:lnTo>
                  <a:pt x="2173" y="88"/>
                </a:lnTo>
                <a:lnTo>
                  <a:pt x="2225" y="108"/>
                </a:lnTo>
                <a:lnTo>
                  <a:pt x="2278" y="130"/>
                </a:lnTo>
                <a:lnTo>
                  <a:pt x="2330" y="154"/>
                </a:lnTo>
                <a:lnTo>
                  <a:pt x="2383" y="180"/>
                </a:lnTo>
                <a:lnTo>
                  <a:pt x="2437" y="209"/>
                </a:lnTo>
                <a:lnTo>
                  <a:pt x="2492" y="240"/>
                </a:lnTo>
                <a:lnTo>
                  <a:pt x="2546" y="274"/>
                </a:lnTo>
                <a:lnTo>
                  <a:pt x="2601" y="311"/>
                </a:lnTo>
                <a:lnTo>
                  <a:pt x="2656" y="350"/>
                </a:lnTo>
                <a:lnTo>
                  <a:pt x="2712" y="392"/>
                </a:lnTo>
                <a:lnTo>
                  <a:pt x="2768" y="437"/>
                </a:lnTo>
                <a:close/>
              </a:path>
            </a:pathLst>
          </a:custGeom>
          <a:noFill/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学士帽"/>
          <p:cNvSpPr/>
          <p:nvPr/>
        </p:nvSpPr>
        <p:spPr bwMode="auto">
          <a:xfrm>
            <a:off x="6301105" y="1156335"/>
            <a:ext cx="596900" cy="336550"/>
          </a:xfrm>
          <a:custGeom>
            <a:avLst/>
            <a:gdLst>
              <a:gd name="T0" fmla="*/ 1905000 w 6649"/>
              <a:gd name="T1" fmla="*/ 302090 h 3908"/>
              <a:gd name="T2" fmla="*/ 952357 w 6649"/>
              <a:gd name="T3" fmla="*/ 0 h 3908"/>
              <a:gd name="T4" fmla="*/ 0 w 6649"/>
              <a:gd name="T5" fmla="*/ 302090 h 3908"/>
              <a:gd name="T6" fmla="*/ 488785 w 6649"/>
              <a:gd name="T7" fmla="*/ 456861 h 3908"/>
              <a:gd name="T8" fmla="*/ 400540 w 6649"/>
              <a:gd name="T9" fmla="*/ 923753 h 3908"/>
              <a:gd name="T10" fmla="*/ 952357 w 6649"/>
              <a:gd name="T11" fmla="*/ 1120083 h 3908"/>
              <a:gd name="T12" fmla="*/ 1504460 w 6649"/>
              <a:gd name="T13" fmla="*/ 923753 h 3908"/>
              <a:gd name="T14" fmla="*/ 1416215 w 6649"/>
              <a:gd name="T15" fmla="*/ 456861 h 3908"/>
              <a:gd name="T16" fmla="*/ 1905000 w 6649"/>
              <a:gd name="T17" fmla="*/ 302090 h 39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49" h="3908">
                <a:moveTo>
                  <a:pt x="6649" y="1054"/>
                </a:moveTo>
                <a:lnTo>
                  <a:pt x="3324" y="0"/>
                </a:lnTo>
                <a:lnTo>
                  <a:pt x="0" y="1054"/>
                </a:lnTo>
                <a:lnTo>
                  <a:pt x="1706" y="1594"/>
                </a:lnTo>
                <a:lnTo>
                  <a:pt x="1398" y="3223"/>
                </a:lnTo>
                <a:lnTo>
                  <a:pt x="3324" y="3908"/>
                </a:lnTo>
                <a:lnTo>
                  <a:pt x="5251" y="3223"/>
                </a:lnTo>
                <a:lnTo>
                  <a:pt x="4943" y="1594"/>
                </a:lnTo>
                <a:lnTo>
                  <a:pt x="6649" y="1054"/>
                </a:lnTo>
                <a:close/>
              </a:path>
            </a:pathLst>
          </a:custGeom>
          <a:noFill/>
          <a:ln>
            <a:solidFill>
              <a:srgbClr val="182B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天平"/>
          <p:cNvSpPr/>
          <p:nvPr/>
        </p:nvSpPr>
        <p:spPr bwMode="auto">
          <a:xfrm>
            <a:off x="6346825" y="3613150"/>
            <a:ext cx="533400" cy="441960"/>
          </a:xfrm>
          <a:custGeom>
            <a:avLst/>
            <a:gdLst>
              <a:gd name="T0" fmla="*/ 1366642 w 3058"/>
              <a:gd name="T1" fmla="*/ 267199 h 3241"/>
              <a:gd name="T2" fmla="*/ 1120080 w 3058"/>
              <a:gd name="T3" fmla="*/ 814373 h 3241"/>
              <a:gd name="T4" fmla="*/ 1048444 w 3058"/>
              <a:gd name="T5" fmla="*/ 814373 h 3241"/>
              <a:gd name="T6" fmla="*/ 1311665 w 3058"/>
              <a:gd name="T7" fmla="*/ 234979 h 3241"/>
              <a:gd name="T8" fmla="*/ 905727 w 3058"/>
              <a:gd name="T9" fmla="*/ 234979 h 3241"/>
              <a:gd name="T10" fmla="*/ 905727 w 3058"/>
              <a:gd name="T11" fmla="*/ 1588749 h 3241"/>
              <a:gd name="T12" fmla="*/ 1416066 w 3058"/>
              <a:gd name="T13" fmla="*/ 1730403 h 3241"/>
              <a:gd name="T14" fmla="*/ 1416066 w 3058"/>
              <a:gd name="T15" fmla="*/ 1800397 h 3241"/>
              <a:gd name="T16" fmla="*/ 268775 w 3058"/>
              <a:gd name="T17" fmla="*/ 1800397 h 3241"/>
              <a:gd name="T18" fmla="*/ 268775 w 3058"/>
              <a:gd name="T19" fmla="*/ 1725959 h 3241"/>
              <a:gd name="T20" fmla="*/ 761899 w 3058"/>
              <a:gd name="T21" fmla="*/ 1588749 h 3241"/>
              <a:gd name="T22" fmla="*/ 761899 w 3058"/>
              <a:gd name="T23" fmla="*/ 234979 h 3241"/>
              <a:gd name="T24" fmla="*/ 378173 w 3058"/>
              <a:gd name="T25" fmla="*/ 234979 h 3241"/>
              <a:gd name="T26" fmla="*/ 640839 w 3058"/>
              <a:gd name="T27" fmla="*/ 814373 h 3241"/>
              <a:gd name="T28" fmla="*/ 569203 w 3058"/>
              <a:gd name="T29" fmla="*/ 814373 h 3241"/>
              <a:gd name="T30" fmla="*/ 322641 w 3058"/>
              <a:gd name="T31" fmla="*/ 267199 h 3241"/>
              <a:gd name="T32" fmla="*/ 76079 w 3058"/>
              <a:gd name="T33" fmla="*/ 814373 h 3241"/>
              <a:gd name="T34" fmla="*/ 4443 w 3058"/>
              <a:gd name="T35" fmla="*/ 814373 h 3241"/>
              <a:gd name="T36" fmla="*/ 268775 w 3058"/>
              <a:gd name="T37" fmla="*/ 228313 h 3241"/>
              <a:gd name="T38" fmla="*/ 268775 w 3058"/>
              <a:gd name="T39" fmla="*/ 161097 h 3241"/>
              <a:gd name="T40" fmla="*/ 273217 w 3058"/>
              <a:gd name="T41" fmla="*/ 161097 h 3241"/>
              <a:gd name="T42" fmla="*/ 710254 w 3058"/>
              <a:gd name="T43" fmla="*/ 161097 h 3241"/>
              <a:gd name="T44" fmla="*/ 838533 w 3058"/>
              <a:gd name="T45" fmla="*/ 0 h 3241"/>
              <a:gd name="T46" fmla="*/ 966812 w 3058"/>
              <a:gd name="T47" fmla="*/ 161097 h 3241"/>
              <a:gd name="T48" fmla="*/ 1416066 w 3058"/>
              <a:gd name="T49" fmla="*/ 161097 h 3241"/>
              <a:gd name="T50" fmla="*/ 1416066 w 3058"/>
              <a:gd name="T51" fmla="*/ 218870 h 3241"/>
              <a:gd name="T52" fmla="*/ 1684840 w 3058"/>
              <a:gd name="T53" fmla="*/ 814373 h 3241"/>
              <a:gd name="T54" fmla="*/ 1613204 w 3058"/>
              <a:gd name="T55" fmla="*/ 814373 h 3241"/>
              <a:gd name="T56" fmla="*/ 1366642 w 3058"/>
              <a:gd name="T57" fmla="*/ 267199 h 3241"/>
              <a:gd name="T58" fmla="*/ 645282 w 3058"/>
              <a:gd name="T59" fmla="*/ 889922 h 3241"/>
              <a:gd name="T60" fmla="*/ 322641 w 3058"/>
              <a:gd name="T61" fmla="*/ 1226003 h 3241"/>
              <a:gd name="T62" fmla="*/ 0 w 3058"/>
              <a:gd name="T63" fmla="*/ 889922 h 3241"/>
              <a:gd name="T64" fmla="*/ 645282 w 3058"/>
              <a:gd name="T65" fmla="*/ 889922 h 3241"/>
              <a:gd name="T66" fmla="*/ 1052886 w 3058"/>
              <a:gd name="T67" fmla="*/ 889922 h 3241"/>
              <a:gd name="T68" fmla="*/ 1698168 w 3058"/>
              <a:gd name="T69" fmla="*/ 889922 h 3241"/>
              <a:gd name="T70" fmla="*/ 1375527 w 3058"/>
              <a:gd name="T71" fmla="*/ 1226003 h 3241"/>
              <a:gd name="T72" fmla="*/ 1052886 w 3058"/>
              <a:gd name="T73" fmla="*/ 889922 h 32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058" h="3241">
                <a:moveTo>
                  <a:pt x="2461" y="481"/>
                </a:moveTo>
                <a:cubicBezTo>
                  <a:pt x="2017" y="1466"/>
                  <a:pt x="2017" y="1466"/>
                  <a:pt x="2017" y="1466"/>
                </a:cubicBezTo>
                <a:cubicBezTo>
                  <a:pt x="1888" y="1466"/>
                  <a:pt x="1888" y="1466"/>
                  <a:pt x="1888" y="1466"/>
                </a:cubicBezTo>
                <a:cubicBezTo>
                  <a:pt x="2362" y="423"/>
                  <a:pt x="2362" y="423"/>
                  <a:pt x="2362" y="423"/>
                </a:cubicBezTo>
                <a:cubicBezTo>
                  <a:pt x="1631" y="423"/>
                  <a:pt x="1631" y="423"/>
                  <a:pt x="1631" y="423"/>
                </a:cubicBezTo>
                <a:cubicBezTo>
                  <a:pt x="1631" y="2860"/>
                  <a:pt x="1631" y="2860"/>
                  <a:pt x="1631" y="2860"/>
                </a:cubicBezTo>
                <a:cubicBezTo>
                  <a:pt x="1782" y="2866"/>
                  <a:pt x="2550" y="3115"/>
                  <a:pt x="2550" y="3115"/>
                </a:cubicBezTo>
                <a:cubicBezTo>
                  <a:pt x="2550" y="3241"/>
                  <a:pt x="2550" y="3241"/>
                  <a:pt x="2550" y="3241"/>
                </a:cubicBezTo>
                <a:cubicBezTo>
                  <a:pt x="484" y="3241"/>
                  <a:pt x="484" y="3241"/>
                  <a:pt x="484" y="3241"/>
                </a:cubicBezTo>
                <a:cubicBezTo>
                  <a:pt x="484" y="3107"/>
                  <a:pt x="484" y="3107"/>
                  <a:pt x="484" y="3107"/>
                </a:cubicBezTo>
                <a:cubicBezTo>
                  <a:pt x="484" y="3107"/>
                  <a:pt x="1253" y="2860"/>
                  <a:pt x="1372" y="2860"/>
                </a:cubicBezTo>
                <a:cubicBezTo>
                  <a:pt x="1372" y="423"/>
                  <a:pt x="1372" y="423"/>
                  <a:pt x="1372" y="423"/>
                </a:cubicBezTo>
                <a:cubicBezTo>
                  <a:pt x="681" y="423"/>
                  <a:pt x="681" y="423"/>
                  <a:pt x="681" y="423"/>
                </a:cubicBezTo>
                <a:cubicBezTo>
                  <a:pt x="1154" y="1466"/>
                  <a:pt x="1154" y="1466"/>
                  <a:pt x="1154" y="1466"/>
                </a:cubicBezTo>
                <a:cubicBezTo>
                  <a:pt x="1025" y="1466"/>
                  <a:pt x="1025" y="1466"/>
                  <a:pt x="1025" y="1466"/>
                </a:cubicBezTo>
                <a:cubicBezTo>
                  <a:pt x="581" y="481"/>
                  <a:pt x="581" y="481"/>
                  <a:pt x="581" y="481"/>
                </a:cubicBezTo>
                <a:cubicBezTo>
                  <a:pt x="137" y="1466"/>
                  <a:pt x="137" y="1466"/>
                  <a:pt x="137" y="1466"/>
                </a:cubicBezTo>
                <a:cubicBezTo>
                  <a:pt x="8" y="1466"/>
                  <a:pt x="8" y="1466"/>
                  <a:pt x="8" y="1466"/>
                </a:cubicBezTo>
                <a:cubicBezTo>
                  <a:pt x="484" y="411"/>
                  <a:pt x="484" y="411"/>
                  <a:pt x="484" y="411"/>
                </a:cubicBezTo>
                <a:cubicBezTo>
                  <a:pt x="484" y="290"/>
                  <a:pt x="484" y="290"/>
                  <a:pt x="484" y="290"/>
                </a:cubicBezTo>
                <a:cubicBezTo>
                  <a:pt x="492" y="290"/>
                  <a:pt x="492" y="290"/>
                  <a:pt x="492" y="290"/>
                </a:cubicBezTo>
                <a:cubicBezTo>
                  <a:pt x="1279" y="290"/>
                  <a:pt x="1279" y="290"/>
                  <a:pt x="1279" y="290"/>
                </a:cubicBezTo>
                <a:cubicBezTo>
                  <a:pt x="1279" y="131"/>
                  <a:pt x="1385" y="0"/>
                  <a:pt x="1510" y="0"/>
                </a:cubicBezTo>
                <a:cubicBezTo>
                  <a:pt x="1641" y="0"/>
                  <a:pt x="1741" y="138"/>
                  <a:pt x="1741" y="290"/>
                </a:cubicBezTo>
                <a:cubicBezTo>
                  <a:pt x="2550" y="290"/>
                  <a:pt x="2550" y="290"/>
                  <a:pt x="2550" y="290"/>
                </a:cubicBezTo>
                <a:cubicBezTo>
                  <a:pt x="2550" y="394"/>
                  <a:pt x="2550" y="394"/>
                  <a:pt x="2550" y="394"/>
                </a:cubicBezTo>
                <a:cubicBezTo>
                  <a:pt x="3034" y="1466"/>
                  <a:pt x="3034" y="1466"/>
                  <a:pt x="3034" y="1466"/>
                </a:cubicBezTo>
                <a:cubicBezTo>
                  <a:pt x="2905" y="1466"/>
                  <a:pt x="2905" y="1466"/>
                  <a:pt x="2905" y="1466"/>
                </a:cubicBezTo>
                <a:lnTo>
                  <a:pt x="2461" y="481"/>
                </a:lnTo>
                <a:close/>
                <a:moveTo>
                  <a:pt x="1162" y="1602"/>
                </a:moveTo>
                <a:cubicBezTo>
                  <a:pt x="1162" y="1919"/>
                  <a:pt x="942" y="2207"/>
                  <a:pt x="581" y="2207"/>
                </a:cubicBezTo>
                <a:cubicBezTo>
                  <a:pt x="228" y="2207"/>
                  <a:pt x="0" y="1919"/>
                  <a:pt x="0" y="1602"/>
                </a:cubicBezTo>
                <a:cubicBezTo>
                  <a:pt x="0" y="1603"/>
                  <a:pt x="1162" y="1603"/>
                  <a:pt x="1162" y="1602"/>
                </a:cubicBezTo>
                <a:close/>
                <a:moveTo>
                  <a:pt x="1896" y="1602"/>
                </a:moveTo>
                <a:cubicBezTo>
                  <a:pt x="1896" y="1603"/>
                  <a:pt x="3058" y="1603"/>
                  <a:pt x="3058" y="1602"/>
                </a:cubicBezTo>
                <a:cubicBezTo>
                  <a:pt x="3058" y="1919"/>
                  <a:pt x="2839" y="2207"/>
                  <a:pt x="2477" y="2207"/>
                </a:cubicBezTo>
                <a:cubicBezTo>
                  <a:pt x="2124" y="2207"/>
                  <a:pt x="1896" y="1919"/>
                  <a:pt x="1896" y="16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公文包"/>
          <p:cNvSpPr/>
          <p:nvPr/>
        </p:nvSpPr>
        <p:spPr>
          <a:xfrm>
            <a:off x="1882775" y="3627120"/>
            <a:ext cx="472440" cy="411480"/>
          </a:xfrm>
          <a:custGeom>
            <a:avLst/>
            <a:gdLst>
              <a:gd name="connsiteX0" fmla="*/ 3261356 w 3261356"/>
              <a:gd name="connsiteY0" fmla="*/ 1385789 h 2766950"/>
              <a:gd name="connsiteX1" fmla="*/ 3261356 w 3261356"/>
              <a:gd name="connsiteY1" fmla="*/ 2634211 h 2766950"/>
              <a:gd name="connsiteX2" fmla="*/ 3259675 w 3261356"/>
              <a:gd name="connsiteY2" fmla="*/ 2649333 h 2766950"/>
              <a:gd name="connsiteX3" fmla="*/ 3256313 w 3261356"/>
              <a:gd name="connsiteY3" fmla="*/ 2662775 h 2766950"/>
              <a:gd name="connsiteX4" fmla="*/ 3252951 w 3261356"/>
              <a:gd name="connsiteY4" fmla="*/ 2674537 h 2766950"/>
              <a:gd name="connsiteX5" fmla="*/ 3244545 w 3261356"/>
              <a:gd name="connsiteY5" fmla="*/ 2686298 h 2766950"/>
              <a:gd name="connsiteX6" fmla="*/ 3237821 w 3261356"/>
              <a:gd name="connsiteY6" fmla="*/ 2698060 h 2766950"/>
              <a:gd name="connsiteX7" fmla="*/ 3229415 w 3261356"/>
              <a:gd name="connsiteY7" fmla="*/ 2709822 h 2766950"/>
              <a:gd name="connsiteX8" fmla="*/ 3217647 w 3261356"/>
              <a:gd name="connsiteY8" fmla="*/ 2719903 h 2766950"/>
              <a:gd name="connsiteX9" fmla="*/ 3202517 w 3261356"/>
              <a:gd name="connsiteY9" fmla="*/ 2729985 h 2766950"/>
              <a:gd name="connsiteX10" fmla="*/ 3175619 w 3261356"/>
              <a:gd name="connsiteY10" fmla="*/ 2746787 h 2766950"/>
              <a:gd name="connsiteX11" fmla="*/ 3141997 w 3261356"/>
              <a:gd name="connsiteY11" fmla="*/ 2758549 h 2766950"/>
              <a:gd name="connsiteX12" fmla="*/ 3105013 w 3261356"/>
              <a:gd name="connsiteY12" fmla="*/ 2765270 h 2766950"/>
              <a:gd name="connsiteX13" fmla="*/ 3066347 w 3261356"/>
              <a:gd name="connsiteY13" fmla="*/ 2766950 h 2766950"/>
              <a:gd name="connsiteX14" fmla="*/ 196690 w 3261356"/>
              <a:gd name="connsiteY14" fmla="*/ 2766950 h 2766950"/>
              <a:gd name="connsiteX15" fmla="*/ 158024 w 3261356"/>
              <a:gd name="connsiteY15" fmla="*/ 2765270 h 2766950"/>
              <a:gd name="connsiteX16" fmla="*/ 121040 w 3261356"/>
              <a:gd name="connsiteY16" fmla="*/ 2758549 h 2766950"/>
              <a:gd name="connsiteX17" fmla="*/ 87418 w 3261356"/>
              <a:gd name="connsiteY17" fmla="*/ 2746787 h 2766950"/>
              <a:gd name="connsiteX18" fmla="*/ 57158 w 3261356"/>
              <a:gd name="connsiteY18" fmla="*/ 2729985 h 2766950"/>
              <a:gd name="connsiteX19" fmla="*/ 47071 w 3261356"/>
              <a:gd name="connsiteY19" fmla="*/ 2719903 h 2766950"/>
              <a:gd name="connsiteX20" fmla="*/ 35303 w 3261356"/>
              <a:gd name="connsiteY20" fmla="*/ 2709822 h 2766950"/>
              <a:gd name="connsiteX21" fmla="*/ 25217 w 3261356"/>
              <a:gd name="connsiteY21" fmla="*/ 2698060 h 2766950"/>
              <a:gd name="connsiteX22" fmla="*/ 16811 w 3261356"/>
              <a:gd name="connsiteY22" fmla="*/ 2686298 h 2766950"/>
              <a:gd name="connsiteX23" fmla="*/ 8405 w 3261356"/>
              <a:gd name="connsiteY23" fmla="*/ 2674537 h 2766950"/>
              <a:gd name="connsiteX24" fmla="*/ 5043 w 3261356"/>
              <a:gd name="connsiteY24" fmla="*/ 2662775 h 2766950"/>
              <a:gd name="connsiteX25" fmla="*/ 1681 w 3261356"/>
              <a:gd name="connsiteY25" fmla="*/ 2649333 h 2766950"/>
              <a:gd name="connsiteX26" fmla="*/ 0 w 3261356"/>
              <a:gd name="connsiteY26" fmla="*/ 2634211 h 2766950"/>
              <a:gd name="connsiteX27" fmla="*/ 0 w 3261356"/>
              <a:gd name="connsiteY27" fmla="*/ 1389150 h 2766950"/>
              <a:gd name="connsiteX28" fmla="*/ 196690 w 3261356"/>
              <a:gd name="connsiteY28" fmla="*/ 1441237 h 2766950"/>
              <a:gd name="connsiteX29" fmla="*/ 406829 w 3261356"/>
              <a:gd name="connsiteY29" fmla="*/ 1495005 h 2766950"/>
              <a:gd name="connsiteX30" fmla="*/ 660677 w 3261356"/>
              <a:gd name="connsiteY30" fmla="*/ 1555494 h 2766950"/>
              <a:gd name="connsiteX31" fmla="*/ 795165 w 3261356"/>
              <a:gd name="connsiteY31" fmla="*/ 1589099 h 2766950"/>
              <a:gd name="connsiteX32" fmla="*/ 933017 w 3261356"/>
              <a:gd name="connsiteY32" fmla="*/ 1619343 h 2766950"/>
              <a:gd name="connsiteX33" fmla="*/ 1067506 w 3261356"/>
              <a:gd name="connsiteY33" fmla="*/ 1646227 h 2766950"/>
              <a:gd name="connsiteX34" fmla="*/ 1200314 w 3261356"/>
              <a:gd name="connsiteY34" fmla="*/ 1671431 h 2766950"/>
              <a:gd name="connsiteX35" fmla="*/ 1326397 w 3261356"/>
              <a:gd name="connsiteY35" fmla="*/ 1693274 h 2766950"/>
              <a:gd name="connsiteX36" fmla="*/ 1442394 w 3261356"/>
              <a:gd name="connsiteY36" fmla="*/ 1708396 h 2766950"/>
              <a:gd name="connsiteX37" fmla="*/ 1544942 w 3261356"/>
              <a:gd name="connsiteY37" fmla="*/ 1720158 h 2766950"/>
              <a:gd name="connsiteX38" fmla="*/ 1588650 w 3261356"/>
              <a:gd name="connsiteY38" fmla="*/ 1723518 h 2766950"/>
              <a:gd name="connsiteX39" fmla="*/ 1630678 w 3261356"/>
              <a:gd name="connsiteY39" fmla="*/ 1725199 h 2766950"/>
              <a:gd name="connsiteX40" fmla="*/ 1672706 w 3261356"/>
              <a:gd name="connsiteY40" fmla="*/ 1723518 h 2766950"/>
              <a:gd name="connsiteX41" fmla="*/ 1719777 w 3261356"/>
              <a:gd name="connsiteY41" fmla="*/ 1720158 h 2766950"/>
              <a:gd name="connsiteX42" fmla="*/ 1820644 w 3261356"/>
              <a:gd name="connsiteY42" fmla="*/ 1708396 h 2766950"/>
              <a:gd name="connsiteX43" fmla="*/ 1934959 w 3261356"/>
              <a:gd name="connsiteY43" fmla="*/ 1693274 h 2766950"/>
              <a:gd name="connsiteX44" fmla="*/ 2061043 w 3261356"/>
              <a:gd name="connsiteY44" fmla="*/ 1671431 h 2766950"/>
              <a:gd name="connsiteX45" fmla="*/ 2193850 w 3261356"/>
              <a:gd name="connsiteY45" fmla="*/ 1646227 h 2766950"/>
              <a:gd name="connsiteX46" fmla="*/ 2330020 w 3261356"/>
              <a:gd name="connsiteY46" fmla="*/ 1615983 h 2766950"/>
              <a:gd name="connsiteX47" fmla="*/ 2466190 w 3261356"/>
              <a:gd name="connsiteY47" fmla="*/ 1585738 h 2766950"/>
              <a:gd name="connsiteX48" fmla="*/ 2602360 w 3261356"/>
              <a:gd name="connsiteY48" fmla="*/ 1553814 h 2766950"/>
              <a:gd name="connsiteX49" fmla="*/ 2854527 w 3261356"/>
              <a:gd name="connsiteY49" fmla="*/ 1493325 h 2766950"/>
              <a:gd name="connsiteX50" fmla="*/ 3066347 w 3261356"/>
              <a:gd name="connsiteY50" fmla="*/ 1437877 h 2766950"/>
              <a:gd name="connsiteX51" fmla="*/ 1508607 w 3261356"/>
              <a:gd name="connsiteY51" fmla="*/ 1206475 h 2766950"/>
              <a:gd name="connsiteX52" fmla="*/ 1417230 w 3261356"/>
              <a:gd name="connsiteY52" fmla="*/ 1297852 h 2766950"/>
              <a:gd name="connsiteX53" fmla="*/ 1417230 w 3261356"/>
              <a:gd name="connsiteY53" fmla="*/ 1314415 h 2766950"/>
              <a:gd name="connsiteX54" fmla="*/ 1508607 w 3261356"/>
              <a:gd name="connsiteY54" fmla="*/ 1405791 h 2766950"/>
              <a:gd name="connsiteX55" fmla="*/ 1752750 w 3261356"/>
              <a:gd name="connsiteY55" fmla="*/ 1405791 h 2766950"/>
              <a:gd name="connsiteX56" fmla="*/ 1844126 w 3261356"/>
              <a:gd name="connsiteY56" fmla="*/ 1314415 h 2766950"/>
              <a:gd name="connsiteX57" fmla="*/ 1844126 w 3261356"/>
              <a:gd name="connsiteY57" fmla="*/ 1297852 h 2766950"/>
              <a:gd name="connsiteX58" fmla="*/ 1752750 w 3261356"/>
              <a:gd name="connsiteY58" fmla="*/ 1206475 h 2766950"/>
              <a:gd name="connsiteX59" fmla="*/ 1630678 w 3261356"/>
              <a:gd name="connsiteY59" fmla="*/ 174304 h 2766950"/>
              <a:gd name="connsiteX60" fmla="*/ 1114624 w 3261356"/>
              <a:gd name="connsiteY60" fmla="*/ 469036 h 2766950"/>
              <a:gd name="connsiteX61" fmla="*/ 1111230 w 3261356"/>
              <a:gd name="connsiteY61" fmla="*/ 492633 h 2766950"/>
              <a:gd name="connsiteX62" fmla="*/ 2150126 w 3261356"/>
              <a:gd name="connsiteY62" fmla="*/ 492633 h 2766950"/>
              <a:gd name="connsiteX63" fmla="*/ 2146731 w 3261356"/>
              <a:gd name="connsiteY63" fmla="*/ 469036 h 2766950"/>
              <a:gd name="connsiteX64" fmla="*/ 1630678 w 3261356"/>
              <a:gd name="connsiteY64" fmla="*/ 174304 h 2766950"/>
              <a:gd name="connsiteX65" fmla="*/ 1630678 w 3261356"/>
              <a:gd name="connsiteY65" fmla="*/ 0 h 2766950"/>
              <a:gd name="connsiteX66" fmla="*/ 2269992 w 3261356"/>
              <a:gd name="connsiteY66" fmla="*/ 488510 h 2766950"/>
              <a:gd name="connsiteX67" fmla="*/ 2270238 w 3261356"/>
              <a:gd name="connsiteY67" fmla="*/ 492633 h 2766950"/>
              <a:gd name="connsiteX68" fmla="*/ 3066347 w 3261356"/>
              <a:gd name="connsiteY68" fmla="*/ 492633 h 2766950"/>
              <a:gd name="connsiteX69" fmla="*/ 3105012 w 3261356"/>
              <a:gd name="connsiteY69" fmla="*/ 494313 h 2766950"/>
              <a:gd name="connsiteX70" fmla="*/ 3141998 w 3261356"/>
              <a:gd name="connsiteY70" fmla="*/ 501035 h 2766950"/>
              <a:gd name="connsiteX71" fmla="*/ 3175621 w 3261356"/>
              <a:gd name="connsiteY71" fmla="*/ 512796 h 2766950"/>
              <a:gd name="connsiteX72" fmla="*/ 3202518 w 3261356"/>
              <a:gd name="connsiteY72" fmla="*/ 529599 h 2766950"/>
              <a:gd name="connsiteX73" fmla="*/ 3217649 w 3261356"/>
              <a:gd name="connsiteY73" fmla="*/ 539681 h 2766950"/>
              <a:gd name="connsiteX74" fmla="*/ 3229416 w 3261356"/>
              <a:gd name="connsiteY74" fmla="*/ 549763 h 2766950"/>
              <a:gd name="connsiteX75" fmla="*/ 3237821 w 3261356"/>
              <a:gd name="connsiteY75" fmla="*/ 561524 h 2766950"/>
              <a:gd name="connsiteX76" fmla="*/ 3244546 w 3261356"/>
              <a:gd name="connsiteY76" fmla="*/ 573285 h 2766950"/>
              <a:gd name="connsiteX77" fmla="*/ 3252951 w 3261356"/>
              <a:gd name="connsiteY77" fmla="*/ 585046 h 2766950"/>
              <a:gd name="connsiteX78" fmla="*/ 3256314 w 3261356"/>
              <a:gd name="connsiteY78" fmla="*/ 596807 h 2766950"/>
              <a:gd name="connsiteX79" fmla="*/ 3259676 w 3261356"/>
              <a:gd name="connsiteY79" fmla="*/ 610251 h 2766950"/>
              <a:gd name="connsiteX80" fmla="*/ 3261356 w 3261356"/>
              <a:gd name="connsiteY80" fmla="*/ 625372 h 2766950"/>
              <a:gd name="connsiteX81" fmla="*/ 3261356 w 3261356"/>
              <a:gd name="connsiteY81" fmla="*/ 1326877 h 2766950"/>
              <a:gd name="connsiteX82" fmla="*/ 3261353 w 3261356"/>
              <a:gd name="connsiteY82" fmla="*/ 1326877 h 2766950"/>
              <a:gd name="connsiteX83" fmla="*/ 3261350 w 3261356"/>
              <a:gd name="connsiteY83" fmla="*/ 1326880 h 2766950"/>
              <a:gd name="connsiteX84" fmla="*/ 3066350 w 3261356"/>
              <a:gd name="connsiteY84" fmla="*/ 1378964 h 2766950"/>
              <a:gd name="connsiteX85" fmla="*/ 2854531 w 3261356"/>
              <a:gd name="connsiteY85" fmla="*/ 1434413 h 2766950"/>
              <a:gd name="connsiteX86" fmla="*/ 2602365 w 3261356"/>
              <a:gd name="connsiteY86" fmla="*/ 1494902 h 2766950"/>
              <a:gd name="connsiteX87" fmla="*/ 2466193 w 3261356"/>
              <a:gd name="connsiteY87" fmla="*/ 1526826 h 2766950"/>
              <a:gd name="connsiteX88" fmla="*/ 2330026 w 3261356"/>
              <a:gd name="connsiteY88" fmla="*/ 1557071 h 2766950"/>
              <a:gd name="connsiteX89" fmla="*/ 2193854 w 3261356"/>
              <a:gd name="connsiteY89" fmla="*/ 1587315 h 2766950"/>
              <a:gd name="connsiteX90" fmla="*/ 2061046 w 3261356"/>
              <a:gd name="connsiteY90" fmla="*/ 1612517 h 2766950"/>
              <a:gd name="connsiteX91" fmla="*/ 1934963 w 3261356"/>
              <a:gd name="connsiteY91" fmla="*/ 1634360 h 2766950"/>
              <a:gd name="connsiteX92" fmla="*/ 1820647 w 3261356"/>
              <a:gd name="connsiteY92" fmla="*/ 1649484 h 2766950"/>
              <a:gd name="connsiteX93" fmla="*/ 1719781 w 3261356"/>
              <a:gd name="connsiteY93" fmla="*/ 1661245 h 2766950"/>
              <a:gd name="connsiteX94" fmla="*/ 1672711 w 3261356"/>
              <a:gd name="connsiteY94" fmla="*/ 1664604 h 2766950"/>
              <a:gd name="connsiteX95" fmla="*/ 1630683 w 3261356"/>
              <a:gd name="connsiteY95" fmla="*/ 1666287 h 2766950"/>
              <a:gd name="connsiteX96" fmla="*/ 1588655 w 3261356"/>
              <a:gd name="connsiteY96" fmla="*/ 1664604 h 2766950"/>
              <a:gd name="connsiteX97" fmla="*/ 1544944 w 3261356"/>
              <a:gd name="connsiteY97" fmla="*/ 1661245 h 2766950"/>
              <a:gd name="connsiteX98" fmla="*/ 1442396 w 3261356"/>
              <a:gd name="connsiteY98" fmla="*/ 1649484 h 2766950"/>
              <a:gd name="connsiteX99" fmla="*/ 1326400 w 3261356"/>
              <a:gd name="connsiteY99" fmla="*/ 1634360 h 2766950"/>
              <a:gd name="connsiteX100" fmla="*/ 1200317 w 3261356"/>
              <a:gd name="connsiteY100" fmla="*/ 1612517 h 2766950"/>
              <a:gd name="connsiteX101" fmla="*/ 1067508 w 3261356"/>
              <a:gd name="connsiteY101" fmla="*/ 1587315 h 2766950"/>
              <a:gd name="connsiteX102" fmla="*/ 933020 w 3261356"/>
              <a:gd name="connsiteY102" fmla="*/ 1560430 h 2766950"/>
              <a:gd name="connsiteX103" fmla="*/ 795169 w 3261356"/>
              <a:gd name="connsiteY103" fmla="*/ 1530186 h 2766950"/>
              <a:gd name="connsiteX104" fmla="*/ 660681 w 3261356"/>
              <a:gd name="connsiteY104" fmla="*/ 1496582 h 2766950"/>
              <a:gd name="connsiteX105" fmla="*/ 406834 w 3261356"/>
              <a:gd name="connsiteY105" fmla="*/ 1436093 h 2766950"/>
              <a:gd name="connsiteX106" fmla="*/ 196695 w 3261356"/>
              <a:gd name="connsiteY106" fmla="*/ 1382323 h 2766950"/>
              <a:gd name="connsiteX107" fmla="*/ 3 w 3261356"/>
              <a:gd name="connsiteY107" fmla="*/ 1330236 h 2766950"/>
              <a:gd name="connsiteX108" fmla="*/ 3 w 3261356"/>
              <a:gd name="connsiteY108" fmla="*/ 1332325 h 2766950"/>
              <a:gd name="connsiteX109" fmla="*/ 0 w 3261356"/>
              <a:gd name="connsiteY109" fmla="*/ 1332322 h 2766950"/>
              <a:gd name="connsiteX110" fmla="*/ 0 w 3261356"/>
              <a:gd name="connsiteY110" fmla="*/ 971511 h 2766950"/>
              <a:gd name="connsiteX111" fmla="*/ 0 w 3261356"/>
              <a:gd name="connsiteY111" fmla="*/ 625372 h 2766950"/>
              <a:gd name="connsiteX112" fmla="*/ 1683 w 3261356"/>
              <a:gd name="connsiteY112" fmla="*/ 610251 h 2766950"/>
              <a:gd name="connsiteX113" fmla="*/ 5046 w 3261356"/>
              <a:gd name="connsiteY113" fmla="*/ 596807 h 2766950"/>
              <a:gd name="connsiteX114" fmla="*/ 8405 w 3261356"/>
              <a:gd name="connsiteY114" fmla="*/ 585046 h 2766950"/>
              <a:gd name="connsiteX115" fmla="*/ 16813 w 3261356"/>
              <a:gd name="connsiteY115" fmla="*/ 573285 h 2766950"/>
              <a:gd name="connsiteX116" fmla="*/ 25218 w 3261356"/>
              <a:gd name="connsiteY116" fmla="*/ 561524 h 2766950"/>
              <a:gd name="connsiteX117" fmla="*/ 35303 w 3261356"/>
              <a:gd name="connsiteY117" fmla="*/ 549763 h 2766950"/>
              <a:gd name="connsiteX118" fmla="*/ 47073 w 3261356"/>
              <a:gd name="connsiteY118" fmla="*/ 539681 h 2766950"/>
              <a:gd name="connsiteX119" fmla="*/ 57158 w 3261356"/>
              <a:gd name="connsiteY119" fmla="*/ 529599 h 2766950"/>
              <a:gd name="connsiteX120" fmla="*/ 87418 w 3261356"/>
              <a:gd name="connsiteY120" fmla="*/ 512796 h 2766950"/>
              <a:gd name="connsiteX121" fmla="*/ 121041 w 3261356"/>
              <a:gd name="connsiteY121" fmla="*/ 501035 h 2766950"/>
              <a:gd name="connsiteX122" fmla="*/ 158027 w 3261356"/>
              <a:gd name="connsiteY122" fmla="*/ 494313 h 2766950"/>
              <a:gd name="connsiteX123" fmla="*/ 196692 w 3261356"/>
              <a:gd name="connsiteY123" fmla="*/ 492633 h 2766950"/>
              <a:gd name="connsiteX124" fmla="*/ 991117 w 3261356"/>
              <a:gd name="connsiteY124" fmla="*/ 492633 h 2766950"/>
              <a:gd name="connsiteX125" fmla="*/ 991363 w 3261356"/>
              <a:gd name="connsiteY125" fmla="*/ 488510 h 2766950"/>
              <a:gd name="connsiteX126" fmla="*/ 1630678 w 3261356"/>
              <a:gd name="connsiteY126" fmla="*/ 0 h 27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rgbClr val="182B2A">
              <a:alpha val="7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867535" y="1768475"/>
            <a:ext cx="3966210" cy="1041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2388870" y="1075055"/>
            <a:ext cx="1706880" cy="4178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20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单击添加标题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2447290" y="1492885"/>
            <a:ext cx="1586865" cy="0"/>
            <a:chOff x="3854" y="2351"/>
            <a:chExt cx="2499" cy="0"/>
          </a:xfrm>
        </p:grpSpPr>
        <p:cxnSp>
          <p:nvCxnSpPr>
            <p:cNvPr id="39" name="直接连接符 38"/>
            <p:cNvCxnSpPr/>
            <p:nvPr/>
          </p:nvCxnSpPr>
          <p:spPr>
            <a:xfrm flipV="1">
              <a:off x="3854" y="2351"/>
              <a:ext cx="833" cy="0"/>
            </a:xfrm>
            <a:prstGeom prst="line">
              <a:avLst/>
            </a:prstGeom>
            <a:ln w="25400">
              <a:solidFill>
                <a:srgbClr val="9079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4687" y="2351"/>
              <a:ext cx="833" cy="0"/>
            </a:xfrm>
            <a:prstGeom prst="line">
              <a:avLst/>
            </a:prstGeom>
            <a:ln w="25400">
              <a:solidFill>
                <a:srgbClr val="5D5F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5521" y="2351"/>
              <a:ext cx="833" cy="0"/>
            </a:xfrm>
            <a:prstGeom prst="line">
              <a:avLst/>
            </a:prstGeom>
            <a:ln w="25400">
              <a:solidFill>
                <a:srgbClr val="E9C3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文本框 47"/>
          <p:cNvSpPr txBox="1"/>
          <p:nvPr/>
        </p:nvSpPr>
        <p:spPr>
          <a:xfrm>
            <a:off x="1882775" y="4288155"/>
            <a:ext cx="3966210" cy="1041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2404110" y="3594735"/>
            <a:ext cx="1706880" cy="4178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单击添加标题</a:t>
            </a:r>
          </a:p>
        </p:txBody>
      </p:sp>
      <p:cxnSp>
        <p:nvCxnSpPr>
          <p:cNvPr id="51" name="直接连接符 50"/>
          <p:cNvCxnSpPr/>
          <p:nvPr/>
        </p:nvCxnSpPr>
        <p:spPr>
          <a:xfrm flipV="1">
            <a:off x="2462530" y="4012565"/>
            <a:ext cx="528955" cy="0"/>
          </a:xfrm>
          <a:prstGeom prst="line">
            <a:avLst/>
          </a:prstGeom>
          <a:ln w="25400">
            <a:solidFill>
              <a:srgbClr val="9079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V="1">
            <a:off x="2991485" y="4012565"/>
            <a:ext cx="528955" cy="0"/>
          </a:xfrm>
          <a:prstGeom prst="line">
            <a:avLst/>
          </a:prstGeom>
          <a:ln w="25400">
            <a:solidFill>
              <a:srgbClr val="5D5F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V="1">
            <a:off x="3521075" y="4012565"/>
            <a:ext cx="528955" cy="0"/>
          </a:xfrm>
          <a:prstGeom prst="line">
            <a:avLst/>
          </a:prstGeom>
          <a:ln w="25400">
            <a:solidFill>
              <a:srgbClr val="8EA3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6407785" y="1783715"/>
            <a:ext cx="3966210" cy="1041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6929120" y="1090295"/>
            <a:ext cx="1706880" cy="4178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单击添加标题</a:t>
            </a:r>
          </a:p>
        </p:txBody>
      </p:sp>
      <p:cxnSp>
        <p:nvCxnSpPr>
          <p:cNvPr id="56" name="直接连接符 55"/>
          <p:cNvCxnSpPr/>
          <p:nvPr/>
        </p:nvCxnSpPr>
        <p:spPr>
          <a:xfrm flipV="1">
            <a:off x="6987540" y="1508125"/>
            <a:ext cx="528955" cy="0"/>
          </a:xfrm>
          <a:prstGeom prst="line">
            <a:avLst/>
          </a:prstGeom>
          <a:ln w="25400">
            <a:solidFill>
              <a:srgbClr val="9079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V="1">
            <a:off x="7516495" y="1508125"/>
            <a:ext cx="528955" cy="0"/>
          </a:xfrm>
          <a:prstGeom prst="line">
            <a:avLst/>
          </a:prstGeom>
          <a:ln w="25400">
            <a:solidFill>
              <a:srgbClr val="5D5F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V="1">
            <a:off x="8046085" y="1508125"/>
            <a:ext cx="528955" cy="0"/>
          </a:xfrm>
          <a:prstGeom prst="line">
            <a:avLst/>
          </a:prstGeom>
          <a:ln w="25400">
            <a:solidFill>
              <a:srgbClr val="8EA3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/>
          <p:cNvSpPr txBox="1"/>
          <p:nvPr/>
        </p:nvSpPr>
        <p:spPr>
          <a:xfrm>
            <a:off x="6407785" y="4288155"/>
            <a:ext cx="3966210" cy="1041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6929120" y="3594735"/>
            <a:ext cx="1706880" cy="4178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200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单击添加标题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6987540" y="4012565"/>
            <a:ext cx="1586865" cy="0"/>
            <a:chOff x="3854" y="2351"/>
            <a:chExt cx="2499" cy="0"/>
          </a:xfrm>
        </p:grpSpPr>
        <p:cxnSp>
          <p:nvCxnSpPr>
            <p:cNvPr id="63" name="直接连接符 62"/>
            <p:cNvCxnSpPr/>
            <p:nvPr/>
          </p:nvCxnSpPr>
          <p:spPr>
            <a:xfrm flipV="1">
              <a:off x="3854" y="2351"/>
              <a:ext cx="833" cy="0"/>
            </a:xfrm>
            <a:prstGeom prst="line">
              <a:avLst/>
            </a:prstGeom>
            <a:ln w="25400">
              <a:solidFill>
                <a:srgbClr val="9079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V="1">
              <a:off x="4687" y="2351"/>
              <a:ext cx="833" cy="0"/>
            </a:xfrm>
            <a:prstGeom prst="line">
              <a:avLst/>
            </a:prstGeom>
            <a:ln w="25400">
              <a:solidFill>
                <a:srgbClr val="5D5F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V="1">
              <a:off x="5521" y="2351"/>
              <a:ext cx="833" cy="0"/>
            </a:xfrm>
            <a:prstGeom prst="line">
              <a:avLst/>
            </a:prstGeom>
            <a:ln w="25400">
              <a:solidFill>
                <a:srgbClr val="E9C3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0" grpId="0" animBg="1"/>
      <p:bldP spid="21" grpId="0" animBg="1"/>
      <p:bldP spid="2050" grpId="0" animBg="1"/>
      <p:bldP spid="6" grpId="0" animBg="1"/>
      <p:bldP spid="5" grpId="0" animBg="1"/>
      <p:bldP spid="8" grpId="0" animBg="1"/>
      <p:bldP spid="22" grpId="0"/>
      <p:bldP spid="38" grpId="0"/>
      <p:bldP spid="48" grpId="0"/>
      <p:bldP spid="49" grpId="0"/>
      <p:bldP spid="54" grpId="0"/>
      <p:bldP spid="55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燕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-19050"/>
            <a:ext cx="1332230" cy="831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732155" y="92710"/>
            <a:ext cx="327279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charset="-122"/>
                <a:ea typeface="华文仿宋" panose="02010600040101010101" charset="-122"/>
              </a:rPr>
              <a:t>教学设计</a:t>
            </a:r>
            <a:endParaRPr lang="zh-CN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80160" y="447040"/>
            <a:ext cx="2235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>
                <a:solidFill>
                  <a:srgbClr val="A18A79"/>
                </a:solidFill>
                <a:latin typeface="+mj-lt"/>
                <a:ea typeface="微软雅黑" panose="020B0503020204020204" charset="-122"/>
                <a:sym typeface="+mn-ea"/>
              </a:rPr>
              <a:t>enter the relevant text</a:t>
            </a:r>
          </a:p>
        </p:txBody>
      </p:sp>
      <p:sp>
        <p:nvSpPr>
          <p:cNvPr id="30" name="矩形 29"/>
          <p:cNvSpPr/>
          <p:nvPr/>
        </p:nvSpPr>
        <p:spPr>
          <a:xfrm>
            <a:off x="8226425" y="2841625"/>
            <a:ext cx="2493010" cy="2386330"/>
          </a:xfrm>
          <a:prstGeom prst="rect">
            <a:avLst/>
          </a:prstGeom>
          <a:solidFill>
            <a:srgbClr val="BBC7C5"/>
          </a:solidFill>
          <a:ln>
            <a:solidFill>
              <a:srgbClr val="5D5F5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499870" y="2841625"/>
            <a:ext cx="2493010" cy="2386330"/>
          </a:xfrm>
          <a:prstGeom prst="rect">
            <a:avLst/>
          </a:prstGeom>
          <a:solidFill>
            <a:srgbClr val="8EA3AE"/>
          </a:solidFill>
          <a:ln>
            <a:solidFill>
              <a:srgbClr val="5D5F5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856480" y="2841625"/>
            <a:ext cx="2493010" cy="2386330"/>
          </a:xfrm>
          <a:prstGeom prst="rect">
            <a:avLst/>
          </a:prstGeom>
          <a:noFill/>
          <a:ln w="19050">
            <a:solidFill>
              <a:srgbClr val="5D5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花花燕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590530" y="4551680"/>
            <a:ext cx="1617980" cy="2303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 useBgFill="1">
        <p:nvSpPr>
          <p:cNvPr id="4" name="椭圆 3"/>
          <p:cNvSpPr/>
          <p:nvPr/>
        </p:nvSpPr>
        <p:spPr>
          <a:xfrm>
            <a:off x="2222500" y="2271395"/>
            <a:ext cx="1036320" cy="1036320"/>
          </a:xfrm>
          <a:prstGeom prst="ellipse">
            <a:avLst/>
          </a:prstGeom>
          <a:ln>
            <a:solidFill>
              <a:srgbClr val="9079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latin typeface="宋徽宗瘦金体" panose="03000509000000000000" charset="-122"/>
              <a:ea typeface="宋徽宗瘦金体" panose="03000509000000000000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574030" y="2271395"/>
            <a:ext cx="1036320" cy="1036320"/>
          </a:xfrm>
          <a:prstGeom prst="ellipse">
            <a:avLst/>
          </a:prstGeom>
          <a:blipFill rotWithShape="1">
            <a:blip r:embed="rId5"/>
            <a:tile tx="-412750" ty="1174750" sx="100000" sy="100000" flip="none" algn="b"/>
          </a:blipFill>
          <a:ln>
            <a:solidFill>
              <a:srgbClr val="5D5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latin typeface="宋徽宗瘦金体" panose="03000509000000000000" charset="-122"/>
              <a:ea typeface="宋徽宗瘦金体" panose="03000509000000000000" charset="-122"/>
            </a:endParaRPr>
          </a:p>
        </p:txBody>
      </p:sp>
      <p:sp useBgFill="1">
        <p:nvSpPr>
          <p:cNvPr id="8" name="椭圆 7"/>
          <p:cNvSpPr/>
          <p:nvPr/>
        </p:nvSpPr>
        <p:spPr>
          <a:xfrm>
            <a:off x="8939530" y="2271395"/>
            <a:ext cx="1036320" cy="1036320"/>
          </a:xfrm>
          <a:prstGeom prst="ellipse">
            <a:avLst/>
          </a:prstGeom>
          <a:ln>
            <a:solidFill>
              <a:srgbClr val="5D5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latin typeface="宋徽宗瘦金体" panose="03000509000000000000" charset="-122"/>
              <a:ea typeface="宋徽宗瘦金体" panose="03000509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25600" y="3642995"/>
            <a:ext cx="225996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973320" y="3597275"/>
            <a:ext cx="225996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337550" y="3597275"/>
            <a:ext cx="225996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</a:p>
        </p:txBody>
      </p:sp>
      <p:sp>
        <p:nvSpPr>
          <p:cNvPr id="19" name="看电脑小人"/>
          <p:cNvSpPr/>
          <p:nvPr/>
        </p:nvSpPr>
        <p:spPr bwMode="auto">
          <a:xfrm>
            <a:off x="2533650" y="2456815"/>
            <a:ext cx="443865" cy="596265"/>
          </a:xfrm>
          <a:custGeom>
            <a:avLst/>
            <a:gdLst>
              <a:gd name="T0" fmla="*/ 2147483646 w 78"/>
              <a:gd name="T1" fmla="*/ 2147483646 h 112"/>
              <a:gd name="T2" fmla="*/ 2147483646 w 78"/>
              <a:gd name="T3" fmla="*/ 2147483646 h 112"/>
              <a:gd name="T4" fmla="*/ 2147483646 w 78"/>
              <a:gd name="T5" fmla="*/ 2147483646 h 112"/>
              <a:gd name="T6" fmla="*/ 2147483646 w 78"/>
              <a:gd name="T7" fmla="*/ 2147483646 h 112"/>
              <a:gd name="T8" fmla="*/ 2147483646 w 78"/>
              <a:gd name="T9" fmla="*/ 2147483646 h 112"/>
              <a:gd name="T10" fmla="*/ 2147483646 w 78"/>
              <a:gd name="T11" fmla="*/ 2147483646 h 112"/>
              <a:gd name="T12" fmla="*/ 2147483646 w 78"/>
              <a:gd name="T13" fmla="*/ 2147483646 h 112"/>
              <a:gd name="T14" fmla="*/ 2147483646 w 78"/>
              <a:gd name="T15" fmla="*/ 2147483646 h 112"/>
              <a:gd name="T16" fmla="*/ 2147483646 w 78"/>
              <a:gd name="T17" fmla="*/ 2147483646 h 112"/>
              <a:gd name="T18" fmla="*/ 2147483646 w 78"/>
              <a:gd name="T19" fmla="*/ 2147483646 h 112"/>
              <a:gd name="T20" fmla="*/ 2147483646 w 78"/>
              <a:gd name="T21" fmla="*/ 2147483646 h 112"/>
              <a:gd name="T22" fmla="*/ 2147483646 w 78"/>
              <a:gd name="T23" fmla="*/ 2147483646 h 112"/>
              <a:gd name="T24" fmla="*/ 2147483646 w 78"/>
              <a:gd name="T25" fmla="*/ 2147483646 h 112"/>
              <a:gd name="T26" fmla="*/ 2147483646 w 78"/>
              <a:gd name="T27" fmla="*/ 2147483646 h 112"/>
              <a:gd name="T28" fmla="*/ 2147483646 w 78"/>
              <a:gd name="T29" fmla="*/ 2147483646 h 112"/>
              <a:gd name="T30" fmla="*/ 2147483646 w 78"/>
              <a:gd name="T31" fmla="*/ 2147483646 h 112"/>
              <a:gd name="T32" fmla="*/ 2147483646 w 78"/>
              <a:gd name="T33" fmla="*/ 2147483646 h 112"/>
              <a:gd name="T34" fmla="*/ 2147483646 w 78"/>
              <a:gd name="T35" fmla="*/ 2147483646 h 112"/>
              <a:gd name="T36" fmla="*/ 2147483646 w 78"/>
              <a:gd name="T37" fmla="*/ 2147483646 h 112"/>
              <a:gd name="T38" fmla="*/ 2147483646 w 78"/>
              <a:gd name="T39" fmla="*/ 2147483646 h 112"/>
              <a:gd name="T40" fmla="*/ 2147483646 w 78"/>
              <a:gd name="T41" fmla="*/ 2147483646 h 112"/>
              <a:gd name="T42" fmla="*/ 2147483646 w 78"/>
              <a:gd name="T43" fmla="*/ 2147483646 h 112"/>
              <a:gd name="T44" fmla="*/ 2147483646 w 78"/>
              <a:gd name="T45" fmla="*/ 2147483646 h 112"/>
              <a:gd name="T46" fmla="*/ 2147483646 w 78"/>
              <a:gd name="T47" fmla="*/ 2147483646 h 112"/>
              <a:gd name="T48" fmla="*/ 2147483646 w 78"/>
              <a:gd name="T49" fmla="*/ 2147483646 h 112"/>
              <a:gd name="T50" fmla="*/ 2147483646 w 78"/>
              <a:gd name="T51" fmla="*/ 2147483646 h 112"/>
              <a:gd name="T52" fmla="*/ 2147483646 w 78"/>
              <a:gd name="T53" fmla="*/ 2147483646 h 112"/>
              <a:gd name="T54" fmla="*/ 2147483646 w 78"/>
              <a:gd name="T55" fmla="*/ 2147483646 h 112"/>
              <a:gd name="T56" fmla="*/ 2147483646 w 78"/>
              <a:gd name="T57" fmla="*/ 2147483646 h 112"/>
              <a:gd name="T58" fmla="*/ 2147483646 w 78"/>
              <a:gd name="T59" fmla="*/ 2147483646 h 112"/>
              <a:gd name="T60" fmla="*/ 2147483646 w 78"/>
              <a:gd name="T61" fmla="*/ 2147483646 h 112"/>
              <a:gd name="T62" fmla="*/ 2147483646 w 78"/>
              <a:gd name="T63" fmla="*/ 2147483646 h 112"/>
              <a:gd name="T64" fmla="*/ 2147483646 w 78"/>
              <a:gd name="T65" fmla="*/ 2147483646 h 112"/>
              <a:gd name="T66" fmla="*/ 2147483646 w 78"/>
              <a:gd name="T67" fmla="*/ 2147483646 h 112"/>
              <a:gd name="T68" fmla="*/ 2147483646 w 78"/>
              <a:gd name="T69" fmla="*/ 2147483646 h 112"/>
              <a:gd name="T70" fmla="*/ 2147483646 w 78"/>
              <a:gd name="T71" fmla="*/ 2147483646 h 112"/>
              <a:gd name="T72" fmla="*/ 2147483646 w 78"/>
              <a:gd name="T73" fmla="*/ 2147483646 h 112"/>
              <a:gd name="T74" fmla="*/ 2147483646 w 78"/>
              <a:gd name="T75" fmla="*/ 2147483646 h 112"/>
              <a:gd name="T76" fmla="*/ 2147483646 w 78"/>
              <a:gd name="T77" fmla="*/ 2147483646 h 11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78" h="112">
                <a:moveTo>
                  <a:pt x="21" y="36"/>
                </a:moveTo>
                <a:cubicBezTo>
                  <a:pt x="20" y="27"/>
                  <a:pt x="20" y="19"/>
                  <a:pt x="21" y="11"/>
                </a:cubicBezTo>
                <a:cubicBezTo>
                  <a:pt x="37" y="0"/>
                  <a:pt x="45" y="13"/>
                  <a:pt x="58" y="11"/>
                </a:cubicBezTo>
                <a:cubicBezTo>
                  <a:pt x="59" y="19"/>
                  <a:pt x="59" y="29"/>
                  <a:pt x="57" y="36"/>
                </a:cubicBezTo>
                <a:cubicBezTo>
                  <a:pt x="57" y="40"/>
                  <a:pt x="55" y="44"/>
                  <a:pt x="53" y="47"/>
                </a:cubicBezTo>
                <a:cubicBezTo>
                  <a:pt x="49" y="51"/>
                  <a:pt x="44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4" y="53"/>
                  <a:pt x="29" y="51"/>
                  <a:pt x="26" y="47"/>
                </a:cubicBezTo>
                <a:cubicBezTo>
                  <a:pt x="24" y="44"/>
                  <a:pt x="22" y="40"/>
                  <a:pt x="21" y="36"/>
                </a:cubicBezTo>
                <a:close/>
                <a:moveTo>
                  <a:pt x="13" y="107"/>
                </a:moveTo>
                <a:cubicBezTo>
                  <a:pt x="67" y="107"/>
                  <a:pt x="67" y="107"/>
                  <a:pt x="67" y="107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13" y="107"/>
                  <a:pt x="13" y="107"/>
                  <a:pt x="13" y="107"/>
                </a:cubicBezTo>
                <a:close/>
                <a:moveTo>
                  <a:pt x="70" y="67"/>
                </a:moveTo>
                <a:cubicBezTo>
                  <a:pt x="76" y="90"/>
                  <a:pt x="76" y="90"/>
                  <a:pt x="76" y="90"/>
                </a:cubicBezTo>
                <a:cubicBezTo>
                  <a:pt x="78" y="98"/>
                  <a:pt x="77" y="103"/>
                  <a:pt x="68" y="103"/>
                </a:cubicBezTo>
                <a:cubicBezTo>
                  <a:pt x="66" y="103"/>
                  <a:pt x="66" y="103"/>
                  <a:pt x="66" y="103"/>
                </a:cubicBezTo>
                <a:cubicBezTo>
                  <a:pt x="66" y="72"/>
                  <a:pt x="66" y="72"/>
                  <a:pt x="66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9" y="56"/>
                  <a:pt x="49" y="56"/>
                  <a:pt x="49" y="56"/>
                </a:cubicBezTo>
                <a:cubicBezTo>
                  <a:pt x="51" y="54"/>
                  <a:pt x="51" y="54"/>
                  <a:pt x="51" y="54"/>
                </a:cubicBezTo>
                <a:cubicBezTo>
                  <a:pt x="65" y="57"/>
                  <a:pt x="65" y="57"/>
                  <a:pt x="65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8"/>
                  <a:pt x="66" y="58"/>
                  <a:pt x="66" y="58"/>
                </a:cubicBezTo>
                <a:cubicBezTo>
                  <a:pt x="68" y="61"/>
                  <a:pt x="69" y="64"/>
                  <a:pt x="70" y="67"/>
                </a:cubicBezTo>
                <a:cubicBezTo>
                  <a:pt x="70" y="67"/>
                  <a:pt x="70" y="67"/>
                  <a:pt x="70" y="67"/>
                </a:cubicBezTo>
                <a:close/>
                <a:moveTo>
                  <a:pt x="14" y="103"/>
                </a:moveTo>
                <a:cubicBezTo>
                  <a:pt x="11" y="103"/>
                  <a:pt x="11" y="103"/>
                  <a:pt x="11" y="103"/>
                </a:cubicBezTo>
                <a:cubicBezTo>
                  <a:pt x="1" y="103"/>
                  <a:pt x="0" y="98"/>
                  <a:pt x="3" y="90"/>
                </a:cubicBezTo>
                <a:cubicBezTo>
                  <a:pt x="9" y="67"/>
                  <a:pt x="9" y="67"/>
                  <a:pt x="9" y="67"/>
                </a:cubicBezTo>
                <a:cubicBezTo>
                  <a:pt x="9" y="63"/>
                  <a:pt x="11" y="60"/>
                  <a:pt x="14" y="58"/>
                </a:cubicBezTo>
                <a:cubicBezTo>
                  <a:pt x="14" y="57"/>
                  <a:pt x="14" y="57"/>
                  <a:pt x="14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28" y="54"/>
                  <a:pt x="28" y="54"/>
                  <a:pt x="28" y="54"/>
                </a:cubicBezTo>
                <a:cubicBezTo>
                  <a:pt x="30" y="56"/>
                  <a:pt x="30" y="56"/>
                  <a:pt x="30" y="56"/>
                </a:cubicBezTo>
                <a:cubicBezTo>
                  <a:pt x="38" y="72"/>
                  <a:pt x="38" y="72"/>
                  <a:pt x="38" y="72"/>
                </a:cubicBezTo>
                <a:cubicBezTo>
                  <a:pt x="14" y="72"/>
                  <a:pt x="14" y="72"/>
                  <a:pt x="14" y="72"/>
                </a:cubicBezTo>
                <a:lnTo>
                  <a:pt x="14" y="103"/>
                </a:lnTo>
                <a:close/>
              </a:path>
            </a:pathLst>
          </a:custGeom>
          <a:solidFill>
            <a:srgbClr val="8EA3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 useBgFill="1">
        <p:nvSpPr>
          <p:cNvPr id="20" name="拉手小人"/>
          <p:cNvSpPr/>
          <p:nvPr/>
        </p:nvSpPr>
        <p:spPr bwMode="auto">
          <a:xfrm>
            <a:off x="5797550" y="2487295"/>
            <a:ext cx="610870" cy="588645"/>
          </a:xfrm>
          <a:custGeom>
            <a:avLst/>
            <a:gdLst>
              <a:gd name="T0" fmla="*/ 2147483646 w 104"/>
              <a:gd name="T1" fmla="*/ 2147483646 h 100"/>
              <a:gd name="T2" fmla="*/ 2147483646 w 104"/>
              <a:gd name="T3" fmla="*/ 2147483646 h 100"/>
              <a:gd name="T4" fmla="*/ 2147483646 w 104"/>
              <a:gd name="T5" fmla="*/ 2147483646 h 100"/>
              <a:gd name="T6" fmla="*/ 2147483646 w 104"/>
              <a:gd name="T7" fmla="*/ 2147483646 h 100"/>
              <a:gd name="T8" fmla="*/ 2147483646 w 104"/>
              <a:gd name="T9" fmla="*/ 2147483646 h 100"/>
              <a:gd name="T10" fmla="*/ 2147483646 w 104"/>
              <a:gd name="T11" fmla="*/ 2147483646 h 100"/>
              <a:gd name="T12" fmla="*/ 2147483646 w 104"/>
              <a:gd name="T13" fmla="*/ 2147483646 h 100"/>
              <a:gd name="T14" fmla="*/ 2147483646 w 104"/>
              <a:gd name="T15" fmla="*/ 2147483646 h 100"/>
              <a:gd name="T16" fmla="*/ 2147483646 w 104"/>
              <a:gd name="T17" fmla="*/ 2147483646 h 100"/>
              <a:gd name="T18" fmla="*/ 2147483646 w 104"/>
              <a:gd name="T19" fmla="*/ 2147483646 h 100"/>
              <a:gd name="T20" fmla="*/ 2147483646 w 104"/>
              <a:gd name="T21" fmla="*/ 2147483646 h 100"/>
              <a:gd name="T22" fmla="*/ 2147483646 w 104"/>
              <a:gd name="T23" fmla="*/ 2147483646 h 100"/>
              <a:gd name="T24" fmla="*/ 2147483646 w 104"/>
              <a:gd name="T25" fmla="*/ 2147483646 h 100"/>
              <a:gd name="T26" fmla="*/ 2147483646 w 104"/>
              <a:gd name="T27" fmla="*/ 2147483646 h 100"/>
              <a:gd name="T28" fmla="*/ 2147483646 w 104"/>
              <a:gd name="T29" fmla="*/ 2147483646 h 100"/>
              <a:gd name="T30" fmla="*/ 2147483646 w 104"/>
              <a:gd name="T31" fmla="*/ 2147483646 h 100"/>
              <a:gd name="T32" fmla="*/ 2147483646 w 104"/>
              <a:gd name="T33" fmla="*/ 2147483646 h 100"/>
              <a:gd name="T34" fmla="*/ 2147483646 w 104"/>
              <a:gd name="T35" fmla="*/ 2147483646 h 100"/>
              <a:gd name="T36" fmla="*/ 2147483646 w 104"/>
              <a:gd name="T37" fmla="*/ 2147483646 h 100"/>
              <a:gd name="T38" fmla="*/ 2147483646 w 104"/>
              <a:gd name="T39" fmla="*/ 2147483646 h 100"/>
              <a:gd name="T40" fmla="*/ 2147483646 w 104"/>
              <a:gd name="T41" fmla="*/ 2147483646 h 100"/>
              <a:gd name="T42" fmla="*/ 2147483646 w 104"/>
              <a:gd name="T43" fmla="*/ 2147483646 h 100"/>
              <a:gd name="T44" fmla="*/ 2147483646 w 104"/>
              <a:gd name="T45" fmla="*/ 2147483646 h 100"/>
              <a:gd name="T46" fmla="*/ 2147483646 w 104"/>
              <a:gd name="T47" fmla="*/ 2147483646 h 100"/>
              <a:gd name="T48" fmla="*/ 2147483646 w 104"/>
              <a:gd name="T49" fmla="*/ 2147483646 h 100"/>
              <a:gd name="T50" fmla="*/ 2147483646 w 104"/>
              <a:gd name="T51" fmla="*/ 2147483646 h 100"/>
              <a:gd name="T52" fmla="*/ 2147483646 w 104"/>
              <a:gd name="T53" fmla="*/ 2147483646 h 100"/>
              <a:gd name="T54" fmla="*/ 2147483646 w 104"/>
              <a:gd name="T55" fmla="*/ 2147483646 h 100"/>
              <a:gd name="T56" fmla="*/ 2147483646 w 104"/>
              <a:gd name="T57" fmla="*/ 2147483646 h 100"/>
              <a:gd name="T58" fmla="*/ 2147483646 w 104"/>
              <a:gd name="T59" fmla="*/ 2147483646 h 100"/>
              <a:gd name="T60" fmla="*/ 2147483646 w 104"/>
              <a:gd name="T61" fmla="*/ 2147483646 h 100"/>
              <a:gd name="T62" fmla="*/ 2147483646 w 104"/>
              <a:gd name="T63" fmla="*/ 2147483646 h 100"/>
              <a:gd name="T64" fmla="*/ 2147483646 w 104"/>
              <a:gd name="T65" fmla="*/ 2147483646 h 100"/>
              <a:gd name="T66" fmla="*/ 2147483646 w 104"/>
              <a:gd name="T67" fmla="*/ 2147483646 h 100"/>
              <a:gd name="T68" fmla="*/ 2147483646 w 104"/>
              <a:gd name="T69" fmla="*/ 2147483646 h 100"/>
              <a:gd name="T70" fmla="*/ 0 w 104"/>
              <a:gd name="T71" fmla="*/ 2147483646 h 100"/>
              <a:gd name="T72" fmla="*/ 0 w 104"/>
              <a:gd name="T73" fmla="*/ 2147483646 h 100"/>
              <a:gd name="T74" fmla="*/ 2147483646 w 104"/>
              <a:gd name="T75" fmla="*/ 2147483646 h 100"/>
              <a:gd name="T76" fmla="*/ 2147483646 w 104"/>
              <a:gd name="T77" fmla="*/ 2147483646 h 100"/>
              <a:gd name="T78" fmla="*/ 2147483646 w 104"/>
              <a:gd name="T79" fmla="*/ 2147483646 h 100"/>
              <a:gd name="T80" fmla="*/ 2147483646 w 104"/>
              <a:gd name="T81" fmla="*/ 2147483646 h 100"/>
              <a:gd name="T82" fmla="*/ 2147483646 w 104"/>
              <a:gd name="T83" fmla="*/ 2147483646 h 100"/>
              <a:gd name="T84" fmla="*/ 2147483646 w 104"/>
              <a:gd name="T85" fmla="*/ 2147483646 h 100"/>
              <a:gd name="T86" fmla="*/ 2147483646 w 104"/>
              <a:gd name="T87" fmla="*/ 2147483646 h 100"/>
              <a:gd name="T88" fmla="*/ 2147483646 w 104"/>
              <a:gd name="T89" fmla="*/ 2147483646 h 100"/>
              <a:gd name="T90" fmla="*/ 2147483646 w 104"/>
              <a:gd name="T91" fmla="*/ 2147483646 h 100"/>
              <a:gd name="T92" fmla="*/ 2147483646 w 104"/>
              <a:gd name="T93" fmla="*/ 2147483646 h 100"/>
              <a:gd name="T94" fmla="*/ 2147483646 w 104"/>
              <a:gd name="T95" fmla="*/ 2147483646 h 100"/>
              <a:gd name="T96" fmla="*/ 2147483646 w 104"/>
              <a:gd name="T97" fmla="*/ 2147483646 h 100"/>
              <a:gd name="T98" fmla="*/ 2147483646 w 104"/>
              <a:gd name="T99" fmla="*/ 2147483646 h 100"/>
              <a:gd name="T100" fmla="*/ 2147483646 w 104"/>
              <a:gd name="T101" fmla="*/ 2147483646 h 1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04" h="100">
                <a:moveTo>
                  <a:pt x="15" y="30"/>
                </a:moveTo>
                <a:cubicBezTo>
                  <a:pt x="39" y="30"/>
                  <a:pt x="39" y="30"/>
                  <a:pt x="39" y="30"/>
                </a:cubicBezTo>
                <a:cubicBezTo>
                  <a:pt x="47" y="44"/>
                  <a:pt x="47" y="44"/>
                  <a:pt x="47" y="44"/>
                </a:cubicBezTo>
                <a:cubicBezTo>
                  <a:pt x="54" y="53"/>
                  <a:pt x="54" y="53"/>
                  <a:pt x="54" y="53"/>
                </a:cubicBezTo>
                <a:cubicBezTo>
                  <a:pt x="69" y="30"/>
                  <a:pt x="69" y="30"/>
                  <a:pt x="69" y="30"/>
                </a:cubicBezTo>
                <a:cubicBezTo>
                  <a:pt x="96" y="30"/>
                  <a:pt x="96" y="30"/>
                  <a:pt x="96" y="30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100" y="66"/>
                  <a:pt x="100" y="66"/>
                  <a:pt x="100" y="66"/>
                </a:cubicBezTo>
                <a:cubicBezTo>
                  <a:pt x="96" y="65"/>
                  <a:pt x="96" y="65"/>
                  <a:pt x="96" y="65"/>
                </a:cubicBezTo>
                <a:cubicBezTo>
                  <a:pt x="97" y="55"/>
                  <a:pt x="97" y="55"/>
                  <a:pt x="97" y="55"/>
                </a:cubicBezTo>
                <a:cubicBezTo>
                  <a:pt x="94" y="47"/>
                  <a:pt x="94" y="47"/>
                  <a:pt x="94" y="47"/>
                </a:cubicBezTo>
                <a:cubicBezTo>
                  <a:pt x="93" y="65"/>
                  <a:pt x="93" y="65"/>
                  <a:pt x="93" y="65"/>
                </a:cubicBezTo>
                <a:cubicBezTo>
                  <a:pt x="90" y="100"/>
                  <a:pt x="90" y="100"/>
                  <a:pt x="90" y="100"/>
                </a:cubicBezTo>
                <a:cubicBezTo>
                  <a:pt x="83" y="100"/>
                  <a:pt x="83" y="100"/>
                  <a:pt x="83" y="100"/>
                </a:cubicBezTo>
                <a:cubicBezTo>
                  <a:pt x="83" y="68"/>
                  <a:pt x="83" y="68"/>
                  <a:pt x="83" y="68"/>
                </a:cubicBezTo>
                <a:cubicBezTo>
                  <a:pt x="79" y="68"/>
                  <a:pt x="79" y="68"/>
                  <a:pt x="79" y="68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67" y="100"/>
                  <a:pt x="67" y="100"/>
                  <a:pt x="67" y="100"/>
                </a:cubicBezTo>
                <a:cubicBezTo>
                  <a:pt x="69" y="65"/>
                  <a:pt x="69" y="65"/>
                  <a:pt x="69" y="65"/>
                </a:cubicBezTo>
                <a:cubicBezTo>
                  <a:pt x="69" y="48"/>
                  <a:pt x="69" y="48"/>
                  <a:pt x="69" y="48"/>
                </a:cubicBezTo>
                <a:cubicBezTo>
                  <a:pt x="53" y="61"/>
                  <a:pt x="53" y="61"/>
                  <a:pt x="53" y="61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65"/>
                  <a:pt x="41" y="65"/>
                  <a:pt x="41" y="65"/>
                </a:cubicBezTo>
                <a:cubicBezTo>
                  <a:pt x="37" y="100"/>
                  <a:pt x="37" y="100"/>
                  <a:pt x="37" y="100"/>
                </a:cubicBezTo>
                <a:cubicBezTo>
                  <a:pt x="30" y="100"/>
                  <a:pt x="30" y="100"/>
                  <a:pt x="30" y="100"/>
                </a:cubicBezTo>
                <a:cubicBezTo>
                  <a:pt x="30" y="68"/>
                  <a:pt x="30" y="68"/>
                  <a:pt x="30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0" y="100"/>
                  <a:pt x="20" y="100"/>
                  <a:pt x="20" y="100"/>
                </a:cubicBezTo>
                <a:cubicBezTo>
                  <a:pt x="14" y="100"/>
                  <a:pt x="14" y="100"/>
                  <a:pt x="14" y="100"/>
                </a:cubicBezTo>
                <a:cubicBezTo>
                  <a:pt x="16" y="65"/>
                  <a:pt x="16" y="65"/>
                  <a:pt x="16" y="65"/>
                </a:cubicBezTo>
                <a:cubicBezTo>
                  <a:pt x="16" y="49"/>
                  <a:pt x="16" y="49"/>
                  <a:pt x="16" y="49"/>
                </a:cubicBezTo>
                <a:cubicBezTo>
                  <a:pt x="7" y="60"/>
                  <a:pt x="7" y="60"/>
                  <a:pt x="7" y="60"/>
                </a:cubicBezTo>
                <a:cubicBezTo>
                  <a:pt x="7" y="65"/>
                  <a:pt x="7" y="65"/>
                  <a:pt x="7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0" y="89"/>
                  <a:pt x="10" y="89"/>
                  <a:pt x="10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65"/>
                  <a:pt x="0" y="65"/>
                  <a:pt x="0" y="65"/>
                </a:cubicBezTo>
                <a:cubicBezTo>
                  <a:pt x="3" y="65"/>
                  <a:pt x="3" y="65"/>
                  <a:pt x="3" y="65"/>
                </a:cubicBezTo>
                <a:cubicBezTo>
                  <a:pt x="3" y="60"/>
                  <a:pt x="3" y="60"/>
                  <a:pt x="3" y="60"/>
                </a:cubicBezTo>
                <a:cubicBezTo>
                  <a:pt x="1" y="59"/>
                  <a:pt x="1" y="59"/>
                  <a:pt x="1" y="59"/>
                </a:cubicBezTo>
                <a:cubicBezTo>
                  <a:pt x="15" y="30"/>
                  <a:pt x="15" y="30"/>
                  <a:pt x="15" y="30"/>
                </a:cubicBezTo>
                <a:close/>
                <a:moveTo>
                  <a:pt x="86" y="4"/>
                </a:moveTo>
                <a:cubicBezTo>
                  <a:pt x="80" y="0"/>
                  <a:pt x="73" y="2"/>
                  <a:pt x="70" y="8"/>
                </a:cubicBezTo>
                <a:cubicBezTo>
                  <a:pt x="67" y="13"/>
                  <a:pt x="68" y="20"/>
                  <a:pt x="74" y="24"/>
                </a:cubicBezTo>
                <a:cubicBezTo>
                  <a:pt x="79" y="27"/>
                  <a:pt x="87" y="25"/>
                  <a:pt x="90" y="20"/>
                </a:cubicBezTo>
                <a:cubicBezTo>
                  <a:pt x="93" y="14"/>
                  <a:pt x="91" y="7"/>
                  <a:pt x="86" y="4"/>
                </a:cubicBezTo>
                <a:close/>
                <a:moveTo>
                  <a:pt x="22" y="4"/>
                </a:moveTo>
                <a:cubicBezTo>
                  <a:pt x="28" y="0"/>
                  <a:pt x="35" y="2"/>
                  <a:pt x="38" y="8"/>
                </a:cubicBezTo>
                <a:cubicBezTo>
                  <a:pt x="41" y="13"/>
                  <a:pt x="40" y="20"/>
                  <a:pt x="34" y="24"/>
                </a:cubicBezTo>
                <a:cubicBezTo>
                  <a:pt x="29" y="27"/>
                  <a:pt x="21" y="25"/>
                  <a:pt x="18" y="20"/>
                </a:cubicBezTo>
                <a:cubicBezTo>
                  <a:pt x="15" y="14"/>
                  <a:pt x="17" y="7"/>
                  <a:pt x="22" y="4"/>
                </a:cubicBezTo>
                <a:close/>
              </a:path>
            </a:pathLst>
          </a:custGeom>
          <a:ln>
            <a:solidFill>
              <a:srgbClr val="5D5F5E"/>
            </a:solidFill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小人"/>
          <p:cNvSpPr/>
          <p:nvPr/>
        </p:nvSpPr>
        <p:spPr bwMode="auto">
          <a:xfrm>
            <a:off x="9197340" y="2575560"/>
            <a:ext cx="551180" cy="428625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BBC7C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右箭头 30"/>
          <p:cNvSpPr/>
          <p:nvPr/>
        </p:nvSpPr>
        <p:spPr>
          <a:xfrm>
            <a:off x="4210050" y="3729355"/>
            <a:ext cx="427990" cy="398145"/>
          </a:xfrm>
          <a:prstGeom prst="rightArrow">
            <a:avLst/>
          </a:prstGeom>
          <a:blipFill rotWithShape="1">
            <a:blip r:embed="rId5"/>
            <a:tile tx="-495300" ty="57150" sx="100000" sy="100000" flip="none" algn="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右箭头 31"/>
          <p:cNvSpPr/>
          <p:nvPr/>
        </p:nvSpPr>
        <p:spPr>
          <a:xfrm>
            <a:off x="7632065" y="3729355"/>
            <a:ext cx="427990" cy="398145"/>
          </a:xfrm>
          <a:prstGeom prst="rightArrow">
            <a:avLst/>
          </a:prstGeom>
          <a:blipFill rotWithShape="1">
            <a:blip r:embed="rId5"/>
            <a:tile tx="-273050" ty="342900" sx="100000" sy="100000" flip="none" algn="ctr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连接符 32"/>
          <p:cNvCxnSpPr/>
          <p:nvPr/>
        </p:nvCxnSpPr>
        <p:spPr>
          <a:xfrm>
            <a:off x="30480" y="1428115"/>
            <a:ext cx="12176125" cy="0"/>
          </a:xfrm>
          <a:prstGeom prst="line">
            <a:avLst/>
          </a:prstGeom>
          <a:ln>
            <a:solidFill>
              <a:srgbClr val="9079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等腰三角形 36"/>
          <p:cNvSpPr/>
          <p:nvPr/>
        </p:nvSpPr>
        <p:spPr>
          <a:xfrm rot="10800000">
            <a:off x="2541270" y="1428115"/>
            <a:ext cx="427990" cy="398145"/>
          </a:xfrm>
          <a:prstGeom prst="triangle">
            <a:avLst/>
          </a:prstGeom>
          <a:blipFill rotWithShape="1">
            <a:blip r:embed="rId5"/>
            <a:tile tx="0" ty="387350" sx="100000" sy="100000" flip="none" algn="r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等腰三角形 37"/>
          <p:cNvSpPr/>
          <p:nvPr/>
        </p:nvSpPr>
        <p:spPr>
          <a:xfrm rot="10800000">
            <a:off x="5904865" y="1428115"/>
            <a:ext cx="427990" cy="398145"/>
          </a:xfrm>
          <a:prstGeom prst="triangle">
            <a:avLst/>
          </a:prstGeom>
          <a:blipFill rotWithShape="0">
            <a:blip r:embed="rId5"/>
            <a:tile tx="0" ty="666750" sx="100000" sy="100000" flip="none" algn="tr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等腰三角形 38"/>
          <p:cNvSpPr/>
          <p:nvPr/>
        </p:nvSpPr>
        <p:spPr>
          <a:xfrm rot="10800000">
            <a:off x="9258935" y="1428115"/>
            <a:ext cx="427990" cy="398145"/>
          </a:xfrm>
          <a:prstGeom prst="triangle">
            <a:avLst/>
          </a:prstGeom>
          <a:blipFill rotWithShape="1">
            <a:blip r:embed="rId5"/>
            <a:tile tx="-25400" ty="171450" sx="100000" sy="100000" flip="none" algn="r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8" grpId="0" animBg="1"/>
      <p:bldP spid="29" grpId="0" animBg="1"/>
      <p:bldP spid="4" grpId="0" animBg="1"/>
      <p:bldP spid="2" grpId="0" animBg="1"/>
      <p:bldP spid="8" grpId="0" animBg="1"/>
      <p:bldP spid="16" grpId="0"/>
      <p:bldP spid="17" grpId="0"/>
      <p:bldP spid="18" grpId="0"/>
      <p:bldP spid="19" grpId="0" animBg="1"/>
      <p:bldP spid="20" grpId="0" animBg="1"/>
      <p:bldP spid="27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花花燕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001375" y="5136515"/>
            <a:ext cx="1207135" cy="17183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燕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-19050"/>
            <a:ext cx="1332230" cy="831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732155" y="92710"/>
            <a:ext cx="327279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charset="-122"/>
                <a:ea typeface="华文仿宋" panose="02010600040101010101" charset="-122"/>
              </a:rPr>
              <a:t>教学设计</a:t>
            </a:r>
            <a:endParaRPr lang="zh-CN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80160" y="447040"/>
            <a:ext cx="2235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>
                <a:solidFill>
                  <a:srgbClr val="A18A79"/>
                </a:solidFill>
                <a:latin typeface="+mj-lt"/>
                <a:ea typeface="微软雅黑" panose="020B0503020204020204" charset="-122"/>
                <a:sym typeface="+mn-ea"/>
              </a:rPr>
              <a:t>enter the relevant text</a:t>
            </a:r>
          </a:p>
        </p:txBody>
      </p:sp>
      <p:sp>
        <p:nvSpPr>
          <p:cNvPr id="2" name="椭圆 1"/>
          <p:cNvSpPr/>
          <p:nvPr/>
        </p:nvSpPr>
        <p:spPr>
          <a:xfrm>
            <a:off x="937260" y="968375"/>
            <a:ext cx="1995170" cy="1995170"/>
          </a:xfrm>
          <a:prstGeom prst="ellipse">
            <a:avLst/>
          </a:prstGeom>
          <a:blipFill rotWithShape="1">
            <a:blip r:embed="rId5"/>
            <a:stretch>
              <a:fillRect l="-22000" t="-2000" r="-21000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706495" y="968375"/>
            <a:ext cx="1995170" cy="1995170"/>
          </a:xfrm>
          <a:prstGeom prst="ellipse">
            <a:avLst/>
          </a:prstGeom>
          <a:blipFill rotWithShape="1">
            <a:blip r:embed="rId6"/>
            <a:stretch>
              <a:fillRect l="-67000" t="-2000" r="-2000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6475095" y="968375"/>
            <a:ext cx="1995170" cy="1995170"/>
          </a:xfrm>
          <a:prstGeom prst="ellipse">
            <a:avLst/>
          </a:prstGeom>
          <a:blipFill rotWithShape="1">
            <a:blip r:embed="rId7"/>
            <a:stretch>
              <a:fillRect l="-22000" t="-2000" r="-33000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247505" y="968375"/>
            <a:ext cx="1995170" cy="1995170"/>
          </a:xfrm>
          <a:prstGeom prst="ellipse">
            <a:avLst/>
          </a:prstGeom>
          <a:blipFill rotWithShape="1">
            <a:blip r:embed="rId8"/>
            <a:stretch>
              <a:fillRect l="-22000" t="-2000" r="-21000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50900" y="3609975"/>
            <a:ext cx="225996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请单击这里添加关于这部分的结论、介绍、分析等信息。请单击这里添加关于这部分的结论、介绍、分析等信息。</a:t>
            </a:r>
          </a:p>
          <a:p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233805" y="3039745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grpSp>
        <p:nvGrpSpPr>
          <p:cNvPr id="10" name="组合 9"/>
          <p:cNvGrpSpPr/>
          <p:nvPr/>
        </p:nvGrpSpPr>
        <p:grpSpPr>
          <a:xfrm rot="10800000" flipV="1">
            <a:off x="1527810" y="3533775"/>
            <a:ext cx="767080" cy="76200"/>
            <a:chOff x="8458" y="4540"/>
            <a:chExt cx="2408" cy="0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8458" y="4540"/>
              <a:ext cx="803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9261" y="4540"/>
              <a:ext cx="803" cy="0"/>
            </a:xfrm>
            <a:prstGeom prst="line">
              <a:avLst/>
            </a:prstGeom>
            <a:ln w="25400">
              <a:solidFill>
                <a:srgbClr val="8EA3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0064" y="4540"/>
              <a:ext cx="803" cy="0"/>
            </a:xfrm>
            <a:prstGeom prst="line">
              <a:avLst/>
            </a:prstGeom>
            <a:ln w="25400">
              <a:solidFill>
                <a:srgbClr val="E9C3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框 13"/>
          <p:cNvSpPr txBox="1"/>
          <p:nvPr/>
        </p:nvSpPr>
        <p:spPr>
          <a:xfrm>
            <a:off x="3573780" y="3609975"/>
            <a:ext cx="225996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请单击这里添加关于这部分的结论、介绍、分析等信息。请单击这里添加关于这部分的结论、介绍、分析等信息。</a:t>
            </a:r>
          </a:p>
          <a:p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56685" y="3039745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grpSp>
        <p:nvGrpSpPr>
          <p:cNvPr id="17" name="组合 16"/>
          <p:cNvGrpSpPr/>
          <p:nvPr/>
        </p:nvGrpSpPr>
        <p:grpSpPr>
          <a:xfrm rot="10800000" flipV="1">
            <a:off x="4250690" y="3533775"/>
            <a:ext cx="767080" cy="76200"/>
            <a:chOff x="8458" y="4540"/>
            <a:chExt cx="2408" cy="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8458" y="4540"/>
              <a:ext cx="803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9261" y="4540"/>
              <a:ext cx="803" cy="0"/>
            </a:xfrm>
            <a:prstGeom prst="line">
              <a:avLst/>
            </a:prstGeom>
            <a:ln w="25400">
              <a:solidFill>
                <a:srgbClr val="8EA3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0064" y="4540"/>
              <a:ext cx="803" cy="0"/>
            </a:xfrm>
            <a:prstGeom prst="line">
              <a:avLst/>
            </a:prstGeom>
            <a:ln w="25400">
              <a:solidFill>
                <a:srgbClr val="E9C3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6342380" y="3609975"/>
            <a:ext cx="225996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请单击这里添加关于这部分的结论、介绍、分析等信息。请单击这里添加关于这部分的结论、介绍、分析等信息。</a:t>
            </a:r>
          </a:p>
          <a:p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725285" y="3039745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grpSp>
        <p:nvGrpSpPr>
          <p:cNvPr id="23" name="组合 22"/>
          <p:cNvGrpSpPr/>
          <p:nvPr/>
        </p:nvGrpSpPr>
        <p:grpSpPr>
          <a:xfrm rot="10800000" flipV="1">
            <a:off x="7019290" y="3533775"/>
            <a:ext cx="767080" cy="76200"/>
            <a:chOff x="8458" y="4540"/>
            <a:chExt cx="2408" cy="0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8458" y="4540"/>
              <a:ext cx="803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9261" y="4540"/>
              <a:ext cx="803" cy="0"/>
            </a:xfrm>
            <a:prstGeom prst="line">
              <a:avLst/>
            </a:prstGeom>
            <a:ln w="25400">
              <a:solidFill>
                <a:srgbClr val="8EA3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10064" y="4540"/>
              <a:ext cx="803" cy="0"/>
            </a:xfrm>
            <a:prstGeom prst="line">
              <a:avLst/>
            </a:prstGeom>
            <a:ln w="25400">
              <a:solidFill>
                <a:srgbClr val="E9C3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文本框 33"/>
          <p:cNvSpPr txBox="1"/>
          <p:nvPr/>
        </p:nvSpPr>
        <p:spPr>
          <a:xfrm>
            <a:off x="9115425" y="3609975"/>
            <a:ext cx="225996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请单击这里添加关于这部分的结论、介绍、分析等信息。请单击这里添加关于这部分的结论、介绍、分析等信息。</a:t>
            </a:r>
          </a:p>
          <a:p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498330" y="3039745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grpSp>
        <p:nvGrpSpPr>
          <p:cNvPr id="36" name="组合 35"/>
          <p:cNvGrpSpPr/>
          <p:nvPr/>
        </p:nvGrpSpPr>
        <p:grpSpPr>
          <a:xfrm rot="10800000" flipV="1">
            <a:off x="9792335" y="3533775"/>
            <a:ext cx="767080" cy="76200"/>
            <a:chOff x="8458" y="4540"/>
            <a:chExt cx="2408" cy="0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8458" y="4540"/>
              <a:ext cx="803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9261" y="4540"/>
              <a:ext cx="803" cy="0"/>
            </a:xfrm>
            <a:prstGeom prst="line">
              <a:avLst/>
            </a:prstGeom>
            <a:ln w="25400">
              <a:solidFill>
                <a:srgbClr val="8EA3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10064" y="4540"/>
              <a:ext cx="803" cy="0"/>
            </a:xfrm>
            <a:prstGeom prst="line">
              <a:avLst/>
            </a:prstGeom>
            <a:ln w="25400">
              <a:solidFill>
                <a:srgbClr val="E9C3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右箭头"/>
          <p:cNvSpPr/>
          <p:nvPr/>
        </p:nvSpPr>
        <p:spPr bwMode="auto">
          <a:xfrm>
            <a:off x="2782570" y="1689735"/>
            <a:ext cx="1081405" cy="521335"/>
          </a:xfrm>
          <a:custGeom>
            <a:avLst/>
            <a:gdLst>
              <a:gd name="connsiteX0" fmla="*/ 372298 w 601493"/>
              <a:gd name="connsiteY0" fmla="*/ 0 h 284174"/>
              <a:gd name="connsiteX1" fmla="*/ 449093 w 601493"/>
              <a:gd name="connsiteY1" fmla="*/ 0 h 284174"/>
              <a:gd name="connsiteX2" fmla="*/ 601493 w 601493"/>
              <a:gd name="connsiteY2" fmla="*/ 142400 h 284174"/>
              <a:gd name="connsiteX3" fmla="*/ 449093 w 601493"/>
              <a:gd name="connsiteY3" fmla="*/ 284174 h 284174"/>
              <a:gd name="connsiteX4" fmla="*/ 372298 w 601493"/>
              <a:gd name="connsiteY4" fmla="*/ 284174 h 284174"/>
              <a:gd name="connsiteX5" fmla="*/ 498504 w 601493"/>
              <a:gd name="connsiteY5" fmla="*/ 167125 h 284174"/>
              <a:gd name="connsiteX6" fmla="*/ 153053 w 601493"/>
              <a:gd name="connsiteY6" fmla="*/ 167125 h 284174"/>
              <a:gd name="connsiteX7" fmla="*/ 151896 w 601493"/>
              <a:gd name="connsiteY7" fmla="*/ 172859 h 284174"/>
              <a:gd name="connsiteX8" fmla="*/ 79054 w 601493"/>
              <a:gd name="connsiteY8" fmla="*/ 221142 h 284174"/>
              <a:gd name="connsiteX9" fmla="*/ 0 w 601493"/>
              <a:gd name="connsiteY9" fmla="*/ 142088 h 284174"/>
              <a:gd name="connsiteX10" fmla="*/ 79054 w 601493"/>
              <a:gd name="connsiteY10" fmla="*/ 63034 h 284174"/>
              <a:gd name="connsiteX11" fmla="*/ 151896 w 601493"/>
              <a:gd name="connsiteY11" fmla="*/ 111317 h 284174"/>
              <a:gd name="connsiteX12" fmla="*/ 153053 w 601493"/>
              <a:gd name="connsiteY12" fmla="*/ 117050 h 284174"/>
              <a:gd name="connsiteX13" fmla="*/ 498504 w 601493"/>
              <a:gd name="connsiteY13" fmla="*/ 117050 h 28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1493" h="284174">
                <a:moveTo>
                  <a:pt x="372298" y="0"/>
                </a:moveTo>
                <a:lnTo>
                  <a:pt x="449093" y="0"/>
                </a:lnTo>
                <a:lnTo>
                  <a:pt x="601493" y="142400"/>
                </a:lnTo>
                <a:lnTo>
                  <a:pt x="449093" y="284174"/>
                </a:lnTo>
                <a:lnTo>
                  <a:pt x="372298" y="284174"/>
                </a:lnTo>
                <a:lnTo>
                  <a:pt x="498504" y="167125"/>
                </a:lnTo>
                <a:lnTo>
                  <a:pt x="153053" y="167125"/>
                </a:lnTo>
                <a:lnTo>
                  <a:pt x="151896" y="172859"/>
                </a:lnTo>
                <a:cubicBezTo>
                  <a:pt x="139895" y="201233"/>
                  <a:pt x="111799" y="221142"/>
                  <a:pt x="79054" y="221142"/>
                </a:cubicBezTo>
                <a:cubicBezTo>
                  <a:pt x="35394" y="221142"/>
                  <a:pt x="0" y="185748"/>
                  <a:pt x="0" y="142088"/>
                </a:cubicBezTo>
                <a:cubicBezTo>
                  <a:pt x="0" y="98428"/>
                  <a:pt x="35394" y="63034"/>
                  <a:pt x="79054" y="63034"/>
                </a:cubicBezTo>
                <a:cubicBezTo>
                  <a:pt x="111799" y="63034"/>
                  <a:pt x="139895" y="82943"/>
                  <a:pt x="151896" y="111317"/>
                </a:cubicBezTo>
                <a:lnTo>
                  <a:pt x="153053" y="117050"/>
                </a:lnTo>
                <a:lnTo>
                  <a:pt x="498504" y="117050"/>
                </a:lnTo>
                <a:close/>
              </a:path>
            </a:pathLst>
          </a:custGeom>
          <a:blipFill rotWithShape="1">
            <a:blip r:embed="rId9"/>
            <a:tile tx="0" ty="0" sx="100000" sy="100000" flip="none" algn="r"/>
          </a:blipFill>
          <a:ln>
            <a:solidFill>
              <a:srgbClr val="8EA3A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" name="右箭头"/>
          <p:cNvSpPr/>
          <p:nvPr/>
        </p:nvSpPr>
        <p:spPr bwMode="auto">
          <a:xfrm>
            <a:off x="5554980" y="1705610"/>
            <a:ext cx="1081405" cy="521335"/>
          </a:xfrm>
          <a:custGeom>
            <a:avLst/>
            <a:gdLst>
              <a:gd name="connsiteX0" fmla="*/ 372298 w 601493"/>
              <a:gd name="connsiteY0" fmla="*/ 0 h 284174"/>
              <a:gd name="connsiteX1" fmla="*/ 449093 w 601493"/>
              <a:gd name="connsiteY1" fmla="*/ 0 h 284174"/>
              <a:gd name="connsiteX2" fmla="*/ 601493 w 601493"/>
              <a:gd name="connsiteY2" fmla="*/ 142400 h 284174"/>
              <a:gd name="connsiteX3" fmla="*/ 449093 w 601493"/>
              <a:gd name="connsiteY3" fmla="*/ 284174 h 284174"/>
              <a:gd name="connsiteX4" fmla="*/ 372298 w 601493"/>
              <a:gd name="connsiteY4" fmla="*/ 284174 h 284174"/>
              <a:gd name="connsiteX5" fmla="*/ 498504 w 601493"/>
              <a:gd name="connsiteY5" fmla="*/ 167125 h 284174"/>
              <a:gd name="connsiteX6" fmla="*/ 153053 w 601493"/>
              <a:gd name="connsiteY6" fmla="*/ 167125 h 284174"/>
              <a:gd name="connsiteX7" fmla="*/ 151896 w 601493"/>
              <a:gd name="connsiteY7" fmla="*/ 172859 h 284174"/>
              <a:gd name="connsiteX8" fmla="*/ 79054 w 601493"/>
              <a:gd name="connsiteY8" fmla="*/ 221142 h 284174"/>
              <a:gd name="connsiteX9" fmla="*/ 0 w 601493"/>
              <a:gd name="connsiteY9" fmla="*/ 142088 h 284174"/>
              <a:gd name="connsiteX10" fmla="*/ 79054 w 601493"/>
              <a:gd name="connsiteY10" fmla="*/ 63034 h 284174"/>
              <a:gd name="connsiteX11" fmla="*/ 151896 w 601493"/>
              <a:gd name="connsiteY11" fmla="*/ 111317 h 284174"/>
              <a:gd name="connsiteX12" fmla="*/ 153053 w 601493"/>
              <a:gd name="connsiteY12" fmla="*/ 117050 h 284174"/>
              <a:gd name="connsiteX13" fmla="*/ 498504 w 601493"/>
              <a:gd name="connsiteY13" fmla="*/ 117050 h 28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1493" h="284174">
                <a:moveTo>
                  <a:pt x="372298" y="0"/>
                </a:moveTo>
                <a:lnTo>
                  <a:pt x="449093" y="0"/>
                </a:lnTo>
                <a:lnTo>
                  <a:pt x="601493" y="142400"/>
                </a:lnTo>
                <a:lnTo>
                  <a:pt x="449093" y="284174"/>
                </a:lnTo>
                <a:lnTo>
                  <a:pt x="372298" y="284174"/>
                </a:lnTo>
                <a:lnTo>
                  <a:pt x="498504" y="167125"/>
                </a:lnTo>
                <a:lnTo>
                  <a:pt x="153053" y="167125"/>
                </a:lnTo>
                <a:lnTo>
                  <a:pt x="151896" y="172859"/>
                </a:lnTo>
                <a:cubicBezTo>
                  <a:pt x="139895" y="201233"/>
                  <a:pt x="111799" y="221142"/>
                  <a:pt x="79054" y="221142"/>
                </a:cubicBezTo>
                <a:cubicBezTo>
                  <a:pt x="35394" y="221142"/>
                  <a:pt x="0" y="185748"/>
                  <a:pt x="0" y="142088"/>
                </a:cubicBezTo>
                <a:cubicBezTo>
                  <a:pt x="0" y="98428"/>
                  <a:pt x="35394" y="63034"/>
                  <a:pt x="79054" y="63034"/>
                </a:cubicBezTo>
                <a:cubicBezTo>
                  <a:pt x="111799" y="63034"/>
                  <a:pt x="139895" y="82943"/>
                  <a:pt x="151896" y="111317"/>
                </a:cubicBezTo>
                <a:lnTo>
                  <a:pt x="153053" y="117050"/>
                </a:lnTo>
                <a:lnTo>
                  <a:pt x="498504" y="117050"/>
                </a:lnTo>
                <a:close/>
              </a:path>
            </a:pathLst>
          </a:custGeom>
          <a:blipFill rotWithShape="1">
            <a:blip r:embed="rId9"/>
            <a:tile tx="0" ty="0" sx="100000" sy="100000" flip="none" algn="l"/>
          </a:blipFill>
          <a:ln>
            <a:solidFill>
              <a:srgbClr val="8EA3A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4" name="右箭头"/>
          <p:cNvSpPr/>
          <p:nvPr/>
        </p:nvSpPr>
        <p:spPr bwMode="auto">
          <a:xfrm>
            <a:off x="8319770" y="1705610"/>
            <a:ext cx="1081405" cy="521335"/>
          </a:xfrm>
          <a:custGeom>
            <a:avLst/>
            <a:gdLst>
              <a:gd name="connsiteX0" fmla="*/ 372298 w 601493"/>
              <a:gd name="connsiteY0" fmla="*/ 0 h 284174"/>
              <a:gd name="connsiteX1" fmla="*/ 449093 w 601493"/>
              <a:gd name="connsiteY1" fmla="*/ 0 h 284174"/>
              <a:gd name="connsiteX2" fmla="*/ 601493 w 601493"/>
              <a:gd name="connsiteY2" fmla="*/ 142400 h 284174"/>
              <a:gd name="connsiteX3" fmla="*/ 449093 w 601493"/>
              <a:gd name="connsiteY3" fmla="*/ 284174 h 284174"/>
              <a:gd name="connsiteX4" fmla="*/ 372298 w 601493"/>
              <a:gd name="connsiteY4" fmla="*/ 284174 h 284174"/>
              <a:gd name="connsiteX5" fmla="*/ 498504 w 601493"/>
              <a:gd name="connsiteY5" fmla="*/ 167125 h 284174"/>
              <a:gd name="connsiteX6" fmla="*/ 153053 w 601493"/>
              <a:gd name="connsiteY6" fmla="*/ 167125 h 284174"/>
              <a:gd name="connsiteX7" fmla="*/ 151896 w 601493"/>
              <a:gd name="connsiteY7" fmla="*/ 172859 h 284174"/>
              <a:gd name="connsiteX8" fmla="*/ 79054 w 601493"/>
              <a:gd name="connsiteY8" fmla="*/ 221142 h 284174"/>
              <a:gd name="connsiteX9" fmla="*/ 0 w 601493"/>
              <a:gd name="connsiteY9" fmla="*/ 142088 h 284174"/>
              <a:gd name="connsiteX10" fmla="*/ 79054 w 601493"/>
              <a:gd name="connsiteY10" fmla="*/ 63034 h 284174"/>
              <a:gd name="connsiteX11" fmla="*/ 151896 w 601493"/>
              <a:gd name="connsiteY11" fmla="*/ 111317 h 284174"/>
              <a:gd name="connsiteX12" fmla="*/ 153053 w 601493"/>
              <a:gd name="connsiteY12" fmla="*/ 117050 h 284174"/>
              <a:gd name="connsiteX13" fmla="*/ 498504 w 601493"/>
              <a:gd name="connsiteY13" fmla="*/ 117050 h 28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1493" h="284174">
                <a:moveTo>
                  <a:pt x="372298" y="0"/>
                </a:moveTo>
                <a:lnTo>
                  <a:pt x="449093" y="0"/>
                </a:lnTo>
                <a:lnTo>
                  <a:pt x="601493" y="142400"/>
                </a:lnTo>
                <a:lnTo>
                  <a:pt x="449093" y="284174"/>
                </a:lnTo>
                <a:lnTo>
                  <a:pt x="372298" y="284174"/>
                </a:lnTo>
                <a:lnTo>
                  <a:pt x="498504" y="167125"/>
                </a:lnTo>
                <a:lnTo>
                  <a:pt x="153053" y="167125"/>
                </a:lnTo>
                <a:lnTo>
                  <a:pt x="151896" y="172859"/>
                </a:lnTo>
                <a:cubicBezTo>
                  <a:pt x="139895" y="201233"/>
                  <a:pt x="111799" y="221142"/>
                  <a:pt x="79054" y="221142"/>
                </a:cubicBezTo>
                <a:cubicBezTo>
                  <a:pt x="35394" y="221142"/>
                  <a:pt x="0" y="185748"/>
                  <a:pt x="0" y="142088"/>
                </a:cubicBezTo>
                <a:cubicBezTo>
                  <a:pt x="0" y="98428"/>
                  <a:pt x="35394" y="63034"/>
                  <a:pt x="79054" y="63034"/>
                </a:cubicBezTo>
                <a:cubicBezTo>
                  <a:pt x="111799" y="63034"/>
                  <a:pt x="139895" y="82943"/>
                  <a:pt x="151896" y="111317"/>
                </a:cubicBezTo>
                <a:lnTo>
                  <a:pt x="153053" y="117050"/>
                </a:lnTo>
                <a:lnTo>
                  <a:pt x="498504" y="117050"/>
                </a:lnTo>
                <a:close/>
              </a:path>
            </a:pathLst>
          </a:custGeom>
          <a:blipFill rotWithShape="1">
            <a:blip r:embed="rId9"/>
            <a:tile tx="0" ty="0" sx="100000" sy="100000" flip="none" algn="tr"/>
          </a:blipFill>
          <a:ln>
            <a:solidFill>
              <a:srgbClr val="8EA3A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16" grpId="0"/>
      <p:bldP spid="30" grpId="0"/>
      <p:bldP spid="14" grpId="0"/>
      <p:bldP spid="15" grpId="0"/>
      <p:bldP spid="21" grpId="0"/>
      <p:bldP spid="22" grpId="0"/>
      <p:bldP spid="34" grpId="0"/>
      <p:bldP spid="35" grpId="0"/>
      <p:bldP spid="107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花花燕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590530" y="4551680"/>
            <a:ext cx="1617980" cy="2303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燕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-19050"/>
            <a:ext cx="1332230" cy="831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732155" y="92710"/>
            <a:ext cx="327279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charset="-122"/>
                <a:ea typeface="华文仿宋" panose="02010600040101010101" charset="-122"/>
              </a:rPr>
              <a:t>教学设计</a:t>
            </a:r>
            <a:endParaRPr lang="zh-CN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80160" y="447040"/>
            <a:ext cx="2235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>
                <a:solidFill>
                  <a:srgbClr val="A18A79"/>
                </a:solidFill>
                <a:latin typeface="+mj-lt"/>
                <a:ea typeface="微软雅黑" panose="020B0503020204020204" charset="-122"/>
                <a:sym typeface="+mn-ea"/>
              </a:rPr>
              <a:t>enter the relevant text</a:t>
            </a:r>
          </a:p>
        </p:txBody>
      </p:sp>
      <p:sp>
        <p:nvSpPr>
          <p:cNvPr id="2" name="菱形 1"/>
          <p:cNvSpPr/>
          <p:nvPr/>
        </p:nvSpPr>
        <p:spPr>
          <a:xfrm>
            <a:off x="1529715" y="4815840"/>
            <a:ext cx="1188720" cy="1188720"/>
          </a:xfrm>
          <a:prstGeom prst="diamond">
            <a:avLst/>
          </a:prstGeom>
          <a:blipFill rotWithShape="1">
            <a:blip r:embed="rId5"/>
            <a:tile tx="0" ty="0" sx="100000" sy="100000" flip="none" algn="t"/>
          </a:blipFill>
          <a:ln>
            <a:solidFill>
              <a:srgbClr val="8EA3A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97355" y="5057140"/>
            <a:ext cx="8534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ln>
                  <a:solidFill>
                    <a:srgbClr val="8EA3AE"/>
                  </a:solidFill>
                </a:ln>
                <a:solidFill>
                  <a:srgbClr val="E3E8E7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cxnSp>
        <p:nvCxnSpPr>
          <p:cNvPr id="4" name="直接连接符 3"/>
          <p:cNvCxnSpPr>
            <a:stCxn id="2" idx="2"/>
          </p:cNvCxnSpPr>
          <p:nvPr/>
        </p:nvCxnSpPr>
        <p:spPr>
          <a:xfrm flipH="1">
            <a:off x="2117090" y="6004560"/>
            <a:ext cx="6985" cy="1442085"/>
          </a:xfrm>
          <a:prstGeom prst="line">
            <a:avLst/>
          </a:prstGeom>
          <a:ln w="12700">
            <a:solidFill>
              <a:srgbClr val="8EA3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菱形 11"/>
          <p:cNvSpPr/>
          <p:nvPr/>
        </p:nvSpPr>
        <p:spPr>
          <a:xfrm>
            <a:off x="4217035" y="3527425"/>
            <a:ext cx="1188720" cy="1188720"/>
          </a:xfrm>
          <a:prstGeom prst="diamond">
            <a:avLst/>
          </a:prstGeom>
          <a:blipFill rotWithShape="1">
            <a:blip r:embed="rId5"/>
            <a:tile tx="0" ty="0" sx="100000" sy="100000" flip="none" algn="tr"/>
          </a:blipFill>
          <a:ln>
            <a:solidFill>
              <a:srgbClr val="8EA3A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384675" y="3768725"/>
            <a:ext cx="8534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ln>
                  <a:solidFill>
                    <a:srgbClr val="8EA3AE"/>
                  </a:solidFill>
                </a:ln>
                <a:solidFill>
                  <a:srgbClr val="E3E8E7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cxnSp>
        <p:nvCxnSpPr>
          <p:cNvPr id="14" name="直接连接符 13"/>
          <p:cNvCxnSpPr>
            <a:stCxn id="12" idx="2"/>
          </p:cNvCxnSpPr>
          <p:nvPr/>
        </p:nvCxnSpPr>
        <p:spPr>
          <a:xfrm>
            <a:off x="4811395" y="4716145"/>
            <a:ext cx="3175" cy="2286000"/>
          </a:xfrm>
          <a:prstGeom prst="line">
            <a:avLst/>
          </a:prstGeom>
          <a:ln w="12700">
            <a:solidFill>
              <a:srgbClr val="8EA3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菱形 14"/>
          <p:cNvSpPr/>
          <p:nvPr/>
        </p:nvSpPr>
        <p:spPr>
          <a:xfrm>
            <a:off x="6853555" y="2128520"/>
            <a:ext cx="1188720" cy="1188720"/>
          </a:xfrm>
          <a:prstGeom prst="diamond">
            <a:avLst/>
          </a:prstGeom>
          <a:blipFill rotWithShape="1">
            <a:blip r:embed="rId5"/>
            <a:tile tx="-12700" ty="0" sx="100000" sy="100000" flip="none" algn="bl"/>
          </a:blipFill>
          <a:ln>
            <a:solidFill>
              <a:srgbClr val="8EA3A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021195" y="2369820"/>
            <a:ext cx="8534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ln>
                  <a:solidFill>
                    <a:srgbClr val="8EA3AE"/>
                  </a:solidFill>
                </a:ln>
                <a:solidFill>
                  <a:srgbClr val="E3E8E7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cxnSp>
        <p:nvCxnSpPr>
          <p:cNvPr id="17" name="直接连接符 16"/>
          <p:cNvCxnSpPr>
            <a:endCxn id="15" idx="0"/>
          </p:cNvCxnSpPr>
          <p:nvPr/>
        </p:nvCxnSpPr>
        <p:spPr>
          <a:xfrm flipH="1">
            <a:off x="7447915" y="-67310"/>
            <a:ext cx="3175" cy="2195830"/>
          </a:xfrm>
          <a:prstGeom prst="line">
            <a:avLst/>
          </a:prstGeom>
          <a:ln w="12700">
            <a:solidFill>
              <a:srgbClr val="8EA3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菱形 17"/>
          <p:cNvSpPr/>
          <p:nvPr/>
        </p:nvSpPr>
        <p:spPr>
          <a:xfrm>
            <a:off x="9459595" y="858520"/>
            <a:ext cx="1188720" cy="1188720"/>
          </a:xfrm>
          <a:prstGeom prst="diamond">
            <a:avLst/>
          </a:prstGeom>
          <a:blipFill rotWithShape="1">
            <a:blip r:embed="rId5"/>
            <a:tile tx="0" ty="0" sx="100000" sy="100000" flip="none" algn="tl"/>
          </a:blipFill>
          <a:ln>
            <a:solidFill>
              <a:srgbClr val="8EA3A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9627235" y="1099820"/>
            <a:ext cx="8534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ln>
                  <a:solidFill>
                    <a:srgbClr val="8EA3AE"/>
                  </a:solidFill>
                </a:ln>
                <a:solidFill>
                  <a:srgbClr val="E3E8E7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10052050" y="-720725"/>
            <a:ext cx="3175" cy="1579245"/>
          </a:xfrm>
          <a:prstGeom prst="line">
            <a:avLst/>
          </a:prstGeom>
          <a:ln w="12700">
            <a:solidFill>
              <a:srgbClr val="8EA3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1125855" y="3132455"/>
            <a:ext cx="202692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810635" y="1809750"/>
            <a:ext cx="227584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431915" y="3509645"/>
            <a:ext cx="215392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015095" y="2232660"/>
            <a:ext cx="204787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 animBg="1"/>
      <p:bldP spid="13" grpId="0"/>
      <p:bldP spid="15" grpId="0" animBg="1"/>
      <p:bldP spid="16" grpId="0"/>
      <p:bldP spid="18" grpId="0" animBg="1"/>
      <p:bldP spid="19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503170" y="2487295"/>
            <a:ext cx="4096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教学过程</a:t>
            </a:r>
          </a:p>
        </p:txBody>
      </p:sp>
      <p:sp>
        <p:nvSpPr>
          <p:cNvPr id="6" name="六边形 5"/>
          <p:cNvSpPr/>
          <p:nvPr/>
        </p:nvSpPr>
        <p:spPr>
          <a:xfrm>
            <a:off x="654050" y="2379980"/>
            <a:ext cx="1910080" cy="1662430"/>
          </a:xfrm>
          <a:prstGeom prst="hexagon">
            <a:avLst/>
          </a:prstGeom>
          <a:blipFill rotWithShape="1">
            <a:blip r:embed="rId3"/>
            <a:tile tx="-558800" ty="6350" sx="30000" sy="30000" flip="none" algn="t"/>
          </a:blipFill>
          <a:ln>
            <a:solidFill>
              <a:srgbClr val="9079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564130" y="3188335"/>
            <a:ext cx="6092825" cy="725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请单击这里添加关于这部分的结论、介绍、分析等信息。请单击这里添加关于这部分的结论、介绍、分析等信息。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2655570" y="3139440"/>
            <a:ext cx="3166110" cy="3175"/>
          </a:xfrm>
          <a:prstGeom prst="line">
            <a:avLst/>
          </a:prstGeom>
          <a:ln>
            <a:solidFill>
              <a:srgbClr val="90796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花花燕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590530" y="4551680"/>
            <a:ext cx="1617980" cy="2303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燕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-19050"/>
            <a:ext cx="1332230" cy="831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732155" y="92710"/>
            <a:ext cx="327279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charset="-122"/>
                <a:ea typeface="华文仿宋" panose="02010600040101010101" charset="-122"/>
              </a:rPr>
              <a:t>教学过程</a:t>
            </a:r>
            <a:endParaRPr lang="zh-CN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80160" y="447040"/>
            <a:ext cx="2235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>
                <a:solidFill>
                  <a:srgbClr val="A18A79"/>
                </a:solidFill>
                <a:latin typeface="+mj-lt"/>
                <a:ea typeface="微软雅黑" panose="020B0503020204020204" charset="-122"/>
                <a:sym typeface="+mn-ea"/>
              </a:rPr>
              <a:t>enter the relevant text</a:t>
            </a:r>
          </a:p>
        </p:txBody>
      </p:sp>
      <p:sp>
        <p:nvSpPr>
          <p:cNvPr id="2" name="平行四边形 1"/>
          <p:cNvSpPr/>
          <p:nvPr/>
        </p:nvSpPr>
        <p:spPr>
          <a:xfrm>
            <a:off x="2038985" y="815340"/>
            <a:ext cx="1965960" cy="2560320"/>
          </a:xfrm>
          <a:prstGeom prst="parallelogram">
            <a:avLst>
              <a:gd name="adj" fmla="val 37962"/>
            </a:avLst>
          </a:prstGeom>
          <a:blipFill rotWithShape="1">
            <a:blip r:embed="rId5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>
            <a:off x="2450465" y="4006850"/>
            <a:ext cx="1965960" cy="2560320"/>
          </a:xfrm>
          <a:prstGeom prst="parallelogram">
            <a:avLst>
              <a:gd name="adj" fmla="val 37962"/>
            </a:avLst>
          </a:prstGeom>
          <a:blipFill rotWithShape="1">
            <a:blip r:embed="rId6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 rot="960000">
            <a:off x="875665" y="4733290"/>
            <a:ext cx="42799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4899025" y="2319020"/>
            <a:ext cx="1136015" cy="12700"/>
          </a:xfrm>
          <a:prstGeom prst="line">
            <a:avLst/>
          </a:prstGeom>
          <a:ln>
            <a:solidFill>
              <a:srgbClr val="5D5F5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6233160" y="822325"/>
            <a:ext cx="4041140" cy="2091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       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请单击这里添加关于这部分的结论、介绍、分析等信息。请单击这里添加关于这部分的结论、介绍、分析等信息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.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</a:p>
        </p:txBody>
      </p:sp>
      <p:sp>
        <p:nvSpPr>
          <p:cNvPr id="13" name="平行四边形 12"/>
          <p:cNvSpPr/>
          <p:nvPr/>
        </p:nvSpPr>
        <p:spPr>
          <a:xfrm>
            <a:off x="1280160" y="3467100"/>
            <a:ext cx="1965960" cy="2560320"/>
          </a:xfrm>
          <a:prstGeom prst="parallelogram">
            <a:avLst>
              <a:gd name="adj" fmla="val 37962"/>
            </a:avLst>
          </a:prstGeom>
          <a:blipFill rotWithShape="1">
            <a:blip r:embed="rId7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/>
        </p:nvSpPr>
        <p:spPr>
          <a:xfrm>
            <a:off x="3227705" y="1356360"/>
            <a:ext cx="1965960" cy="2560320"/>
          </a:xfrm>
          <a:prstGeom prst="parallelogram">
            <a:avLst>
              <a:gd name="adj" fmla="val 37962"/>
            </a:avLst>
          </a:prstGeom>
          <a:blipFill rotWithShape="1">
            <a:blip r:embed="rId8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平行四边形 16"/>
          <p:cNvSpPr/>
          <p:nvPr/>
        </p:nvSpPr>
        <p:spPr>
          <a:xfrm>
            <a:off x="1116965" y="822325"/>
            <a:ext cx="1595755" cy="5205095"/>
          </a:xfrm>
          <a:prstGeom prst="parallelogram">
            <a:avLst>
              <a:gd name="adj" fmla="val 93611"/>
            </a:avLst>
          </a:prstGeom>
          <a:solidFill>
            <a:srgbClr val="5D5F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838065" y="2249170"/>
            <a:ext cx="152400" cy="152400"/>
          </a:xfrm>
          <a:prstGeom prst="ellipse">
            <a:avLst/>
          </a:prstGeom>
          <a:solidFill>
            <a:srgbClr val="5D5F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3900170" y="5697220"/>
            <a:ext cx="1136015" cy="12700"/>
          </a:xfrm>
          <a:prstGeom prst="line">
            <a:avLst/>
          </a:prstGeom>
          <a:ln>
            <a:solidFill>
              <a:srgbClr val="5D5F5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5234305" y="4200525"/>
            <a:ext cx="4041140" cy="2091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       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请单击这里添加关于这部分的结论、介绍、分析等信息。请单击这里添加关于这部分的结论、介绍、分析等信息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.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</a:p>
        </p:txBody>
      </p:sp>
      <p:sp>
        <p:nvSpPr>
          <p:cNvPr id="21" name="椭圆 20"/>
          <p:cNvSpPr/>
          <p:nvPr/>
        </p:nvSpPr>
        <p:spPr>
          <a:xfrm>
            <a:off x="3839210" y="5627370"/>
            <a:ext cx="152400" cy="152400"/>
          </a:xfrm>
          <a:prstGeom prst="ellipse">
            <a:avLst/>
          </a:prstGeom>
          <a:solidFill>
            <a:srgbClr val="5D5F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/>
      <p:bldP spid="29" grpId="0"/>
      <p:bldP spid="13" grpId="0" animBg="1"/>
      <p:bldP spid="14" grpId="0" animBg="1"/>
      <p:bldP spid="20" grpId="0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>
            <a:off x="5117465" y="-8890"/>
            <a:ext cx="8914765" cy="6867525"/>
          </a:xfrm>
          <a:prstGeom prst="parallelogram">
            <a:avLst>
              <a:gd name="adj" fmla="val 28118"/>
            </a:avLst>
          </a:prstGeom>
          <a:solidFill>
            <a:srgbClr val="5D5F5E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花花燕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590530" y="4551680"/>
            <a:ext cx="1617980" cy="2303145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6" name="图片 5" descr="燕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-19050"/>
            <a:ext cx="1332230" cy="831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732155" y="92710"/>
            <a:ext cx="327279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charset="-122"/>
                <a:ea typeface="华文仿宋" panose="02010600040101010101" charset="-122"/>
              </a:rPr>
              <a:t>教学过程</a:t>
            </a:r>
            <a:endParaRPr lang="zh-CN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80160" y="447040"/>
            <a:ext cx="2235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>
                <a:solidFill>
                  <a:srgbClr val="A18A79"/>
                </a:solidFill>
                <a:latin typeface="+mj-lt"/>
                <a:ea typeface="微软雅黑" panose="020B0503020204020204" charset="-122"/>
                <a:sym typeface="+mn-ea"/>
              </a:rPr>
              <a:t>enter the relevant text</a:t>
            </a:r>
          </a:p>
        </p:txBody>
      </p:sp>
      <p:sp>
        <p:nvSpPr>
          <p:cNvPr id="11" name="弦形 10"/>
          <p:cNvSpPr/>
          <p:nvPr/>
        </p:nvSpPr>
        <p:spPr>
          <a:xfrm rot="14160000">
            <a:off x="6632575" y="527685"/>
            <a:ext cx="415290" cy="415290"/>
          </a:xfrm>
          <a:prstGeom prst="chord">
            <a:avLst>
              <a:gd name="adj1" fmla="val 2548154"/>
              <a:gd name="adj2" fmla="val 14235301"/>
            </a:avLst>
          </a:prstGeom>
          <a:solidFill>
            <a:srgbClr val="E3E8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弦形 7"/>
          <p:cNvSpPr/>
          <p:nvPr/>
        </p:nvSpPr>
        <p:spPr>
          <a:xfrm rot="14160000">
            <a:off x="5888355" y="3221355"/>
            <a:ext cx="415290" cy="415290"/>
          </a:xfrm>
          <a:prstGeom prst="chord">
            <a:avLst>
              <a:gd name="adj1" fmla="val 2548154"/>
              <a:gd name="adj2" fmla="val 14235301"/>
            </a:avLst>
          </a:prstGeom>
          <a:solidFill>
            <a:srgbClr val="E3E8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弦形 9"/>
          <p:cNvSpPr/>
          <p:nvPr/>
        </p:nvSpPr>
        <p:spPr>
          <a:xfrm rot="14160000">
            <a:off x="5152390" y="5836285"/>
            <a:ext cx="415290" cy="415290"/>
          </a:xfrm>
          <a:prstGeom prst="chord">
            <a:avLst>
              <a:gd name="adj1" fmla="val 2548154"/>
              <a:gd name="adj2" fmla="val 14235301"/>
            </a:avLst>
          </a:prstGeom>
          <a:solidFill>
            <a:srgbClr val="E3E8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弦形 15"/>
          <p:cNvSpPr/>
          <p:nvPr/>
        </p:nvSpPr>
        <p:spPr>
          <a:xfrm rot="14160000" flipH="1" flipV="1">
            <a:off x="6262370" y="1833245"/>
            <a:ext cx="415290" cy="415290"/>
          </a:xfrm>
          <a:prstGeom prst="chord">
            <a:avLst>
              <a:gd name="adj1" fmla="val 2548154"/>
              <a:gd name="adj2" fmla="val 14235301"/>
            </a:avLst>
          </a:prstGeom>
          <a:solidFill>
            <a:srgbClr val="5D5F5E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弦形 12"/>
          <p:cNvSpPr/>
          <p:nvPr/>
        </p:nvSpPr>
        <p:spPr>
          <a:xfrm rot="14160000" flipH="1" flipV="1">
            <a:off x="5505450" y="4513580"/>
            <a:ext cx="415290" cy="415290"/>
          </a:xfrm>
          <a:prstGeom prst="chord">
            <a:avLst>
              <a:gd name="adj1" fmla="val 2548154"/>
              <a:gd name="adj2" fmla="val 14235301"/>
            </a:avLst>
          </a:prstGeom>
          <a:solidFill>
            <a:srgbClr val="5D5F5E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264920" y="976630"/>
            <a:ext cx="4849495" cy="14503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01.</a:t>
            </a:r>
          </a:p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5310" y="3610610"/>
            <a:ext cx="4849495" cy="14503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02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165340" y="157480"/>
            <a:ext cx="4849495" cy="14503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03.</a:t>
            </a: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384290" y="2860040"/>
            <a:ext cx="4849495" cy="14503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04</a:t>
            </a:r>
            <a:r>
              <a:rPr lang="en-US" altLang="zh-CN" sz="20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695315" y="5102225"/>
            <a:ext cx="4849495" cy="14503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05.</a:t>
            </a: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4" grpId="0"/>
      <p:bldP spid="15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燕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-19050"/>
            <a:ext cx="1332230" cy="831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732155" y="92710"/>
            <a:ext cx="327279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charset="-122"/>
                <a:ea typeface="华文仿宋" panose="02010600040101010101" charset="-122"/>
              </a:rPr>
              <a:t>教学过程</a:t>
            </a:r>
            <a:endParaRPr lang="zh-CN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80160" y="447040"/>
            <a:ext cx="2235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>
                <a:solidFill>
                  <a:srgbClr val="A18A79"/>
                </a:solidFill>
                <a:latin typeface="+mj-lt"/>
                <a:ea typeface="微软雅黑" panose="020B0503020204020204" charset="-122"/>
                <a:sym typeface="+mn-ea"/>
              </a:rPr>
              <a:t>enter the relevant text</a:t>
            </a:r>
          </a:p>
        </p:txBody>
      </p:sp>
      <p:pic>
        <p:nvPicPr>
          <p:cNvPr id="5" name="图片 4" descr="花花燕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590530" y="4551680"/>
            <a:ext cx="1617980" cy="2303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组合 9"/>
          <p:cNvGrpSpPr/>
          <p:nvPr/>
        </p:nvGrpSpPr>
        <p:grpSpPr>
          <a:xfrm>
            <a:off x="3451225" y="3362325"/>
            <a:ext cx="4954270" cy="1828165"/>
            <a:chOff x="4873" y="3427"/>
            <a:chExt cx="9002" cy="3322"/>
          </a:xfrm>
        </p:grpSpPr>
        <p:sp>
          <p:nvSpPr>
            <p:cNvPr id="3" name="正三角形"/>
            <p:cNvSpPr/>
            <p:nvPr/>
          </p:nvSpPr>
          <p:spPr>
            <a:xfrm>
              <a:off x="4873" y="4315"/>
              <a:ext cx="5154" cy="2434"/>
            </a:xfrm>
            <a:custGeom>
              <a:avLst/>
              <a:gdLst>
                <a:gd name="connsiteX0" fmla="*/ 0 w 6502"/>
                <a:gd name="connsiteY0" fmla="*/ 3322 h 3321"/>
                <a:gd name="connsiteX1" fmla="*/ 3291 w 6502"/>
                <a:gd name="connsiteY1" fmla="*/ 58 h 3321"/>
                <a:gd name="connsiteX2" fmla="*/ 6502 w 6502"/>
                <a:gd name="connsiteY2" fmla="*/ 3322 h 3321"/>
                <a:gd name="connsiteX3" fmla="*/ 0 w 6502"/>
                <a:gd name="connsiteY3" fmla="*/ 3322 h 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02" h="3322">
                  <a:moveTo>
                    <a:pt x="0" y="3322"/>
                  </a:moveTo>
                  <a:cubicBezTo>
                    <a:pt x="1097" y="2234"/>
                    <a:pt x="1824" y="1233"/>
                    <a:pt x="3291" y="58"/>
                  </a:cubicBezTo>
                  <a:cubicBezTo>
                    <a:pt x="4008" y="-423"/>
                    <a:pt x="5431" y="2234"/>
                    <a:pt x="6502" y="3322"/>
                  </a:cubicBezTo>
                  <a:lnTo>
                    <a:pt x="0" y="3322"/>
                  </a:lnTo>
                  <a:close/>
                </a:path>
              </a:pathLst>
            </a:custGeom>
            <a:gradFill>
              <a:gsLst>
                <a:gs pos="0">
                  <a:srgbClr val="6D6F6E">
                    <a:alpha val="87000"/>
                  </a:srgbClr>
                </a:gs>
                <a:gs pos="52000">
                  <a:schemeClr val="bg1">
                    <a:lumMod val="75000"/>
                  </a:schemeClr>
                </a:gs>
                <a:gs pos="80000">
                  <a:srgbClr val="C3C9C8"/>
                </a:gs>
                <a:gs pos="100000">
                  <a:srgbClr val="E3E8E7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7" name="正三角形"/>
            <p:cNvSpPr/>
            <p:nvPr/>
          </p:nvSpPr>
          <p:spPr>
            <a:xfrm>
              <a:off x="7341" y="3427"/>
              <a:ext cx="4679" cy="3322"/>
            </a:xfrm>
            <a:custGeom>
              <a:avLst/>
              <a:gdLst>
                <a:gd name="connsiteX0" fmla="*/ 0 w 6502"/>
                <a:gd name="connsiteY0" fmla="*/ 3322 h 3321"/>
                <a:gd name="connsiteX1" fmla="*/ 3291 w 6502"/>
                <a:gd name="connsiteY1" fmla="*/ 58 h 3321"/>
                <a:gd name="connsiteX2" fmla="*/ 6502 w 6502"/>
                <a:gd name="connsiteY2" fmla="*/ 3322 h 3321"/>
                <a:gd name="connsiteX3" fmla="*/ 0 w 6502"/>
                <a:gd name="connsiteY3" fmla="*/ 3322 h 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02" h="3322">
                  <a:moveTo>
                    <a:pt x="0" y="3322"/>
                  </a:moveTo>
                  <a:cubicBezTo>
                    <a:pt x="1097" y="2234"/>
                    <a:pt x="1824" y="1233"/>
                    <a:pt x="3291" y="58"/>
                  </a:cubicBezTo>
                  <a:cubicBezTo>
                    <a:pt x="4008" y="-423"/>
                    <a:pt x="5431" y="2234"/>
                    <a:pt x="6502" y="3322"/>
                  </a:cubicBezTo>
                  <a:lnTo>
                    <a:pt x="0" y="3322"/>
                  </a:lnTo>
                  <a:close/>
                </a:path>
              </a:pathLst>
            </a:custGeom>
            <a:gradFill>
              <a:gsLst>
                <a:gs pos="0">
                  <a:srgbClr val="6D6F6E">
                    <a:alpha val="87000"/>
                  </a:srgbClr>
                </a:gs>
                <a:gs pos="52000">
                  <a:schemeClr val="bg1">
                    <a:lumMod val="75000"/>
                  </a:schemeClr>
                </a:gs>
                <a:gs pos="80000">
                  <a:srgbClr val="C3C9C8"/>
                </a:gs>
                <a:gs pos="100000">
                  <a:srgbClr val="E3E8E7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" name="正三角形"/>
            <p:cNvSpPr/>
            <p:nvPr/>
          </p:nvSpPr>
          <p:spPr>
            <a:xfrm>
              <a:off x="8957" y="4051"/>
              <a:ext cx="4919" cy="2698"/>
            </a:xfrm>
            <a:custGeom>
              <a:avLst/>
              <a:gdLst>
                <a:gd name="connsiteX0" fmla="*/ 0 w 6502"/>
                <a:gd name="connsiteY0" fmla="*/ 3322 h 3321"/>
                <a:gd name="connsiteX1" fmla="*/ 3291 w 6502"/>
                <a:gd name="connsiteY1" fmla="*/ 58 h 3321"/>
                <a:gd name="connsiteX2" fmla="*/ 6502 w 6502"/>
                <a:gd name="connsiteY2" fmla="*/ 3322 h 3321"/>
                <a:gd name="connsiteX3" fmla="*/ 0 w 6502"/>
                <a:gd name="connsiteY3" fmla="*/ 3322 h 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02" h="3322">
                  <a:moveTo>
                    <a:pt x="0" y="3322"/>
                  </a:moveTo>
                  <a:cubicBezTo>
                    <a:pt x="1097" y="2234"/>
                    <a:pt x="1824" y="1233"/>
                    <a:pt x="3291" y="58"/>
                  </a:cubicBezTo>
                  <a:cubicBezTo>
                    <a:pt x="4008" y="-423"/>
                    <a:pt x="5431" y="2234"/>
                    <a:pt x="6502" y="3322"/>
                  </a:cubicBezTo>
                  <a:lnTo>
                    <a:pt x="0" y="3322"/>
                  </a:lnTo>
                  <a:close/>
                </a:path>
              </a:pathLst>
            </a:custGeom>
            <a:gradFill>
              <a:gsLst>
                <a:gs pos="0">
                  <a:srgbClr val="6D6F6E">
                    <a:alpha val="87000"/>
                  </a:srgbClr>
                </a:gs>
                <a:gs pos="52000">
                  <a:schemeClr val="bg1">
                    <a:lumMod val="75000"/>
                  </a:schemeClr>
                </a:gs>
                <a:gs pos="80000">
                  <a:srgbClr val="C3C9C8"/>
                </a:gs>
                <a:gs pos="100000">
                  <a:srgbClr val="E3E8E7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333375" y="2406015"/>
            <a:ext cx="3445510" cy="1529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        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82135" y="447040"/>
            <a:ext cx="3445510" cy="1529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        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610600" y="2176145"/>
            <a:ext cx="3445510" cy="1529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        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宋体" panose="02010600030101010101" pitchFamily="2" charset="-122"/>
            </a:endParaRPr>
          </a:p>
        </p:txBody>
      </p:sp>
      <p:cxnSp>
        <p:nvCxnSpPr>
          <p:cNvPr id="12" name="直接连接符 11"/>
          <p:cNvCxnSpPr>
            <a:stCxn id="4" idx="2"/>
            <a:endCxn id="207" idx="1"/>
          </p:cNvCxnSpPr>
          <p:nvPr/>
        </p:nvCxnSpPr>
        <p:spPr>
          <a:xfrm>
            <a:off x="6104890" y="1976755"/>
            <a:ext cx="7620" cy="14173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176135" y="2854960"/>
            <a:ext cx="8255" cy="8509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184390" y="2854960"/>
            <a:ext cx="1241425" cy="25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 184"/>
          <p:cNvSpPr/>
          <p:nvPr/>
        </p:nvSpPr>
        <p:spPr>
          <a:xfrm>
            <a:off x="8390890" y="2780030"/>
            <a:ext cx="152400" cy="152400"/>
          </a:xfrm>
          <a:prstGeom prst="ellipse">
            <a:avLst/>
          </a:prstGeom>
          <a:blipFill rotWithShape="1">
            <a:blip r:embed="rId5"/>
            <a:tile tx="0" ty="0" sx="100000" sy="100000" flip="none" algn="b"/>
          </a:blipFill>
          <a:ln>
            <a:solidFill>
              <a:srgbClr val="BBC7C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 184"/>
          <p:cNvSpPr/>
          <p:nvPr/>
        </p:nvSpPr>
        <p:spPr>
          <a:xfrm>
            <a:off x="6019800" y="1976755"/>
            <a:ext cx="152400" cy="152400"/>
          </a:xfrm>
          <a:prstGeom prst="ellipse">
            <a:avLst/>
          </a:prstGeom>
          <a:blipFill rotWithShape="1">
            <a:blip r:embed="rId5"/>
            <a:tile tx="0" ty="0" sx="100000" sy="100000" flip="none" algn="bl"/>
          </a:blipFill>
          <a:ln>
            <a:solidFill>
              <a:srgbClr val="BBC7C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 flipH="1">
            <a:off x="3661410" y="3009900"/>
            <a:ext cx="1367155" cy="925830"/>
            <a:chOff x="6678" y="4512"/>
            <a:chExt cx="2153" cy="1458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6678" y="4630"/>
              <a:ext cx="13" cy="134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6691" y="4630"/>
              <a:ext cx="1955" cy="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 184"/>
            <p:cNvSpPr/>
            <p:nvPr/>
          </p:nvSpPr>
          <p:spPr>
            <a:xfrm>
              <a:off x="8591" y="4512"/>
              <a:ext cx="240" cy="240"/>
            </a:xfrm>
            <a:prstGeom prst="ellipse">
              <a:avLst/>
            </a:prstGeom>
            <a:blipFill rotWithShape="1">
              <a:blip r:embed="rId5"/>
              <a:tile tx="0" ty="0" sx="100000" sy="100000" flip="none" algn="b"/>
            </a:blipFill>
            <a:ln>
              <a:solidFill>
                <a:srgbClr val="BBC7C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434590" y="5715635"/>
            <a:ext cx="7073900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        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请单击这里添加关于这部分的结论、介绍、分析等信息。请单击这里添加关于这部分的结论、介绍、分析等信息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.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2050" name="鸽子"/>
          <p:cNvSpPr/>
          <p:nvPr/>
        </p:nvSpPr>
        <p:spPr bwMode="auto">
          <a:xfrm>
            <a:off x="444500" y="2368550"/>
            <a:ext cx="441960" cy="411480"/>
          </a:xfrm>
          <a:custGeom>
            <a:avLst/>
            <a:gdLst>
              <a:gd name="T0" fmla="*/ 1627415 w 4701"/>
              <a:gd name="T1" fmla="*/ 342050 h 4085"/>
              <a:gd name="T2" fmla="*/ 1845836 w 4701"/>
              <a:gd name="T3" fmla="*/ 343671 h 4085"/>
              <a:gd name="T4" fmla="*/ 1904190 w 4701"/>
              <a:gd name="T5" fmla="*/ 335565 h 4085"/>
              <a:gd name="T6" fmla="*/ 1896085 w 4701"/>
              <a:gd name="T7" fmla="*/ 312059 h 4085"/>
              <a:gd name="T8" fmla="*/ 1810175 w 4701"/>
              <a:gd name="T9" fmla="*/ 186020 h 4085"/>
              <a:gd name="T10" fmla="*/ 1717782 w 4701"/>
              <a:gd name="T11" fmla="*/ 85512 h 4085"/>
              <a:gd name="T12" fmla="*/ 1635520 w 4701"/>
              <a:gd name="T13" fmla="*/ 24722 h 4085"/>
              <a:gd name="T14" fmla="*/ 1562578 w 4701"/>
              <a:gd name="T15" fmla="*/ 4458 h 4085"/>
              <a:gd name="T16" fmla="*/ 1462486 w 4701"/>
              <a:gd name="T17" fmla="*/ 2837 h 4085"/>
              <a:gd name="T18" fmla="*/ 1383060 w 4701"/>
              <a:gd name="T19" fmla="*/ 29180 h 4085"/>
              <a:gd name="T20" fmla="*/ 1349426 w 4701"/>
              <a:gd name="T21" fmla="*/ 56738 h 4085"/>
              <a:gd name="T22" fmla="*/ 1322275 w 4701"/>
              <a:gd name="T23" fmla="*/ 101318 h 4085"/>
              <a:gd name="T24" fmla="*/ 1295530 w 4701"/>
              <a:gd name="T25" fmla="*/ 206689 h 4085"/>
              <a:gd name="T26" fmla="*/ 1262706 w 4701"/>
              <a:gd name="T27" fmla="*/ 313681 h 4085"/>
              <a:gd name="T28" fmla="*/ 1188143 w 4701"/>
              <a:gd name="T29" fmla="*/ 456336 h 4085"/>
              <a:gd name="T30" fmla="*/ 1138705 w 4701"/>
              <a:gd name="T31" fmla="*/ 536985 h 4085"/>
              <a:gd name="T32" fmla="*/ 1032534 w 4701"/>
              <a:gd name="T33" fmla="*/ 645193 h 4085"/>
              <a:gd name="T34" fmla="*/ 810061 w 4701"/>
              <a:gd name="T35" fmla="*/ 822702 h 4085"/>
              <a:gd name="T36" fmla="*/ 749276 w 4701"/>
              <a:gd name="T37" fmla="*/ 858366 h 4085"/>
              <a:gd name="T38" fmla="*/ 594071 w 4701"/>
              <a:gd name="T39" fmla="*/ 902135 h 4085"/>
              <a:gd name="T40" fmla="*/ 360252 w 4701"/>
              <a:gd name="T41" fmla="*/ 953200 h 4085"/>
              <a:gd name="T42" fmla="*/ 241924 w 4701"/>
              <a:gd name="T43" fmla="*/ 982785 h 4085"/>
              <a:gd name="T44" fmla="*/ 328239 w 4701"/>
              <a:gd name="T45" fmla="*/ 1084103 h 4085"/>
              <a:gd name="T46" fmla="*/ 386592 w 4701"/>
              <a:gd name="T47" fmla="*/ 1113687 h 4085"/>
              <a:gd name="T48" fmla="*/ 350932 w 4701"/>
              <a:gd name="T49" fmla="*/ 1123414 h 4085"/>
              <a:gd name="T50" fmla="*/ 0 w 4701"/>
              <a:gd name="T51" fmla="*/ 1176505 h 4085"/>
              <a:gd name="T52" fmla="*/ 216800 w 4701"/>
              <a:gd name="T53" fmla="*/ 1266880 h 4085"/>
              <a:gd name="T54" fmla="*/ 483848 w 4701"/>
              <a:gd name="T55" fmla="*/ 1237295 h 4085"/>
              <a:gd name="T56" fmla="*/ 667013 w 4701"/>
              <a:gd name="T57" fmla="*/ 1232432 h 4085"/>
              <a:gd name="T58" fmla="*/ 818165 w 4701"/>
              <a:gd name="T59" fmla="*/ 1236485 h 4085"/>
              <a:gd name="T60" fmla="*/ 889081 w 4701"/>
              <a:gd name="T61" fmla="*/ 1253506 h 4085"/>
              <a:gd name="T62" fmla="*/ 1024834 w 4701"/>
              <a:gd name="T63" fmla="*/ 1290791 h 4085"/>
              <a:gd name="T64" fmla="*/ 1053200 w 4701"/>
              <a:gd name="T65" fmla="*/ 1311055 h 4085"/>
              <a:gd name="T66" fmla="*/ 1069815 w 4701"/>
              <a:gd name="T67" fmla="*/ 1390893 h 4085"/>
              <a:gd name="T68" fmla="*/ 1077109 w 4701"/>
              <a:gd name="T69" fmla="*/ 1515312 h 4085"/>
              <a:gd name="T70" fmla="*/ 1052390 w 4701"/>
              <a:gd name="T71" fmla="*/ 1551381 h 4085"/>
              <a:gd name="T72" fmla="*/ 988768 w 4701"/>
              <a:gd name="T73" fmla="*/ 1625141 h 4085"/>
              <a:gd name="T74" fmla="*/ 987147 w 4701"/>
              <a:gd name="T75" fmla="*/ 1644594 h 4085"/>
              <a:gd name="T76" fmla="*/ 1075893 w 4701"/>
              <a:gd name="T77" fmla="*/ 1653104 h 4085"/>
              <a:gd name="T78" fmla="*/ 1380223 w 4701"/>
              <a:gd name="T79" fmla="*/ 1653915 h 4085"/>
              <a:gd name="T80" fmla="*/ 1493283 w 4701"/>
              <a:gd name="T81" fmla="*/ 1645404 h 4085"/>
              <a:gd name="T82" fmla="*/ 1481126 w 4701"/>
              <a:gd name="T83" fmla="*/ 1625951 h 4085"/>
              <a:gd name="T84" fmla="*/ 1406969 w 4701"/>
              <a:gd name="T85" fmla="*/ 1564755 h 4085"/>
              <a:gd name="T86" fmla="*/ 1364419 w 4701"/>
              <a:gd name="T87" fmla="*/ 1541655 h 4085"/>
              <a:gd name="T88" fmla="*/ 1221777 w 4701"/>
              <a:gd name="T89" fmla="*/ 1525038 h 4085"/>
              <a:gd name="T90" fmla="*/ 1167071 w 4701"/>
              <a:gd name="T91" fmla="*/ 1515312 h 4085"/>
              <a:gd name="T92" fmla="*/ 1188143 w 4701"/>
              <a:gd name="T93" fmla="*/ 1357661 h 4085"/>
              <a:gd name="T94" fmla="*/ 1216914 w 4701"/>
              <a:gd name="T95" fmla="*/ 1288360 h 4085"/>
              <a:gd name="T96" fmla="*/ 1265948 w 4701"/>
              <a:gd name="T97" fmla="*/ 1252696 h 4085"/>
              <a:gd name="T98" fmla="*/ 1367661 w 4701"/>
              <a:gd name="T99" fmla="*/ 1214600 h 4085"/>
              <a:gd name="T100" fmla="*/ 1428041 w 4701"/>
              <a:gd name="T101" fmla="*/ 1180152 h 4085"/>
              <a:gd name="T102" fmla="*/ 1553663 w 4701"/>
              <a:gd name="T103" fmla="*/ 1071944 h 4085"/>
              <a:gd name="T104" fmla="*/ 1614448 w 4701"/>
              <a:gd name="T105" fmla="*/ 996159 h 4085"/>
              <a:gd name="T106" fmla="*/ 1650108 w 4701"/>
              <a:gd name="T107" fmla="*/ 921588 h 4085"/>
              <a:gd name="T108" fmla="*/ 1663076 w 4701"/>
              <a:gd name="T109" fmla="*/ 848234 h 4085"/>
              <a:gd name="T110" fmla="*/ 1659834 w 4701"/>
              <a:gd name="T111" fmla="*/ 757453 h 4085"/>
              <a:gd name="T112" fmla="*/ 1637546 w 4701"/>
              <a:gd name="T113" fmla="*/ 682073 h 4085"/>
              <a:gd name="T114" fmla="*/ 1584866 w 4701"/>
              <a:gd name="T115" fmla="*/ 598992 h 4085"/>
              <a:gd name="T116" fmla="*/ 1557715 w 4701"/>
              <a:gd name="T117" fmla="*/ 526043 h 4085"/>
              <a:gd name="T118" fmla="*/ 1545558 w 4701"/>
              <a:gd name="T119" fmla="*/ 448231 h 4085"/>
              <a:gd name="T120" fmla="*/ 1556500 w 4701"/>
              <a:gd name="T121" fmla="*/ 398788 h 4085"/>
              <a:gd name="T122" fmla="*/ 1591755 w 4701"/>
              <a:gd name="T123" fmla="*/ 358260 h 408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701" h="4085">
                <a:moveTo>
                  <a:pt x="3968" y="861"/>
                </a:moveTo>
                <a:lnTo>
                  <a:pt x="3968" y="861"/>
                </a:lnTo>
                <a:lnTo>
                  <a:pt x="3983" y="853"/>
                </a:lnTo>
                <a:lnTo>
                  <a:pt x="4001" y="847"/>
                </a:lnTo>
                <a:lnTo>
                  <a:pt x="4007" y="845"/>
                </a:lnTo>
                <a:lnTo>
                  <a:pt x="4016" y="844"/>
                </a:lnTo>
                <a:lnTo>
                  <a:pt x="4046" y="843"/>
                </a:lnTo>
                <a:lnTo>
                  <a:pt x="4084" y="843"/>
                </a:lnTo>
                <a:lnTo>
                  <a:pt x="4133" y="843"/>
                </a:lnTo>
                <a:lnTo>
                  <a:pt x="4374" y="848"/>
                </a:lnTo>
                <a:lnTo>
                  <a:pt x="4438" y="848"/>
                </a:lnTo>
                <a:lnTo>
                  <a:pt x="4499" y="848"/>
                </a:lnTo>
                <a:lnTo>
                  <a:pt x="4555" y="848"/>
                </a:lnTo>
                <a:lnTo>
                  <a:pt x="4605" y="845"/>
                </a:lnTo>
                <a:lnTo>
                  <a:pt x="4646" y="842"/>
                </a:lnTo>
                <a:lnTo>
                  <a:pt x="4664" y="840"/>
                </a:lnTo>
                <a:lnTo>
                  <a:pt x="4678" y="837"/>
                </a:lnTo>
                <a:lnTo>
                  <a:pt x="4689" y="833"/>
                </a:lnTo>
                <a:lnTo>
                  <a:pt x="4697" y="830"/>
                </a:lnTo>
                <a:lnTo>
                  <a:pt x="4699" y="828"/>
                </a:lnTo>
                <a:lnTo>
                  <a:pt x="4701" y="827"/>
                </a:lnTo>
                <a:lnTo>
                  <a:pt x="4701" y="825"/>
                </a:lnTo>
                <a:lnTo>
                  <a:pt x="4701" y="821"/>
                </a:lnTo>
                <a:lnTo>
                  <a:pt x="4695" y="807"/>
                </a:lnTo>
                <a:lnTo>
                  <a:pt x="4688" y="789"/>
                </a:lnTo>
                <a:lnTo>
                  <a:pt x="4679" y="770"/>
                </a:lnTo>
                <a:lnTo>
                  <a:pt x="4667" y="748"/>
                </a:lnTo>
                <a:lnTo>
                  <a:pt x="4654" y="725"/>
                </a:lnTo>
                <a:lnTo>
                  <a:pt x="4639" y="699"/>
                </a:lnTo>
                <a:lnTo>
                  <a:pt x="4604" y="644"/>
                </a:lnTo>
                <a:lnTo>
                  <a:pt x="4562" y="585"/>
                </a:lnTo>
                <a:lnTo>
                  <a:pt x="4517" y="522"/>
                </a:lnTo>
                <a:lnTo>
                  <a:pt x="4467" y="459"/>
                </a:lnTo>
                <a:lnTo>
                  <a:pt x="4413" y="394"/>
                </a:lnTo>
                <a:lnTo>
                  <a:pt x="4385" y="362"/>
                </a:lnTo>
                <a:lnTo>
                  <a:pt x="4357" y="330"/>
                </a:lnTo>
                <a:lnTo>
                  <a:pt x="4327" y="299"/>
                </a:lnTo>
                <a:lnTo>
                  <a:pt x="4299" y="269"/>
                </a:lnTo>
                <a:lnTo>
                  <a:pt x="4269" y="240"/>
                </a:lnTo>
                <a:lnTo>
                  <a:pt x="4239" y="211"/>
                </a:lnTo>
                <a:lnTo>
                  <a:pt x="4210" y="185"/>
                </a:lnTo>
                <a:lnTo>
                  <a:pt x="4180" y="160"/>
                </a:lnTo>
                <a:lnTo>
                  <a:pt x="4150" y="135"/>
                </a:lnTo>
                <a:lnTo>
                  <a:pt x="4122" y="113"/>
                </a:lnTo>
                <a:lnTo>
                  <a:pt x="4092" y="94"/>
                </a:lnTo>
                <a:lnTo>
                  <a:pt x="4065" y="76"/>
                </a:lnTo>
                <a:lnTo>
                  <a:pt x="4036" y="61"/>
                </a:lnTo>
                <a:lnTo>
                  <a:pt x="4008" y="47"/>
                </a:lnTo>
                <a:lnTo>
                  <a:pt x="3982" y="38"/>
                </a:lnTo>
                <a:lnTo>
                  <a:pt x="3957" y="30"/>
                </a:lnTo>
                <a:lnTo>
                  <a:pt x="3924" y="23"/>
                </a:lnTo>
                <a:lnTo>
                  <a:pt x="3891" y="17"/>
                </a:lnTo>
                <a:lnTo>
                  <a:pt x="3856" y="11"/>
                </a:lnTo>
                <a:lnTo>
                  <a:pt x="3822" y="7"/>
                </a:lnTo>
                <a:lnTo>
                  <a:pt x="3786" y="2"/>
                </a:lnTo>
                <a:lnTo>
                  <a:pt x="3750" y="0"/>
                </a:lnTo>
                <a:lnTo>
                  <a:pt x="3715" y="0"/>
                </a:lnTo>
                <a:lnTo>
                  <a:pt x="3680" y="0"/>
                </a:lnTo>
                <a:lnTo>
                  <a:pt x="3644" y="2"/>
                </a:lnTo>
                <a:lnTo>
                  <a:pt x="3609" y="7"/>
                </a:lnTo>
                <a:lnTo>
                  <a:pt x="3574" y="12"/>
                </a:lnTo>
                <a:lnTo>
                  <a:pt x="3540" y="20"/>
                </a:lnTo>
                <a:lnTo>
                  <a:pt x="3507" y="30"/>
                </a:lnTo>
                <a:lnTo>
                  <a:pt x="3474" y="41"/>
                </a:lnTo>
                <a:lnTo>
                  <a:pt x="3442" y="55"/>
                </a:lnTo>
                <a:lnTo>
                  <a:pt x="3427" y="64"/>
                </a:lnTo>
                <a:lnTo>
                  <a:pt x="3413" y="72"/>
                </a:lnTo>
                <a:lnTo>
                  <a:pt x="3396" y="83"/>
                </a:lnTo>
                <a:lnTo>
                  <a:pt x="3382" y="93"/>
                </a:lnTo>
                <a:lnTo>
                  <a:pt x="3368" y="104"/>
                </a:lnTo>
                <a:lnTo>
                  <a:pt x="3354" y="116"/>
                </a:lnTo>
                <a:lnTo>
                  <a:pt x="3342" y="128"/>
                </a:lnTo>
                <a:lnTo>
                  <a:pt x="3330" y="140"/>
                </a:lnTo>
                <a:lnTo>
                  <a:pt x="3320" y="152"/>
                </a:lnTo>
                <a:lnTo>
                  <a:pt x="3309" y="165"/>
                </a:lnTo>
                <a:lnTo>
                  <a:pt x="3301" y="178"/>
                </a:lnTo>
                <a:lnTo>
                  <a:pt x="3292" y="193"/>
                </a:lnTo>
                <a:lnTo>
                  <a:pt x="3284" y="206"/>
                </a:lnTo>
                <a:lnTo>
                  <a:pt x="3276" y="220"/>
                </a:lnTo>
                <a:lnTo>
                  <a:pt x="3263" y="250"/>
                </a:lnTo>
                <a:lnTo>
                  <a:pt x="3251" y="280"/>
                </a:lnTo>
                <a:lnTo>
                  <a:pt x="3241" y="312"/>
                </a:lnTo>
                <a:lnTo>
                  <a:pt x="3232" y="344"/>
                </a:lnTo>
                <a:lnTo>
                  <a:pt x="3225" y="376"/>
                </a:lnTo>
                <a:lnTo>
                  <a:pt x="3218" y="409"/>
                </a:lnTo>
                <a:lnTo>
                  <a:pt x="3205" y="476"/>
                </a:lnTo>
                <a:lnTo>
                  <a:pt x="3197" y="510"/>
                </a:lnTo>
                <a:lnTo>
                  <a:pt x="3190" y="543"/>
                </a:lnTo>
                <a:lnTo>
                  <a:pt x="3176" y="595"/>
                </a:lnTo>
                <a:lnTo>
                  <a:pt x="3162" y="644"/>
                </a:lnTo>
                <a:lnTo>
                  <a:pt x="3148" y="689"/>
                </a:lnTo>
                <a:lnTo>
                  <a:pt x="3132" y="732"/>
                </a:lnTo>
                <a:lnTo>
                  <a:pt x="3116" y="774"/>
                </a:lnTo>
                <a:lnTo>
                  <a:pt x="3098" y="814"/>
                </a:lnTo>
                <a:lnTo>
                  <a:pt x="3081" y="852"/>
                </a:lnTo>
                <a:lnTo>
                  <a:pt x="3062" y="889"/>
                </a:lnTo>
                <a:lnTo>
                  <a:pt x="3042" y="927"/>
                </a:lnTo>
                <a:lnTo>
                  <a:pt x="3021" y="965"/>
                </a:lnTo>
                <a:lnTo>
                  <a:pt x="2979" y="1042"/>
                </a:lnTo>
                <a:lnTo>
                  <a:pt x="2932" y="1126"/>
                </a:lnTo>
                <a:lnTo>
                  <a:pt x="2908" y="1171"/>
                </a:lnTo>
                <a:lnTo>
                  <a:pt x="2884" y="1218"/>
                </a:lnTo>
                <a:lnTo>
                  <a:pt x="2871" y="1242"/>
                </a:lnTo>
                <a:lnTo>
                  <a:pt x="2853" y="1267"/>
                </a:lnTo>
                <a:lnTo>
                  <a:pt x="2833" y="1295"/>
                </a:lnTo>
                <a:lnTo>
                  <a:pt x="2810" y="1325"/>
                </a:lnTo>
                <a:lnTo>
                  <a:pt x="2785" y="1354"/>
                </a:lnTo>
                <a:lnTo>
                  <a:pt x="2757" y="1386"/>
                </a:lnTo>
                <a:lnTo>
                  <a:pt x="2726" y="1419"/>
                </a:lnTo>
                <a:lnTo>
                  <a:pt x="2694" y="1452"/>
                </a:lnTo>
                <a:lnTo>
                  <a:pt x="2660" y="1486"/>
                </a:lnTo>
                <a:lnTo>
                  <a:pt x="2624" y="1521"/>
                </a:lnTo>
                <a:lnTo>
                  <a:pt x="2548" y="1592"/>
                </a:lnTo>
                <a:lnTo>
                  <a:pt x="2467" y="1663"/>
                </a:lnTo>
                <a:lnTo>
                  <a:pt x="2385" y="1733"/>
                </a:lnTo>
                <a:lnTo>
                  <a:pt x="2303" y="1803"/>
                </a:lnTo>
                <a:lnTo>
                  <a:pt x="2220" y="1868"/>
                </a:lnTo>
                <a:lnTo>
                  <a:pt x="2141" y="1928"/>
                </a:lnTo>
                <a:lnTo>
                  <a:pt x="2067" y="1983"/>
                </a:lnTo>
                <a:lnTo>
                  <a:pt x="1999" y="2030"/>
                </a:lnTo>
                <a:lnTo>
                  <a:pt x="1967" y="2051"/>
                </a:lnTo>
                <a:lnTo>
                  <a:pt x="1939" y="2070"/>
                </a:lnTo>
                <a:lnTo>
                  <a:pt x="1912" y="2085"/>
                </a:lnTo>
                <a:lnTo>
                  <a:pt x="1888" y="2099"/>
                </a:lnTo>
                <a:lnTo>
                  <a:pt x="1866" y="2110"/>
                </a:lnTo>
                <a:lnTo>
                  <a:pt x="1849" y="2118"/>
                </a:lnTo>
                <a:lnTo>
                  <a:pt x="1818" y="2130"/>
                </a:lnTo>
                <a:lnTo>
                  <a:pt x="1787" y="2141"/>
                </a:lnTo>
                <a:lnTo>
                  <a:pt x="1723" y="2161"/>
                </a:lnTo>
                <a:lnTo>
                  <a:pt x="1660" y="2180"/>
                </a:lnTo>
                <a:lnTo>
                  <a:pt x="1596" y="2196"/>
                </a:lnTo>
                <a:lnTo>
                  <a:pt x="1531" y="2212"/>
                </a:lnTo>
                <a:lnTo>
                  <a:pt x="1466" y="2226"/>
                </a:lnTo>
                <a:lnTo>
                  <a:pt x="1335" y="2251"/>
                </a:lnTo>
                <a:lnTo>
                  <a:pt x="1206" y="2276"/>
                </a:lnTo>
                <a:lnTo>
                  <a:pt x="1141" y="2290"/>
                </a:lnTo>
                <a:lnTo>
                  <a:pt x="1077" y="2303"/>
                </a:lnTo>
                <a:lnTo>
                  <a:pt x="1013" y="2318"/>
                </a:lnTo>
                <a:lnTo>
                  <a:pt x="951" y="2335"/>
                </a:lnTo>
                <a:lnTo>
                  <a:pt x="889" y="2352"/>
                </a:lnTo>
                <a:lnTo>
                  <a:pt x="829" y="2373"/>
                </a:lnTo>
                <a:lnTo>
                  <a:pt x="831" y="2372"/>
                </a:lnTo>
                <a:lnTo>
                  <a:pt x="831" y="2371"/>
                </a:lnTo>
                <a:lnTo>
                  <a:pt x="820" y="2373"/>
                </a:lnTo>
                <a:lnTo>
                  <a:pt x="769" y="2384"/>
                </a:lnTo>
                <a:lnTo>
                  <a:pt x="597" y="2425"/>
                </a:lnTo>
                <a:lnTo>
                  <a:pt x="331" y="2490"/>
                </a:lnTo>
                <a:lnTo>
                  <a:pt x="429" y="2526"/>
                </a:lnTo>
                <a:lnTo>
                  <a:pt x="527" y="2563"/>
                </a:lnTo>
                <a:lnTo>
                  <a:pt x="643" y="2608"/>
                </a:lnTo>
                <a:lnTo>
                  <a:pt x="757" y="2653"/>
                </a:lnTo>
                <a:lnTo>
                  <a:pt x="810" y="2675"/>
                </a:lnTo>
                <a:lnTo>
                  <a:pt x="856" y="2696"/>
                </a:lnTo>
                <a:lnTo>
                  <a:pt x="897" y="2714"/>
                </a:lnTo>
                <a:lnTo>
                  <a:pt x="928" y="2729"/>
                </a:lnTo>
                <a:lnTo>
                  <a:pt x="939" y="2735"/>
                </a:lnTo>
                <a:lnTo>
                  <a:pt x="947" y="2740"/>
                </a:lnTo>
                <a:lnTo>
                  <a:pt x="952" y="2745"/>
                </a:lnTo>
                <a:lnTo>
                  <a:pt x="954" y="2748"/>
                </a:lnTo>
                <a:lnTo>
                  <a:pt x="953" y="2749"/>
                </a:lnTo>
                <a:lnTo>
                  <a:pt x="952" y="2751"/>
                </a:lnTo>
                <a:lnTo>
                  <a:pt x="943" y="2755"/>
                </a:lnTo>
                <a:lnTo>
                  <a:pt x="931" y="2758"/>
                </a:lnTo>
                <a:lnTo>
                  <a:pt x="913" y="2762"/>
                </a:lnTo>
                <a:lnTo>
                  <a:pt x="866" y="2772"/>
                </a:lnTo>
                <a:lnTo>
                  <a:pt x="804" y="2783"/>
                </a:lnTo>
                <a:lnTo>
                  <a:pt x="733" y="2796"/>
                </a:lnTo>
                <a:lnTo>
                  <a:pt x="652" y="2808"/>
                </a:lnTo>
                <a:lnTo>
                  <a:pt x="477" y="2836"/>
                </a:lnTo>
                <a:lnTo>
                  <a:pt x="302" y="2861"/>
                </a:lnTo>
                <a:lnTo>
                  <a:pt x="149" y="2882"/>
                </a:lnTo>
                <a:lnTo>
                  <a:pt x="0" y="2903"/>
                </a:lnTo>
                <a:lnTo>
                  <a:pt x="169" y="3151"/>
                </a:lnTo>
                <a:lnTo>
                  <a:pt x="242" y="3149"/>
                </a:lnTo>
                <a:lnTo>
                  <a:pt x="315" y="3146"/>
                </a:lnTo>
                <a:lnTo>
                  <a:pt x="388" y="3140"/>
                </a:lnTo>
                <a:lnTo>
                  <a:pt x="462" y="3134"/>
                </a:lnTo>
                <a:lnTo>
                  <a:pt x="535" y="3126"/>
                </a:lnTo>
                <a:lnTo>
                  <a:pt x="608" y="3117"/>
                </a:lnTo>
                <a:lnTo>
                  <a:pt x="754" y="3099"/>
                </a:lnTo>
                <a:lnTo>
                  <a:pt x="901" y="3080"/>
                </a:lnTo>
                <a:lnTo>
                  <a:pt x="974" y="3072"/>
                </a:lnTo>
                <a:lnTo>
                  <a:pt x="1047" y="3064"/>
                </a:lnTo>
                <a:lnTo>
                  <a:pt x="1121" y="3058"/>
                </a:lnTo>
                <a:lnTo>
                  <a:pt x="1194" y="3053"/>
                </a:lnTo>
                <a:lnTo>
                  <a:pt x="1267" y="3051"/>
                </a:lnTo>
                <a:lnTo>
                  <a:pt x="1340" y="3051"/>
                </a:lnTo>
                <a:lnTo>
                  <a:pt x="1388" y="3051"/>
                </a:lnTo>
                <a:lnTo>
                  <a:pt x="1438" y="3050"/>
                </a:lnTo>
                <a:lnTo>
                  <a:pt x="1540" y="3046"/>
                </a:lnTo>
                <a:lnTo>
                  <a:pt x="1646" y="3041"/>
                </a:lnTo>
                <a:lnTo>
                  <a:pt x="1700" y="3039"/>
                </a:lnTo>
                <a:lnTo>
                  <a:pt x="1755" y="3038"/>
                </a:lnTo>
                <a:lnTo>
                  <a:pt x="1809" y="3038"/>
                </a:lnTo>
                <a:lnTo>
                  <a:pt x="1863" y="3039"/>
                </a:lnTo>
                <a:lnTo>
                  <a:pt x="1916" y="3041"/>
                </a:lnTo>
                <a:lnTo>
                  <a:pt x="1967" y="3045"/>
                </a:lnTo>
                <a:lnTo>
                  <a:pt x="2019" y="3051"/>
                </a:lnTo>
                <a:lnTo>
                  <a:pt x="2068" y="3059"/>
                </a:lnTo>
                <a:lnTo>
                  <a:pt x="2093" y="3063"/>
                </a:lnTo>
                <a:lnTo>
                  <a:pt x="2117" y="3070"/>
                </a:lnTo>
                <a:lnTo>
                  <a:pt x="2140" y="3075"/>
                </a:lnTo>
                <a:lnTo>
                  <a:pt x="2162" y="3083"/>
                </a:lnTo>
                <a:lnTo>
                  <a:pt x="2194" y="3093"/>
                </a:lnTo>
                <a:lnTo>
                  <a:pt x="2226" y="3102"/>
                </a:lnTo>
                <a:lnTo>
                  <a:pt x="2288" y="3118"/>
                </a:lnTo>
                <a:lnTo>
                  <a:pt x="2407" y="3149"/>
                </a:lnTo>
                <a:lnTo>
                  <a:pt x="2461" y="3163"/>
                </a:lnTo>
                <a:lnTo>
                  <a:pt x="2485" y="3170"/>
                </a:lnTo>
                <a:lnTo>
                  <a:pt x="2508" y="3178"/>
                </a:lnTo>
                <a:lnTo>
                  <a:pt x="2529" y="3185"/>
                </a:lnTo>
                <a:lnTo>
                  <a:pt x="2549" y="3194"/>
                </a:lnTo>
                <a:lnTo>
                  <a:pt x="2565" y="3203"/>
                </a:lnTo>
                <a:lnTo>
                  <a:pt x="2581" y="3212"/>
                </a:lnTo>
                <a:lnTo>
                  <a:pt x="2587" y="3217"/>
                </a:lnTo>
                <a:lnTo>
                  <a:pt x="2594" y="3225"/>
                </a:lnTo>
                <a:lnTo>
                  <a:pt x="2599" y="3235"/>
                </a:lnTo>
                <a:lnTo>
                  <a:pt x="2605" y="3247"/>
                </a:lnTo>
                <a:lnTo>
                  <a:pt x="2609" y="3260"/>
                </a:lnTo>
                <a:lnTo>
                  <a:pt x="2614" y="3275"/>
                </a:lnTo>
                <a:lnTo>
                  <a:pt x="2622" y="3308"/>
                </a:lnTo>
                <a:lnTo>
                  <a:pt x="2629" y="3347"/>
                </a:lnTo>
                <a:lnTo>
                  <a:pt x="2636" y="3389"/>
                </a:lnTo>
                <a:lnTo>
                  <a:pt x="2640" y="3432"/>
                </a:lnTo>
                <a:lnTo>
                  <a:pt x="2643" y="3477"/>
                </a:lnTo>
                <a:lnTo>
                  <a:pt x="2649" y="3565"/>
                </a:lnTo>
                <a:lnTo>
                  <a:pt x="2652" y="3644"/>
                </a:lnTo>
                <a:lnTo>
                  <a:pt x="2655" y="3705"/>
                </a:lnTo>
                <a:lnTo>
                  <a:pt x="2657" y="3726"/>
                </a:lnTo>
                <a:lnTo>
                  <a:pt x="2658" y="3739"/>
                </a:lnTo>
                <a:lnTo>
                  <a:pt x="2657" y="3745"/>
                </a:lnTo>
                <a:lnTo>
                  <a:pt x="2655" y="3751"/>
                </a:lnTo>
                <a:lnTo>
                  <a:pt x="2652" y="3758"/>
                </a:lnTo>
                <a:lnTo>
                  <a:pt x="2648" y="3766"/>
                </a:lnTo>
                <a:lnTo>
                  <a:pt x="2635" y="3784"/>
                </a:lnTo>
                <a:lnTo>
                  <a:pt x="2617" y="3805"/>
                </a:lnTo>
                <a:lnTo>
                  <a:pt x="2597" y="3828"/>
                </a:lnTo>
                <a:lnTo>
                  <a:pt x="2575" y="3852"/>
                </a:lnTo>
                <a:lnTo>
                  <a:pt x="2527" y="3903"/>
                </a:lnTo>
                <a:lnTo>
                  <a:pt x="2504" y="3929"/>
                </a:lnTo>
                <a:lnTo>
                  <a:pt x="2482" y="3954"/>
                </a:lnTo>
                <a:lnTo>
                  <a:pt x="2463" y="3978"/>
                </a:lnTo>
                <a:lnTo>
                  <a:pt x="2447" y="4000"/>
                </a:lnTo>
                <a:lnTo>
                  <a:pt x="2440" y="4010"/>
                </a:lnTo>
                <a:lnTo>
                  <a:pt x="2436" y="4020"/>
                </a:lnTo>
                <a:lnTo>
                  <a:pt x="2431" y="4028"/>
                </a:lnTo>
                <a:lnTo>
                  <a:pt x="2429" y="4036"/>
                </a:lnTo>
                <a:lnTo>
                  <a:pt x="2428" y="4043"/>
                </a:lnTo>
                <a:lnTo>
                  <a:pt x="2429" y="4049"/>
                </a:lnTo>
                <a:lnTo>
                  <a:pt x="2431" y="4055"/>
                </a:lnTo>
                <a:lnTo>
                  <a:pt x="2436" y="4058"/>
                </a:lnTo>
                <a:lnTo>
                  <a:pt x="2444" y="4062"/>
                </a:lnTo>
                <a:lnTo>
                  <a:pt x="2460" y="4065"/>
                </a:lnTo>
                <a:lnTo>
                  <a:pt x="2481" y="4068"/>
                </a:lnTo>
                <a:lnTo>
                  <a:pt x="2506" y="4071"/>
                </a:lnTo>
                <a:lnTo>
                  <a:pt x="2573" y="4076"/>
                </a:lnTo>
                <a:lnTo>
                  <a:pt x="2655" y="4079"/>
                </a:lnTo>
                <a:lnTo>
                  <a:pt x="2751" y="4082"/>
                </a:lnTo>
                <a:lnTo>
                  <a:pt x="2857" y="4083"/>
                </a:lnTo>
                <a:lnTo>
                  <a:pt x="2968" y="4084"/>
                </a:lnTo>
                <a:lnTo>
                  <a:pt x="3082" y="4085"/>
                </a:lnTo>
                <a:lnTo>
                  <a:pt x="3195" y="4084"/>
                </a:lnTo>
                <a:lnTo>
                  <a:pt x="3304" y="4083"/>
                </a:lnTo>
                <a:lnTo>
                  <a:pt x="3406" y="4081"/>
                </a:lnTo>
                <a:lnTo>
                  <a:pt x="3497" y="4078"/>
                </a:lnTo>
                <a:lnTo>
                  <a:pt x="3574" y="4074"/>
                </a:lnTo>
                <a:lnTo>
                  <a:pt x="3634" y="4069"/>
                </a:lnTo>
                <a:lnTo>
                  <a:pt x="3656" y="4067"/>
                </a:lnTo>
                <a:lnTo>
                  <a:pt x="3672" y="4065"/>
                </a:lnTo>
                <a:lnTo>
                  <a:pt x="3683" y="4061"/>
                </a:lnTo>
                <a:lnTo>
                  <a:pt x="3685" y="4060"/>
                </a:lnTo>
                <a:lnTo>
                  <a:pt x="3686" y="4058"/>
                </a:lnTo>
                <a:lnTo>
                  <a:pt x="3686" y="4055"/>
                </a:lnTo>
                <a:lnTo>
                  <a:pt x="3685" y="4050"/>
                </a:lnTo>
                <a:lnTo>
                  <a:pt x="3679" y="4040"/>
                </a:lnTo>
                <a:lnTo>
                  <a:pt x="3668" y="4027"/>
                </a:lnTo>
                <a:lnTo>
                  <a:pt x="3655" y="4012"/>
                </a:lnTo>
                <a:lnTo>
                  <a:pt x="3637" y="3994"/>
                </a:lnTo>
                <a:lnTo>
                  <a:pt x="3617" y="3976"/>
                </a:lnTo>
                <a:lnTo>
                  <a:pt x="3595" y="3957"/>
                </a:lnTo>
                <a:lnTo>
                  <a:pt x="3572" y="3937"/>
                </a:lnTo>
                <a:lnTo>
                  <a:pt x="3522" y="3898"/>
                </a:lnTo>
                <a:lnTo>
                  <a:pt x="3496" y="3879"/>
                </a:lnTo>
                <a:lnTo>
                  <a:pt x="3472" y="3861"/>
                </a:lnTo>
                <a:lnTo>
                  <a:pt x="3448" y="3846"/>
                </a:lnTo>
                <a:lnTo>
                  <a:pt x="3425" y="3832"/>
                </a:lnTo>
                <a:lnTo>
                  <a:pt x="3405" y="3820"/>
                </a:lnTo>
                <a:lnTo>
                  <a:pt x="3386" y="3811"/>
                </a:lnTo>
                <a:lnTo>
                  <a:pt x="3378" y="3807"/>
                </a:lnTo>
                <a:lnTo>
                  <a:pt x="3367" y="3804"/>
                </a:lnTo>
                <a:lnTo>
                  <a:pt x="3339" y="3798"/>
                </a:lnTo>
                <a:lnTo>
                  <a:pt x="3306" y="3792"/>
                </a:lnTo>
                <a:lnTo>
                  <a:pt x="3269" y="3787"/>
                </a:lnTo>
                <a:lnTo>
                  <a:pt x="3229" y="3782"/>
                </a:lnTo>
                <a:lnTo>
                  <a:pt x="3186" y="3778"/>
                </a:lnTo>
                <a:lnTo>
                  <a:pt x="3098" y="3770"/>
                </a:lnTo>
                <a:lnTo>
                  <a:pt x="3015" y="3763"/>
                </a:lnTo>
                <a:lnTo>
                  <a:pt x="2944" y="3757"/>
                </a:lnTo>
                <a:lnTo>
                  <a:pt x="2918" y="3752"/>
                </a:lnTo>
                <a:lnTo>
                  <a:pt x="2897" y="3749"/>
                </a:lnTo>
                <a:lnTo>
                  <a:pt x="2890" y="3747"/>
                </a:lnTo>
                <a:lnTo>
                  <a:pt x="2884" y="3745"/>
                </a:lnTo>
                <a:lnTo>
                  <a:pt x="2881" y="3743"/>
                </a:lnTo>
                <a:lnTo>
                  <a:pt x="2880" y="3739"/>
                </a:lnTo>
                <a:lnTo>
                  <a:pt x="2888" y="3683"/>
                </a:lnTo>
                <a:lnTo>
                  <a:pt x="2893" y="3656"/>
                </a:lnTo>
                <a:lnTo>
                  <a:pt x="2903" y="3582"/>
                </a:lnTo>
                <a:lnTo>
                  <a:pt x="2927" y="3384"/>
                </a:lnTo>
                <a:lnTo>
                  <a:pt x="2932" y="3350"/>
                </a:lnTo>
                <a:lnTo>
                  <a:pt x="2938" y="3319"/>
                </a:lnTo>
                <a:lnTo>
                  <a:pt x="2946" y="3290"/>
                </a:lnTo>
                <a:lnTo>
                  <a:pt x="2955" y="3263"/>
                </a:lnTo>
                <a:lnTo>
                  <a:pt x="2965" y="3239"/>
                </a:lnTo>
                <a:lnTo>
                  <a:pt x="2976" y="3217"/>
                </a:lnTo>
                <a:lnTo>
                  <a:pt x="2988" y="3197"/>
                </a:lnTo>
                <a:lnTo>
                  <a:pt x="3003" y="3179"/>
                </a:lnTo>
                <a:lnTo>
                  <a:pt x="3017" y="3162"/>
                </a:lnTo>
                <a:lnTo>
                  <a:pt x="3032" y="3148"/>
                </a:lnTo>
                <a:lnTo>
                  <a:pt x="3049" y="3134"/>
                </a:lnTo>
                <a:lnTo>
                  <a:pt x="3066" y="3122"/>
                </a:lnTo>
                <a:lnTo>
                  <a:pt x="3085" y="3111"/>
                </a:lnTo>
                <a:lnTo>
                  <a:pt x="3104" y="3100"/>
                </a:lnTo>
                <a:lnTo>
                  <a:pt x="3124" y="3091"/>
                </a:lnTo>
                <a:lnTo>
                  <a:pt x="3143" y="3082"/>
                </a:lnTo>
                <a:lnTo>
                  <a:pt x="3186" y="3066"/>
                </a:lnTo>
                <a:lnTo>
                  <a:pt x="3231" y="3050"/>
                </a:lnTo>
                <a:lnTo>
                  <a:pt x="3278" y="3035"/>
                </a:lnTo>
                <a:lnTo>
                  <a:pt x="3326" y="3017"/>
                </a:lnTo>
                <a:lnTo>
                  <a:pt x="3350" y="3007"/>
                </a:lnTo>
                <a:lnTo>
                  <a:pt x="3375" y="2997"/>
                </a:lnTo>
                <a:lnTo>
                  <a:pt x="3400" y="2986"/>
                </a:lnTo>
                <a:lnTo>
                  <a:pt x="3425" y="2974"/>
                </a:lnTo>
                <a:lnTo>
                  <a:pt x="3449" y="2961"/>
                </a:lnTo>
                <a:lnTo>
                  <a:pt x="3474" y="2946"/>
                </a:lnTo>
                <a:lnTo>
                  <a:pt x="3500" y="2929"/>
                </a:lnTo>
                <a:lnTo>
                  <a:pt x="3524" y="2912"/>
                </a:lnTo>
                <a:lnTo>
                  <a:pt x="3568" y="2878"/>
                </a:lnTo>
                <a:lnTo>
                  <a:pt x="3612" y="2842"/>
                </a:lnTo>
                <a:lnTo>
                  <a:pt x="3657" y="2806"/>
                </a:lnTo>
                <a:lnTo>
                  <a:pt x="3702" y="2768"/>
                </a:lnTo>
                <a:lnTo>
                  <a:pt x="3747" y="2728"/>
                </a:lnTo>
                <a:lnTo>
                  <a:pt x="3791" y="2687"/>
                </a:lnTo>
                <a:lnTo>
                  <a:pt x="3834" y="2645"/>
                </a:lnTo>
                <a:lnTo>
                  <a:pt x="3874" y="2600"/>
                </a:lnTo>
                <a:lnTo>
                  <a:pt x="3894" y="2576"/>
                </a:lnTo>
                <a:lnTo>
                  <a:pt x="3914" y="2553"/>
                </a:lnTo>
                <a:lnTo>
                  <a:pt x="3933" y="2530"/>
                </a:lnTo>
                <a:lnTo>
                  <a:pt x="3950" y="2506"/>
                </a:lnTo>
                <a:lnTo>
                  <a:pt x="3968" y="2482"/>
                </a:lnTo>
                <a:lnTo>
                  <a:pt x="3984" y="2458"/>
                </a:lnTo>
                <a:lnTo>
                  <a:pt x="4000" y="2432"/>
                </a:lnTo>
                <a:lnTo>
                  <a:pt x="4014" y="2407"/>
                </a:lnTo>
                <a:lnTo>
                  <a:pt x="4028" y="2381"/>
                </a:lnTo>
                <a:lnTo>
                  <a:pt x="4040" y="2354"/>
                </a:lnTo>
                <a:lnTo>
                  <a:pt x="4052" y="2328"/>
                </a:lnTo>
                <a:lnTo>
                  <a:pt x="4062" y="2301"/>
                </a:lnTo>
                <a:lnTo>
                  <a:pt x="4072" y="2274"/>
                </a:lnTo>
                <a:lnTo>
                  <a:pt x="4080" y="2246"/>
                </a:lnTo>
                <a:lnTo>
                  <a:pt x="4086" y="2218"/>
                </a:lnTo>
                <a:lnTo>
                  <a:pt x="4092" y="2190"/>
                </a:lnTo>
                <a:lnTo>
                  <a:pt x="4097" y="2158"/>
                </a:lnTo>
                <a:lnTo>
                  <a:pt x="4101" y="2125"/>
                </a:lnTo>
                <a:lnTo>
                  <a:pt x="4104" y="2093"/>
                </a:lnTo>
                <a:lnTo>
                  <a:pt x="4106" y="2061"/>
                </a:lnTo>
                <a:lnTo>
                  <a:pt x="4107" y="2028"/>
                </a:lnTo>
                <a:lnTo>
                  <a:pt x="4107" y="1996"/>
                </a:lnTo>
                <a:lnTo>
                  <a:pt x="4106" y="1964"/>
                </a:lnTo>
                <a:lnTo>
                  <a:pt x="4104" y="1932"/>
                </a:lnTo>
                <a:lnTo>
                  <a:pt x="4101" y="1901"/>
                </a:lnTo>
                <a:lnTo>
                  <a:pt x="4096" y="1869"/>
                </a:lnTo>
                <a:lnTo>
                  <a:pt x="4090" y="1837"/>
                </a:lnTo>
                <a:lnTo>
                  <a:pt x="4083" y="1805"/>
                </a:lnTo>
                <a:lnTo>
                  <a:pt x="4074" y="1774"/>
                </a:lnTo>
                <a:lnTo>
                  <a:pt x="4065" y="1743"/>
                </a:lnTo>
                <a:lnTo>
                  <a:pt x="4054" y="1713"/>
                </a:lnTo>
                <a:lnTo>
                  <a:pt x="4041" y="1683"/>
                </a:lnTo>
                <a:lnTo>
                  <a:pt x="4034" y="1666"/>
                </a:lnTo>
                <a:lnTo>
                  <a:pt x="4025" y="1650"/>
                </a:lnTo>
                <a:lnTo>
                  <a:pt x="4004" y="1617"/>
                </a:lnTo>
                <a:lnTo>
                  <a:pt x="3981" y="1582"/>
                </a:lnTo>
                <a:lnTo>
                  <a:pt x="3957" y="1548"/>
                </a:lnTo>
                <a:lnTo>
                  <a:pt x="3933" y="1513"/>
                </a:lnTo>
                <a:lnTo>
                  <a:pt x="3911" y="1478"/>
                </a:lnTo>
                <a:lnTo>
                  <a:pt x="3901" y="1461"/>
                </a:lnTo>
                <a:lnTo>
                  <a:pt x="3892" y="1444"/>
                </a:lnTo>
                <a:lnTo>
                  <a:pt x="3885" y="1427"/>
                </a:lnTo>
                <a:lnTo>
                  <a:pt x="3879" y="1410"/>
                </a:lnTo>
                <a:lnTo>
                  <a:pt x="3855" y="1336"/>
                </a:lnTo>
                <a:lnTo>
                  <a:pt x="3844" y="1298"/>
                </a:lnTo>
                <a:lnTo>
                  <a:pt x="3834" y="1259"/>
                </a:lnTo>
                <a:lnTo>
                  <a:pt x="3825" y="1220"/>
                </a:lnTo>
                <a:lnTo>
                  <a:pt x="3819" y="1182"/>
                </a:lnTo>
                <a:lnTo>
                  <a:pt x="3817" y="1163"/>
                </a:lnTo>
                <a:lnTo>
                  <a:pt x="3815" y="1144"/>
                </a:lnTo>
                <a:lnTo>
                  <a:pt x="3814" y="1125"/>
                </a:lnTo>
                <a:lnTo>
                  <a:pt x="3814" y="1106"/>
                </a:lnTo>
                <a:lnTo>
                  <a:pt x="3815" y="1088"/>
                </a:lnTo>
                <a:lnTo>
                  <a:pt x="3817" y="1070"/>
                </a:lnTo>
                <a:lnTo>
                  <a:pt x="3819" y="1052"/>
                </a:lnTo>
                <a:lnTo>
                  <a:pt x="3823" y="1034"/>
                </a:lnTo>
                <a:lnTo>
                  <a:pt x="3828" y="1017"/>
                </a:lnTo>
                <a:lnTo>
                  <a:pt x="3834" y="1000"/>
                </a:lnTo>
                <a:lnTo>
                  <a:pt x="3841" y="984"/>
                </a:lnTo>
                <a:lnTo>
                  <a:pt x="3849" y="969"/>
                </a:lnTo>
                <a:lnTo>
                  <a:pt x="3859" y="953"/>
                </a:lnTo>
                <a:lnTo>
                  <a:pt x="3870" y="938"/>
                </a:lnTo>
                <a:lnTo>
                  <a:pt x="3882" y="923"/>
                </a:lnTo>
                <a:lnTo>
                  <a:pt x="3896" y="909"/>
                </a:lnTo>
                <a:lnTo>
                  <a:pt x="3912" y="896"/>
                </a:lnTo>
                <a:lnTo>
                  <a:pt x="3928" y="884"/>
                </a:lnTo>
                <a:lnTo>
                  <a:pt x="3947" y="872"/>
                </a:lnTo>
                <a:lnTo>
                  <a:pt x="3968" y="861"/>
                </a:lnTo>
                <a:close/>
              </a:path>
            </a:pathLst>
          </a:custGeom>
          <a:blipFill rotWithShape="1">
            <a:blip r:embed="rId5"/>
            <a:tile tx="0" ty="0" sx="100000" sy="100000" flip="none" algn="tr"/>
          </a:blipFill>
          <a:ln w="12700">
            <a:solidFill>
              <a:srgbClr val="BBC7C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鸽子"/>
          <p:cNvSpPr/>
          <p:nvPr/>
        </p:nvSpPr>
        <p:spPr bwMode="auto">
          <a:xfrm>
            <a:off x="8791575" y="2129155"/>
            <a:ext cx="441960" cy="487680"/>
          </a:xfrm>
          <a:custGeom>
            <a:avLst/>
            <a:gdLst/>
            <a:ahLst/>
            <a:cxnLst/>
            <a:rect l="0" t="0" r="r" b="b"/>
            <a:pathLst>
              <a:path w="1738313" h="2346325">
                <a:moveTo>
                  <a:pt x="1526285" y="492679"/>
                </a:moveTo>
                <a:lnTo>
                  <a:pt x="1523108" y="492943"/>
                </a:lnTo>
                <a:lnTo>
                  <a:pt x="1519932" y="492943"/>
                </a:lnTo>
                <a:lnTo>
                  <a:pt x="1515432" y="494002"/>
                </a:lnTo>
                <a:lnTo>
                  <a:pt x="1513314" y="494267"/>
                </a:lnTo>
                <a:lnTo>
                  <a:pt x="1512520" y="497972"/>
                </a:lnTo>
                <a:lnTo>
                  <a:pt x="1511991" y="501412"/>
                </a:lnTo>
                <a:lnTo>
                  <a:pt x="1511461" y="504588"/>
                </a:lnTo>
                <a:lnTo>
                  <a:pt x="1511461" y="507499"/>
                </a:lnTo>
                <a:lnTo>
                  <a:pt x="1511991" y="510146"/>
                </a:lnTo>
                <a:lnTo>
                  <a:pt x="1512256" y="512792"/>
                </a:lnTo>
                <a:lnTo>
                  <a:pt x="1512785" y="514645"/>
                </a:lnTo>
                <a:lnTo>
                  <a:pt x="1513579" y="516498"/>
                </a:lnTo>
                <a:lnTo>
                  <a:pt x="1514373" y="518086"/>
                </a:lnTo>
                <a:lnTo>
                  <a:pt x="1515697" y="519674"/>
                </a:lnTo>
                <a:lnTo>
                  <a:pt x="1516756" y="520732"/>
                </a:lnTo>
                <a:lnTo>
                  <a:pt x="1518344" y="522055"/>
                </a:lnTo>
                <a:lnTo>
                  <a:pt x="1519402" y="522849"/>
                </a:lnTo>
                <a:lnTo>
                  <a:pt x="1520991" y="523379"/>
                </a:lnTo>
                <a:lnTo>
                  <a:pt x="1524167" y="524173"/>
                </a:lnTo>
                <a:lnTo>
                  <a:pt x="1527608" y="524967"/>
                </a:lnTo>
                <a:lnTo>
                  <a:pt x="1531050" y="524967"/>
                </a:lnTo>
                <a:lnTo>
                  <a:pt x="1533961" y="524437"/>
                </a:lnTo>
                <a:lnTo>
                  <a:pt x="1536608" y="524173"/>
                </a:lnTo>
                <a:lnTo>
                  <a:pt x="1541373" y="523114"/>
                </a:lnTo>
                <a:lnTo>
                  <a:pt x="1542961" y="522849"/>
                </a:lnTo>
                <a:lnTo>
                  <a:pt x="1544020" y="519144"/>
                </a:lnTo>
                <a:lnTo>
                  <a:pt x="1544814" y="515968"/>
                </a:lnTo>
                <a:lnTo>
                  <a:pt x="1545344" y="513057"/>
                </a:lnTo>
                <a:lnTo>
                  <a:pt x="1545608" y="510146"/>
                </a:lnTo>
                <a:lnTo>
                  <a:pt x="1545608" y="507764"/>
                </a:lnTo>
                <a:lnTo>
                  <a:pt x="1545344" y="505382"/>
                </a:lnTo>
                <a:lnTo>
                  <a:pt x="1544814" y="503530"/>
                </a:lnTo>
                <a:lnTo>
                  <a:pt x="1544020" y="501677"/>
                </a:lnTo>
                <a:lnTo>
                  <a:pt x="1542961" y="500354"/>
                </a:lnTo>
                <a:lnTo>
                  <a:pt x="1542167" y="498766"/>
                </a:lnTo>
                <a:lnTo>
                  <a:pt x="1541108" y="497442"/>
                </a:lnTo>
                <a:lnTo>
                  <a:pt x="1539520" y="496384"/>
                </a:lnTo>
                <a:lnTo>
                  <a:pt x="1538197" y="495590"/>
                </a:lnTo>
                <a:lnTo>
                  <a:pt x="1536608" y="494796"/>
                </a:lnTo>
                <a:lnTo>
                  <a:pt x="1533167" y="493737"/>
                </a:lnTo>
                <a:lnTo>
                  <a:pt x="1529726" y="492943"/>
                </a:lnTo>
                <a:lnTo>
                  <a:pt x="1526285" y="492679"/>
                </a:lnTo>
                <a:close/>
                <a:moveTo>
                  <a:pt x="1493991" y="403225"/>
                </a:moveTo>
                <a:lnTo>
                  <a:pt x="1497962" y="403225"/>
                </a:lnTo>
                <a:lnTo>
                  <a:pt x="1503256" y="403490"/>
                </a:lnTo>
                <a:lnTo>
                  <a:pt x="1509608" y="404019"/>
                </a:lnTo>
                <a:lnTo>
                  <a:pt x="1517020" y="405078"/>
                </a:lnTo>
                <a:lnTo>
                  <a:pt x="1525491" y="407195"/>
                </a:lnTo>
                <a:lnTo>
                  <a:pt x="1529726" y="408254"/>
                </a:lnTo>
                <a:lnTo>
                  <a:pt x="1534491" y="409842"/>
                </a:lnTo>
                <a:lnTo>
                  <a:pt x="1538991" y="411429"/>
                </a:lnTo>
                <a:lnTo>
                  <a:pt x="1544020" y="413547"/>
                </a:lnTo>
                <a:lnTo>
                  <a:pt x="1548785" y="415929"/>
                </a:lnTo>
                <a:lnTo>
                  <a:pt x="1554079" y="418575"/>
                </a:lnTo>
                <a:lnTo>
                  <a:pt x="1559108" y="421222"/>
                </a:lnTo>
                <a:lnTo>
                  <a:pt x="1564138" y="424398"/>
                </a:lnTo>
                <a:lnTo>
                  <a:pt x="1569432" y="428103"/>
                </a:lnTo>
                <a:lnTo>
                  <a:pt x="1574726" y="432073"/>
                </a:lnTo>
                <a:lnTo>
                  <a:pt x="1579755" y="436307"/>
                </a:lnTo>
                <a:lnTo>
                  <a:pt x="1585049" y="441336"/>
                </a:lnTo>
                <a:lnTo>
                  <a:pt x="1590343" y="446364"/>
                </a:lnTo>
                <a:lnTo>
                  <a:pt x="1595373" y="451922"/>
                </a:lnTo>
                <a:lnTo>
                  <a:pt x="1600402" y="458009"/>
                </a:lnTo>
                <a:lnTo>
                  <a:pt x="1605167" y="464625"/>
                </a:lnTo>
                <a:lnTo>
                  <a:pt x="1610196" y="472036"/>
                </a:lnTo>
                <a:lnTo>
                  <a:pt x="1614696" y="479446"/>
                </a:lnTo>
                <a:lnTo>
                  <a:pt x="1628725" y="479711"/>
                </a:lnTo>
                <a:lnTo>
                  <a:pt x="1643814" y="479975"/>
                </a:lnTo>
                <a:lnTo>
                  <a:pt x="1662343" y="480505"/>
                </a:lnTo>
                <a:lnTo>
                  <a:pt x="1682460" y="481828"/>
                </a:lnTo>
                <a:lnTo>
                  <a:pt x="1703107" y="483151"/>
                </a:lnTo>
                <a:lnTo>
                  <a:pt x="1712637" y="484474"/>
                </a:lnTo>
                <a:lnTo>
                  <a:pt x="1722166" y="485533"/>
                </a:lnTo>
                <a:lnTo>
                  <a:pt x="1730372" y="486856"/>
                </a:lnTo>
                <a:lnTo>
                  <a:pt x="1738313" y="488444"/>
                </a:lnTo>
                <a:lnTo>
                  <a:pt x="1735401" y="489503"/>
                </a:lnTo>
                <a:lnTo>
                  <a:pt x="1727460" y="492943"/>
                </a:lnTo>
                <a:lnTo>
                  <a:pt x="1722166" y="495590"/>
                </a:lnTo>
                <a:lnTo>
                  <a:pt x="1715284" y="499030"/>
                </a:lnTo>
                <a:lnTo>
                  <a:pt x="1708137" y="503265"/>
                </a:lnTo>
                <a:lnTo>
                  <a:pt x="1700196" y="507764"/>
                </a:lnTo>
                <a:lnTo>
                  <a:pt x="1691196" y="513322"/>
                </a:lnTo>
                <a:lnTo>
                  <a:pt x="1681931" y="519409"/>
                </a:lnTo>
                <a:lnTo>
                  <a:pt x="1672137" y="526290"/>
                </a:lnTo>
                <a:lnTo>
                  <a:pt x="1661814" y="533965"/>
                </a:lnTo>
                <a:lnTo>
                  <a:pt x="1651490" y="542699"/>
                </a:lnTo>
                <a:lnTo>
                  <a:pt x="1640902" y="551961"/>
                </a:lnTo>
                <a:lnTo>
                  <a:pt x="1630049" y="562018"/>
                </a:lnTo>
                <a:lnTo>
                  <a:pt x="1619726" y="573399"/>
                </a:lnTo>
                <a:lnTo>
                  <a:pt x="1614431" y="579221"/>
                </a:lnTo>
                <a:lnTo>
                  <a:pt x="1609402" y="585308"/>
                </a:lnTo>
                <a:lnTo>
                  <a:pt x="1604108" y="591660"/>
                </a:lnTo>
                <a:lnTo>
                  <a:pt x="1598814" y="598276"/>
                </a:lnTo>
                <a:lnTo>
                  <a:pt x="1594049" y="604893"/>
                </a:lnTo>
                <a:lnTo>
                  <a:pt x="1589020" y="612038"/>
                </a:lnTo>
                <a:lnTo>
                  <a:pt x="1584520" y="619449"/>
                </a:lnTo>
                <a:lnTo>
                  <a:pt x="1579755" y="626859"/>
                </a:lnTo>
                <a:lnTo>
                  <a:pt x="1575255" y="634799"/>
                </a:lnTo>
                <a:lnTo>
                  <a:pt x="1570755" y="642738"/>
                </a:lnTo>
                <a:lnTo>
                  <a:pt x="1566520" y="650943"/>
                </a:lnTo>
                <a:lnTo>
                  <a:pt x="1562549" y="659676"/>
                </a:lnTo>
                <a:lnTo>
                  <a:pt x="1558579" y="668145"/>
                </a:lnTo>
                <a:lnTo>
                  <a:pt x="1554873" y="677143"/>
                </a:lnTo>
                <a:lnTo>
                  <a:pt x="1551696" y="686671"/>
                </a:lnTo>
                <a:lnTo>
                  <a:pt x="1548255" y="696199"/>
                </a:lnTo>
                <a:lnTo>
                  <a:pt x="1545344" y="705991"/>
                </a:lnTo>
                <a:lnTo>
                  <a:pt x="1542696" y="716312"/>
                </a:lnTo>
                <a:lnTo>
                  <a:pt x="1540314" y="726634"/>
                </a:lnTo>
                <a:lnTo>
                  <a:pt x="1538197" y="736956"/>
                </a:lnTo>
                <a:lnTo>
                  <a:pt x="1536079" y="748071"/>
                </a:lnTo>
                <a:lnTo>
                  <a:pt x="1534491" y="759187"/>
                </a:lnTo>
                <a:lnTo>
                  <a:pt x="1533167" y="770832"/>
                </a:lnTo>
                <a:lnTo>
                  <a:pt x="1532373" y="782741"/>
                </a:lnTo>
                <a:lnTo>
                  <a:pt x="1531579" y="794650"/>
                </a:lnTo>
                <a:lnTo>
                  <a:pt x="1531314" y="807089"/>
                </a:lnTo>
                <a:lnTo>
                  <a:pt x="1531579" y="819793"/>
                </a:lnTo>
                <a:lnTo>
                  <a:pt x="1531844" y="832761"/>
                </a:lnTo>
                <a:lnTo>
                  <a:pt x="1532638" y="845729"/>
                </a:lnTo>
                <a:lnTo>
                  <a:pt x="1533961" y="859226"/>
                </a:lnTo>
                <a:lnTo>
                  <a:pt x="1535550" y="873253"/>
                </a:lnTo>
                <a:lnTo>
                  <a:pt x="1537667" y="887280"/>
                </a:lnTo>
                <a:lnTo>
                  <a:pt x="1538461" y="892308"/>
                </a:lnTo>
                <a:lnTo>
                  <a:pt x="1540314" y="906864"/>
                </a:lnTo>
                <a:lnTo>
                  <a:pt x="1541373" y="917186"/>
                </a:lnTo>
                <a:lnTo>
                  <a:pt x="1542167" y="929360"/>
                </a:lnTo>
                <a:lnTo>
                  <a:pt x="1542961" y="943387"/>
                </a:lnTo>
                <a:lnTo>
                  <a:pt x="1543755" y="959266"/>
                </a:lnTo>
                <a:lnTo>
                  <a:pt x="1543755" y="976998"/>
                </a:lnTo>
                <a:lnTo>
                  <a:pt x="1542961" y="996053"/>
                </a:lnTo>
                <a:lnTo>
                  <a:pt x="1542167" y="1016432"/>
                </a:lnTo>
                <a:lnTo>
                  <a:pt x="1541373" y="1027018"/>
                </a:lnTo>
                <a:lnTo>
                  <a:pt x="1540314" y="1038133"/>
                </a:lnTo>
                <a:lnTo>
                  <a:pt x="1538991" y="1049249"/>
                </a:lnTo>
                <a:lnTo>
                  <a:pt x="1537667" y="1060894"/>
                </a:lnTo>
                <a:lnTo>
                  <a:pt x="1535814" y="1072803"/>
                </a:lnTo>
                <a:lnTo>
                  <a:pt x="1533961" y="1084713"/>
                </a:lnTo>
                <a:lnTo>
                  <a:pt x="1531844" y="1097152"/>
                </a:lnTo>
                <a:lnTo>
                  <a:pt x="1529197" y="1109590"/>
                </a:lnTo>
                <a:lnTo>
                  <a:pt x="1526285" y="1122294"/>
                </a:lnTo>
                <a:lnTo>
                  <a:pt x="1523373" y="1135527"/>
                </a:lnTo>
                <a:lnTo>
                  <a:pt x="1519932" y="1148495"/>
                </a:lnTo>
                <a:lnTo>
                  <a:pt x="1516226" y="1161728"/>
                </a:lnTo>
                <a:lnTo>
                  <a:pt x="1511991" y="1174960"/>
                </a:lnTo>
                <a:lnTo>
                  <a:pt x="1507491" y="1188722"/>
                </a:lnTo>
                <a:lnTo>
                  <a:pt x="1502726" y="1202220"/>
                </a:lnTo>
                <a:lnTo>
                  <a:pt x="1497432" y="1215717"/>
                </a:lnTo>
                <a:lnTo>
                  <a:pt x="1491609" y="1229744"/>
                </a:lnTo>
                <a:lnTo>
                  <a:pt x="1485520" y="1243506"/>
                </a:lnTo>
                <a:lnTo>
                  <a:pt x="1479168" y="1257797"/>
                </a:lnTo>
                <a:lnTo>
                  <a:pt x="1472020" y="1271560"/>
                </a:lnTo>
                <a:lnTo>
                  <a:pt x="1464609" y="1285586"/>
                </a:lnTo>
                <a:lnTo>
                  <a:pt x="1456668" y="1299613"/>
                </a:lnTo>
                <a:lnTo>
                  <a:pt x="1448197" y="1313640"/>
                </a:lnTo>
                <a:lnTo>
                  <a:pt x="1439197" y="1327666"/>
                </a:lnTo>
                <a:lnTo>
                  <a:pt x="1429668" y="1341693"/>
                </a:lnTo>
                <a:lnTo>
                  <a:pt x="1419874" y="1355455"/>
                </a:lnTo>
                <a:lnTo>
                  <a:pt x="1409550" y="1369217"/>
                </a:lnTo>
                <a:lnTo>
                  <a:pt x="1398168" y="1383244"/>
                </a:lnTo>
                <a:lnTo>
                  <a:pt x="1386786" y="1397006"/>
                </a:lnTo>
                <a:lnTo>
                  <a:pt x="1374345" y="1410768"/>
                </a:lnTo>
                <a:lnTo>
                  <a:pt x="1361639" y="1424001"/>
                </a:lnTo>
                <a:lnTo>
                  <a:pt x="1347874" y="1437234"/>
                </a:lnTo>
                <a:lnTo>
                  <a:pt x="1334110" y="1450467"/>
                </a:lnTo>
                <a:lnTo>
                  <a:pt x="1319286" y="1463435"/>
                </a:lnTo>
                <a:lnTo>
                  <a:pt x="1303669" y="1476668"/>
                </a:lnTo>
                <a:lnTo>
                  <a:pt x="1287786" y="1489371"/>
                </a:lnTo>
                <a:lnTo>
                  <a:pt x="1271110" y="1501810"/>
                </a:lnTo>
                <a:lnTo>
                  <a:pt x="1253375" y="1513984"/>
                </a:lnTo>
                <a:lnTo>
                  <a:pt x="1235110" y="1525893"/>
                </a:lnTo>
                <a:lnTo>
                  <a:pt x="1216316" y="1537538"/>
                </a:lnTo>
                <a:lnTo>
                  <a:pt x="1196728" y="1549183"/>
                </a:lnTo>
                <a:lnTo>
                  <a:pt x="1176081" y="1560299"/>
                </a:lnTo>
                <a:lnTo>
                  <a:pt x="1172905" y="1561887"/>
                </a:lnTo>
                <a:lnTo>
                  <a:pt x="1168934" y="1563474"/>
                </a:lnTo>
                <a:lnTo>
                  <a:pt x="1163905" y="1566386"/>
                </a:lnTo>
                <a:lnTo>
                  <a:pt x="1158081" y="1570620"/>
                </a:lnTo>
                <a:lnTo>
                  <a:pt x="1154905" y="1573267"/>
                </a:lnTo>
                <a:lnTo>
                  <a:pt x="1151199" y="1575913"/>
                </a:lnTo>
                <a:lnTo>
                  <a:pt x="1147758" y="1579089"/>
                </a:lnTo>
                <a:lnTo>
                  <a:pt x="1144052" y="1582794"/>
                </a:lnTo>
                <a:lnTo>
                  <a:pt x="1140346" y="1586764"/>
                </a:lnTo>
                <a:lnTo>
                  <a:pt x="1136640" y="1590999"/>
                </a:lnTo>
                <a:lnTo>
                  <a:pt x="1132934" y="1595762"/>
                </a:lnTo>
                <a:lnTo>
                  <a:pt x="1128964" y="1601056"/>
                </a:lnTo>
                <a:lnTo>
                  <a:pt x="1125258" y="1606613"/>
                </a:lnTo>
                <a:lnTo>
                  <a:pt x="1121552" y="1612965"/>
                </a:lnTo>
                <a:lnTo>
                  <a:pt x="1117846" y="1619581"/>
                </a:lnTo>
                <a:lnTo>
                  <a:pt x="1114405" y="1626992"/>
                </a:lnTo>
                <a:lnTo>
                  <a:pt x="1110964" y="1634667"/>
                </a:lnTo>
                <a:lnTo>
                  <a:pt x="1107523" y="1643136"/>
                </a:lnTo>
                <a:lnTo>
                  <a:pt x="1104346" y="1651869"/>
                </a:lnTo>
                <a:lnTo>
                  <a:pt x="1101964" y="1661397"/>
                </a:lnTo>
                <a:lnTo>
                  <a:pt x="1099317" y="1671454"/>
                </a:lnTo>
                <a:lnTo>
                  <a:pt x="1096934" y="1682040"/>
                </a:lnTo>
                <a:lnTo>
                  <a:pt x="1094817" y="1693420"/>
                </a:lnTo>
                <a:lnTo>
                  <a:pt x="1093229" y="1705330"/>
                </a:lnTo>
                <a:lnTo>
                  <a:pt x="1091640" y="1718033"/>
                </a:lnTo>
                <a:lnTo>
                  <a:pt x="1090846" y="1731266"/>
                </a:lnTo>
                <a:lnTo>
                  <a:pt x="1089788" y="1741588"/>
                </a:lnTo>
                <a:lnTo>
                  <a:pt x="1087935" y="1754291"/>
                </a:lnTo>
                <a:lnTo>
                  <a:pt x="1085288" y="1771758"/>
                </a:lnTo>
                <a:lnTo>
                  <a:pt x="1081846" y="1793725"/>
                </a:lnTo>
                <a:lnTo>
                  <a:pt x="1077346" y="1819926"/>
                </a:lnTo>
                <a:lnTo>
                  <a:pt x="1071523" y="1850361"/>
                </a:lnTo>
                <a:lnTo>
                  <a:pt x="1064641" y="1884502"/>
                </a:lnTo>
                <a:lnTo>
                  <a:pt x="1055905" y="1922347"/>
                </a:lnTo>
                <a:lnTo>
                  <a:pt x="1051405" y="1942990"/>
                </a:lnTo>
                <a:lnTo>
                  <a:pt x="1045847" y="1963898"/>
                </a:lnTo>
                <a:lnTo>
                  <a:pt x="1040288" y="1985865"/>
                </a:lnTo>
                <a:lnTo>
                  <a:pt x="1034200" y="2008890"/>
                </a:lnTo>
                <a:lnTo>
                  <a:pt x="1027582" y="2032444"/>
                </a:lnTo>
                <a:lnTo>
                  <a:pt x="1020700" y="2056792"/>
                </a:lnTo>
                <a:lnTo>
                  <a:pt x="1013023" y="2081934"/>
                </a:lnTo>
                <a:lnTo>
                  <a:pt x="1005347" y="2107606"/>
                </a:lnTo>
                <a:lnTo>
                  <a:pt x="996612" y="2134336"/>
                </a:lnTo>
                <a:lnTo>
                  <a:pt x="987612" y="2161331"/>
                </a:lnTo>
                <a:lnTo>
                  <a:pt x="978082" y="2189120"/>
                </a:lnTo>
                <a:lnTo>
                  <a:pt x="968024" y="2217438"/>
                </a:lnTo>
                <a:lnTo>
                  <a:pt x="957700" y="2246550"/>
                </a:lnTo>
                <a:lnTo>
                  <a:pt x="946318" y="2275927"/>
                </a:lnTo>
                <a:lnTo>
                  <a:pt x="943935" y="2282279"/>
                </a:lnTo>
                <a:lnTo>
                  <a:pt x="941024" y="2289160"/>
                </a:lnTo>
                <a:lnTo>
                  <a:pt x="937318" y="2297629"/>
                </a:lnTo>
                <a:lnTo>
                  <a:pt x="934936" y="2302657"/>
                </a:lnTo>
                <a:lnTo>
                  <a:pt x="932553" y="2307156"/>
                </a:lnTo>
                <a:lnTo>
                  <a:pt x="929641" y="2312185"/>
                </a:lnTo>
                <a:lnTo>
                  <a:pt x="926730" y="2316948"/>
                </a:lnTo>
                <a:lnTo>
                  <a:pt x="923288" y="2321712"/>
                </a:lnTo>
                <a:lnTo>
                  <a:pt x="919318" y="2326211"/>
                </a:lnTo>
                <a:lnTo>
                  <a:pt x="915612" y="2330711"/>
                </a:lnTo>
                <a:lnTo>
                  <a:pt x="911642" y="2334680"/>
                </a:lnTo>
                <a:lnTo>
                  <a:pt x="907406" y="2338121"/>
                </a:lnTo>
                <a:lnTo>
                  <a:pt x="902642" y="2341032"/>
                </a:lnTo>
                <a:lnTo>
                  <a:pt x="899995" y="2342355"/>
                </a:lnTo>
                <a:lnTo>
                  <a:pt x="897612" y="2343679"/>
                </a:lnTo>
                <a:lnTo>
                  <a:pt x="895230" y="2344473"/>
                </a:lnTo>
                <a:lnTo>
                  <a:pt x="892583" y="2345002"/>
                </a:lnTo>
                <a:lnTo>
                  <a:pt x="889936" y="2345531"/>
                </a:lnTo>
                <a:lnTo>
                  <a:pt x="887289" y="2346325"/>
                </a:lnTo>
                <a:lnTo>
                  <a:pt x="884377" y="2346325"/>
                </a:lnTo>
                <a:lnTo>
                  <a:pt x="881465" y="2346325"/>
                </a:lnTo>
                <a:lnTo>
                  <a:pt x="878554" y="2345796"/>
                </a:lnTo>
                <a:lnTo>
                  <a:pt x="875642" y="2345267"/>
                </a:lnTo>
                <a:lnTo>
                  <a:pt x="872995" y="2344473"/>
                </a:lnTo>
                <a:lnTo>
                  <a:pt x="869818" y="2343679"/>
                </a:lnTo>
                <a:lnTo>
                  <a:pt x="866906" y="2342091"/>
                </a:lnTo>
                <a:lnTo>
                  <a:pt x="863730" y="2340767"/>
                </a:lnTo>
                <a:lnTo>
                  <a:pt x="860024" y="2338650"/>
                </a:lnTo>
                <a:lnTo>
                  <a:pt x="856848" y="2336268"/>
                </a:lnTo>
                <a:lnTo>
                  <a:pt x="853407" y="2333886"/>
                </a:lnTo>
                <a:lnTo>
                  <a:pt x="850230" y="2331240"/>
                </a:lnTo>
                <a:lnTo>
                  <a:pt x="846789" y="2327799"/>
                </a:lnTo>
                <a:lnTo>
                  <a:pt x="843348" y="2324359"/>
                </a:lnTo>
                <a:lnTo>
                  <a:pt x="839642" y="2320389"/>
                </a:lnTo>
                <a:lnTo>
                  <a:pt x="836201" y="2316154"/>
                </a:lnTo>
                <a:lnTo>
                  <a:pt x="832495" y="2311391"/>
                </a:lnTo>
                <a:lnTo>
                  <a:pt x="828524" y="2306362"/>
                </a:lnTo>
                <a:lnTo>
                  <a:pt x="824819" y="2300804"/>
                </a:lnTo>
                <a:lnTo>
                  <a:pt x="821113" y="2294982"/>
                </a:lnTo>
                <a:lnTo>
                  <a:pt x="817142" y="2288630"/>
                </a:lnTo>
                <a:lnTo>
                  <a:pt x="813436" y="2282014"/>
                </a:lnTo>
                <a:lnTo>
                  <a:pt x="808936" y="2287572"/>
                </a:lnTo>
                <a:lnTo>
                  <a:pt x="804172" y="2293394"/>
                </a:lnTo>
                <a:lnTo>
                  <a:pt x="797819" y="2300540"/>
                </a:lnTo>
                <a:lnTo>
                  <a:pt x="789613" y="2308215"/>
                </a:lnTo>
                <a:lnTo>
                  <a:pt x="785378" y="2312449"/>
                </a:lnTo>
                <a:lnTo>
                  <a:pt x="780878" y="2316154"/>
                </a:lnTo>
                <a:lnTo>
                  <a:pt x="776113" y="2319860"/>
                </a:lnTo>
                <a:lnTo>
                  <a:pt x="771084" y="2323565"/>
                </a:lnTo>
                <a:lnTo>
                  <a:pt x="765790" y="2326741"/>
                </a:lnTo>
                <a:lnTo>
                  <a:pt x="760495" y="2329652"/>
                </a:lnTo>
                <a:lnTo>
                  <a:pt x="755201" y="2332034"/>
                </a:lnTo>
                <a:lnTo>
                  <a:pt x="749642" y="2333886"/>
                </a:lnTo>
                <a:lnTo>
                  <a:pt x="744084" y="2335210"/>
                </a:lnTo>
                <a:lnTo>
                  <a:pt x="741437" y="2335474"/>
                </a:lnTo>
                <a:lnTo>
                  <a:pt x="738790" y="2335739"/>
                </a:lnTo>
                <a:lnTo>
                  <a:pt x="735878" y="2335739"/>
                </a:lnTo>
                <a:lnTo>
                  <a:pt x="732966" y="2335474"/>
                </a:lnTo>
                <a:lnTo>
                  <a:pt x="730319" y="2334945"/>
                </a:lnTo>
                <a:lnTo>
                  <a:pt x="727407" y="2334416"/>
                </a:lnTo>
                <a:lnTo>
                  <a:pt x="724760" y="2333357"/>
                </a:lnTo>
                <a:lnTo>
                  <a:pt x="722113" y="2332298"/>
                </a:lnTo>
                <a:lnTo>
                  <a:pt x="719466" y="2331240"/>
                </a:lnTo>
                <a:lnTo>
                  <a:pt x="716819" y="2329387"/>
                </a:lnTo>
                <a:lnTo>
                  <a:pt x="714172" y="2327799"/>
                </a:lnTo>
                <a:lnTo>
                  <a:pt x="711525" y="2325417"/>
                </a:lnTo>
                <a:lnTo>
                  <a:pt x="708878" y="2323036"/>
                </a:lnTo>
                <a:lnTo>
                  <a:pt x="706496" y="2320124"/>
                </a:lnTo>
                <a:lnTo>
                  <a:pt x="704113" y="2317213"/>
                </a:lnTo>
                <a:lnTo>
                  <a:pt x="701731" y="2313773"/>
                </a:lnTo>
                <a:lnTo>
                  <a:pt x="699349" y="2310067"/>
                </a:lnTo>
                <a:lnTo>
                  <a:pt x="696966" y="2306098"/>
                </a:lnTo>
                <a:lnTo>
                  <a:pt x="694849" y="2301598"/>
                </a:lnTo>
                <a:lnTo>
                  <a:pt x="692466" y="2297099"/>
                </a:lnTo>
                <a:lnTo>
                  <a:pt x="690349" y="2291806"/>
                </a:lnTo>
                <a:lnTo>
                  <a:pt x="688496" y="2286248"/>
                </a:lnTo>
                <a:lnTo>
                  <a:pt x="686378" y="2280691"/>
                </a:lnTo>
                <a:lnTo>
                  <a:pt x="684525" y="2274339"/>
                </a:lnTo>
                <a:lnTo>
                  <a:pt x="682937" y="2267458"/>
                </a:lnTo>
                <a:lnTo>
                  <a:pt x="681084" y="2260577"/>
                </a:lnTo>
                <a:lnTo>
                  <a:pt x="675790" y="2264282"/>
                </a:lnTo>
                <a:lnTo>
                  <a:pt x="669702" y="2268781"/>
                </a:lnTo>
                <a:lnTo>
                  <a:pt x="661496" y="2273545"/>
                </a:lnTo>
                <a:lnTo>
                  <a:pt x="652231" y="2278573"/>
                </a:lnTo>
                <a:lnTo>
                  <a:pt x="646937" y="2281220"/>
                </a:lnTo>
                <a:lnTo>
                  <a:pt x="641908" y="2283337"/>
                </a:lnTo>
                <a:lnTo>
                  <a:pt x="636349" y="2285454"/>
                </a:lnTo>
                <a:lnTo>
                  <a:pt x="630526" y="2287572"/>
                </a:lnTo>
                <a:lnTo>
                  <a:pt x="624967" y="2288895"/>
                </a:lnTo>
                <a:lnTo>
                  <a:pt x="619408" y="2290218"/>
                </a:lnTo>
                <a:lnTo>
                  <a:pt x="613584" y="2290748"/>
                </a:lnTo>
                <a:lnTo>
                  <a:pt x="608026" y="2290748"/>
                </a:lnTo>
                <a:lnTo>
                  <a:pt x="602467" y="2290218"/>
                </a:lnTo>
                <a:lnTo>
                  <a:pt x="599820" y="2289954"/>
                </a:lnTo>
                <a:lnTo>
                  <a:pt x="597438" y="2288895"/>
                </a:lnTo>
                <a:lnTo>
                  <a:pt x="594790" y="2288101"/>
                </a:lnTo>
                <a:lnTo>
                  <a:pt x="592144" y="2287307"/>
                </a:lnTo>
                <a:lnTo>
                  <a:pt x="589761" y="2285719"/>
                </a:lnTo>
                <a:lnTo>
                  <a:pt x="587379" y="2284396"/>
                </a:lnTo>
                <a:lnTo>
                  <a:pt x="585261" y="2282543"/>
                </a:lnTo>
                <a:lnTo>
                  <a:pt x="582879" y="2280955"/>
                </a:lnTo>
                <a:lnTo>
                  <a:pt x="580761" y="2278573"/>
                </a:lnTo>
                <a:lnTo>
                  <a:pt x="578908" y="2276192"/>
                </a:lnTo>
                <a:lnTo>
                  <a:pt x="576791" y="2273545"/>
                </a:lnTo>
                <a:lnTo>
                  <a:pt x="574938" y="2270634"/>
                </a:lnTo>
                <a:lnTo>
                  <a:pt x="573349" y="2267458"/>
                </a:lnTo>
                <a:lnTo>
                  <a:pt x="571497" y="2264017"/>
                </a:lnTo>
                <a:lnTo>
                  <a:pt x="570173" y="2260312"/>
                </a:lnTo>
                <a:lnTo>
                  <a:pt x="569114" y="2256342"/>
                </a:lnTo>
                <a:lnTo>
                  <a:pt x="567526" y="2251843"/>
                </a:lnTo>
                <a:lnTo>
                  <a:pt x="566732" y="2247344"/>
                </a:lnTo>
                <a:lnTo>
                  <a:pt x="565938" y="2242316"/>
                </a:lnTo>
                <a:lnTo>
                  <a:pt x="564879" y="2237287"/>
                </a:lnTo>
                <a:lnTo>
                  <a:pt x="564350" y="2231729"/>
                </a:lnTo>
                <a:lnTo>
                  <a:pt x="564085" y="2225642"/>
                </a:lnTo>
                <a:lnTo>
                  <a:pt x="563820" y="2219291"/>
                </a:lnTo>
                <a:lnTo>
                  <a:pt x="563820" y="2212674"/>
                </a:lnTo>
                <a:lnTo>
                  <a:pt x="563820" y="2205793"/>
                </a:lnTo>
                <a:lnTo>
                  <a:pt x="564085" y="2198118"/>
                </a:lnTo>
                <a:lnTo>
                  <a:pt x="556938" y="2201294"/>
                </a:lnTo>
                <a:lnTo>
                  <a:pt x="548467" y="2204735"/>
                </a:lnTo>
                <a:lnTo>
                  <a:pt x="537879" y="2208704"/>
                </a:lnTo>
                <a:lnTo>
                  <a:pt x="525703" y="2212410"/>
                </a:lnTo>
                <a:lnTo>
                  <a:pt x="519350" y="2213997"/>
                </a:lnTo>
                <a:lnTo>
                  <a:pt x="512203" y="2215585"/>
                </a:lnTo>
                <a:lnTo>
                  <a:pt x="505585" y="2216909"/>
                </a:lnTo>
                <a:lnTo>
                  <a:pt x="498703" y="2218232"/>
                </a:lnTo>
                <a:lnTo>
                  <a:pt x="492085" y="2219026"/>
                </a:lnTo>
                <a:lnTo>
                  <a:pt x="485468" y="2219291"/>
                </a:lnTo>
                <a:lnTo>
                  <a:pt x="479115" y="2219026"/>
                </a:lnTo>
                <a:lnTo>
                  <a:pt x="473027" y="2218497"/>
                </a:lnTo>
                <a:lnTo>
                  <a:pt x="467203" y="2217173"/>
                </a:lnTo>
                <a:lnTo>
                  <a:pt x="464556" y="2216379"/>
                </a:lnTo>
                <a:lnTo>
                  <a:pt x="461909" y="2215585"/>
                </a:lnTo>
                <a:lnTo>
                  <a:pt x="459527" y="2214262"/>
                </a:lnTo>
                <a:lnTo>
                  <a:pt x="457144" y="2212939"/>
                </a:lnTo>
                <a:lnTo>
                  <a:pt x="455027" y="2211351"/>
                </a:lnTo>
                <a:lnTo>
                  <a:pt x="453174" y="2209763"/>
                </a:lnTo>
                <a:lnTo>
                  <a:pt x="451321" y="2207646"/>
                </a:lnTo>
                <a:lnTo>
                  <a:pt x="449468" y="2205793"/>
                </a:lnTo>
                <a:lnTo>
                  <a:pt x="448144" y="2203147"/>
                </a:lnTo>
                <a:lnTo>
                  <a:pt x="446821" y="2200500"/>
                </a:lnTo>
                <a:lnTo>
                  <a:pt x="445762" y="2197854"/>
                </a:lnTo>
                <a:lnTo>
                  <a:pt x="444968" y="2194678"/>
                </a:lnTo>
                <a:lnTo>
                  <a:pt x="444438" y="2191502"/>
                </a:lnTo>
                <a:lnTo>
                  <a:pt x="443909" y="2187797"/>
                </a:lnTo>
                <a:lnTo>
                  <a:pt x="443909" y="2184091"/>
                </a:lnTo>
                <a:lnTo>
                  <a:pt x="443909" y="2179857"/>
                </a:lnTo>
                <a:lnTo>
                  <a:pt x="444438" y="2175622"/>
                </a:lnTo>
                <a:lnTo>
                  <a:pt x="444968" y="2171123"/>
                </a:lnTo>
                <a:lnTo>
                  <a:pt x="445762" y="2166095"/>
                </a:lnTo>
                <a:lnTo>
                  <a:pt x="447350" y="2160802"/>
                </a:lnTo>
                <a:lnTo>
                  <a:pt x="448674" y="2155509"/>
                </a:lnTo>
                <a:lnTo>
                  <a:pt x="450791" y="2149686"/>
                </a:lnTo>
                <a:lnTo>
                  <a:pt x="452644" y="2143334"/>
                </a:lnTo>
                <a:lnTo>
                  <a:pt x="455291" y="2136983"/>
                </a:lnTo>
                <a:lnTo>
                  <a:pt x="458203" y="2129837"/>
                </a:lnTo>
                <a:lnTo>
                  <a:pt x="461380" y="2122956"/>
                </a:lnTo>
                <a:lnTo>
                  <a:pt x="453968" y="2122691"/>
                </a:lnTo>
                <a:lnTo>
                  <a:pt x="445762" y="2122162"/>
                </a:lnTo>
                <a:lnTo>
                  <a:pt x="435439" y="2121368"/>
                </a:lnTo>
                <a:lnTo>
                  <a:pt x="423792" y="2119516"/>
                </a:lnTo>
                <a:lnTo>
                  <a:pt x="417703" y="2118457"/>
                </a:lnTo>
                <a:lnTo>
                  <a:pt x="411615" y="2116869"/>
                </a:lnTo>
                <a:lnTo>
                  <a:pt x="405527" y="2115546"/>
                </a:lnTo>
                <a:lnTo>
                  <a:pt x="399439" y="2113428"/>
                </a:lnTo>
                <a:lnTo>
                  <a:pt x="393615" y="2111047"/>
                </a:lnTo>
                <a:lnTo>
                  <a:pt x="388056" y="2108665"/>
                </a:lnTo>
                <a:lnTo>
                  <a:pt x="382762" y="2105753"/>
                </a:lnTo>
                <a:lnTo>
                  <a:pt x="378262" y="2102578"/>
                </a:lnTo>
                <a:lnTo>
                  <a:pt x="376145" y="2100725"/>
                </a:lnTo>
                <a:lnTo>
                  <a:pt x="374027" y="2098608"/>
                </a:lnTo>
                <a:lnTo>
                  <a:pt x="372174" y="2096755"/>
                </a:lnTo>
                <a:lnTo>
                  <a:pt x="370586" y="2094638"/>
                </a:lnTo>
                <a:lnTo>
                  <a:pt x="368998" y="2092785"/>
                </a:lnTo>
                <a:lnTo>
                  <a:pt x="367674" y="2090139"/>
                </a:lnTo>
                <a:lnTo>
                  <a:pt x="366615" y="2087757"/>
                </a:lnTo>
                <a:lnTo>
                  <a:pt x="365821" y="2085110"/>
                </a:lnTo>
                <a:lnTo>
                  <a:pt x="365027" y="2082464"/>
                </a:lnTo>
                <a:lnTo>
                  <a:pt x="364498" y="2079553"/>
                </a:lnTo>
                <a:lnTo>
                  <a:pt x="364498" y="2076641"/>
                </a:lnTo>
                <a:lnTo>
                  <a:pt x="364498" y="2073995"/>
                </a:lnTo>
                <a:lnTo>
                  <a:pt x="364762" y="2070554"/>
                </a:lnTo>
                <a:lnTo>
                  <a:pt x="365821" y="2067114"/>
                </a:lnTo>
                <a:lnTo>
                  <a:pt x="366615" y="2063673"/>
                </a:lnTo>
                <a:lnTo>
                  <a:pt x="367674" y="2060233"/>
                </a:lnTo>
                <a:lnTo>
                  <a:pt x="369527" y="2056528"/>
                </a:lnTo>
                <a:lnTo>
                  <a:pt x="371115" y="2052558"/>
                </a:lnTo>
                <a:lnTo>
                  <a:pt x="373498" y="2048323"/>
                </a:lnTo>
                <a:lnTo>
                  <a:pt x="376145" y="2044353"/>
                </a:lnTo>
                <a:lnTo>
                  <a:pt x="379057" y="2040119"/>
                </a:lnTo>
                <a:lnTo>
                  <a:pt x="382233" y="2035355"/>
                </a:lnTo>
                <a:lnTo>
                  <a:pt x="385939" y="2030856"/>
                </a:lnTo>
                <a:lnTo>
                  <a:pt x="389909" y="2026092"/>
                </a:lnTo>
                <a:lnTo>
                  <a:pt x="394674" y="2021064"/>
                </a:lnTo>
                <a:lnTo>
                  <a:pt x="399439" y="2015771"/>
                </a:lnTo>
                <a:lnTo>
                  <a:pt x="404733" y="2010477"/>
                </a:lnTo>
                <a:lnTo>
                  <a:pt x="410556" y="2005184"/>
                </a:lnTo>
                <a:lnTo>
                  <a:pt x="433056" y="1990364"/>
                </a:lnTo>
                <a:lnTo>
                  <a:pt x="458732" y="1973161"/>
                </a:lnTo>
                <a:lnTo>
                  <a:pt x="492085" y="1950665"/>
                </a:lnTo>
                <a:lnTo>
                  <a:pt x="530997" y="1923141"/>
                </a:lnTo>
                <a:lnTo>
                  <a:pt x="552438" y="1908320"/>
                </a:lnTo>
                <a:lnTo>
                  <a:pt x="574673" y="1891912"/>
                </a:lnTo>
                <a:lnTo>
                  <a:pt x="597702" y="1875239"/>
                </a:lnTo>
                <a:lnTo>
                  <a:pt x="620996" y="1857507"/>
                </a:lnTo>
                <a:lnTo>
                  <a:pt x="645084" y="1839510"/>
                </a:lnTo>
                <a:lnTo>
                  <a:pt x="668643" y="1820720"/>
                </a:lnTo>
                <a:lnTo>
                  <a:pt x="692466" y="1801400"/>
                </a:lnTo>
                <a:lnTo>
                  <a:pt x="716290" y="1782080"/>
                </a:lnTo>
                <a:lnTo>
                  <a:pt x="739054" y="1762495"/>
                </a:lnTo>
                <a:lnTo>
                  <a:pt x="761554" y="1742911"/>
                </a:lnTo>
                <a:lnTo>
                  <a:pt x="782995" y="1723062"/>
                </a:lnTo>
                <a:lnTo>
                  <a:pt x="793319" y="1713005"/>
                </a:lnTo>
                <a:lnTo>
                  <a:pt x="803378" y="1703477"/>
                </a:lnTo>
                <a:lnTo>
                  <a:pt x="812907" y="1693685"/>
                </a:lnTo>
                <a:lnTo>
                  <a:pt x="822436" y="1683893"/>
                </a:lnTo>
                <a:lnTo>
                  <a:pt x="831436" y="1674365"/>
                </a:lnTo>
                <a:lnTo>
                  <a:pt x="840171" y="1664838"/>
                </a:lnTo>
                <a:lnTo>
                  <a:pt x="848642" y="1655310"/>
                </a:lnTo>
                <a:lnTo>
                  <a:pt x="856054" y="1645782"/>
                </a:lnTo>
                <a:lnTo>
                  <a:pt x="863730" y="1636519"/>
                </a:lnTo>
                <a:lnTo>
                  <a:pt x="870612" y="1627521"/>
                </a:lnTo>
                <a:lnTo>
                  <a:pt x="876701" y="1618523"/>
                </a:lnTo>
                <a:lnTo>
                  <a:pt x="882524" y="1609525"/>
                </a:lnTo>
                <a:lnTo>
                  <a:pt x="887818" y="1600791"/>
                </a:lnTo>
                <a:lnTo>
                  <a:pt x="892583" y="1592587"/>
                </a:lnTo>
                <a:lnTo>
                  <a:pt x="896553" y="1584118"/>
                </a:lnTo>
                <a:lnTo>
                  <a:pt x="899730" y="1575913"/>
                </a:lnTo>
                <a:lnTo>
                  <a:pt x="902642" y="1568238"/>
                </a:lnTo>
                <a:lnTo>
                  <a:pt x="904759" y="1560299"/>
                </a:lnTo>
                <a:lnTo>
                  <a:pt x="905818" y="1553153"/>
                </a:lnTo>
                <a:lnTo>
                  <a:pt x="906347" y="1549448"/>
                </a:lnTo>
                <a:lnTo>
                  <a:pt x="906347" y="1546007"/>
                </a:lnTo>
                <a:lnTo>
                  <a:pt x="906612" y="1542567"/>
                </a:lnTo>
                <a:lnTo>
                  <a:pt x="906347" y="1539126"/>
                </a:lnTo>
                <a:lnTo>
                  <a:pt x="906083" y="1535950"/>
                </a:lnTo>
                <a:lnTo>
                  <a:pt x="905553" y="1532245"/>
                </a:lnTo>
                <a:lnTo>
                  <a:pt x="905553" y="1525364"/>
                </a:lnTo>
                <a:lnTo>
                  <a:pt x="905818" y="1517160"/>
                </a:lnTo>
                <a:lnTo>
                  <a:pt x="906347" y="1506309"/>
                </a:lnTo>
                <a:lnTo>
                  <a:pt x="907406" y="1493076"/>
                </a:lnTo>
                <a:lnTo>
                  <a:pt x="908730" y="1478255"/>
                </a:lnTo>
                <a:lnTo>
                  <a:pt x="910847" y="1461847"/>
                </a:lnTo>
                <a:lnTo>
                  <a:pt x="913230" y="1444380"/>
                </a:lnTo>
                <a:lnTo>
                  <a:pt x="914818" y="1435117"/>
                </a:lnTo>
                <a:lnTo>
                  <a:pt x="916936" y="1426383"/>
                </a:lnTo>
                <a:lnTo>
                  <a:pt x="918789" y="1417120"/>
                </a:lnTo>
                <a:lnTo>
                  <a:pt x="920906" y="1407857"/>
                </a:lnTo>
                <a:lnTo>
                  <a:pt x="923553" y="1398594"/>
                </a:lnTo>
                <a:lnTo>
                  <a:pt x="926200" y="1389596"/>
                </a:lnTo>
                <a:lnTo>
                  <a:pt x="929377" y="1380598"/>
                </a:lnTo>
                <a:lnTo>
                  <a:pt x="932553" y="1371599"/>
                </a:lnTo>
                <a:lnTo>
                  <a:pt x="935994" y="1363130"/>
                </a:lnTo>
                <a:lnTo>
                  <a:pt x="939700" y="1354926"/>
                </a:lnTo>
                <a:lnTo>
                  <a:pt x="943935" y="1346722"/>
                </a:lnTo>
                <a:lnTo>
                  <a:pt x="948435" y="1339311"/>
                </a:lnTo>
                <a:lnTo>
                  <a:pt x="953200" y="1331901"/>
                </a:lnTo>
                <a:lnTo>
                  <a:pt x="958494" y="1325020"/>
                </a:lnTo>
                <a:lnTo>
                  <a:pt x="964053" y="1318933"/>
                </a:lnTo>
                <a:lnTo>
                  <a:pt x="969612" y="1313110"/>
                </a:lnTo>
                <a:lnTo>
                  <a:pt x="963259" y="1318139"/>
                </a:lnTo>
                <a:lnTo>
                  <a:pt x="956377" y="1323167"/>
                </a:lnTo>
                <a:lnTo>
                  <a:pt x="947377" y="1328725"/>
                </a:lnTo>
                <a:lnTo>
                  <a:pt x="937318" y="1334812"/>
                </a:lnTo>
                <a:lnTo>
                  <a:pt x="931759" y="1337723"/>
                </a:lnTo>
                <a:lnTo>
                  <a:pt x="926465" y="1340635"/>
                </a:lnTo>
                <a:lnTo>
                  <a:pt x="920642" y="1343281"/>
                </a:lnTo>
                <a:lnTo>
                  <a:pt x="915083" y="1345398"/>
                </a:lnTo>
                <a:lnTo>
                  <a:pt x="909524" y="1347251"/>
                </a:lnTo>
                <a:lnTo>
                  <a:pt x="904230" y="1348574"/>
                </a:lnTo>
                <a:lnTo>
                  <a:pt x="898936" y="1349368"/>
                </a:lnTo>
                <a:lnTo>
                  <a:pt x="893906" y="1349368"/>
                </a:lnTo>
                <a:lnTo>
                  <a:pt x="891789" y="1349368"/>
                </a:lnTo>
                <a:lnTo>
                  <a:pt x="889406" y="1348839"/>
                </a:lnTo>
                <a:lnTo>
                  <a:pt x="887289" y="1348310"/>
                </a:lnTo>
                <a:lnTo>
                  <a:pt x="885436" y="1347516"/>
                </a:lnTo>
                <a:lnTo>
                  <a:pt x="883583" y="1346457"/>
                </a:lnTo>
                <a:lnTo>
                  <a:pt x="881465" y="1345398"/>
                </a:lnTo>
                <a:lnTo>
                  <a:pt x="880142" y="1343810"/>
                </a:lnTo>
                <a:lnTo>
                  <a:pt x="878554" y="1342223"/>
                </a:lnTo>
                <a:lnTo>
                  <a:pt x="877230" y="1340105"/>
                </a:lnTo>
                <a:lnTo>
                  <a:pt x="876171" y="1337723"/>
                </a:lnTo>
                <a:lnTo>
                  <a:pt x="875112" y="1335077"/>
                </a:lnTo>
                <a:lnTo>
                  <a:pt x="874318" y="1332695"/>
                </a:lnTo>
                <a:lnTo>
                  <a:pt x="873789" y="1329519"/>
                </a:lnTo>
                <a:lnTo>
                  <a:pt x="873259" y="1326079"/>
                </a:lnTo>
                <a:lnTo>
                  <a:pt x="873259" y="1322109"/>
                </a:lnTo>
                <a:lnTo>
                  <a:pt x="873259" y="1318139"/>
                </a:lnTo>
                <a:lnTo>
                  <a:pt x="873259" y="1313904"/>
                </a:lnTo>
                <a:lnTo>
                  <a:pt x="873789" y="1308876"/>
                </a:lnTo>
                <a:lnTo>
                  <a:pt x="874318" y="1303848"/>
                </a:lnTo>
                <a:lnTo>
                  <a:pt x="875377" y="1298554"/>
                </a:lnTo>
                <a:lnTo>
                  <a:pt x="876701" y="1292467"/>
                </a:lnTo>
                <a:lnTo>
                  <a:pt x="878024" y="1286380"/>
                </a:lnTo>
                <a:lnTo>
                  <a:pt x="881730" y="1272883"/>
                </a:lnTo>
                <a:lnTo>
                  <a:pt x="886759" y="1257533"/>
                </a:lnTo>
                <a:lnTo>
                  <a:pt x="892848" y="1240330"/>
                </a:lnTo>
                <a:lnTo>
                  <a:pt x="884642" y="1245094"/>
                </a:lnTo>
                <a:lnTo>
                  <a:pt x="875377" y="1249858"/>
                </a:lnTo>
                <a:lnTo>
                  <a:pt x="863995" y="1255945"/>
                </a:lnTo>
                <a:lnTo>
                  <a:pt x="850495" y="1262297"/>
                </a:lnTo>
                <a:lnTo>
                  <a:pt x="843613" y="1265208"/>
                </a:lnTo>
                <a:lnTo>
                  <a:pt x="836466" y="1268384"/>
                </a:lnTo>
                <a:lnTo>
                  <a:pt x="829318" y="1271030"/>
                </a:lnTo>
                <a:lnTo>
                  <a:pt x="821907" y="1273677"/>
                </a:lnTo>
                <a:lnTo>
                  <a:pt x="815024" y="1276059"/>
                </a:lnTo>
                <a:lnTo>
                  <a:pt x="808142" y="1277647"/>
                </a:lnTo>
                <a:lnTo>
                  <a:pt x="801525" y="1278705"/>
                </a:lnTo>
                <a:lnTo>
                  <a:pt x="795436" y="1279499"/>
                </a:lnTo>
                <a:lnTo>
                  <a:pt x="789613" y="1279764"/>
                </a:lnTo>
                <a:lnTo>
                  <a:pt x="786966" y="1279499"/>
                </a:lnTo>
                <a:lnTo>
                  <a:pt x="784319" y="1278705"/>
                </a:lnTo>
                <a:lnTo>
                  <a:pt x="782201" y="1278176"/>
                </a:lnTo>
                <a:lnTo>
                  <a:pt x="780084" y="1277382"/>
                </a:lnTo>
                <a:lnTo>
                  <a:pt x="777966" y="1276588"/>
                </a:lnTo>
                <a:lnTo>
                  <a:pt x="776378" y="1275000"/>
                </a:lnTo>
                <a:lnTo>
                  <a:pt x="774525" y="1273677"/>
                </a:lnTo>
                <a:lnTo>
                  <a:pt x="773466" y="1271824"/>
                </a:lnTo>
                <a:lnTo>
                  <a:pt x="772142" y="1269972"/>
                </a:lnTo>
                <a:lnTo>
                  <a:pt x="771348" y="1267590"/>
                </a:lnTo>
                <a:lnTo>
                  <a:pt x="770819" y="1264943"/>
                </a:lnTo>
                <a:lnTo>
                  <a:pt x="770554" y="1262297"/>
                </a:lnTo>
                <a:lnTo>
                  <a:pt x="770554" y="1259121"/>
                </a:lnTo>
                <a:lnTo>
                  <a:pt x="770554" y="1255680"/>
                </a:lnTo>
                <a:lnTo>
                  <a:pt x="771084" y="1251975"/>
                </a:lnTo>
                <a:lnTo>
                  <a:pt x="771878" y="1248005"/>
                </a:lnTo>
                <a:lnTo>
                  <a:pt x="773201" y="1243506"/>
                </a:lnTo>
                <a:lnTo>
                  <a:pt x="774525" y="1239007"/>
                </a:lnTo>
                <a:lnTo>
                  <a:pt x="776642" y="1233978"/>
                </a:lnTo>
                <a:lnTo>
                  <a:pt x="778495" y="1228421"/>
                </a:lnTo>
                <a:lnTo>
                  <a:pt x="781142" y="1222863"/>
                </a:lnTo>
                <a:lnTo>
                  <a:pt x="784054" y="1216776"/>
                </a:lnTo>
                <a:lnTo>
                  <a:pt x="787495" y="1209895"/>
                </a:lnTo>
                <a:lnTo>
                  <a:pt x="791466" y="1203014"/>
                </a:lnTo>
                <a:lnTo>
                  <a:pt x="799936" y="1187928"/>
                </a:lnTo>
                <a:lnTo>
                  <a:pt x="792525" y="1193751"/>
                </a:lnTo>
                <a:lnTo>
                  <a:pt x="784319" y="1199838"/>
                </a:lnTo>
                <a:lnTo>
                  <a:pt x="773731" y="1207248"/>
                </a:lnTo>
                <a:lnTo>
                  <a:pt x="761554" y="1215188"/>
                </a:lnTo>
                <a:lnTo>
                  <a:pt x="755201" y="1218893"/>
                </a:lnTo>
                <a:lnTo>
                  <a:pt x="748584" y="1223128"/>
                </a:lnTo>
                <a:lnTo>
                  <a:pt x="741966" y="1226568"/>
                </a:lnTo>
                <a:lnTo>
                  <a:pt x="735084" y="1230009"/>
                </a:lnTo>
                <a:lnTo>
                  <a:pt x="728731" y="1232920"/>
                </a:lnTo>
                <a:lnTo>
                  <a:pt x="721849" y="1235566"/>
                </a:lnTo>
                <a:lnTo>
                  <a:pt x="715496" y="1237419"/>
                </a:lnTo>
                <a:lnTo>
                  <a:pt x="709937" y="1238742"/>
                </a:lnTo>
                <a:lnTo>
                  <a:pt x="707025" y="1239272"/>
                </a:lnTo>
                <a:lnTo>
                  <a:pt x="704378" y="1239536"/>
                </a:lnTo>
                <a:lnTo>
                  <a:pt x="701731" y="1239536"/>
                </a:lnTo>
                <a:lnTo>
                  <a:pt x="699084" y="1239272"/>
                </a:lnTo>
                <a:lnTo>
                  <a:pt x="696702" y="1239007"/>
                </a:lnTo>
                <a:lnTo>
                  <a:pt x="694849" y="1238478"/>
                </a:lnTo>
                <a:lnTo>
                  <a:pt x="692731" y="1237419"/>
                </a:lnTo>
                <a:lnTo>
                  <a:pt x="690613" y="1236360"/>
                </a:lnTo>
                <a:lnTo>
                  <a:pt x="689025" y="1234772"/>
                </a:lnTo>
                <a:lnTo>
                  <a:pt x="687437" y="1233449"/>
                </a:lnTo>
                <a:lnTo>
                  <a:pt x="686378" y="1231332"/>
                </a:lnTo>
                <a:lnTo>
                  <a:pt x="685319" y="1229215"/>
                </a:lnTo>
                <a:lnTo>
                  <a:pt x="684261" y="1226833"/>
                </a:lnTo>
                <a:lnTo>
                  <a:pt x="683731" y="1223922"/>
                </a:lnTo>
                <a:lnTo>
                  <a:pt x="683202" y="1220746"/>
                </a:lnTo>
                <a:lnTo>
                  <a:pt x="682937" y="1217305"/>
                </a:lnTo>
                <a:lnTo>
                  <a:pt x="683202" y="1213071"/>
                </a:lnTo>
                <a:lnTo>
                  <a:pt x="683466" y="1209101"/>
                </a:lnTo>
                <a:lnTo>
                  <a:pt x="683996" y="1204602"/>
                </a:lnTo>
                <a:lnTo>
                  <a:pt x="685055" y="1199573"/>
                </a:lnTo>
                <a:lnTo>
                  <a:pt x="686114" y="1194016"/>
                </a:lnTo>
                <a:lnTo>
                  <a:pt x="687702" y="1188722"/>
                </a:lnTo>
                <a:lnTo>
                  <a:pt x="689555" y="1182371"/>
                </a:lnTo>
                <a:lnTo>
                  <a:pt x="691937" y="1176019"/>
                </a:lnTo>
                <a:lnTo>
                  <a:pt x="696966" y="1161463"/>
                </a:lnTo>
                <a:lnTo>
                  <a:pt x="703849" y="1145054"/>
                </a:lnTo>
                <a:lnTo>
                  <a:pt x="695113" y="1149553"/>
                </a:lnTo>
                <a:lnTo>
                  <a:pt x="685319" y="1154317"/>
                </a:lnTo>
                <a:lnTo>
                  <a:pt x="672878" y="1159610"/>
                </a:lnTo>
                <a:lnTo>
                  <a:pt x="658849" y="1165168"/>
                </a:lnTo>
                <a:lnTo>
                  <a:pt x="651437" y="1168079"/>
                </a:lnTo>
                <a:lnTo>
                  <a:pt x="643761" y="1170461"/>
                </a:lnTo>
                <a:lnTo>
                  <a:pt x="636349" y="1172843"/>
                </a:lnTo>
                <a:lnTo>
                  <a:pt x="628937" y="1174696"/>
                </a:lnTo>
                <a:lnTo>
                  <a:pt x="621526" y="1176548"/>
                </a:lnTo>
                <a:lnTo>
                  <a:pt x="614643" y="1177607"/>
                </a:lnTo>
                <a:lnTo>
                  <a:pt x="608026" y="1178136"/>
                </a:lnTo>
                <a:lnTo>
                  <a:pt x="601938" y="1178136"/>
                </a:lnTo>
                <a:lnTo>
                  <a:pt x="599026" y="1177872"/>
                </a:lnTo>
                <a:lnTo>
                  <a:pt x="596379" y="1177342"/>
                </a:lnTo>
                <a:lnTo>
                  <a:pt x="593732" y="1176813"/>
                </a:lnTo>
                <a:lnTo>
                  <a:pt x="591879" y="1176019"/>
                </a:lnTo>
                <a:lnTo>
                  <a:pt x="589496" y="1174696"/>
                </a:lnTo>
                <a:lnTo>
                  <a:pt x="587908" y="1173637"/>
                </a:lnTo>
                <a:lnTo>
                  <a:pt x="586055" y="1172049"/>
                </a:lnTo>
                <a:lnTo>
                  <a:pt x="584732" y="1170197"/>
                </a:lnTo>
                <a:lnTo>
                  <a:pt x="583408" y="1168344"/>
                </a:lnTo>
                <a:lnTo>
                  <a:pt x="582614" y="1165962"/>
                </a:lnTo>
                <a:lnTo>
                  <a:pt x="581820" y="1163580"/>
                </a:lnTo>
                <a:lnTo>
                  <a:pt x="581555" y="1160669"/>
                </a:lnTo>
                <a:lnTo>
                  <a:pt x="581555" y="1157758"/>
                </a:lnTo>
                <a:lnTo>
                  <a:pt x="581820" y="1154317"/>
                </a:lnTo>
                <a:lnTo>
                  <a:pt x="582349" y="1150347"/>
                </a:lnTo>
                <a:lnTo>
                  <a:pt x="583144" y="1146378"/>
                </a:lnTo>
                <a:lnTo>
                  <a:pt x="584732" y="1142143"/>
                </a:lnTo>
                <a:lnTo>
                  <a:pt x="586055" y="1137379"/>
                </a:lnTo>
                <a:lnTo>
                  <a:pt x="588173" y="1132615"/>
                </a:lnTo>
                <a:lnTo>
                  <a:pt x="590555" y="1127058"/>
                </a:lnTo>
                <a:lnTo>
                  <a:pt x="593202" y="1121235"/>
                </a:lnTo>
                <a:lnTo>
                  <a:pt x="596643" y="1115148"/>
                </a:lnTo>
                <a:lnTo>
                  <a:pt x="600349" y="1108796"/>
                </a:lnTo>
                <a:lnTo>
                  <a:pt x="604585" y="1101915"/>
                </a:lnTo>
                <a:lnTo>
                  <a:pt x="608820" y="1094770"/>
                </a:lnTo>
                <a:lnTo>
                  <a:pt x="614114" y="1087095"/>
                </a:lnTo>
                <a:lnTo>
                  <a:pt x="625761" y="1070421"/>
                </a:lnTo>
                <a:lnTo>
                  <a:pt x="615173" y="1074127"/>
                </a:lnTo>
                <a:lnTo>
                  <a:pt x="603790" y="1077832"/>
                </a:lnTo>
                <a:lnTo>
                  <a:pt x="589232" y="1082331"/>
                </a:lnTo>
                <a:lnTo>
                  <a:pt x="572820" y="1086830"/>
                </a:lnTo>
                <a:lnTo>
                  <a:pt x="564085" y="1088947"/>
                </a:lnTo>
                <a:lnTo>
                  <a:pt x="555085" y="1090800"/>
                </a:lnTo>
                <a:lnTo>
                  <a:pt x="546085" y="1092917"/>
                </a:lnTo>
                <a:lnTo>
                  <a:pt x="537350" y="1094505"/>
                </a:lnTo>
                <a:lnTo>
                  <a:pt x="528879" y="1095564"/>
                </a:lnTo>
                <a:lnTo>
                  <a:pt x="520409" y="1096358"/>
                </a:lnTo>
                <a:lnTo>
                  <a:pt x="512203" y="1096887"/>
                </a:lnTo>
                <a:lnTo>
                  <a:pt x="505056" y="1096887"/>
                </a:lnTo>
                <a:lnTo>
                  <a:pt x="498173" y="1096093"/>
                </a:lnTo>
                <a:lnTo>
                  <a:pt x="494997" y="1095564"/>
                </a:lnTo>
                <a:lnTo>
                  <a:pt x="492085" y="1095034"/>
                </a:lnTo>
                <a:lnTo>
                  <a:pt x="489438" y="1093711"/>
                </a:lnTo>
                <a:lnTo>
                  <a:pt x="487056" y="1092917"/>
                </a:lnTo>
                <a:lnTo>
                  <a:pt x="484938" y="1091594"/>
                </a:lnTo>
                <a:lnTo>
                  <a:pt x="482821" y="1090006"/>
                </a:lnTo>
                <a:lnTo>
                  <a:pt x="481497" y="1088418"/>
                </a:lnTo>
                <a:lnTo>
                  <a:pt x="479909" y="1086565"/>
                </a:lnTo>
                <a:lnTo>
                  <a:pt x="478850" y="1084184"/>
                </a:lnTo>
                <a:lnTo>
                  <a:pt x="478321" y="1082066"/>
                </a:lnTo>
                <a:lnTo>
                  <a:pt x="477791" y="1079420"/>
                </a:lnTo>
                <a:lnTo>
                  <a:pt x="477527" y="1076773"/>
                </a:lnTo>
                <a:lnTo>
                  <a:pt x="478321" y="1073597"/>
                </a:lnTo>
                <a:lnTo>
                  <a:pt x="478850" y="1070157"/>
                </a:lnTo>
                <a:lnTo>
                  <a:pt x="479909" y="1066716"/>
                </a:lnTo>
                <a:lnTo>
                  <a:pt x="481497" y="1062746"/>
                </a:lnTo>
                <a:lnTo>
                  <a:pt x="483350" y="1058512"/>
                </a:lnTo>
                <a:lnTo>
                  <a:pt x="485732" y="1054277"/>
                </a:lnTo>
                <a:lnTo>
                  <a:pt x="488644" y="1049249"/>
                </a:lnTo>
                <a:lnTo>
                  <a:pt x="491821" y="1044485"/>
                </a:lnTo>
                <a:lnTo>
                  <a:pt x="495526" y="1039192"/>
                </a:lnTo>
                <a:lnTo>
                  <a:pt x="500026" y="1033370"/>
                </a:lnTo>
                <a:lnTo>
                  <a:pt x="504791" y="1027283"/>
                </a:lnTo>
                <a:lnTo>
                  <a:pt x="510085" y="1020931"/>
                </a:lnTo>
                <a:lnTo>
                  <a:pt x="516173" y="1014314"/>
                </a:lnTo>
                <a:lnTo>
                  <a:pt x="522526" y="1007433"/>
                </a:lnTo>
                <a:lnTo>
                  <a:pt x="509026" y="1008757"/>
                </a:lnTo>
                <a:lnTo>
                  <a:pt x="494732" y="1010345"/>
                </a:lnTo>
                <a:lnTo>
                  <a:pt x="476468" y="1011668"/>
                </a:lnTo>
                <a:lnTo>
                  <a:pt x="455556" y="1012727"/>
                </a:lnTo>
                <a:lnTo>
                  <a:pt x="444968" y="1013256"/>
                </a:lnTo>
                <a:lnTo>
                  <a:pt x="433586" y="1013521"/>
                </a:lnTo>
                <a:lnTo>
                  <a:pt x="422733" y="1013521"/>
                </a:lnTo>
                <a:lnTo>
                  <a:pt x="411615" y="1013256"/>
                </a:lnTo>
                <a:lnTo>
                  <a:pt x="401292" y="1012727"/>
                </a:lnTo>
                <a:lnTo>
                  <a:pt x="391233" y="1011933"/>
                </a:lnTo>
                <a:lnTo>
                  <a:pt x="381704" y="1010874"/>
                </a:lnTo>
                <a:lnTo>
                  <a:pt x="372704" y="1009286"/>
                </a:lnTo>
                <a:lnTo>
                  <a:pt x="364762" y="1007433"/>
                </a:lnTo>
                <a:lnTo>
                  <a:pt x="361321" y="1006110"/>
                </a:lnTo>
                <a:lnTo>
                  <a:pt x="357880" y="1005052"/>
                </a:lnTo>
                <a:lnTo>
                  <a:pt x="354968" y="1003728"/>
                </a:lnTo>
                <a:lnTo>
                  <a:pt x="352321" y="1002140"/>
                </a:lnTo>
                <a:lnTo>
                  <a:pt x="350204" y="1000288"/>
                </a:lnTo>
                <a:lnTo>
                  <a:pt x="348086" y="998700"/>
                </a:lnTo>
                <a:lnTo>
                  <a:pt x="346763" y="996583"/>
                </a:lnTo>
                <a:lnTo>
                  <a:pt x="345439" y="994730"/>
                </a:lnTo>
                <a:lnTo>
                  <a:pt x="344910" y="992348"/>
                </a:lnTo>
                <a:lnTo>
                  <a:pt x="344645" y="989966"/>
                </a:lnTo>
                <a:lnTo>
                  <a:pt x="344645" y="987320"/>
                </a:lnTo>
                <a:lnTo>
                  <a:pt x="345174" y="984938"/>
                </a:lnTo>
                <a:lnTo>
                  <a:pt x="346233" y="982027"/>
                </a:lnTo>
                <a:lnTo>
                  <a:pt x="348086" y="978851"/>
                </a:lnTo>
                <a:lnTo>
                  <a:pt x="350468" y="975675"/>
                </a:lnTo>
                <a:lnTo>
                  <a:pt x="353116" y="971970"/>
                </a:lnTo>
                <a:lnTo>
                  <a:pt x="356557" y="968529"/>
                </a:lnTo>
                <a:lnTo>
                  <a:pt x="360263" y="964824"/>
                </a:lnTo>
                <a:lnTo>
                  <a:pt x="364762" y="960854"/>
                </a:lnTo>
                <a:lnTo>
                  <a:pt x="370057" y="956884"/>
                </a:lnTo>
                <a:lnTo>
                  <a:pt x="375880" y="952385"/>
                </a:lnTo>
                <a:lnTo>
                  <a:pt x="382233" y="947886"/>
                </a:lnTo>
                <a:lnTo>
                  <a:pt x="389380" y="942858"/>
                </a:lnTo>
                <a:lnTo>
                  <a:pt x="397321" y="938094"/>
                </a:lnTo>
                <a:lnTo>
                  <a:pt x="406056" y="932536"/>
                </a:lnTo>
                <a:lnTo>
                  <a:pt x="415056" y="926978"/>
                </a:lnTo>
                <a:lnTo>
                  <a:pt x="402350" y="928037"/>
                </a:lnTo>
                <a:lnTo>
                  <a:pt x="388321" y="929095"/>
                </a:lnTo>
                <a:lnTo>
                  <a:pt x="370586" y="929625"/>
                </a:lnTo>
                <a:lnTo>
                  <a:pt x="350733" y="929889"/>
                </a:lnTo>
                <a:lnTo>
                  <a:pt x="340410" y="929889"/>
                </a:lnTo>
                <a:lnTo>
                  <a:pt x="329557" y="929625"/>
                </a:lnTo>
                <a:lnTo>
                  <a:pt x="319233" y="929095"/>
                </a:lnTo>
                <a:lnTo>
                  <a:pt x="308645" y="928037"/>
                </a:lnTo>
                <a:lnTo>
                  <a:pt x="298586" y="927243"/>
                </a:lnTo>
                <a:lnTo>
                  <a:pt x="288792" y="925920"/>
                </a:lnTo>
                <a:lnTo>
                  <a:pt x="279792" y="923802"/>
                </a:lnTo>
                <a:lnTo>
                  <a:pt x="271851" y="921685"/>
                </a:lnTo>
                <a:lnTo>
                  <a:pt x="267881" y="920362"/>
                </a:lnTo>
                <a:lnTo>
                  <a:pt x="264440" y="918774"/>
                </a:lnTo>
                <a:lnTo>
                  <a:pt x="261263" y="917451"/>
                </a:lnTo>
                <a:lnTo>
                  <a:pt x="258087" y="916127"/>
                </a:lnTo>
                <a:lnTo>
                  <a:pt x="255704" y="914275"/>
                </a:lnTo>
                <a:lnTo>
                  <a:pt x="253322" y="912157"/>
                </a:lnTo>
                <a:lnTo>
                  <a:pt x="251469" y="910305"/>
                </a:lnTo>
                <a:lnTo>
                  <a:pt x="249881" y="908188"/>
                </a:lnTo>
                <a:lnTo>
                  <a:pt x="248557" y="905806"/>
                </a:lnTo>
                <a:lnTo>
                  <a:pt x="247763" y="903159"/>
                </a:lnTo>
                <a:lnTo>
                  <a:pt x="247498" y="900777"/>
                </a:lnTo>
                <a:lnTo>
                  <a:pt x="247498" y="898131"/>
                </a:lnTo>
                <a:lnTo>
                  <a:pt x="248028" y="895220"/>
                </a:lnTo>
                <a:lnTo>
                  <a:pt x="248822" y="892044"/>
                </a:lnTo>
                <a:lnTo>
                  <a:pt x="250410" y="888868"/>
                </a:lnTo>
                <a:lnTo>
                  <a:pt x="252528" y="885427"/>
                </a:lnTo>
                <a:lnTo>
                  <a:pt x="254910" y="881722"/>
                </a:lnTo>
                <a:lnTo>
                  <a:pt x="258087" y="877752"/>
                </a:lnTo>
                <a:lnTo>
                  <a:pt x="262057" y="874047"/>
                </a:lnTo>
                <a:lnTo>
                  <a:pt x="266292" y="869813"/>
                </a:lnTo>
                <a:lnTo>
                  <a:pt x="271057" y="865313"/>
                </a:lnTo>
                <a:lnTo>
                  <a:pt x="276616" y="861079"/>
                </a:lnTo>
                <a:lnTo>
                  <a:pt x="282704" y="856051"/>
                </a:lnTo>
                <a:lnTo>
                  <a:pt x="289586" y="851287"/>
                </a:lnTo>
                <a:lnTo>
                  <a:pt x="297263" y="845994"/>
                </a:lnTo>
                <a:lnTo>
                  <a:pt x="305204" y="840436"/>
                </a:lnTo>
                <a:lnTo>
                  <a:pt x="314204" y="835143"/>
                </a:lnTo>
                <a:lnTo>
                  <a:pt x="323998" y="829320"/>
                </a:lnTo>
                <a:lnTo>
                  <a:pt x="310233" y="827468"/>
                </a:lnTo>
                <a:lnTo>
                  <a:pt x="294616" y="825351"/>
                </a:lnTo>
                <a:lnTo>
                  <a:pt x="275028" y="821910"/>
                </a:lnTo>
                <a:lnTo>
                  <a:pt x="252793" y="818205"/>
                </a:lnTo>
                <a:lnTo>
                  <a:pt x="228704" y="813706"/>
                </a:lnTo>
                <a:lnTo>
                  <a:pt x="216528" y="810794"/>
                </a:lnTo>
                <a:lnTo>
                  <a:pt x="204352" y="808148"/>
                </a:lnTo>
                <a:lnTo>
                  <a:pt x="192440" y="804972"/>
                </a:lnTo>
                <a:lnTo>
                  <a:pt x="181058" y="801796"/>
                </a:lnTo>
                <a:lnTo>
                  <a:pt x="169940" y="798356"/>
                </a:lnTo>
                <a:lnTo>
                  <a:pt x="159617" y="794915"/>
                </a:lnTo>
                <a:lnTo>
                  <a:pt x="150087" y="791210"/>
                </a:lnTo>
                <a:lnTo>
                  <a:pt x="141617" y="786975"/>
                </a:lnTo>
                <a:lnTo>
                  <a:pt x="137646" y="785123"/>
                </a:lnTo>
                <a:lnTo>
                  <a:pt x="134205" y="783006"/>
                </a:lnTo>
                <a:lnTo>
                  <a:pt x="131029" y="780888"/>
                </a:lnTo>
                <a:lnTo>
                  <a:pt x="128117" y="779036"/>
                </a:lnTo>
                <a:lnTo>
                  <a:pt x="125735" y="776654"/>
                </a:lnTo>
                <a:lnTo>
                  <a:pt x="123617" y="774272"/>
                </a:lnTo>
                <a:lnTo>
                  <a:pt x="122029" y="772155"/>
                </a:lnTo>
                <a:lnTo>
                  <a:pt x="120440" y="769773"/>
                </a:lnTo>
                <a:lnTo>
                  <a:pt x="119646" y="767391"/>
                </a:lnTo>
                <a:lnTo>
                  <a:pt x="119382" y="765009"/>
                </a:lnTo>
                <a:lnTo>
                  <a:pt x="119382" y="762892"/>
                </a:lnTo>
                <a:lnTo>
                  <a:pt x="120176" y="760245"/>
                </a:lnTo>
                <a:lnTo>
                  <a:pt x="121235" y="757599"/>
                </a:lnTo>
                <a:lnTo>
                  <a:pt x="122823" y="755217"/>
                </a:lnTo>
                <a:lnTo>
                  <a:pt x="125205" y="752570"/>
                </a:lnTo>
                <a:lnTo>
                  <a:pt x="128117" y="749924"/>
                </a:lnTo>
                <a:lnTo>
                  <a:pt x="131293" y="747277"/>
                </a:lnTo>
                <a:lnTo>
                  <a:pt x="135264" y="744631"/>
                </a:lnTo>
                <a:lnTo>
                  <a:pt x="140029" y="741984"/>
                </a:lnTo>
                <a:lnTo>
                  <a:pt x="145323" y="739073"/>
                </a:lnTo>
                <a:lnTo>
                  <a:pt x="151146" y="736162"/>
                </a:lnTo>
                <a:lnTo>
                  <a:pt x="157764" y="733515"/>
                </a:lnTo>
                <a:lnTo>
                  <a:pt x="165440" y="730604"/>
                </a:lnTo>
                <a:lnTo>
                  <a:pt x="173381" y="727693"/>
                </a:lnTo>
                <a:lnTo>
                  <a:pt x="159617" y="720812"/>
                </a:lnTo>
                <a:lnTo>
                  <a:pt x="143999" y="713137"/>
                </a:lnTo>
                <a:lnTo>
                  <a:pt x="124940" y="703344"/>
                </a:lnTo>
                <a:lnTo>
                  <a:pt x="103499" y="691700"/>
                </a:lnTo>
                <a:lnTo>
                  <a:pt x="81000" y="678996"/>
                </a:lnTo>
                <a:lnTo>
                  <a:pt x="69617" y="672380"/>
                </a:lnTo>
                <a:lnTo>
                  <a:pt x="58764" y="665763"/>
                </a:lnTo>
                <a:lnTo>
                  <a:pt x="48176" y="658882"/>
                </a:lnTo>
                <a:lnTo>
                  <a:pt x="38117" y="652266"/>
                </a:lnTo>
                <a:lnTo>
                  <a:pt x="29117" y="645649"/>
                </a:lnTo>
                <a:lnTo>
                  <a:pt x="20912" y="639562"/>
                </a:lnTo>
                <a:lnTo>
                  <a:pt x="13765" y="633475"/>
                </a:lnTo>
                <a:lnTo>
                  <a:pt x="10588" y="630564"/>
                </a:lnTo>
                <a:lnTo>
                  <a:pt x="8206" y="627653"/>
                </a:lnTo>
                <a:lnTo>
                  <a:pt x="5559" y="625271"/>
                </a:lnTo>
                <a:lnTo>
                  <a:pt x="3706" y="622360"/>
                </a:lnTo>
                <a:lnTo>
                  <a:pt x="2118" y="619978"/>
                </a:lnTo>
                <a:lnTo>
                  <a:pt x="794" y="617596"/>
                </a:lnTo>
                <a:lnTo>
                  <a:pt x="265" y="615214"/>
                </a:lnTo>
                <a:lnTo>
                  <a:pt x="0" y="613362"/>
                </a:lnTo>
                <a:lnTo>
                  <a:pt x="265" y="611244"/>
                </a:lnTo>
                <a:lnTo>
                  <a:pt x="1059" y="609656"/>
                </a:lnTo>
                <a:lnTo>
                  <a:pt x="2382" y="607804"/>
                </a:lnTo>
                <a:lnTo>
                  <a:pt x="4235" y="606480"/>
                </a:lnTo>
                <a:lnTo>
                  <a:pt x="6618" y="605157"/>
                </a:lnTo>
                <a:lnTo>
                  <a:pt x="9794" y="604099"/>
                </a:lnTo>
                <a:lnTo>
                  <a:pt x="13500" y="603305"/>
                </a:lnTo>
                <a:lnTo>
                  <a:pt x="18000" y="602511"/>
                </a:lnTo>
                <a:lnTo>
                  <a:pt x="22765" y="601981"/>
                </a:lnTo>
                <a:lnTo>
                  <a:pt x="28588" y="601717"/>
                </a:lnTo>
                <a:lnTo>
                  <a:pt x="34941" y="601717"/>
                </a:lnTo>
                <a:lnTo>
                  <a:pt x="41823" y="601981"/>
                </a:lnTo>
                <a:lnTo>
                  <a:pt x="50029" y="602511"/>
                </a:lnTo>
                <a:lnTo>
                  <a:pt x="58500" y="603569"/>
                </a:lnTo>
                <a:lnTo>
                  <a:pt x="68029" y="604363"/>
                </a:lnTo>
                <a:lnTo>
                  <a:pt x="78352" y="605687"/>
                </a:lnTo>
                <a:lnTo>
                  <a:pt x="101117" y="608862"/>
                </a:lnTo>
                <a:lnTo>
                  <a:pt x="103764" y="610186"/>
                </a:lnTo>
                <a:lnTo>
                  <a:pt x="110646" y="612568"/>
                </a:lnTo>
                <a:lnTo>
                  <a:pt x="122293" y="616273"/>
                </a:lnTo>
                <a:lnTo>
                  <a:pt x="138176" y="621037"/>
                </a:lnTo>
                <a:lnTo>
                  <a:pt x="147440" y="623418"/>
                </a:lnTo>
                <a:lnTo>
                  <a:pt x="158028" y="626330"/>
                </a:lnTo>
                <a:lnTo>
                  <a:pt x="169411" y="628976"/>
                </a:lnTo>
                <a:lnTo>
                  <a:pt x="181852" y="631623"/>
                </a:lnTo>
                <a:lnTo>
                  <a:pt x="195087" y="634005"/>
                </a:lnTo>
                <a:lnTo>
                  <a:pt x="209381" y="636651"/>
                </a:lnTo>
                <a:lnTo>
                  <a:pt x="224469" y="639298"/>
                </a:lnTo>
                <a:lnTo>
                  <a:pt x="240351" y="641680"/>
                </a:lnTo>
                <a:lnTo>
                  <a:pt x="257028" y="643532"/>
                </a:lnTo>
                <a:lnTo>
                  <a:pt x="274498" y="645385"/>
                </a:lnTo>
                <a:lnTo>
                  <a:pt x="292763" y="646973"/>
                </a:lnTo>
                <a:lnTo>
                  <a:pt x="311557" y="648031"/>
                </a:lnTo>
                <a:lnTo>
                  <a:pt x="331674" y="648561"/>
                </a:lnTo>
                <a:lnTo>
                  <a:pt x="352057" y="648825"/>
                </a:lnTo>
                <a:lnTo>
                  <a:pt x="373233" y="648561"/>
                </a:lnTo>
                <a:lnTo>
                  <a:pt x="394939" y="647767"/>
                </a:lnTo>
                <a:lnTo>
                  <a:pt x="417439" y="646443"/>
                </a:lnTo>
                <a:lnTo>
                  <a:pt x="440203" y="644591"/>
                </a:lnTo>
                <a:lnTo>
                  <a:pt x="464027" y="641944"/>
                </a:lnTo>
                <a:lnTo>
                  <a:pt x="488115" y="638504"/>
                </a:lnTo>
                <a:lnTo>
                  <a:pt x="512997" y="634534"/>
                </a:lnTo>
                <a:lnTo>
                  <a:pt x="525438" y="632152"/>
                </a:lnTo>
                <a:lnTo>
                  <a:pt x="538144" y="629506"/>
                </a:lnTo>
                <a:lnTo>
                  <a:pt x="550850" y="626859"/>
                </a:lnTo>
                <a:lnTo>
                  <a:pt x="563555" y="623683"/>
                </a:lnTo>
                <a:lnTo>
                  <a:pt x="576526" y="620507"/>
                </a:lnTo>
                <a:lnTo>
                  <a:pt x="589496" y="617067"/>
                </a:lnTo>
                <a:lnTo>
                  <a:pt x="591085" y="616802"/>
                </a:lnTo>
                <a:lnTo>
                  <a:pt x="595320" y="616008"/>
                </a:lnTo>
                <a:lnTo>
                  <a:pt x="602202" y="614949"/>
                </a:lnTo>
                <a:lnTo>
                  <a:pt x="611996" y="614155"/>
                </a:lnTo>
                <a:lnTo>
                  <a:pt x="618084" y="613891"/>
                </a:lnTo>
                <a:lnTo>
                  <a:pt x="624702" y="613626"/>
                </a:lnTo>
                <a:lnTo>
                  <a:pt x="632378" y="613891"/>
                </a:lnTo>
                <a:lnTo>
                  <a:pt x="640584" y="614155"/>
                </a:lnTo>
                <a:lnTo>
                  <a:pt x="649849" y="614685"/>
                </a:lnTo>
                <a:lnTo>
                  <a:pt x="659908" y="615743"/>
                </a:lnTo>
                <a:lnTo>
                  <a:pt x="670496" y="616802"/>
                </a:lnTo>
                <a:lnTo>
                  <a:pt x="681878" y="618125"/>
                </a:lnTo>
                <a:lnTo>
                  <a:pt x="694319" y="620243"/>
                </a:lnTo>
                <a:lnTo>
                  <a:pt x="707290" y="622889"/>
                </a:lnTo>
                <a:lnTo>
                  <a:pt x="721054" y="626065"/>
                </a:lnTo>
                <a:lnTo>
                  <a:pt x="735878" y="629506"/>
                </a:lnTo>
                <a:lnTo>
                  <a:pt x="751495" y="633475"/>
                </a:lnTo>
                <a:lnTo>
                  <a:pt x="767642" y="638504"/>
                </a:lnTo>
                <a:lnTo>
                  <a:pt x="785113" y="643532"/>
                </a:lnTo>
                <a:lnTo>
                  <a:pt x="802848" y="649619"/>
                </a:lnTo>
                <a:lnTo>
                  <a:pt x="821907" y="656765"/>
                </a:lnTo>
                <a:lnTo>
                  <a:pt x="842024" y="664440"/>
                </a:lnTo>
                <a:lnTo>
                  <a:pt x="862407" y="672909"/>
                </a:lnTo>
                <a:lnTo>
                  <a:pt x="884112" y="682172"/>
                </a:lnTo>
                <a:lnTo>
                  <a:pt x="906612" y="692229"/>
                </a:lnTo>
                <a:lnTo>
                  <a:pt x="930171" y="703609"/>
                </a:lnTo>
                <a:lnTo>
                  <a:pt x="954524" y="715783"/>
                </a:lnTo>
                <a:lnTo>
                  <a:pt x="979671" y="728751"/>
                </a:lnTo>
                <a:lnTo>
                  <a:pt x="980729" y="729281"/>
                </a:lnTo>
                <a:lnTo>
                  <a:pt x="983906" y="730869"/>
                </a:lnTo>
                <a:lnTo>
                  <a:pt x="989465" y="732986"/>
                </a:lnTo>
                <a:lnTo>
                  <a:pt x="996347" y="735368"/>
                </a:lnTo>
                <a:lnTo>
                  <a:pt x="1000582" y="736426"/>
                </a:lnTo>
                <a:lnTo>
                  <a:pt x="1005347" y="737750"/>
                </a:lnTo>
                <a:lnTo>
                  <a:pt x="1010376" y="738808"/>
                </a:lnTo>
                <a:lnTo>
                  <a:pt x="1015935" y="739602"/>
                </a:lnTo>
                <a:lnTo>
                  <a:pt x="1021758" y="740131"/>
                </a:lnTo>
                <a:lnTo>
                  <a:pt x="1028111" y="740396"/>
                </a:lnTo>
                <a:lnTo>
                  <a:pt x="1034464" y="740925"/>
                </a:lnTo>
                <a:lnTo>
                  <a:pt x="1041347" y="740396"/>
                </a:lnTo>
                <a:lnTo>
                  <a:pt x="1048758" y="739867"/>
                </a:lnTo>
                <a:lnTo>
                  <a:pt x="1056435" y="738808"/>
                </a:lnTo>
                <a:lnTo>
                  <a:pt x="1064376" y="737220"/>
                </a:lnTo>
                <a:lnTo>
                  <a:pt x="1072317" y="735632"/>
                </a:lnTo>
                <a:lnTo>
                  <a:pt x="1080788" y="732986"/>
                </a:lnTo>
                <a:lnTo>
                  <a:pt x="1089523" y="729810"/>
                </a:lnTo>
                <a:lnTo>
                  <a:pt x="1098523" y="726105"/>
                </a:lnTo>
                <a:lnTo>
                  <a:pt x="1107523" y="721606"/>
                </a:lnTo>
                <a:lnTo>
                  <a:pt x="1116787" y="716577"/>
                </a:lnTo>
                <a:lnTo>
                  <a:pt x="1126317" y="710755"/>
                </a:lnTo>
                <a:lnTo>
                  <a:pt x="1136376" y="703874"/>
                </a:lnTo>
                <a:lnTo>
                  <a:pt x="1146170" y="696199"/>
                </a:lnTo>
                <a:lnTo>
                  <a:pt x="1156228" y="687994"/>
                </a:lnTo>
                <a:lnTo>
                  <a:pt x="1166287" y="678467"/>
                </a:lnTo>
                <a:lnTo>
                  <a:pt x="1176346" y="668145"/>
                </a:lnTo>
                <a:lnTo>
                  <a:pt x="1186934" y="656765"/>
                </a:lnTo>
                <a:lnTo>
                  <a:pt x="1195669" y="646179"/>
                </a:lnTo>
                <a:lnTo>
                  <a:pt x="1205728" y="634005"/>
                </a:lnTo>
                <a:lnTo>
                  <a:pt x="1218963" y="618125"/>
                </a:lnTo>
                <a:lnTo>
                  <a:pt x="1235110" y="599599"/>
                </a:lnTo>
                <a:lnTo>
                  <a:pt x="1253904" y="578692"/>
                </a:lnTo>
                <a:lnTo>
                  <a:pt x="1274816" y="556461"/>
                </a:lnTo>
                <a:lnTo>
                  <a:pt x="1285933" y="544816"/>
                </a:lnTo>
                <a:lnTo>
                  <a:pt x="1297580" y="533171"/>
                </a:lnTo>
                <a:lnTo>
                  <a:pt x="1309227" y="521261"/>
                </a:lnTo>
                <a:lnTo>
                  <a:pt x="1321404" y="509881"/>
                </a:lnTo>
                <a:lnTo>
                  <a:pt x="1333845" y="498236"/>
                </a:lnTo>
                <a:lnTo>
                  <a:pt x="1346286" y="487386"/>
                </a:lnTo>
                <a:lnTo>
                  <a:pt x="1358727" y="476270"/>
                </a:lnTo>
                <a:lnTo>
                  <a:pt x="1371433" y="465948"/>
                </a:lnTo>
                <a:lnTo>
                  <a:pt x="1384139" y="455627"/>
                </a:lnTo>
                <a:lnTo>
                  <a:pt x="1396844" y="446364"/>
                </a:lnTo>
                <a:lnTo>
                  <a:pt x="1409286" y="437895"/>
                </a:lnTo>
                <a:lnTo>
                  <a:pt x="1421727" y="429691"/>
                </a:lnTo>
                <a:lnTo>
                  <a:pt x="1433903" y="422810"/>
                </a:lnTo>
                <a:lnTo>
                  <a:pt x="1439991" y="419634"/>
                </a:lnTo>
                <a:lnTo>
                  <a:pt x="1445815" y="416723"/>
                </a:lnTo>
                <a:lnTo>
                  <a:pt x="1451638" y="413811"/>
                </a:lnTo>
                <a:lnTo>
                  <a:pt x="1457726" y="411429"/>
                </a:lnTo>
                <a:lnTo>
                  <a:pt x="1463285" y="409577"/>
                </a:lnTo>
                <a:lnTo>
                  <a:pt x="1469109" y="407460"/>
                </a:lnTo>
                <a:lnTo>
                  <a:pt x="1474668" y="406136"/>
                </a:lnTo>
                <a:lnTo>
                  <a:pt x="1479962" y="404813"/>
                </a:lnTo>
                <a:lnTo>
                  <a:pt x="1485520" y="404019"/>
                </a:lnTo>
                <a:lnTo>
                  <a:pt x="1490814" y="403490"/>
                </a:lnTo>
                <a:lnTo>
                  <a:pt x="1493991" y="403225"/>
                </a:lnTo>
                <a:close/>
                <a:moveTo>
                  <a:pt x="592236" y="0"/>
                </a:moveTo>
                <a:lnTo>
                  <a:pt x="594350" y="0"/>
                </a:lnTo>
                <a:lnTo>
                  <a:pt x="596463" y="529"/>
                </a:lnTo>
                <a:lnTo>
                  <a:pt x="598576" y="1323"/>
                </a:lnTo>
                <a:lnTo>
                  <a:pt x="600425" y="2382"/>
                </a:lnTo>
                <a:lnTo>
                  <a:pt x="602538" y="3705"/>
                </a:lnTo>
                <a:lnTo>
                  <a:pt x="604388" y="5294"/>
                </a:lnTo>
                <a:lnTo>
                  <a:pt x="607822" y="8470"/>
                </a:lnTo>
                <a:lnTo>
                  <a:pt x="610727" y="11911"/>
                </a:lnTo>
                <a:lnTo>
                  <a:pt x="612841" y="15352"/>
                </a:lnTo>
                <a:lnTo>
                  <a:pt x="614690" y="18263"/>
                </a:lnTo>
                <a:lnTo>
                  <a:pt x="616011" y="20910"/>
                </a:lnTo>
                <a:lnTo>
                  <a:pt x="619973" y="34409"/>
                </a:lnTo>
                <a:lnTo>
                  <a:pt x="623935" y="47379"/>
                </a:lnTo>
                <a:lnTo>
                  <a:pt x="628426" y="60613"/>
                </a:lnTo>
                <a:lnTo>
                  <a:pt x="633445" y="73318"/>
                </a:lnTo>
                <a:lnTo>
                  <a:pt x="638728" y="86023"/>
                </a:lnTo>
                <a:lnTo>
                  <a:pt x="644011" y="98464"/>
                </a:lnTo>
                <a:lnTo>
                  <a:pt x="650087" y="110639"/>
                </a:lnTo>
                <a:lnTo>
                  <a:pt x="656427" y="122815"/>
                </a:lnTo>
                <a:lnTo>
                  <a:pt x="663031" y="134726"/>
                </a:lnTo>
                <a:lnTo>
                  <a:pt x="670163" y="146372"/>
                </a:lnTo>
                <a:lnTo>
                  <a:pt x="677296" y="157754"/>
                </a:lnTo>
                <a:lnTo>
                  <a:pt x="684692" y="169135"/>
                </a:lnTo>
                <a:lnTo>
                  <a:pt x="692617" y="179987"/>
                </a:lnTo>
                <a:lnTo>
                  <a:pt x="700277" y="190839"/>
                </a:lnTo>
                <a:lnTo>
                  <a:pt x="708466" y="201427"/>
                </a:lnTo>
                <a:lnTo>
                  <a:pt x="717184" y="212014"/>
                </a:lnTo>
                <a:lnTo>
                  <a:pt x="725372" y="222337"/>
                </a:lnTo>
                <a:lnTo>
                  <a:pt x="734354" y="232395"/>
                </a:lnTo>
                <a:lnTo>
                  <a:pt x="743335" y="242189"/>
                </a:lnTo>
                <a:lnTo>
                  <a:pt x="752317" y="251718"/>
                </a:lnTo>
                <a:lnTo>
                  <a:pt x="761562" y="261246"/>
                </a:lnTo>
                <a:lnTo>
                  <a:pt x="770808" y="270510"/>
                </a:lnTo>
                <a:lnTo>
                  <a:pt x="780318" y="279510"/>
                </a:lnTo>
                <a:lnTo>
                  <a:pt x="789827" y="288244"/>
                </a:lnTo>
                <a:lnTo>
                  <a:pt x="799337" y="296979"/>
                </a:lnTo>
                <a:lnTo>
                  <a:pt x="808847" y="305184"/>
                </a:lnTo>
                <a:lnTo>
                  <a:pt x="818621" y="313654"/>
                </a:lnTo>
                <a:lnTo>
                  <a:pt x="828130" y="321595"/>
                </a:lnTo>
                <a:lnTo>
                  <a:pt x="847414" y="336682"/>
                </a:lnTo>
                <a:lnTo>
                  <a:pt x="866962" y="351505"/>
                </a:lnTo>
                <a:lnTo>
                  <a:pt x="885981" y="365268"/>
                </a:lnTo>
                <a:lnTo>
                  <a:pt x="904737" y="377973"/>
                </a:lnTo>
                <a:lnTo>
                  <a:pt x="922699" y="389884"/>
                </a:lnTo>
                <a:lnTo>
                  <a:pt x="940398" y="401001"/>
                </a:lnTo>
                <a:lnTo>
                  <a:pt x="957568" y="411324"/>
                </a:lnTo>
                <a:lnTo>
                  <a:pt x="973682" y="420588"/>
                </a:lnTo>
                <a:lnTo>
                  <a:pt x="989003" y="429323"/>
                </a:lnTo>
                <a:lnTo>
                  <a:pt x="1003004" y="436734"/>
                </a:lnTo>
                <a:lnTo>
                  <a:pt x="1015683" y="443616"/>
                </a:lnTo>
                <a:lnTo>
                  <a:pt x="1027306" y="449704"/>
                </a:lnTo>
                <a:lnTo>
                  <a:pt x="1046062" y="458439"/>
                </a:lnTo>
                <a:lnTo>
                  <a:pt x="1058213" y="463997"/>
                </a:lnTo>
                <a:lnTo>
                  <a:pt x="1062175" y="465850"/>
                </a:lnTo>
                <a:lnTo>
                  <a:pt x="1069308" y="470614"/>
                </a:lnTo>
                <a:lnTo>
                  <a:pt x="1076440" y="475643"/>
                </a:lnTo>
                <a:lnTo>
                  <a:pt x="1082780" y="480408"/>
                </a:lnTo>
                <a:lnTo>
                  <a:pt x="1088591" y="485172"/>
                </a:lnTo>
                <a:lnTo>
                  <a:pt x="1094403" y="489936"/>
                </a:lnTo>
                <a:lnTo>
                  <a:pt x="1099950" y="494701"/>
                </a:lnTo>
                <a:lnTo>
                  <a:pt x="1104969" y="499465"/>
                </a:lnTo>
                <a:lnTo>
                  <a:pt x="1109724" y="504230"/>
                </a:lnTo>
                <a:lnTo>
                  <a:pt x="1114215" y="508729"/>
                </a:lnTo>
                <a:lnTo>
                  <a:pt x="1118177" y="513758"/>
                </a:lnTo>
                <a:lnTo>
                  <a:pt x="1121875" y="518258"/>
                </a:lnTo>
                <a:lnTo>
                  <a:pt x="1125310" y="523022"/>
                </a:lnTo>
                <a:lnTo>
                  <a:pt x="1128479" y="527257"/>
                </a:lnTo>
                <a:lnTo>
                  <a:pt x="1131385" y="532022"/>
                </a:lnTo>
                <a:lnTo>
                  <a:pt x="1134291" y="536521"/>
                </a:lnTo>
                <a:lnTo>
                  <a:pt x="1136668" y="541021"/>
                </a:lnTo>
                <a:lnTo>
                  <a:pt x="1138517" y="545521"/>
                </a:lnTo>
                <a:lnTo>
                  <a:pt x="1140631" y="550021"/>
                </a:lnTo>
                <a:lnTo>
                  <a:pt x="1142480" y="554256"/>
                </a:lnTo>
                <a:lnTo>
                  <a:pt x="1143536" y="558491"/>
                </a:lnTo>
                <a:lnTo>
                  <a:pt x="1144857" y="562726"/>
                </a:lnTo>
                <a:lnTo>
                  <a:pt x="1145914" y="566961"/>
                </a:lnTo>
                <a:lnTo>
                  <a:pt x="1146706" y="570931"/>
                </a:lnTo>
                <a:lnTo>
                  <a:pt x="1147235" y="575166"/>
                </a:lnTo>
                <a:lnTo>
                  <a:pt x="1147499" y="579136"/>
                </a:lnTo>
                <a:lnTo>
                  <a:pt x="1147763" y="583106"/>
                </a:lnTo>
                <a:lnTo>
                  <a:pt x="1147763" y="591047"/>
                </a:lnTo>
                <a:lnTo>
                  <a:pt x="1147235" y="598458"/>
                </a:lnTo>
                <a:lnTo>
                  <a:pt x="1146178" y="605340"/>
                </a:lnTo>
                <a:lnTo>
                  <a:pt x="1144329" y="612487"/>
                </a:lnTo>
                <a:lnTo>
                  <a:pt x="1142480" y="619104"/>
                </a:lnTo>
                <a:lnTo>
                  <a:pt x="1140102" y="625192"/>
                </a:lnTo>
                <a:lnTo>
                  <a:pt x="1137461" y="631280"/>
                </a:lnTo>
                <a:lnTo>
                  <a:pt x="1134819" y="636573"/>
                </a:lnTo>
                <a:lnTo>
                  <a:pt x="1131913" y="641602"/>
                </a:lnTo>
                <a:lnTo>
                  <a:pt x="1129008" y="646367"/>
                </a:lnTo>
                <a:lnTo>
                  <a:pt x="1125838" y="650866"/>
                </a:lnTo>
                <a:lnTo>
                  <a:pt x="1120555" y="658013"/>
                </a:lnTo>
                <a:lnTo>
                  <a:pt x="1115800" y="663307"/>
                </a:lnTo>
                <a:lnTo>
                  <a:pt x="1112630" y="666483"/>
                </a:lnTo>
                <a:lnTo>
                  <a:pt x="1111573" y="667542"/>
                </a:lnTo>
                <a:lnTo>
                  <a:pt x="1108667" y="669130"/>
                </a:lnTo>
                <a:lnTo>
                  <a:pt x="1105498" y="670189"/>
                </a:lnTo>
                <a:lnTo>
                  <a:pt x="1102063" y="670983"/>
                </a:lnTo>
                <a:lnTo>
                  <a:pt x="1098365" y="672041"/>
                </a:lnTo>
                <a:lnTo>
                  <a:pt x="1094139" y="672571"/>
                </a:lnTo>
                <a:lnTo>
                  <a:pt x="1089912" y="672835"/>
                </a:lnTo>
                <a:lnTo>
                  <a:pt x="1085157" y="673100"/>
                </a:lnTo>
                <a:lnTo>
                  <a:pt x="1080667" y="673100"/>
                </a:lnTo>
                <a:lnTo>
                  <a:pt x="1070628" y="672571"/>
                </a:lnTo>
                <a:lnTo>
                  <a:pt x="1059534" y="671512"/>
                </a:lnTo>
                <a:lnTo>
                  <a:pt x="1047911" y="669924"/>
                </a:lnTo>
                <a:lnTo>
                  <a:pt x="1035760" y="667542"/>
                </a:lnTo>
                <a:lnTo>
                  <a:pt x="1022816" y="664895"/>
                </a:lnTo>
                <a:lnTo>
                  <a:pt x="1009608" y="661983"/>
                </a:lnTo>
                <a:lnTo>
                  <a:pt x="996136" y="658542"/>
                </a:lnTo>
                <a:lnTo>
                  <a:pt x="982135" y="654572"/>
                </a:lnTo>
                <a:lnTo>
                  <a:pt x="968399" y="650602"/>
                </a:lnTo>
                <a:lnTo>
                  <a:pt x="954134" y="646102"/>
                </a:lnTo>
                <a:lnTo>
                  <a:pt x="926398" y="636838"/>
                </a:lnTo>
                <a:lnTo>
                  <a:pt x="898925" y="627309"/>
                </a:lnTo>
                <a:lnTo>
                  <a:pt x="872773" y="617780"/>
                </a:lnTo>
                <a:lnTo>
                  <a:pt x="849263" y="608781"/>
                </a:lnTo>
                <a:lnTo>
                  <a:pt x="827866" y="600576"/>
                </a:lnTo>
                <a:lnTo>
                  <a:pt x="796960" y="587871"/>
                </a:lnTo>
                <a:lnTo>
                  <a:pt x="785601" y="582842"/>
                </a:lnTo>
                <a:lnTo>
                  <a:pt x="776355" y="579666"/>
                </a:lnTo>
                <a:lnTo>
                  <a:pt x="767110" y="576754"/>
                </a:lnTo>
                <a:lnTo>
                  <a:pt x="757864" y="574107"/>
                </a:lnTo>
                <a:lnTo>
                  <a:pt x="748618" y="572254"/>
                </a:lnTo>
                <a:lnTo>
                  <a:pt x="739109" y="570401"/>
                </a:lnTo>
                <a:lnTo>
                  <a:pt x="729599" y="569343"/>
                </a:lnTo>
                <a:lnTo>
                  <a:pt x="720353" y="568019"/>
                </a:lnTo>
                <a:lnTo>
                  <a:pt x="711108" y="567490"/>
                </a:lnTo>
                <a:lnTo>
                  <a:pt x="701598" y="566961"/>
                </a:lnTo>
                <a:lnTo>
                  <a:pt x="692617" y="566696"/>
                </a:lnTo>
                <a:lnTo>
                  <a:pt x="683371" y="566696"/>
                </a:lnTo>
                <a:lnTo>
                  <a:pt x="674654" y="566961"/>
                </a:lnTo>
                <a:lnTo>
                  <a:pt x="665672" y="567490"/>
                </a:lnTo>
                <a:lnTo>
                  <a:pt x="657484" y="568019"/>
                </a:lnTo>
                <a:lnTo>
                  <a:pt x="640842" y="569607"/>
                </a:lnTo>
                <a:lnTo>
                  <a:pt x="625784" y="571460"/>
                </a:lnTo>
                <a:lnTo>
                  <a:pt x="612048" y="574107"/>
                </a:lnTo>
                <a:lnTo>
                  <a:pt x="599633" y="576489"/>
                </a:lnTo>
                <a:lnTo>
                  <a:pt x="589330" y="578871"/>
                </a:lnTo>
                <a:lnTo>
                  <a:pt x="580613" y="580724"/>
                </a:lnTo>
                <a:lnTo>
                  <a:pt x="574273" y="582577"/>
                </a:lnTo>
                <a:lnTo>
                  <a:pt x="568726" y="584430"/>
                </a:lnTo>
                <a:lnTo>
                  <a:pt x="557103" y="585753"/>
                </a:lnTo>
                <a:lnTo>
                  <a:pt x="547329" y="586547"/>
                </a:lnTo>
                <a:lnTo>
                  <a:pt x="538876" y="587077"/>
                </a:lnTo>
                <a:lnTo>
                  <a:pt x="531480" y="586812"/>
                </a:lnTo>
                <a:lnTo>
                  <a:pt x="525404" y="586018"/>
                </a:lnTo>
                <a:lnTo>
                  <a:pt x="523291" y="585753"/>
                </a:lnTo>
                <a:lnTo>
                  <a:pt x="520913" y="584959"/>
                </a:lnTo>
                <a:lnTo>
                  <a:pt x="518800" y="584430"/>
                </a:lnTo>
                <a:lnTo>
                  <a:pt x="517479" y="583371"/>
                </a:lnTo>
                <a:lnTo>
                  <a:pt x="515894" y="582577"/>
                </a:lnTo>
                <a:lnTo>
                  <a:pt x="514838" y="581518"/>
                </a:lnTo>
                <a:lnTo>
                  <a:pt x="514045" y="580195"/>
                </a:lnTo>
                <a:lnTo>
                  <a:pt x="513253" y="579136"/>
                </a:lnTo>
                <a:lnTo>
                  <a:pt x="512988" y="578077"/>
                </a:lnTo>
                <a:lnTo>
                  <a:pt x="512724" y="576489"/>
                </a:lnTo>
                <a:lnTo>
                  <a:pt x="512724" y="575166"/>
                </a:lnTo>
                <a:lnTo>
                  <a:pt x="512988" y="573578"/>
                </a:lnTo>
                <a:lnTo>
                  <a:pt x="514309" y="570401"/>
                </a:lnTo>
                <a:lnTo>
                  <a:pt x="515894" y="566961"/>
                </a:lnTo>
                <a:lnTo>
                  <a:pt x="518272" y="563520"/>
                </a:lnTo>
                <a:lnTo>
                  <a:pt x="521177" y="559814"/>
                </a:lnTo>
                <a:lnTo>
                  <a:pt x="524611" y="556108"/>
                </a:lnTo>
                <a:lnTo>
                  <a:pt x="528310" y="552138"/>
                </a:lnTo>
                <a:lnTo>
                  <a:pt x="532536" y="548168"/>
                </a:lnTo>
                <a:lnTo>
                  <a:pt x="540989" y="540756"/>
                </a:lnTo>
                <a:lnTo>
                  <a:pt x="549971" y="533345"/>
                </a:lnTo>
                <a:lnTo>
                  <a:pt x="558952" y="526728"/>
                </a:lnTo>
                <a:lnTo>
                  <a:pt x="566877" y="521170"/>
                </a:lnTo>
                <a:lnTo>
                  <a:pt x="573217" y="516670"/>
                </a:lnTo>
                <a:lnTo>
                  <a:pt x="579292" y="512964"/>
                </a:lnTo>
                <a:lnTo>
                  <a:pt x="563179" y="506347"/>
                </a:lnTo>
                <a:lnTo>
                  <a:pt x="549442" y="499995"/>
                </a:lnTo>
                <a:lnTo>
                  <a:pt x="537555" y="493907"/>
                </a:lnTo>
                <a:lnTo>
                  <a:pt x="527253" y="487819"/>
                </a:lnTo>
                <a:lnTo>
                  <a:pt x="523027" y="484907"/>
                </a:lnTo>
                <a:lnTo>
                  <a:pt x="518800" y="482261"/>
                </a:lnTo>
                <a:lnTo>
                  <a:pt x="515102" y="479349"/>
                </a:lnTo>
                <a:lnTo>
                  <a:pt x="511932" y="476702"/>
                </a:lnTo>
                <a:lnTo>
                  <a:pt x="508762" y="474055"/>
                </a:lnTo>
                <a:lnTo>
                  <a:pt x="506385" y="471673"/>
                </a:lnTo>
                <a:lnTo>
                  <a:pt x="504271" y="469291"/>
                </a:lnTo>
                <a:lnTo>
                  <a:pt x="502158" y="466644"/>
                </a:lnTo>
                <a:lnTo>
                  <a:pt x="500573" y="464262"/>
                </a:lnTo>
                <a:lnTo>
                  <a:pt x="499516" y="461880"/>
                </a:lnTo>
                <a:lnTo>
                  <a:pt x="498460" y="459762"/>
                </a:lnTo>
                <a:lnTo>
                  <a:pt x="497667" y="457380"/>
                </a:lnTo>
                <a:lnTo>
                  <a:pt x="497403" y="455262"/>
                </a:lnTo>
                <a:lnTo>
                  <a:pt x="497139" y="453410"/>
                </a:lnTo>
                <a:lnTo>
                  <a:pt x="497139" y="451292"/>
                </a:lnTo>
                <a:lnTo>
                  <a:pt x="497667" y="449175"/>
                </a:lnTo>
                <a:lnTo>
                  <a:pt x="498460" y="447322"/>
                </a:lnTo>
                <a:lnTo>
                  <a:pt x="498988" y="445469"/>
                </a:lnTo>
                <a:lnTo>
                  <a:pt x="500045" y="443616"/>
                </a:lnTo>
                <a:lnTo>
                  <a:pt x="501365" y="441763"/>
                </a:lnTo>
                <a:lnTo>
                  <a:pt x="504271" y="438587"/>
                </a:lnTo>
                <a:lnTo>
                  <a:pt x="507705" y="435411"/>
                </a:lnTo>
                <a:lnTo>
                  <a:pt x="511668" y="432235"/>
                </a:lnTo>
                <a:lnTo>
                  <a:pt x="515894" y="429588"/>
                </a:lnTo>
                <a:lnTo>
                  <a:pt x="520913" y="426941"/>
                </a:lnTo>
                <a:lnTo>
                  <a:pt x="526196" y="424823"/>
                </a:lnTo>
                <a:lnTo>
                  <a:pt x="531215" y="422706"/>
                </a:lnTo>
                <a:lnTo>
                  <a:pt x="536499" y="420588"/>
                </a:lnTo>
                <a:lnTo>
                  <a:pt x="546537" y="417412"/>
                </a:lnTo>
                <a:lnTo>
                  <a:pt x="555782" y="414765"/>
                </a:lnTo>
                <a:lnTo>
                  <a:pt x="563179" y="413177"/>
                </a:lnTo>
                <a:lnTo>
                  <a:pt x="570311" y="411589"/>
                </a:lnTo>
                <a:lnTo>
                  <a:pt x="555254" y="401531"/>
                </a:lnTo>
                <a:lnTo>
                  <a:pt x="542046" y="392002"/>
                </a:lnTo>
                <a:lnTo>
                  <a:pt x="530423" y="383267"/>
                </a:lnTo>
                <a:lnTo>
                  <a:pt x="520385" y="375062"/>
                </a:lnTo>
                <a:lnTo>
                  <a:pt x="511932" y="367386"/>
                </a:lnTo>
                <a:lnTo>
                  <a:pt x="505064" y="360239"/>
                </a:lnTo>
                <a:lnTo>
                  <a:pt x="499516" y="353887"/>
                </a:lnTo>
                <a:lnTo>
                  <a:pt x="497139" y="350711"/>
                </a:lnTo>
                <a:lnTo>
                  <a:pt x="495290" y="347799"/>
                </a:lnTo>
                <a:lnTo>
                  <a:pt x="493441" y="344888"/>
                </a:lnTo>
                <a:lnTo>
                  <a:pt x="492120" y="341976"/>
                </a:lnTo>
                <a:lnTo>
                  <a:pt x="490799" y="339329"/>
                </a:lnTo>
                <a:lnTo>
                  <a:pt x="490007" y="337212"/>
                </a:lnTo>
                <a:lnTo>
                  <a:pt x="489478" y="334829"/>
                </a:lnTo>
                <a:lnTo>
                  <a:pt x="489214" y="332447"/>
                </a:lnTo>
                <a:lnTo>
                  <a:pt x="488950" y="330330"/>
                </a:lnTo>
                <a:lnTo>
                  <a:pt x="489214" y="328212"/>
                </a:lnTo>
                <a:lnTo>
                  <a:pt x="489478" y="326359"/>
                </a:lnTo>
                <a:lnTo>
                  <a:pt x="490007" y="324507"/>
                </a:lnTo>
                <a:lnTo>
                  <a:pt x="490535" y="322654"/>
                </a:lnTo>
                <a:lnTo>
                  <a:pt x="491327" y="321066"/>
                </a:lnTo>
                <a:lnTo>
                  <a:pt x="492648" y="319478"/>
                </a:lnTo>
                <a:lnTo>
                  <a:pt x="493705" y="317889"/>
                </a:lnTo>
                <a:lnTo>
                  <a:pt x="496611" y="315507"/>
                </a:lnTo>
                <a:lnTo>
                  <a:pt x="500045" y="313125"/>
                </a:lnTo>
                <a:lnTo>
                  <a:pt x="503743" y="311008"/>
                </a:lnTo>
                <a:lnTo>
                  <a:pt x="507969" y="309419"/>
                </a:lnTo>
                <a:lnTo>
                  <a:pt x="512196" y="307831"/>
                </a:lnTo>
                <a:lnTo>
                  <a:pt x="516423" y="306508"/>
                </a:lnTo>
                <a:lnTo>
                  <a:pt x="521177" y="305714"/>
                </a:lnTo>
                <a:lnTo>
                  <a:pt x="530159" y="304126"/>
                </a:lnTo>
                <a:lnTo>
                  <a:pt x="538348" y="303332"/>
                </a:lnTo>
                <a:lnTo>
                  <a:pt x="545216" y="302802"/>
                </a:lnTo>
                <a:lnTo>
                  <a:pt x="551556" y="302802"/>
                </a:lnTo>
                <a:lnTo>
                  <a:pt x="539933" y="289303"/>
                </a:lnTo>
                <a:lnTo>
                  <a:pt x="530159" y="277128"/>
                </a:lnTo>
                <a:lnTo>
                  <a:pt x="521706" y="266011"/>
                </a:lnTo>
                <a:lnTo>
                  <a:pt x="515102" y="255953"/>
                </a:lnTo>
                <a:lnTo>
                  <a:pt x="512460" y="251188"/>
                </a:lnTo>
                <a:lnTo>
                  <a:pt x="509819" y="246689"/>
                </a:lnTo>
                <a:lnTo>
                  <a:pt x="507969" y="242454"/>
                </a:lnTo>
                <a:lnTo>
                  <a:pt x="506120" y="238483"/>
                </a:lnTo>
                <a:lnTo>
                  <a:pt x="504800" y="234778"/>
                </a:lnTo>
                <a:lnTo>
                  <a:pt x="503479" y="231072"/>
                </a:lnTo>
                <a:lnTo>
                  <a:pt x="502686" y="227896"/>
                </a:lnTo>
                <a:lnTo>
                  <a:pt x="502158" y="224719"/>
                </a:lnTo>
                <a:lnTo>
                  <a:pt x="501630" y="221808"/>
                </a:lnTo>
                <a:lnTo>
                  <a:pt x="501630" y="218896"/>
                </a:lnTo>
                <a:lnTo>
                  <a:pt x="501894" y="216249"/>
                </a:lnTo>
                <a:lnTo>
                  <a:pt x="502158" y="213867"/>
                </a:lnTo>
                <a:lnTo>
                  <a:pt x="502950" y="211485"/>
                </a:lnTo>
                <a:lnTo>
                  <a:pt x="503743" y="209632"/>
                </a:lnTo>
                <a:lnTo>
                  <a:pt x="504800" y="207779"/>
                </a:lnTo>
                <a:lnTo>
                  <a:pt x="506120" y="206191"/>
                </a:lnTo>
                <a:lnTo>
                  <a:pt x="507705" y="204339"/>
                </a:lnTo>
                <a:lnTo>
                  <a:pt x="509026" y="203280"/>
                </a:lnTo>
                <a:lnTo>
                  <a:pt x="511139" y="201692"/>
                </a:lnTo>
                <a:lnTo>
                  <a:pt x="512724" y="200633"/>
                </a:lnTo>
                <a:lnTo>
                  <a:pt x="517215" y="198780"/>
                </a:lnTo>
                <a:lnTo>
                  <a:pt x="521970" y="197457"/>
                </a:lnTo>
                <a:lnTo>
                  <a:pt x="527253" y="196398"/>
                </a:lnTo>
                <a:lnTo>
                  <a:pt x="532800" y="195604"/>
                </a:lnTo>
                <a:lnTo>
                  <a:pt x="538084" y="195604"/>
                </a:lnTo>
                <a:lnTo>
                  <a:pt x="543895" y="195604"/>
                </a:lnTo>
                <a:lnTo>
                  <a:pt x="549707" y="195869"/>
                </a:lnTo>
                <a:lnTo>
                  <a:pt x="555518" y="196663"/>
                </a:lnTo>
                <a:lnTo>
                  <a:pt x="566877" y="197986"/>
                </a:lnTo>
                <a:lnTo>
                  <a:pt x="576651" y="199839"/>
                </a:lnTo>
                <a:lnTo>
                  <a:pt x="584311" y="201427"/>
                </a:lnTo>
                <a:lnTo>
                  <a:pt x="591444" y="203280"/>
                </a:lnTo>
                <a:lnTo>
                  <a:pt x="587481" y="197721"/>
                </a:lnTo>
                <a:lnTo>
                  <a:pt x="584047" y="191898"/>
                </a:lnTo>
                <a:lnTo>
                  <a:pt x="580613" y="186075"/>
                </a:lnTo>
                <a:lnTo>
                  <a:pt x="577707" y="179987"/>
                </a:lnTo>
                <a:lnTo>
                  <a:pt x="574802" y="174429"/>
                </a:lnTo>
                <a:lnTo>
                  <a:pt x="572424" y="168341"/>
                </a:lnTo>
                <a:lnTo>
                  <a:pt x="570311" y="162253"/>
                </a:lnTo>
                <a:lnTo>
                  <a:pt x="568462" y="156430"/>
                </a:lnTo>
                <a:lnTo>
                  <a:pt x="566877" y="150342"/>
                </a:lnTo>
                <a:lnTo>
                  <a:pt x="565292" y="144519"/>
                </a:lnTo>
                <a:lnTo>
                  <a:pt x="563971" y="138431"/>
                </a:lnTo>
                <a:lnTo>
                  <a:pt x="562650" y="132608"/>
                </a:lnTo>
                <a:lnTo>
                  <a:pt x="561330" y="121756"/>
                </a:lnTo>
                <a:lnTo>
                  <a:pt x="560009" y="110904"/>
                </a:lnTo>
                <a:lnTo>
                  <a:pt x="559480" y="100846"/>
                </a:lnTo>
                <a:lnTo>
                  <a:pt x="559480" y="91846"/>
                </a:lnTo>
                <a:lnTo>
                  <a:pt x="559480" y="83906"/>
                </a:lnTo>
                <a:lnTo>
                  <a:pt x="559745" y="76759"/>
                </a:lnTo>
                <a:lnTo>
                  <a:pt x="561065" y="66701"/>
                </a:lnTo>
                <a:lnTo>
                  <a:pt x="561330" y="63260"/>
                </a:lnTo>
                <a:lnTo>
                  <a:pt x="563179" y="53467"/>
                </a:lnTo>
                <a:lnTo>
                  <a:pt x="565292" y="44467"/>
                </a:lnTo>
                <a:lnTo>
                  <a:pt x="567669" y="36791"/>
                </a:lnTo>
                <a:lnTo>
                  <a:pt x="569519" y="29645"/>
                </a:lnTo>
                <a:lnTo>
                  <a:pt x="571896" y="23292"/>
                </a:lnTo>
                <a:lnTo>
                  <a:pt x="574273" y="18263"/>
                </a:lnTo>
                <a:lnTo>
                  <a:pt x="576387" y="13499"/>
                </a:lnTo>
                <a:lnTo>
                  <a:pt x="578500" y="9793"/>
                </a:lnTo>
                <a:lnTo>
                  <a:pt x="580877" y="6882"/>
                </a:lnTo>
                <a:lnTo>
                  <a:pt x="583255" y="4235"/>
                </a:lnTo>
                <a:lnTo>
                  <a:pt x="585632" y="2647"/>
                </a:lnTo>
                <a:lnTo>
                  <a:pt x="587746" y="1059"/>
                </a:lnTo>
                <a:lnTo>
                  <a:pt x="590123" y="265"/>
                </a:lnTo>
                <a:lnTo>
                  <a:pt x="592236" y="0"/>
                </a:lnTo>
                <a:close/>
              </a:path>
            </a:pathLst>
          </a:custGeom>
          <a:blipFill rotWithShape="1">
            <a:blip r:embed="rId5"/>
            <a:tile tx="0" ty="0" sx="100000" sy="100000" flip="none" algn="bl"/>
          </a:blipFill>
          <a:ln w="12700">
            <a:solidFill>
              <a:srgbClr val="BBC7C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鸟"/>
          <p:cNvSpPr/>
          <p:nvPr/>
        </p:nvSpPr>
        <p:spPr bwMode="auto">
          <a:xfrm>
            <a:off x="4565650" y="447040"/>
            <a:ext cx="243840" cy="472440"/>
          </a:xfrm>
          <a:custGeom>
            <a:avLst/>
            <a:gdLst>
              <a:gd name="T0" fmla="*/ 50238830 w 2896"/>
              <a:gd name="T1" fmla="*/ 8423301 h 9557"/>
              <a:gd name="T2" fmla="*/ 55210814 w 2896"/>
              <a:gd name="T3" fmla="*/ 7787637 h 9557"/>
              <a:gd name="T4" fmla="*/ 59785327 w 2896"/>
              <a:gd name="T5" fmla="*/ 6595641 h 9557"/>
              <a:gd name="T6" fmla="*/ 72275347 w 2896"/>
              <a:gd name="T7" fmla="*/ 4847315 h 9557"/>
              <a:gd name="T8" fmla="*/ 89817165 w 2896"/>
              <a:gd name="T9" fmla="*/ 7866970 h 9557"/>
              <a:gd name="T10" fmla="*/ 99602304 w 2896"/>
              <a:gd name="T11" fmla="*/ 13429682 h 9557"/>
              <a:gd name="T12" fmla="*/ 108154524 w 2896"/>
              <a:gd name="T13" fmla="*/ 22965446 h 9557"/>
              <a:gd name="T14" fmla="*/ 113325444 w 2896"/>
              <a:gd name="T15" fmla="*/ 33653538 h 9557"/>
              <a:gd name="T16" fmla="*/ 115195076 w 2896"/>
              <a:gd name="T17" fmla="*/ 43467368 h 9557"/>
              <a:gd name="T18" fmla="*/ 111257076 w 2896"/>
              <a:gd name="T19" fmla="*/ 62459562 h 9557"/>
              <a:gd name="T20" fmla="*/ 108989773 w 2896"/>
              <a:gd name="T21" fmla="*/ 80100895 h 9557"/>
              <a:gd name="T22" fmla="*/ 111336690 w 2896"/>
              <a:gd name="T23" fmla="*/ 95795168 h 9557"/>
              <a:gd name="T24" fmla="*/ 113126708 w 2896"/>
              <a:gd name="T25" fmla="*/ 121740603 h 9557"/>
              <a:gd name="T26" fmla="*/ 111058141 w 2896"/>
              <a:gd name="T27" fmla="*/ 149434164 h 9557"/>
              <a:gd name="T28" fmla="*/ 96499753 w 2896"/>
              <a:gd name="T29" fmla="*/ 218926499 h 9557"/>
              <a:gd name="T30" fmla="*/ 100159203 w 2896"/>
              <a:gd name="T31" fmla="*/ 272366762 h 9557"/>
              <a:gd name="T32" fmla="*/ 109864928 w 2896"/>
              <a:gd name="T33" fmla="*/ 301967715 h 9557"/>
              <a:gd name="T34" fmla="*/ 110103571 w 2896"/>
              <a:gd name="T35" fmla="*/ 322191572 h 9557"/>
              <a:gd name="T36" fmla="*/ 108472781 w 2896"/>
              <a:gd name="T37" fmla="*/ 327277286 h 9557"/>
              <a:gd name="T38" fmla="*/ 108194232 w 2896"/>
              <a:gd name="T39" fmla="*/ 329899676 h 9557"/>
              <a:gd name="T40" fmla="*/ 113484672 w 2896"/>
              <a:gd name="T41" fmla="*/ 348415072 h 9557"/>
              <a:gd name="T42" fmla="*/ 112291260 w 2896"/>
              <a:gd name="T43" fmla="*/ 355527178 h 9557"/>
              <a:gd name="T44" fmla="*/ 108234138 w 2896"/>
              <a:gd name="T45" fmla="*/ 358824899 h 9557"/>
              <a:gd name="T46" fmla="*/ 100676395 w 2896"/>
              <a:gd name="T47" fmla="*/ 359937362 h 9557"/>
              <a:gd name="T48" fmla="*/ 99602304 w 2896"/>
              <a:gd name="T49" fmla="*/ 362877683 h 9557"/>
              <a:gd name="T50" fmla="*/ 99403569 w 2896"/>
              <a:gd name="T51" fmla="*/ 372214914 h 9557"/>
              <a:gd name="T52" fmla="*/ 92999331 w 2896"/>
              <a:gd name="T53" fmla="*/ 379009089 h 9557"/>
              <a:gd name="T54" fmla="*/ 87430541 w 2896"/>
              <a:gd name="T55" fmla="*/ 379446220 h 9557"/>
              <a:gd name="T56" fmla="*/ 81424173 w 2896"/>
              <a:gd name="T57" fmla="*/ 375075504 h 9557"/>
              <a:gd name="T58" fmla="*/ 74821199 w 2896"/>
              <a:gd name="T59" fmla="*/ 361169223 h 9557"/>
              <a:gd name="T60" fmla="*/ 71360484 w 2896"/>
              <a:gd name="T61" fmla="*/ 356162842 h 9557"/>
              <a:gd name="T62" fmla="*/ 62012723 w 2896"/>
              <a:gd name="T63" fmla="*/ 356679307 h 9557"/>
              <a:gd name="T64" fmla="*/ 56762190 w 2896"/>
              <a:gd name="T65" fmla="*/ 350719530 h 9557"/>
              <a:gd name="T66" fmla="*/ 44311877 w 2896"/>
              <a:gd name="T67" fmla="*/ 325330426 h 9557"/>
              <a:gd name="T68" fmla="*/ 39339693 w 2896"/>
              <a:gd name="T69" fmla="*/ 329621410 h 9557"/>
              <a:gd name="T70" fmla="*/ 35163050 w 2896"/>
              <a:gd name="T71" fmla="*/ 328389748 h 9557"/>
              <a:gd name="T72" fmla="*/ 32339048 w 2896"/>
              <a:gd name="T73" fmla="*/ 322628504 h 9557"/>
              <a:gd name="T74" fmla="*/ 32219527 w 2896"/>
              <a:gd name="T75" fmla="*/ 309437420 h 9557"/>
              <a:gd name="T76" fmla="*/ 39061343 w 2896"/>
              <a:gd name="T77" fmla="*/ 259056479 h 9557"/>
              <a:gd name="T78" fmla="*/ 23388958 w 2896"/>
              <a:gd name="T79" fmla="*/ 235336169 h 9557"/>
              <a:gd name="T80" fmla="*/ 12529927 w 2896"/>
              <a:gd name="T81" fmla="*/ 211973259 h 9557"/>
              <a:gd name="T82" fmla="*/ 3341194 w 2896"/>
              <a:gd name="T83" fmla="*/ 184279698 h 9557"/>
              <a:gd name="T84" fmla="*/ 238642 w 2896"/>
              <a:gd name="T85" fmla="*/ 162307515 h 9557"/>
              <a:gd name="T86" fmla="*/ 357964 w 2896"/>
              <a:gd name="T87" fmla="*/ 137872008 h 9557"/>
              <a:gd name="T88" fmla="*/ 2863909 w 2896"/>
              <a:gd name="T89" fmla="*/ 113873632 h 9557"/>
              <a:gd name="T90" fmla="*/ 7478129 w 2896"/>
              <a:gd name="T91" fmla="*/ 94444307 h 9557"/>
              <a:gd name="T92" fmla="*/ 13842461 w 2896"/>
              <a:gd name="T93" fmla="*/ 79306165 h 9557"/>
              <a:gd name="T94" fmla="*/ 21519525 w 2896"/>
              <a:gd name="T95" fmla="*/ 68340006 h 9557"/>
              <a:gd name="T96" fmla="*/ 30151159 w 2896"/>
              <a:gd name="T97" fmla="*/ 61347100 h 9557"/>
              <a:gd name="T98" fmla="*/ 42959436 w 2896"/>
              <a:gd name="T99" fmla="*/ 56817517 h 9557"/>
              <a:gd name="T100" fmla="*/ 51710591 w 2896"/>
              <a:gd name="T101" fmla="*/ 52685399 h 9557"/>
              <a:gd name="T102" fmla="*/ 52665161 w 2896"/>
              <a:gd name="T103" fmla="*/ 47202220 h 9557"/>
              <a:gd name="T104" fmla="*/ 50994464 w 2896"/>
              <a:gd name="T105" fmla="*/ 37547257 h 9557"/>
              <a:gd name="T106" fmla="*/ 43158371 w 2896"/>
              <a:gd name="T107" fmla="*/ 26899031 h 9557"/>
              <a:gd name="T108" fmla="*/ 39817177 w 2896"/>
              <a:gd name="T109" fmla="*/ 21137786 h 9557"/>
              <a:gd name="T110" fmla="*/ 38385123 w 2896"/>
              <a:gd name="T111" fmla="*/ 19310126 h 9557"/>
              <a:gd name="T112" fmla="*/ 37112297 w 2896"/>
              <a:gd name="T113" fmla="*/ 18157797 h 9557"/>
              <a:gd name="T114" fmla="*/ 22076424 w 2896"/>
              <a:gd name="T115" fmla="*/ 10171628 h 9557"/>
              <a:gd name="T116" fmla="*/ 6801909 w 2896"/>
              <a:gd name="T117" fmla="*/ 1629127 h 9557"/>
              <a:gd name="T118" fmla="*/ 7279194 w 2896"/>
              <a:gd name="T119" fmla="*/ 39667 h 9557"/>
              <a:gd name="T120" fmla="*/ 22593416 w 2896"/>
              <a:gd name="T121" fmla="*/ 2383991 h 9557"/>
              <a:gd name="T122" fmla="*/ 42959436 w 2896"/>
              <a:gd name="T123" fmla="*/ 7708104 h 955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896" h="9557">
                <a:moveTo>
                  <a:pt x="1080" y="194"/>
                </a:moveTo>
                <a:lnTo>
                  <a:pt x="1080" y="194"/>
                </a:lnTo>
                <a:lnTo>
                  <a:pt x="1098" y="195"/>
                </a:lnTo>
                <a:lnTo>
                  <a:pt x="1121" y="199"/>
                </a:lnTo>
                <a:lnTo>
                  <a:pt x="1150" y="204"/>
                </a:lnTo>
                <a:lnTo>
                  <a:pt x="1182" y="209"/>
                </a:lnTo>
                <a:lnTo>
                  <a:pt x="1214" y="212"/>
                </a:lnTo>
                <a:lnTo>
                  <a:pt x="1231" y="212"/>
                </a:lnTo>
                <a:lnTo>
                  <a:pt x="1247" y="213"/>
                </a:lnTo>
                <a:lnTo>
                  <a:pt x="1263" y="212"/>
                </a:lnTo>
                <a:lnTo>
                  <a:pt x="1277" y="210"/>
                </a:lnTo>
                <a:lnTo>
                  <a:pt x="1291" y="208"/>
                </a:lnTo>
                <a:lnTo>
                  <a:pt x="1303" y="203"/>
                </a:lnTo>
                <a:lnTo>
                  <a:pt x="1314" y="199"/>
                </a:lnTo>
                <a:lnTo>
                  <a:pt x="1325" y="196"/>
                </a:lnTo>
                <a:lnTo>
                  <a:pt x="1337" y="194"/>
                </a:lnTo>
                <a:lnTo>
                  <a:pt x="1347" y="194"/>
                </a:lnTo>
                <a:lnTo>
                  <a:pt x="1368" y="194"/>
                </a:lnTo>
                <a:lnTo>
                  <a:pt x="1388" y="196"/>
                </a:lnTo>
                <a:lnTo>
                  <a:pt x="1409" y="198"/>
                </a:lnTo>
                <a:lnTo>
                  <a:pt x="1421" y="196"/>
                </a:lnTo>
                <a:lnTo>
                  <a:pt x="1432" y="195"/>
                </a:lnTo>
                <a:lnTo>
                  <a:pt x="1443" y="193"/>
                </a:lnTo>
                <a:lnTo>
                  <a:pt x="1455" y="189"/>
                </a:lnTo>
                <a:lnTo>
                  <a:pt x="1468" y="183"/>
                </a:lnTo>
                <a:lnTo>
                  <a:pt x="1481" y="176"/>
                </a:lnTo>
                <a:lnTo>
                  <a:pt x="1490" y="172"/>
                </a:lnTo>
                <a:lnTo>
                  <a:pt x="1503" y="166"/>
                </a:lnTo>
                <a:lnTo>
                  <a:pt x="1521" y="161"/>
                </a:lnTo>
                <a:lnTo>
                  <a:pt x="1541" y="155"/>
                </a:lnTo>
                <a:lnTo>
                  <a:pt x="1565" y="149"/>
                </a:lnTo>
                <a:lnTo>
                  <a:pt x="1593" y="144"/>
                </a:lnTo>
                <a:lnTo>
                  <a:pt x="1624" y="138"/>
                </a:lnTo>
                <a:lnTo>
                  <a:pt x="1657" y="134"/>
                </a:lnTo>
                <a:lnTo>
                  <a:pt x="1694" y="129"/>
                </a:lnTo>
                <a:lnTo>
                  <a:pt x="1733" y="126"/>
                </a:lnTo>
                <a:lnTo>
                  <a:pt x="1774" y="124"/>
                </a:lnTo>
                <a:lnTo>
                  <a:pt x="1817" y="122"/>
                </a:lnTo>
                <a:lnTo>
                  <a:pt x="1862" y="122"/>
                </a:lnTo>
                <a:lnTo>
                  <a:pt x="1908" y="125"/>
                </a:lnTo>
                <a:lnTo>
                  <a:pt x="1956" y="128"/>
                </a:lnTo>
                <a:lnTo>
                  <a:pt x="2004" y="134"/>
                </a:lnTo>
                <a:lnTo>
                  <a:pt x="2055" y="141"/>
                </a:lnTo>
                <a:lnTo>
                  <a:pt x="2105" y="152"/>
                </a:lnTo>
                <a:lnTo>
                  <a:pt x="2155" y="164"/>
                </a:lnTo>
                <a:lnTo>
                  <a:pt x="2206" y="180"/>
                </a:lnTo>
                <a:lnTo>
                  <a:pt x="2232" y="189"/>
                </a:lnTo>
                <a:lnTo>
                  <a:pt x="2258" y="198"/>
                </a:lnTo>
                <a:lnTo>
                  <a:pt x="2283" y="208"/>
                </a:lnTo>
                <a:lnTo>
                  <a:pt x="2308" y="219"/>
                </a:lnTo>
                <a:lnTo>
                  <a:pt x="2334" y="231"/>
                </a:lnTo>
                <a:lnTo>
                  <a:pt x="2359" y="244"/>
                </a:lnTo>
                <a:lnTo>
                  <a:pt x="2383" y="257"/>
                </a:lnTo>
                <a:lnTo>
                  <a:pt x="2408" y="272"/>
                </a:lnTo>
                <a:lnTo>
                  <a:pt x="2433" y="286"/>
                </a:lnTo>
                <a:lnTo>
                  <a:pt x="2457" y="303"/>
                </a:lnTo>
                <a:lnTo>
                  <a:pt x="2481" y="320"/>
                </a:lnTo>
                <a:lnTo>
                  <a:pt x="2504" y="338"/>
                </a:lnTo>
                <a:lnTo>
                  <a:pt x="2528" y="357"/>
                </a:lnTo>
                <a:lnTo>
                  <a:pt x="2551" y="377"/>
                </a:lnTo>
                <a:lnTo>
                  <a:pt x="2574" y="398"/>
                </a:lnTo>
                <a:lnTo>
                  <a:pt x="2596" y="421"/>
                </a:lnTo>
                <a:lnTo>
                  <a:pt x="2618" y="444"/>
                </a:lnTo>
                <a:lnTo>
                  <a:pt x="2639" y="468"/>
                </a:lnTo>
                <a:lnTo>
                  <a:pt x="2660" y="494"/>
                </a:lnTo>
                <a:lnTo>
                  <a:pt x="2681" y="521"/>
                </a:lnTo>
                <a:lnTo>
                  <a:pt x="2700" y="549"/>
                </a:lnTo>
                <a:lnTo>
                  <a:pt x="2719" y="578"/>
                </a:lnTo>
                <a:lnTo>
                  <a:pt x="2738" y="608"/>
                </a:lnTo>
                <a:lnTo>
                  <a:pt x="2756" y="639"/>
                </a:lnTo>
                <a:lnTo>
                  <a:pt x="2772" y="671"/>
                </a:lnTo>
                <a:lnTo>
                  <a:pt x="2788" y="702"/>
                </a:lnTo>
                <a:lnTo>
                  <a:pt x="2802" y="733"/>
                </a:lnTo>
                <a:lnTo>
                  <a:pt x="2815" y="762"/>
                </a:lnTo>
                <a:lnTo>
                  <a:pt x="2827" y="791"/>
                </a:lnTo>
                <a:lnTo>
                  <a:pt x="2839" y="819"/>
                </a:lnTo>
                <a:lnTo>
                  <a:pt x="2849" y="847"/>
                </a:lnTo>
                <a:lnTo>
                  <a:pt x="2857" y="874"/>
                </a:lnTo>
                <a:lnTo>
                  <a:pt x="2864" y="900"/>
                </a:lnTo>
                <a:lnTo>
                  <a:pt x="2872" y="926"/>
                </a:lnTo>
                <a:lnTo>
                  <a:pt x="2878" y="951"/>
                </a:lnTo>
                <a:lnTo>
                  <a:pt x="2882" y="976"/>
                </a:lnTo>
                <a:lnTo>
                  <a:pt x="2887" y="1001"/>
                </a:lnTo>
                <a:lnTo>
                  <a:pt x="2890" y="1024"/>
                </a:lnTo>
                <a:lnTo>
                  <a:pt x="2893" y="1048"/>
                </a:lnTo>
                <a:lnTo>
                  <a:pt x="2895" y="1071"/>
                </a:lnTo>
                <a:lnTo>
                  <a:pt x="2896" y="1094"/>
                </a:lnTo>
                <a:lnTo>
                  <a:pt x="2896" y="1116"/>
                </a:lnTo>
                <a:lnTo>
                  <a:pt x="2895" y="1160"/>
                </a:lnTo>
                <a:lnTo>
                  <a:pt x="2890" y="1203"/>
                </a:lnTo>
                <a:lnTo>
                  <a:pt x="2885" y="1244"/>
                </a:lnTo>
                <a:lnTo>
                  <a:pt x="2877" y="1286"/>
                </a:lnTo>
                <a:lnTo>
                  <a:pt x="2868" y="1326"/>
                </a:lnTo>
                <a:lnTo>
                  <a:pt x="2858" y="1366"/>
                </a:lnTo>
                <a:lnTo>
                  <a:pt x="2847" y="1407"/>
                </a:lnTo>
                <a:lnTo>
                  <a:pt x="2822" y="1488"/>
                </a:lnTo>
                <a:lnTo>
                  <a:pt x="2797" y="1572"/>
                </a:lnTo>
                <a:lnTo>
                  <a:pt x="2785" y="1614"/>
                </a:lnTo>
                <a:lnTo>
                  <a:pt x="2775" y="1658"/>
                </a:lnTo>
                <a:lnTo>
                  <a:pt x="2764" y="1704"/>
                </a:lnTo>
                <a:lnTo>
                  <a:pt x="2756" y="1751"/>
                </a:lnTo>
                <a:lnTo>
                  <a:pt x="2748" y="1799"/>
                </a:lnTo>
                <a:lnTo>
                  <a:pt x="2742" y="1850"/>
                </a:lnTo>
                <a:lnTo>
                  <a:pt x="2739" y="1904"/>
                </a:lnTo>
                <a:lnTo>
                  <a:pt x="2738" y="1959"/>
                </a:lnTo>
                <a:lnTo>
                  <a:pt x="2739" y="1987"/>
                </a:lnTo>
                <a:lnTo>
                  <a:pt x="2740" y="2016"/>
                </a:lnTo>
                <a:lnTo>
                  <a:pt x="2742" y="2046"/>
                </a:lnTo>
                <a:lnTo>
                  <a:pt x="2744" y="2076"/>
                </a:lnTo>
                <a:lnTo>
                  <a:pt x="2748" y="2109"/>
                </a:lnTo>
                <a:lnTo>
                  <a:pt x="2752" y="2140"/>
                </a:lnTo>
                <a:lnTo>
                  <a:pt x="2758" y="2174"/>
                </a:lnTo>
                <a:lnTo>
                  <a:pt x="2765" y="2208"/>
                </a:lnTo>
                <a:lnTo>
                  <a:pt x="2777" y="2276"/>
                </a:lnTo>
                <a:lnTo>
                  <a:pt x="2788" y="2343"/>
                </a:lnTo>
                <a:lnTo>
                  <a:pt x="2799" y="2411"/>
                </a:lnTo>
                <a:lnTo>
                  <a:pt x="2808" y="2478"/>
                </a:lnTo>
                <a:lnTo>
                  <a:pt x="2816" y="2544"/>
                </a:lnTo>
                <a:lnTo>
                  <a:pt x="2823" y="2610"/>
                </a:lnTo>
                <a:lnTo>
                  <a:pt x="2830" y="2675"/>
                </a:lnTo>
                <a:lnTo>
                  <a:pt x="2834" y="2740"/>
                </a:lnTo>
                <a:lnTo>
                  <a:pt x="2839" y="2806"/>
                </a:lnTo>
                <a:lnTo>
                  <a:pt x="2842" y="2871"/>
                </a:lnTo>
                <a:lnTo>
                  <a:pt x="2843" y="2935"/>
                </a:lnTo>
                <a:lnTo>
                  <a:pt x="2844" y="3000"/>
                </a:lnTo>
                <a:lnTo>
                  <a:pt x="2844" y="3064"/>
                </a:lnTo>
                <a:lnTo>
                  <a:pt x="2844" y="3127"/>
                </a:lnTo>
                <a:lnTo>
                  <a:pt x="2842" y="3190"/>
                </a:lnTo>
                <a:lnTo>
                  <a:pt x="2840" y="3254"/>
                </a:lnTo>
                <a:lnTo>
                  <a:pt x="2836" y="3318"/>
                </a:lnTo>
                <a:lnTo>
                  <a:pt x="2832" y="3381"/>
                </a:lnTo>
                <a:lnTo>
                  <a:pt x="2827" y="3444"/>
                </a:lnTo>
                <a:lnTo>
                  <a:pt x="2822" y="3508"/>
                </a:lnTo>
                <a:lnTo>
                  <a:pt x="2815" y="3571"/>
                </a:lnTo>
                <a:lnTo>
                  <a:pt x="2808" y="3634"/>
                </a:lnTo>
                <a:lnTo>
                  <a:pt x="2792" y="3761"/>
                </a:lnTo>
                <a:lnTo>
                  <a:pt x="2772" y="3888"/>
                </a:lnTo>
                <a:lnTo>
                  <a:pt x="2751" y="4016"/>
                </a:lnTo>
                <a:lnTo>
                  <a:pt x="2728" y="4145"/>
                </a:lnTo>
                <a:lnTo>
                  <a:pt x="2702" y="4274"/>
                </a:lnTo>
                <a:lnTo>
                  <a:pt x="2673" y="4411"/>
                </a:lnTo>
                <a:lnTo>
                  <a:pt x="2641" y="4558"/>
                </a:lnTo>
                <a:lnTo>
                  <a:pt x="2572" y="4873"/>
                </a:lnTo>
                <a:lnTo>
                  <a:pt x="2498" y="5197"/>
                </a:lnTo>
                <a:lnTo>
                  <a:pt x="2426" y="5510"/>
                </a:lnTo>
                <a:lnTo>
                  <a:pt x="2360" y="5792"/>
                </a:lnTo>
                <a:lnTo>
                  <a:pt x="2306" y="6018"/>
                </a:lnTo>
                <a:lnTo>
                  <a:pt x="2256" y="6226"/>
                </a:lnTo>
                <a:lnTo>
                  <a:pt x="2279" y="6277"/>
                </a:lnTo>
                <a:lnTo>
                  <a:pt x="2338" y="6415"/>
                </a:lnTo>
                <a:lnTo>
                  <a:pt x="2378" y="6509"/>
                </a:lnTo>
                <a:lnTo>
                  <a:pt x="2422" y="6616"/>
                </a:lnTo>
                <a:lnTo>
                  <a:pt x="2470" y="6732"/>
                </a:lnTo>
                <a:lnTo>
                  <a:pt x="2518" y="6855"/>
                </a:lnTo>
                <a:lnTo>
                  <a:pt x="2566" y="6981"/>
                </a:lnTo>
                <a:lnTo>
                  <a:pt x="2613" y="7107"/>
                </a:lnTo>
                <a:lnTo>
                  <a:pt x="2657" y="7231"/>
                </a:lnTo>
                <a:lnTo>
                  <a:pt x="2677" y="7291"/>
                </a:lnTo>
                <a:lnTo>
                  <a:pt x="2696" y="7348"/>
                </a:lnTo>
                <a:lnTo>
                  <a:pt x="2713" y="7405"/>
                </a:lnTo>
                <a:lnTo>
                  <a:pt x="2729" y="7458"/>
                </a:lnTo>
                <a:lnTo>
                  <a:pt x="2742" y="7509"/>
                </a:lnTo>
                <a:lnTo>
                  <a:pt x="2753" y="7556"/>
                </a:lnTo>
                <a:lnTo>
                  <a:pt x="2762" y="7600"/>
                </a:lnTo>
                <a:lnTo>
                  <a:pt x="2769" y="7639"/>
                </a:lnTo>
                <a:lnTo>
                  <a:pt x="2772" y="7674"/>
                </a:lnTo>
                <a:lnTo>
                  <a:pt x="2774" y="7689"/>
                </a:lnTo>
                <a:lnTo>
                  <a:pt x="2774" y="7704"/>
                </a:lnTo>
                <a:lnTo>
                  <a:pt x="2771" y="7811"/>
                </a:lnTo>
                <a:lnTo>
                  <a:pt x="2771" y="7909"/>
                </a:lnTo>
                <a:lnTo>
                  <a:pt x="2771" y="7998"/>
                </a:lnTo>
                <a:lnTo>
                  <a:pt x="2770" y="8075"/>
                </a:lnTo>
                <a:lnTo>
                  <a:pt x="2768" y="8109"/>
                </a:lnTo>
                <a:lnTo>
                  <a:pt x="2766" y="8139"/>
                </a:lnTo>
                <a:lnTo>
                  <a:pt x="2761" y="8166"/>
                </a:lnTo>
                <a:lnTo>
                  <a:pt x="2757" y="8189"/>
                </a:lnTo>
                <a:lnTo>
                  <a:pt x="2753" y="8199"/>
                </a:lnTo>
                <a:lnTo>
                  <a:pt x="2750" y="8208"/>
                </a:lnTo>
                <a:lnTo>
                  <a:pt x="2747" y="8216"/>
                </a:lnTo>
                <a:lnTo>
                  <a:pt x="2742" y="8222"/>
                </a:lnTo>
                <a:lnTo>
                  <a:pt x="2738" y="8228"/>
                </a:lnTo>
                <a:lnTo>
                  <a:pt x="2732" y="8232"/>
                </a:lnTo>
                <a:lnTo>
                  <a:pt x="2727" y="8237"/>
                </a:lnTo>
                <a:lnTo>
                  <a:pt x="2720" y="8239"/>
                </a:lnTo>
                <a:lnTo>
                  <a:pt x="2716" y="8240"/>
                </a:lnTo>
                <a:lnTo>
                  <a:pt x="2714" y="8242"/>
                </a:lnTo>
                <a:lnTo>
                  <a:pt x="2713" y="8245"/>
                </a:lnTo>
                <a:lnTo>
                  <a:pt x="2711" y="8248"/>
                </a:lnTo>
                <a:lnTo>
                  <a:pt x="2711" y="8258"/>
                </a:lnTo>
                <a:lnTo>
                  <a:pt x="2712" y="8271"/>
                </a:lnTo>
                <a:lnTo>
                  <a:pt x="2715" y="8286"/>
                </a:lnTo>
                <a:lnTo>
                  <a:pt x="2720" y="8303"/>
                </a:lnTo>
                <a:lnTo>
                  <a:pt x="2733" y="8346"/>
                </a:lnTo>
                <a:lnTo>
                  <a:pt x="2771" y="8450"/>
                </a:lnTo>
                <a:lnTo>
                  <a:pt x="2793" y="8511"/>
                </a:lnTo>
                <a:lnTo>
                  <a:pt x="2813" y="8575"/>
                </a:lnTo>
                <a:lnTo>
                  <a:pt x="2823" y="8607"/>
                </a:lnTo>
                <a:lnTo>
                  <a:pt x="2831" y="8640"/>
                </a:lnTo>
                <a:lnTo>
                  <a:pt x="2839" y="8672"/>
                </a:lnTo>
                <a:lnTo>
                  <a:pt x="2845" y="8705"/>
                </a:lnTo>
                <a:lnTo>
                  <a:pt x="2850" y="8737"/>
                </a:lnTo>
                <a:lnTo>
                  <a:pt x="2853" y="8769"/>
                </a:lnTo>
                <a:lnTo>
                  <a:pt x="2856" y="8799"/>
                </a:lnTo>
                <a:lnTo>
                  <a:pt x="2854" y="8829"/>
                </a:lnTo>
                <a:lnTo>
                  <a:pt x="2852" y="8858"/>
                </a:lnTo>
                <a:lnTo>
                  <a:pt x="2850" y="8872"/>
                </a:lnTo>
                <a:lnTo>
                  <a:pt x="2848" y="8885"/>
                </a:lnTo>
                <a:lnTo>
                  <a:pt x="2844" y="8899"/>
                </a:lnTo>
                <a:lnTo>
                  <a:pt x="2840" y="8912"/>
                </a:lnTo>
                <a:lnTo>
                  <a:pt x="2835" y="8924"/>
                </a:lnTo>
                <a:lnTo>
                  <a:pt x="2830" y="8937"/>
                </a:lnTo>
                <a:lnTo>
                  <a:pt x="2823" y="8948"/>
                </a:lnTo>
                <a:lnTo>
                  <a:pt x="2816" y="8959"/>
                </a:lnTo>
                <a:lnTo>
                  <a:pt x="2808" y="8969"/>
                </a:lnTo>
                <a:lnTo>
                  <a:pt x="2799" y="8979"/>
                </a:lnTo>
                <a:lnTo>
                  <a:pt x="2789" y="8988"/>
                </a:lnTo>
                <a:lnTo>
                  <a:pt x="2779" y="8997"/>
                </a:lnTo>
                <a:lnTo>
                  <a:pt x="2768" y="9006"/>
                </a:lnTo>
                <a:lnTo>
                  <a:pt x="2756" y="9014"/>
                </a:lnTo>
                <a:lnTo>
                  <a:pt x="2738" y="9023"/>
                </a:lnTo>
                <a:lnTo>
                  <a:pt x="2721" y="9031"/>
                </a:lnTo>
                <a:lnTo>
                  <a:pt x="2705" y="9039"/>
                </a:lnTo>
                <a:lnTo>
                  <a:pt x="2689" y="9046"/>
                </a:lnTo>
                <a:lnTo>
                  <a:pt x="2675" y="9050"/>
                </a:lnTo>
                <a:lnTo>
                  <a:pt x="2660" y="9055"/>
                </a:lnTo>
                <a:lnTo>
                  <a:pt x="2633" y="9061"/>
                </a:lnTo>
                <a:lnTo>
                  <a:pt x="2609" y="9065"/>
                </a:lnTo>
                <a:lnTo>
                  <a:pt x="2585" y="9066"/>
                </a:lnTo>
                <a:lnTo>
                  <a:pt x="2565" y="9066"/>
                </a:lnTo>
                <a:lnTo>
                  <a:pt x="2547" y="9062"/>
                </a:lnTo>
                <a:lnTo>
                  <a:pt x="2531" y="9059"/>
                </a:lnTo>
                <a:lnTo>
                  <a:pt x="2517" y="9053"/>
                </a:lnTo>
                <a:lnTo>
                  <a:pt x="2506" y="9049"/>
                </a:lnTo>
                <a:lnTo>
                  <a:pt x="2495" y="9043"/>
                </a:lnTo>
                <a:lnTo>
                  <a:pt x="2483" y="9036"/>
                </a:lnTo>
                <a:lnTo>
                  <a:pt x="2479" y="9031"/>
                </a:lnTo>
                <a:lnTo>
                  <a:pt x="2484" y="9050"/>
                </a:lnTo>
                <a:lnTo>
                  <a:pt x="2491" y="9071"/>
                </a:lnTo>
                <a:lnTo>
                  <a:pt x="2498" y="9099"/>
                </a:lnTo>
                <a:lnTo>
                  <a:pt x="2504" y="9133"/>
                </a:lnTo>
                <a:lnTo>
                  <a:pt x="2510" y="9171"/>
                </a:lnTo>
                <a:lnTo>
                  <a:pt x="2512" y="9191"/>
                </a:lnTo>
                <a:lnTo>
                  <a:pt x="2513" y="9213"/>
                </a:lnTo>
                <a:lnTo>
                  <a:pt x="2514" y="9234"/>
                </a:lnTo>
                <a:lnTo>
                  <a:pt x="2514" y="9257"/>
                </a:lnTo>
                <a:lnTo>
                  <a:pt x="2513" y="9279"/>
                </a:lnTo>
                <a:lnTo>
                  <a:pt x="2511" y="9301"/>
                </a:lnTo>
                <a:lnTo>
                  <a:pt x="2509" y="9324"/>
                </a:lnTo>
                <a:lnTo>
                  <a:pt x="2504" y="9345"/>
                </a:lnTo>
                <a:lnTo>
                  <a:pt x="2499" y="9368"/>
                </a:lnTo>
                <a:lnTo>
                  <a:pt x="2491" y="9389"/>
                </a:lnTo>
                <a:lnTo>
                  <a:pt x="2482" y="9410"/>
                </a:lnTo>
                <a:lnTo>
                  <a:pt x="2471" y="9430"/>
                </a:lnTo>
                <a:lnTo>
                  <a:pt x="2458" y="9449"/>
                </a:lnTo>
                <a:lnTo>
                  <a:pt x="2444" y="9467"/>
                </a:lnTo>
                <a:lnTo>
                  <a:pt x="2428" y="9484"/>
                </a:lnTo>
                <a:lnTo>
                  <a:pt x="2409" y="9500"/>
                </a:lnTo>
                <a:lnTo>
                  <a:pt x="2388" y="9514"/>
                </a:lnTo>
                <a:lnTo>
                  <a:pt x="2364" y="9528"/>
                </a:lnTo>
                <a:lnTo>
                  <a:pt x="2338" y="9539"/>
                </a:lnTo>
                <a:lnTo>
                  <a:pt x="2309" y="9548"/>
                </a:lnTo>
                <a:lnTo>
                  <a:pt x="2295" y="9552"/>
                </a:lnTo>
                <a:lnTo>
                  <a:pt x="2280" y="9555"/>
                </a:lnTo>
                <a:lnTo>
                  <a:pt x="2265" y="9556"/>
                </a:lnTo>
                <a:lnTo>
                  <a:pt x="2252" y="9557"/>
                </a:lnTo>
                <a:lnTo>
                  <a:pt x="2239" y="9557"/>
                </a:lnTo>
                <a:lnTo>
                  <a:pt x="2225" y="9556"/>
                </a:lnTo>
                <a:lnTo>
                  <a:pt x="2212" y="9554"/>
                </a:lnTo>
                <a:lnTo>
                  <a:pt x="2198" y="9550"/>
                </a:lnTo>
                <a:lnTo>
                  <a:pt x="2186" y="9547"/>
                </a:lnTo>
                <a:lnTo>
                  <a:pt x="2173" y="9543"/>
                </a:lnTo>
                <a:lnTo>
                  <a:pt x="2161" y="9538"/>
                </a:lnTo>
                <a:lnTo>
                  <a:pt x="2150" y="9531"/>
                </a:lnTo>
                <a:lnTo>
                  <a:pt x="2139" y="9525"/>
                </a:lnTo>
                <a:lnTo>
                  <a:pt x="2127" y="9518"/>
                </a:lnTo>
                <a:lnTo>
                  <a:pt x="2105" y="9501"/>
                </a:lnTo>
                <a:lnTo>
                  <a:pt x="2085" y="9483"/>
                </a:lnTo>
                <a:lnTo>
                  <a:pt x="2065" y="9463"/>
                </a:lnTo>
                <a:lnTo>
                  <a:pt x="2047" y="9440"/>
                </a:lnTo>
                <a:lnTo>
                  <a:pt x="2029" y="9416"/>
                </a:lnTo>
                <a:lnTo>
                  <a:pt x="2012" y="9391"/>
                </a:lnTo>
                <a:lnTo>
                  <a:pt x="1996" y="9364"/>
                </a:lnTo>
                <a:lnTo>
                  <a:pt x="1980" y="9337"/>
                </a:lnTo>
                <a:lnTo>
                  <a:pt x="1967" y="9309"/>
                </a:lnTo>
                <a:lnTo>
                  <a:pt x="1954" y="9280"/>
                </a:lnTo>
                <a:lnTo>
                  <a:pt x="1941" y="9252"/>
                </a:lnTo>
                <a:lnTo>
                  <a:pt x="1918" y="9196"/>
                </a:lnTo>
                <a:lnTo>
                  <a:pt x="1899" y="9141"/>
                </a:lnTo>
                <a:lnTo>
                  <a:pt x="1881" y="9090"/>
                </a:lnTo>
                <a:lnTo>
                  <a:pt x="1855" y="9011"/>
                </a:lnTo>
                <a:lnTo>
                  <a:pt x="1845" y="8984"/>
                </a:lnTo>
                <a:lnTo>
                  <a:pt x="1841" y="8975"/>
                </a:lnTo>
                <a:lnTo>
                  <a:pt x="1837" y="8969"/>
                </a:lnTo>
                <a:lnTo>
                  <a:pt x="1834" y="8966"/>
                </a:lnTo>
                <a:lnTo>
                  <a:pt x="1828" y="8964"/>
                </a:lnTo>
                <a:lnTo>
                  <a:pt x="1821" y="8963"/>
                </a:lnTo>
                <a:lnTo>
                  <a:pt x="1813" y="8961"/>
                </a:lnTo>
                <a:lnTo>
                  <a:pt x="1794" y="8964"/>
                </a:lnTo>
                <a:lnTo>
                  <a:pt x="1772" y="8968"/>
                </a:lnTo>
                <a:lnTo>
                  <a:pt x="1718" y="8979"/>
                </a:lnTo>
                <a:lnTo>
                  <a:pt x="1688" y="8985"/>
                </a:lnTo>
                <a:lnTo>
                  <a:pt x="1656" y="8988"/>
                </a:lnTo>
                <a:lnTo>
                  <a:pt x="1639" y="8988"/>
                </a:lnTo>
                <a:lnTo>
                  <a:pt x="1624" y="8988"/>
                </a:lnTo>
                <a:lnTo>
                  <a:pt x="1607" y="8987"/>
                </a:lnTo>
                <a:lnTo>
                  <a:pt x="1591" y="8985"/>
                </a:lnTo>
                <a:lnTo>
                  <a:pt x="1574" y="8982"/>
                </a:lnTo>
                <a:lnTo>
                  <a:pt x="1559" y="8977"/>
                </a:lnTo>
                <a:lnTo>
                  <a:pt x="1543" y="8970"/>
                </a:lnTo>
                <a:lnTo>
                  <a:pt x="1528" y="8963"/>
                </a:lnTo>
                <a:lnTo>
                  <a:pt x="1513" y="8954"/>
                </a:lnTo>
                <a:lnTo>
                  <a:pt x="1499" y="8941"/>
                </a:lnTo>
                <a:lnTo>
                  <a:pt x="1485" y="8928"/>
                </a:lnTo>
                <a:lnTo>
                  <a:pt x="1472" y="8913"/>
                </a:lnTo>
                <a:lnTo>
                  <a:pt x="1460" y="8895"/>
                </a:lnTo>
                <a:lnTo>
                  <a:pt x="1448" y="8875"/>
                </a:lnTo>
                <a:lnTo>
                  <a:pt x="1438" y="8852"/>
                </a:lnTo>
                <a:lnTo>
                  <a:pt x="1427" y="8827"/>
                </a:lnTo>
                <a:lnTo>
                  <a:pt x="1346" y="8591"/>
                </a:lnTo>
                <a:lnTo>
                  <a:pt x="1261" y="8350"/>
                </a:lnTo>
                <a:lnTo>
                  <a:pt x="1169" y="8088"/>
                </a:lnTo>
                <a:lnTo>
                  <a:pt x="1165" y="8098"/>
                </a:lnTo>
                <a:lnTo>
                  <a:pt x="1150" y="8127"/>
                </a:lnTo>
                <a:lnTo>
                  <a:pt x="1140" y="8146"/>
                </a:lnTo>
                <a:lnTo>
                  <a:pt x="1128" y="8166"/>
                </a:lnTo>
                <a:lnTo>
                  <a:pt x="1114" y="8188"/>
                </a:lnTo>
                <a:lnTo>
                  <a:pt x="1099" y="8210"/>
                </a:lnTo>
                <a:lnTo>
                  <a:pt x="1082" y="8231"/>
                </a:lnTo>
                <a:lnTo>
                  <a:pt x="1064" y="8250"/>
                </a:lnTo>
                <a:lnTo>
                  <a:pt x="1054" y="8259"/>
                </a:lnTo>
                <a:lnTo>
                  <a:pt x="1044" y="8268"/>
                </a:lnTo>
                <a:lnTo>
                  <a:pt x="1034" y="8276"/>
                </a:lnTo>
                <a:lnTo>
                  <a:pt x="1022" y="8283"/>
                </a:lnTo>
                <a:lnTo>
                  <a:pt x="1011" y="8288"/>
                </a:lnTo>
                <a:lnTo>
                  <a:pt x="1000" y="8293"/>
                </a:lnTo>
                <a:lnTo>
                  <a:pt x="989" y="8296"/>
                </a:lnTo>
                <a:lnTo>
                  <a:pt x="978" y="8299"/>
                </a:lnTo>
                <a:lnTo>
                  <a:pt x="965" y="8300"/>
                </a:lnTo>
                <a:lnTo>
                  <a:pt x="953" y="8299"/>
                </a:lnTo>
                <a:lnTo>
                  <a:pt x="942" y="8296"/>
                </a:lnTo>
                <a:lnTo>
                  <a:pt x="928" y="8292"/>
                </a:lnTo>
                <a:lnTo>
                  <a:pt x="917" y="8286"/>
                </a:lnTo>
                <a:lnTo>
                  <a:pt x="905" y="8281"/>
                </a:lnTo>
                <a:lnTo>
                  <a:pt x="895" y="8273"/>
                </a:lnTo>
                <a:lnTo>
                  <a:pt x="884" y="8265"/>
                </a:lnTo>
                <a:lnTo>
                  <a:pt x="876" y="8257"/>
                </a:lnTo>
                <a:lnTo>
                  <a:pt x="867" y="8247"/>
                </a:lnTo>
                <a:lnTo>
                  <a:pt x="859" y="8237"/>
                </a:lnTo>
                <a:lnTo>
                  <a:pt x="852" y="8227"/>
                </a:lnTo>
                <a:lnTo>
                  <a:pt x="845" y="8216"/>
                </a:lnTo>
                <a:lnTo>
                  <a:pt x="838" y="8203"/>
                </a:lnTo>
                <a:lnTo>
                  <a:pt x="833" y="8191"/>
                </a:lnTo>
                <a:lnTo>
                  <a:pt x="828" y="8177"/>
                </a:lnTo>
                <a:lnTo>
                  <a:pt x="819" y="8149"/>
                </a:lnTo>
                <a:lnTo>
                  <a:pt x="813" y="8120"/>
                </a:lnTo>
                <a:lnTo>
                  <a:pt x="808" y="8090"/>
                </a:lnTo>
                <a:lnTo>
                  <a:pt x="805" y="8057"/>
                </a:lnTo>
                <a:lnTo>
                  <a:pt x="803" y="8025"/>
                </a:lnTo>
                <a:lnTo>
                  <a:pt x="801" y="7991"/>
                </a:lnTo>
                <a:lnTo>
                  <a:pt x="800" y="7958"/>
                </a:lnTo>
                <a:lnTo>
                  <a:pt x="801" y="7923"/>
                </a:lnTo>
                <a:lnTo>
                  <a:pt x="804" y="7855"/>
                </a:lnTo>
                <a:lnTo>
                  <a:pt x="807" y="7822"/>
                </a:lnTo>
                <a:lnTo>
                  <a:pt x="810" y="7788"/>
                </a:lnTo>
                <a:lnTo>
                  <a:pt x="816" y="7753"/>
                </a:lnTo>
                <a:lnTo>
                  <a:pt x="823" y="7720"/>
                </a:lnTo>
                <a:lnTo>
                  <a:pt x="831" y="7686"/>
                </a:lnTo>
                <a:lnTo>
                  <a:pt x="838" y="7654"/>
                </a:lnTo>
                <a:lnTo>
                  <a:pt x="856" y="7593"/>
                </a:lnTo>
                <a:lnTo>
                  <a:pt x="873" y="7540"/>
                </a:lnTo>
                <a:lnTo>
                  <a:pt x="888" y="7500"/>
                </a:lnTo>
                <a:lnTo>
                  <a:pt x="901" y="7464"/>
                </a:lnTo>
                <a:lnTo>
                  <a:pt x="982" y="6520"/>
                </a:lnTo>
                <a:lnTo>
                  <a:pt x="967" y="6502"/>
                </a:lnTo>
                <a:lnTo>
                  <a:pt x="927" y="6450"/>
                </a:lnTo>
                <a:lnTo>
                  <a:pt x="898" y="6412"/>
                </a:lnTo>
                <a:lnTo>
                  <a:pt x="864" y="6366"/>
                </a:lnTo>
                <a:lnTo>
                  <a:pt x="826" y="6311"/>
                </a:lnTo>
                <a:lnTo>
                  <a:pt x="784" y="6249"/>
                </a:lnTo>
                <a:lnTo>
                  <a:pt x="739" y="6179"/>
                </a:lnTo>
                <a:lnTo>
                  <a:pt x="690" y="6101"/>
                </a:lnTo>
                <a:lnTo>
                  <a:pt x="640" y="6016"/>
                </a:lnTo>
                <a:lnTo>
                  <a:pt x="588" y="5923"/>
                </a:lnTo>
                <a:lnTo>
                  <a:pt x="563" y="5875"/>
                </a:lnTo>
                <a:lnTo>
                  <a:pt x="536" y="5823"/>
                </a:lnTo>
                <a:lnTo>
                  <a:pt x="509" y="5770"/>
                </a:lnTo>
                <a:lnTo>
                  <a:pt x="482" y="5716"/>
                </a:lnTo>
                <a:lnTo>
                  <a:pt x="456" y="5660"/>
                </a:lnTo>
                <a:lnTo>
                  <a:pt x="429" y="5602"/>
                </a:lnTo>
                <a:lnTo>
                  <a:pt x="402" y="5543"/>
                </a:lnTo>
                <a:lnTo>
                  <a:pt x="376" y="5481"/>
                </a:lnTo>
                <a:lnTo>
                  <a:pt x="315" y="5335"/>
                </a:lnTo>
                <a:lnTo>
                  <a:pt x="284" y="5259"/>
                </a:lnTo>
                <a:lnTo>
                  <a:pt x="253" y="5179"/>
                </a:lnTo>
                <a:lnTo>
                  <a:pt x="221" y="5097"/>
                </a:lnTo>
                <a:lnTo>
                  <a:pt x="191" y="5012"/>
                </a:lnTo>
                <a:lnTo>
                  <a:pt x="162" y="4923"/>
                </a:lnTo>
                <a:lnTo>
                  <a:pt x="134" y="4832"/>
                </a:lnTo>
                <a:lnTo>
                  <a:pt x="121" y="4785"/>
                </a:lnTo>
                <a:lnTo>
                  <a:pt x="108" y="4737"/>
                </a:lnTo>
                <a:lnTo>
                  <a:pt x="96" y="4688"/>
                </a:lnTo>
                <a:lnTo>
                  <a:pt x="84" y="4638"/>
                </a:lnTo>
                <a:lnTo>
                  <a:pt x="72" y="4588"/>
                </a:lnTo>
                <a:lnTo>
                  <a:pt x="62" y="4536"/>
                </a:lnTo>
                <a:lnTo>
                  <a:pt x="52" y="4484"/>
                </a:lnTo>
                <a:lnTo>
                  <a:pt x="43" y="4430"/>
                </a:lnTo>
                <a:lnTo>
                  <a:pt x="35" y="4375"/>
                </a:lnTo>
                <a:lnTo>
                  <a:pt x="27" y="4319"/>
                </a:lnTo>
                <a:lnTo>
                  <a:pt x="21" y="4263"/>
                </a:lnTo>
                <a:lnTo>
                  <a:pt x="15" y="4204"/>
                </a:lnTo>
                <a:lnTo>
                  <a:pt x="11" y="4146"/>
                </a:lnTo>
                <a:lnTo>
                  <a:pt x="6" y="4085"/>
                </a:lnTo>
                <a:lnTo>
                  <a:pt x="4" y="4025"/>
                </a:lnTo>
                <a:lnTo>
                  <a:pt x="2" y="3962"/>
                </a:lnTo>
                <a:lnTo>
                  <a:pt x="0" y="3888"/>
                </a:lnTo>
                <a:lnTo>
                  <a:pt x="0" y="3816"/>
                </a:lnTo>
                <a:lnTo>
                  <a:pt x="0" y="3744"/>
                </a:lnTo>
                <a:lnTo>
                  <a:pt x="2" y="3674"/>
                </a:lnTo>
                <a:lnTo>
                  <a:pt x="4" y="3604"/>
                </a:lnTo>
                <a:lnTo>
                  <a:pt x="6" y="3537"/>
                </a:lnTo>
                <a:lnTo>
                  <a:pt x="9" y="3470"/>
                </a:lnTo>
                <a:lnTo>
                  <a:pt x="13" y="3405"/>
                </a:lnTo>
                <a:lnTo>
                  <a:pt x="17" y="3339"/>
                </a:lnTo>
                <a:lnTo>
                  <a:pt x="22" y="3277"/>
                </a:lnTo>
                <a:lnTo>
                  <a:pt x="27" y="3215"/>
                </a:lnTo>
                <a:lnTo>
                  <a:pt x="33" y="3153"/>
                </a:lnTo>
                <a:lnTo>
                  <a:pt x="40" y="3094"/>
                </a:lnTo>
                <a:lnTo>
                  <a:pt x="48" y="3035"/>
                </a:lnTo>
                <a:lnTo>
                  <a:pt x="55" y="2978"/>
                </a:lnTo>
                <a:lnTo>
                  <a:pt x="63" y="2921"/>
                </a:lnTo>
                <a:lnTo>
                  <a:pt x="72" y="2866"/>
                </a:lnTo>
                <a:lnTo>
                  <a:pt x="81" y="2812"/>
                </a:lnTo>
                <a:lnTo>
                  <a:pt x="91" y="2760"/>
                </a:lnTo>
                <a:lnTo>
                  <a:pt x="101" y="2708"/>
                </a:lnTo>
                <a:lnTo>
                  <a:pt x="113" y="2657"/>
                </a:lnTo>
                <a:lnTo>
                  <a:pt x="124" y="2608"/>
                </a:lnTo>
                <a:lnTo>
                  <a:pt x="136" y="2559"/>
                </a:lnTo>
                <a:lnTo>
                  <a:pt x="149" y="2512"/>
                </a:lnTo>
                <a:lnTo>
                  <a:pt x="161" y="2466"/>
                </a:lnTo>
                <a:lnTo>
                  <a:pt x="174" y="2421"/>
                </a:lnTo>
                <a:lnTo>
                  <a:pt x="188" y="2377"/>
                </a:lnTo>
                <a:lnTo>
                  <a:pt x="202" y="2334"/>
                </a:lnTo>
                <a:lnTo>
                  <a:pt x="217" y="2292"/>
                </a:lnTo>
                <a:lnTo>
                  <a:pt x="232" y="2251"/>
                </a:lnTo>
                <a:lnTo>
                  <a:pt x="247" y="2212"/>
                </a:lnTo>
                <a:lnTo>
                  <a:pt x="263" y="2173"/>
                </a:lnTo>
                <a:lnTo>
                  <a:pt x="280" y="2136"/>
                </a:lnTo>
                <a:lnTo>
                  <a:pt x="296" y="2099"/>
                </a:lnTo>
                <a:lnTo>
                  <a:pt x="312" y="2064"/>
                </a:lnTo>
                <a:lnTo>
                  <a:pt x="330" y="2029"/>
                </a:lnTo>
                <a:lnTo>
                  <a:pt x="348" y="1996"/>
                </a:lnTo>
                <a:lnTo>
                  <a:pt x="366" y="1964"/>
                </a:lnTo>
                <a:lnTo>
                  <a:pt x="384" y="1933"/>
                </a:lnTo>
                <a:lnTo>
                  <a:pt x="402" y="1903"/>
                </a:lnTo>
                <a:lnTo>
                  <a:pt x="421" y="1873"/>
                </a:lnTo>
                <a:lnTo>
                  <a:pt x="440" y="1845"/>
                </a:lnTo>
                <a:lnTo>
                  <a:pt x="460" y="1818"/>
                </a:lnTo>
                <a:lnTo>
                  <a:pt x="480" y="1793"/>
                </a:lnTo>
                <a:lnTo>
                  <a:pt x="500" y="1767"/>
                </a:lnTo>
                <a:lnTo>
                  <a:pt x="520" y="1743"/>
                </a:lnTo>
                <a:lnTo>
                  <a:pt x="541" y="1720"/>
                </a:lnTo>
                <a:lnTo>
                  <a:pt x="561" y="1698"/>
                </a:lnTo>
                <a:lnTo>
                  <a:pt x="583" y="1677"/>
                </a:lnTo>
                <a:lnTo>
                  <a:pt x="604" y="1657"/>
                </a:lnTo>
                <a:lnTo>
                  <a:pt x="625" y="1638"/>
                </a:lnTo>
                <a:lnTo>
                  <a:pt x="648" y="1620"/>
                </a:lnTo>
                <a:lnTo>
                  <a:pt x="669" y="1602"/>
                </a:lnTo>
                <a:lnTo>
                  <a:pt x="692" y="1586"/>
                </a:lnTo>
                <a:lnTo>
                  <a:pt x="713" y="1572"/>
                </a:lnTo>
                <a:lnTo>
                  <a:pt x="735" y="1557"/>
                </a:lnTo>
                <a:lnTo>
                  <a:pt x="758" y="1544"/>
                </a:lnTo>
                <a:lnTo>
                  <a:pt x="781" y="1531"/>
                </a:lnTo>
                <a:lnTo>
                  <a:pt x="804" y="1520"/>
                </a:lnTo>
                <a:lnTo>
                  <a:pt x="826" y="1510"/>
                </a:lnTo>
                <a:lnTo>
                  <a:pt x="850" y="1500"/>
                </a:lnTo>
                <a:lnTo>
                  <a:pt x="873" y="1491"/>
                </a:lnTo>
                <a:lnTo>
                  <a:pt x="896" y="1484"/>
                </a:lnTo>
                <a:lnTo>
                  <a:pt x="919" y="1477"/>
                </a:lnTo>
                <a:lnTo>
                  <a:pt x="1007" y="1453"/>
                </a:lnTo>
                <a:lnTo>
                  <a:pt x="1080" y="1430"/>
                </a:lnTo>
                <a:lnTo>
                  <a:pt x="1141" y="1410"/>
                </a:lnTo>
                <a:lnTo>
                  <a:pt x="1168" y="1400"/>
                </a:lnTo>
                <a:lnTo>
                  <a:pt x="1193" y="1390"/>
                </a:lnTo>
                <a:lnTo>
                  <a:pt x="1214" y="1381"/>
                </a:lnTo>
                <a:lnTo>
                  <a:pt x="1233" y="1371"/>
                </a:lnTo>
                <a:lnTo>
                  <a:pt x="1251" y="1362"/>
                </a:lnTo>
                <a:lnTo>
                  <a:pt x="1266" y="1353"/>
                </a:lnTo>
                <a:lnTo>
                  <a:pt x="1279" y="1344"/>
                </a:lnTo>
                <a:lnTo>
                  <a:pt x="1291" y="1335"/>
                </a:lnTo>
                <a:lnTo>
                  <a:pt x="1300" y="1326"/>
                </a:lnTo>
                <a:lnTo>
                  <a:pt x="1307" y="1317"/>
                </a:lnTo>
                <a:lnTo>
                  <a:pt x="1314" y="1307"/>
                </a:lnTo>
                <a:lnTo>
                  <a:pt x="1319" y="1298"/>
                </a:lnTo>
                <a:lnTo>
                  <a:pt x="1323" y="1288"/>
                </a:lnTo>
                <a:lnTo>
                  <a:pt x="1325" y="1279"/>
                </a:lnTo>
                <a:lnTo>
                  <a:pt x="1328" y="1269"/>
                </a:lnTo>
                <a:lnTo>
                  <a:pt x="1329" y="1259"/>
                </a:lnTo>
                <a:lnTo>
                  <a:pt x="1329" y="1236"/>
                </a:lnTo>
                <a:lnTo>
                  <a:pt x="1326" y="1213"/>
                </a:lnTo>
                <a:lnTo>
                  <a:pt x="1324" y="1188"/>
                </a:lnTo>
                <a:lnTo>
                  <a:pt x="1322" y="1160"/>
                </a:lnTo>
                <a:lnTo>
                  <a:pt x="1321" y="1130"/>
                </a:lnTo>
                <a:lnTo>
                  <a:pt x="1320" y="1098"/>
                </a:lnTo>
                <a:lnTo>
                  <a:pt x="1318" y="1070"/>
                </a:lnTo>
                <a:lnTo>
                  <a:pt x="1313" y="1042"/>
                </a:lnTo>
                <a:lnTo>
                  <a:pt x="1307" y="1016"/>
                </a:lnTo>
                <a:lnTo>
                  <a:pt x="1301" y="992"/>
                </a:lnTo>
                <a:lnTo>
                  <a:pt x="1292" y="968"/>
                </a:lnTo>
                <a:lnTo>
                  <a:pt x="1282" y="945"/>
                </a:lnTo>
                <a:lnTo>
                  <a:pt x="1269" y="922"/>
                </a:lnTo>
                <a:lnTo>
                  <a:pt x="1256" y="900"/>
                </a:lnTo>
                <a:lnTo>
                  <a:pt x="1241" y="877"/>
                </a:lnTo>
                <a:lnTo>
                  <a:pt x="1226" y="855"/>
                </a:lnTo>
                <a:lnTo>
                  <a:pt x="1208" y="831"/>
                </a:lnTo>
                <a:lnTo>
                  <a:pt x="1169" y="782"/>
                </a:lnTo>
                <a:lnTo>
                  <a:pt x="1125" y="728"/>
                </a:lnTo>
                <a:lnTo>
                  <a:pt x="1103" y="701"/>
                </a:lnTo>
                <a:lnTo>
                  <a:pt x="1085" y="677"/>
                </a:lnTo>
                <a:lnTo>
                  <a:pt x="1071" y="655"/>
                </a:lnTo>
                <a:lnTo>
                  <a:pt x="1058" y="635"/>
                </a:lnTo>
                <a:lnTo>
                  <a:pt x="1049" y="617"/>
                </a:lnTo>
                <a:lnTo>
                  <a:pt x="1042" y="601"/>
                </a:lnTo>
                <a:lnTo>
                  <a:pt x="1030" y="576"/>
                </a:lnTo>
                <a:lnTo>
                  <a:pt x="1021" y="556"/>
                </a:lnTo>
                <a:lnTo>
                  <a:pt x="1018" y="549"/>
                </a:lnTo>
                <a:lnTo>
                  <a:pt x="1013" y="542"/>
                </a:lnTo>
                <a:lnTo>
                  <a:pt x="1008" y="536"/>
                </a:lnTo>
                <a:lnTo>
                  <a:pt x="1001" y="532"/>
                </a:lnTo>
                <a:lnTo>
                  <a:pt x="992" y="527"/>
                </a:lnTo>
                <a:lnTo>
                  <a:pt x="982" y="524"/>
                </a:lnTo>
                <a:lnTo>
                  <a:pt x="972" y="519"/>
                </a:lnTo>
                <a:lnTo>
                  <a:pt x="965" y="516"/>
                </a:lnTo>
                <a:lnTo>
                  <a:pt x="961" y="512"/>
                </a:lnTo>
                <a:lnTo>
                  <a:pt x="959" y="506"/>
                </a:lnTo>
                <a:lnTo>
                  <a:pt x="959" y="502"/>
                </a:lnTo>
                <a:lnTo>
                  <a:pt x="960" y="496"/>
                </a:lnTo>
                <a:lnTo>
                  <a:pt x="965" y="486"/>
                </a:lnTo>
                <a:lnTo>
                  <a:pt x="971" y="476"/>
                </a:lnTo>
                <a:lnTo>
                  <a:pt x="972" y="472"/>
                </a:lnTo>
                <a:lnTo>
                  <a:pt x="973" y="469"/>
                </a:lnTo>
                <a:lnTo>
                  <a:pt x="972" y="466"/>
                </a:lnTo>
                <a:lnTo>
                  <a:pt x="969" y="463"/>
                </a:lnTo>
                <a:lnTo>
                  <a:pt x="964" y="462"/>
                </a:lnTo>
                <a:lnTo>
                  <a:pt x="955" y="461"/>
                </a:lnTo>
                <a:lnTo>
                  <a:pt x="945" y="460"/>
                </a:lnTo>
                <a:lnTo>
                  <a:pt x="933" y="457"/>
                </a:lnTo>
                <a:lnTo>
                  <a:pt x="919" y="452"/>
                </a:lnTo>
                <a:lnTo>
                  <a:pt x="904" y="445"/>
                </a:lnTo>
                <a:lnTo>
                  <a:pt x="869" y="427"/>
                </a:lnTo>
                <a:lnTo>
                  <a:pt x="825" y="402"/>
                </a:lnTo>
                <a:lnTo>
                  <a:pt x="773" y="373"/>
                </a:lnTo>
                <a:lnTo>
                  <a:pt x="711" y="338"/>
                </a:lnTo>
                <a:lnTo>
                  <a:pt x="639" y="298"/>
                </a:lnTo>
                <a:lnTo>
                  <a:pt x="598" y="278"/>
                </a:lnTo>
                <a:lnTo>
                  <a:pt x="555" y="256"/>
                </a:lnTo>
                <a:lnTo>
                  <a:pt x="457" y="209"/>
                </a:lnTo>
                <a:lnTo>
                  <a:pt x="407" y="184"/>
                </a:lnTo>
                <a:lnTo>
                  <a:pt x="356" y="157"/>
                </a:lnTo>
                <a:lnTo>
                  <a:pt x="308" y="131"/>
                </a:lnTo>
                <a:lnTo>
                  <a:pt x="264" y="107"/>
                </a:lnTo>
                <a:lnTo>
                  <a:pt x="225" y="82"/>
                </a:lnTo>
                <a:lnTo>
                  <a:pt x="208" y="71"/>
                </a:lnTo>
                <a:lnTo>
                  <a:pt x="193" y="61"/>
                </a:lnTo>
                <a:lnTo>
                  <a:pt x="181" y="51"/>
                </a:lnTo>
                <a:lnTo>
                  <a:pt x="171" y="41"/>
                </a:lnTo>
                <a:lnTo>
                  <a:pt x="163" y="33"/>
                </a:lnTo>
                <a:lnTo>
                  <a:pt x="159" y="25"/>
                </a:lnTo>
                <a:lnTo>
                  <a:pt x="156" y="21"/>
                </a:lnTo>
                <a:lnTo>
                  <a:pt x="156" y="18"/>
                </a:lnTo>
                <a:lnTo>
                  <a:pt x="156" y="15"/>
                </a:lnTo>
                <a:lnTo>
                  <a:pt x="158" y="11"/>
                </a:lnTo>
                <a:lnTo>
                  <a:pt x="160" y="9"/>
                </a:lnTo>
                <a:lnTo>
                  <a:pt x="162" y="7"/>
                </a:lnTo>
                <a:lnTo>
                  <a:pt x="171" y="3"/>
                </a:lnTo>
                <a:lnTo>
                  <a:pt x="183" y="1"/>
                </a:lnTo>
                <a:lnTo>
                  <a:pt x="200" y="0"/>
                </a:lnTo>
                <a:lnTo>
                  <a:pt x="220" y="0"/>
                </a:lnTo>
                <a:lnTo>
                  <a:pt x="245" y="1"/>
                </a:lnTo>
                <a:lnTo>
                  <a:pt x="275" y="5"/>
                </a:lnTo>
                <a:lnTo>
                  <a:pt x="309" y="10"/>
                </a:lnTo>
                <a:lnTo>
                  <a:pt x="349" y="17"/>
                </a:lnTo>
                <a:lnTo>
                  <a:pt x="394" y="25"/>
                </a:lnTo>
                <a:lnTo>
                  <a:pt x="485" y="43"/>
                </a:lnTo>
                <a:lnTo>
                  <a:pt x="568" y="60"/>
                </a:lnTo>
                <a:lnTo>
                  <a:pt x="643" y="76"/>
                </a:lnTo>
                <a:lnTo>
                  <a:pt x="711" y="92"/>
                </a:lnTo>
                <a:lnTo>
                  <a:pt x="771" y="108"/>
                </a:lnTo>
                <a:lnTo>
                  <a:pt x="825" y="121"/>
                </a:lnTo>
                <a:lnTo>
                  <a:pt x="914" y="146"/>
                </a:lnTo>
                <a:lnTo>
                  <a:pt x="981" y="166"/>
                </a:lnTo>
                <a:lnTo>
                  <a:pt x="1029" y="182"/>
                </a:lnTo>
                <a:lnTo>
                  <a:pt x="1061" y="191"/>
                </a:lnTo>
                <a:lnTo>
                  <a:pt x="1072" y="193"/>
                </a:lnTo>
                <a:lnTo>
                  <a:pt x="1080" y="194"/>
                </a:lnTo>
                <a:close/>
              </a:path>
            </a:pathLst>
          </a:custGeom>
          <a:blipFill rotWithShape="1">
            <a:blip r:embed="rId5"/>
            <a:tile tx="0" ty="0" sx="100000" sy="100000" flip="none" algn="b"/>
          </a:blipFill>
          <a:ln w="12700">
            <a:solidFill>
              <a:srgbClr val="BBC7C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" grpId="0"/>
      <p:bldP spid="8" grpId="0"/>
      <p:bldP spid="184" grpId="0" animBg="1"/>
      <p:bldP spid="15" grpId="0" animBg="1"/>
      <p:bldP spid="20" grpId="0"/>
      <p:bldP spid="205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06qJtzigw1f3xdua2npmj31kw11fn2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80000">
            <a:off x="4232910" y="-1071245"/>
            <a:ext cx="3724275" cy="2531110"/>
          </a:xfrm>
          <a:prstGeom prst="rect">
            <a:avLst/>
          </a:prstGeom>
        </p:spPr>
      </p:pic>
      <p:pic>
        <p:nvPicPr>
          <p:cNvPr id="3" name="图片 2" descr="006qJtzigw1f3xdut2fktj31kw11q77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80000">
            <a:off x="10330180" y="429895"/>
            <a:ext cx="3724275" cy="2496820"/>
          </a:xfrm>
          <a:prstGeom prst="rect">
            <a:avLst/>
          </a:prstGeom>
        </p:spPr>
      </p:pic>
      <p:pic>
        <p:nvPicPr>
          <p:cNvPr id="4" name="图片 3" descr="006qJtzigw1f3xdv9lngaj31kw11xaq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280000">
            <a:off x="7273290" y="1327785"/>
            <a:ext cx="3724275" cy="2508250"/>
          </a:xfrm>
          <a:prstGeom prst="rect">
            <a:avLst/>
          </a:prstGeom>
        </p:spPr>
      </p:pic>
      <p:pic>
        <p:nvPicPr>
          <p:cNvPr id="8" name="图片 7" descr="006qJtzigw1f3xdvd8zymj31kw11xqaq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280000">
            <a:off x="7303770" y="-1972945"/>
            <a:ext cx="3724275" cy="2508250"/>
          </a:xfrm>
          <a:prstGeom prst="rect">
            <a:avLst/>
          </a:prstGeom>
        </p:spPr>
      </p:pic>
      <p:pic>
        <p:nvPicPr>
          <p:cNvPr id="10" name="图片 9" descr="006qJtzigw1f3xdvhd7aoj31kw11x45t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280000">
            <a:off x="10311130" y="3682365"/>
            <a:ext cx="3724275" cy="250825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46125" y="3564255"/>
            <a:ext cx="4239895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       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请单击这里添加关于这部分的结论、介绍、分析等信息。请单击这里添加关于这部分的结论、介绍、分析等信息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.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宋体" panose="02010600030101010101" pitchFamily="2" charset="-122"/>
            </a:endParaRPr>
          </a:p>
        </p:txBody>
      </p:sp>
      <p:pic>
        <p:nvPicPr>
          <p:cNvPr id="13" name="图片 12" descr="燕子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35" y="-19050"/>
            <a:ext cx="1332230" cy="831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6"/>
          <p:cNvSpPr txBox="1"/>
          <p:nvPr/>
        </p:nvSpPr>
        <p:spPr>
          <a:xfrm>
            <a:off x="732155" y="92710"/>
            <a:ext cx="327279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charset="-122"/>
                <a:ea typeface="华文仿宋" panose="02010600040101010101" charset="-122"/>
              </a:rPr>
              <a:t>教学过程</a:t>
            </a:r>
            <a:endParaRPr lang="zh-CN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15" name="文本框 8"/>
          <p:cNvSpPr txBox="1"/>
          <p:nvPr/>
        </p:nvSpPr>
        <p:spPr>
          <a:xfrm>
            <a:off x="1280160" y="447040"/>
            <a:ext cx="2235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>
                <a:solidFill>
                  <a:srgbClr val="A18A79"/>
                </a:solidFill>
                <a:latin typeface="+mj-lt"/>
                <a:ea typeface="微软雅黑" panose="020B0503020204020204" charset="-122"/>
                <a:sym typeface="+mn-ea"/>
              </a:rPr>
              <a:t>enter the relevant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燕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-19050"/>
            <a:ext cx="1332230" cy="831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732155" y="92710"/>
            <a:ext cx="327279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charset="-122"/>
                <a:ea typeface="华文仿宋" panose="02010600040101010101" charset="-122"/>
              </a:rPr>
              <a:t>教学过程</a:t>
            </a:r>
            <a:endParaRPr lang="zh-CN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80160" y="447040"/>
            <a:ext cx="2235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>
                <a:solidFill>
                  <a:srgbClr val="A18A79"/>
                </a:solidFill>
                <a:latin typeface="+mj-lt"/>
                <a:ea typeface="微软雅黑" panose="020B0503020204020204" charset="-122"/>
                <a:sym typeface="+mn-ea"/>
              </a:rPr>
              <a:t>enter the relevant text</a:t>
            </a:r>
          </a:p>
        </p:txBody>
      </p:sp>
      <p:pic>
        <p:nvPicPr>
          <p:cNvPr id="5" name="图片 4" descr="花花燕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590530" y="4551680"/>
            <a:ext cx="1617980" cy="2303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菱形 1"/>
          <p:cNvSpPr/>
          <p:nvPr/>
        </p:nvSpPr>
        <p:spPr>
          <a:xfrm>
            <a:off x="4838700" y="1915160"/>
            <a:ext cx="2514600" cy="2514600"/>
          </a:xfrm>
          <a:prstGeom prst="diamond">
            <a:avLst/>
          </a:prstGeom>
          <a:blipFill rotWithShape="0">
            <a:blip r:embed="rId5"/>
            <a:tile tx="0" ty="0" sx="100000" sy="100000" flip="none" algn="tl"/>
          </a:blipFill>
          <a:ln w="25400">
            <a:solidFill>
              <a:srgbClr val="C1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5850255" y="1562100"/>
            <a:ext cx="1628775" cy="1630680"/>
          </a:xfrm>
          <a:prstGeom prst="line">
            <a:avLst/>
          </a:prstGeom>
          <a:ln w="25400">
            <a:solidFill>
              <a:srgbClr val="6D6F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4705350" y="3162300"/>
            <a:ext cx="1647190" cy="1651000"/>
          </a:xfrm>
          <a:prstGeom prst="line">
            <a:avLst/>
          </a:prstGeom>
          <a:ln w="25400">
            <a:solidFill>
              <a:srgbClr val="6D6F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6092190" y="2997200"/>
            <a:ext cx="1555750" cy="1536700"/>
          </a:xfrm>
          <a:prstGeom prst="line">
            <a:avLst/>
          </a:prstGeom>
          <a:ln w="25400">
            <a:solidFill>
              <a:srgbClr val="6D6F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4528820" y="1790700"/>
            <a:ext cx="1548130" cy="1577340"/>
          </a:xfrm>
          <a:prstGeom prst="line">
            <a:avLst/>
          </a:prstGeom>
          <a:ln w="25400">
            <a:solidFill>
              <a:srgbClr val="6D6F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6713220" y="876300"/>
            <a:ext cx="4239895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        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请单击这里添加关于这部分的结论、介绍、分析等信息。请单击这里添加关于这部分的结论、介绍、分析等信息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.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850380" y="3929380"/>
            <a:ext cx="4239895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        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请单击这里添加关于这部分的结论、介绍、分析等信息。请单击这里添加关于这部分的结论、介绍、分析等信息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.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89355" y="3929380"/>
            <a:ext cx="4239895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        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请单击这里添加关于这部分的结论、介绍、分析等信息。请单击这里添加关于这部分的结论、介绍、分析等信息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.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04595" y="876300"/>
            <a:ext cx="4239895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       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请单击这里添加关于这部分的结论、介绍、分析等信息。请单击这里添加关于这部分的结论、介绍、分析等信息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.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84" name=" 184"/>
          <p:cNvSpPr/>
          <p:nvPr/>
        </p:nvSpPr>
        <p:spPr>
          <a:xfrm>
            <a:off x="4391660" y="3307080"/>
            <a:ext cx="182880" cy="182880"/>
          </a:xfrm>
          <a:prstGeom prst="ellipse">
            <a:avLst/>
          </a:prstGeom>
          <a:solidFill>
            <a:srgbClr val="6D6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 184"/>
          <p:cNvSpPr/>
          <p:nvPr/>
        </p:nvSpPr>
        <p:spPr>
          <a:xfrm>
            <a:off x="5728335" y="1440180"/>
            <a:ext cx="182880" cy="182880"/>
          </a:xfrm>
          <a:prstGeom prst="ellipse">
            <a:avLst/>
          </a:prstGeom>
          <a:solidFill>
            <a:srgbClr val="6D6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 184"/>
          <p:cNvSpPr/>
          <p:nvPr/>
        </p:nvSpPr>
        <p:spPr>
          <a:xfrm>
            <a:off x="7602220" y="2829560"/>
            <a:ext cx="182880" cy="182880"/>
          </a:xfrm>
          <a:prstGeom prst="ellipse">
            <a:avLst/>
          </a:prstGeom>
          <a:solidFill>
            <a:srgbClr val="6D6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 184"/>
          <p:cNvSpPr/>
          <p:nvPr/>
        </p:nvSpPr>
        <p:spPr>
          <a:xfrm>
            <a:off x="6256020" y="4683760"/>
            <a:ext cx="182880" cy="182880"/>
          </a:xfrm>
          <a:prstGeom prst="ellipse">
            <a:avLst/>
          </a:prstGeom>
          <a:solidFill>
            <a:srgbClr val="6D6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/>
      <p:bldP spid="11" grpId="0"/>
      <p:bldP spid="12" grpId="0"/>
      <p:bldP spid="13" grpId="0"/>
      <p:bldP spid="184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-3630295" y="-567690"/>
            <a:ext cx="6638925" cy="7993380"/>
          </a:xfrm>
          <a:prstGeom prst="ellipse">
            <a:avLst/>
          </a:prstGeom>
          <a:blipFill rotWithShape="1">
            <a:blip r:embed="rId3"/>
            <a:tile tx="0" ty="0" sx="60000" sy="60000" flip="none" algn="ctr"/>
          </a:blipFill>
          <a:ln>
            <a:solidFill>
              <a:srgbClr val="90796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171190" y="2545715"/>
            <a:ext cx="1050290" cy="1432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400" b="1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charset="-122"/>
                <a:ea typeface="华文仿宋" panose="02010600040101010101" charset="-122"/>
              </a:rPr>
              <a:t>目录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527675" y="1372870"/>
            <a:ext cx="409638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90796C"/>
                </a:solidFill>
                <a:latin typeface="华文楷体" panose="02010600040101010101" charset="-122"/>
                <a:ea typeface="华文楷体" panose="02010600040101010101" charset="-122"/>
              </a:rPr>
              <a:t>01.</a:t>
            </a:r>
            <a:r>
              <a:rPr lang="zh-CN" altLang="en-US" sz="2800" dirty="0">
                <a:solidFill>
                  <a:srgbClr val="90796C"/>
                </a:solidFill>
                <a:latin typeface="华文楷体" panose="02010600040101010101" charset="-122"/>
                <a:ea typeface="华文楷体" panose="02010600040101010101" charset="-122"/>
              </a:rPr>
              <a:t>教学分析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27675" y="2459990"/>
            <a:ext cx="315214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90796C"/>
                </a:solidFill>
                <a:latin typeface="华文楷体" panose="02010600040101010101" charset="-122"/>
                <a:ea typeface="华文楷体" panose="02010600040101010101" charset="-122"/>
              </a:rPr>
              <a:t>02.</a:t>
            </a:r>
            <a:r>
              <a:rPr lang="zh-CN" altLang="en-US" sz="2800" dirty="0">
                <a:solidFill>
                  <a:srgbClr val="90796C"/>
                </a:solidFill>
                <a:latin typeface="华文楷体" panose="02010600040101010101" charset="-122"/>
                <a:ea typeface="华文楷体" panose="02010600040101010101" charset="-122"/>
              </a:rPr>
              <a:t>教学设计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27675" y="3547745"/>
            <a:ext cx="348170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90796C"/>
                </a:solidFill>
                <a:latin typeface="华文楷体" panose="02010600040101010101" charset="-122"/>
                <a:ea typeface="华文楷体" panose="02010600040101010101" charset="-122"/>
              </a:rPr>
              <a:t>03.</a:t>
            </a:r>
            <a:r>
              <a:rPr lang="zh-CN" altLang="en-US" sz="2800" dirty="0">
                <a:solidFill>
                  <a:srgbClr val="90796C"/>
                </a:solidFill>
                <a:latin typeface="华文楷体" panose="02010600040101010101" charset="-122"/>
                <a:ea typeface="华文楷体" panose="02010600040101010101" charset="-122"/>
              </a:rPr>
              <a:t>教学过程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27675" y="4629785"/>
            <a:ext cx="328676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90796C"/>
                </a:solidFill>
                <a:latin typeface="华文楷体" panose="02010600040101010101" charset="-122"/>
                <a:ea typeface="华文楷体" panose="02010600040101010101" charset="-122"/>
              </a:rPr>
              <a:t>04.</a:t>
            </a:r>
            <a:r>
              <a:rPr lang="zh-CN" altLang="en-US" sz="2800" dirty="0">
                <a:solidFill>
                  <a:srgbClr val="90796C"/>
                </a:solidFill>
                <a:latin typeface="华文楷体" panose="02010600040101010101" charset="-122"/>
                <a:ea typeface="华文楷体" panose="02010600040101010101" charset="-122"/>
              </a:rPr>
              <a:t>教学反思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503170" y="2487295"/>
            <a:ext cx="4096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教学反思</a:t>
            </a:r>
          </a:p>
        </p:txBody>
      </p:sp>
      <p:sp>
        <p:nvSpPr>
          <p:cNvPr id="6" name="等腰三角形 5"/>
          <p:cNvSpPr/>
          <p:nvPr/>
        </p:nvSpPr>
        <p:spPr>
          <a:xfrm flipH="1">
            <a:off x="623570" y="2148840"/>
            <a:ext cx="2001520" cy="1878330"/>
          </a:xfrm>
          <a:prstGeom prst="triangle">
            <a:avLst/>
          </a:prstGeom>
          <a:blipFill rotWithShape="1">
            <a:blip r:embed="rId3"/>
            <a:tile tx="-107950" ty="-1257300" sx="30000" sy="30000" flip="none" algn="tl"/>
          </a:blipFill>
          <a:ln>
            <a:solidFill>
              <a:srgbClr val="9079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564130" y="3188335"/>
            <a:ext cx="6092825" cy="725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请单击这里添加关于这部分的结论、介绍、分析等信息。请单击这里添加关于这部分的结论、介绍、分析等信息。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2655570" y="3139440"/>
            <a:ext cx="3166110" cy="3175"/>
          </a:xfrm>
          <a:prstGeom prst="line">
            <a:avLst/>
          </a:prstGeom>
          <a:ln>
            <a:solidFill>
              <a:srgbClr val="90796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燕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-19050"/>
            <a:ext cx="1332230" cy="831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732155" y="92710"/>
            <a:ext cx="327279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charset="-122"/>
                <a:ea typeface="华文仿宋" panose="02010600040101010101" charset="-122"/>
              </a:rPr>
              <a:t>教学反思</a:t>
            </a:r>
            <a:endParaRPr lang="zh-CN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80160" y="447040"/>
            <a:ext cx="2235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>
                <a:solidFill>
                  <a:srgbClr val="A18A79"/>
                </a:solidFill>
                <a:latin typeface="+mj-lt"/>
                <a:ea typeface="微软雅黑" panose="020B0503020204020204" charset="-122"/>
                <a:sym typeface="+mn-ea"/>
              </a:rPr>
              <a:t>enter the relevant text</a:t>
            </a:r>
          </a:p>
        </p:txBody>
      </p:sp>
      <p:pic>
        <p:nvPicPr>
          <p:cNvPr id="5" name="图片 4" descr="花花燕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590530" y="4551680"/>
            <a:ext cx="1617980" cy="2303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燕尾形 2"/>
          <p:cNvSpPr/>
          <p:nvPr/>
        </p:nvSpPr>
        <p:spPr>
          <a:xfrm>
            <a:off x="4043045" y="2968625"/>
            <a:ext cx="1704975" cy="817245"/>
          </a:xfrm>
          <a:prstGeom prst="chevron">
            <a:avLst/>
          </a:prstGeom>
          <a:blipFill rotWithShape="1">
            <a:blip r:embed="rId5"/>
            <a:tile tx="0" ty="0" sx="100000" sy="100000" flip="none" algn="t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燕尾形 3"/>
          <p:cNvSpPr/>
          <p:nvPr/>
        </p:nvSpPr>
        <p:spPr>
          <a:xfrm>
            <a:off x="5427980" y="2953385"/>
            <a:ext cx="1731010" cy="831215"/>
          </a:xfrm>
          <a:prstGeom prst="chevron">
            <a:avLst/>
          </a:prstGeom>
          <a:blipFill rotWithShape="1">
            <a:blip r:embed="rId5"/>
            <a:tile tx="0" ty="0" sx="100000" sy="100000" flip="none" algn="tr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燕尾形 1"/>
          <p:cNvSpPr/>
          <p:nvPr/>
        </p:nvSpPr>
        <p:spPr>
          <a:xfrm>
            <a:off x="6850380" y="2958465"/>
            <a:ext cx="1731010" cy="831215"/>
          </a:xfrm>
          <a:prstGeom prst="chevron">
            <a:avLst/>
          </a:prstGeom>
          <a:blipFill rotWithShape="1">
            <a:blip r:embed="rId5"/>
            <a:tile tx="0" ty="0" sx="100000" sy="100000" flip="none" algn="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燕尾形 7"/>
          <p:cNvSpPr/>
          <p:nvPr/>
        </p:nvSpPr>
        <p:spPr>
          <a:xfrm>
            <a:off x="8257540" y="2948305"/>
            <a:ext cx="1731010" cy="831215"/>
          </a:xfrm>
          <a:prstGeom prst="chevron">
            <a:avLst/>
          </a:prstGeom>
          <a:blipFill rotWithShape="1">
            <a:blip r:embed="rId5"/>
            <a:tile tx="0" ty="0" sx="100000" sy="100000" flip="none" algn="r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五边形 9"/>
          <p:cNvSpPr/>
          <p:nvPr/>
        </p:nvSpPr>
        <p:spPr>
          <a:xfrm>
            <a:off x="2527935" y="2968625"/>
            <a:ext cx="1822450" cy="831215"/>
          </a:xfrm>
          <a:prstGeom prst="homePlate">
            <a:avLst/>
          </a:prstGeom>
          <a:blipFill rotWithShape="1">
            <a:blip r:embed="rId5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849995" y="4078605"/>
            <a:ext cx="201930" cy="200660"/>
          </a:xfrm>
          <a:prstGeom prst="ellipse">
            <a:avLst/>
          </a:prstGeom>
          <a:blipFill rotWithShape="1">
            <a:blip r:embed="rId5"/>
            <a:tile tx="0" ty="0" sx="100000" sy="100000" flip="none" algn="b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 flipH="1" flipV="1">
            <a:off x="8944610" y="3794760"/>
            <a:ext cx="5715" cy="283845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5974715" y="4078605"/>
            <a:ext cx="201930" cy="200660"/>
          </a:xfrm>
          <a:prstGeom prst="ellipse">
            <a:avLst/>
          </a:prstGeom>
          <a:blipFill rotWithShape="1">
            <a:blip r:embed="rId5"/>
            <a:tile tx="0" ty="0" sx="100000" sy="100000" flip="none" algn="b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 flipH="1" flipV="1">
            <a:off x="6069330" y="3794760"/>
            <a:ext cx="5715" cy="283845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3053715" y="4073525"/>
            <a:ext cx="201930" cy="200660"/>
          </a:xfrm>
          <a:prstGeom prst="ellipse">
            <a:avLst/>
          </a:prstGeom>
          <a:blipFill rotWithShape="1">
            <a:blip r:embed="rId5"/>
            <a:tile tx="0" ty="0" sx="100000" sy="100000" flip="none" algn="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 flipH="1" flipV="1">
            <a:off x="3148330" y="3789680"/>
            <a:ext cx="5715" cy="283845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 flipV="1">
            <a:off x="7351395" y="2489835"/>
            <a:ext cx="201930" cy="194310"/>
          </a:xfrm>
          <a:prstGeom prst="ellipse">
            <a:avLst/>
          </a:prstGeom>
          <a:blipFill rotWithShape="1">
            <a:blip r:embed="rId5"/>
            <a:tile tx="0" ty="0" sx="100000" sy="100000" flip="none" algn="br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7446010" y="2684145"/>
            <a:ext cx="5715" cy="274320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>
          <a:xfrm flipV="1">
            <a:off x="4506595" y="2494915"/>
            <a:ext cx="201930" cy="194310"/>
          </a:xfrm>
          <a:prstGeom prst="ellipse">
            <a:avLst/>
          </a:prstGeom>
          <a:blipFill rotWithShape="1">
            <a:blip r:embed="rId5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4601210" y="2689225"/>
            <a:ext cx="5715" cy="274320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401060" y="1257300"/>
            <a:ext cx="2851785" cy="1050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请单击这里添加关于这部分的信息。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871980" y="4340225"/>
            <a:ext cx="2851785" cy="1050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请单击这里添加关于这部分的信息。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752975" y="4340225"/>
            <a:ext cx="2851785" cy="1050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请单击这里添加关于这部分的信息。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159500" y="1257300"/>
            <a:ext cx="2851785" cy="1050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请单击这里添加关于这部分的信息。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726680" y="4340225"/>
            <a:ext cx="2851785" cy="1050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请单击这里添加关于这部分的信息。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629535" y="2590800"/>
            <a:ext cx="1198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zh-CN" sz="20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065905" y="3737610"/>
            <a:ext cx="1198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zh-CN" sz="20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472430" y="2580005"/>
            <a:ext cx="1198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zh-CN" sz="20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940550" y="3733800"/>
            <a:ext cx="1198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zh-CN" sz="20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318500" y="2580005"/>
            <a:ext cx="1198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zh-CN" sz="20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  <p:bldP spid="8" grpId="0" animBg="1"/>
      <p:bldP spid="10" grpId="0" animBg="1"/>
      <p:bldP spid="12" grpId="0" animBg="1"/>
      <p:bldP spid="18" grpId="0" animBg="1"/>
      <p:bldP spid="21" grpId="0" animBg="1"/>
      <p:bldP spid="24" grpId="0" animBg="1"/>
      <p:bldP spid="27" grpId="0" animBg="1"/>
      <p:bldP spid="14" grpId="0"/>
      <p:bldP spid="17" grpId="0"/>
      <p:bldP spid="23" grpId="0"/>
      <p:bldP spid="26" grpId="0"/>
      <p:bldP spid="28" grpId="0"/>
      <p:bldP spid="30" grpId="0"/>
      <p:bldP spid="31" grpId="0"/>
      <p:bldP spid="32" grpId="0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燕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-19050"/>
            <a:ext cx="1332230" cy="831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732155" y="92710"/>
            <a:ext cx="327279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charset="-122"/>
                <a:ea typeface="华文仿宋" panose="02010600040101010101" charset="-122"/>
              </a:rPr>
              <a:t>教学反思</a:t>
            </a:r>
            <a:endParaRPr lang="zh-CN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80160" y="447040"/>
            <a:ext cx="2235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>
                <a:solidFill>
                  <a:srgbClr val="A18A79"/>
                </a:solidFill>
                <a:latin typeface="+mj-lt"/>
                <a:ea typeface="微软雅黑" panose="020B0503020204020204" charset="-122"/>
                <a:sym typeface="+mn-ea"/>
              </a:rPr>
              <a:t>enter the relevant text</a:t>
            </a:r>
          </a:p>
        </p:txBody>
      </p:sp>
      <p:pic>
        <p:nvPicPr>
          <p:cNvPr id="5" name="图片 4" descr="花花燕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590530" y="4551680"/>
            <a:ext cx="1617980" cy="2303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 useBgFill="1">
        <p:nvSpPr>
          <p:cNvPr id="19" name="等腰三角形 18"/>
          <p:cNvSpPr/>
          <p:nvPr/>
        </p:nvSpPr>
        <p:spPr>
          <a:xfrm>
            <a:off x="5175250" y="2181225"/>
            <a:ext cx="1840865" cy="1623695"/>
          </a:xfrm>
          <a:prstGeom prst="triangle">
            <a:avLst/>
          </a:prstGeom>
          <a:ln>
            <a:solidFill>
              <a:srgbClr val="6D6F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等腰三角形 19"/>
          <p:cNvSpPr/>
          <p:nvPr/>
        </p:nvSpPr>
        <p:spPr>
          <a:xfrm flipV="1">
            <a:off x="5179060" y="2737485"/>
            <a:ext cx="1840865" cy="1623695"/>
          </a:xfrm>
          <a:prstGeom prst="triangle">
            <a:avLst/>
          </a:prstGeom>
          <a:blipFill rotWithShape="1"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>
            <a:stCxn id="19" idx="2"/>
            <a:endCxn id="19" idx="4"/>
          </p:cNvCxnSpPr>
          <p:nvPr/>
        </p:nvCxnSpPr>
        <p:spPr>
          <a:xfrm>
            <a:off x="5175250" y="3804920"/>
            <a:ext cx="1840865" cy="0"/>
          </a:xfrm>
          <a:prstGeom prst="line">
            <a:avLst/>
          </a:prstGeom>
          <a:ln w="6350">
            <a:solidFill>
              <a:srgbClr val="6D6F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等腰三角形 28"/>
          <p:cNvSpPr/>
          <p:nvPr/>
        </p:nvSpPr>
        <p:spPr>
          <a:xfrm>
            <a:off x="9434195" y="1746250"/>
            <a:ext cx="393065" cy="300990"/>
          </a:xfrm>
          <a:prstGeom prst="triangle">
            <a:avLst/>
          </a:prstGeom>
          <a:solidFill>
            <a:srgbClr val="6D6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9484360" y="1718945"/>
            <a:ext cx="2736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1" name="等腰三角形 30"/>
          <p:cNvSpPr/>
          <p:nvPr/>
        </p:nvSpPr>
        <p:spPr>
          <a:xfrm>
            <a:off x="9434830" y="3535045"/>
            <a:ext cx="393065" cy="300990"/>
          </a:xfrm>
          <a:prstGeom prst="triangle">
            <a:avLst/>
          </a:prstGeom>
          <a:solidFill>
            <a:srgbClr val="6D6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9484995" y="3507740"/>
            <a:ext cx="2736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3" name="等腰三角形 32"/>
          <p:cNvSpPr/>
          <p:nvPr/>
        </p:nvSpPr>
        <p:spPr>
          <a:xfrm>
            <a:off x="5902960" y="4570095"/>
            <a:ext cx="393065" cy="300990"/>
          </a:xfrm>
          <a:prstGeom prst="triangle">
            <a:avLst/>
          </a:prstGeom>
          <a:solidFill>
            <a:srgbClr val="6D6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923915" y="4557395"/>
            <a:ext cx="2736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5" name="等腰三角形 34"/>
          <p:cNvSpPr/>
          <p:nvPr/>
        </p:nvSpPr>
        <p:spPr>
          <a:xfrm>
            <a:off x="2268855" y="3561715"/>
            <a:ext cx="393065" cy="300990"/>
          </a:xfrm>
          <a:prstGeom prst="triangle">
            <a:avLst/>
          </a:prstGeom>
          <a:solidFill>
            <a:srgbClr val="6D6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2319020" y="3534410"/>
            <a:ext cx="2736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7" name="等腰三角形 36"/>
          <p:cNvSpPr/>
          <p:nvPr/>
        </p:nvSpPr>
        <p:spPr>
          <a:xfrm>
            <a:off x="2307590" y="1737360"/>
            <a:ext cx="393065" cy="300990"/>
          </a:xfrm>
          <a:prstGeom prst="triangle">
            <a:avLst/>
          </a:prstGeom>
          <a:solidFill>
            <a:srgbClr val="6D6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2342515" y="1710055"/>
            <a:ext cx="2736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</a:rPr>
              <a:t>6</a:t>
            </a:r>
          </a:p>
        </p:txBody>
      </p:sp>
      <p:sp useBgFill="1">
        <p:nvSpPr>
          <p:cNvPr id="39" name="鸽子"/>
          <p:cNvSpPr/>
          <p:nvPr/>
        </p:nvSpPr>
        <p:spPr bwMode="auto">
          <a:xfrm>
            <a:off x="5720715" y="2891155"/>
            <a:ext cx="680085" cy="741045"/>
          </a:xfrm>
          <a:custGeom>
            <a:avLst/>
            <a:gdLst/>
            <a:ahLst/>
            <a:cxnLst/>
            <a:rect l="0" t="0" r="r" b="b"/>
            <a:pathLst>
              <a:path w="1738313" h="2346325">
                <a:moveTo>
                  <a:pt x="1526285" y="492679"/>
                </a:moveTo>
                <a:lnTo>
                  <a:pt x="1523108" y="492943"/>
                </a:lnTo>
                <a:lnTo>
                  <a:pt x="1519932" y="492943"/>
                </a:lnTo>
                <a:lnTo>
                  <a:pt x="1515432" y="494002"/>
                </a:lnTo>
                <a:lnTo>
                  <a:pt x="1513314" y="494267"/>
                </a:lnTo>
                <a:lnTo>
                  <a:pt x="1512520" y="497972"/>
                </a:lnTo>
                <a:lnTo>
                  <a:pt x="1511991" y="501412"/>
                </a:lnTo>
                <a:lnTo>
                  <a:pt x="1511461" y="504588"/>
                </a:lnTo>
                <a:lnTo>
                  <a:pt x="1511461" y="507499"/>
                </a:lnTo>
                <a:lnTo>
                  <a:pt x="1511991" y="510146"/>
                </a:lnTo>
                <a:lnTo>
                  <a:pt x="1512256" y="512792"/>
                </a:lnTo>
                <a:lnTo>
                  <a:pt x="1512785" y="514645"/>
                </a:lnTo>
                <a:lnTo>
                  <a:pt x="1513579" y="516498"/>
                </a:lnTo>
                <a:lnTo>
                  <a:pt x="1514373" y="518086"/>
                </a:lnTo>
                <a:lnTo>
                  <a:pt x="1515697" y="519674"/>
                </a:lnTo>
                <a:lnTo>
                  <a:pt x="1516756" y="520732"/>
                </a:lnTo>
                <a:lnTo>
                  <a:pt x="1518344" y="522055"/>
                </a:lnTo>
                <a:lnTo>
                  <a:pt x="1519402" y="522849"/>
                </a:lnTo>
                <a:lnTo>
                  <a:pt x="1520991" y="523379"/>
                </a:lnTo>
                <a:lnTo>
                  <a:pt x="1524167" y="524173"/>
                </a:lnTo>
                <a:lnTo>
                  <a:pt x="1527608" y="524967"/>
                </a:lnTo>
                <a:lnTo>
                  <a:pt x="1531050" y="524967"/>
                </a:lnTo>
                <a:lnTo>
                  <a:pt x="1533961" y="524437"/>
                </a:lnTo>
                <a:lnTo>
                  <a:pt x="1536608" y="524173"/>
                </a:lnTo>
                <a:lnTo>
                  <a:pt x="1541373" y="523114"/>
                </a:lnTo>
                <a:lnTo>
                  <a:pt x="1542961" y="522849"/>
                </a:lnTo>
                <a:lnTo>
                  <a:pt x="1544020" y="519144"/>
                </a:lnTo>
                <a:lnTo>
                  <a:pt x="1544814" y="515968"/>
                </a:lnTo>
                <a:lnTo>
                  <a:pt x="1545344" y="513057"/>
                </a:lnTo>
                <a:lnTo>
                  <a:pt x="1545608" y="510146"/>
                </a:lnTo>
                <a:lnTo>
                  <a:pt x="1545608" y="507764"/>
                </a:lnTo>
                <a:lnTo>
                  <a:pt x="1545344" y="505382"/>
                </a:lnTo>
                <a:lnTo>
                  <a:pt x="1544814" y="503530"/>
                </a:lnTo>
                <a:lnTo>
                  <a:pt x="1544020" y="501677"/>
                </a:lnTo>
                <a:lnTo>
                  <a:pt x="1542961" y="500354"/>
                </a:lnTo>
                <a:lnTo>
                  <a:pt x="1542167" y="498766"/>
                </a:lnTo>
                <a:lnTo>
                  <a:pt x="1541108" y="497442"/>
                </a:lnTo>
                <a:lnTo>
                  <a:pt x="1539520" y="496384"/>
                </a:lnTo>
                <a:lnTo>
                  <a:pt x="1538197" y="495590"/>
                </a:lnTo>
                <a:lnTo>
                  <a:pt x="1536608" y="494796"/>
                </a:lnTo>
                <a:lnTo>
                  <a:pt x="1533167" y="493737"/>
                </a:lnTo>
                <a:lnTo>
                  <a:pt x="1529726" y="492943"/>
                </a:lnTo>
                <a:lnTo>
                  <a:pt x="1526285" y="492679"/>
                </a:lnTo>
                <a:close/>
                <a:moveTo>
                  <a:pt x="1493991" y="403225"/>
                </a:moveTo>
                <a:lnTo>
                  <a:pt x="1497962" y="403225"/>
                </a:lnTo>
                <a:lnTo>
                  <a:pt x="1503256" y="403490"/>
                </a:lnTo>
                <a:lnTo>
                  <a:pt x="1509608" y="404019"/>
                </a:lnTo>
                <a:lnTo>
                  <a:pt x="1517020" y="405078"/>
                </a:lnTo>
                <a:lnTo>
                  <a:pt x="1525491" y="407195"/>
                </a:lnTo>
                <a:lnTo>
                  <a:pt x="1529726" y="408254"/>
                </a:lnTo>
                <a:lnTo>
                  <a:pt x="1534491" y="409842"/>
                </a:lnTo>
                <a:lnTo>
                  <a:pt x="1538991" y="411429"/>
                </a:lnTo>
                <a:lnTo>
                  <a:pt x="1544020" y="413547"/>
                </a:lnTo>
                <a:lnTo>
                  <a:pt x="1548785" y="415929"/>
                </a:lnTo>
                <a:lnTo>
                  <a:pt x="1554079" y="418575"/>
                </a:lnTo>
                <a:lnTo>
                  <a:pt x="1559108" y="421222"/>
                </a:lnTo>
                <a:lnTo>
                  <a:pt x="1564138" y="424398"/>
                </a:lnTo>
                <a:lnTo>
                  <a:pt x="1569432" y="428103"/>
                </a:lnTo>
                <a:lnTo>
                  <a:pt x="1574726" y="432073"/>
                </a:lnTo>
                <a:lnTo>
                  <a:pt x="1579755" y="436307"/>
                </a:lnTo>
                <a:lnTo>
                  <a:pt x="1585049" y="441336"/>
                </a:lnTo>
                <a:lnTo>
                  <a:pt x="1590343" y="446364"/>
                </a:lnTo>
                <a:lnTo>
                  <a:pt x="1595373" y="451922"/>
                </a:lnTo>
                <a:lnTo>
                  <a:pt x="1600402" y="458009"/>
                </a:lnTo>
                <a:lnTo>
                  <a:pt x="1605167" y="464625"/>
                </a:lnTo>
                <a:lnTo>
                  <a:pt x="1610196" y="472036"/>
                </a:lnTo>
                <a:lnTo>
                  <a:pt x="1614696" y="479446"/>
                </a:lnTo>
                <a:lnTo>
                  <a:pt x="1628725" y="479711"/>
                </a:lnTo>
                <a:lnTo>
                  <a:pt x="1643814" y="479975"/>
                </a:lnTo>
                <a:lnTo>
                  <a:pt x="1662343" y="480505"/>
                </a:lnTo>
                <a:lnTo>
                  <a:pt x="1682460" y="481828"/>
                </a:lnTo>
                <a:lnTo>
                  <a:pt x="1703107" y="483151"/>
                </a:lnTo>
                <a:lnTo>
                  <a:pt x="1712637" y="484474"/>
                </a:lnTo>
                <a:lnTo>
                  <a:pt x="1722166" y="485533"/>
                </a:lnTo>
                <a:lnTo>
                  <a:pt x="1730372" y="486856"/>
                </a:lnTo>
                <a:lnTo>
                  <a:pt x="1738313" y="488444"/>
                </a:lnTo>
                <a:lnTo>
                  <a:pt x="1735401" y="489503"/>
                </a:lnTo>
                <a:lnTo>
                  <a:pt x="1727460" y="492943"/>
                </a:lnTo>
                <a:lnTo>
                  <a:pt x="1722166" y="495590"/>
                </a:lnTo>
                <a:lnTo>
                  <a:pt x="1715284" y="499030"/>
                </a:lnTo>
                <a:lnTo>
                  <a:pt x="1708137" y="503265"/>
                </a:lnTo>
                <a:lnTo>
                  <a:pt x="1700196" y="507764"/>
                </a:lnTo>
                <a:lnTo>
                  <a:pt x="1691196" y="513322"/>
                </a:lnTo>
                <a:lnTo>
                  <a:pt x="1681931" y="519409"/>
                </a:lnTo>
                <a:lnTo>
                  <a:pt x="1672137" y="526290"/>
                </a:lnTo>
                <a:lnTo>
                  <a:pt x="1661814" y="533965"/>
                </a:lnTo>
                <a:lnTo>
                  <a:pt x="1651490" y="542699"/>
                </a:lnTo>
                <a:lnTo>
                  <a:pt x="1640902" y="551961"/>
                </a:lnTo>
                <a:lnTo>
                  <a:pt x="1630049" y="562018"/>
                </a:lnTo>
                <a:lnTo>
                  <a:pt x="1619726" y="573399"/>
                </a:lnTo>
                <a:lnTo>
                  <a:pt x="1614431" y="579221"/>
                </a:lnTo>
                <a:lnTo>
                  <a:pt x="1609402" y="585308"/>
                </a:lnTo>
                <a:lnTo>
                  <a:pt x="1604108" y="591660"/>
                </a:lnTo>
                <a:lnTo>
                  <a:pt x="1598814" y="598276"/>
                </a:lnTo>
                <a:lnTo>
                  <a:pt x="1594049" y="604893"/>
                </a:lnTo>
                <a:lnTo>
                  <a:pt x="1589020" y="612038"/>
                </a:lnTo>
                <a:lnTo>
                  <a:pt x="1584520" y="619449"/>
                </a:lnTo>
                <a:lnTo>
                  <a:pt x="1579755" y="626859"/>
                </a:lnTo>
                <a:lnTo>
                  <a:pt x="1575255" y="634799"/>
                </a:lnTo>
                <a:lnTo>
                  <a:pt x="1570755" y="642738"/>
                </a:lnTo>
                <a:lnTo>
                  <a:pt x="1566520" y="650943"/>
                </a:lnTo>
                <a:lnTo>
                  <a:pt x="1562549" y="659676"/>
                </a:lnTo>
                <a:lnTo>
                  <a:pt x="1558579" y="668145"/>
                </a:lnTo>
                <a:lnTo>
                  <a:pt x="1554873" y="677143"/>
                </a:lnTo>
                <a:lnTo>
                  <a:pt x="1551696" y="686671"/>
                </a:lnTo>
                <a:lnTo>
                  <a:pt x="1548255" y="696199"/>
                </a:lnTo>
                <a:lnTo>
                  <a:pt x="1545344" y="705991"/>
                </a:lnTo>
                <a:lnTo>
                  <a:pt x="1542696" y="716312"/>
                </a:lnTo>
                <a:lnTo>
                  <a:pt x="1540314" y="726634"/>
                </a:lnTo>
                <a:lnTo>
                  <a:pt x="1538197" y="736956"/>
                </a:lnTo>
                <a:lnTo>
                  <a:pt x="1536079" y="748071"/>
                </a:lnTo>
                <a:lnTo>
                  <a:pt x="1534491" y="759187"/>
                </a:lnTo>
                <a:lnTo>
                  <a:pt x="1533167" y="770832"/>
                </a:lnTo>
                <a:lnTo>
                  <a:pt x="1532373" y="782741"/>
                </a:lnTo>
                <a:lnTo>
                  <a:pt x="1531579" y="794650"/>
                </a:lnTo>
                <a:lnTo>
                  <a:pt x="1531314" y="807089"/>
                </a:lnTo>
                <a:lnTo>
                  <a:pt x="1531579" y="819793"/>
                </a:lnTo>
                <a:lnTo>
                  <a:pt x="1531844" y="832761"/>
                </a:lnTo>
                <a:lnTo>
                  <a:pt x="1532638" y="845729"/>
                </a:lnTo>
                <a:lnTo>
                  <a:pt x="1533961" y="859226"/>
                </a:lnTo>
                <a:lnTo>
                  <a:pt x="1535550" y="873253"/>
                </a:lnTo>
                <a:lnTo>
                  <a:pt x="1537667" y="887280"/>
                </a:lnTo>
                <a:lnTo>
                  <a:pt x="1538461" y="892308"/>
                </a:lnTo>
                <a:lnTo>
                  <a:pt x="1540314" y="906864"/>
                </a:lnTo>
                <a:lnTo>
                  <a:pt x="1541373" y="917186"/>
                </a:lnTo>
                <a:lnTo>
                  <a:pt x="1542167" y="929360"/>
                </a:lnTo>
                <a:lnTo>
                  <a:pt x="1542961" y="943387"/>
                </a:lnTo>
                <a:lnTo>
                  <a:pt x="1543755" y="959266"/>
                </a:lnTo>
                <a:lnTo>
                  <a:pt x="1543755" y="976998"/>
                </a:lnTo>
                <a:lnTo>
                  <a:pt x="1542961" y="996053"/>
                </a:lnTo>
                <a:lnTo>
                  <a:pt x="1542167" y="1016432"/>
                </a:lnTo>
                <a:lnTo>
                  <a:pt x="1541373" y="1027018"/>
                </a:lnTo>
                <a:lnTo>
                  <a:pt x="1540314" y="1038133"/>
                </a:lnTo>
                <a:lnTo>
                  <a:pt x="1538991" y="1049249"/>
                </a:lnTo>
                <a:lnTo>
                  <a:pt x="1537667" y="1060894"/>
                </a:lnTo>
                <a:lnTo>
                  <a:pt x="1535814" y="1072803"/>
                </a:lnTo>
                <a:lnTo>
                  <a:pt x="1533961" y="1084713"/>
                </a:lnTo>
                <a:lnTo>
                  <a:pt x="1531844" y="1097152"/>
                </a:lnTo>
                <a:lnTo>
                  <a:pt x="1529197" y="1109590"/>
                </a:lnTo>
                <a:lnTo>
                  <a:pt x="1526285" y="1122294"/>
                </a:lnTo>
                <a:lnTo>
                  <a:pt x="1523373" y="1135527"/>
                </a:lnTo>
                <a:lnTo>
                  <a:pt x="1519932" y="1148495"/>
                </a:lnTo>
                <a:lnTo>
                  <a:pt x="1516226" y="1161728"/>
                </a:lnTo>
                <a:lnTo>
                  <a:pt x="1511991" y="1174960"/>
                </a:lnTo>
                <a:lnTo>
                  <a:pt x="1507491" y="1188722"/>
                </a:lnTo>
                <a:lnTo>
                  <a:pt x="1502726" y="1202220"/>
                </a:lnTo>
                <a:lnTo>
                  <a:pt x="1497432" y="1215717"/>
                </a:lnTo>
                <a:lnTo>
                  <a:pt x="1491609" y="1229744"/>
                </a:lnTo>
                <a:lnTo>
                  <a:pt x="1485520" y="1243506"/>
                </a:lnTo>
                <a:lnTo>
                  <a:pt x="1479168" y="1257797"/>
                </a:lnTo>
                <a:lnTo>
                  <a:pt x="1472020" y="1271560"/>
                </a:lnTo>
                <a:lnTo>
                  <a:pt x="1464609" y="1285586"/>
                </a:lnTo>
                <a:lnTo>
                  <a:pt x="1456668" y="1299613"/>
                </a:lnTo>
                <a:lnTo>
                  <a:pt x="1448197" y="1313640"/>
                </a:lnTo>
                <a:lnTo>
                  <a:pt x="1439197" y="1327666"/>
                </a:lnTo>
                <a:lnTo>
                  <a:pt x="1429668" y="1341693"/>
                </a:lnTo>
                <a:lnTo>
                  <a:pt x="1419874" y="1355455"/>
                </a:lnTo>
                <a:lnTo>
                  <a:pt x="1409550" y="1369217"/>
                </a:lnTo>
                <a:lnTo>
                  <a:pt x="1398168" y="1383244"/>
                </a:lnTo>
                <a:lnTo>
                  <a:pt x="1386786" y="1397006"/>
                </a:lnTo>
                <a:lnTo>
                  <a:pt x="1374345" y="1410768"/>
                </a:lnTo>
                <a:lnTo>
                  <a:pt x="1361639" y="1424001"/>
                </a:lnTo>
                <a:lnTo>
                  <a:pt x="1347874" y="1437234"/>
                </a:lnTo>
                <a:lnTo>
                  <a:pt x="1334110" y="1450467"/>
                </a:lnTo>
                <a:lnTo>
                  <a:pt x="1319286" y="1463435"/>
                </a:lnTo>
                <a:lnTo>
                  <a:pt x="1303669" y="1476668"/>
                </a:lnTo>
                <a:lnTo>
                  <a:pt x="1287786" y="1489371"/>
                </a:lnTo>
                <a:lnTo>
                  <a:pt x="1271110" y="1501810"/>
                </a:lnTo>
                <a:lnTo>
                  <a:pt x="1253375" y="1513984"/>
                </a:lnTo>
                <a:lnTo>
                  <a:pt x="1235110" y="1525893"/>
                </a:lnTo>
                <a:lnTo>
                  <a:pt x="1216316" y="1537538"/>
                </a:lnTo>
                <a:lnTo>
                  <a:pt x="1196728" y="1549183"/>
                </a:lnTo>
                <a:lnTo>
                  <a:pt x="1176081" y="1560299"/>
                </a:lnTo>
                <a:lnTo>
                  <a:pt x="1172905" y="1561887"/>
                </a:lnTo>
                <a:lnTo>
                  <a:pt x="1168934" y="1563474"/>
                </a:lnTo>
                <a:lnTo>
                  <a:pt x="1163905" y="1566386"/>
                </a:lnTo>
                <a:lnTo>
                  <a:pt x="1158081" y="1570620"/>
                </a:lnTo>
                <a:lnTo>
                  <a:pt x="1154905" y="1573267"/>
                </a:lnTo>
                <a:lnTo>
                  <a:pt x="1151199" y="1575913"/>
                </a:lnTo>
                <a:lnTo>
                  <a:pt x="1147758" y="1579089"/>
                </a:lnTo>
                <a:lnTo>
                  <a:pt x="1144052" y="1582794"/>
                </a:lnTo>
                <a:lnTo>
                  <a:pt x="1140346" y="1586764"/>
                </a:lnTo>
                <a:lnTo>
                  <a:pt x="1136640" y="1590999"/>
                </a:lnTo>
                <a:lnTo>
                  <a:pt x="1132934" y="1595762"/>
                </a:lnTo>
                <a:lnTo>
                  <a:pt x="1128964" y="1601056"/>
                </a:lnTo>
                <a:lnTo>
                  <a:pt x="1125258" y="1606613"/>
                </a:lnTo>
                <a:lnTo>
                  <a:pt x="1121552" y="1612965"/>
                </a:lnTo>
                <a:lnTo>
                  <a:pt x="1117846" y="1619581"/>
                </a:lnTo>
                <a:lnTo>
                  <a:pt x="1114405" y="1626992"/>
                </a:lnTo>
                <a:lnTo>
                  <a:pt x="1110964" y="1634667"/>
                </a:lnTo>
                <a:lnTo>
                  <a:pt x="1107523" y="1643136"/>
                </a:lnTo>
                <a:lnTo>
                  <a:pt x="1104346" y="1651869"/>
                </a:lnTo>
                <a:lnTo>
                  <a:pt x="1101964" y="1661397"/>
                </a:lnTo>
                <a:lnTo>
                  <a:pt x="1099317" y="1671454"/>
                </a:lnTo>
                <a:lnTo>
                  <a:pt x="1096934" y="1682040"/>
                </a:lnTo>
                <a:lnTo>
                  <a:pt x="1094817" y="1693420"/>
                </a:lnTo>
                <a:lnTo>
                  <a:pt x="1093229" y="1705330"/>
                </a:lnTo>
                <a:lnTo>
                  <a:pt x="1091640" y="1718033"/>
                </a:lnTo>
                <a:lnTo>
                  <a:pt x="1090846" y="1731266"/>
                </a:lnTo>
                <a:lnTo>
                  <a:pt x="1089788" y="1741588"/>
                </a:lnTo>
                <a:lnTo>
                  <a:pt x="1087935" y="1754291"/>
                </a:lnTo>
                <a:lnTo>
                  <a:pt x="1085288" y="1771758"/>
                </a:lnTo>
                <a:lnTo>
                  <a:pt x="1081846" y="1793725"/>
                </a:lnTo>
                <a:lnTo>
                  <a:pt x="1077346" y="1819926"/>
                </a:lnTo>
                <a:lnTo>
                  <a:pt x="1071523" y="1850361"/>
                </a:lnTo>
                <a:lnTo>
                  <a:pt x="1064641" y="1884502"/>
                </a:lnTo>
                <a:lnTo>
                  <a:pt x="1055905" y="1922347"/>
                </a:lnTo>
                <a:lnTo>
                  <a:pt x="1051405" y="1942990"/>
                </a:lnTo>
                <a:lnTo>
                  <a:pt x="1045847" y="1963898"/>
                </a:lnTo>
                <a:lnTo>
                  <a:pt x="1040288" y="1985865"/>
                </a:lnTo>
                <a:lnTo>
                  <a:pt x="1034200" y="2008890"/>
                </a:lnTo>
                <a:lnTo>
                  <a:pt x="1027582" y="2032444"/>
                </a:lnTo>
                <a:lnTo>
                  <a:pt x="1020700" y="2056792"/>
                </a:lnTo>
                <a:lnTo>
                  <a:pt x="1013023" y="2081934"/>
                </a:lnTo>
                <a:lnTo>
                  <a:pt x="1005347" y="2107606"/>
                </a:lnTo>
                <a:lnTo>
                  <a:pt x="996612" y="2134336"/>
                </a:lnTo>
                <a:lnTo>
                  <a:pt x="987612" y="2161331"/>
                </a:lnTo>
                <a:lnTo>
                  <a:pt x="978082" y="2189120"/>
                </a:lnTo>
                <a:lnTo>
                  <a:pt x="968024" y="2217438"/>
                </a:lnTo>
                <a:lnTo>
                  <a:pt x="957700" y="2246550"/>
                </a:lnTo>
                <a:lnTo>
                  <a:pt x="946318" y="2275927"/>
                </a:lnTo>
                <a:lnTo>
                  <a:pt x="943935" y="2282279"/>
                </a:lnTo>
                <a:lnTo>
                  <a:pt x="941024" y="2289160"/>
                </a:lnTo>
                <a:lnTo>
                  <a:pt x="937318" y="2297629"/>
                </a:lnTo>
                <a:lnTo>
                  <a:pt x="934936" y="2302657"/>
                </a:lnTo>
                <a:lnTo>
                  <a:pt x="932553" y="2307156"/>
                </a:lnTo>
                <a:lnTo>
                  <a:pt x="929641" y="2312185"/>
                </a:lnTo>
                <a:lnTo>
                  <a:pt x="926730" y="2316948"/>
                </a:lnTo>
                <a:lnTo>
                  <a:pt x="923288" y="2321712"/>
                </a:lnTo>
                <a:lnTo>
                  <a:pt x="919318" y="2326211"/>
                </a:lnTo>
                <a:lnTo>
                  <a:pt x="915612" y="2330711"/>
                </a:lnTo>
                <a:lnTo>
                  <a:pt x="911642" y="2334680"/>
                </a:lnTo>
                <a:lnTo>
                  <a:pt x="907406" y="2338121"/>
                </a:lnTo>
                <a:lnTo>
                  <a:pt x="902642" y="2341032"/>
                </a:lnTo>
                <a:lnTo>
                  <a:pt x="899995" y="2342355"/>
                </a:lnTo>
                <a:lnTo>
                  <a:pt x="897612" y="2343679"/>
                </a:lnTo>
                <a:lnTo>
                  <a:pt x="895230" y="2344473"/>
                </a:lnTo>
                <a:lnTo>
                  <a:pt x="892583" y="2345002"/>
                </a:lnTo>
                <a:lnTo>
                  <a:pt x="889936" y="2345531"/>
                </a:lnTo>
                <a:lnTo>
                  <a:pt x="887289" y="2346325"/>
                </a:lnTo>
                <a:lnTo>
                  <a:pt x="884377" y="2346325"/>
                </a:lnTo>
                <a:lnTo>
                  <a:pt x="881465" y="2346325"/>
                </a:lnTo>
                <a:lnTo>
                  <a:pt x="878554" y="2345796"/>
                </a:lnTo>
                <a:lnTo>
                  <a:pt x="875642" y="2345267"/>
                </a:lnTo>
                <a:lnTo>
                  <a:pt x="872995" y="2344473"/>
                </a:lnTo>
                <a:lnTo>
                  <a:pt x="869818" y="2343679"/>
                </a:lnTo>
                <a:lnTo>
                  <a:pt x="866906" y="2342091"/>
                </a:lnTo>
                <a:lnTo>
                  <a:pt x="863730" y="2340767"/>
                </a:lnTo>
                <a:lnTo>
                  <a:pt x="860024" y="2338650"/>
                </a:lnTo>
                <a:lnTo>
                  <a:pt x="856848" y="2336268"/>
                </a:lnTo>
                <a:lnTo>
                  <a:pt x="853407" y="2333886"/>
                </a:lnTo>
                <a:lnTo>
                  <a:pt x="850230" y="2331240"/>
                </a:lnTo>
                <a:lnTo>
                  <a:pt x="846789" y="2327799"/>
                </a:lnTo>
                <a:lnTo>
                  <a:pt x="843348" y="2324359"/>
                </a:lnTo>
                <a:lnTo>
                  <a:pt x="839642" y="2320389"/>
                </a:lnTo>
                <a:lnTo>
                  <a:pt x="836201" y="2316154"/>
                </a:lnTo>
                <a:lnTo>
                  <a:pt x="832495" y="2311391"/>
                </a:lnTo>
                <a:lnTo>
                  <a:pt x="828524" y="2306362"/>
                </a:lnTo>
                <a:lnTo>
                  <a:pt x="824819" y="2300804"/>
                </a:lnTo>
                <a:lnTo>
                  <a:pt x="821113" y="2294982"/>
                </a:lnTo>
                <a:lnTo>
                  <a:pt x="817142" y="2288630"/>
                </a:lnTo>
                <a:lnTo>
                  <a:pt x="813436" y="2282014"/>
                </a:lnTo>
                <a:lnTo>
                  <a:pt x="808936" y="2287572"/>
                </a:lnTo>
                <a:lnTo>
                  <a:pt x="804172" y="2293394"/>
                </a:lnTo>
                <a:lnTo>
                  <a:pt x="797819" y="2300540"/>
                </a:lnTo>
                <a:lnTo>
                  <a:pt x="789613" y="2308215"/>
                </a:lnTo>
                <a:lnTo>
                  <a:pt x="785378" y="2312449"/>
                </a:lnTo>
                <a:lnTo>
                  <a:pt x="780878" y="2316154"/>
                </a:lnTo>
                <a:lnTo>
                  <a:pt x="776113" y="2319860"/>
                </a:lnTo>
                <a:lnTo>
                  <a:pt x="771084" y="2323565"/>
                </a:lnTo>
                <a:lnTo>
                  <a:pt x="765790" y="2326741"/>
                </a:lnTo>
                <a:lnTo>
                  <a:pt x="760495" y="2329652"/>
                </a:lnTo>
                <a:lnTo>
                  <a:pt x="755201" y="2332034"/>
                </a:lnTo>
                <a:lnTo>
                  <a:pt x="749642" y="2333886"/>
                </a:lnTo>
                <a:lnTo>
                  <a:pt x="744084" y="2335210"/>
                </a:lnTo>
                <a:lnTo>
                  <a:pt x="741437" y="2335474"/>
                </a:lnTo>
                <a:lnTo>
                  <a:pt x="738790" y="2335739"/>
                </a:lnTo>
                <a:lnTo>
                  <a:pt x="735878" y="2335739"/>
                </a:lnTo>
                <a:lnTo>
                  <a:pt x="732966" y="2335474"/>
                </a:lnTo>
                <a:lnTo>
                  <a:pt x="730319" y="2334945"/>
                </a:lnTo>
                <a:lnTo>
                  <a:pt x="727407" y="2334416"/>
                </a:lnTo>
                <a:lnTo>
                  <a:pt x="724760" y="2333357"/>
                </a:lnTo>
                <a:lnTo>
                  <a:pt x="722113" y="2332298"/>
                </a:lnTo>
                <a:lnTo>
                  <a:pt x="719466" y="2331240"/>
                </a:lnTo>
                <a:lnTo>
                  <a:pt x="716819" y="2329387"/>
                </a:lnTo>
                <a:lnTo>
                  <a:pt x="714172" y="2327799"/>
                </a:lnTo>
                <a:lnTo>
                  <a:pt x="711525" y="2325417"/>
                </a:lnTo>
                <a:lnTo>
                  <a:pt x="708878" y="2323036"/>
                </a:lnTo>
                <a:lnTo>
                  <a:pt x="706496" y="2320124"/>
                </a:lnTo>
                <a:lnTo>
                  <a:pt x="704113" y="2317213"/>
                </a:lnTo>
                <a:lnTo>
                  <a:pt x="701731" y="2313773"/>
                </a:lnTo>
                <a:lnTo>
                  <a:pt x="699349" y="2310067"/>
                </a:lnTo>
                <a:lnTo>
                  <a:pt x="696966" y="2306098"/>
                </a:lnTo>
                <a:lnTo>
                  <a:pt x="694849" y="2301598"/>
                </a:lnTo>
                <a:lnTo>
                  <a:pt x="692466" y="2297099"/>
                </a:lnTo>
                <a:lnTo>
                  <a:pt x="690349" y="2291806"/>
                </a:lnTo>
                <a:lnTo>
                  <a:pt x="688496" y="2286248"/>
                </a:lnTo>
                <a:lnTo>
                  <a:pt x="686378" y="2280691"/>
                </a:lnTo>
                <a:lnTo>
                  <a:pt x="684525" y="2274339"/>
                </a:lnTo>
                <a:lnTo>
                  <a:pt x="682937" y="2267458"/>
                </a:lnTo>
                <a:lnTo>
                  <a:pt x="681084" y="2260577"/>
                </a:lnTo>
                <a:lnTo>
                  <a:pt x="675790" y="2264282"/>
                </a:lnTo>
                <a:lnTo>
                  <a:pt x="669702" y="2268781"/>
                </a:lnTo>
                <a:lnTo>
                  <a:pt x="661496" y="2273545"/>
                </a:lnTo>
                <a:lnTo>
                  <a:pt x="652231" y="2278573"/>
                </a:lnTo>
                <a:lnTo>
                  <a:pt x="646937" y="2281220"/>
                </a:lnTo>
                <a:lnTo>
                  <a:pt x="641908" y="2283337"/>
                </a:lnTo>
                <a:lnTo>
                  <a:pt x="636349" y="2285454"/>
                </a:lnTo>
                <a:lnTo>
                  <a:pt x="630526" y="2287572"/>
                </a:lnTo>
                <a:lnTo>
                  <a:pt x="624967" y="2288895"/>
                </a:lnTo>
                <a:lnTo>
                  <a:pt x="619408" y="2290218"/>
                </a:lnTo>
                <a:lnTo>
                  <a:pt x="613584" y="2290748"/>
                </a:lnTo>
                <a:lnTo>
                  <a:pt x="608026" y="2290748"/>
                </a:lnTo>
                <a:lnTo>
                  <a:pt x="602467" y="2290218"/>
                </a:lnTo>
                <a:lnTo>
                  <a:pt x="599820" y="2289954"/>
                </a:lnTo>
                <a:lnTo>
                  <a:pt x="597438" y="2288895"/>
                </a:lnTo>
                <a:lnTo>
                  <a:pt x="594790" y="2288101"/>
                </a:lnTo>
                <a:lnTo>
                  <a:pt x="592144" y="2287307"/>
                </a:lnTo>
                <a:lnTo>
                  <a:pt x="589761" y="2285719"/>
                </a:lnTo>
                <a:lnTo>
                  <a:pt x="587379" y="2284396"/>
                </a:lnTo>
                <a:lnTo>
                  <a:pt x="585261" y="2282543"/>
                </a:lnTo>
                <a:lnTo>
                  <a:pt x="582879" y="2280955"/>
                </a:lnTo>
                <a:lnTo>
                  <a:pt x="580761" y="2278573"/>
                </a:lnTo>
                <a:lnTo>
                  <a:pt x="578908" y="2276192"/>
                </a:lnTo>
                <a:lnTo>
                  <a:pt x="576791" y="2273545"/>
                </a:lnTo>
                <a:lnTo>
                  <a:pt x="574938" y="2270634"/>
                </a:lnTo>
                <a:lnTo>
                  <a:pt x="573349" y="2267458"/>
                </a:lnTo>
                <a:lnTo>
                  <a:pt x="571497" y="2264017"/>
                </a:lnTo>
                <a:lnTo>
                  <a:pt x="570173" y="2260312"/>
                </a:lnTo>
                <a:lnTo>
                  <a:pt x="569114" y="2256342"/>
                </a:lnTo>
                <a:lnTo>
                  <a:pt x="567526" y="2251843"/>
                </a:lnTo>
                <a:lnTo>
                  <a:pt x="566732" y="2247344"/>
                </a:lnTo>
                <a:lnTo>
                  <a:pt x="565938" y="2242316"/>
                </a:lnTo>
                <a:lnTo>
                  <a:pt x="564879" y="2237287"/>
                </a:lnTo>
                <a:lnTo>
                  <a:pt x="564350" y="2231729"/>
                </a:lnTo>
                <a:lnTo>
                  <a:pt x="564085" y="2225642"/>
                </a:lnTo>
                <a:lnTo>
                  <a:pt x="563820" y="2219291"/>
                </a:lnTo>
                <a:lnTo>
                  <a:pt x="563820" y="2212674"/>
                </a:lnTo>
                <a:lnTo>
                  <a:pt x="563820" y="2205793"/>
                </a:lnTo>
                <a:lnTo>
                  <a:pt x="564085" y="2198118"/>
                </a:lnTo>
                <a:lnTo>
                  <a:pt x="556938" y="2201294"/>
                </a:lnTo>
                <a:lnTo>
                  <a:pt x="548467" y="2204735"/>
                </a:lnTo>
                <a:lnTo>
                  <a:pt x="537879" y="2208704"/>
                </a:lnTo>
                <a:lnTo>
                  <a:pt x="525703" y="2212410"/>
                </a:lnTo>
                <a:lnTo>
                  <a:pt x="519350" y="2213997"/>
                </a:lnTo>
                <a:lnTo>
                  <a:pt x="512203" y="2215585"/>
                </a:lnTo>
                <a:lnTo>
                  <a:pt x="505585" y="2216909"/>
                </a:lnTo>
                <a:lnTo>
                  <a:pt x="498703" y="2218232"/>
                </a:lnTo>
                <a:lnTo>
                  <a:pt x="492085" y="2219026"/>
                </a:lnTo>
                <a:lnTo>
                  <a:pt x="485468" y="2219291"/>
                </a:lnTo>
                <a:lnTo>
                  <a:pt x="479115" y="2219026"/>
                </a:lnTo>
                <a:lnTo>
                  <a:pt x="473027" y="2218497"/>
                </a:lnTo>
                <a:lnTo>
                  <a:pt x="467203" y="2217173"/>
                </a:lnTo>
                <a:lnTo>
                  <a:pt x="464556" y="2216379"/>
                </a:lnTo>
                <a:lnTo>
                  <a:pt x="461909" y="2215585"/>
                </a:lnTo>
                <a:lnTo>
                  <a:pt x="459527" y="2214262"/>
                </a:lnTo>
                <a:lnTo>
                  <a:pt x="457144" y="2212939"/>
                </a:lnTo>
                <a:lnTo>
                  <a:pt x="455027" y="2211351"/>
                </a:lnTo>
                <a:lnTo>
                  <a:pt x="453174" y="2209763"/>
                </a:lnTo>
                <a:lnTo>
                  <a:pt x="451321" y="2207646"/>
                </a:lnTo>
                <a:lnTo>
                  <a:pt x="449468" y="2205793"/>
                </a:lnTo>
                <a:lnTo>
                  <a:pt x="448144" y="2203147"/>
                </a:lnTo>
                <a:lnTo>
                  <a:pt x="446821" y="2200500"/>
                </a:lnTo>
                <a:lnTo>
                  <a:pt x="445762" y="2197854"/>
                </a:lnTo>
                <a:lnTo>
                  <a:pt x="444968" y="2194678"/>
                </a:lnTo>
                <a:lnTo>
                  <a:pt x="444438" y="2191502"/>
                </a:lnTo>
                <a:lnTo>
                  <a:pt x="443909" y="2187797"/>
                </a:lnTo>
                <a:lnTo>
                  <a:pt x="443909" y="2184091"/>
                </a:lnTo>
                <a:lnTo>
                  <a:pt x="443909" y="2179857"/>
                </a:lnTo>
                <a:lnTo>
                  <a:pt x="444438" y="2175622"/>
                </a:lnTo>
                <a:lnTo>
                  <a:pt x="444968" y="2171123"/>
                </a:lnTo>
                <a:lnTo>
                  <a:pt x="445762" y="2166095"/>
                </a:lnTo>
                <a:lnTo>
                  <a:pt x="447350" y="2160802"/>
                </a:lnTo>
                <a:lnTo>
                  <a:pt x="448674" y="2155509"/>
                </a:lnTo>
                <a:lnTo>
                  <a:pt x="450791" y="2149686"/>
                </a:lnTo>
                <a:lnTo>
                  <a:pt x="452644" y="2143334"/>
                </a:lnTo>
                <a:lnTo>
                  <a:pt x="455291" y="2136983"/>
                </a:lnTo>
                <a:lnTo>
                  <a:pt x="458203" y="2129837"/>
                </a:lnTo>
                <a:lnTo>
                  <a:pt x="461380" y="2122956"/>
                </a:lnTo>
                <a:lnTo>
                  <a:pt x="453968" y="2122691"/>
                </a:lnTo>
                <a:lnTo>
                  <a:pt x="445762" y="2122162"/>
                </a:lnTo>
                <a:lnTo>
                  <a:pt x="435439" y="2121368"/>
                </a:lnTo>
                <a:lnTo>
                  <a:pt x="423792" y="2119516"/>
                </a:lnTo>
                <a:lnTo>
                  <a:pt x="417703" y="2118457"/>
                </a:lnTo>
                <a:lnTo>
                  <a:pt x="411615" y="2116869"/>
                </a:lnTo>
                <a:lnTo>
                  <a:pt x="405527" y="2115546"/>
                </a:lnTo>
                <a:lnTo>
                  <a:pt x="399439" y="2113428"/>
                </a:lnTo>
                <a:lnTo>
                  <a:pt x="393615" y="2111047"/>
                </a:lnTo>
                <a:lnTo>
                  <a:pt x="388056" y="2108665"/>
                </a:lnTo>
                <a:lnTo>
                  <a:pt x="382762" y="2105753"/>
                </a:lnTo>
                <a:lnTo>
                  <a:pt x="378262" y="2102578"/>
                </a:lnTo>
                <a:lnTo>
                  <a:pt x="376145" y="2100725"/>
                </a:lnTo>
                <a:lnTo>
                  <a:pt x="374027" y="2098608"/>
                </a:lnTo>
                <a:lnTo>
                  <a:pt x="372174" y="2096755"/>
                </a:lnTo>
                <a:lnTo>
                  <a:pt x="370586" y="2094638"/>
                </a:lnTo>
                <a:lnTo>
                  <a:pt x="368998" y="2092785"/>
                </a:lnTo>
                <a:lnTo>
                  <a:pt x="367674" y="2090139"/>
                </a:lnTo>
                <a:lnTo>
                  <a:pt x="366615" y="2087757"/>
                </a:lnTo>
                <a:lnTo>
                  <a:pt x="365821" y="2085110"/>
                </a:lnTo>
                <a:lnTo>
                  <a:pt x="365027" y="2082464"/>
                </a:lnTo>
                <a:lnTo>
                  <a:pt x="364498" y="2079553"/>
                </a:lnTo>
                <a:lnTo>
                  <a:pt x="364498" y="2076641"/>
                </a:lnTo>
                <a:lnTo>
                  <a:pt x="364498" y="2073995"/>
                </a:lnTo>
                <a:lnTo>
                  <a:pt x="364762" y="2070554"/>
                </a:lnTo>
                <a:lnTo>
                  <a:pt x="365821" y="2067114"/>
                </a:lnTo>
                <a:lnTo>
                  <a:pt x="366615" y="2063673"/>
                </a:lnTo>
                <a:lnTo>
                  <a:pt x="367674" y="2060233"/>
                </a:lnTo>
                <a:lnTo>
                  <a:pt x="369527" y="2056528"/>
                </a:lnTo>
                <a:lnTo>
                  <a:pt x="371115" y="2052558"/>
                </a:lnTo>
                <a:lnTo>
                  <a:pt x="373498" y="2048323"/>
                </a:lnTo>
                <a:lnTo>
                  <a:pt x="376145" y="2044353"/>
                </a:lnTo>
                <a:lnTo>
                  <a:pt x="379057" y="2040119"/>
                </a:lnTo>
                <a:lnTo>
                  <a:pt x="382233" y="2035355"/>
                </a:lnTo>
                <a:lnTo>
                  <a:pt x="385939" y="2030856"/>
                </a:lnTo>
                <a:lnTo>
                  <a:pt x="389909" y="2026092"/>
                </a:lnTo>
                <a:lnTo>
                  <a:pt x="394674" y="2021064"/>
                </a:lnTo>
                <a:lnTo>
                  <a:pt x="399439" y="2015771"/>
                </a:lnTo>
                <a:lnTo>
                  <a:pt x="404733" y="2010477"/>
                </a:lnTo>
                <a:lnTo>
                  <a:pt x="410556" y="2005184"/>
                </a:lnTo>
                <a:lnTo>
                  <a:pt x="433056" y="1990364"/>
                </a:lnTo>
                <a:lnTo>
                  <a:pt x="458732" y="1973161"/>
                </a:lnTo>
                <a:lnTo>
                  <a:pt x="492085" y="1950665"/>
                </a:lnTo>
                <a:lnTo>
                  <a:pt x="530997" y="1923141"/>
                </a:lnTo>
                <a:lnTo>
                  <a:pt x="552438" y="1908320"/>
                </a:lnTo>
                <a:lnTo>
                  <a:pt x="574673" y="1891912"/>
                </a:lnTo>
                <a:lnTo>
                  <a:pt x="597702" y="1875239"/>
                </a:lnTo>
                <a:lnTo>
                  <a:pt x="620996" y="1857507"/>
                </a:lnTo>
                <a:lnTo>
                  <a:pt x="645084" y="1839510"/>
                </a:lnTo>
                <a:lnTo>
                  <a:pt x="668643" y="1820720"/>
                </a:lnTo>
                <a:lnTo>
                  <a:pt x="692466" y="1801400"/>
                </a:lnTo>
                <a:lnTo>
                  <a:pt x="716290" y="1782080"/>
                </a:lnTo>
                <a:lnTo>
                  <a:pt x="739054" y="1762495"/>
                </a:lnTo>
                <a:lnTo>
                  <a:pt x="761554" y="1742911"/>
                </a:lnTo>
                <a:lnTo>
                  <a:pt x="782995" y="1723062"/>
                </a:lnTo>
                <a:lnTo>
                  <a:pt x="793319" y="1713005"/>
                </a:lnTo>
                <a:lnTo>
                  <a:pt x="803378" y="1703477"/>
                </a:lnTo>
                <a:lnTo>
                  <a:pt x="812907" y="1693685"/>
                </a:lnTo>
                <a:lnTo>
                  <a:pt x="822436" y="1683893"/>
                </a:lnTo>
                <a:lnTo>
                  <a:pt x="831436" y="1674365"/>
                </a:lnTo>
                <a:lnTo>
                  <a:pt x="840171" y="1664838"/>
                </a:lnTo>
                <a:lnTo>
                  <a:pt x="848642" y="1655310"/>
                </a:lnTo>
                <a:lnTo>
                  <a:pt x="856054" y="1645782"/>
                </a:lnTo>
                <a:lnTo>
                  <a:pt x="863730" y="1636519"/>
                </a:lnTo>
                <a:lnTo>
                  <a:pt x="870612" y="1627521"/>
                </a:lnTo>
                <a:lnTo>
                  <a:pt x="876701" y="1618523"/>
                </a:lnTo>
                <a:lnTo>
                  <a:pt x="882524" y="1609525"/>
                </a:lnTo>
                <a:lnTo>
                  <a:pt x="887818" y="1600791"/>
                </a:lnTo>
                <a:lnTo>
                  <a:pt x="892583" y="1592587"/>
                </a:lnTo>
                <a:lnTo>
                  <a:pt x="896553" y="1584118"/>
                </a:lnTo>
                <a:lnTo>
                  <a:pt x="899730" y="1575913"/>
                </a:lnTo>
                <a:lnTo>
                  <a:pt x="902642" y="1568238"/>
                </a:lnTo>
                <a:lnTo>
                  <a:pt x="904759" y="1560299"/>
                </a:lnTo>
                <a:lnTo>
                  <a:pt x="905818" y="1553153"/>
                </a:lnTo>
                <a:lnTo>
                  <a:pt x="906347" y="1549448"/>
                </a:lnTo>
                <a:lnTo>
                  <a:pt x="906347" y="1546007"/>
                </a:lnTo>
                <a:lnTo>
                  <a:pt x="906612" y="1542567"/>
                </a:lnTo>
                <a:lnTo>
                  <a:pt x="906347" y="1539126"/>
                </a:lnTo>
                <a:lnTo>
                  <a:pt x="906083" y="1535950"/>
                </a:lnTo>
                <a:lnTo>
                  <a:pt x="905553" y="1532245"/>
                </a:lnTo>
                <a:lnTo>
                  <a:pt x="905553" y="1525364"/>
                </a:lnTo>
                <a:lnTo>
                  <a:pt x="905818" y="1517160"/>
                </a:lnTo>
                <a:lnTo>
                  <a:pt x="906347" y="1506309"/>
                </a:lnTo>
                <a:lnTo>
                  <a:pt x="907406" y="1493076"/>
                </a:lnTo>
                <a:lnTo>
                  <a:pt x="908730" y="1478255"/>
                </a:lnTo>
                <a:lnTo>
                  <a:pt x="910847" y="1461847"/>
                </a:lnTo>
                <a:lnTo>
                  <a:pt x="913230" y="1444380"/>
                </a:lnTo>
                <a:lnTo>
                  <a:pt x="914818" y="1435117"/>
                </a:lnTo>
                <a:lnTo>
                  <a:pt x="916936" y="1426383"/>
                </a:lnTo>
                <a:lnTo>
                  <a:pt x="918789" y="1417120"/>
                </a:lnTo>
                <a:lnTo>
                  <a:pt x="920906" y="1407857"/>
                </a:lnTo>
                <a:lnTo>
                  <a:pt x="923553" y="1398594"/>
                </a:lnTo>
                <a:lnTo>
                  <a:pt x="926200" y="1389596"/>
                </a:lnTo>
                <a:lnTo>
                  <a:pt x="929377" y="1380598"/>
                </a:lnTo>
                <a:lnTo>
                  <a:pt x="932553" y="1371599"/>
                </a:lnTo>
                <a:lnTo>
                  <a:pt x="935994" y="1363130"/>
                </a:lnTo>
                <a:lnTo>
                  <a:pt x="939700" y="1354926"/>
                </a:lnTo>
                <a:lnTo>
                  <a:pt x="943935" y="1346722"/>
                </a:lnTo>
                <a:lnTo>
                  <a:pt x="948435" y="1339311"/>
                </a:lnTo>
                <a:lnTo>
                  <a:pt x="953200" y="1331901"/>
                </a:lnTo>
                <a:lnTo>
                  <a:pt x="958494" y="1325020"/>
                </a:lnTo>
                <a:lnTo>
                  <a:pt x="964053" y="1318933"/>
                </a:lnTo>
                <a:lnTo>
                  <a:pt x="969612" y="1313110"/>
                </a:lnTo>
                <a:lnTo>
                  <a:pt x="963259" y="1318139"/>
                </a:lnTo>
                <a:lnTo>
                  <a:pt x="956377" y="1323167"/>
                </a:lnTo>
                <a:lnTo>
                  <a:pt x="947377" y="1328725"/>
                </a:lnTo>
                <a:lnTo>
                  <a:pt x="937318" y="1334812"/>
                </a:lnTo>
                <a:lnTo>
                  <a:pt x="931759" y="1337723"/>
                </a:lnTo>
                <a:lnTo>
                  <a:pt x="926465" y="1340635"/>
                </a:lnTo>
                <a:lnTo>
                  <a:pt x="920642" y="1343281"/>
                </a:lnTo>
                <a:lnTo>
                  <a:pt x="915083" y="1345398"/>
                </a:lnTo>
                <a:lnTo>
                  <a:pt x="909524" y="1347251"/>
                </a:lnTo>
                <a:lnTo>
                  <a:pt x="904230" y="1348574"/>
                </a:lnTo>
                <a:lnTo>
                  <a:pt x="898936" y="1349368"/>
                </a:lnTo>
                <a:lnTo>
                  <a:pt x="893906" y="1349368"/>
                </a:lnTo>
                <a:lnTo>
                  <a:pt x="891789" y="1349368"/>
                </a:lnTo>
                <a:lnTo>
                  <a:pt x="889406" y="1348839"/>
                </a:lnTo>
                <a:lnTo>
                  <a:pt x="887289" y="1348310"/>
                </a:lnTo>
                <a:lnTo>
                  <a:pt x="885436" y="1347516"/>
                </a:lnTo>
                <a:lnTo>
                  <a:pt x="883583" y="1346457"/>
                </a:lnTo>
                <a:lnTo>
                  <a:pt x="881465" y="1345398"/>
                </a:lnTo>
                <a:lnTo>
                  <a:pt x="880142" y="1343810"/>
                </a:lnTo>
                <a:lnTo>
                  <a:pt x="878554" y="1342223"/>
                </a:lnTo>
                <a:lnTo>
                  <a:pt x="877230" y="1340105"/>
                </a:lnTo>
                <a:lnTo>
                  <a:pt x="876171" y="1337723"/>
                </a:lnTo>
                <a:lnTo>
                  <a:pt x="875112" y="1335077"/>
                </a:lnTo>
                <a:lnTo>
                  <a:pt x="874318" y="1332695"/>
                </a:lnTo>
                <a:lnTo>
                  <a:pt x="873789" y="1329519"/>
                </a:lnTo>
                <a:lnTo>
                  <a:pt x="873259" y="1326079"/>
                </a:lnTo>
                <a:lnTo>
                  <a:pt x="873259" y="1322109"/>
                </a:lnTo>
                <a:lnTo>
                  <a:pt x="873259" y="1318139"/>
                </a:lnTo>
                <a:lnTo>
                  <a:pt x="873259" y="1313904"/>
                </a:lnTo>
                <a:lnTo>
                  <a:pt x="873789" y="1308876"/>
                </a:lnTo>
                <a:lnTo>
                  <a:pt x="874318" y="1303848"/>
                </a:lnTo>
                <a:lnTo>
                  <a:pt x="875377" y="1298554"/>
                </a:lnTo>
                <a:lnTo>
                  <a:pt x="876701" y="1292467"/>
                </a:lnTo>
                <a:lnTo>
                  <a:pt x="878024" y="1286380"/>
                </a:lnTo>
                <a:lnTo>
                  <a:pt x="881730" y="1272883"/>
                </a:lnTo>
                <a:lnTo>
                  <a:pt x="886759" y="1257533"/>
                </a:lnTo>
                <a:lnTo>
                  <a:pt x="892848" y="1240330"/>
                </a:lnTo>
                <a:lnTo>
                  <a:pt x="884642" y="1245094"/>
                </a:lnTo>
                <a:lnTo>
                  <a:pt x="875377" y="1249858"/>
                </a:lnTo>
                <a:lnTo>
                  <a:pt x="863995" y="1255945"/>
                </a:lnTo>
                <a:lnTo>
                  <a:pt x="850495" y="1262297"/>
                </a:lnTo>
                <a:lnTo>
                  <a:pt x="843613" y="1265208"/>
                </a:lnTo>
                <a:lnTo>
                  <a:pt x="836466" y="1268384"/>
                </a:lnTo>
                <a:lnTo>
                  <a:pt x="829318" y="1271030"/>
                </a:lnTo>
                <a:lnTo>
                  <a:pt x="821907" y="1273677"/>
                </a:lnTo>
                <a:lnTo>
                  <a:pt x="815024" y="1276059"/>
                </a:lnTo>
                <a:lnTo>
                  <a:pt x="808142" y="1277647"/>
                </a:lnTo>
                <a:lnTo>
                  <a:pt x="801525" y="1278705"/>
                </a:lnTo>
                <a:lnTo>
                  <a:pt x="795436" y="1279499"/>
                </a:lnTo>
                <a:lnTo>
                  <a:pt x="789613" y="1279764"/>
                </a:lnTo>
                <a:lnTo>
                  <a:pt x="786966" y="1279499"/>
                </a:lnTo>
                <a:lnTo>
                  <a:pt x="784319" y="1278705"/>
                </a:lnTo>
                <a:lnTo>
                  <a:pt x="782201" y="1278176"/>
                </a:lnTo>
                <a:lnTo>
                  <a:pt x="780084" y="1277382"/>
                </a:lnTo>
                <a:lnTo>
                  <a:pt x="777966" y="1276588"/>
                </a:lnTo>
                <a:lnTo>
                  <a:pt x="776378" y="1275000"/>
                </a:lnTo>
                <a:lnTo>
                  <a:pt x="774525" y="1273677"/>
                </a:lnTo>
                <a:lnTo>
                  <a:pt x="773466" y="1271824"/>
                </a:lnTo>
                <a:lnTo>
                  <a:pt x="772142" y="1269972"/>
                </a:lnTo>
                <a:lnTo>
                  <a:pt x="771348" y="1267590"/>
                </a:lnTo>
                <a:lnTo>
                  <a:pt x="770819" y="1264943"/>
                </a:lnTo>
                <a:lnTo>
                  <a:pt x="770554" y="1262297"/>
                </a:lnTo>
                <a:lnTo>
                  <a:pt x="770554" y="1259121"/>
                </a:lnTo>
                <a:lnTo>
                  <a:pt x="770554" y="1255680"/>
                </a:lnTo>
                <a:lnTo>
                  <a:pt x="771084" y="1251975"/>
                </a:lnTo>
                <a:lnTo>
                  <a:pt x="771878" y="1248005"/>
                </a:lnTo>
                <a:lnTo>
                  <a:pt x="773201" y="1243506"/>
                </a:lnTo>
                <a:lnTo>
                  <a:pt x="774525" y="1239007"/>
                </a:lnTo>
                <a:lnTo>
                  <a:pt x="776642" y="1233978"/>
                </a:lnTo>
                <a:lnTo>
                  <a:pt x="778495" y="1228421"/>
                </a:lnTo>
                <a:lnTo>
                  <a:pt x="781142" y="1222863"/>
                </a:lnTo>
                <a:lnTo>
                  <a:pt x="784054" y="1216776"/>
                </a:lnTo>
                <a:lnTo>
                  <a:pt x="787495" y="1209895"/>
                </a:lnTo>
                <a:lnTo>
                  <a:pt x="791466" y="1203014"/>
                </a:lnTo>
                <a:lnTo>
                  <a:pt x="799936" y="1187928"/>
                </a:lnTo>
                <a:lnTo>
                  <a:pt x="792525" y="1193751"/>
                </a:lnTo>
                <a:lnTo>
                  <a:pt x="784319" y="1199838"/>
                </a:lnTo>
                <a:lnTo>
                  <a:pt x="773731" y="1207248"/>
                </a:lnTo>
                <a:lnTo>
                  <a:pt x="761554" y="1215188"/>
                </a:lnTo>
                <a:lnTo>
                  <a:pt x="755201" y="1218893"/>
                </a:lnTo>
                <a:lnTo>
                  <a:pt x="748584" y="1223128"/>
                </a:lnTo>
                <a:lnTo>
                  <a:pt x="741966" y="1226568"/>
                </a:lnTo>
                <a:lnTo>
                  <a:pt x="735084" y="1230009"/>
                </a:lnTo>
                <a:lnTo>
                  <a:pt x="728731" y="1232920"/>
                </a:lnTo>
                <a:lnTo>
                  <a:pt x="721849" y="1235566"/>
                </a:lnTo>
                <a:lnTo>
                  <a:pt x="715496" y="1237419"/>
                </a:lnTo>
                <a:lnTo>
                  <a:pt x="709937" y="1238742"/>
                </a:lnTo>
                <a:lnTo>
                  <a:pt x="707025" y="1239272"/>
                </a:lnTo>
                <a:lnTo>
                  <a:pt x="704378" y="1239536"/>
                </a:lnTo>
                <a:lnTo>
                  <a:pt x="701731" y="1239536"/>
                </a:lnTo>
                <a:lnTo>
                  <a:pt x="699084" y="1239272"/>
                </a:lnTo>
                <a:lnTo>
                  <a:pt x="696702" y="1239007"/>
                </a:lnTo>
                <a:lnTo>
                  <a:pt x="694849" y="1238478"/>
                </a:lnTo>
                <a:lnTo>
                  <a:pt x="692731" y="1237419"/>
                </a:lnTo>
                <a:lnTo>
                  <a:pt x="690613" y="1236360"/>
                </a:lnTo>
                <a:lnTo>
                  <a:pt x="689025" y="1234772"/>
                </a:lnTo>
                <a:lnTo>
                  <a:pt x="687437" y="1233449"/>
                </a:lnTo>
                <a:lnTo>
                  <a:pt x="686378" y="1231332"/>
                </a:lnTo>
                <a:lnTo>
                  <a:pt x="685319" y="1229215"/>
                </a:lnTo>
                <a:lnTo>
                  <a:pt x="684261" y="1226833"/>
                </a:lnTo>
                <a:lnTo>
                  <a:pt x="683731" y="1223922"/>
                </a:lnTo>
                <a:lnTo>
                  <a:pt x="683202" y="1220746"/>
                </a:lnTo>
                <a:lnTo>
                  <a:pt x="682937" y="1217305"/>
                </a:lnTo>
                <a:lnTo>
                  <a:pt x="683202" y="1213071"/>
                </a:lnTo>
                <a:lnTo>
                  <a:pt x="683466" y="1209101"/>
                </a:lnTo>
                <a:lnTo>
                  <a:pt x="683996" y="1204602"/>
                </a:lnTo>
                <a:lnTo>
                  <a:pt x="685055" y="1199573"/>
                </a:lnTo>
                <a:lnTo>
                  <a:pt x="686114" y="1194016"/>
                </a:lnTo>
                <a:lnTo>
                  <a:pt x="687702" y="1188722"/>
                </a:lnTo>
                <a:lnTo>
                  <a:pt x="689555" y="1182371"/>
                </a:lnTo>
                <a:lnTo>
                  <a:pt x="691937" y="1176019"/>
                </a:lnTo>
                <a:lnTo>
                  <a:pt x="696966" y="1161463"/>
                </a:lnTo>
                <a:lnTo>
                  <a:pt x="703849" y="1145054"/>
                </a:lnTo>
                <a:lnTo>
                  <a:pt x="695113" y="1149553"/>
                </a:lnTo>
                <a:lnTo>
                  <a:pt x="685319" y="1154317"/>
                </a:lnTo>
                <a:lnTo>
                  <a:pt x="672878" y="1159610"/>
                </a:lnTo>
                <a:lnTo>
                  <a:pt x="658849" y="1165168"/>
                </a:lnTo>
                <a:lnTo>
                  <a:pt x="651437" y="1168079"/>
                </a:lnTo>
                <a:lnTo>
                  <a:pt x="643761" y="1170461"/>
                </a:lnTo>
                <a:lnTo>
                  <a:pt x="636349" y="1172843"/>
                </a:lnTo>
                <a:lnTo>
                  <a:pt x="628937" y="1174696"/>
                </a:lnTo>
                <a:lnTo>
                  <a:pt x="621526" y="1176548"/>
                </a:lnTo>
                <a:lnTo>
                  <a:pt x="614643" y="1177607"/>
                </a:lnTo>
                <a:lnTo>
                  <a:pt x="608026" y="1178136"/>
                </a:lnTo>
                <a:lnTo>
                  <a:pt x="601938" y="1178136"/>
                </a:lnTo>
                <a:lnTo>
                  <a:pt x="599026" y="1177872"/>
                </a:lnTo>
                <a:lnTo>
                  <a:pt x="596379" y="1177342"/>
                </a:lnTo>
                <a:lnTo>
                  <a:pt x="593732" y="1176813"/>
                </a:lnTo>
                <a:lnTo>
                  <a:pt x="591879" y="1176019"/>
                </a:lnTo>
                <a:lnTo>
                  <a:pt x="589496" y="1174696"/>
                </a:lnTo>
                <a:lnTo>
                  <a:pt x="587908" y="1173637"/>
                </a:lnTo>
                <a:lnTo>
                  <a:pt x="586055" y="1172049"/>
                </a:lnTo>
                <a:lnTo>
                  <a:pt x="584732" y="1170197"/>
                </a:lnTo>
                <a:lnTo>
                  <a:pt x="583408" y="1168344"/>
                </a:lnTo>
                <a:lnTo>
                  <a:pt x="582614" y="1165962"/>
                </a:lnTo>
                <a:lnTo>
                  <a:pt x="581820" y="1163580"/>
                </a:lnTo>
                <a:lnTo>
                  <a:pt x="581555" y="1160669"/>
                </a:lnTo>
                <a:lnTo>
                  <a:pt x="581555" y="1157758"/>
                </a:lnTo>
                <a:lnTo>
                  <a:pt x="581820" y="1154317"/>
                </a:lnTo>
                <a:lnTo>
                  <a:pt x="582349" y="1150347"/>
                </a:lnTo>
                <a:lnTo>
                  <a:pt x="583144" y="1146378"/>
                </a:lnTo>
                <a:lnTo>
                  <a:pt x="584732" y="1142143"/>
                </a:lnTo>
                <a:lnTo>
                  <a:pt x="586055" y="1137379"/>
                </a:lnTo>
                <a:lnTo>
                  <a:pt x="588173" y="1132615"/>
                </a:lnTo>
                <a:lnTo>
                  <a:pt x="590555" y="1127058"/>
                </a:lnTo>
                <a:lnTo>
                  <a:pt x="593202" y="1121235"/>
                </a:lnTo>
                <a:lnTo>
                  <a:pt x="596643" y="1115148"/>
                </a:lnTo>
                <a:lnTo>
                  <a:pt x="600349" y="1108796"/>
                </a:lnTo>
                <a:lnTo>
                  <a:pt x="604585" y="1101915"/>
                </a:lnTo>
                <a:lnTo>
                  <a:pt x="608820" y="1094770"/>
                </a:lnTo>
                <a:lnTo>
                  <a:pt x="614114" y="1087095"/>
                </a:lnTo>
                <a:lnTo>
                  <a:pt x="625761" y="1070421"/>
                </a:lnTo>
                <a:lnTo>
                  <a:pt x="615173" y="1074127"/>
                </a:lnTo>
                <a:lnTo>
                  <a:pt x="603790" y="1077832"/>
                </a:lnTo>
                <a:lnTo>
                  <a:pt x="589232" y="1082331"/>
                </a:lnTo>
                <a:lnTo>
                  <a:pt x="572820" y="1086830"/>
                </a:lnTo>
                <a:lnTo>
                  <a:pt x="564085" y="1088947"/>
                </a:lnTo>
                <a:lnTo>
                  <a:pt x="555085" y="1090800"/>
                </a:lnTo>
                <a:lnTo>
                  <a:pt x="546085" y="1092917"/>
                </a:lnTo>
                <a:lnTo>
                  <a:pt x="537350" y="1094505"/>
                </a:lnTo>
                <a:lnTo>
                  <a:pt x="528879" y="1095564"/>
                </a:lnTo>
                <a:lnTo>
                  <a:pt x="520409" y="1096358"/>
                </a:lnTo>
                <a:lnTo>
                  <a:pt x="512203" y="1096887"/>
                </a:lnTo>
                <a:lnTo>
                  <a:pt x="505056" y="1096887"/>
                </a:lnTo>
                <a:lnTo>
                  <a:pt x="498173" y="1096093"/>
                </a:lnTo>
                <a:lnTo>
                  <a:pt x="494997" y="1095564"/>
                </a:lnTo>
                <a:lnTo>
                  <a:pt x="492085" y="1095034"/>
                </a:lnTo>
                <a:lnTo>
                  <a:pt x="489438" y="1093711"/>
                </a:lnTo>
                <a:lnTo>
                  <a:pt x="487056" y="1092917"/>
                </a:lnTo>
                <a:lnTo>
                  <a:pt x="484938" y="1091594"/>
                </a:lnTo>
                <a:lnTo>
                  <a:pt x="482821" y="1090006"/>
                </a:lnTo>
                <a:lnTo>
                  <a:pt x="481497" y="1088418"/>
                </a:lnTo>
                <a:lnTo>
                  <a:pt x="479909" y="1086565"/>
                </a:lnTo>
                <a:lnTo>
                  <a:pt x="478850" y="1084184"/>
                </a:lnTo>
                <a:lnTo>
                  <a:pt x="478321" y="1082066"/>
                </a:lnTo>
                <a:lnTo>
                  <a:pt x="477791" y="1079420"/>
                </a:lnTo>
                <a:lnTo>
                  <a:pt x="477527" y="1076773"/>
                </a:lnTo>
                <a:lnTo>
                  <a:pt x="478321" y="1073597"/>
                </a:lnTo>
                <a:lnTo>
                  <a:pt x="478850" y="1070157"/>
                </a:lnTo>
                <a:lnTo>
                  <a:pt x="479909" y="1066716"/>
                </a:lnTo>
                <a:lnTo>
                  <a:pt x="481497" y="1062746"/>
                </a:lnTo>
                <a:lnTo>
                  <a:pt x="483350" y="1058512"/>
                </a:lnTo>
                <a:lnTo>
                  <a:pt x="485732" y="1054277"/>
                </a:lnTo>
                <a:lnTo>
                  <a:pt x="488644" y="1049249"/>
                </a:lnTo>
                <a:lnTo>
                  <a:pt x="491821" y="1044485"/>
                </a:lnTo>
                <a:lnTo>
                  <a:pt x="495526" y="1039192"/>
                </a:lnTo>
                <a:lnTo>
                  <a:pt x="500026" y="1033370"/>
                </a:lnTo>
                <a:lnTo>
                  <a:pt x="504791" y="1027283"/>
                </a:lnTo>
                <a:lnTo>
                  <a:pt x="510085" y="1020931"/>
                </a:lnTo>
                <a:lnTo>
                  <a:pt x="516173" y="1014314"/>
                </a:lnTo>
                <a:lnTo>
                  <a:pt x="522526" y="1007433"/>
                </a:lnTo>
                <a:lnTo>
                  <a:pt x="509026" y="1008757"/>
                </a:lnTo>
                <a:lnTo>
                  <a:pt x="494732" y="1010345"/>
                </a:lnTo>
                <a:lnTo>
                  <a:pt x="476468" y="1011668"/>
                </a:lnTo>
                <a:lnTo>
                  <a:pt x="455556" y="1012727"/>
                </a:lnTo>
                <a:lnTo>
                  <a:pt x="444968" y="1013256"/>
                </a:lnTo>
                <a:lnTo>
                  <a:pt x="433586" y="1013521"/>
                </a:lnTo>
                <a:lnTo>
                  <a:pt x="422733" y="1013521"/>
                </a:lnTo>
                <a:lnTo>
                  <a:pt x="411615" y="1013256"/>
                </a:lnTo>
                <a:lnTo>
                  <a:pt x="401292" y="1012727"/>
                </a:lnTo>
                <a:lnTo>
                  <a:pt x="391233" y="1011933"/>
                </a:lnTo>
                <a:lnTo>
                  <a:pt x="381704" y="1010874"/>
                </a:lnTo>
                <a:lnTo>
                  <a:pt x="372704" y="1009286"/>
                </a:lnTo>
                <a:lnTo>
                  <a:pt x="364762" y="1007433"/>
                </a:lnTo>
                <a:lnTo>
                  <a:pt x="361321" y="1006110"/>
                </a:lnTo>
                <a:lnTo>
                  <a:pt x="357880" y="1005052"/>
                </a:lnTo>
                <a:lnTo>
                  <a:pt x="354968" y="1003728"/>
                </a:lnTo>
                <a:lnTo>
                  <a:pt x="352321" y="1002140"/>
                </a:lnTo>
                <a:lnTo>
                  <a:pt x="350204" y="1000288"/>
                </a:lnTo>
                <a:lnTo>
                  <a:pt x="348086" y="998700"/>
                </a:lnTo>
                <a:lnTo>
                  <a:pt x="346763" y="996583"/>
                </a:lnTo>
                <a:lnTo>
                  <a:pt x="345439" y="994730"/>
                </a:lnTo>
                <a:lnTo>
                  <a:pt x="344910" y="992348"/>
                </a:lnTo>
                <a:lnTo>
                  <a:pt x="344645" y="989966"/>
                </a:lnTo>
                <a:lnTo>
                  <a:pt x="344645" y="987320"/>
                </a:lnTo>
                <a:lnTo>
                  <a:pt x="345174" y="984938"/>
                </a:lnTo>
                <a:lnTo>
                  <a:pt x="346233" y="982027"/>
                </a:lnTo>
                <a:lnTo>
                  <a:pt x="348086" y="978851"/>
                </a:lnTo>
                <a:lnTo>
                  <a:pt x="350468" y="975675"/>
                </a:lnTo>
                <a:lnTo>
                  <a:pt x="353116" y="971970"/>
                </a:lnTo>
                <a:lnTo>
                  <a:pt x="356557" y="968529"/>
                </a:lnTo>
                <a:lnTo>
                  <a:pt x="360263" y="964824"/>
                </a:lnTo>
                <a:lnTo>
                  <a:pt x="364762" y="960854"/>
                </a:lnTo>
                <a:lnTo>
                  <a:pt x="370057" y="956884"/>
                </a:lnTo>
                <a:lnTo>
                  <a:pt x="375880" y="952385"/>
                </a:lnTo>
                <a:lnTo>
                  <a:pt x="382233" y="947886"/>
                </a:lnTo>
                <a:lnTo>
                  <a:pt x="389380" y="942858"/>
                </a:lnTo>
                <a:lnTo>
                  <a:pt x="397321" y="938094"/>
                </a:lnTo>
                <a:lnTo>
                  <a:pt x="406056" y="932536"/>
                </a:lnTo>
                <a:lnTo>
                  <a:pt x="415056" y="926978"/>
                </a:lnTo>
                <a:lnTo>
                  <a:pt x="402350" y="928037"/>
                </a:lnTo>
                <a:lnTo>
                  <a:pt x="388321" y="929095"/>
                </a:lnTo>
                <a:lnTo>
                  <a:pt x="370586" y="929625"/>
                </a:lnTo>
                <a:lnTo>
                  <a:pt x="350733" y="929889"/>
                </a:lnTo>
                <a:lnTo>
                  <a:pt x="340410" y="929889"/>
                </a:lnTo>
                <a:lnTo>
                  <a:pt x="329557" y="929625"/>
                </a:lnTo>
                <a:lnTo>
                  <a:pt x="319233" y="929095"/>
                </a:lnTo>
                <a:lnTo>
                  <a:pt x="308645" y="928037"/>
                </a:lnTo>
                <a:lnTo>
                  <a:pt x="298586" y="927243"/>
                </a:lnTo>
                <a:lnTo>
                  <a:pt x="288792" y="925920"/>
                </a:lnTo>
                <a:lnTo>
                  <a:pt x="279792" y="923802"/>
                </a:lnTo>
                <a:lnTo>
                  <a:pt x="271851" y="921685"/>
                </a:lnTo>
                <a:lnTo>
                  <a:pt x="267881" y="920362"/>
                </a:lnTo>
                <a:lnTo>
                  <a:pt x="264440" y="918774"/>
                </a:lnTo>
                <a:lnTo>
                  <a:pt x="261263" y="917451"/>
                </a:lnTo>
                <a:lnTo>
                  <a:pt x="258087" y="916127"/>
                </a:lnTo>
                <a:lnTo>
                  <a:pt x="255704" y="914275"/>
                </a:lnTo>
                <a:lnTo>
                  <a:pt x="253322" y="912157"/>
                </a:lnTo>
                <a:lnTo>
                  <a:pt x="251469" y="910305"/>
                </a:lnTo>
                <a:lnTo>
                  <a:pt x="249881" y="908188"/>
                </a:lnTo>
                <a:lnTo>
                  <a:pt x="248557" y="905806"/>
                </a:lnTo>
                <a:lnTo>
                  <a:pt x="247763" y="903159"/>
                </a:lnTo>
                <a:lnTo>
                  <a:pt x="247498" y="900777"/>
                </a:lnTo>
                <a:lnTo>
                  <a:pt x="247498" y="898131"/>
                </a:lnTo>
                <a:lnTo>
                  <a:pt x="248028" y="895220"/>
                </a:lnTo>
                <a:lnTo>
                  <a:pt x="248822" y="892044"/>
                </a:lnTo>
                <a:lnTo>
                  <a:pt x="250410" y="888868"/>
                </a:lnTo>
                <a:lnTo>
                  <a:pt x="252528" y="885427"/>
                </a:lnTo>
                <a:lnTo>
                  <a:pt x="254910" y="881722"/>
                </a:lnTo>
                <a:lnTo>
                  <a:pt x="258087" y="877752"/>
                </a:lnTo>
                <a:lnTo>
                  <a:pt x="262057" y="874047"/>
                </a:lnTo>
                <a:lnTo>
                  <a:pt x="266292" y="869813"/>
                </a:lnTo>
                <a:lnTo>
                  <a:pt x="271057" y="865313"/>
                </a:lnTo>
                <a:lnTo>
                  <a:pt x="276616" y="861079"/>
                </a:lnTo>
                <a:lnTo>
                  <a:pt x="282704" y="856051"/>
                </a:lnTo>
                <a:lnTo>
                  <a:pt x="289586" y="851287"/>
                </a:lnTo>
                <a:lnTo>
                  <a:pt x="297263" y="845994"/>
                </a:lnTo>
                <a:lnTo>
                  <a:pt x="305204" y="840436"/>
                </a:lnTo>
                <a:lnTo>
                  <a:pt x="314204" y="835143"/>
                </a:lnTo>
                <a:lnTo>
                  <a:pt x="323998" y="829320"/>
                </a:lnTo>
                <a:lnTo>
                  <a:pt x="310233" y="827468"/>
                </a:lnTo>
                <a:lnTo>
                  <a:pt x="294616" y="825351"/>
                </a:lnTo>
                <a:lnTo>
                  <a:pt x="275028" y="821910"/>
                </a:lnTo>
                <a:lnTo>
                  <a:pt x="252793" y="818205"/>
                </a:lnTo>
                <a:lnTo>
                  <a:pt x="228704" y="813706"/>
                </a:lnTo>
                <a:lnTo>
                  <a:pt x="216528" y="810794"/>
                </a:lnTo>
                <a:lnTo>
                  <a:pt x="204352" y="808148"/>
                </a:lnTo>
                <a:lnTo>
                  <a:pt x="192440" y="804972"/>
                </a:lnTo>
                <a:lnTo>
                  <a:pt x="181058" y="801796"/>
                </a:lnTo>
                <a:lnTo>
                  <a:pt x="169940" y="798356"/>
                </a:lnTo>
                <a:lnTo>
                  <a:pt x="159617" y="794915"/>
                </a:lnTo>
                <a:lnTo>
                  <a:pt x="150087" y="791210"/>
                </a:lnTo>
                <a:lnTo>
                  <a:pt x="141617" y="786975"/>
                </a:lnTo>
                <a:lnTo>
                  <a:pt x="137646" y="785123"/>
                </a:lnTo>
                <a:lnTo>
                  <a:pt x="134205" y="783006"/>
                </a:lnTo>
                <a:lnTo>
                  <a:pt x="131029" y="780888"/>
                </a:lnTo>
                <a:lnTo>
                  <a:pt x="128117" y="779036"/>
                </a:lnTo>
                <a:lnTo>
                  <a:pt x="125735" y="776654"/>
                </a:lnTo>
                <a:lnTo>
                  <a:pt x="123617" y="774272"/>
                </a:lnTo>
                <a:lnTo>
                  <a:pt x="122029" y="772155"/>
                </a:lnTo>
                <a:lnTo>
                  <a:pt x="120440" y="769773"/>
                </a:lnTo>
                <a:lnTo>
                  <a:pt x="119646" y="767391"/>
                </a:lnTo>
                <a:lnTo>
                  <a:pt x="119382" y="765009"/>
                </a:lnTo>
                <a:lnTo>
                  <a:pt x="119382" y="762892"/>
                </a:lnTo>
                <a:lnTo>
                  <a:pt x="120176" y="760245"/>
                </a:lnTo>
                <a:lnTo>
                  <a:pt x="121235" y="757599"/>
                </a:lnTo>
                <a:lnTo>
                  <a:pt x="122823" y="755217"/>
                </a:lnTo>
                <a:lnTo>
                  <a:pt x="125205" y="752570"/>
                </a:lnTo>
                <a:lnTo>
                  <a:pt x="128117" y="749924"/>
                </a:lnTo>
                <a:lnTo>
                  <a:pt x="131293" y="747277"/>
                </a:lnTo>
                <a:lnTo>
                  <a:pt x="135264" y="744631"/>
                </a:lnTo>
                <a:lnTo>
                  <a:pt x="140029" y="741984"/>
                </a:lnTo>
                <a:lnTo>
                  <a:pt x="145323" y="739073"/>
                </a:lnTo>
                <a:lnTo>
                  <a:pt x="151146" y="736162"/>
                </a:lnTo>
                <a:lnTo>
                  <a:pt x="157764" y="733515"/>
                </a:lnTo>
                <a:lnTo>
                  <a:pt x="165440" y="730604"/>
                </a:lnTo>
                <a:lnTo>
                  <a:pt x="173381" y="727693"/>
                </a:lnTo>
                <a:lnTo>
                  <a:pt x="159617" y="720812"/>
                </a:lnTo>
                <a:lnTo>
                  <a:pt x="143999" y="713137"/>
                </a:lnTo>
                <a:lnTo>
                  <a:pt x="124940" y="703344"/>
                </a:lnTo>
                <a:lnTo>
                  <a:pt x="103499" y="691700"/>
                </a:lnTo>
                <a:lnTo>
                  <a:pt x="81000" y="678996"/>
                </a:lnTo>
                <a:lnTo>
                  <a:pt x="69617" y="672380"/>
                </a:lnTo>
                <a:lnTo>
                  <a:pt x="58764" y="665763"/>
                </a:lnTo>
                <a:lnTo>
                  <a:pt x="48176" y="658882"/>
                </a:lnTo>
                <a:lnTo>
                  <a:pt x="38117" y="652266"/>
                </a:lnTo>
                <a:lnTo>
                  <a:pt x="29117" y="645649"/>
                </a:lnTo>
                <a:lnTo>
                  <a:pt x="20912" y="639562"/>
                </a:lnTo>
                <a:lnTo>
                  <a:pt x="13765" y="633475"/>
                </a:lnTo>
                <a:lnTo>
                  <a:pt x="10588" y="630564"/>
                </a:lnTo>
                <a:lnTo>
                  <a:pt x="8206" y="627653"/>
                </a:lnTo>
                <a:lnTo>
                  <a:pt x="5559" y="625271"/>
                </a:lnTo>
                <a:lnTo>
                  <a:pt x="3706" y="622360"/>
                </a:lnTo>
                <a:lnTo>
                  <a:pt x="2118" y="619978"/>
                </a:lnTo>
                <a:lnTo>
                  <a:pt x="794" y="617596"/>
                </a:lnTo>
                <a:lnTo>
                  <a:pt x="265" y="615214"/>
                </a:lnTo>
                <a:lnTo>
                  <a:pt x="0" y="613362"/>
                </a:lnTo>
                <a:lnTo>
                  <a:pt x="265" y="611244"/>
                </a:lnTo>
                <a:lnTo>
                  <a:pt x="1059" y="609656"/>
                </a:lnTo>
                <a:lnTo>
                  <a:pt x="2382" y="607804"/>
                </a:lnTo>
                <a:lnTo>
                  <a:pt x="4235" y="606480"/>
                </a:lnTo>
                <a:lnTo>
                  <a:pt x="6618" y="605157"/>
                </a:lnTo>
                <a:lnTo>
                  <a:pt x="9794" y="604099"/>
                </a:lnTo>
                <a:lnTo>
                  <a:pt x="13500" y="603305"/>
                </a:lnTo>
                <a:lnTo>
                  <a:pt x="18000" y="602511"/>
                </a:lnTo>
                <a:lnTo>
                  <a:pt x="22765" y="601981"/>
                </a:lnTo>
                <a:lnTo>
                  <a:pt x="28588" y="601717"/>
                </a:lnTo>
                <a:lnTo>
                  <a:pt x="34941" y="601717"/>
                </a:lnTo>
                <a:lnTo>
                  <a:pt x="41823" y="601981"/>
                </a:lnTo>
                <a:lnTo>
                  <a:pt x="50029" y="602511"/>
                </a:lnTo>
                <a:lnTo>
                  <a:pt x="58500" y="603569"/>
                </a:lnTo>
                <a:lnTo>
                  <a:pt x="68029" y="604363"/>
                </a:lnTo>
                <a:lnTo>
                  <a:pt x="78352" y="605687"/>
                </a:lnTo>
                <a:lnTo>
                  <a:pt x="101117" y="608862"/>
                </a:lnTo>
                <a:lnTo>
                  <a:pt x="103764" y="610186"/>
                </a:lnTo>
                <a:lnTo>
                  <a:pt x="110646" y="612568"/>
                </a:lnTo>
                <a:lnTo>
                  <a:pt x="122293" y="616273"/>
                </a:lnTo>
                <a:lnTo>
                  <a:pt x="138176" y="621037"/>
                </a:lnTo>
                <a:lnTo>
                  <a:pt x="147440" y="623418"/>
                </a:lnTo>
                <a:lnTo>
                  <a:pt x="158028" y="626330"/>
                </a:lnTo>
                <a:lnTo>
                  <a:pt x="169411" y="628976"/>
                </a:lnTo>
                <a:lnTo>
                  <a:pt x="181852" y="631623"/>
                </a:lnTo>
                <a:lnTo>
                  <a:pt x="195087" y="634005"/>
                </a:lnTo>
                <a:lnTo>
                  <a:pt x="209381" y="636651"/>
                </a:lnTo>
                <a:lnTo>
                  <a:pt x="224469" y="639298"/>
                </a:lnTo>
                <a:lnTo>
                  <a:pt x="240351" y="641680"/>
                </a:lnTo>
                <a:lnTo>
                  <a:pt x="257028" y="643532"/>
                </a:lnTo>
                <a:lnTo>
                  <a:pt x="274498" y="645385"/>
                </a:lnTo>
                <a:lnTo>
                  <a:pt x="292763" y="646973"/>
                </a:lnTo>
                <a:lnTo>
                  <a:pt x="311557" y="648031"/>
                </a:lnTo>
                <a:lnTo>
                  <a:pt x="331674" y="648561"/>
                </a:lnTo>
                <a:lnTo>
                  <a:pt x="352057" y="648825"/>
                </a:lnTo>
                <a:lnTo>
                  <a:pt x="373233" y="648561"/>
                </a:lnTo>
                <a:lnTo>
                  <a:pt x="394939" y="647767"/>
                </a:lnTo>
                <a:lnTo>
                  <a:pt x="417439" y="646443"/>
                </a:lnTo>
                <a:lnTo>
                  <a:pt x="440203" y="644591"/>
                </a:lnTo>
                <a:lnTo>
                  <a:pt x="464027" y="641944"/>
                </a:lnTo>
                <a:lnTo>
                  <a:pt x="488115" y="638504"/>
                </a:lnTo>
                <a:lnTo>
                  <a:pt x="512997" y="634534"/>
                </a:lnTo>
                <a:lnTo>
                  <a:pt x="525438" y="632152"/>
                </a:lnTo>
                <a:lnTo>
                  <a:pt x="538144" y="629506"/>
                </a:lnTo>
                <a:lnTo>
                  <a:pt x="550850" y="626859"/>
                </a:lnTo>
                <a:lnTo>
                  <a:pt x="563555" y="623683"/>
                </a:lnTo>
                <a:lnTo>
                  <a:pt x="576526" y="620507"/>
                </a:lnTo>
                <a:lnTo>
                  <a:pt x="589496" y="617067"/>
                </a:lnTo>
                <a:lnTo>
                  <a:pt x="591085" y="616802"/>
                </a:lnTo>
                <a:lnTo>
                  <a:pt x="595320" y="616008"/>
                </a:lnTo>
                <a:lnTo>
                  <a:pt x="602202" y="614949"/>
                </a:lnTo>
                <a:lnTo>
                  <a:pt x="611996" y="614155"/>
                </a:lnTo>
                <a:lnTo>
                  <a:pt x="618084" y="613891"/>
                </a:lnTo>
                <a:lnTo>
                  <a:pt x="624702" y="613626"/>
                </a:lnTo>
                <a:lnTo>
                  <a:pt x="632378" y="613891"/>
                </a:lnTo>
                <a:lnTo>
                  <a:pt x="640584" y="614155"/>
                </a:lnTo>
                <a:lnTo>
                  <a:pt x="649849" y="614685"/>
                </a:lnTo>
                <a:lnTo>
                  <a:pt x="659908" y="615743"/>
                </a:lnTo>
                <a:lnTo>
                  <a:pt x="670496" y="616802"/>
                </a:lnTo>
                <a:lnTo>
                  <a:pt x="681878" y="618125"/>
                </a:lnTo>
                <a:lnTo>
                  <a:pt x="694319" y="620243"/>
                </a:lnTo>
                <a:lnTo>
                  <a:pt x="707290" y="622889"/>
                </a:lnTo>
                <a:lnTo>
                  <a:pt x="721054" y="626065"/>
                </a:lnTo>
                <a:lnTo>
                  <a:pt x="735878" y="629506"/>
                </a:lnTo>
                <a:lnTo>
                  <a:pt x="751495" y="633475"/>
                </a:lnTo>
                <a:lnTo>
                  <a:pt x="767642" y="638504"/>
                </a:lnTo>
                <a:lnTo>
                  <a:pt x="785113" y="643532"/>
                </a:lnTo>
                <a:lnTo>
                  <a:pt x="802848" y="649619"/>
                </a:lnTo>
                <a:lnTo>
                  <a:pt x="821907" y="656765"/>
                </a:lnTo>
                <a:lnTo>
                  <a:pt x="842024" y="664440"/>
                </a:lnTo>
                <a:lnTo>
                  <a:pt x="862407" y="672909"/>
                </a:lnTo>
                <a:lnTo>
                  <a:pt x="884112" y="682172"/>
                </a:lnTo>
                <a:lnTo>
                  <a:pt x="906612" y="692229"/>
                </a:lnTo>
                <a:lnTo>
                  <a:pt x="930171" y="703609"/>
                </a:lnTo>
                <a:lnTo>
                  <a:pt x="954524" y="715783"/>
                </a:lnTo>
                <a:lnTo>
                  <a:pt x="979671" y="728751"/>
                </a:lnTo>
                <a:lnTo>
                  <a:pt x="980729" y="729281"/>
                </a:lnTo>
                <a:lnTo>
                  <a:pt x="983906" y="730869"/>
                </a:lnTo>
                <a:lnTo>
                  <a:pt x="989465" y="732986"/>
                </a:lnTo>
                <a:lnTo>
                  <a:pt x="996347" y="735368"/>
                </a:lnTo>
                <a:lnTo>
                  <a:pt x="1000582" y="736426"/>
                </a:lnTo>
                <a:lnTo>
                  <a:pt x="1005347" y="737750"/>
                </a:lnTo>
                <a:lnTo>
                  <a:pt x="1010376" y="738808"/>
                </a:lnTo>
                <a:lnTo>
                  <a:pt x="1015935" y="739602"/>
                </a:lnTo>
                <a:lnTo>
                  <a:pt x="1021758" y="740131"/>
                </a:lnTo>
                <a:lnTo>
                  <a:pt x="1028111" y="740396"/>
                </a:lnTo>
                <a:lnTo>
                  <a:pt x="1034464" y="740925"/>
                </a:lnTo>
                <a:lnTo>
                  <a:pt x="1041347" y="740396"/>
                </a:lnTo>
                <a:lnTo>
                  <a:pt x="1048758" y="739867"/>
                </a:lnTo>
                <a:lnTo>
                  <a:pt x="1056435" y="738808"/>
                </a:lnTo>
                <a:lnTo>
                  <a:pt x="1064376" y="737220"/>
                </a:lnTo>
                <a:lnTo>
                  <a:pt x="1072317" y="735632"/>
                </a:lnTo>
                <a:lnTo>
                  <a:pt x="1080788" y="732986"/>
                </a:lnTo>
                <a:lnTo>
                  <a:pt x="1089523" y="729810"/>
                </a:lnTo>
                <a:lnTo>
                  <a:pt x="1098523" y="726105"/>
                </a:lnTo>
                <a:lnTo>
                  <a:pt x="1107523" y="721606"/>
                </a:lnTo>
                <a:lnTo>
                  <a:pt x="1116787" y="716577"/>
                </a:lnTo>
                <a:lnTo>
                  <a:pt x="1126317" y="710755"/>
                </a:lnTo>
                <a:lnTo>
                  <a:pt x="1136376" y="703874"/>
                </a:lnTo>
                <a:lnTo>
                  <a:pt x="1146170" y="696199"/>
                </a:lnTo>
                <a:lnTo>
                  <a:pt x="1156228" y="687994"/>
                </a:lnTo>
                <a:lnTo>
                  <a:pt x="1166287" y="678467"/>
                </a:lnTo>
                <a:lnTo>
                  <a:pt x="1176346" y="668145"/>
                </a:lnTo>
                <a:lnTo>
                  <a:pt x="1186934" y="656765"/>
                </a:lnTo>
                <a:lnTo>
                  <a:pt x="1195669" y="646179"/>
                </a:lnTo>
                <a:lnTo>
                  <a:pt x="1205728" y="634005"/>
                </a:lnTo>
                <a:lnTo>
                  <a:pt x="1218963" y="618125"/>
                </a:lnTo>
                <a:lnTo>
                  <a:pt x="1235110" y="599599"/>
                </a:lnTo>
                <a:lnTo>
                  <a:pt x="1253904" y="578692"/>
                </a:lnTo>
                <a:lnTo>
                  <a:pt x="1274816" y="556461"/>
                </a:lnTo>
                <a:lnTo>
                  <a:pt x="1285933" y="544816"/>
                </a:lnTo>
                <a:lnTo>
                  <a:pt x="1297580" y="533171"/>
                </a:lnTo>
                <a:lnTo>
                  <a:pt x="1309227" y="521261"/>
                </a:lnTo>
                <a:lnTo>
                  <a:pt x="1321404" y="509881"/>
                </a:lnTo>
                <a:lnTo>
                  <a:pt x="1333845" y="498236"/>
                </a:lnTo>
                <a:lnTo>
                  <a:pt x="1346286" y="487386"/>
                </a:lnTo>
                <a:lnTo>
                  <a:pt x="1358727" y="476270"/>
                </a:lnTo>
                <a:lnTo>
                  <a:pt x="1371433" y="465948"/>
                </a:lnTo>
                <a:lnTo>
                  <a:pt x="1384139" y="455627"/>
                </a:lnTo>
                <a:lnTo>
                  <a:pt x="1396844" y="446364"/>
                </a:lnTo>
                <a:lnTo>
                  <a:pt x="1409286" y="437895"/>
                </a:lnTo>
                <a:lnTo>
                  <a:pt x="1421727" y="429691"/>
                </a:lnTo>
                <a:lnTo>
                  <a:pt x="1433903" y="422810"/>
                </a:lnTo>
                <a:lnTo>
                  <a:pt x="1439991" y="419634"/>
                </a:lnTo>
                <a:lnTo>
                  <a:pt x="1445815" y="416723"/>
                </a:lnTo>
                <a:lnTo>
                  <a:pt x="1451638" y="413811"/>
                </a:lnTo>
                <a:lnTo>
                  <a:pt x="1457726" y="411429"/>
                </a:lnTo>
                <a:lnTo>
                  <a:pt x="1463285" y="409577"/>
                </a:lnTo>
                <a:lnTo>
                  <a:pt x="1469109" y="407460"/>
                </a:lnTo>
                <a:lnTo>
                  <a:pt x="1474668" y="406136"/>
                </a:lnTo>
                <a:lnTo>
                  <a:pt x="1479962" y="404813"/>
                </a:lnTo>
                <a:lnTo>
                  <a:pt x="1485520" y="404019"/>
                </a:lnTo>
                <a:lnTo>
                  <a:pt x="1490814" y="403490"/>
                </a:lnTo>
                <a:lnTo>
                  <a:pt x="1493991" y="403225"/>
                </a:lnTo>
                <a:close/>
                <a:moveTo>
                  <a:pt x="592236" y="0"/>
                </a:moveTo>
                <a:lnTo>
                  <a:pt x="594350" y="0"/>
                </a:lnTo>
                <a:lnTo>
                  <a:pt x="596463" y="529"/>
                </a:lnTo>
                <a:lnTo>
                  <a:pt x="598576" y="1323"/>
                </a:lnTo>
                <a:lnTo>
                  <a:pt x="600425" y="2382"/>
                </a:lnTo>
                <a:lnTo>
                  <a:pt x="602538" y="3705"/>
                </a:lnTo>
                <a:lnTo>
                  <a:pt x="604388" y="5294"/>
                </a:lnTo>
                <a:lnTo>
                  <a:pt x="607822" y="8470"/>
                </a:lnTo>
                <a:lnTo>
                  <a:pt x="610727" y="11911"/>
                </a:lnTo>
                <a:lnTo>
                  <a:pt x="612841" y="15352"/>
                </a:lnTo>
                <a:lnTo>
                  <a:pt x="614690" y="18263"/>
                </a:lnTo>
                <a:lnTo>
                  <a:pt x="616011" y="20910"/>
                </a:lnTo>
                <a:lnTo>
                  <a:pt x="619973" y="34409"/>
                </a:lnTo>
                <a:lnTo>
                  <a:pt x="623935" y="47379"/>
                </a:lnTo>
                <a:lnTo>
                  <a:pt x="628426" y="60613"/>
                </a:lnTo>
                <a:lnTo>
                  <a:pt x="633445" y="73318"/>
                </a:lnTo>
                <a:lnTo>
                  <a:pt x="638728" y="86023"/>
                </a:lnTo>
                <a:lnTo>
                  <a:pt x="644011" y="98464"/>
                </a:lnTo>
                <a:lnTo>
                  <a:pt x="650087" y="110639"/>
                </a:lnTo>
                <a:lnTo>
                  <a:pt x="656427" y="122815"/>
                </a:lnTo>
                <a:lnTo>
                  <a:pt x="663031" y="134726"/>
                </a:lnTo>
                <a:lnTo>
                  <a:pt x="670163" y="146372"/>
                </a:lnTo>
                <a:lnTo>
                  <a:pt x="677296" y="157754"/>
                </a:lnTo>
                <a:lnTo>
                  <a:pt x="684692" y="169135"/>
                </a:lnTo>
                <a:lnTo>
                  <a:pt x="692617" y="179987"/>
                </a:lnTo>
                <a:lnTo>
                  <a:pt x="700277" y="190839"/>
                </a:lnTo>
                <a:lnTo>
                  <a:pt x="708466" y="201427"/>
                </a:lnTo>
                <a:lnTo>
                  <a:pt x="717184" y="212014"/>
                </a:lnTo>
                <a:lnTo>
                  <a:pt x="725372" y="222337"/>
                </a:lnTo>
                <a:lnTo>
                  <a:pt x="734354" y="232395"/>
                </a:lnTo>
                <a:lnTo>
                  <a:pt x="743335" y="242189"/>
                </a:lnTo>
                <a:lnTo>
                  <a:pt x="752317" y="251718"/>
                </a:lnTo>
                <a:lnTo>
                  <a:pt x="761562" y="261246"/>
                </a:lnTo>
                <a:lnTo>
                  <a:pt x="770808" y="270510"/>
                </a:lnTo>
                <a:lnTo>
                  <a:pt x="780318" y="279510"/>
                </a:lnTo>
                <a:lnTo>
                  <a:pt x="789827" y="288244"/>
                </a:lnTo>
                <a:lnTo>
                  <a:pt x="799337" y="296979"/>
                </a:lnTo>
                <a:lnTo>
                  <a:pt x="808847" y="305184"/>
                </a:lnTo>
                <a:lnTo>
                  <a:pt x="818621" y="313654"/>
                </a:lnTo>
                <a:lnTo>
                  <a:pt x="828130" y="321595"/>
                </a:lnTo>
                <a:lnTo>
                  <a:pt x="847414" y="336682"/>
                </a:lnTo>
                <a:lnTo>
                  <a:pt x="866962" y="351505"/>
                </a:lnTo>
                <a:lnTo>
                  <a:pt x="885981" y="365268"/>
                </a:lnTo>
                <a:lnTo>
                  <a:pt x="904737" y="377973"/>
                </a:lnTo>
                <a:lnTo>
                  <a:pt x="922699" y="389884"/>
                </a:lnTo>
                <a:lnTo>
                  <a:pt x="940398" y="401001"/>
                </a:lnTo>
                <a:lnTo>
                  <a:pt x="957568" y="411324"/>
                </a:lnTo>
                <a:lnTo>
                  <a:pt x="973682" y="420588"/>
                </a:lnTo>
                <a:lnTo>
                  <a:pt x="989003" y="429323"/>
                </a:lnTo>
                <a:lnTo>
                  <a:pt x="1003004" y="436734"/>
                </a:lnTo>
                <a:lnTo>
                  <a:pt x="1015683" y="443616"/>
                </a:lnTo>
                <a:lnTo>
                  <a:pt x="1027306" y="449704"/>
                </a:lnTo>
                <a:lnTo>
                  <a:pt x="1046062" y="458439"/>
                </a:lnTo>
                <a:lnTo>
                  <a:pt x="1058213" y="463997"/>
                </a:lnTo>
                <a:lnTo>
                  <a:pt x="1062175" y="465850"/>
                </a:lnTo>
                <a:lnTo>
                  <a:pt x="1069308" y="470614"/>
                </a:lnTo>
                <a:lnTo>
                  <a:pt x="1076440" y="475643"/>
                </a:lnTo>
                <a:lnTo>
                  <a:pt x="1082780" y="480408"/>
                </a:lnTo>
                <a:lnTo>
                  <a:pt x="1088591" y="485172"/>
                </a:lnTo>
                <a:lnTo>
                  <a:pt x="1094403" y="489936"/>
                </a:lnTo>
                <a:lnTo>
                  <a:pt x="1099950" y="494701"/>
                </a:lnTo>
                <a:lnTo>
                  <a:pt x="1104969" y="499465"/>
                </a:lnTo>
                <a:lnTo>
                  <a:pt x="1109724" y="504230"/>
                </a:lnTo>
                <a:lnTo>
                  <a:pt x="1114215" y="508729"/>
                </a:lnTo>
                <a:lnTo>
                  <a:pt x="1118177" y="513758"/>
                </a:lnTo>
                <a:lnTo>
                  <a:pt x="1121875" y="518258"/>
                </a:lnTo>
                <a:lnTo>
                  <a:pt x="1125310" y="523022"/>
                </a:lnTo>
                <a:lnTo>
                  <a:pt x="1128479" y="527257"/>
                </a:lnTo>
                <a:lnTo>
                  <a:pt x="1131385" y="532022"/>
                </a:lnTo>
                <a:lnTo>
                  <a:pt x="1134291" y="536521"/>
                </a:lnTo>
                <a:lnTo>
                  <a:pt x="1136668" y="541021"/>
                </a:lnTo>
                <a:lnTo>
                  <a:pt x="1138517" y="545521"/>
                </a:lnTo>
                <a:lnTo>
                  <a:pt x="1140631" y="550021"/>
                </a:lnTo>
                <a:lnTo>
                  <a:pt x="1142480" y="554256"/>
                </a:lnTo>
                <a:lnTo>
                  <a:pt x="1143536" y="558491"/>
                </a:lnTo>
                <a:lnTo>
                  <a:pt x="1144857" y="562726"/>
                </a:lnTo>
                <a:lnTo>
                  <a:pt x="1145914" y="566961"/>
                </a:lnTo>
                <a:lnTo>
                  <a:pt x="1146706" y="570931"/>
                </a:lnTo>
                <a:lnTo>
                  <a:pt x="1147235" y="575166"/>
                </a:lnTo>
                <a:lnTo>
                  <a:pt x="1147499" y="579136"/>
                </a:lnTo>
                <a:lnTo>
                  <a:pt x="1147763" y="583106"/>
                </a:lnTo>
                <a:lnTo>
                  <a:pt x="1147763" y="591047"/>
                </a:lnTo>
                <a:lnTo>
                  <a:pt x="1147235" y="598458"/>
                </a:lnTo>
                <a:lnTo>
                  <a:pt x="1146178" y="605340"/>
                </a:lnTo>
                <a:lnTo>
                  <a:pt x="1144329" y="612487"/>
                </a:lnTo>
                <a:lnTo>
                  <a:pt x="1142480" y="619104"/>
                </a:lnTo>
                <a:lnTo>
                  <a:pt x="1140102" y="625192"/>
                </a:lnTo>
                <a:lnTo>
                  <a:pt x="1137461" y="631280"/>
                </a:lnTo>
                <a:lnTo>
                  <a:pt x="1134819" y="636573"/>
                </a:lnTo>
                <a:lnTo>
                  <a:pt x="1131913" y="641602"/>
                </a:lnTo>
                <a:lnTo>
                  <a:pt x="1129008" y="646367"/>
                </a:lnTo>
                <a:lnTo>
                  <a:pt x="1125838" y="650866"/>
                </a:lnTo>
                <a:lnTo>
                  <a:pt x="1120555" y="658013"/>
                </a:lnTo>
                <a:lnTo>
                  <a:pt x="1115800" y="663307"/>
                </a:lnTo>
                <a:lnTo>
                  <a:pt x="1112630" y="666483"/>
                </a:lnTo>
                <a:lnTo>
                  <a:pt x="1111573" y="667542"/>
                </a:lnTo>
                <a:lnTo>
                  <a:pt x="1108667" y="669130"/>
                </a:lnTo>
                <a:lnTo>
                  <a:pt x="1105498" y="670189"/>
                </a:lnTo>
                <a:lnTo>
                  <a:pt x="1102063" y="670983"/>
                </a:lnTo>
                <a:lnTo>
                  <a:pt x="1098365" y="672041"/>
                </a:lnTo>
                <a:lnTo>
                  <a:pt x="1094139" y="672571"/>
                </a:lnTo>
                <a:lnTo>
                  <a:pt x="1089912" y="672835"/>
                </a:lnTo>
                <a:lnTo>
                  <a:pt x="1085157" y="673100"/>
                </a:lnTo>
                <a:lnTo>
                  <a:pt x="1080667" y="673100"/>
                </a:lnTo>
                <a:lnTo>
                  <a:pt x="1070628" y="672571"/>
                </a:lnTo>
                <a:lnTo>
                  <a:pt x="1059534" y="671512"/>
                </a:lnTo>
                <a:lnTo>
                  <a:pt x="1047911" y="669924"/>
                </a:lnTo>
                <a:lnTo>
                  <a:pt x="1035760" y="667542"/>
                </a:lnTo>
                <a:lnTo>
                  <a:pt x="1022816" y="664895"/>
                </a:lnTo>
                <a:lnTo>
                  <a:pt x="1009608" y="661983"/>
                </a:lnTo>
                <a:lnTo>
                  <a:pt x="996136" y="658542"/>
                </a:lnTo>
                <a:lnTo>
                  <a:pt x="982135" y="654572"/>
                </a:lnTo>
                <a:lnTo>
                  <a:pt x="968399" y="650602"/>
                </a:lnTo>
                <a:lnTo>
                  <a:pt x="954134" y="646102"/>
                </a:lnTo>
                <a:lnTo>
                  <a:pt x="926398" y="636838"/>
                </a:lnTo>
                <a:lnTo>
                  <a:pt x="898925" y="627309"/>
                </a:lnTo>
                <a:lnTo>
                  <a:pt x="872773" y="617780"/>
                </a:lnTo>
                <a:lnTo>
                  <a:pt x="849263" y="608781"/>
                </a:lnTo>
                <a:lnTo>
                  <a:pt x="827866" y="600576"/>
                </a:lnTo>
                <a:lnTo>
                  <a:pt x="796960" y="587871"/>
                </a:lnTo>
                <a:lnTo>
                  <a:pt x="785601" y="582842"/>
                </a:lnTo>
                <a:lnTo>
                  <a:pt x="776355" y="579666"/>
                </a:lnTo>
                <a:lnTo>
                  <a:pt x="767110" y="576754"/>
                </a:lnTo>
                <a:lnTo>
                  <a:pt x="757864" y="574107"/>
                </a:lnTo>
                <a:lnTo>
                  <a:pt x="748618" y="572254"/>
                </a:lnTo>
                <a:lnTo>
                  <a:pt x="739109" y="570401"/>
                </a:lnTo>
                <a:lnTo>
                  <a:pt x="729599" y="569343"/>
                </a:lnTo>
                <a:lnTo>
                  <a:pt x="720353" y="568019"/>
                </a:lnTo>
                <a:lnTo>
                  <a:pt x="711108" y="567490"/>
                </a:lnTo>
                <a:lnTo>
                  <a:pt x="701598" y="566961"/>
                </a:lnTo>
                <a:lnTo>
                  <a:pt x="692617" y="566696"/>
                </a:lnTo>
                <a:lnTo>
                  <a:pt x="683371" y="566696"/>
                </a:lnTo>
                <a:lnTo>
                  <a:pt x="674654" y="566961"/>
                </a:lnTo>
                <a:lnTo>
                  <a:pt x="665672" y="567490"/>
                </a:lnTo>
                <a:lnTo>
                  <a:pt x="657484" y="568019"/>
                </a:lnTo>
                <a:lnTo>
                  <a:pt x="640842" y="569607"/>
                </a:lnTo>
                <a:lnTo>
                  <a:pt x="625784" y="571460"/>
                </a:lnTo>
                <a:lnTo>
                  <a:pt x="612048" y="574107"/>
                </a:lnTo>
                <a:lnTo>
                  <a:pt x="599633" y="576489"/>
                </a:lnTo>
                <a:lnTo>
                  <a:pt x="589330" y="578871"/>
                </a:lnTo>
                <a:lnTo>
                  <a:pt x="580613" y="580724"/>
                </a:lnTo>
                <a:lnTo>
                  <a:pt x="574273" y="582577"/>
                </a:lnTo>
                <a:lnTo>
                  <a:pt x="568726" y="584430"/>
                </a:lnTo>
                <a:lnTo>
                  <a:pt x="557103" y="585753"/>
                </a:lnTo>
                <a:lnTo>
                  <a:pt x="547329" y="586547"/>
                </a:lnTo>
                <a:lnTo>
                  <a:pt x="538876" y="587077"/>
                </a:lnTo>
                <a:lnTo>
                  <a:pt x="531480" y="586812"/>
                </a:lnTo>
                <a:lnTo>
                  <a:pt x="525404" y="586018"/>
                </a:lnTo>
                <a:lnTo>
                  <a:pt x="523291" y="585753"/>
                </a:lnTo>
                <a:lnTo>
                  <a:pt x="520913" y="584959"/>
                </a:lnTo>
                <a:lnTo>
                  <a:pt x="518800" y="584430"/>
                </a:lnTo>
                <a:lnTo>
                  <a:pt x="517479" y="583371"/>
                </a:lnTo>
                <a:lnTo>
                  <a:pt x="515894" y="582577"/>
                </a:lnTo>
                <a:lnTo>
                  <a:pt x="514838" y="581518"/>
                </a:lnTo>
                <a:lnTo>
                  <a:pt x="514045" y="580195"/>
                </a:lnTo>
                <a:lnTo>
                  <a:pt x="513253" y="579136"/>
                </a:lnTo>
                <a:lnTo>
                  <a:pt x="512988" y="578077"/>
                </a:lnTo>
                <a:lnTo>
                  <a:pt x="512724" y="576489"/>
                </a:lnTo>
                <a:lnTo>
                  <a:pt x="512724" y="575166"/>
                </a:lnTo>
                <a:lnTo>
                  <a:pt x="512988" y="573578"/>
                </a:lnTo>
                <a:lnTo>
                  <a:pt x="514309" y="570401"/>
                </a:lnTo>
                <a:lnTo>
                  <a:pt x="515894" y="566961"/>
                </a:lnTo>
                <a:lnTo>
                  <a:pt x="518272" y="563520"/>
                </a:lnTo>
                <a:lnTo>
                  <a:pt x="521177" y="559814"/>
                </a:lnTo>
                <a:lnTo>
                  <a:pt x="524611" y="556108"/>
                </a:lnTo>
                <a:lnTo>
                  <a:pt x="528310" y="552138"/>
                </a:lnTo>
                <a:lnTo>
                  <a:pt x="532536" y="548168"/>
                </a:lnTo>
                <a:lnTo>
                  <a:pt x="540989" y="540756"/>
                </a:lnTo>
                <a:lnTo>
                  <a:pt x="549971" y="533345"/>
                </a:lnTo>
                <a:lnTo>
                  <a:pt x="558952" y="526728"/>
                </a:lnTo>
                <a:lnTo>
                  <a:pt x="566877" y="521170"/>
                </a:lnTo>
                <a:lnTo>
                  <a:pt x="573217" y="516670"/>
                </a:lnTo>
                <a:lnTo>
                  <a:pt x="579292" y="512964"/>
                </a:lnTo>
                <a:lnTo>
                  <a:pt x="563179" y="506347"/>
                </a:lnTo>
                <a:lnTo>
                  <a:pt x="549442" y="499995"/>
                </a:lnTo>
                <a:lnTo>
                  <a:pt x="537555" y="493907"/>
                </a:lnTo>
                <a:lnTo>
                  <a:pt x="527253" y="487819"/>
                </a:lnTo>
                <a:lnTo>
                  <a:pt x="523027" y="484907"/>
                </a:lnTo>
                <a:lnTo>
                  <a:pt x="518800" y="482261"/>
                </a:lnTo>
                <a:lnTo>
                  <a:pt x="515102" y="479349"/>
                </a:lnTo>
                <a:lnTo>
                  <a:pt x="511932" y="476702"/>
                </a:lnTo>
                <a:lnTo>
                  <a:pt x="508762" y="474055"/>
                </a:lnTo>
                <a:lnTo>
                  <a:pt x="506385" y="471673"/>
                </a:lnTo>
                <a:lnTo>
                  <a:pt x="504271" y="469291"/>
                </a:lnTo>
                <a:lnTo>
                  <a:pt x="502158" y="466644"/>
                </a:lnTo>
                <a:lnTo>
                  <a:pt x="500573" y="464262"/>
                </a:lnTo>
                <a:lnTo>
                  <a:pt x="499516" y="461880"/>
                </a:lnTo>
                <a:lnTo>
                  <a:pt x="498460" y="459762"/>
                </a:lnTo>
                <a:lnTo>
                  <a:pt x="497667" y="457380"/>
                </a:lnTo>
                <a:lnTo>
                  <a:pt x="497403" y="455262"/>
                </a:lnTo>
                <a:lnTo>
                  <a:pt x="497139" y="453410"/>
                </a:lnTo>
                <a:lnTo>
                  <a:pt x="497139" y="451292"/>
                </a:lnTo>
                <a:lnTo>
                  <a:pt x="497667" y="449175"/>
                </a:lnTo>
                <a:lnTo>
                  <a:pt x="498460" y="447322"/>
                </a:lnTo>
                <a:lnTo>
                  <a:pt x="498988" y="445469"/>
                </a:lnTo>
                <a:lnTo>
                  <a:pt x="500045" y="443616"/>
                </a:lnTo>
                <a:lnTo>
                  <a:pt x="501365" y="441763"/>
                </a:lnTo>
                <a:lnTo>
                  <a:pt x="504271" y="438587"/>
                </a:lnTo>
                <a:lnTo>
                  <a:pt x="507705" y="435411"/>
                </a:lnTo>
                <a:lnTo>
                  <a:pt x="511668" y="432235"/>
                </a:lnTo>
                <a:lnTo>
                  <a:pt x="515894" y="429588"/>
                </a:lnTo>
                <a:lnTo>
                  <a:pt x="520913" y="426941"/>
                </a:lnTo>
                <a:lnTo>
                  <a:pt x="526196" y="424823"/>
                </a:lnTo>
                <a:lnTo>
                  <a:pt x="531215" y="422706"/>
                </a:lnTo>
                <a:lnTo>
                  <a:pt x="536499" y="420588"/>
                </a:lnTo>
                <a:lnTo>
                  <a:pt x="546537" y="417412"/>
                </a:lnTo>
                <a:lnTo>
                  <a:pt x="555782" y="414765"/>
                </a:lnTo>
                <a:lnTo>
                  <a:pt x="563179" y="413177"/>
                </a:lnTo>
                <a:lnTo>
                  <a:pt x="570311" y="411589"/>
                </a:lnTo>
                <a:lnTo>
                  <a:pt x="555254" y="401531"/>
                </a:lnTo>
                <a:lnTo>
                  <a:pt x="542046" y="392002"/>
                </a:lnTo>
                <a:lnTo>
                  <a:pt x="530423" y="383267"/>
                </a:lnTo>
                <a:lnTo>
                  <a:pt x="520385" y="375062"/>
                </a:lnTo>
                <a:lnTo>
                  <a:pt x="511932" y="367386"/>
                </a:lnTo>
                <a:lnTo>
                  <a:pt x="505064" y="360239"/>
                </a:lnTo>
                <a:lnTo>
                  <a:pt x="499516" y="353887"/>
                </a:lnTo>
                <a:lnTo>
                  <a:pt x="497139" y="350711"/>
                </a:lnTo>
                <a:lnTo>
                  <a:pt x="495290" y="347799"/>
                </a:lnTo>
                <a:lnTo>
                  <a:pt x="493441" y="344888"/>
                </a:lnTo>
                <a:lnTo>
                  <a:pt x="492120" y="341976"/>
                </a:lnTo>
                <a:lnTo>
                  <a:pt x="490799" y="339329"/>
                </a:lnTo>
                <a:lnTo>
                  <a:pt x="490007" y="337212"/>
                </a:lnTo>
                <a:lnTo>
                  <a:pt x="489478" y="334829"/>
                </a:lnTo>
                <a:lnTo>
                  <a:pt x="489214" y="332447"/>
                </a:lnTo>
                <a:lnTo>
                  <a:pt x="488950" y="330330"/>
                </a:lnTo>
                <a:lnTo>
                  <a:pt x="489214" y="328212"/>
                </a:lnTo>
                <a:lnTo>
                  <a:pt x="489478" y="326359"/>
                </a:lnTo>
                <a:lnTo>
                  <a:pt x="490007" y="324507"/>
                </a:lnTo>
                <a:lnTo>
                  <a:pt x="490535" y="322654"/>
                </a:lnTo>
                <a:lnTo>
                  <a:pt x="491327" y="321066"/>
                </a:lnTo>
                <a:lnTo>
                  <a:pt x="492648" y="319478"/>
                </a:lnTo>
                <a:lnTo>
                  <a:pt x="493705" y="317889"/>
                </a:lnTo>
                <a:lnTo>
                  <a:pt x="496611" y="315507"/>
                </a:lnTo>
                <a:lnTo>
                  <a:pt x="500045" y="313125"/>
                </a:lnTo>
                <a:lnTo>
                  <a:pt x="503743" y="311008"/>
                </a:lnTo>
                <a:lnTo>
                  <a:pt x="507969" y="309419"/>
                </a:lnTo>
                <a:lnTo>
                  <a:pt x="512196" y="307831"/>
                </a:lnTo>
                <a:lnTo>
                  <a:pt x="516423" y="306508"/>
                </a:lnTo>
                <a:lnTo>
                  <a:pt x="521177" y="305714"/>
                </a:lnTo>
                <a:lnTo>
                  <a:pt x="530159" y="304126"/>
                </a:lnTo>
                <a:lnTo>
                  <a:pt x="538348" y="303332"/>
                </a:lnTo>
                <a:lnTo>
                  <a:pt x="545216" y="302802"/>
                </a:lnTo>
                <a:lnTo>
                  <a:pt x="551556" y="302802"/>
                </a:lnTo>
                <a:lnTo>
                  <a:pt x="539933" y="289303"/>
                </a:lnTo>
                <a:lnTo>
                  <a:pt x="530159" y="277128"/>
                </a:lnTo>
                <a:lnTo>
                  <a:pt x="521706" y="266011"/>
                </a:lnTo>
                <a:lnTo>
                  <a:pt x="515102" y="255953"/>
                </a:lnTo>
                <a:lnTo>
                  <a:pt x="512460" y="251188"/>
                </a:lnTo>
                <a:lnTo>
                  <a:pt x="509819" y="246689"/>
                </a:lnTo>
                <a:lnTo>
                  <a:pt x="507969" y="242454"/>
                </a:lnTo>
                <a:lnTo>
                  <a:pt x="506120" y="238483"/>
                </a:lnTo>
                <a:lnTo>
                  <a:pt x="504800" y="234778"/>
                </a:lnTo>
                <a:lnTo>
                  <a:pt x="503479" y="231072"/>
                </a:lnTo>
                <a:lnTo>
                  <a:pt x="502686" y="227896"/>
                </a:lnTo>
                <a:lnTo>
                  <a:pt x="502158" y="224719"/>
                </a:lnTo>
                <a:lnTo>
                  <a:pt x="501630" y="221808"/>
                </a:lnTo>
                <a:lnTo>
                  <a:pt x="501630" y="218896"/>
                </a:lnTo>
                <a:lnTo>
                  <a:pt x="501894" y="216249"/>
                </a:lnTo>
                <a:lnTo>
                  <a:pt x="502158" y="213867"/>
                </a:lnTo>
                <a:lnTo>
                  <a:pt x="502950" y="211485"/>
                </a:lnTo>
                <a:lnTo>
                  <a:pt x="503743" y="209632"/>
                </a:lnTo>
                <a:lnTo>
                  <a:pt x="504800" y="207779"/>
                </a:lnTo>
                <a:lnTo>
                  <a:pt x="506120" y="206191"/>
                </a:lnTo>
                <a:lnTo>
                  <a:pt x="507705" y="204339"/>
                </a:lnTo>
                <a:lnTo>
                  <a:pt x="509026" y="203280"/>
                </a:lnTo>
                <a:lnTo>
                  <a:pt x="511139" y="201692"/>
                </a:lnTo>
                <a:lnTo>
                  <a:pt x="512724" y="200633"/>
                </a:lnTo>
                <a:lnTo>
                  <a:pt x="517215" y="198780"/>
                </a:lnTo>
                <a:lnTo>
                  <a:pt x="521970" y="197457"/>
                </a:lnTo>
                <a:lnTo>
                  <a:pt x="527253" y="196398"/>
                </a:lnTo>
                <a:lnTo>
                  <a:pt x="532800" y="195604"/>
                </a:lnTo>
                <a:lnTo>
                  <a:pt x="538084" y="195604"/>
                </a:lnTo>
                <a:lnTo>
                  <a:pt x="543895" y="195604"/>
                </a:lnTo>
                <a:lnTo>
                  <a:pt x="549707" y="195869"/>
                </a:lnTo>
                <a:lnTo>
                  <a:pt x="555518" y="196663"/>
                </a:lnTo>
                <a:lnTo>
                  <a:pt x="566877" y="197986"/>
                </a:lnTo>
                <a:lnTo>
                  <a:pt x="576651" y="199839"/>
                </a:lnTo>
                <a:lnTo>
                  <a:pt x="584311" y="201427"/>
                </a:lnTo>
                <a:lnTo>
                  <a:pt x="591444" y="203280"/>
                </a:lnTo>
                <a:lnTo>
                  <a:pt x="587481" y="197721"/>
                </a:lnTo>
                <a:lnTo>
                  <a:pt x="584047" y="191898"/>
                </a:lnTo>
                <a:lnTo>
                  <a:pt x="580613" y="186075"/>
                </a:lnTo>
                <a:lnTo>
                  <a:pt x="577707" y="179987"/>
                </a:lnTo>
                <a:lnTo>
                  <a:pt x="574802" y="174429"/>
                </a:lnTo>
                <a:lnTo>
                  <a:pt x="572424" y="168341"/>
                </a:lnTo>
                <a:lnTo>
                  <a:pt x="570311" y="162253"/>
                </a:lnTo>
                <a:lnTo>
                  <a:pt x="568462" y="156430"/>
                </a:lnTo>
                <a:lnTo>
                  <a:pt x="566877" y="150342"/>
                </a:lnTo>
                <a:lnTo>
                  <a:pt x="565292" y="144519"/>
                </a:lnTo>
                <a:lnTo>
                  <a:pt x="563971" y="138431"/>
                </a:lnTo>
                <a:lnTo>
                  <a:pt x="562650" y="132608"/>
                </a:lnTo>
                <a:lnTo>
                  <a:pt x="561330" y="121756"/>
                </a:lnTo>
                <a:lnTo>
                  <a:pt x="560009" y="110904"/>
                </a:lnTo>
                <a:lnTo>
                  <a:pt x="559480" y="100846"/>
                </a:lnTo>
                <a:lnTo>
                  <a:pt x="559480" y="91846"/>
                </a:lnTo>
                <a:lnTo>
                  <a:pt x="559480" y="83906"/>
                </a:lnTo>
                <a:lnTo>
                  <a:pt x="559745" y="76759"/>
                </a:lnTo>
                <a:lnTo>
                  <a:pt x="561065" y="66701"/>
                </a:lnTo>
                <a:lnTo>
                  <a:pt x="561330" y="63260"/>
                </a:lnTo>
                <a:lnTo>
                  <a:pt x="563179" y="53467"/>
                </a:lnTo>
                <a:lnTo>
                  <a:pt x="565292" y="44467"/>
                </a:lnTo>
                <a:lnTo>
                  <a:pt x="567669" y="36791"/>
                </a:lnTo>
                <a:lnTo>
                  <a:pt x="569519" y="29645"/>
                </a:lnTo>
                <a:lnTo>
                  <a:pt x="571896" y="23292"/>
                </a:lnTo>
                <a:lnTo>
                  <a:pt x="574273" y="18263"/>
                </a:lnTo>
                <a:lnTo>
                  <a:pt x="576387" y="13499"/>
                </a:lnTo>
                <a:lnTo>
                  <a:pt x="578500" y="9793"/>
                </a:lnTo>
                <a:lnTo>
                  <a:pt x="580877" y="6882"/>
                </a:lnTo>
                <a:lnTo>
                  <a:pt x="583255" y="4235"/>
                </a:lnTo>
                <a:lnTo>
                  <a:pt x="585632" y="2647"/>
                </a:lnTo>
                <a:lnTo>
                  <a:pt x="587746" y="1059"/>
                </a:lnTo>
                <a:lnTo>
                  <a:pt x="590123" y="265"/>
                </a:lnTo>
                <a:lnTo>
                  <a:pt x="592236" y="0"/>
                </a:lnTo>
                <a:close/>
              </a:path>
            </a:pathLst>
          </a:custGeom>
          <a:ln>
            <a:solidFill>
              <a:srgbClr val="6D6F6E"/>
            </a:solidFill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" name="等腰三角形 39"/>
          <p:cNvSpPr/>
          <p:nvPr/>
        </p:nvSpPr>
        <p:spPr>
          <a:xfrm>
            <a:off x="5925185" y="462915"/>
            <a:ext cx="393065" cy="300990"/>
          </a:xfrm>
          <a:prstGeom prst="triangle">
            <a:avLst/>
          </a:prstGeom>
          <a:solidFill>
            <a:srgbClr val="6D6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5975350" y="435610"/>
            <a:ext cx="2736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909320" y="2089150"/>
            <a:ext cx="3418205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909320" y="3933190"/>
            <a:ext cx="3418205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016240" y="2181225"/>
            <a:ext cx="3418205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912100" y="3933190"/>
            <a:ext cx="3418205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4458335" y="854710"/>
            <a:ext cx="3418205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4473575" y="4956175"/>
            <a:ext cx="3418205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燕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-19050"/>
            <a:ext cx="1332230" cy="831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732155" y="92710"/>
            <a:ext cx="327279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charset="-122"/>
                <a:ea typeface="华文仿宋" panose="02010600040101010101" charset="-122"/>
              </a:rPr>
              <a:t>教学反思</a:t>
            </a:r>
            <a:endParaRPr lang="zh-CN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80160" y="447040"/>
            <a:ext cx="2235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>
                <a:solidFill>
                  <a:srgbClr val="A18A79"/>
                </a:solidFill>
                <a:latin typeface="+mj-lt"/>
                <a:ea typeface="微软雅黑" panose="020B0503020204020204" charset="-122"/>
                <a:sym typeface="+mn-ea"/>
              </a:rPr>
              <a:t>enter the relevant text</a:t>
            </a:r>
          </a:p>
        </p:txBody>
      </p:sp>
      <p:sp>
        <p:nvSpPr>
          <p:cNvPr id="15" name="矩形 14"/>
          <p:cNvSpPr/>
          <p:nvPr/>
        </p:nvSpPr>
        <p:spPr>
          <a:xfrm>
            <a:off x="4889500" y="-3810"/>
            <a:ext cx="6081395" cy="6872605"/>
          </a:xfrm>
          <a:prstGeom prst="rect">
            <a:avLst/>
          </a:prstGeom>
          <a:solidFill>
            <a:srgbClr val="6D6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7f9e9b4dgw1f42z4e76nsj20p00gmtah"/>
          <p:cNvPicPr>
            <a:picLocks noChangeAspect="1"/>
          </p:cNvPicPr>
          <p:nvPr/>
        </p:nvPicPr>
        <p:blipFill>
          <a:blip r:embed="rId4"/>
          <a:srcRect l="5750" r="5750"/>
          <a:stretch>
            <a:fillRect/>
          </a:stretch>
        </p:blipFill>
        <p:spPr>
          <a:xfrm>
            <a:off x="7921625" y="-10160"/>
            <a:ext cx="3049270" cy="2282190"/>
          </a:xfrm>
          <a:prstGeom prst="rect">
            <a:avLst/>
          </a:prstGeom>
        </p:spPr>
      </p:pic>
      <p:pic>
        <p:nvPicPr>
          <p:cNvPr id="17" name="图片 16" descr="7f9e9b4dgw1f42z4ium1uj20p00gntax"/>
          <p:cNvPicPr>
            <a:picLocks noChangeAspect="1"/>
          </p:cNvPicPr>
          <p:nvPr/>
        </p:nvPicPr>
        <p:blipFill>
          <a:blip r:embed="rId5"/>
          <a:srcRect l="5310" r="6195"/>
          <a:stretch>
            <a:fillRect/>
          </a:stretch>
        </p:blipFill>
        <p:spPr>
          <a:xfrm>
            <a:off x="7922260" y="4582160"/>
            <a:ext cx="3048635" cy="2291715"/>
          </a:xfrm>
          <a:prstGeom prst="rect">
            <a:avLst/>
          </a:prstGeom>
        </p:spPr>
      </p:pic>
      <p:pic>
        <p:nvPicPr>
          <p:cNvPr id="18" name="图片 17" descr="7f9e9b4dgw1f42z4koqprj20p00gngns"/>
          <p:cNvPicPr>
            <a:picLocks noChangeAspect="1"/>
          </p:cNvPicPr>
          <p:nvPr/>
        </p:nvPicPr>
        <p:blipFill>
          <a:blip r:embed="rId6"/>
          <a:srcRect l="5752" r="6195"/>
          <a:stretch>
            <a:fillRect/>
          </a:stretch>
        </p:blipFill>
        <p:spPr>
          <a:xfrm>
            <a:off x="4889500" y="2287270"/>
            <a:ext cx="3032760" cy="2291715"/>
          </a:xfrm>
          <a:prstGeom prst="rect">
            <a:avLst/>
          </a:prstGeom>
        </p:spPr>
      </p:pic>
      <p:pic>
        <p:nvPicPr>
          <p:cNvPr id="5" name="图片 4" descr="花花燕子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590530" y="4551680"/>
            <a:ext cx="1617980" cy="2303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文本框 41"/>
          <p:cNvSpPr txBox="1"/>
          <p:nvPr/>
        </p:nvSpPr>
        <p:spPr>
          <a:xfrm>
            <a:off x="5336540" y="685165"/>
            <a:ext cx="2260600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请单击这里添加关于这部分的信息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336540" y="5282565"/>
            <a:ext cx="2260600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请单击这里添加关于这部分的信息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329930" y="2987675"/>
            <a:ext cx="2260600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请单击这里添加关于这部分的信息</a:t>
            </a:r>
          </a:p>
        </p:txBody>
      </p:sp>
      <p:sp>
        <p:nvSpPr>
          <p:cNvPr id="22" name="矩形 21"/>
          <p:cNvSpPr/>
          <p:nvPr/>
        </p:nvSpPr>
        <p:spPr>
          <a:xfrm>
            <a:off x="226695" y="2400300"/>
            <a:ext cx="1569720" cy="472440"/>
          </a:xfrm>
          <a:prstGeom prst="rect">
            <a:avLst/>
          </a:prstGeom>
          <a:noFill/>
          <a:ln w="25400">
            <a:solidFill>
              <a:srgbClr val="A7BA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302895" y="2397125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04775" y="2896235"/>
            <a:ext cx="4239895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请单击这里添加关于这部分的结论、介绍、分析等信息。请单击这里添加关于这部分的结论、介绍、分析等信息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.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2" grpId="0"/>
      <p:bldP spid="20" grpId="0"/>
      <p:bldP spid="21" grpId="0"/>
      <p:bldP spid="22" grpId="0" animBg="1"/>
      <p:bldP spid="30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燕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-19050"/>
            <a:ext cx="1332230" cy="831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732155" y="92710"/>
            <a:ext cx="327279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charset="-122"/>
                <a:ea typeface="华文仿宋" panose="02010600040101010101" charset="-122"/>
              </a:rPr>
              <a:t>教学反思</a:t>
            </a:r>
            <a:endParaRPr lang="zh-CN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80160" y="447040"/>
            <a:ext cx="2235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>
                <a:solidFill>
                  <a:srgbClr val="A18A79"/>
                </a:solidFill>
                <a:latin typeface="+mj-lt"/>
                <a:ea typeface="微软雅黑" panose="020B0503020204020204" charset="-122"/>
                <a:sym typeface="+mn-ea"/>
              </a:rPr>
              <a:t>enter the relevant text</a:t>
            </a:r>
          </a:p>
        </p:txBody>
      </p:sp>
      <p:pic>
        <p:nvPicPr>
          <p:cNvPr id="5" name="图片 4" descr="花花燕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590530" y="4551680"/>
            <a:ext cx="1617980" cy="2303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8" name="水滴形"/>
          <p:cNvSpPr/>
          <p:nvPr/>
        </p:nvSpPr>
        <p:spPr>
          <a:xfrm>
            <a:off x="1073150" y="1135380"/>
            <a:ext cx="2602230" cy="3702685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A7BAC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89" name="等腰梯形"/>
          <p:cNvSpPr/>
          <p:nvPr/>
        </p:nvSpPr>
        <p:spPr>
          <a:xfrm flipV="1">
            <a:off x="2092325" y="4883785"/>
            <a:ext cx="564515" cy="350520"/>
          </a:xfrm>
          <a:prstGeom prst="trapezoid">
            <a:avLst/>
          </a:prstGeom>
          <a:solidFill>
            <a:srgbClr val="A7BAC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290320" y="1886585"/>
            <a:ext cx="2214880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请单击这里添加关于这部分的信息。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812540" y="3285490"/>
            <a:ext cx="2003425" cy="3155950"/>
            <a:chOff x="7242" y="2084"/>
            <a:chExt cx="4098" cy="6455"/>
          </a:xfrm>
          <a:solidFill>
            <a:srgbClr val="6D6F6E"/>
          </a:solidFill>
        </p:grpSpPr>
        <p:sp>
          <p:nvSpPr>
            <p:cNvPr id="10" name="水滴形"/>
            <p:cNvSpPr/>
            <p:nvPr/>
          </p:nvSpPr>
          <p:spPr>
            <a:xfrm>
              <a:off x="7242" y="2084"/>
              <a:ext cx="4098" cy="5831"/>
            </a:xfrm>
            <a:custGeom>
              <a:avLst/>
              <a:gdLst>
                <a:gd name="connsiteX0" fmla="*/ 586581 w 1173161"/>
                <a:gd name="connsiteY0" fmla="*/ 0 h 1672438"/>
                <a:gd name="connsiteX1" fmla="*/ 1001356 w 1173161"/>
                <a:gd name="connsiteY1" fmla="*/ 171806 h 1672438"/>
                <a:gd name="connsiteX2" fmla="*/ 1001356 w 1173161"/>
                <a:gd name="connsiteY2" fmla="*/ 1001357 h 1672438"/>
                <a:gd name="connsiteX3" fmla="*/ 586581 w 1173161"/>
                <a:gd name="connsiteY3" fmla="*/ 1672438 h 1672438"/>
                <a:gd name="connsiteX4" fmla="*/ 171805 w 1173161"/>
                <a:gd name="connsiteY4" fmla="*/ 1001357 h 1672438"/>
                <a:gd name="connsiteX5" fmla="*/ 171805 w 1173161"/>
                <a:gd name="connsiteY5" fmla="*/ 171806 h 1672438"/>
                <a:gd name="connsiteX6" fmla="*/ 586581 w 1173161"/>
                <a:gd name="connsiteY6" fmla="*/ 0 h 167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3161" h="1672438">
                  <a:moveTo>
                    <a:pt x="586581" y="0"/>
                  </a:moveTo>
                  <a:cubicBezTo>
                    <a:pt x="736700" y="0"/>
                    <a:pt x="886819" y="57269"/>
                    <a:pt x="1001356" y="171806"/>
                  </a:cubicBezTo>
                  <a:cubicBezTo>
                    <a:pt x="1230430" y="400880"/>
                    <a:pt x="1230430" y="772282"/>
                    <a:pt x="1001356" y="1001357"/>
                  </a:cubicBezTo>
                  <a:cubicBezTo>
                    <a:pt x="820380" y="1182333"/>
                    <a:pt x="682121" y="1406027"/>
                    <a:pt x="586581" y="1672438"/>
                  </a:cubicBezTo>
                  <a:cubicBezTo>
                    <a:pt x="491040" y="1406027"/>
                    <a:pt x="352782" y="1182333"/>
                    <a:pt x="171805" y="1001357"/>
                  </a:cubicBezTo>
                  <a:cubicBezTo>
                    <a:pt x="-57269" y="772282"/>
                    <a:pt x="-57269" y="400880"/>
                    <a:pt x="171805" y="171806"/>
                  </a:cubicBezTo>
                  <a:cubicBezTo>
                    <a:pt x="286343" y="57269"/>
                    <a:pt x="436462" y="0"/>
                    <a:pt x="586581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57600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等腰梯形"/>
            <p:cNvSpPr/>
            <p:nvPr/>
          </p:nvSpPr>
          <p:spPr>
            <a:xfrm flipV="1">
              <a:off x="8847" y="7987"/>
              <a:ext cx="889" cy="552"/>
            </a:xfrm>
            <a:prstGeom prst="trapezoid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974465" y="3733165"/>
            <a:ext cx="1882140" cy="1291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请单击这里添加关于这部分的信息。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4721225" y="812800"/>
            <a:ext cx="973455" cy="1587500"/>
            <a:chOff x="7242" y="2084"/>
            <a:chExt cx="4098" cy="6455"/>
          </a:xfrm>
          <a:solidFill>
            <a:srgbClr val="F4F7F6"/>
          </a:solidFill>
        </p:grpSpPr>
        <p:sp>
          <p:nvSpPr>
            <p:cNvPr id="18" name="水滴形"/>
            <p:cNvSpPr/>
            <p:nvPr/>
          </p:nvSpPr>
          <p:spPr>
            <a:xfrm>
              <a:off x="7242" y="2084"/>
              <a:ext cx="4098" cy="5831"/>
            </a:xfrm>
            <a:custGeom>
              <a:avLst/>
              <a:gdLst>
                <a:gd name="connsiteX0" fmla="*/ 586581 w 1173161"/>
                <a:gd name="connsiteY0" fmla="*/ 0 h 1672438"/>
                <a:gd name="connsiteX1" fmla="*/ 1001356 w 1173161"/>
                <a:gd name="connsiteY1" fmla="*/ 171806 h 1672438"/>
                <a:gd name="connsiteX2" fmla="*/ 1001356 w 1173161"/>
                <a:gd name="connsiteY2" fmla="*/ 1001357 h 1672438"/>
                <a:gd name="connsiteX3" fmla="*/ 586581 w 1173161"/>
                <a:gd name="connsiteY3" fmla="*/ 1672438 h 1672438"/>
                <a:gd name="connsiteX4" fmla="*/ 171805 w 1173161"/>
                <a:gd name="connsiteY4" fmla="*/ 1001357 h 1672438"/>
                <a:gd name="connsiteX5" fmla="*/ 171805 w 1173161"/>
                <a:gd name="connsiteY5" fmla="*/ 171806 h 1672438"/>
                <a:gd name="connsiteX6" fmla="*/ 586581 w 1173161"/>
                <a:gd name="connsiteY6" fmla="*/ 0 h 167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3161" h="1672438">
                  <a:moveTo>
                    <a:pt x="586581" y="0"/>
                  </a:moveTo>
                  <a:cubicBezTo>
                    <a:pt x="736700" y="0"/>
                    <a:pt x="886819" y="57269"/>
                    <a:pt x="1001356" y="171806"/>
                  </a:cubicBezTo>
                  <a:cubicBezTo>
                    <a:pt x="1230430" y="400880"/>
                    <a:pt x="1230430" y="772282"/>
                    <a:pt x="1001356" y="1001357"/>
                  </a:cubicBezTo>
                  <a:cubicBezTo>
                    <a:pt x="820380" y="1182333"/>
                    <a:pt x="682121" y="1406027"/>
                    <a:pt x="586581" y="1672438"/>
                  </a:cubicBezTo>
                  <a:cubicBezTo>
                    <a:pt x="491040" y="1406027"/>
                    <a:pt x="352782" y="1182333"/>
                    <a:pt x="171805" y="1001357"/>
                  </a:cubicBezTo>
                  <a:cubicBezTo>
                    <a:pt x="-57269" y="772282"/>
                    <a:pt x="-57269" y="400880"/>
                    <a:pt x="171805" y="171806"/>
                  </a:cubicBezTo>
                  <a:cubicBezTo>
                    <a:pt x="286343" y="57269"/>
                    <a:pt x="436462" y="0"/>
                    <a:pt x="586581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57600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等腰梯形"/>
            <p:cNvSpPr/>
            <p:nvPr/>
          </p:nvSpPr>
          <p:spPr>
            <a:xfrm flipV="1">
              <a:off x="8847" y="7987"/>
              <a:ext cx="889" cy="552"/>
            </a:xfrm>
            <a:prstGeom prst="trapezoid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34720" y="4756785"/>
            <a:ext cx="396875" cy="669290"/>
            <a:chOff x="7242" y="2084"/>
            <a:chExt cx="4098" cy="6455"/>
          </a:xfrm>
          <a:solidFill>
            <a:srgbClr val="D5B2BB"/>
          </a:solidFill>
        </p:grpSpPr>
        <p:sp>
          <p:nvSpPr>
            <p:cNvPr id="21" name="水滴形"/>
            <p:cNvSpPr/>
            <p:nvPr/>
          </p:nvSpPr>
          <p:spPr>
            <a:xfrm>
              <a:off x="7242" y="2084"/>
              <a:ext cx="4098" cy="5831"/>
            </a:xfrm>
            <a:custGeom>
              <a:avLst/>
              <a:gdLst>
                <a:gd name="connsiteX0" fmla="*/ 586581 w 1173161"/>
                <a:gd name="connsiteY0" fmla="*/ 0 h 1672438"/>
                <a:gd name="connsiteX1" fmla="*/ 1001356 w 1173161"/>
                <a:gd name="connsiteY1" fmla="*/ 171806 h 1672438"/>
                <a:gd name="connsiteX2" fmla="*/ 1001356 w 1173161"/>
                <a:gd name="connsiteY2" fmla="*/ 1001357 h 1672438"/>
                <a:gd name="connsiteX3" fmla="*/ 586581 w 1173161"/>
                <a:gd name="connsiteY3" fmla="*/ 1672438 h 1672438"/>
                <a:gd name="connsiteX4" fmla="*/ 171805 w 1173161"/>
                <a:gd name="connsiteY4" fmla="*/ 1001357 h 1672438"/>
                <a:gd name="connsiteX5" fmla="*/ 171805 w 1173161"/>
                <a:gd name="connsiteY5" fmla="*/ 171806 h 1672438"/>
                <a:gd name="connsiteX6" fmla="*/ 586581 w 1173161"/>
                <a:gd name="connsiteY6" fmla="*/ 0 h 167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3161" h="1672438">
                  <a:moveTo>
                    <a:pt x="586581" y="0"/>
                  </a:moveTo>
                  <a:cubicBezTo>
                    <a:pt x="736700" y="0"/>
                    <a:pt x="886819" y="57269"/>
                    <a:pt x="1001356" y="171806"/>
                  </a:cubicBezTo>
                  <a:cubicBezTo>
                    <a:pt x="1230430" y="400880"/>
                    <a:pt x="1230430" y="772282"/>
                    <a:pt x="1001356" y="1001357"/>
                  </a:cubicBezTo>
                  <a:cubicBezTo>
                    <a:pt x="820380" y="1182333"/>
                    <a:pt x="682121" y="1406027"/>
                    <a:pt x="586581" y="1672438"/>
                  </a:cubicBezTo>
                  <a:cubicBezTo>
                    <a:pt x="491040" y="1406027"/>
                    <a:pt x="352782" y="1182333"/>
                    <a:pt x="171805" y="1001357"/>
                  </a:cubicBezTo>
                  <a:cubicBezTo>
                    <a:pt x="-57269" y="772282"/>
                    <a:pt x="-57269" y="400880"/>
                    <a:pt x="171805" y="171806"/>
                  </a:cubicBezTo>
                  <a:cubicBezTo>
                    <a:pt x="286343" y="57269"/>
                    <a:pt x="436462" y="0"/>
                    <a:pt x="586581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57600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等腰梯形"/>
            <p:cNvSpPr/>
            <p:nvPr/>
          </p:nvSpPr>
          <p:spPr>
            <a:xfrm flipV="1">
              <a:off x="8847" y="7987"/>
              <a:ext cx="889" cy="552"/>
            </a:xfrm>
            <a:prstGeom prst="trapezoid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7480935" y="2041525"/>
            <a:ext cx="4239895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请单击这里添加关于这部分的结论、介绍、分析等信息。请单击这里添加关于这部分的结论、介绍、分析等信息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.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华文楷体" panose="02010600040101010101" charset="-122"/>
              <a:ea typeface="华文楷体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338" name="录像机"/>
          <p:cNvSpPr/>
          <p:nvPr/>
        </p:nvSpPr>
        <p:spPr>
          <a:xfrm>
            <a:off x="7084695" y="2125980"/>
            <a:ext cx="396240" cy="304800"/>
          </a:xfrm>
          <a:custGeom>
            <a:avLst/>
            <a:gdLst/>
            <a:ahLst/>
            <a:cxnLst/>
            <a:rect l="l" t="t" r="r" b="b"/>
            <a:pathLst>
              <a:path w="3710374" h="2848566">
                <a:moveTo>
                  <a:pt x="132902" y="1177607"/>
                </a:moveTo>
                <a:cubicBezTo>
                  <a:pt x="206302" y="1177607"/>
                  <a:pt x="265804" y="1237109"/>
                  <a:pt x="265804" y="1310509"/>
                </a:cubicBezTo>
                <a:lnTo>
                  <a:pt x="265804" y="1822976"/>
                </a:lnTo>
                <a:cubicBezTo>
                  <a:pt x="265804" y="1896376"/>
                  <a:pt x="206302" y="1955878"/>
                  <a:pt x="132902" y="1955878"/>
                </a:cubicBezTo>
                <a:cubicBezTo>
                  <a:pt x="59502" y="1955878"/>
                  <a:pt x="0" y="1896376"/>
                  <a:pt x="0" y="1822976"/>
                </a:cubicBezTo>
                <a:lnTo>
                  <a:pt x="0" y="1310509"/>
                </a:lnTo>
                <a:cubicBezTo>
                  <a:pt x="0" y="1237109"/>
                  <a:pt x="59502" y="1177607"/>
                  <a:pt x="132902" y="1177607"/>
                </a:cubicBezTo>
                <a:close/>
                <a:moveTo>
                  <a:pt x="3676647" y="1014899"/>
                </a:moveTo>
                <a:cubicBezTo>
                  <a:pt x="3699953" y="1011726"/>
                  <a:pt x="3709766" y="1038156"/>
                  <a:pt x="3709762" y="1126078"/>
                </a:cubicBezTo>
                <a:lnTo>
                  <a:pt x="3709762" y="2733814"/>
                </a:lnTo>
                <a:cubicBezTo>
                  <a:pt x="3714789" y="2810852"/>
                  <a:pt x="3689665" y="2852720"/>
                  <a:pt x="3604255" y="2784056"/>
                </a:cubicBezTo>
                <a:cubicBezTo>
                  <a:pt x="3539382" y="2731902"/>
                  <a:pt x="3308368" y="2542961"/>
                  <a:pt x="3100502" y="2373078"/>
                </a:cubicBezTo>
                <a:lnTo>
                  <a:pt x="2983265" y="2373078"/>
                </a:lnTo>
                <a:lnTo>
                  <a:pt x="2983265" y="2692091"/>
                </a:lnTo>
                <a:cubicBezTo>
                  <a:pt x="2983265" y="2778510"/>
                  <a:pt x="2913209" y="2848566"/>
                  <a:pt x="2826790" y="2848566"/>
                </a:cubicBezTo>
                <a:lnTo>
                  <a:pt x="542844" y="2848566"/>
                </a:lnTo>
                <a:cubicBezTo>
                  <a:pt x="456425" y="2848566"/>
                  <a:pt x="386369" y="2778510"/>
                  <a:pt x="386369" y="2692091"/>
                </a:cubicBezTo>
                <a:lnTo>
                  <a:pt x="386369" y="1261585"/>
                </a:lnTo>
                <a:cubicBezTo>
                  <a:pt x="386369" y="1175166"/>
                  <a:pt x="456425" y="1105110"/>
                  <a:pt x="542844" y="1105110"/>
                </a:cubicBezTo>
                <a:lnTo>
                  <a:pt x="2826790" y="1105110"/>
                </a:lnTo>
                <a:cubicBezTo>
                  <a:pt x="2913209" y="1105110"/>
                  <a:pt x="2983265" y="1175166"/>
                  <a:pt x="2983265" y="1261585"/>
                </a:cubicBezTo>
                <a:lnTo>
                  <a:pt x="2983265" y="1470870"/>
                </a:lnTo>
                <a:lnTo>
                  <a:pt x="3095401" y="1470870"/>
                </a:lnTo>
                <a:cubicBezTo>
                  <a:pt x="3315877" y="1289257"/>
                  <a:pt x="3568799" y="1079374"/>
                  <a:pt x="3619327" y="1045691"/>
                </a:cubicBezTo>
                <a:cubicBezTo>
                  <a:pt x="3643821" y="1029362"/>
                  <a:pt x="3662662" y="1016802"/>
                  <a:pt x="3676647" y="1014899"/>
                </a:cubicBezTo>
                <a:close/>
                <a:moveTo>
                  <a:pt x="2266043" y="0"/>
                </a:moveTo>
                <a:cubicBezTo>
                  <a:pt x="2555481" y="0"/>
                  <a:pt x="2790117" y="234636"/>
                  <a:pt x="2790117" y="524074"/>
                </a:cubicBezTo>
                <a:cubicBezTo>
                  <a:pt x="2790117" y="813512"/>
                  <a:pt x="2555481" y="1048148"/>
                  <a:pt x="2266043" y="1048148"/>
                </a:cubicBezTo>
                <a:cubicBezTo>
                  <a:pt x="1976605" y="1048148"/>
                  <a:pt x="1741969" y="813512"/>
                  <a:pt x="1741969" y="524074"/>
                </a:cubicBezTo>
                <a:cubicBezTo>
                  <a:pt x="1741969" y="234636"/>
                  <a:pt x="1976605" y="0"/>
                  <a:pt x="2266043" y="0"/>
                </a:cubicBezTo>
                <a:close/>
                <a:moveTo>
                  <a:pt x="1041907" y="0"/>
                </a:moveTo>
                <a:cubicBezTo>
                  <a:pt x="1331345" y="0"/>
                  <a:pt x="1565981" y="234636"/>
                  <a:pt x="1565981" y="524074"/>
                </a:cubicBezTo>
                <a:cubicBezTo>
                  <a:pt x="1565981" y="813512"/>
                  <a:pt x="1331345" y="1048148"/>
                  <a:pt x="1041907" y="1048148"/>
                </a:cubicBezTo>
                <a:cubicBezTo>
                  <a:pt x="752469" y="1048148"/>
                  <a:pt x="517833" y="813512"/>
                  <a:pt x="517833" y="524074"/>
                </a:cubicBezTo>
                <a:cubicBezTo>
                  <a:pt x="517833" y="234636"/>
                  <a:pt x="752469" y="0"/>
                  <a:pt x="1041907" y="0"/>
                </a:cubicBezTo>
                <a:close/>
              </a:path>
            </a:pathLst>
          </a:custGeom>
          <a:solidFill>
            <a:srgbClr val="A7BAC6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189" grpId="0" animBg="1"/>
      <p:bldP spid="42" grpId="0"/>
      <p:bldP spid="12" grpId="0"/>
      <p:bldP spid="23" grpId="0"/>
      <p:bldP spid="3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燕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-19050"/>
            <a:ext cx="1332230" cy="831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732155" y="92710"/>
            <a:ext cx="327279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charset="-122"/>
                <a:ea typeface="华文仿宋" panose="02010600040101010101" charset="-122"/>
              </a:rPr>
              <a:t>教学反思</a:t>
            </a:r>
            <a:endParaRPr lang="zh-CN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80160" y="447040"/>
            <a:ext cx="2235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>
                <a:solidFill>
                  <a:srgbClr val="A18A79"/>
                </a:solidFill>
                <a:latin typeface="+mj-lt"/>
                <a:ea typeface="微软雅黑" panose="020B0503020204020204" charset="-122"/>
                <a:sym typeface="+mn-ea"/>
              </a:rPr>
              <a:t>enter the relevant text</a:t>
            </a:r>
          </a:p>
        </p:txBody>
      </p:sp>
      <p:pic>
        <p:nvPicPr>
          <p:cNvPr id="4" name="图片 3" descr="花花燕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590530" y="4551680"/>
            <a:ext cx="1617980" cy="2303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椭圆 11"/>
          <p:cNvSpPr/>
          <p:nvPr/>
        </p:nvSpPr>
        <p:spPr>
          <a:xfrm>
            <a:off x="1965325" y="1636395"/>
            <a:ext cx="1094740" cy="1094740"/>
          </a:xfrm>
          <a:prstGeom prst="ellipse">
            <a:avLst/>
          </a:prstGeom>
          <a:solidFill>
            <a:srgbClr val="5D5F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418330" y="1636395"/>
            <a:ext cx="1094740" cy="1094740"/>
          </a:xfrm>
          <a:prstGeom prst="ellipse">
            <a:avLst/>
          </a:prstGeom>
          <a:solidFill>
            <a:srgbClr val="8EA3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014220" y="1906905"/>
            <a:ext cx="1087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+mj-lt"/>
                <a:ea typeface="微软雅黑" panose="020B0503020204020204" charset="-122"/>
              </a:rPr>
              <a:t>75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%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441190" y="1891665"/>
            <a:ext cx="1087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+mj-lt"/>
                <a:ea typeface="微软雅黑" panose="020B0503020204020204" charset="-122"/>
              </a:rPr>
              <a:t>50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%</a:t>
            </a:r>
          </a:p>
        </p:txBody>
      </p:sp>
      <p:sp>
        <p:nvSpPr>
          <p:cNvPr id="14" name="椭圆 13"/>
          <p:cNvSpPr/>
          <p:nvPr/>
        </p:nvSpPr>
        <p:spPr>
          <a:xfrm>
            <a:off x="6815455" y="1635760"/>
            <a:ext cx="1094740" cy="1094740"/>
          </a:xfrm>
          <a:prstGeom prst="ellipse">
            <a:avLst/>
          </a:prstGeom>
          <a:solidFill>
            <a:srgbClr val="E9C3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9157335" y="1636395"/>
            <a:ext cx="1094740" cy="1094740"/>
          </a:xfrm>
          <a:prstGeom prst="ellipse">
            <a:avLst/>
          </a:prstGeom>
          <a:solidFill>
            <a:srgbClr val="ECE5E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6862445" y="1906270"/>
            <a:ext cx="1087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charset="-122"/>
              </a:rPr>
              <a:t>60</a:t>
            </a: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%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213850" y="1906905"/>
            <a:ext cx="1087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charset="-122"/>
              </a:rPr>
              <a:t>30</a:t>
            </a: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%</a:t>
            </a:r>
          </a:p>
        </p:txBody>
      </p:sp>
      <p:sp>
        <p:nvSpPr>
          <p:cNvPr id="23" name="空心弧 22"/>
          <p:cNvSpPr/>
          <p:nvPr/>
        </p:nvSpPr>
        <p:spPr>
          <a:xfrm rot="4560000">
            <a:off x="9060180" y="1512570"/>
            <a:ext cx="1341755" cy="1341755"/>
          </a:xfrm>
          <a:prstGeom prst="blockArc">
            <a:avLst>
              <a:gd name="adj1" fmla="val 15859538"/>
              <a:gd name="adj2" fmla="val 883230"/>
              <a:gd name="adj3" fmla="val 3410"/>
            </a:avLst>
          </a:prstGeom>
          <a:solidFill>
            <a:srgbClr val="ECE5E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空心弧 15"/>
          <p:cNvSpPr/>
          <p:nvPr/>
        </p:nvSpPr>
        <p:spPr>
          <a:xfrm rot="4560000">
            <a:off x="1841500" y="1512570"/>
            <a:ext cx="1341755" cy="1341755"/>
          </a:xfrm>
          <a:prstGeom prst="blockArc">
            <a:avLst>
              <a:gd name="adj1" fmla="val 5996553"/>
              <a:gd name="adj2" fmla="val 883230"/>
              <a:gd name="adj3" fmla="val 3410"/>
            </a:avLst>
          </a:prstGeom>
          <a:solidFill>
            <a:srgbClr val="5D5F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空心弧 17"/>
          <p:cNvSpPr/>
          <p:nvPr/>
        </p:nvSpPr>
        <p:spPr>
          <a:xfrm rot="4560000">
            <a:off x="4294505" y="1512570"/>
            <a:ext cx="1341755" cy="1341755"/>
          </a:xfrm>
          <a:prstGeom prst="blockArc">
            <a:avLst>
              <a:gd name="adj1" fmla="val 11559859"/>
              <a:gd name="adj2" fmla="val 883230"/>
              <a:gd name="adj3" fmla="val 3410"/>
            </a:avLst>
          </a:prstGeom>
          <a:solidFill>
            <a:srgbClr val="8EA3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空心弧 19"/>
          <p:cNvSpPr/>
          <p:nvPr/>
        </p:nvSpPr>
        <p:spPr>
          <a:xfrm rot="4560000">
            <a:off x="6691630" y="1511935"/>
            <a:ext cx="1341755" cy="1341755"/>
          </a:xfrm>
          <a:prstGeom prst="blockArc">
            <a:avLst>
              <a:gd name="adj1" fmla="val 9359634"/>
              <a:gd name="adj2" fmla="val 883230"/>
              <a:gd name="adj3" fmla="val 3410"/>
            </a:avLst>
          </a:prstGeom>
          <a:solidFill>
            <a:srgbClr val="E9C3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52270" y="3597275"/>
            <a:ext cx="1720850" cy="1310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</a:p>
        </p:txBody>
      </p:sp>
      <p:grpSp>
        <p:nvGrpSpPr>
          <p:cNvPr id="3" name="组合 2"/>
          <p:cNvGrpSpPr/>
          <p:nvPr/>
        </p:nvGrpSpPr>
        <p:grpSpPr>
          <a:xfrm flipV="1">
            <a:off x="2144078" y="3416935"/>
            <a:ext cx="737235" cy="76200"/>
            <a:chOff x="8752" y="4540"/>
            <a:chExt cx="2408" cy="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8752" y="4540"/>
              <a:ext cx="803" cy="0"/>
            </a:xfrm>
            <a:prstGeom prst="line">
              <a:avLst/>
            </a:prstGeom>
            <a:ln w="25400">
              <a:solidFill>
                <a:srgbClr val="5D5F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9555" y="4540"/>
              <a:ext cx="803" cy="0"/>
            </a:xfrm>
            <a:prstGeom prst="line">
              <a:avLst/>
            </a:prstGeom>
            <a:ln w="25400">
              <a:solidFill>
                <a:srgbClr val="8EA3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0358" y="4540"/>
              <a:ext cx="803" cy="0"/>
            </a:xfrm>
            <a:prstGeom prst="line">
              <a:avLst/>
            </a:prstGeom>
            <a:ln w="25400">
              <a:solidFill>
                <a:srgbClr val="E9C3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1812290" y="3041650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105275" y="3597275"/>
            <a:ext cx="1720850" cy="1310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</a:p>
        </p:txBody>
      </p:sp>
      <p:grpSp>
        <p:nvGrpSpPr>
          <p:cNvPr id="25" name="组合 24"/>
          <p:cNvGrpSpPr/>
          <p:nvPr/>
        </p:nvGrpSpPr>
        <p:grpSpPr>
          <a:xfrm flipV="1">
            <a:off x="4597083" y="3416935"/>
            <a:ext cx="737235" cy="76200"/>
            <a:chOff x="8752" y="4540"/>
            <a:chExt cx="2408" cy="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8752" y="4540"/>
              <a:ext cx="803" cy="0"/>
            </a:xfrm>
            <a:prstGeom prst="line">
              <a:avLst/>
            </a:prstGeom>
            <a:ln w="25400">
              <a:solidFill>
                <a:srgbClr val="5D5F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9555" y="4540"/>
              <a:ext cx="803" cy="0"/>
            </a:xfrm>
            <a:prstGeom prst="line">
              <a:avLst/>
            </a:prstGeom>
            <a:ln w="25400">
              <a:solidFill>
                <a:srgbClr val="8EA3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10358" y="4540"/>
              <a:ext cx="803" cy="0"/>
            </a:xfrm>
            <a:prstGeom prst="line">
              <a:avLst/>
            </a:prstGeom>
            <a:ln w="25400">
              <a:solidFill>
                <a:srgbClr val="E9C3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/>
          <p:cNvSpPr txBox="1"/>
          <p:nvPr/>
        </p:nvSpPr>
        <p:spPr>
          <a:xfrm>
            <a:off x="4268470" y="3041650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549390" y="3597275"/>
            <a:ext cx="1720850" cy="1310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</a:p>
        </p:txBody>
      </p:sp>
      <p:grpSp>
        <p:nvGrpSpPr>
          <p:cNvPr id="31" name="组合 30"/>
          <p:cNvGrpSpPr/>
          <p:nvPr/>
        </p:nvGrpSpPr>
        <p:grpSpPr>
          <a:xfrm flipV="1">
            <a:off x="7041198" y="3416935"/>
            <a:ext cx="737235" cy="76200"/>
            <a:chOff x="8752" y="4540"/>
            <a:chExt cx="2408" cy="0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8752" y="4540"/>
              <a:ext cx="803" cy="0"/>
            </a:xfrm>
            <a:prstGeom prst="line">
              <a:avLst/>
            </a:prstGeom>
            <a:ln w="25400">
              <a:solidFill>
                <a:srgbClr val="5D5F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9555" y="4540"/>
              <a:ext cx="803" cy="0"/>
            </a:xfrm>
            <a:prstGeom prst="line">
              <a:avLst/>
            </a:prstGeom>
            <a:ln w="25400">
              <a:solidFill>
                <a:srgbClr val="8EA3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0358" y="4540"/>
              <a:ext cx="803" cy="0"/>
            </a:xfrm>
            <a:prstGeom prst="line">
              <a:avLst/>
            </a:prstGeom>
            <a:ln w="25400">
              <a:solidFill>
                <a:srgbClr val="E9C3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文本框 34"/>
          <p:cNvSpPr txBox="1"/>
          <p:nvPr/>
        </p:nvSpPr>
        <p:spPr>
          <a:xfrm>
            <a:off x="6724650" y="3020695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870315" y="3597275"/>
            <a:ext cx="1720850" cy="1310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</a:p>
        </p:txBody>
      </p:sp>
      <p:grpSp>
        <p:nvGrpSpPr>
          <p:cNvPr id="37" name="组合 36"/>
          <p:cNvGrpSpPr/>
          <p:nvPr/>
        </p:nvGrpSpPr>
        <p:grpSpPr>
          <a:xfrm flipV="1">
            <a:off x="9362123" y="3416935"/>
            <a:ext cx="737235" cy="76200"/>
            <a:chOff x="8752" y="4540"/>
            <a:chExt cx="2408" cy="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8752" y="4540"/>
              <a:ext cx="803" cy="0"/>
            </a:xfrm>
            <a:prstGeom prst="line">
              <a:avLst/>
            </a:prstGeom>
            <a:ln w="25400">
              <a:solidFill>
                <a:srgbClr val="5D5F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9555" y="4540"/>
              <a:ext cx="803" cy="0"/>
            </a:xfrm>
            <a:prstGeom prst="line">
              <a:avLst/>
            </a:prstGeom>
            <a:ln w="25400">
              <a:solidFill>
                <a:srgbClr val="8EA3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10358" y="4540"/>
              <a:ext cx="803" cy="0"/>
            </a:xfrm>
            <a:prstGeom prst="line">
              <a:avLst/>
            </a:prstGeom>
            <a:ln w="25400">
              <a:solidFill>
                <a:srgbClr val="E9C3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文本框 40"/>
          <p:cNvSpPr txBox="1"/>
          <p:nvPr/>
        </p:nvSpPr>
        <p:spPr>
          <a:xfrm>
            <a:off x="9056370" y="3035935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/>
      <p:bldP spid="19" grpId="0"/>
      <p:bldP spid="14" grpId="0" animBg="1"/>
      <p:bldP spid="15" grpId="0" animBg="1"/>
      <p:bldP spid="21" grpId="0"/>
      <p:bldP spid="22" grpId="0"/>
      <p:bldP spid="23" grpId="0" animBg="1"/>
      <p:bldP spid="16" grpId="0" animBg="1"/>
      <p:bldP spid="18" grpId="0" animBg="1"/>
      <p:bldP spid="20" grpId="0" animBg="1"/>
      <p:bldP spid="2" grpId="0"/>
      <p:bldP spid="11" grpId="0"/>
      <p:bldP spid="24" grpId="0"/>
      <p:bldP spid="29" grpId="0"/>
      <p:bldP spid="30" grpId="0"/>
      <p:bldP spid="35" grpId="0"/>
      <p:bldP spid="36" grpId="0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燕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020175" y="1083310"/>
            <a:ext cx="1667510" cy="10407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 descr="燕子花花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635" y="-10795"/>
            <a:ext cx="3754755" cy="54965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 descr="花花燕子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973820" y="2286635"/>
            <a:ext cx="3220085" cy="45808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2556510" y="1868170"/>
            <a:ext cx="70789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charset="-122"/>
                <a:ea typeface="华文仿宋" panose="02010600040101010101" charset="-122"/>
              </a:rPr>
              <a:t>谢</a:t>
            </a:r>
            <a:r>
              <a:rPr lang="zh-CN" altLang="zh-CN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charset="-122"/>
                <a:ea typeface="华文仿宋" panose="02010600040101010101" charset="-122"/>
              </a:rPr>
              <a:t>谢聆听</a:t>
            </a:r>
          </a:p>
        </p:txBody>
      </p:sp>
      <p:sp>
        <p:nvSpPr>
          <p:cNvPr id="23" name="文本框 9"/>
          <p:cNvSpPr txBox="1"/>
          <p:nvPr/>
        </p:nvSpPr>
        <p:spPr>
          <a:xfrm>
            <a:off x="3382010" y="3016885"/>
            <a:ext cx="56267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A18A79"/>
                </a:solidFill>
                <a:latin typeface="+mj-lt"/>
              </a:rPr>
              <a:t>适用于教师说课、信息化教学等</a:t>
            </a:r>
            <a:endParaRPr lang="en-US" altLang="zh-CN" sz="2000" dirty="0">
              <a:solidFill>
                <a:srgbClr val="A18A79"/>
              </a:solidFill>
              <a:latin typeface="+mj-lt"/>
            </a:endParaRPr>
          </a:p>
        </p:txBody>
      </p:sp>
      <p:sp>
        <p:nvSpPr>
          <p:cNvPr id="24" name="文本框 10"/>
          <p:cNvSpPr txBox="1"/>
          <p:nvPr/>
        </p:nvSpPr>
        <p:spPr>
          <a:xfrm>
            <a:off x="5237383" y="3680261"/>
            <a:ext cx="1811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华文楷体" panose="02010600040101010101" charset="-122"/>
                <a:ea typeface="华文楷体" panose="02010600040101010101" charset="-122"/>
              </a:rPr>
              <a:t>汇报人：</a:t>
            </a:r>
            <a:r>
              <a:rPr lang="en-US" altLang="zh-CN">
                <a:latin typeface="华文楷体" panose="02010600040101010101" charset="-122"/>
                <a:ea typeface="华文楷体" panose="02010600040101010101" charset="-122"/>
              </a:rPr>
              <a:t>xiazaii</a:t>
            </a:r>
            <a:endParaRPr lang="zh-CN" altLang="en-US" dirty="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5303520" y="3692525"/>
            <a:ext cx="1635760" cy="344805"/>
          </a:xfrm>
          <a:prstGeom prst="roundRect">
            <a:avLst>
              <a:gd name="adj" fmla="val 30386"/>
            </a:avLst>
          </a:prstGeom>
          <a:noFill/>
          <a:ln w="9525">
            <a:solidFill>
              <a:srgbClr val="464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14"/>
          <p:cNvSpPr txBox="1"/>
          <p:nvPr/>
        </p:nvSpPr>
        <p:spPr>
          <a:xfrm>
            <a:off x="5265420" y="4244975"/>
            <a:ext cx="16979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A18A79"/>
                </a:solidFill>
              </a:rPr>
              <a:t>XX</a:t>
            </a:r>
            <a:r>
              <a:rPr lang="zh-CN" altLang="en-US" dirty="0">
                <a:solidFill>
                  <a:srgbClr val="A18A79"/>
                </a:solidFill>
              </a:rPr>
              <a:t>年</a:t>
            </a:r>
            <a:r>
              <a:rPr lang="en-US" altLang="zh-CN" dirty="0">
                <a:solidFill>
                  <a:srgbClr val="A18A79"/>
                </a:solidFill>
              </a:rPr>
              <a:t>XX</a:t>
            </a:r>
            <a:r>
              <a:rPr lang="zh-CN" altLang="en-US" dirty="0">
                <a:solidFill>
                  <a:srgbClr val="A18A79"/>
                </a:solidFill>
              </a:rPr>
              <a:t>月</a:t>
            </a:r>
            <a:endParaRPr lang="en-US" altLang="zh-CN" dirty="0">
              <a:solidFill>
                <a:srgbClr val="A18A79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370830" y="2882900"/>
            <a:ext cx="1529080" cy="0"/>
            <a:chOff x="8458" y="4540"/>
            <a:chExt cx="2408" cy="0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8458" y="4540"/>
              <a:ext cx="803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9261" y="4540"/>
              <a:ext cx="803" cy="0"/>
            </a:xfrm>
            <a:prstGeom prst="line">
              <a:avLst/>
            </a:prstGeom>
            <a:ln w="25400">
              <a:solidFill>
                <a:srgbClr val="8EA3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10064" y="4540"/>
              <a:ext cx="803" cy="0"/>
            </a:xfrm>
            <a:prstGeom prst="line">
              <a:avLst/>
            </a:prstGeom>
            <a:ln w="25400">
              <a:solidFill>
                <a:srgbClr val="E9C3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5" grpId="0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503170" y="2487295"/>
            <a:ext cx="4096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教学分析</a:t>
            </a:r>
          </a:p>
        </p:txBody>
      </p:sp>
      <p:sp>
        <p:nvSpPr>
          <p:cNvPr id="6" name="矩形 5"/>
          <p:cNvSpPr/>
          <p:nvPr/>
        </p:nvSpPr>
        <p:spPr>
          <a:xfrm>
            <a:off x="654685" y="2371090"/>
            <a:ext cx="1696720" cy="1727200"/>
          </a:xfrm>
          <a:prstGeom prst="rect">
            <a:avLst/>
          </a:prstGeom>
          <a:blipFill rotWithShape="1">
            <a:blip r:embed="rId3"/>
            <a:tile tx="0" ty="0" sx="30000" sy="30000" flip="none" algn="ctr"/>
          </a:blipFill>
          <a:ln>
            <a:solidFill>
              <a:srgbClr val="9079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564130" y="3188335"/>
            <a:ext cx="6092825" cy="725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请单击这里添加关于这部分的结论、介绍、分析等信息。请单击这里添加关于这部分的结论、介绍、分析等信息。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2655570" y="3139440"/>
            <a:ext cx="3166110" cy="3175"/>
          </a:xfrm>
          <a:prstGeom prst="line">
            <a:avLst/>
          </a:prstGeom>
          <a:ln>
            <a:solidFill>
              <a:srgbClr val="90796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直角三角形 17"/>
          <p:cNvSpPr/>
          <p:nvPr/>
        </p:nvSpPr>
        <p:spPr>
          <a:xfrm flipV="1">
            <a:off x="11179810" y="4575175"/>
            <a:ext cx="167640" cy="315595"/>
          </a:xfrm>
          <a:prstGeom prst="rtTriangle">
            <a:avLst/>
          </a:prstGeom>
          <a:solidFill>
            <a:srgbClr val="6D6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直角三角形 16"/>
          <p:cNvSpPr/>
          <p:nvPr/>
        </p:nvSpPr>
        <p:spPr>
          <a:xfrm>
            <a:off x="11179810" y="1906905"/>
            <a:ext cx="167640" cy="315595"/>
          </a:xfrm>
          <a:prstGeom prst="rtTriangle">
            <a:avLst/>
          </a:prstGeom>
          <a:solidFill>
            <a:srgbClr val="6D6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燕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-19050"/>
            <a:ext cx="1332230" cy="831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文本框 12"/>
          <p:cNvSpPr txBox="1"/>
          <p:nvPr/>
        </p:nvSpPr>
        <p:spPr>
          <a:xfrm>
            <a:off x="732155" y="92710"/>
            <a:ext cx="327279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charset="-122"/>
                <a:ea typeface="华文仿宋" panose="02010600040101010101" charset="-122"/>
              </a:rPr>
              <a:t>教学分析</a:t>
            </a:r>
            <a:endParaRPr lang="zh-CN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80160" y="447040"/>
            <a:ext cx="2235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>
                <a:solidFill>
                  <a:srgbClr val="A18A79"/>
                </a:solidFill>
                <a:latin typeface="+mj-lt"/>
                <a:ea typeface="微软雅黑" panose="020B0503020204020204" charset="-122"/>
                <a:sym typeface="+mn-ea"/>
              </a:rPr>
              <a:t>enter the relevant text</a:t>
            </a:r>
          </a:p>
        </p:txBody>
      </p:sp>
      <p:sp>
        <p:nvSpPr>
          <p:cNvPr id="15" name="矩形 14"/>
          <p:cNvSpPr/>
          <p:nvPr/>
        </p:nvSpPr>
        <p:spPr>
          <a:xfrm>
            <a:off x="-16510" y="2184400"/>
            <a:ext cx="12206605" cy="2453640"/>
          </a:xfrm>
          <a:prstGeom prst="rect">
            <a:avLst/>
          </a:prstGeom>
          <a:solidFill>
            <a:srgbClr val="8EA3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926465" y="2166620"/>
            <a:ext cx="5768975" cy="248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        </a:t>
            </a:r>
            <a:r>
              <a:rPr lang="zh-CN" altLang="en-US" sz="24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请单击这里添加关于这部分的结论、介绍、分析等信息。请单击这里添加关于这部分的结论、介绍、分析等信息</a:t>
            </a:r>
            <a:r>
              <a:rPr lang="en-US" altLang="zh-CN" sz="24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.</a:t>
            </a:r>
            <a:r>
              <a:rPr lang="zh-CN" altLang="en-US" sz="24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</a:p>
        </p:txBody>
      </p:sp>
      <p:pic>
        <p:nvPicPr>
          <p:cNvPr id="20" name="图片 19" descr="花花燕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590530" y="4551680"/>
            <a:ext cx="1617980" cy="2303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 descr="u=1966165976,592511980&amp;fm=21&amp;gp=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9800" y="1920240"/>
            <a:ext cx="3890010" cy="2955925"/>
          </a:xfrm>
          <a:prstGeom prst="rect">
            <a:avLst/>
          </a:prstGeom>
          <a:ln>
            <a:solidFill>
              <a:srgbClr val="6D6F6E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燕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-19050"/>
            <a:ext cx="1332230" cy="831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732155" y="92710"/>
            <a:ext cx="327279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charset="-122"/>
                <a:ea typeface="华文仿宋" panose="02010600040101010101" charset="-122"/>
              </a:rPr>
              <a:t>教学分析</a:t>
            </a:r>
            <a:endParaRPr lang="zh-CN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80160" y="447040"/>
            <a:ext cx="2235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>
                <a:solidFill>
                  <a:srgbClr val="A18A79"/>
                </a:solidFill>
                <a:latin typeface="+mj-lt"/>
                <a:ea typeface="微软雅黑" panose="020B0503020204020204" charset="-122"/>
                <a:sym typeface="+mn-ea"/>
              </a:rPr>
              <a:t>enter the relevant text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5785485" y="3953510"/>
            <a:ext cx="1556385" cy="1905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440045" y="2852420"/>
            <a:ext cx="1556385" cy="1905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平行四边形 1"/>
          <p:cNvSpPr/>
          <p:nvPr/>
        </p:nvSpPr>
        <p:spPr>
          <a:xfrm>
            <a:off x="6865620" y="2118360"/>
            <a:ext cx="3900170" cy="346710"/>
          </a:xfrm>
          <a:prstGeom prst="parallelogram">
            <a:avLst>
              <a:gd name="adj" fmla="val 170833"/>
            </a:avLst>
          </a:prstGeom>
          <a:blipFill rotWithShape="1">
            <a:blip r:embed="rId4"/>
            <a:tile tx="-495300" ty="57150" sx="60000" sy="6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>
            <a:off x="5088255" y="1712595"/>
            <a:ext cx="1556385" cy="1905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5" name="等腰三角形 34"/>
          <p:cNvSpPr/>
          <p:nvPr/>
        </p:nvSpPr>
        <p:spPr>
          <a:xfrm rot="16200000" flipH="1">
            <a:off x="4890135" y="1645285"/>
            <a:ext cx="228600" cy="167640"/>
          </a:xfrm>
          <a:prstGeom prst="triangl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6"/>
          <p:cNvSpPr/>
          <p:nvPr/>
        </p:nvSpPr>
        <p:spPr>
          <a:xfrm>
            <a:off x="7208520" y="3242945"/>
            <a:ext cx="3214370" cy="331470"/>
          </a:xfrm>
          <a:prstGeom prst="parallelogram">
            <a:avLst>
              <a:gd name="adj" fmla="val 170833"/>
            </a:avLst>
          </a:prstGeom>
          <a:blipFill rotWithShape="1">
            <a:blip r:embed="rId4"/>
            <a:tile tx="-25400" ty="-133350" sx="60000" sy="6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平行四边形 2"/>
          <p:cNvSpPr/>
          <p:nvPr/>
        </p:nvSpPr>
        <p:spPr>
          <a:xfrm>
            <a:off x="7600315" y="4333240"/>
            <a:ext cx="2497455" cy="332740"/>
          </a:xfrm>
          <a:prstGeom prst="parallelogram">
            <a:avLst>
              <a:gd name="adj" fmla="val 170833"/>
            </a:avLst>
          </a:prstGeom>
          <a:blipFill rotWithShape="1">
            <a:blip r:embed="rId4"/>
            <a:tile tx="-25400" ty="-387350" sx="60000" sy="60000" flip="none" algn="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梯形 8"/>
          <p:cNvSpPr/>
          <p:nvPr/>
        </p:nvSpPr>
        <p:spPr>
          <a:xfrm flipV="1">
            <a:off x="6522085" y="1355725"/>
            <a:ext cx="4434840" cy="776605"/>
          </a:xfrm>
          <a:prstGeom prst="trapezoid">
            <a:avLst/>
          </a:prstGeom>
          <a:solidFill>
            <a:srgbClr val="5D5F5E"/>
          </a:solidFill>
          <a:ln>
            <a:noFill/>
          </a:ln>
          <a:effectLst>
            <a:outerShdw blurRad="508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梯形 9"/>
          <p:cNvSpPr/>
          <p:nvPr/>
        </p:nvSpPr>
        <p:spPr>
          <a:xfrm flipV="1">
            <a:off x="6849745" y="2465070"/>
            <a:ext cx="3779520" cy="775970"/>
          </a:xfrm>
          <a:prstGeom prst="trapezoid">
            <a:avLst/>
          </a:prstGeom>
          <a:solidFill>
            <a:srgbClr val="8EA3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梯形 10"/>
          <p:cNvSpPr/>
          <p:nvPr/>
        </p:nvSpPr>
        <p:spPr>
          <a:xfrm flipV="1">
            <a:off x="7208520" y="3556635"/>
            <a:ext cx="3061335" cy="776605"/>
          </a:xfrm>
          <a:prstGeom prst="trapezoid">
            <a:avLst/>
          </a:prstGeom>
          <a:solidFill>
            <a:srgbClr val="BBC7C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梯形 11"/>
          <p:cNvSpPr/>
          <p:nvPr/>
        </p:nvSpPr>
        <p:spPr>
          <a:xfrm flipV="1">
            <a:off x="7550785" y="4648200"/>
            <a:ext cx="2378075" cy="775970"/>
          </a:xfrm>
          <a:prstGeom prst="trapezoid">
            <a:avLst/>
          </a:prstGeom>
          <a:solidFill>
            <a:srgbClr val="F4F7F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等腰三角形 18"/>
          <p:cNvSpPr/>
          <p:nvPr/>
        </p:nvSpPr>
        <p:spPr>
          <a:xfrm rot="16200000" flipH="1">
            <a:off x="5241925" y="2785110"/>
            <a:ext cx="228600" cy="167640"/>
          </a:xfrm>
          <a:prstGeom prst="triangl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等腰三角形 24"/>
          <p:cNvSpPr/>
          <p:nvPr/>
        </p:nvSpPr>
        <p:spPr>
          <a:xfrm rot="16200000" flipH="1">
            <a:off x="5587365" y="3886200"/>
            <a:ext cx="228600" cy="167640"/>
          </a:xfrm>
          <a:prstGeom prst="triangl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/>
          <p:cNvCxnSpPr/>
          <p:nvPr/>
        </p:nvCxnSpPr>
        <p:spPr>
          <a:xfrm>
            <a:off x="6087745" y="5050790"/>
            <a:ext cx="1556385" cy="1905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等腰三角形 26"/>
          <p:cNvSpPr/>
          <p:nvPr/>
        </p:nvSpPr>
        <p:spPr>
          <a:xfrm rot="16200000" flipH="1">
            <a:off x="5889625" y="4983480"/>
            <a:ext cx="228600" cy="167640"/>
          </a:xfrm>
          <a:prstGeom prst="triangl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078230" y="1311275"/>
            <a:ext cx="3340735" cy="883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7400290" y="1536700"/>
            <a:ext cx="26974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请添加关于这部分的结论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400290" y="2676525"/>
            <a:ext cx="26974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请添加关于这部分的结论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390130" y="3763010"/>
            <a:ext cx="2697480" cy="3848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请添加关于这部分的结论</a:t>
            </a:r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7961630" y="4737735"/>
            <a:ext cx="1554480" cy="6591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请添加关于</a:t>
            </a:r>
          </a:p>
          <a:p>
            <a:pPr algn="ctr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这部分的结论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1448435" y="2480310"/>
            <a:ext cx="3275965" cy="883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840865" y="3542665"/>
            <a:ext cx="3246755" cy="883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2242185" y="4665345"/>
            <a:ext cx="3375660" cy="883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</a:p>
        </p:txBody>
      </p:sp>
      <p:pic>
        <p:nvPicPr>
          <p:cNvPr id="13" name="图片 12" descr="花花燕子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590530" y="4551680"/>
            <a:ext cx="1617980" cy="2303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平行四边形 13"/>
          <p:cNvSpPr/>
          <p:nvPr/>
        </p:nvSpPr>
        <p:spPr>
          <a:xfrm>
            <a:off x="6865620" y="2118360"/>
            <a:ext cx="3900170" cy="346710"/>
          </a:xfrm>
          <a:prstGeom prst="parallelogram">
            <a:avLst>
              <a:gd name="adj" fmla="val 170833"/>
            </a:avLst>
          </a:prstGeom>
          <a:solidFill>
            <a:schemeClr val="bg1">
              <a:lumMod val="5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平行四边形 14"/>
          <p:cNvSpPr/>
          <p:nvPr/>
        </p:nvSpPr>
        <p:spPr>
          <a:xfrm>
            <a:off x="7208520" y="3242945"/>
            <a:ext cx="3214370" cy="331470"/>
          </a:xfrm>
          <a:prstGeom prst="parallelogram">
            <a:avLst>
              <a:gd name="adj" fmla="val 170833"/>
            </a:avLst>
          </a:prstGeom>
          <a:solidFill>
            <a:schemeClr val="bg1">
              <a:lumMod val="5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平行四边形 16"/>
          <p:cNvSpPr/>
          <p:nvPr/>
        </p:nvSpPr>
        <p:spPr>
          <a:xfrm>
            <a:off x="7600315" y="4333240"/>
            <a:ext cx="2497455" cy="332740"/>
          </a:xfrm>
          <a:prstGeom prst="parallelogram">
            <a:avLst>
              <a:gd name="adj" fmla="val 170833"/>
            </a:avLst>
          </a:prstGeom>
          <a:solidFill>
            <a:schemeClr val="bg1">
              <a:lumMod val="5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7" grpId="0" animBg="1"/>
      <p:bldP spid="3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5" grpId="0" animBg="1"/>
      <p:bldP spid="27" grpId="0" animBg="1"/>
      <p:bldP spid="29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14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478280" y="1531620"/>
            <a:ext cx="3794760" cy="3794760"/>
          </a:xfrm>
          <a:prstGeom prst="rect">
            <a:avLst/>
          </a:prstGeom>
          <a:noFill/>
          <a:ln w="15875">
            <a:solidFill>
              <a:srgbClr val="9079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花花燕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590530" y="4551680"/>
            <a:ext cx="1617980" cy="2303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燕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-19050"/>
            <a:ext cx="1332230" cy="831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732155" y="92710"/>
            <a:ext cx="327279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charset="-122"/>
                <a:ea typeface="华文仿宋" panose="02010600040101010101" charset="-122"/>
              </a:rPr>
              <a:t>教学分析</a:t>
            </a:r>
            <a:endParaRPr lang="zh-CN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80160" y="447040"/>
            <a:ext cx="2235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>
                <a:solidFill>
                  <a:srgbClr val="A18A79"/>
                </a:solidFill>
                <a:latin typeface="+mj-lt"/>
                <a:ea typeface="微软雅黑" panose="020B0503020204020204" charset="-122"/>
                <a:sym typeface="+mn-ea"/>
              </a:rPr>
              <a:t>enter the relevant text</a:t>
            </a:r>
          </a:p>
        </p:txBody>
      </p:sp>
      <p:sp>
        <p:nvSpPr>
          <p:cNvPr id="14" name="矩形 13"/>
          <p:cNvSpPr/>
          <p:nvPr/>
        </p:nvSpPr>
        <p:spPr>
          <a:xfrm>
            <a:off x="890905" y="1352550"/>
            <a:ext cx="1340485" cy="475615"/>
          </a:xfrm>
          <a:prstGeom prst="rect">
            <a:avLst/>
          </a:prstGeom>
          <a:solidFill>
            <a:srgbClr val="5D5F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80110" y="1353185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240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11" name="椭圆 10"/>
          <p:cNvSpPr/>
          <p:nvPr/>
        </p:nvSpPr>
        <p:spPr>
          <a:xfrm>
            <a:off x="6522720" y="1211580"/>
            <a:ext cx="4434840" cy="4434840"/>
          </a:xfrm>
          <a:prstGeom prst="ellipse">
            <a:avLst/>
          </a:prstGeom>
          <a:blipFill rotWithShape="1">
            <a:blip r:embed="rId5"/>
            <a:tile tx="-25400" ty="-387350" sx="60000" sy="60000" flip="none" algn="r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523355" y="1211580"/>
            <a:ext cx="4434840" cy="4434840"/>
          </a:xfrm>
          <a:prstGeom prst="ellipse">
            <a:avLst/>
          </a:prstGeom>
          <a:solidFill>
            <a:schemeClr val="bg1">
              <a:lumMod val="50000"/>
              <a:alpha val="9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768840" y="899160"/>
            <a:ext cx="1310005" cy="1310005"/>
          </a:xfrm>
          <a:prstGeom prst="ellipse">
            <a:avLst/>
          </a:prstGeom>
          <a:solidFill>
            <a:srgbClr val="8EA3AE">
              <a:alpha val="62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704975" y="1996440"/>
            <a:ext cx="3340735" cy="2865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        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请单击这里添加关于这部分的结论、介绍、分析等信息。请单击这里添加关于这部分的结论、介绍、分析等信息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.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070090" y="1996440"/>
            <a:ext cx="3340735" cy="2865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        </a:t>
            </a:r>
            <a:r>
              <a:rPr lang="zh-CN" altLang="en-US" sz="2000">
                <a:solidFill>
                  <a:schemeClr val="bg1">
                    <a:lumMod val="9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请单击这里添加关于这部分的结论、介绍、分析等信息。请单击这里添加关于这部分的结论、介绍、分析等信息</a:t>
            </a:r>
            <a:r>
              <a:rPr lang="en-US" altLang="zh-CN" sz="2000">
                <a:solidFill>
                  <a:schemeClr val="bg1">
                    <a:lumMod val="9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.</a:t>
            </a:r>
            <a:r>
              <a:rPr lang="zh-CN" altLang="en-US" sz="2000">
                <a:solidFill>
                  <a:schemeClr val="bg1">
                    <a:lumMod val="9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743440" y="1337310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4" grpId="0"/>
      <p:bldP spid="11" grpId="0" animBg="1"/>
      <p:bldP spid="8" grpId="0" animBg="1"/>
      <p:bldP spid="16" grpId="0" animBg="1"/>
      <p:bldP spid="29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花花燕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590530" y="4551680"/>
            <a:ext cx="1617980" cy="2303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燕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-19050"/>
            <a:ext cx="1332230" cy="831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732155" y="92710"/>
            <a:ext cx="327279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charset="-122"/>
                <a:ea typeface="华文仿宋" panose="02010600040101010101" charset="-122"/>
              </a:rPr>
              <a:t>教学分析</a:t>
            </a:r>
            <a:endParaRPr lang="zh-CN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80160" y="447040"/>
            <a:ext cx="2235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>
                <a:solidFill>
                  <a:srgbClr val="A18A79"/>
                </a:solidFill>
                <a:latin typeface="+mj-lt"/>
                <a:ea typeface="微软雅黑" panose="020B0503020204020204" charset="-122"/>
                <a:sym typeface="+mn-ea"/>
              </a:rPr>
              <a:t>enter the relevant text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533400" y="3703320"/>
            <a:ext cx="2225040" cy="2057400"/>
          </a:xfrm>
          <a:prstGeom prst="roundRect">
            <a:avLst/>
          </a:prstGeom>
          <a:solidFill>
            <a:srgbClr val="F4F7F6"/>
          </a:solidFill>
          <a:ln>
            <a:solidFill>
              <a:srgbClr val="90796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" name="椭圆 3"/>
          <p:cNvSpPr/>
          <p:nvPr/>
        </p:nvSpPr>
        <p:spPr>
          <a:xfrm>
            <a:off x="1356360" y="3398520"/>
            <a:ext cx="579120" cy="579120"/>
          </a:xfrm>
          <a:prstGeom prst="ellipse">
            <a:avLst/>
          </a:prstGeom>
          <a:ln>
            <a:solidFill>
              <a:srgbClr val="9079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雨伞"/>
          <p:cNvSpPr/>
          <p:nvPr/>
        </p:nvSpPr>
        <p:spPr>
          <a:xfrm>
            <a:off x="1456055" y="3497580"/>
            <a:ext cx="381000" cy="381000"/>
          </a:xfrm>
          <a:custGeom>
            <a:avLst/>
            <a:gdLst>
              <a:gd name="connsiteX0" fmla="*/ 10295531 w 10295617"/>
              <a:gd name="connsiteY0" fmla="*/ 6044312 h 10760938"/>
              <a:gd name="connsiteX1" fmla="*/ 10295617 w 10295617"/>
              <a:gd name="connsiteY1" fmla="*/ 6046023 h 10760938"/>
              <a:gd name="connsiteX2" fmla="*/ 10295311 w 10295617"/>
              <a:gd name="connsiteY2" fmla="*/ 6046023 h 10760938"/>
              <a:gd name="connsiteX3" fmla="*/ 86 w 10295617"/>
              <a:gd name="connsiteY3" fmla="*/ 6044312 h 10760938"/>
              <a:gd name="connsiteX4" fmla="*/ 306 w 10295617"/>
              <a:gd name="connsiteY4" fmla="*/ 6046023 h 10760938"/>
              <a:gd name="connsiteX5" fmla="*/ 0 w 10295617"/>
              <a:gd name="connsiteY5" fmla="*/ 6046023 h 10760938"/>
              <a:gd name="connsiteX6" fmla="*/ 5147809 w 10295617"/>
              <a:gd name="connsiteY6" fmla="*/ 0 h 10760938"/>
              <a:gd name="connsiteX7" fmla="*/ 5325006 w 10295617"/>
              <a:gd name="connsiteY7" fmla="*/ 177197 h 10760938"/>
              <a:gd name="connsiteX8" fmla="*/ 5325006 w 10295617"/>
              <a:gd name="connsiteY8" fmla="*/ 837837 h 10760938"/>
              <a:gd name="connsiteX9" fmla="*/ 5396256 w 10295617"/>
              <a:gd name="connsiteY9" fmla="*/ 839547 h 10760938"/>
              <a:gd name="connsiteX10" fmla="*/ 10269039 w 10295617"/>
              <a:gd name="connsiteY10" fmla="*/ 5513084 h 10760938"/>
              <a:gd name="connsiteX11" fmla="*/ 10295425 w 10295617"/>
              <a:gd name="connsiteY11" fmla="*/ 6042158 h 10760938"/>
              <a:gd name="connsiteX12" fmla="*/ 10260748 w 10295617"/>
              <a:gd name="connsiteY12" fmla="*/ 5773580 h 10760938"/>
              <a:gd name="connsiteX13" fmla="*/ 8579250 w 10295617"/>
              <a:gd name="connsiteY13" fmla="*/ 4703575 h 10760938"/>
              <a:gd name="connsiteX14" fmla="*/ 6897754 w 10295617"/>
              <a:gd name="connsiteY14" fmla="*/ 5773580 h 10760938"/>
              <a:gd name="connsiteX15" fmla="*/ 6863530 w 10295617"/>
              <a:gd name="connsiteY15" fmla="*/ 6038646 h 10760938"/>
              <a:gd name="connsiteX16" fmla="*/ 6829306 w 10295617"/>
              <a:gd name="connsiteY16" fmla="*/ 5773580 h 10760938"/>
              <a:gd name="connsiteX17" fmla="*/ 5451635 w 10295617"/>
              <a:gd name="connsiteY17" fmla="*/ 4724506 h 10760938"/>
              <a:gd name="connsiteX18" fmla="*/ 5325006 w 10295617"/>
              <a:gd name="connsiteY18" fmla="*/ 4711318 h 10760938"/>
              <a:gd name="connsiteX19" fmla="*/ 5325006 w 10295617"/>
              <a:gd name="connsiteY19" fmla="*/ 9805674 h 10760938"/>
              <a:gd name="connsiteX20" fmla="*/ 5325006 w 10295617"/>
              <a:gd name="connsiteY20" fmla="*/ 9821152 h 10760938"/>
              <a:gd name="connsiteX21" fmla="*/ 5323964 w 10295617"/>
              <a:gd name="connsiteY21" fmla="*/ 9821152 h 10760938"/>
              <a:gd name="connsiteX22" fmla="*/ 5316404 w 10295617"/>
              <a:gd name="connsiteY22" fmla="*/ 9933477 h 10760938"/>
              <a:gd name="connsiteX23" fmla="*/ 4838721 w 10295617"/>
              <a:gd name="connsiteY23" fmla="*/ 10637788 h 10760938"/>
              <a:gd name="connsiteX24" fmla="*/ 3875045 w 10295617"/>
              <a:gd name="connsiteY24" fmla="*/ 10623063 h 10760938"/>
              <a:gd name="connsiteX25" fmla="*/ 3414410 w 10295617"/>
              <a:gd name="connsiteY25" fmla="*/ 9776480 h 10760938"/>
              <a:gd name="connsiteX26" fmla="*/ 3769699 w 10295617"/>
              <a:gd name="connsiteY26" fmla="*/ 9787246 h 10760938"/>
              <a:gd name="connsiteX27" fmla="*/ 4058978 w 10295617"/>
              <a:gd name="connsiteY27" fmla="*/ 10318901 h 10760938"/>
              <a:gd name="connsiteX28" fmla="*/ 4664167 w 10295617"/>
              <a:gd name="connsiteY28" fmla="*/ 10328148 h 10760938"/>
              <a:gd name="connsiteX29" fmla="*/ 4969554 w 10295617"/>
              <a:gd name="connsiteY29" fmla="*/ 9805580 h 10760938"/>
              <a:gd name="connsiteX30" fmla="*/ 4970612 w 10295617"/>
              <a:gd name="connsiteY30" fmla="*/ 9805580 h 10760938"/>
              <a:gd name="connsiteX31" fmla="*/ 4970612 w 10295617"/>
              <a:gd name="connsiteY31" fmla="*/ 4711318 h 10760938"/>
              <a:gd name="connsiteX32" fmla="*/ 4843983 w 10295617"/>
              <a:gd name="connsiteY32" fmla="*/ 4724506 h 10760938"/>
              <a:gd name="connsiteX33" fmla="*/ 3466313 w 10295617"/>
              <a:gd name="connsiteY33" fmla="*/ 5773580 h 10760938"/>
              <a:gd name="connsiteX34" fmla="*/ 3432089 w 10295617"/>
              <a:gd name="connsiteY34" fmla="*/ 6038646 h 10760938"/>
              <a:gd name="connsiteX35" fmla="*/ 3397865 w 10295617"/>
              <a:gd name="connsiteY35" fmla="*/ 5773580 h 10760938"/>
              <a:gd name="connsiteX36" fmla="*/ 1716367 w 10295617"/>
              <a:gd name="connsiteY36" fmla="*/ 4703575 h 10760938"/>
              <a:gd name="connsiteX37" fmla="*/ 34871 w 10295617"/>
              <a:gd name="connsiteY37" fmla="*/ 5773580 h 10760938"/>
              <a:gd name="connsiteX38" fmla="*/ 194 w 10295617"/>
              <a:gd name="connsiteY38" fmla="*/ 6042158 h 10760938"/>
              <a:gd name="connsiteX39" fmla="*/ 26578 w 10295617"/>
              <a:gd name="connsiteY39" fmla="*/ 5513084 h 10760938"/>
              <a:gd name="connsiteX40" fmla="*/ 4899361 w 10295617"/>
              <a:gd name="connsiteY40" fmla="*/ 839547 h 10760938"/>
              <a:gd name="connsiteX41" fmla="*/ 4970612 w 10295617"/>
              <a:gd name="connsiteY41" fmla="*/ 837837 h 10760938"/>
              <a:gd name="connsiteX42" fmla="*/ 4970612 w 10295617"/>
              <a:gd name="connsiteY42" fmla="*/ 177197 h 10760938"/>
              <a:gd name="connsiteX43" fmla="*/ 5147809 w 10295617"/>
              <a:gd name="connsiteY43" fmla="*/ 0 h 1076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295617" h="10760938">
                <a:moveTo>
                  <a:pt x="10295531" y="6044312"/>
                </a:moveTo>
                <a:lnTo>
                  <a:pt x="10295617" y="6046023"/>
                </a:lnTo>
                <a:lnTo>
                  <a:pt x="10295311" y="6046023"/>
                </a:lnTo>
                <a:close/>
                <a:moveTo>
                  <a:pt x="86" y="6044312"/>
                </a:moveTo>
                <a:lnTo>
                  <a:pt x="306" y="6046023"/>
                </a:lnTo>
                <a:lnTo>
                  <a:pt x="0" y="6046023"/>
                </a:lnTo>
                <a:close/>
                <a:moveTo>
                  <a:pt x="5147809" y="0"/>
                </a:moveTo>
                <a:cubicBezTo>
                  <a:pt x="5245672" y="0"/>
                  <a:pt x="5325006" y="79334"/>
                  <a:pt x="5325006" y="177197"/>
                </a:cubicBezTo>
                <a:lnTo>
                  <a:pt x="5325006" y="837837"/>
                </a:lnTo>
                <a:lnTo>
                  <a:pt x="5396256" y="839547"/>
                </a:lnTo>
                <a:cubicBezTo>
                  <a:pt x="7948306" y="962340"/>
                  <a:pt x="10013658" y="2966815"/>
                  <a:pt x="10269039" y="5513084"/>
                </a:cubicBezTo>
                <a:lnTo>
                  <a:pt x="10295425" y="6042158"/>
                </a:lnTo>
                <a:lnTo>
                  <a:pt x="10260748" y="5773580"/>
                </a:lnTo>
                <a:cubicBezTo>
                  <a:pt x="10100703" y="5162929"/>
                  <a:pt x="9408684" y="4703575"/>
                  <a:pt x="8579250" y="4703575"/>
                </a:cubicBezTo>
                <a:cubicBezTo>
                  <a:pt x="7749818" y="4703575"/>
                  <a:pt x="7057798" y="5162929"/>
                  <a:pt x="6897754" y="5773580"/>
                </a:cubicBezTo>
                <a:lnTo>
                  <a:pt x="6863530" y="6038646"/>
                </a:lnTo>
                <a:lnTo>
                  <a:pt x="6829306" y="5773580"/>
                </a:lnTo>
                <a:cubicBezTo>
                  <a:pt x="6689267" y="5239260"/>
                  <a:pt x="6141936" y="4820778"/>
                  <a:pt x="5451635" y="4724506"/>
                </a:cubicBezTo>
                <a:lnTo>
                  <a:pt x="5325006" y="4711318"/>
                </a:lnTo>
                <a:lnTo>
                  <a:pt x="5325006" y="9805674"/>
                </a:lnTo>
                <a:lnTo>
                  <a:pt x="5325006" y="9821152"/>
                </a:lnTo>
                <a:lnTo>
                  <a:pt x="5323964" y="9821152"/>
                </a:lnTo>
                <a:lnTo>
                  <a:pt x="5316404" y="9933477"/>
                </a:lnTo>
                <a:cubicBezTo>
                  <a:pt x="5276666" y="10227644"/>
                  <a:pt x="5101532" y="10489633"/>
                  <a:pt x="4838721" y="10637788"/>
                </a:cubicBezTo>
                <a:cubicBezTo>
                  <a:pt x="4538366" y="10807108"/>
                  <a:pt x="4170086" y="10801480"/>
                  <a:pt x="3875045" y="10623063"/>
                </a:cubicBezTo>
                <a:cubicBezTo>
                  <a:pt x="3580003" y="10444646"/>
                  <a:pt x="3403967" y="10121115"/>
                  <a:pt x="3414410" y="9776480"/>
                </a:cubicBezTo>
                <a:lnTo>
                  <a:pt x="3769699" y="9787246"/>
                </a:lnTo>
                <a:cubicBezTo>
                  <a:pt x="3763141" y="10003677"/>
                  <a:pt x="3873692" y="10206855"/>
                  <a:pt x="4058978" y="10318901"/>
                </a:cubicBezTo>
                <a:cubicBezTo>
                  <a:pt x="4244264" y="10430947"/>
                  <a:pt x="4475544" y="10434481"/>
                  <a:pt x="4664167" y="10328148"/>
                </a:cubicBezTo>
                <a:cubicBezTo>
                  <a:pt x="4852790" y="10221815"/>
                  <a:pt x="4969497" y="10022110"/>
                  <a:pt x="4969554" y="9805580"/>
                </a:cubicBezTo>
                <a:lnTo>
                  <a:pt x="4970612" y="9805580"/>
                </a:lnTo>
                <a:lnTo>
                  <a:pt x="4970612" y="4711318"/>
                </a:lnTo>
                <a:lnTo>
                  <a:pt x="4843983" y="4724506"/>
                </a:lnTo>
                <a:cubicBezTo>
                  <a:pt x="4153684" y="4820778"/>
                  <a:pt x="3606351" y="5239260"/>
                  <a:pt x="3466313" y="5773580"/>
                </a:cubicBezTo>
                <a:lnTo>
                  <a:pt x="3432089" y="6038646"/>
                </a:lnTo>
                <a:lnTo>
                  <a:pt x="3397865" y="5773580"/>
                </a:lnTo>
                <a:cubicBezTo>
                  <a:pt x="3237820" y="5162929"/>
                  <a:pt x="2545801" y="4703575"/>
                  <a:pt x="1716367" y="4703575"/>
                </a:cubicBezTo>
                <a:cubicBezTo>
                  <a:pt x="886935" y="4703575"/>
                  <a:pt x="194916" y="5162929"/>
                  <a:pt x="34871" y="5773580"/>
                </a:cubicBezTo>
                <a:lnTo>
                  <a:pt x="194" y="6042158"/>
                </a:lnTo>
                <a:lnTo>
                  <a:pt x="26578" y="5513084"/>
                </a:lnTo>
                <a:cubicBezTo>
                  <a:pt x="281959" y="2966815"/>
                  <a:pt x="2347313" y="962340"/>
                  <a:pt x="4899361" y="839547"/>
                </a:cubicBezTo>
                <a:lnTo>
                  <a:pt x="4970612" y="837837"/>
                </a:lnTo>
                <a:lnTo>
                  <a:pt x="4970612" y="177197"/>
                </a:lnTo>
                <a:cubicBezTo>
                  <a:pt x="4970612" y="79334"/>
                  <a:pt x="5049946" y="0"/>
                  <a:pt x="5147809" y="0"/>
                </a:cubicBezTo>
                <a:close/>
              </a:path>
            </a:pathLst>
          </a:custGeom>
          <a:solidFill>
            <a:srgbClr val="F4F7F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507740" y="3703320"/>
            <a:ext cx="2225040" cy="2057400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椭圆 12"/>
          <p:cNvSpPr/>
          <p:nvPr/>
        </p:nvSpPr>
        <p:spPr>
          <a:xfrm>
            <a:off x="4330700" y="3398520"/>
            <a:ext cx="579120" cy="579120"/>
          </a:xfrm>
          <a:prstGeom prst="ellips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 flipV="1">
            <a:off x="2028825" y="982345"/>
            <a:ext cx="2225040" cy="2057400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 flipV="1">
            <a:off x="5001260" y="982345"/>
            <a:ext cx="2225040" cy="2057400"/>
          </a:xfrm>
          <a:prstGeom prst="roundRect">
            <a:avLst/>
          </a:prstGeom>
          <a:solidFill>
            <a:srgbClr val="8EA3AE"/>
          </a:solidFill>
          <a:ln>
            <a:solidFill>
              <a:srgbClr val="90796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椭圆 16"/>
          <p:cNvSpPr/>
          <p:nvPr/>
        </p:nvSpPr>
        <p:spPr>
          <a:xfrm flipV="1">
            <a:off x="2851785" y="2765425"/>
            <a:ext cx="579120" cy="579120"/>
          </a:xfrm>
          <a:prstGeom prst="ellips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灯泡"/>
          <p:cNvSpPr/>
          <p:nvPr/>
        </p:nvSpPr>
        <p:spPr bwMode="auto">
          <a:xfrm>
            <a:off x="3023870" y="2868930"/>
            <a:ext cx="235585" cy="353695"/>
          </a:xfrm>
          <a:custGeom>
            <a:avLst/>
            <a:gdLst>
              <a:gd name="T0" fmla="*/ 839696 w 1358900"/>
              <a:gd name="T1" fmla="*/ 2086152 h 2151063"/>
              <a:gd name="T2" fmla="*/ 752405 w 1358900"/>
              <a:gd name="T3" fmla="*/ 2140511 h 2151063"/>
              <a:gd name="T4" fmla="*/ 632619 w 1358900"/>
              <a:gd name="T5" fmla="*/ 2146906 h 2151063"/>
              <a:gd name="T6" fmla="*/ 534815 w 1358900"/>
              <a:gd name="T7" fmla="*/ 2102140 h 2151063"/>
              <a:gd name="T8" fmla="*/ 492444 w 1358900"/>
              <a:gd name="T9" fmla="*/ 2023160 h 2151063"/>
              <a:gd name="T10" fmla="*/ 978873 w 1358900"/>
              <a:gd name="T11" fmla="*/ 1877587 h 2151063"/>
              <a:gd name="T12" fmla="*/ 975704 w 1358900"/>
              <a:gd name="T13" fmla="*/ 1949593 h 2151063"/>
              <a:gd name="T14" fmla="*/ 411711 w 1358900"/>
              <a:gd name="T15" fmla="*/ 1968795 h 2151063"/>
              <a:gd name="T16" fmla="*/ 369887 w 1358900"/>
              <a:gd name="T17" fmla="*/ 1911190 h 2151063"/>
              <a:gd name="T18" fmla="*/ 411711 w 1358900"/>
              <a:gd name="T19" fmla="*/ 1853585 h 2151063"/>
              <a:gd name="T20" fmla="*/ 971585 w 1358900"/>
              <a:gd name="T21" fmla="*/ 1709923 h 2151063"/>
              <a:gd name="T22" fmla="*/ 981725 w 1358900"/>
              <a:gd name="T23" fmla="*/ 1781479 h 2151063"/>
              <a:gd name="T24" fmla="*/ 423435 w 1358900"/>
              <a:gd name="T25" fmla="*/ 1812604 h 2151063"/>
              <a:gd name="T26" fmla="*/ 370837 w 1358900"/>
              <a:gd name="T27" fmla="*/ 1764793 h 2151063"/>
              <a:gd name="T28" fmla="*/ 401255 w 1358900"/>
              <a:gd name="T29" fmla="*/ 1699655 h 2151063"/>
              <a:gd name="T30" fmla="*/ 1212263 w 1358900"/>
              <a:gd name="T31" fmla="*/ 1027536 h 2151063"/>
              <a:gd name="T32" fmla="*/ 1162712 w 1358900"/>
              <a:gd name="T33" fmla="*/ 1009170 h 2151063"/>
              <a:gd name="T34" fmla="*/ 1164344 w 1358900"/>
              <a:gd name="T35" fmla="*/ 1001189 h 2151063"/>
              <a:gd name="T36" fmla="*/ 686421 w 1358900"/>
              <a:gd name="T37" fmla="*/ 65405 h 2151063"/>
              <a:gd name="T38" fmla="*/ 812725 w 1358900"/>
              <a:gd name="T39" fmla="*/ 98736 h 2151063"/>
              <a:gd name="T40" fmla="*/ 977427 w 1358900"/>
              <a:gd name="T41" fmla="*/ 180633 h 2151063"/>
              <a:gd name="T42" fmla="*/ 1110078 w 1358900"/>
              <a:gd name="T43" fmla="*/ 304113 h 2151063"/>
              <a:gd name="T44" fmla="*/ 1201791 w 1358900"/>
              <a:gd name="T45" fmla="*/ 459019 h 2151063"/>
              <a:gd name="T46" fmla="*/ 1244633 w 1358900"/>
              <a:gd name="T47" fmla="*/ 632970 h 2151063"/>
              <a:gd name="T48" fmla="*/ 1235747 w 1358900"/>
              <a:gd name="T49" fmla="*/ 811683 h 2151063"/>
              <a:gd name="T50" fmla="*/ 1175451 w 1358900"/>
              <a:gd name="T51" fmla="*/ 981191 h 2151063"/>
              <a:gd name="T52" fmla="*/ 1166089 w 1358900"/>
              <a:gd name="T53" fmla="*/ 998015 h 2151063"/>
              <a:gd name="T54" fmla="*/ 1093258 w 1358900"/>
              <a:gd name="T55" fmla="*/ 1114194 h 2151063"/>
              <a:gd name="T56" fmla="*/ 995199 w 1358900"/>
              <a:gd name="T57" fmla="*/ 1298621 h 2151063"/>
              <a:gd name="T58" fmla="*/ 972667 w 1358900"/>
              <a:gd name="T59" fmla="*/ 1488761 h 2151063"/>
              <a:gd name="T60" fmla="*/ 1011066 w 1358900"/>
              <a:gd name="T61" fmla="*/ 1334490 h 2151063"/>
              <a:gd name="T62" fmla="*/ 1111982 w 1358900"/>
              <a:gd name="T63" fmla="*/ 1164665 h 2151063"/>
              <a:gd name="T64" fmla="*/ 1213215 w 1358900"/>
              <a:gd name="T65" fmla="*/ 1025948 h 2151063"/>
              <a:gd name="T66" fmla="*/ 1270338 w 1358900"/>
              <a:gd name="T67" fmla="*/ 912626 h 2151063"/>
              <a:gd name="T68" fmla="*/ 1310640 w 1358900"/>
              <a:gd name="T69" fmla="*/ 718359 h 2151063"/>
              <a:gd name="T70" fmla="*/ 1289061 w 1358900"/>
              <a:gd name="T71" fmla="*/ 521235 h 2151063"/>
              <a:gd name="T72" fmla="*/ 1207503 w 1358900"/>
              <a:gd name="T73" fmla="*/ 340935 h 2151063"/>
              <a:gd name="T74" fmla="*/ 1074535 w 1358900"/>
              <a:gd name="T75" fmla="*/ 196187 h 2151063"/>
              <a:gd name="T76" fmla="*/ 904755 w 1358900"/>
              <a:gd name="T77" fmla="*/ 100640 h 2151063"/>
              <a:gd name="T78" fmla="*/ 715934 w 1358900"/>
              <a:gd name="T79" fmla="*/ 65405 h 2151063"/>
              <a:gd name="T80" fmla="*/ 865159 w 1358900"/>
              <a:gd name="T81" fmla="*/ 25723 h 2151063"/>
              <a:gd name="T82" fmla="*/ 1059288 w 1358900"/>
              <a:gd name="T83" fmla="*/ 116228 h 2151063"/>
              <a:gd name="T84" fmla="*/ 1214019 w 1358900"/>
              <a:gd name="T85" fmla="*/ 260084 h 2151063"/>
              <a:gd name="T86" fmla="*/ 1317596 w 1358900"/>
              <a:gd name="T87" fmla="*/ 445858 h 2151063"/>
              <a:gd name="T88" fmla="*/ 1358582 w 1358900"/>
              <a:gd name="T89" fmla="*/ 661800 h 2151063"/>
              <a:gd name="T90" fmla="*/ 1344285 w 1358900"/>
              <a:gd name="T91" fmla="*/ 819629 h 2151063"/>
              <a:gd name="T92" fmla="*/ 1261359 w 1358900"/>
              <a:gd name="T93" fmla="*/ 1030172 h 2151063"/>
              <a:gd name="T94" fmla="*/ 1147932 w 1358900"/>
              <a:gd name="T95" fmla="*/ 1196575 h 2151063"/>
              <a:gd name="T96" fmla="*/ 1054839 w 1358900"/>
              <a:gd name="T97" fmla="*/ 1399815 h 2151063"/>
              <a:gd name="T98" fmla="*/ 1037047 w 1358900"/>
              <a:gd name="T99" fmla="*/ 1560184 h 2151063"/>
              <a:gd name="T100" fmla="*/ 997649 w 1358900"/>
              <a:gd name="T101" fmla="*/ 1613217 h 2151063"/>
              <a:gd name="T102" fmla="*/ 338057 w 1358900"/>
              <a:gd name="T103" fmla="*/ 1599562 h 2151063"/>
              <a:gd name="T104" fmla="*/ 318358 w 1358900"/>
              <a:gd name="T105" fmla="*/ 1492543 h 2151063"/>
              <a:gd name="T106" fmla="*/ 276419 w 1358900"/>
              <a:gd name="T107" fmla="*/ 1314391 h 2151063"/>
              <a:gd name="T108" fmla="*/ 137892 w 1358900"/>
              <a:gd name="T109" fmla="*/ 1097178 h 2151063"/>
              <a:gd name="T110" fmla="*/ 65133 w 1358900"/>
              <a:gd name="T111" fmla="*/ 970471 h 2151063"/>
              <a:gd name="T112" fmla="*/ 6354 w 1358900"/>
              <a:gd name="T113" fmla="*/ 773900 h 2151063"/>
              <a:gd name="T114" fmla="*/ 5084 w 1358900"/>
              <a:gd name="T115" fmla="*/ 592571 h 2151063"/>
              <a:gd name="T116" fmla="*/ 66722 w 1358900"/>
              <a:gd name="T117" fmla="*/ 384886 h 2151063"/>
              <a:gd name="T118" fmla="*/ 187456 w 1358900"/>
              <a:gd name="T119" fmla="*/ 210861 h 2151063"/>
              <a:gd name="T120" fmla="*/ 355532 w 1358900"/>
              <a:gd name="T121" fmla="*/ 82249 h 2151063"/>
              <a:gd name="T122" fmla="*/ 558874 w 1358900"/>
              <a:gd name="T123" fmla="*/ 10797 h 2151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58900" h="2151063">
                <a:moveTo>
                  <a:pt x="492125" y="2016125"/>
                </a:moveTo>
                <a:lnTo>
                  <a:pt x="866775" y="2016125"/>
                </a:lnTo>
                <a:lnTo>
                  <a:pt x="866775" y="2023160"/>
                </a:lnTo>
                <a:lnTo>
                  <a:pt x="865819" y="2029875"/>
                </a:lnTo>
                <a:lnTo>
                  <a:pt x="864864" y="2036590"/>
                </a:lnTo>
                <a:lnTo>
                  <a:pt x="863271" y="2043305"/>
                </a:lnTo>
                <a:lnTo>
                  <a:pt x="861041" y="2050020"/>
                </a:lnTo>
                <a:lnTo>
                  <a:pt x="858811" y="2056415"/>
                </a:lnTo>
                <a:lnTo>
                  <a:pt x="855625" y="2062810"/>
                </a:lnTo>
                <a:lnTo>
                  <a:pt x="852120" y="2068565"/>
                </a:lnTo>
                <a:lnTo>
                  <a:pt x="848616" y="2074961"/>
                </a:lnTo>
                <a:lnTo>
                  <a:pt x="844156" y="2080397"/>
                </a:lnTo>
                <a:lnTo>
                  <a:pt x="839696" y="2086152"/>
                </a:lnTo>
                <a:lnTo>
                  <a:pt x="834917" y="2091588"/>
                </a:lnTo>
                <a:lnTo>
                  <a:pt x="829820" y="2097024"/>
                </a:lnTo>
                <a:lnTo>
                  <a:pt x="824404" y="2102140"/>
                </a:lnTo>
                <a:lnTo>
                  <a:pt x="818351" y="2106936"/>
                </a:lnTo>
                <a:lnTo>
                  <a:pt x="812298" y="2111733"/>
                </a:lnTo>
                <a:lnTo>
                  <a:pt x="805608" y="2116209"/>
                </a:lnTo>
                <a:lnTo>
                  <a:pt x="798918" y="2120366"/>
                </a:lnTo>
                <a:lnTo>
                  <a:pt x="791590" y="2124523"/>
                </a:lnTo>
                <a:lnTo>
                  <a:pt x="784263" y="2128041"/>
                </a:lnTo>
                <a:lnTo>
                  <a:pt x="776936" y="2131878"/>
                </a:lnTo>
                <a:lnTo>
                  <a:pt x="768971" y="2135075"/>
                </a:lnTo>
                <a:lnTo>
                  <a:pt x="760688" y="2137953"/>
                </a:lnTo>
                <a:lnTo>
                  <a:pt x="752405" y="2140511"/>
                </a:lnTo>
                <a:lnTo>
                  <a:pt x="743803" y="2142749"/>
                </a:lnTo>
                <a:lnTo>
                  <a:pt x="735202" y="2145307"/>
                </a:lnTo>
                <a:lnTo>
                  <a:pt x="726281" y="2146906"/>
                </a:lnTo>
                <a:lnTo>
                  <a:pt x="717361" y="2148505"/>
                </a:lnTo>
                <a:lnTo>
                  <a:pt x="708122" y="2149784"/>
                </a:lnTo>
                <a:lnTo>
                  <a:pt x="698565" y="2150424"/>
                </a:lnTo>
                <a:lnTo>
                  <a:pt x="689007" y="2151063"/>
                </a:lnTo>
                <a:lnTo>
                  <a:pt x="679769" y="2151063"/>
                </a:lnTo>
                <a:lnTo>
                  <a:pt x="669893" y="2151063"/>
                </a:lnTo>
                <a:lnTo>
                  <a:pt x="660335" y="2150424"/>
                </a:lnTo>
                <a:lnTo>
                  <a:pt x="650778" y="2149784"/>
                </a:lnTo>
                <a:lnTo>
                  <a:pt x="641539" y="2148505"/>
                </a:lnTo>
                <a:lnTo>
                  <a:pt x="632619" y="2146906"/>
                </a:lnTo>
                <a:lnTo>
                  <a:pt x="623699" y="2145307"/>
                </a:lnTo>
                <a:lnTo>
                  <a:pt x="615097" y="2142749"/>
                </a:lnTo>
                <a:lnTo>
                  <a:pt x="606495" y="2140511"/>
                </a:lnTo>
                <a:lnTo>
                  <a:pt x="598212" y="2137953"/>
                </a:lnTo>
                <a:lnTo>
                  <a:pt x="590248" y="2135075"/>
                </a:lnTo>
                <a:lnTo>
                  <a:pt x="582283" y="2131878"/>
                </a:lnTo>
                <a:lnTo>
                  <a:pt x="574637" y="2128041"/>
                </a:lnTo>
                <a:lnTo>
                  <a:pt x="567310" y="2124523"/>
                </a:lnTo>
                <a:lnTo>
                  <a:pt x="559983" y="2120366"/>
                </a:lnTo>
                <a:lnTo>
                  <a:pt x="553292" y="2116209"/>
                </a:lnTo>
                <a:lnTo>
                  <a:pt x="546921" y="2111733"/>
                </a:lnTo>
                <a:lnTo>
                  <a:pt x="540868" y="2106936"/>
                </a:lnTo>
                <a:lnTo>
                  <a:pt x="534815" y="2102140"/>
                </a:lnTo>
                <a:lnTo>
                  <a:pt x="529399" y="2097024"/>
                </a:lnTo>
                <a:lnTo>
                  <a:pt x="523983" y="2091588"/>
                </a:lnTo>
                <a:lnTo>
                  <a:pt x="519204" y="2086152"/>
                </a:lnTo>
                <a:lnTo>
                  <a:pt x="514744" y="2080397"/>
                </a:lnTo>
                <a:lnTo>
                  <a:pt x="510284" y="2074961"/>
                </a:lnTo>
                <a:lnTo>
                  <a:pt x="506780" y="2068565"/>
                </a:lnTo>
                <a:lnTo>
                  <a:pt x="503594" y="2062810"/>
                </a:lnTo>
                <a:lnTo>
                  <a:pt x="500408" y="2056415"/>
                </a:lnTo>
                <a:lnTo>
                  <a:pt x="497860" y="2050020"/>
                </a:lnTo>
                <a:lnTo>
                  <a:pt x="495629" y="2043305"/>
                </a:lnTo>
                <a:lnTo>
                  <a:pt x="494037" y="2036590"/>
                </a:lnTo>
                <a:lnTo>
                  <a:pt x="493081" y="2029875"/>
                </a:lnTo>
                <a:lnTo>
                  <a:pt x="492444" y="2023160"/>
                </a:lnTo>
                <a:lnTo>
                  <a:pt x="492125" y="2016125"/>
                </a:lnTo>
                <a:close/>
                <a:moveTo>
                  <a:pt x="429455" y="1851025"/>
                </a:moveTo>
                <a:lnTo>
                  <a:pt x="929444" y="1851025"/>
                </a:lnTo>
                <a:lnTo>
                  <a:pt x="935464" y="1851345"/>
                </a:lnTo>
                <a:lnTo>
                  <a:pt x="941485" y="1852305"/>
                </a:lnTo>
                <a:lnTo>
                  <a:pt x="947188" y="1853585"/>
                </a:lnTo>
                <a:lnTo>
                  <a:pt x="952574" y="1855825"/>
                </a:lnTo>
                <a:lnTo>
                  <a:pt x="957644" y="1858066"/>
                </a:lnTo>
                <a:lnTo>
                  <a:pt x="963030" y="1861266"/>
                </a:lnTo>
                <a:lnTo>
                  <a:pt x="967466" y="1864786"/>
                </a:lnTo>
                <a:lnTo>
                  <a:pt x="971585" y="1868626"/>
                </a:lnTo>
                <a:lnTo>
                  <a:pt x="975704" y="1873107"/>
                </a:lnTo>
                <a:lnTo>
                  <a:pt x="978873" y="1877587"/>
                </a:lnTo>
                <a:lnTo>
                  <a:pt x="981725" y="1882388"/>
                </a:lnTo>
                <a:lnTo>
                  <a:pt x="984259" y="1887828"/>
                </a:lnTo>
                <a:lnTo>
                  <a:pt x="986477" y="1893268"/>
                </a:lnTo>
                <a:lnTo>
                  <a:pt x="988062" y="1899029"/>
                </a:lnTo>
                <a:lnTo>
                  <a:pt x="988695" y="1905109"/>
                </a:lnTo>
                <a:lnTo>
                  <a:pt x="989012" y="1911190"/>
                </a:lnTo>
                <a:lnTo>
                  <a:pt x="988695" y="1917270"/>
                </a:lnTo>
                <a:lnTo>
                  <a:pt x="988062" y="1923351"/>
                </a:lnTo>
                <a:lnTo>
                  <a:pt x="986477" y="1929111"/>
                </a:lnTo>
                <a:lnTo>
                  <a:pt x="984259" y="1934872"/>
                </a:lnTo>
                <a:lnTo>
                  <a:pt x="981725" y="1939992"/>
                </a:lnTo>
                <a:lnTo>
                  <a:pt x="978873" y="1945113"/>
                </a:lnTo>
                <a:lnTo>
                  <a:pt x="975704" y="1949593"/>
                </a:lnTo>
                <a:lnTo>
                  <a:pt x="971585" y="1953753"/>
                </a:lnTo>
                <a:lnTo>
                  <a:pt x="967466" y="1957914"/>
                </a:lnTo>
                <a:lnTo>
                  <a:pt x="963030" y="1961114"/>
                </a:lnTo>
                <a:lnTo>
                  <a:pt x="957644" y="1963994"/>
                </a:lnTo>
                <a:lnTo>
                  <a:pt x="952574" y="1966554"/>
                </a:lnTo>
                <a:lnTo>
                  <a:pt x="947188" y="1968795"/>
                </a:lnTo>
                <a:lnTo>
                  <a:pt x="941485" y="1970395"/>
                </a:lnTo>
                <a:lnTo>
                  <a:pt x="935464" y="1971355"/>
                </a:lnTo>
                <a:lnTo>
                  <a:pt x="929444" y="1971675"/>
                </a:lnTo>
                <a:lnTo>
                  <a:pt x="429455" y="1971675"/>
                </a:lnTo>
                <a:lnTo>
                  <a:pt x="423435" y="1971355"/>
                </a:lnTo>
                <a:lnTo>
                  <a:pt x="417414" y="1970395"/>
                </a:lnTo>
                <a:lnTo>
                  <a:pt x="411711" y="1968795"/>
                </a:lnTo>
                <a:lnTo>
                  <a:pt x="406325" y="1966554"/>
                </a:lnTo>
                <a:lnTo>
                  <a:pt x="401255" y="1963994"/>
                </a:lnTo>
                <a:lnTo>
                  <a:pt x="396185" y="1961114"/>
                </a:lnTo>
                <a:lnTo>
                  <a:pt x="391433" y="1957914"/>
                </a:lnTo>
                <a:lnTo>
                  <a:pt x="387314" y="1953753"/>
                </a:lnTo>
                <a:lnTo>
                  <a:pt x="383511" y="1949593"/>
                </a:lnTo>
                <a:lnTo>
                  <a:pt x="380026" y="1945113"/>
                </a:lnTo>
                <a:lnTo>
                  <a:pt x="377174" y="1939992"/>
                </a:lnTo>
                <a:lnTo>
                  <a:pt x="374323" y="1934872"/>
                </a:lnTo>
                <a:lnTo>
                  <a:pt x="372422" y="1929111"/>
                </a:lnTo>
                <a:lnTo>
                  <a:pt x="370837" y="1923351"/>
                </a:lnTo>
                <a:lnTo>
                  <a:pt x="370204" y="1917270"/>
                </a:lnTo>
                <a:lnTo>
                  <a:pt x="369887" y="1911190"/>
                </a:lnTo>
                <a:lnTo>
                  <a:pt x="370204" y="1905109"/>
                </a:lnTo>
                <a:lnTo>
                  <a:pt x="370837" y="1899029"/>
                </a:lnTo>
                <a:lnTo>
                  <a:pt x="372422" y="1893268"/>
                </a:lnTo>
                <a:lnTo>
                  <a:pt x="374323" y="1887828"/>
                </a:lnTo>
                <a:lnTo>
                  <a:pt x="377174" y="1882388"/>
                </a:lnTo>
                <a:lnTo>
                  <a:pt x="380026" y="1877587"/>
                </a:lnTo>
                <a:lnTo>
                  <a:pt x="383511" y="1873107"/>
                </a:lnTo>
                <a:lnTo>
                  <a:pt x="387314" y="1868626"/>
                </a:lnTo>
                <a:lnTo>
                  <a:pt x="391433" y="1864786"/>
                </a:lnTo>
                <a:lnTo>
                  <a:pt x="396185" y="1861266"/>
                </a:lnTo>
                <a:lnTo>
                  <a:pt x="401255" y="1858066"/>
                </a:lnTo>
                <a:lnTo>
                  <a:pt x="406325" y="1855825"/>
                </a:lnTo>
                <a:lnTo>
                  <a:pt x="411711" y="1853585"/>
                </a:lnTo>
                <a:lnTo>
                  <a:pt x="417414" y="1852305"/>
                </a:lnTo>
                <a:lnTo>
                  <a:pt x="423435" y="1851345"/>
                </a:lnTo>
                <a:lnTo>
                  <a:pt x="429455" y="1851025"/>
                </a:lnTo>
                <a:close/>
                <a:moveTo>
                  <a:pt x="429455" y="1692275"/>
                </a:moveTo>
                <a:lnTo>
                  <a:pt x="929444" y="1692275"/>
                </a:lnTo>
                <a:lnTo>
                  <a:pt x="935464" y="1692596"/>
                </a:lnTo>
                <a:lnTo>
                  <a:pt x="941485" y="1693238"/>
                </a:lnTo>
                <a:lnTo>
                  <a:pt x="947188" y="1694842"/>
                </a:lnTo>
                <a:lnTo>
                  <a:pt x="952574" y="1697088"/>
                </a:lnTo>
                <a:lnTo>
                  <a:pt x="957644" y="1699655"/>
                </a:lnTo>
                <a:lnTo>
                  <a:pt x="963030" y="1702543"/>
                </a:lnTo>
                <a:lnTo>
                  <a:pt x="967466" y="1706073"/>
                </a:lnTo>
                <a:lnTo>
                  <a:pt x="971585" y="1709923"/>
                </a:lnTo>
                <a:lnTo>
                  <a:pt x="975704" y="1714095"/>
                </a:lnTo>
                <a:lnTo>
                  <a:pt x="978873" y="1718908"/>
                </a:lnTo>
                <a:lnTo>
                  <a:pt x="981725" y="1724042"/>
                </a:lnTo>
                <a:lnTo>
                  <a:pt x="984259" y="1729176"/>
                </a:lnTo>
                <a:lnTo>
                  <a:pt x="986477" y="1734631"/>
                </a:lnTo>
                <a:lnTo>
                  <a:pt x="988062" y="1740407"/>
                </a:lnTo>
                <a:lnTo>
                  <a:pt x="988695" y="1746503"/>
                </a:lnTo>
                <a:lnTo>
                  <a:pt x="989012" y="1752600"/>
                </a:lnTo>
                <a:lnTo>
                  <a:pt x="988695" y="1759017"/>
                </a:lnTo>
                <a:lnTo>
                  <a:pt x="988062" y="1764793"/>
                </a:lnTo>
                <a:lnTo>
                  <a:pt x="986477" y="1770569"/>
                </a:lnTo>
                <a:lnTo>
                  <a:pt x="984259" y="1776024"/>
                </a:lnTo>
                <a:lnTo>
                  <a:pt x="981725" y="1781479"/>
                </a:lnTo>
                <a:lnTo>
                  <a:pt x="978873" y="1786292"/>
                </a:lnTo>
                <a:lnTo>
                  <a:pt x="975704" y="1791426"/>
                </a:lnTo>
                <a:lnTo>
                  <a:pt x="971585" y="1795598"/>
                </a:lnTo>
                <a:lnTo>
                  <a:pt x="967466" y="1799127"/>
                </a:lnTo>
                <a:lnTo>
                  <a:pt x="963030" y="1802657"/>
                </a:lnTo>
                <a:lnTo>
                  <a:pt x="957644" y="1805866"/>
                </a:lnTo>
                <a:lnTo>
                  <a:pt x="952574" y="1808433"/>
                </a:lnTo>
                <a:lnTo>
                  <a:pt x="947188" y="1810358"/>
                </a:lnTo>
                <a:lnTo>
                  <a:pt x="941485" y="1811641"/>
                </a:lnTo>
                <a:lnTo>
                  <a:pt x="935464" y="1812604"/>
                </a:lnTo>
                <a:lnTo>
                  <a:pt x="929444" y="1812925"/>
                </a:lnTo>
                <a:lnTo>
                  <a:pt x="429455" y="1812925"/>
                </a:lnTo>
                <a:lnTo>
                  <a:pt x="423435" y="1812604"/>
                </a:lnTo>
                <a:lnTo>
                  <a:pt x="417414" y="1811641"/>
                </a:lnTo>
                <a:lnTo>
                  <a:pt x="411711" y="1810358"/>
                </a:lnTo>
                <a:lnTo>
                  <a:pt x="406325" y="1808433"/>
                </a:lnTo>
                <a:lnTo>
                  <a:pt x="401255" y="1805866"/>
                </a:lnTo>
                <a:lnTo>
                  <a:pt x="396185" y="1802657"/>
                </a:lnTo>
                <a:lnTo>
                  <a:pt x="391433" y="1799127"/>
                </a:lnTo>
                <a:lnTo>
                  <a:pt x="387314" y="1795598"/>
                </a:lnTo>
                <a:lnTo>
                  <a:pt x="383511" y="1791426"/>
                </a:lnTo>
                <a:lnTo>
                  <a:pt x="380026" y="1786292"/>
                </a:lnTo>
                <a:lnTo>
                  <a:pt x="377174" y="1781479"/>
                </a:lnTo>
                <a:lnTo>
                  <a:pt x="374323" y="1776024"/>
                </a:lnTo>
                <a:lnTo>
                  <a:pt x="372422" y="1770569"/>
                </a:lnTo>
                <a:lnTo>
                  <a:pt x="370837" y="1764793"/>
                </a:lnTo>
                <a:lnTo>
                  <a:pt x="370204" y="1759017"/>
                </a:lnTo>
                <a:lnTo>
                  <a:pt x="369887" y="1752600"/>
                </a:lnTo>
                <a:lnTo>
                  <a:pt x="370204" y="1746503"/>
                </a:lnTo>
                <a:lnTo>
                  <a:pt x="370837" y="1740407"/>
                </a:lnTo>
                <a:lnTo>
                  <a:pt x="372422" y="1734631"/>
                </a:lnTo>
                <a:lnTo>
                  <a:pt x="374323" y="1729176"/>
                </a:lnTo>
                <a:lnTo>
                  <a:pt x="377174" y="1724042"/>
                </a:lnTo>
                <a:lnTo>
                  <a:pt x="380026" y="1718908"/>
                </a:lnTo>
                <a:lnTo>
                  <a:pt x="383511" y="1714095"/>
                </a:lnTo>
                <a:lnTo>
                  <a:pt x="387314" y="1709923"/>
                </a:lnTo>
                <a:lnTo>
                  <a:pt x="391433" y="1706073"/>
                </a:lnTo>
                <a:lnTo>
                  <a:pt x="396185" y="1702543"/>
                </a:lnTo>
                <a:lnTo>
                  <a:pt x="401255" y="1699655"/>
                </a:lnTo>
                <a:lnTo>
                  <a:pt x="406325" y="1697088"/>
                </a:lnTo>
                <a:lnTo>
                  <a:pt x="411711" y="1694842"/>
                </a:lnTo>
                <a:lnTo>
                  <a:pt x="417414" y="1693238"/>
                </a:lnTo>
                <a:lnTo>
                  <a:pt x="423435" y="1692596"/>
                </a:lnTo>
                <a:lnTo>
                  <a:pt x="429455" y="1692275"/>
                </a:lnTo>
                <a:close/>
                <a:moveTo>
                  <a:pt x="1217103" y="1013330"/>
                </a:moveTo>
                <a:lnTo>
                  <a:pt x="1217023" y="1014521"/>
                </a:lnTo>
                <a:lnTo>
                  <a:pt x="1216389" y="1018965"/>
                </a:lnTo>
                <a:lnTo>
                  <a:pt x="1215437" y="1022139"/>
                </a:lnTo>
                <a:lnTo>
                  <a:pt x="1214802" y="1023409"/>
                </a:lnTo>
                <a:lnTo>
                  <a:pt x="1214167" y="1024361"/>
                </a:lnTo>
                <a:lnTo>
                  <a:pt x="1213850" y="1024679"/>
                </a:lnTo>
                <a:lnTo>
                  <a:pt x="1212263" y="1027536"/>
                </a:lnTo>
                <a:lnTo>
                  <a:pt x="1210676" y="1029440"/>
                </a:lnTo>
                <a:lnTo>
                  <a:pt x="1213215" y="1024996"/>
                </a:lnTo>
                <a:lnTo>
                  <a:pt x="1215119" y="1020870"/>
                </a:lnTo>
                <a:lnTo>
                  <a:pt x="1216389" y="1017378"/>
                </a:lnTo>
                <a:lnTo>
                  <a:pt x="1217023" y="1013886"/>
                </a:lnTo>
                <a:lnTo>
                  <a:pt x="1217103" y="1013330"/>
                </a:lnTo>
                <a:close/>
                <a:moveTo>
                  <a:pt x="1217341" y="1009442"/>
                </a:moveTo>
                <a:lnTo>
                  <a:pt x="1217658" y="1010077"/>
                </a:lnTo>
                <a:lnTo>
                  <a:pt x="1217341" y="1011664"/>
                </a:lnTo>
                <a:lnTo>
                  <a:pt x="1217103" y="1013330"/>
                </a:lnTo>
                <a:lnTo>
                  <a:pt x="1217341" y="1009760"/>
                </a:lnTo>
                <a:lnTo>
                  <a:pt x="1217341" y="1009442"/>
                </a:lnTo>
                <a:close/>
                <a:moveTo>
                  <a:pt x="1162712" y="1009170"/>
                </a:moveTo>
                <a:lnTo>
                  <a:pt x="1162440" y="1013251"/>
                </a:lnTo>
                <a:lnTo>
                  <a:pt x="1162440" y="1012934"/>
                </a:lnTo>
                <a:lnTo>
                  <a:pt x="1162440" y="1011347"/>
                </a:lnTo>
                <a:lnTo>
                  <a:pt x="1162712" y="1009170"/>
                </a:lnTo>
                <a:close/>
                <a:moveTo>
                  <a:pt x="1167137" y="996491"/>
                </a:moveTo>
                <a:lnTo>
                  <a:pt x="1166565" y="997380"/>
                </a:lnTo>
                <a:lnTo>
                  <a:pt x="1164661" y="1001506"/>
                </a:lnTo>
                <a:lnTo>
                  <a:pt x="1163392" y="1005633"/>
                </a:lnTo>
                <a:lnTo>
                  <a:pt x="1162757" y="1008807"/>
                </a:lnTo>
                <a:lnTo>
                  <a:pt x="1162712" y="1009170"/>
                </a:lnTo>
                <a:lnTo>
                  <a:pt x="1162757" y="1008490"/>
                </a:lnTo>
                <a:lnTo>
                  <a:pt x="1163392" y="1004681"/>
                </a:lnTo>
                <a:lnTo>
                  <a:pt x="1164344" y="1001189"/>
                </a:lnTo>
                <a:lnTo>
                  <a:pt x="1164767" y="1000448"/>
                </a:lnTo>
                <a:lnTo>
                  <a:pt x="1164979" y="1000237"/>
                </a:lnTo>
                <a:lnTo>
                  <a:pt x="1164979" y="1000078"/>
                </a:lnTo>
                <a:lnTo>
                  <a:pt x="1165613" y="998967"/>
                </a:lnTo>
                <a:lnTo>
                  <a:pt x="1166089" y="998015"/>
                </a:lnTo>
                <a:lnTo>
                  <a:pt x="1166756" y="996872"/>
                </a:lnTo>
                <a:lnTo>
                  <a:pt x="1167137" y="996491"/>
                </a:lnTo>
                <a:close/>
                <a:moveTo>
                  <a:pt x="1167517" y="995899"/>
                </a:moveTo>
                <a:lnTo>
                  <a:pt x="1167517" y="996110"/>
                </a:lnTo>
                <a:lnTo>
                  <a:pt x="1167137" y="996491"/>
                </a:lnTo>
                <a:lnTo>
                  <a:pt x="1167517" y="995899"/>
                </a:lnTo>
                <a:close/>
                <a:moveTo>
                  <a:pt x="701019" y="65088"/>
                </a:moveTo>
                <a:lnTo>
                  <a:pt x="686421" y="65405"/>
                </a:lnTo>
                <a:lnTo>
                  <a:pt x="671823" y="66358"/>
                </a:lnTo>
                <a:lnTo>
                  <a:pt x="657225" y="67310"/>
                </a:lnTo>
                <a:lnTo>
                  <a:pt x="671823" y="68897"/>
                </a:lnTo>
                <a:lnTo>
                  <a:pt x="686104" y="70484"/>
                </a:lnTo>
                <a:lnTo>
                  <a:pt x="700384" y="72389"/>
                </a:lnTo>
                <a:lnTo>
                  <a:pt x="714982" y="74611"/>
                </a:lnTo>
                <a:lnTo>
                  <a:pt x="729263" y="77468"/>
                </a:lnTo>
                <a:lnTo>
                  <a:pt x="743226" y="80325"/>
                </a:lnTo>
                <a:lnTo>
                  <a:pt x="757189" y="83499"/>
                </a:lnTo>
                <a:lnTo>
                  <a:pt x="771152" y="86673"/>
                </a:lnTo>
                <a:lnTo>
                  <a:pt x="785433" y="90800"/>
                </a:lnTo>
                <a:lnTo>
                  <a:pt x="799079" y="94609"/>
                </a:lnTo>
                <a:lnTo>
                  <a:pt x="812725" y="98736"/>
                </a:lnTo>
                <a:lnTo>
                  <a:pt x="826053" y="103497"/>
                </a:lnTo>
                <a:lnTo>
                  <a:pt x="839382" y="108259"/>
                </a:lnTo>
                <a:lnTo>
                  <a:pt x="852710" y="113655"/>
                </a:lnTo>
                <a:lnTo>
                  <a:pt x="865721" y="119051"/>
                </a:lnTo>
                <a:lnTo>
                  <a:pt x="878733" y="125082"/>
                </a:lnTo>
                <a:lnTo>
                  <a:pt x="892061" y="130796"/>
                </a:lnTo>
                <a:lnTo>
                  <a:pt x="904755" y="137462"/>
                </a:lnTo>
                <a:lnTo>
                  <a:pt x="917131" y="143811"/>
                </a:lnTo>
                <a:lnTo>
                  <a:pt x="929508" y="150794"/>
                </a:lnTo>
                <a:lnTo>
                  <a:pt x="941884" y="157778"/>
                </a:lnTo>
                <a:lnTo>
                  <a:pt x="953944" y="165078"/>
                </a:lnTo>
                <a:lnTo>
                  <a:pt x="965685" y="173014"/>
                </a:lnTo>
                <a:lnTo>
                  <a:pt x="977427" y="180633"/>
                </a:lnTo>
                <a:lnTo>
                  <a:pt x="988852" y="188886"/>
                </a:lnTo>
                <a:lnTo>
                  <a:pt x="1000276" y="197139"/>
                </a:lnTo>
                <a:lnTo>
                  <a:pt x="1011383" y="206027"/>
                </a:lnTo>
                <a:lnTo>
                  <a:pt x="1022173" y="214598"/>
                </a:lnTo>
                <a:lnTo>
                  <a:pt x="1032963" y="223803"/>
                </a:lnTo>
                <a:lnTo>
                  <a:pt x="1043118" y="233008"/>
                </a:lnTo>
                <a:lnTo>
                  <a:pt x="1053590" y="242531"/>
                </a:lnTo>
                <a:lnTo>
                  <a:pt x="1063428" y="252054"/>
                </a:lnTo>
                <a:lnTo>
                  <a:pt x="1073266" y="262212"/>
                </a:lnTo>
                <a:lnTo>
                  <a:pt x="1083103" y="272370"/>
                </a:lnTo>
                <a:lnTo>
                  <a:pt x="1092306" y="282845"/>
                </a:lnTo>
                <a:lnTo>
                  <a:pt x="1101192" y="293320"/>
                </a:lnTo>
                <a:lnTo>
                  <a:pt x="1110078" y="304113"/>
                </a:lnTo>
                <a:lnTo>
                  <a:pt x="1118963" y="315223"/>
                </a:lnTo>
                <a:lnTo>
                  <a:pt x="1127214" y="326333"/>
                </a:lnTo>
                <a:lnTo>
                  <a:pt x="1135148" y="337760"/>
                </a:lnTo>
                <a:lnTo>
                  <a:pt x="1143082" y="349188"/>
                </a:lnTo>
                <a:lnTo>
                  <a:pt x="1151015" y="360615"/>
                </a:lnTo>
                <a:lnTo>
                  <a:pt x="1157997" y="372360"/>
                </a:lnTo>
                <a:lnTo>
                  <a:pt x="1165296" y="384423"/>
                </a:lnTo>
                <a:lnTo>
                  <a:pt x="1171960" y="396485"/>
                </a:lnTo>
                <a:lnTo>
                  <a:pt x="1178625" y="408865"/>
                </a:lnTo>
                <a:lnTo>
                  <a:pt x="1184971" y="421244"/>
                </a:lnTo>
                <a:lnTo>
                  <a:pt x="1190684" y="433624"/>
                </a:lnTo>
                <a:lnTo>
                  <a:pt x="1196713" y="446321"/>
                </a:lnTo>
                <a:lnTo>
                  <a:pt x="1201791" y="459019"/>
                </a:lnTo>
                <a:lnTo>
                  <a:pt x="1206868" y="471716"/>
                </a:lnTo>
                <a:lnTo>
                  <a:pt x="1211629" y="484730"/>
                </a:lnTo>
                <a:lnTo>
                  <a:pt x="1216071" y="497745"/>
                </a:lnTo>
                <a:lnTo>
                  <a:pt x="1220514" y="511077"/>
                </a:lnTo>
                <a:lnTo>
                  <a:pt x="1224322" y="524409"/>
                </a:lnTo>
                <a:lnTo>
                  <a:pt x="1227813" y="537741"/>
                </a:lnTo>
                <a:lnTo>
                  <a:pt x="1230987" y="551073"/>
                </a:lnTo>
                <a:lnTo>
                  <a:pt x="1234160" y="564405"/>
                </a:lnTo>
                <a:lnTo>
                  <a:pt x="1237016" y="578055"/>
                </a:lnTo>
                <a:lnTo>
                  <a:pt x="1239238" y="591704"/>
                </a:lnTo>
                <a:lnTo>
                  <a:pt x="1241142" y="605671"/>
                </a:lnTo>
                <a:lnTo>
                  <a:pt x="1243046" y="619321"/>
                </a:lnTo>
                <a:lnTo>
                  <a:pt x="1244633" y="632970"/>
                </a:lnTo>
                <a:lnTo>
                  <a:pt x="1245902" y="646620"/>
                </a:lnTo>
                <a:lnTo>
                  <a:pt x="1246537" y="660269"/>
                </a:lnTo>
                <a:lnTo>
                  <a:pt x="1247171" y="674236"/>
                </a:lnTo>
                <a:lnTo>
                  <a:pt x="1247489" y="688203"/>
                </a:lnTo>
                <a:lnTo>
                  <a:pt x="1247171" y="701852"/>
                </a:lnTo>
                <a:lnTo>
                  <a:pt x="1246854" y="715819"/>
                </a:lnTo>
                <a:lnTo>
                  <a:pt x="1246219" y="729469"/>
                </a:lnTo>
                <a:lnTo>
                  <a:pt x="1245267" y="743118"/>
                </a:lnTo>
                <a:lnTo>
                  <a:pt x="1243998" y="756768"/>
                </a:lnTo>
                <a:lnTo>
                  <a:pt x="1242094" y="771052"/>
                </a:lnTo>
                <a:lnTo>
                  <a:pt x="1240190" y="784702"/>
                </a:lnTo>
                <a:lnTo>
                  <a:pt x="1237968" y="798034"/>
                </a:lnTo>
                <a:lnTo>
                  <a:pt x="1235747" y="811683"/>
                </a:lnTo>
                <a:lnTo>
                  <a:pt x="1232891" y="825333"/>
                </a:lnTo>
                <a:lnTo>
                  <a:pt x="1229400" y="838665"/>
                </a:lnTo>
                <a:lnTo>
                  <a:pt x="1226226" y="852314"/>
                </a:lnTo>
                <a:lnTo>
                  <a:pt x="1222418" y="865646"/>
                </a:lnTo>
                <a:lnTo>
                  <a:pt x="1218293" y="878661"/>
                </a:lnTo>
                <a:lnTo>
                  <a:pt x="1214167" y="891993"/>
                </a:lnTo>
                <a:lnTo>
                  <a:pt x="1209407" y="905008"/>
                </a:lnTo>
                <a:lnTo>
                  <a:pt x="1204330" y="918022"/>
                </a:lnTo>
                <a:lnTo>
                  <a:pt x="1199252" y="930720"/>
                </a:lnTo>
                <a:lnTo>
                  <a:pt x="1193540" y="943417"/>
                </a:lnTo>
                <a:lnTo>
                  <a:pt x="1187828" y="956114"/>
                </a:lnTo>
                <a:lnTo>
                  <a:pt x="1181481" y="968811"/>
                </a:lnTo>
                <a:lnTo>
                  <a:pt x="1175451" y="981191"/>
                </a:lnTo>
                <a:lnTo>
                  <a:pt x="1168469" y="993253"/>
                </a:lnTo>
                <a:lnTo>
                  <a:pt x="1167094" y="996004"/>
                </a:lnTo>
                <a:lnTo>
                  <a:pt x="1166565" y="996745"/>
                </a:lnTo>
                <a:lnTo>
                  <a:pt x="1166883" y="996428"/>
                </a:lnTo>
                <a:lnTo>
                  <a:pt x="1167094" y="996004"/>
                </a:lnTo>
                <a:lnTo>
                  <a:pt x="1168152" y="994523"/>
                </a:lnTo>
                <a:lnTo>
                  <a:pt x="1169422" y="992936"/>
                </a:lnTo>
                <a:lnTo>
                  <a:pt x="1167517" y="995899"/>
                </a:lnTo>
                <a:lnTo>
                  <a:pt x="1167517" y="995793"/>
                </a:lnTo>
                <a:lnTo>
                  <a:pt x="1167200" y="996110"/>
                </a:lnTo>
                <a:lnTo>
                  <a:pt x="1166756" y="996872"/>
                </a:lnTo>
                <a:lnTo>
                  <a:pt x="1166565" y="997062"/>
                </a:lnTo>
                <a:lnTo>
                  <a:pt x="1166089" y="998015"/>
                </a:lnTo>
                <a:lnTo>
                  <a:pt x="1164979" y="999919"/>
                </a:lnTo>
                <a:lnTo>
                  <a:pt x="1164979" y="1000078"/>
                </a:lnTo>
                <a:lnTo>
                  <a:pt x="1164767" y="1000448"/>
                </a:lnTo>
                <a:lnTo>
                  <a:pt x="1164344" y="1000872"/>
                </a:lnTo>
                <a:lnTo>
                  <a:pt x="1161488" y="1007220"/>
                </a:lnTo>
                <a:lnTo>
                  <a:pt x="1155141" y="1019282"/>
                </a:lnTo>
                <a:lnTo>
                  <a:pt x="1148159" y="1031345"/>
                </a:lnTo>
                <a:lnTo>
                  <a:pt x="1141495" y="1043407"/>
                </a:lnTo>
                <a:lnTo>
                  <a:pt x="1133879" y="1055152"/>
                </a:lnTo>
                <a:lnTo>
                  <a:pt x="1126262" y="1066897"/>
                </a:lnTo>
                <a:lnTo>
                  <a:pt x="1118329" y="1078959"/>
                </a:lnTo>
                <a:lnTo>
                  <a:pt x="1109760" y="1090704"/>
                </a:lnTo>
                <a:lnTo>
                  <a:pt x="1093258" y="1114194"/>
                </a:lnTo>
                <a:lnTo>
                  <a:pt x="1076439" y="1138319"/>
                </a:lnTo>
                <a:lnTo>
                  <a:pt x="1068188" y="1150698"/>
                </a:lnTo>
                <a:lnTo>
                  <a:pt x="1059937" y="1163396"/>
                </a:lnTo>
                <a:lnTo>
                  <a:pt x="1052003" y="1175775"/>
                </a:lnTo>
                <a:lnTo>
                  <a:pt x="1044704" y="1188790"/>
                </a:lnTo>
                <a:lnTo>
                  <a:pt x="1037088" y="1201805"/>
                </a:lnTo>
                <a:lnTo>
                  <a:pt x="1029789" y="1214819"/>
                </a:lnTo>
                <a:lnTo>
                  <a:pt x="1023125" y="1228786"/>
                </a:lnTo>
                <a:lnTo>
                  <a:pt x="1016461" y="1242118"/>
                </a:lnTo>
                <a:lnTo>
                  <a:pt x="1010748" y="1256085"/>
                </a:lnTo>
                <a:lnTo>
                  <a:pt x="1005036" y="1269735"/>
                </a:lnTo>
                <a:lnTo>
                  <a:pt x="999959" y="1284019"/>
                </a:lnTo>
                <a:lnTo>
                  <a:pt x="995199" y="1298621"/>
                </a:lnTo>
                <a:lnTo>
                  <a:pt x="991073" y="1312905"/>
                </a:lnTo>
                <a:lnTo>
                  <a:pt x="987265" y="1327189"/>
                </a:lnTo>
                <a:lnTo>
                  <a:pt x="983774" y="1341791"/>
                </a:lnTo>
                <a:lnTo>
                  <a:pt x="980918" y="1356393"/>
                </a:lnTo>
                <a:lnTo>
                  <a:pt x="978379" y="1370995"/>
                </a:lnTo>
                <a:lnTo>
                  <a:pt x="976475" y="1385597"/>
                </a:lnTo>
                <a:lnTo>
                  <a:pt x="974888" y="1400198"/>
                </a:lnTo>
                <a:lnTo>
                  <a:pt x="973619" y="1415118"/>
                </a:lnTo>
                <a:lnTo>
                  <a:pt x="972350" y="1430037"/>
                </a:lnTo>
                <a:lnTo>
                  <a:pt x="972032" y="1444639"/>
                </a:lnTo>
                <a:lnTo>
                  <a:pt x="971715" y="1459240"/>
                </a:lnTo>
                <a:lnTo>
                  <a:pt x="972032" y="1474160"/>
                </a:lnTo>
                <a:lnTo>
                  <a:pt x="972667" y="1488761"/>
                </a:lnTo>
                <a:lnTo>
                  <a:pt x="973619" y="1503363"/>
                </a:lnTo>
                <a:lnTo>
                  <a:pt x="975523" y="1488761"/>
                </a:lnTo>
                <a:lnTo>
                  <a:pt x="977110" y="1474477"/>
                </a:lnTo>
                <a:lnTo>
                  <a:pt x="979331" y="1459875"/>
                </a:lnTo>
                <a:lnTo>
                  <a:pt x="981553" y="1445591"/>
                </a:lnTo>
                <a:lnTo>
                  <a:pt x="984091" y="1431306"/>
                </a:lnTo>
                <a:lnTo>
                  <a:pt x="987265" y="1417022"/>
                </a:lnTo>
                <a:lnTo>
                  <a:pt x="990438" y="1402738"/>
                </a:lnTo>
                <a:lnTo>
                  <a:pt x="993929" y="1389088"/>
                </a:lnTo>
                <a:lnTo>
                  <a:pt x="997737" y="1375121"/>
                </a:lnTo>
                <a:lnTo>
                  <a:pt x="1001863" y="1361472"/>
                </a:lnTo>
                <a:lnTo>
                  <a:pt x="1005988" y="1347822"/>
                </a:lnTo>
                <a:lnTo>
                  <a:pt x="1011066" y="1334490"/>
                </a:lnTo>
                <a:lnTo>
                  <a:pt x="1016143" y="1321476"/>
                </a:lnTo>
                <a:lnTo>
                  <a:pt x="1021856" y="1308144"/>
                </a:lnTo>
                <a:lnTo>
                  <a:pt x="1027568" y="1295129"/>
                </a:lnTo>
                <a:lnTo>
                  <a:pt x="1033915" y="1282432"/>
                </a:lnTo>
                <a:lnTo>
                  <a:pt x="1040262" y="1269735"/>
                </a:lnTo>
                <a:lnTo>
                  <a:pt x="1047243" y="1257672"/>
                </a:lnTo>
                <a:lnTo>
                  <a:pt x="1054225" y="1245293"/>
                </a:lnTo>
                <a:lnTo>
                  <a:pt x="1061841" y="1233548"/>
                </a:lnTo>
                <a:lnTo>
                  <a:pt x="1069775" y="1221803"/>
                </a:lnTo>
                <a:lnTo>
                  <a:pt x="1077391" y="1210058"/>
                </a:lnTo>
                <a:lnTo>
                  <a:pt x="1085959" y="1198630"/>
                </a:lnTo>
                <a:lnTo>
                  <a:pt x="1094528" y="1187203"/>
                </a:lnTo>
                <a:lnTo>
                  <a:pt x="1111982" y="1164665"/>
                </a:lnTo>
                <a:lnTo>
                  <a:pt x="1130071" y="1142128"/>
                </a:lnTo>
                <a:lnTo>
                  <a:pt x="1148477" y="1119273"/>
                </a:lnTo>
                <a:lnTo>
                  <a:pt x="1166883" y="1096100"/>
                </a:lnTo>
                <a:lnTo>
                  <a:pt x="1175768" y="1084038"/>
                </a:lnTo>
                <a:lnTo>
                  <a:pt x="1184971" y="1071658"/>
                </a:lnTo>
                <a:lnTo>
                  <a:pt x="1193222" y="1059279"/>
                </a:lnTo>
                <a:lnTo>
                  <a:pt x="1201473" y="1046264"/>
                </a:lnTo>
                <a:lnTo>
                  <a:pt x="1205599" y="1039915"/>
                </a:lnTo>
                <a:lnTo>
                  <a:pt x="1209724" y="1032932"/>
                </a:lnTo>
                <a:lnTo>
                  <a:pt x="1212263" y="1027853"/>
                </a:lnTo>
                <a:lnTo>
                  <a:pt x="1213215" y="1026583"/>
                </a:lnTo>
                <a:lnTo>
                  <a:pt x="1213850" y="1025314"/>
                </a:lnTo>
                <a:lnTo>
                  <a:pt x="1213215" y="1025948"/>
                </a:lnTo>
                <a:lnTo>
                  <a:pt x="1213850" y="1024679"/>
                </a:lnTo>
                <a:lnTo>
                  <a:pt x="1213850" y="1025313"/>
                </a:lnTo>
                <a:lnTo>
                  <a:pt x="1214167" y="1024679"/>
                </a:lnTo>
                <a:lnTo>
                  <a:pt x="1214802" y="1023409"/>
                </a:lnTo>
                <a:lnTo>
                  <a:pt x="1216071" y="1021504"/>
                </a:lnTo>
                <a:lnTo>
                  <a:pt x="1224005" y="1008490"/>
                </a:lnTo>
                <a:lnTo>
                  <a:pt x="1231939" y="995475"/>
                </a:lnTo>
                <a:lnTo>
                  <a:pt x="1238920" y="982143"/>
                </a:lnTo>
                <a:lnTo>
                  <a:pt x="1245902" y="968176"/>
                </a:lnTo>
                <a:lnTo>
                  <a:pt x="1252566" y="954527"/>
                </a:lnTo>
                <a:lnTo>
                  <a:pt x="1258913" y="940560"/>
                </a:lnTo>
                <a:lnTo>
                  <a:pt x="1264625" y="926593"/>
                </a:lnTo>
                <a:lnTo>
                  <a:pt x="1270338" y="912626"/>
                </a:lnTo>
                <a:lnTo>
                  <a:pt x="1275732" y="898342"/>
                </a:lnTo>
                <a:lnTo>
                  <a:pt x="1280810" y="883422"/>
                </a:lnTo>
                <a:lnTo>
                  <a:pt x="1285253" y="869138"/>
                </a:lnTo>
                <a:lnTo>
                  <a:pt x="1289378" y="854219"/>
                </a:lnTo>
                <a:lnTo>
                  <a:pt x="1293186" y="839300"/>
                </a:lnTo>
                <a:lnTo>
                  <a:pt x="1296677" y="824380"/>
                </a:lnTo>
                <a:lnTo>
                  <a:pt x="1299533" y="809461"/>
                </a:lnTo>
                <a:lnTo>
                  <a:pt x="1302707" y="794542"/>
                </a:lnTo>
                <a:lnTo>
                  <a:pt x="1304928" y="779305"/>
                </a:lnTo>
                <a:lnTo>
                  <a:pt x="1306832" y="764069"/>
                </a:lnTo>
                <a:lnTo>
                  <a:pt x="1308419" y="749150"/>
                </a:lnTo>
                <a:lnTo>
                  <a:pt x="1309688" y="733596"/>
                </a:lnTo>
                <a:lnTo>
                  <a:pt x="1310640" y="718359"/>
                </a:lnTo>
                <a:lnTo>
                  <a:pt x="1311275" y="703122"/>
                </a:lnTo>
                <a:lnTo>
                  <a:pt x="1311275" y="687886"/>
                </a:lnTo>
                <a:lnTo>
                  <a:pt x="1311275" y="672331"/>
                </a:lnTo>
                <a:lnTo>
                  <a:pt x="1310640" y="657412"/>
                </a:lnTo>
                <a:lnTo>
                  <a:pt x="1309688" y="642176"/>
                </a:lnTo>
                <a:lnTo>
                  <a:pt x="1308419" y="626622"/>
                </a:lnTo>
                <a:lnTo>
                  <a:pt x="1306832" y="611385"/>
                </a:lnTo>
                <a:lnTo>
                  <a:pt x="1304928" y="596466"/>
                </a:lnTo>
                <a:lnTo>
                  <a:pt x="1302707" y="580912"/>
                </a:lnTo>
                <a:lnTo>
                  <a:pt x="1299533" y="565992"/>
                </a:lnTo>
                <a:lnTo>
                  <a:pt x="1296677" y="551073"/>
                </a:lnTo>
                <a:lnTo>
                  <a:pt x="1293186" y="536154"/>
                </a:lnTo>
                <a:lnTo>
                  <a:pt x="1289061" y="521235"/>
                </a:lnTo>
                <a:lnTo>
                  <a:pt x="1284935" y="506633"/>
                </a:lnTo>
                <a:lnTo>
                  <a:pt x="1280493" y="492031"/>
                </a:lnTo>
                <a:lnTo>
                  <a:pt x="1275415" y="477747"/>
                </a:lnTo>
                <a:lnTo>
                  <a:pt x="1270338" y="463145"/>
                </a:lnTo>
                <a:lnTo>
                  <a:pt x="1264625" y="448861"/>
                </a:lnTo>
                <a:lnTo>
                  <a:pt x="1258913" y="434894"/>
                </a:lnTo>
                <a:lnTo>
                  <a:pt x="1252249" y="420927"/>
                </a:lnTo>
                <a:lnTo>
                  <a:pt x="1245902" y="407278"/>
                </a:lnTo>
                <a:lnTo>
                  <a:pt x="1238603" y="393628"/>
                </a:lnTo>
                <a:lnTo>
                  <a:pt x="1231304" y="379979"/>
                </a:lnTo>
                <a:lnTo>
                  <a:pt x="1224005" y="366646"/>
                </a:lnTo>
                <a:lnTo>
                  <a:pt x="1215754" y="353632"/>
                </a:lnTo>
                <a:lnTo>
                  <a:pt x="1207503" y="340935"/>
                </a:lnTo>
                <a:lnTo>
                  <a:pt x="1199252" y="328237"/>
                </a:lnTo>
                <a:lnTo>
                  <a:pt x="1190366" y="315858"/>
                </a:lnTo>
                <a:lnTo>
                  <a:pt x="1181163" y="303795"/>
                </a:lnTo>
                <a:lnTo>
                  <a:pt x="1171643" y="291733"/>
                </a:lnTo>
                <a:lnTo>
                  <a:pt x="1162123" y="280306"/>
                </a:lnTo>
                <a:lnTo>
                  <a:pt x="1151967" y="268561"/>
                </a:lnTo>
                <a:lnTo>
                  <a:pt x="1141812" y="257451"/>
                </a:lnTo>
                <a:lnTo>
                  <a:pt x="1131023" y="246658"/>
                </a:lnTo>
                <a:lnTo>
                  <a:pt x="1120233" y="235865"/>
                </a:lnTo>
                <a:lnTo>
                  <a:pt x="1109126" y="225390"/>
                </a:lnTo>
                <a:lnTo>
                  <a:pt x="1097701" y="215232"/>
                </a:lnTo>
                <a:lnTo>
                  <a:pt x="1086277" y="205709"/>
                </a:lnTo>
                <a:lnTo>
                  <a:pt x="1074535" y="196187"/>
                </a:lnTo>
                <a:lnTo>
                  <a:pt x="1062476" y="186664"/>
                </a:lnTo>
                <a:lnTo>
                  <a:pt x="1050417" y="177776"/>
                </a:lnTo>
                <a:lnTo>
                  <a:pt x="1038040" y="168888"/>
                </a:lnTo>
                <a:lnTo>
                  <a:pt x="1025664" y="160952"/>
                </a:lnTo>
                <a:lnTo>
                  <a:pt x="1012653" y="152699"/>
                </a:lnTo>
                <a:lnTo>
                  <a:pt x="999959" y="145080"/>
                </a:lnTo>
                <a:lnTo>
                  <a:pt x="986630" y="137779"/>
                </a:lnTo>
                <a:lnTo>
                  <a:pt x="973619" y="130479"/>
                </a:lnTo>
                <a:lnTo>
                  <a:pt x="959656" y="124130"/>
                </a:lnTo>
                <a:lnTo>
                  <a:pt x="946327" y="117464"/>
                </a:lnTo>
                <a:lnTo>
                  <a:pt x="932364" y="111750"/>
                </a:lnTo>
                <a:lnTo>
                  <a:pt x="918718" y="105719"/>
                </a:lnTo>
                <a:lnTo>
                  <a:pt x="904755" y="100640"/>
                </a:lnTo>
                <a:lnTo>
                  <a:pt x="890474" y="95561"/>
                </a:lnTo>
                <a:lnTo>
                  <a:pt x="876194" y="91117"/>
                </a:lnTo>
                <a:lnTo>
                  <a:pt x="861913" y="86673"/>
                </a:lnTo>
                <a:lnTo>
                  <a:pt x="847633" y="82864"/>
                </a:lnTo>
                <a:lnTo>
                  <a:pt x="833352" y="79690"/>
                </a:lnTo>
                <a:lnTo>
                  <a:pt x="818437" y="76516"/>
                </a:lnTo>
                <a:lnTo>
                  <a:pt x="803839" y="73659"/>
                </a:lnTo>
                <a:lnTo>
                  <a:pt x="789241" y="71437"/>
                </a:lnTo>
                <a:lnTo>
                  <a:pt x="774643" y="69215"/>
                </a:lnTo>
                <a:lnTo>
                  <a:pt x="759728" y="67627"/>
                </a:lnTo>
                <a:lnTo>
                  <a:pt x="745130" y="66675"/>
                </a:lnTo>
                <a:lnTo>
                  <a:pt x="730532" y="65723"/>
                </a:lnTo>
                <a:lnTo>
                  <a:pt x="715934" y="65405"/>
                </a:lnTo>
                <a:lnTo>
                  <a:pt x="701019" y="65088"/>
                </a:lnTo>
                <a:close/>
                <a:moveTo>
                  <a:pt x="679609" y="0"/>
                </a:moveTo>
                <a:lnTo>
                  <a:pt x="696766" y="318"/>
                </a:lnTo>
                <a:lnTo>
                  <a:pt x="714241" y="953"/>
                </a:lnTo>
                <a:lnTo>
                  <a:pt x="731715" y="2223"/>
                </a:lnTo>
                <a:lnTo>
                  <a:pt x="748555" y="3493"/>
                </a:lnTo>
                <a:lnTo>
                  <a:pt x="766030" y="5399"/>
                </a:lnTo>
                <a:lnTo>
                  <a:pt x="782551" y="7939"/>
                </a:lnTo>
                <a:lnTo>
                  <a:pt x="799708" y="10797"/>
                </a:lnTo>
                <a:lnTo>
                  <a:pt x="816230" y="13973"/>
                </a:lnTo>
                <a:lnTo>
                  <a:pt x="833069" y="17784"/>
                </a:lnTo>
                <a:lnTo>
                  <a:pt x="849273" y="21594"/>
                </a:lnTo>
                <a:lnTo>
                  <a:pt x="865159" y="25723"/>
                </a:lnTo>
                <a:lnTo>
                  <a:pt x="881363" y="30804"/>
                </a:lnTo>
                <a:lnTo>
                  <a:pt x="897249" y="35885"/>
                </a:lnTo>
                <a:lnTo>
                  <a:pt x="912817" y="41601"/>
                </a:lnTo>
                <a:lnTo>
                  <a:pt x="928704" y="47317"/>
                </a:lnTo>
                <a:lnTo>
                  <a:pt x="943954" y="53668"/>
                </a:lnTo>
                <a:lnTo>
                  <a:pt x="958887" y="60019"/>
                </a:lnTo>
                <a:lnTo>
                  <a:pt x="974138" y="67323"/>
                </a:lnTo>
                <a:lnTo>
                  <a:pt x="988753" y="74310"/>
                </a:lnTo>
                <a:lnTo>
                  <a:pt x="1003051" y="82249"/>
                </a:lnTo>
                <a:lnTo>
                  <a:pt x="1017348" y="90188"/>
                </a:lnTo>
                <a:lnTo>
                  <a:pt x="1031646" y="98444"/>
                </a:lnTo>
                <a:lnTo>
                  <a:pt x="1045626" y="107019"/>
                </a:lnTo>
                <a:lnTo>
                  <a:pt x="1059288" y="116228"/>
                </a:lnTo>
                <a:lnTo>
                  <a:pt x="1072632" y="125437"/>
                </a:lnTo>
                <a:lnTo>
                  <a:pt x="1085976" y="135282"/>
                </a:lnTo>
                <a:lnTo>
                  <a:pt x="1098685" y="144808"/>
                </a:lnTo>
                <a:lnTo>
                  <a:pt x="1111394" y="155288"/>
                </a:lnTo>
                <a:lnTo>
                  <a:pt x="1123785" y="165768"/>
                </a:lnTo>
                <a:lnTo>
                  <a:pt x="1136177" y="176565"/>
                </a:lnTo>
                <a:lnTo>
                  <a:pt x="1147932" y="187679"/>
                </a:lnTo>
                <a:lnTo>
                  <a:pt x="1159688" y="199112"/>
                </a:lnTo>
                <a:lnTo>
                  <a:pt x="1171126" y="210861"/>
                </a:lnTo>
                <a:lnTo>
                  <a:pt x="1182246" y="222611"/>
                </a:lnTo>
                <a:lnTo>
                  <a:pt x="1193049" y="234996"/>
                </a:lnTo>
                <a:lnTo>
                  <a:pt x="1203534" y="247381"/>
                </a:lnTo>
                <a:lnTo>
                  <a:pt x="1214019" y="260084"/>
                </a:lnTo>
                <a:lnTo>
                  <a:pt x="1223868" y="272786"/>
                </a:lnTo>
                <a:lnTo>
                  <a:pt x="1233717" y="286124"/>
                </a:lnTo>
                <a:lnTo>
                  <a:pt x="1242614" y="299779"/>
                </a:lnTo>
                <a:lnTo>
                  <a:pt x="1251828" y="313434"/>
                </a:lnTo>
                <a:lnTo>
                  <a:pt x="1260406" y="327089"/>
                </a:lnTo>
                <a:lnTo>
                  <a:pt x="1268985" y="341380"/>
                </a:lnTo>
                <a:lnTo>
                  <a:pt x="1276610" y="355670"/>
                </a:lnTo>
                <a:lnTo>
                  <a:pt x="1284553" y="370278"/>
                </a:lnTo>
                <a:lnTo>
                  <a:pt x="1291861" y="384886"/>
                </a:lnTo>
                <a:lnTo>
                  <a:pt x="1298851" y="399811"/>
                </a:lnTo>
                <a:lnTo>
                  <a:pt x="1305523" y="414737"/>
                </a:lnTo>
                <a:lnTo>
                  <a:pt x="1311560" y="430297"/>
                </a:lnTo>
                <a:lnTo>
                  <a:pt x="1317596" y="445858"/>
                </a:lnTo>
                <a:lnTo>
                  <a:pt x="1322998" y="461418"/>
                </a:lnTo>
                <a:lnTo>
                  <a:pt x="1328399" y="477614"/>
                </a:lnTo>
                <a:lnTo>
                  <a:pt x="1333165" y="493492"/>
                </a:lnTo>
                <a:lnTo>
                  <a:pt x="1337295" y="509370"/>
                </a:lnTo>
                <a:lnTo>
                  <a:pt x="1341425" y="525883"/>
                </a:lnTo>
                <a:lnTo>
                  <a:pt x="1344920" y="542397"/>
                </a:lnTo>
                <a:lnTo>
                  <a:pt x="1348098" y="559227"/>
                </a:lnTo>
                <a:lnTo>
                  <a:pt x="1351275" y="576058"/>
                </a:lnTo>
                <a:lnTo>
                  <a:pt x="1353499" y="592571"/>
                </a:lnTo>
                <a:lnTo>
                  <a:pt x="1355405" y="610037"/>
                </a:lnTo>
                <a:lnTo>
                  <a:pt x="1356676" y="626868"/>
                </a:lnTo>
                <a:lnTo>
                  <a:pt x="1357947" y="644334"/>
                </a:lnTo>
                <a:lnTo>
                  <a:pt x="1358582" y="661800"/>
                </a:lnTo>
                <a:lnTo>
                  <a:pt x="1358900" y="679266"/>
                </a:lnTo>
                <a:lnTo>
                  <a:pt x="1358582" y="691333"/>
                </a:lnTo>
                <a:lnTo>
                  <a:pt x="1358265" y="703401"/>
                </a:lnTo>
                <a:lnTo>
                  <a:pt x="1357947" y="715151"/>
                </a:lnTo>
                <a:lnTo>
                  <a:pt x="1356994" y="726900"/>
                </a:lnTo>
                <a:lnTo>
                  <a:pt x="1356358" y="738968"/>
                </a:lnTo>
                <a:lnTo>
                  <a:pt x="1355088" y="750718"/>
                </a:lnTo>
                <a:lnTo>
                  <a:pt x="1353817" y="762150"/>
                </a:lnTo>
                <a:lnTo>
                  <a:pt x="1352546" y="773900"/>
                </a:lnTo>
                <a:lnTo>
                  <a:pt x="1350639" y="785332"/>
                </a:lnTo>
                <a:lnTo>
                  <a:pt x="1348415" y="796764"/>
                </a:lnTo>
                <a:lnTo>
                  <a:pt x="1346509" y="808196"/>
                </a:lnTo>
                <a:lnTo>
                  <a:pt x="1344285" y="819629"/>
                </a:lnTo>
                <a:lnTo>
                  <a:pt x="1342061" y="831061"/>
                </a:lnTo>
                <a:lnTo>
                  <a:pt x="1339201" y="842175"/>
                </a:lnTo>
                <a:lnTo>
                  <a:pt x="1336342" y="853290"/>
                </a:lnTo>
                <a:lnTo>
                  <a:pt x="1333165" y="864405"/>
                </a:lnTo>
                <a:lnTo>
                  <a:pt x="1326810" y="885999"/>
                </a:lnTo>
                <a:lnTo>
                  <a:pt x="1319503" y="907593"/>
                </a:lnTo>
                <a:lnTo>
                  <a:pt x="1311242" y="928870"/>
                </a:lnTo>
                <a:lnTo>
                  <a:pt x="1302981" y="949829"/>
                </a:lnTo>
                <a:lnTo>
                  <a:pt x="1293449" y="970471"/>
                </a:lnTo>
                <a:lnTo>
                  <a:pt x="1283282" y="990477"/>
                </a:lnTo>
                <a:lnTo>
                  <a:pt x="1272797" y="1010484"/>
                </a:lnTo>
                <a:lnTo>
                  <a:pt x="1261359" y="1029855"/>
                </a:lnTo>
                <a:lnTo>
                  <a:pt x="1261359" y="1030172"/>
                </a:lnTo>
                <a:lnTo>
                  <a:pt x="1261042" y="1030490"/>
                </a:lnTo>
                <a:lnTo>
                  <a:pt x="1261042" y="1030808"/>
                </a:lnTo>
                <a:lnTo>
                  <a:pt x="1260724" y="1031443"/>
                </a:lnTo>
                <a:lnTo>
                  <a:pt x="1253099" y="1045098"/>
                </a:lnTo>
                <a:lnTo>
                  <a:pt x="1245791" y="1058753"/>
                </a:lnTo>
                <a:lnTo>
                  <a:pt x="1237530" y="1071773"/>
                </a:lnTo>
                <a:lnTo>
                  <a:pt x="1229269" y="1084476"/>
                </a:lnTo>
                <a:lnTo>
                  <a:pt x="1220691" y="1097178"/>
                </a:lnTo>
                <a:lnTo>
                  <a:pt x="1212112" y="1109563"/>
                </a:lnTo>
                <a:lnTo>
                  <a:pt x="1194002" y="1134333"/>
                </a:lnTo>
                <a:lnTo>
                  <a:pt x="1175892" y="1158785"/>
                </a:lnTo>
                <a:lnTo>
                  <a:pt x="1157146" y="1183873"/>
                </a:lnTo>
                <a:lnTo>
                  <a:pt x="1147932" y="1196575"/>
                </a:lnTo>
                <a:lnTo>
                  <a:pt x="1139354" y="1209913"/>
                </a:lnTo>
                <a:lnTo>
                  <a:pt x="1130458" y="1223250"/>
                </a:lnTo>
                <a:lnTo>
                  <a:pt x="1121561" y="1236906"/>
                </a:lnTo>
                <a:lnTo>
                  <a:pt x="1112983" y="1251513"/>
                </a:lnTo>
                <a:lnTo>
                  <a:pt x="1105040" y="1266439"/>
                </a:lnTo>
                <a:lnTo>
                  <a:pt x="1097097" y="1281682"/>
                </a:lnTo>
                <a:lnTo>
                  <a:pt x="1089153" y="1297560"/>
                </a:lnTo>
                <a:lnTo>
                  <a:pt x="1082164" y="1314391"/>
                </a:lnTo>
                <a:lnTo>
                  <a:pt x="1075174" y="1331857"/>
                </a:lnTo>
                <a:lnTo>
                  <a:pt x="1068819" y="1350275"/>
                </a:lnTo>
                <a:lnTo>
                  <a:pt x="1062783" y="1369329"/>
                </a:lnTo>
                <a:lnTo>
                  <a:pt x="1057699" y="1389336"/>
                </a:lnTo>
                <a:lnTo>
                  <a:pt x="1054839" y="1399815"/>
                </a:lnTo>
                <a:lnTo>
                  <a:pt x="1052615" y="1410295"/>
                </a:lnTo>
                <a:lnTo>
                  <a:pt x="1050391" y="1421092"/>
                </a:lnTo>
                <a:lnTo>
                  <a:pt x="1048485" y="1432524"/>
                </a:lnTo>
                <a:lnTo>
                  <a:pt x="1046579" y="1443956"/>
                </a:lnTo>
                <a:lnTo>
                  <a:pt x="1044672" y="1455706"/>
                </a:lnTo>
                <a:lnTo>
                  <a:pt x="1042766" y="1467456"/>
                </a:lnTo>
                <a:lnTo>
                  <a:pt x="1041495" y="1479841"/>
                </a:lnTo>
                <a:lnTo>
                  <a:pt x="1040224" y="1492543"/>
                </a:lnTo>
                <a:lnTo>
                  <a:pt x="1039271" y="1505246"/>
                </a:lnTo>
                <a:lnTo>
                  <a:pt x="1038636" y="1518583"/>
                </a:lnTo>
                <a:lnTo>
                  <a:pt x="1037682" y="1531921"/>
                </a:lnTo>
                <a:lnTo>
                  <a:pt x="1037365" y="1546211"/>
                </a:lnTo>
                <a:lnTo>
                  <a:pt x="1037047" y="1560184"/>
                </a:lnTo>
                <a:lnTo>
                  <a:pt x="1036729" y="1565583"/>
                </a:lnTo>
                <a:lnTo>
                  <a:pt x="1035776" y="1571299"/>
                </a:lnTo>
                <a:lnTo>
                  <a:pt x="1034505" y="1576697"/>
                </a:lnTo>
                <a:lnTo>
                  <a:pt x="1032599" y="1582096"/>
                </a:lnTo>
                <a:lnTo>
                  <a:pt x="1030057" y="1586542"/>
                </a:lnTo>
                <a:lnTo>
                  <a:pt x="1027198" y="1591305"/>
                </a:lnTo>
                <a:lnTo>
                  <a:pt x="1024020" y="1595751"/>
                </a:lnTo>
                <a:lnTo>
                  <a:pt x="1020208" y="1599562"/>
                </a:lnTo>
                <a:lnTo>
                  <a:pt x="1016395" y="1603055"/>
                </a:lnTo>
                <a:lnTo>
                  <a:pt x="1012265" y="1606548"/>
                </a:lnTo>
                <a:lnTo>
                  <a:pt x="1007499" y="1609089"/>
                </a:lnTo>
                <a:lnTo>
                  <a:pt x="1002733" y="1611629"/>
                </a:lnTo>
                <a:lnTo>
                  <a:pt x="997649" y="1613217"/>
                </a:lnTo>
                <a:lnTo>
                  <a:pt x="992248" y="1614805"/>
                </a:lnTo>
                <a:lnTo>
                  <a:pt x="986847" y="1615758"/>
                </a:lnTo>
                <a:lnTo>
                  <a:pt x="980810" y="1616075"/>
                </a:lnTo>
                <a:lnTo>
                  <a:pt x="679609" y="1616075"/>
                </a:lnTo>
                <a:lnTo>
                  <a:pt x="377772" y="1616075"/>
                </a:lnTo>
                <a:lnTo>
                  <a:pt x="371736" y="1615758"/>
                </a:lnTo>
                <a:lnTo>
                  <a:pt x="366334" y="1614805"/>
                </a:lnTo>
                <a:lnTo>
                  <a:pt x="360933" y="1613217"/>
                </a:lnTo>
                <a:lnTo>
                  <a:pt x="355850" y="1611629"/>
                </a:lnTo>
                <a:lnTo>
                  <a:pt x="351084" y="1609089"/>
                </a:lnTo>
                <a:lnTo>
                  <a:pt x="346318" y="1606548"/>
                </a:lnTo>
                <a:lnTo>
                  <a:pt x="342187" y="1603055"/>
                </a:lnTo>
                <a:lnTo>
                  <a:pt x="338057" y="1599562"/>
                </a:lnTo>
                <a:lnTo>
                  <a:pt x="334562" y="1595751"/>
                </a:lnTo>
                <a:lnTo>
                  <a:pt x="331385" y="1591305"/>
                </a:lnTo>
                <a:lnTo>
                  <a:pt x="328525" y="1586859"/>
                </a:lnTo>
                <a:lnTo>
                  <a:pt x="325984" y="1582096"/>
                </a:lnTo>
                <a:lnTo>
                  <a:pt x="324077" y="1576697"/>
                </a:lnTo>
                <a:lnTo>
                  <a:pt x="322806" y="1571616"/>
                </a:lnTo>
                <a:lnTo>
                  <a:pt x="321853" y="1565900"/>
                </a:lnTo>
                <a:lnTo>
                  <a:pt x="321535" y="1560184"/>
                </a:lnTo>
                <a:lnTo>
                  <a:pt x="321218" y="1546211"/>
                </a:lnTo>
                <a:lnTo>
                  <a:pt x="320900" y="1531921"/>
                </a:lnTo>
                <a:lnTo>
                  <a:pt x="320265" y="1518583"/>
                </a:lnTo>
                <a:lnTo>
                  <a:pt x="319311" y="1505246"/>
                </a:lnTo>
                <a:lnTo>
                  <a:pt x="318358" y="1492543"/>
                </a:lnTo>
                <a:lnTo>
                  <a:pt x="317087" y="1479841"/>
                </a:lnTo>
                <a:lnTo>
                  <a:pt x="315816" y="1467456"/>
                </a:lnTo>
                <a:lnTo>
                  <a:pt x="313910" y="1455706"/>
                </a:lnTo>
                <a:lnTo>
                  <a:pt x="312004" y="1443956"/>
                </a:lnTo>
                <a:lnTo>
                  <a:pt x="310415" y="1432524"/>
                </a:lnTo>
                <a:lnTo>
                  <a:pt x="308191" y="1421409"/>
                </a:lnTo>
                <a:lnTo>
                  <a:pt x="305967" y="1410295"/>
                </a:lnTo>
                <a:lnTo>
                  <a:pt x="303743" y="1399815"/>
                </a:lnTo>
                <a:lnTo>
                  <a:pt x="301201" y="1389336"/>
                </a:lnTo>
                <a:lnTo>
                  <a:pt x="295800" y="1369329"/>
                </a:lnTo>
                <a:lnTo>
                  <a:pt x="289763" y="1350275"/>
                </a:lnTo>
                <a:lnTo>
                  <a:pt x="283409" y="1331857"/>
                </a:lnTo>
                <a:lnTo>
                  <a:pt x="276419" y="1314391"/>
                </a:lnTo>
                <a:lnTo>
                  <a:pt x="269429" y="1297560"/>
                </a:lnTo>
                <a:lnTo>
                  <a:pt x="261804" y="1281682"/>
                </a:lnTo>
                <a:lnTo>
                  <a:pt x="253543" y="1266439"/>
                </a:lnTo>
                <a:lnTo>
                  <a:pt x="245600" y="1251513"/>
                </a:lnTo>
                <a:lnTo>
                  <a:pt x="237021" y="1236906"/>
                </a:lnTo>
                <a:lnTo>
                  <a:pt x="228125" y="1223250"/>
                </a:lnTo>
                <a:lnTo>
                  <a:pt x="219229" y="1209913"/>
                </a:lnTo>
                <a:lnTo>
                  <a:pt x="210650" y="1196575"/>
                </a:lnTo>
                <a:lnTo>
                  <a:pt x="201436" y="1183873"/>
                </a:lnTo>
                <a:lnTo>
                  <a:pt x="183008" y="1158785"/>
                </a:lnTo>
                <a:lnTo>
                  <a:pt x="164580" y="1134333"/>
                </a:lnTo>
                <a:lnTo>
                  <a:pt x="146470" y="1109563"/>
                </a:lnTo>
                <a:lnTo>
                  <a:pt x="137892" y="1097178"/>
                </a:lnTo>
                <a:lnTo>
                  <a:pt x="129313" y="1084476"/>
                </a:lnTo>
                <a:lnTo>
                  <a:pt x="121052" y="1071773"/>
                </a:lnTo>
                <a:lnTo>
                  <a:pt x="112792" y="1058753"/>
                </a:lnTo>
                <a:lnTo>
                  <a:pt x="105484" y="1045098"/>
                </a:lnTo>
                <a:lnTo>
                  <a:pt x="97859" y="1031443"/>
                </a:lnTo>
                <a:lnTo>
                  <a:pt x="97541" y="1030808"/>
                </a:lnTo>
                <a:lnTo>
                  <a:pt x="97223" y="1030490"/>
                </a:lnTo>
                <a:lnTo>
                  <a:pt x="97541" y="1030490"/>
                </a:lnTo>
                <a:lnTo>
                  <a:pt x="97541" y="1030172"/>
                </a:lnTo>
                <a:lnTo>
                  <a:pt x="97223" y="1029855"/>
                </a:lnTo>
                <a:lnTo>
                  <a:pt x="85785" y="1010484"/>
                </a:lnTo>
                <a:lnTo>
                  <a:pt x="75300" y="990477"/>
                </a:lnTo>
                <a:lnTo>
                  <a:pt x="65133" y="970471"/>
                </a:lnTo>
                <a:lnTo>
                  <a:pt x="55602" y="949829"/>
                </a:lnTo>
                <a:lnTo>
                  <a:pt x="47341" y="928870"/>
                </a:lnTo>
                <a:lnTo>
                  <a:pt x="39080" y="907593"/>
                </a:lnTo>
                <a:lnTo>
                  <a:pt x="31772" y="885999"/>
                </a:lnTo>
                <a:lnTo>
                  <a:pt x="25418" y="864405"/>
                </a:lnTo>
                <a:lnTo>
                  <a:pt x="22241" y="853290"/>
                </a:lnTo>
                <a:lnTo>
                  <a:pt x="19381" y="842175"/>
                </a:lnTo>
                <a:lnTo>
                  <a:pt x="16839" y="831061"/>
                </a:lnTo>
                <a:lnTo>
                  <a:pt x="14298" y="819629"/>
                </a:lnTo>
                <a:lnTo>
                  <a:pt x="12073" y="808196"/>
                </a:lnTo>
                <a:lnTo>
                  <a:pt x="10167" y="796764"/>
                </a:lnTo>
                <a:lnTo>
                  <a:pt x="7943" y="785332"/>
                </a:lnTo>
                <a:lnTo>
                  <a:pt x="6354" y="773900"/>
                </a:lnTo>
                <a:lnTo>
                  <a:pt x="4766" y="762150"/>
                </a:lnTo>
                <a:lnTo>
                  <a:pt x="3495" y="750718"/>
                </a:lnTo>
                <a:lnTo>
                  <a:pt x="2224" y="738968"/>
                </a:lnTo>
                <a:lnTo>
                  <a:pt x="1589" y="726900"/>
                </a:lnTo>
                <a:lnTo>
                  <a:pt x="635" y="715151"/>
                </a:lnTo>
                <a:lnTo>
                  <a:pt x="318" y="703401"/>
                </a:lnTo>
                <a:lnTo>
                  <a:pt x="0" y="691333"/>
                </a:lnTo>
                <a:lnTo>
                  <a:pt x="0" y="679266"/>
                </a:lnTo>
                <a:lnTo>
                  <a:pt x="0" y="661800"/>
                </a:lnTo>
                <a:lnTo>
                  <a:pt x="635" y="644334"/>
                </a:lnTo>
                <a:lnTo>
                  <a:pt x="1906" y="626868"/>
                </a:lnTo>
                <a:lnTo>
                  <a:pt x="3177" y="610037"/>
                </a:lnTo>
                <a:lnTo>
                  <a:pt x="5084" y="592571"/>
                </a:lnTo>
                <a:lnTo>
                  <a:pt x="7625" y="576058"/>
                </a:lnTo>
                <a:lnTo>
                  <a:pt x="10485" y="559227"/>
                </a:lnTo>
                <a:lnTo>
                  <a:pt x="13662" y="542397"/>
                </a:lnTo>
                <a:lnTo>
                  <a:pt x="17157" y="525883"/>
                </a:lnTo>
                <a:lnTo>
                  <a:pt x="21287" y="509370"/>
                </a:lnTo>
                <a:lnTo>
                  <a:pt x="25736" y="493492"/>
                </a:lnTo>
                <a:lnTo>
                  <a:pt x="30184" y="477614"/>
                </a:lnTo>
                <a:lnTo>
                  <a:pt x="35585" y="461418"/>
                </a:lnTo>
                <a:lnTo>
                  <a:pt x="40986" y="445858"/>
                </a:lnTo>
                <a:lnTo>
                  <a:pt x="47023" y="430297"/>
                </a:lnTo>
                <a:lnTo>
                  <a:pt x="53060" y="414737"/>
                </a:lnTo>
                <a:lnTo>
                  <a:pt x="59732" y="399811"/>
                </a:lnTo>
                <a:lnTo>
                  <a:pt x="66722" y="384886"/>
                </a:lnTo>
                <a:lnTo>
                  <a:pt x="74029" y="370278"/>
                </a:lnTo>
                <a:lnTo>
                  <a:pt x="81973" y="355670"/>
                </a:lnTo>
                <a:lnTo>
                  <a:pt x="89598" y="341380"/>
                </a:lnTo>
                <a:lnTo>
                  <a:pt x="98176" y="327089"/>
                </a:lnTo>
                <a:lnTo>
                  <a:pt x="106755" y="313434"/>
                </a:lnTo>
                <a:lnTo>
                  <a:pt x="115969" y="299779"/>
                </a:lnTo>
                <a:lnTo>
                  <a:pt x="124865" y="286124"/>
                </a:lnTo>
                <a:lnTo>
                  <a:pt x="134714" y="272786"/>
                </a:lnTo>
                <a:lnTo>
                  <a:pt x="144564" y="260084"/>
                </a:lnTo>
                <a:lnTo>
                  <a:pt x="155049" y="247381"/>
                </a:lnTo>
                <a:lnTo>
                  <a:pt x="165534" y="234996"/>
                </a:lnTo>
                <a:lnTo>
                  <a:pt x="176336" y="222611"/>
                </a:lnTo>
                <a:lnTo>
                  <a:pt x="187456" y="210861"/>
                </a:lnTo>
                <a:lnTo>
                  <a:pt x="198894" y="199112"/>
                </a:lnTo>
                <a:lnTo>
                  <a:pt x="210650" y="187679"/>
                </a:lnTo>
                <a:lnTo>
                  <a:pt x="222406" y="176565"/>
                </a:lnTo>
                <a:lnTo>
                  <a:pt x="234797" y="165768"/>
                </a:lnTo>
                <a:lnTo>
                  <a:pt x="247188" y="155288"/>
                </a:lnTo>
                <a:lnTo>
                  <a:pt x="259897" y="144808"/>
                </a:lnTo>
                <a:lnTo>
                  <a:pt x="272606" y="135282"/>
                </a:lnTo>
                <a:lnTo>
                  <a:pt x="285951" y="125437"/>
                </a:lnTo>
                <a:lnTo>
                  <a:pt x="299295" y="116228"/>
                </a:lnTo>
                <a:lnTo>
                  <a:pt x="312957" y="107019"/>
                </a:lnTo>
                <a:lnTo>
                  <a:pt x="326937" y="98444"/>
                </a:lnTo>
                <a:lnTo>
                  <a:pt x="341234" y="90188"/>
                </a:lnTo>
                <a:lnTo>
                  <a:pt x="355532" y="82249"/>
                </a:lnTo>
                <a:lnTo>
                  <a:pt x="369829" y="74310"/>
                </a:lnTo>
                <a:lnTo>
                  <a:pt x="384445" y="67323"/>
                </a:lnTo>
                <a:lnTo>
                  <a:pt x="399695" y="60019"/>
                </a:lnTo>
                <a:lnTo>
                  <a:pt x="414946" y="53668"/>
                </a:lnTo>
                <a:lnTo>
                  <a:pt x="430197" y="47317"/>
                </a:lnTo>
                <a:lnTo>
                  <a:pt x="445765" y="41601"/>
                </a:lnTo>
                <a:lnTo>
                  <a:pt x="461333" y="35885"/>
                </a:lnTo>
                <a:lnTo>
                  <a:pt x="477220" y="30804"/>
                </a:lnTo>
                <a:lnTo>
                  <a:pt x="493423" y="25723"/>
                </a:lnTo>
                <a:lnTo>
                  <a:pt x="509310" y="21594"/>
                </a:lnTo>
                <a:lnTo>
                  <a:pt x="525831" y="17784"/>
                </a:lnTo>
                <a:lnTo>
                  <a:pt x="542353" y="13973"/>
                </a:lnTo>
                <a:lnTo>
                  <a:pt x="558874" y="10797"/>
                </a:lnTo>
                <a:lnTo>
                  <a:pt x="576031" y="7939"/>
                </a:lnTo>
                <a:lnTo>
                  <a:pt x="592871" y="5399"/>
                </a:lnTo>
                <a:lnTo>
                  <a:pt x="610028" y="3493"/>
                </a:lnTo>
                <a:lnTo>
                  <a:pt x="626867" y="2223"/>
                </a:lnTo>
                <a:lnTo>
                  <a:pt x="644342" y="953"/>
                </a:lnTo>
                <a:lnTo>
                  <a:pt x="661816" y="318"/>
                </a:lnTo>
                <a:lnTo>
                  <a:pt x="679609" y="0"/>
                </a:lnTo>
                <a:close/>
              </a:path>
            </a:pathLst>
          </a:custGeom>
          <a:solidFill>
            <a:srgbClr val="5D5F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72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 useBgFill="1">
        <p:nvSpPr>
          <p:cNvPr id="21" name="椭圆 20"/>
          <p:cNvSpPr/>
          <p:nvPr/>
        </p:nvSpPr>
        <p:spPr>
          <a:xfrm flipV="1">
            <a:off x="5824220" y="2765425"/>
            <a:ext cx="579120" cy="579120"/>
          </a:xfrm>
          <a:prstGeom prst="ellipse">
            <a:avLst/>
          </a:prstGeom>
          <a:ln>
            <a:solidFill>
              <a:srgbClr val="9079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钥匙"/>
          <p:cNvSpPr/>
          <p:nvPr/>
        </p:nvSpPr>
        <p:spPr>
          <a:xfrm>
            <a:off x="4513580" y="3474720"/>
            <a:ext cx="213360" cy="426720"/>
          </a:xfrm>
          <a:custGeom>
            <a:avLst/>
            <a:gdLst>
              <a:gd name="connsiteX0" fmla="*/ 1193800 w 2387600"/>
              <a:gd name="connsiteY0" fmla="*/ 342900 h 5404814"/>
              <a:gd name="connsiteX1" fmla="*/ 930275 w 2387600"/>
              <a:gd name="connsiteY1" fmla="*/ 606425 h 5404814"/>
              <a:gd name="connsiteX2" fmla="*/ 1193800 w 2387600"/>
              <a:gd name="connsiteY2" fmla="*/ 869950 h 5404814"/>
              <a:gd name="connsiteX3" fmla="*/ 1457325 w 2387600"/>
              <a:gd name="connsiteY3" fmla="*/ 606425 h 5404814"/>
              <a:gd name="connsiteX4" fmla="*/ 1193800 w 2387600"/>
              <a:gd name="connsiteY4" fmla="*/ 342900 h 5404814"/>
              <a:gd name="connsiteX5" fmla="*/ 1193800 w 2387600"/>
              <a:gd name="connsiteY5" fmla="*/ 0 h 5404814"/>
              <a:gd name="connsiteX6" fmla="*/ 2387600 w 2387600"/>
              <a:gd name="connsiteY6" fmla="*/ 1193800 h 5404814"/>
              <a:gd name="connsiteX7" fmla="*/ 1658481 w 2387600"/>
              <a:gd name="connsiteY7" fmla="*/ 2293786 h 5404814"/>
              <a:gd name="connsiteX8" fmla="*/ 1580853 w 2387600"/>
              <a:gd name="connsiteY8" fmla="*/ 2317883 h 5404814"/>
              <a:gd name="connsiteX9" fmla="*/ 1580853 w 2387600"/>
              <a:gd name="connsiteY9" fmla="*/ 3478606 h 5404814"/>
              <a:gd name="connsiteX10" fmla="*/ 1320504 w 2387600"/>
              <a:gd name="connsiteY10" fmla="*/ 3735389 h 5404814"/>
              <a:gd name="connsiteX11" fmla="*/ 1580853 w 2387600"/>
              <a:gd name="connsiteY11" fmla="*/ 3992173 h 5404814"/>
              <a:gd name="connsiteX12" fmla="*/ 1580853 w 2387600"/>
              <a:gd name="connsiteY12" fmla="*/ 4001885 h 5404814"/>
              <a:gd name="connsiteX13" fmla="*/ 1320504 w 2387600"/>
              <a:gd name="connsiteY13" fmla="*/ 4258668 h 5404814"/>
              <a:gd name="connsiteX14" fmla="*/ 1580853 w 2387600"/>
              <a:gd name="connsiteY14" fmla="*/ 4515452 h 5404814"/>
              <a:gd name="connsiteX15" fmla="*/ 1580853 w 2387600"/>
              <a:gd name="connsiteY15" fmla="*/ 4525164 h 5404814"/>
              <a:gd name="connsiteX16" fmla="*/ 1320504 w 2387600"/>
              <a:gd name="connsiteY16" fmla="*/ 4781947 h 5404814"/>
              <a:gd name="connsiteX17" fmla="*/ 1577964 w 2387600"/>
              <a:gd name="connsiteY17" fmla="*/ 5035881 h 5404814"/>
              <a:gd name="connsiteX18" fmla="*/ 1191121 w 2387600"/>
              <a:gd name="connsiteY18" fmla="*/ 5404814 h 5404814"/>
              <a:gd name="connsiteX19" fmla="*/ 806747 w 2387600"/>
              <a:gd name="connsiteY19" fmla="*/ 5038235 h 5404814"/>
              <a:gd name="connsiteX20" fmla="*/ 806747 w 2387600"/>
              <a:gd name="connsiteY20" fmla="*/ 2317883 h 5404814"/>
              <a:gd name="connsiteX21" fmla="*/ 729119 w 2387600"/>
              <a:gd name="connsiteY21" fmla="*/ 2293786 h 5404814"/>
              <a:gd name="connsiteX22" fmla="*/ 0 w 2387600"/>
              <a:gd name="connsiteY22" fmla="*/ 1193800 h 5404814"/>
              <a:gd name="connsiteX23" fmla="*/ 1193800 w 2387600"/>
              <a:gd name="connsiteY23" fmla="*/ 0 h 540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87600" h="5404814">
                <a:moveTo>
                  <a:pt x="1193800" y="342900"/>
                </a:moveTo>
                <a:cubicBezTo>
                  <a:pt x="1048259" y="342900"/>
                  <a:pt x="930275" y="460884"/>
                  <a:pt x="930275" y="606425"/>
                </a:cubicBezTo>
                <a:cubicBezTo>
                  <a:pt x="930275" y="751966"/>
                  <a:pt x="1048259" y="869950"/>
                  <a:pt x="1193800" y="869950"/>
                </a:cubicBezTo>
                <a:cubicBezTo>
                  <a:pt x="1339341" y="869950"/>
                  <a:pt x="1457325" y="751966"/>
                  <a:pt x="1457325" y="606425"/>
                </a:cubicBezTo>
                <a:cubicBezTo>
                  <a:pt x="1457325" y="460884"/>
                  <a:pt x="1339341" y="342900"/>
                  <a:pt x="1193800" y="342900"/>
                </a:cubicBezTo>
                <a:close/>
                <a:moveTo>
                  <a:pt x="1193800" y="0"/>
                </a:moveTo>
                <a:cubicBezTo>
                  <a:pt x="1853118" y="0"/>
                  <a:pt x="2387600" y="534482"/>
                  <a:pt x="2387600" y="1193800"/>
                </a:cubicBezTo>
                <a:cubicBezTo>
                  <a:pt x="2387600" y="1688289"/>
                  <a:pt x="2086954" y="2112557"/>
                  <a:pt x="1658481" y="2293786"/>
                </a:cubicBezTo>
                <a:lnTo>
                  <a:pt x="1580853" y="2317883"/>
                </a:lnTo>
                <a:lnTo>
                  <a:pt x="1580853" y="3478606"/>
                </a:lnTo>
                <a:lnTo>
                  <a:pt x="1320504" y="3735389"/>
                </a:lnTo>
                <a:lnTo>
                  <a:pt x="1580853" y="3992173"/>
                </a:lnTo>
                <a:lnTo>
                  <a:pt x="1580853" y="4001885"/>
                </a:lnTo>
                <a:lnTo>
                  <a:pt x="1320504" y="4258668"/>
                </a:lnTo>
                <a:lnTo>
                  <a:pt x="1580853" y="4515452"/>
                </a:lnTo>
                <a:lnTo>
                  <a:pt x="1580853" y="4525164"/>
                </a:lnTo>
                <a:lnTo>
                  <a:pt x="1320504" y="4781947"/>
                </a:lnTo>
                <a:lnTo>
                  <a:pt x="1577964" y="5035881"/>
                </a:lnTo>
                <a:lnTo>
                  <a:pt x="1191121" y="5404814"/>
                </a:lnTo>
                <a:lnTo>
                  <a:pt x="806747" y="5038235"/>
                </a:lnTo>
                <a:lnTo>
                  <a:pt x="806747" y="2317883"/>
                </a:lnTo>
                <a:lnTo>
                  <a:pt x="729119" y="2293786"/>
                </a:lnTo>
                <a:cubicBezTo>
                  <a:pt x="300646" y="2112557"/>
                  <a:pt x="0" y="1688289"/>
                  <a:pt x="0" y="1193800"/>
                </a:cubicBezTo>
                <a:cubicBezTo>
                  <a:pt x="0" y="534482"/>
                  <a:pt x="534482" y="0"/>
                  <a:pt x="1193800" y="0"/>
                </a:cubicBezTo>
                <a:close/>
              </a:path>
            </a:pathLst>
          </a:custGeom>
          <a:solidFill>
            <a:srgbClr val="5D5F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电池"/>
          <p:cNvSpPr/>
          <p:nvPr/>
        </p:nvSpPr>
        <p:spPr>
          <a:xfrm>
            <a:off x="6017895" y="2879725"/>
            <a:ext cx="192405" cy="350520"/>
          </a:xfrm>
          <a:custGeom>
            <a:avLst/>
            <a:gdLst>
              <a:gd name="connsiteX0" fmla="*/ 703180 w 3238500"/>
              <a:gd name="connsiteY0" fmla="*/ 4435548 h 5638341"/>
              <a:gd name="connsiteX1" fmla="*/ 2535317 w 3238500"/>
              <a:gd name="connsiteY1" fmla="*/ 4435548 h 5638341"/>
              <a:gd name="connsiteX2" fmla="*/ 2535317 w 3238500"/>
              <a:gd name="connsiteY2" fmla="*/ 4838393 h 5638341"/>
              <a:gd name="connsiteX3" fmla="*/ 703180 w 3238500"/>
              <a:gd name="connsiteY3" fmla="*/ 4838393 h 5638341"/>
              <a:gd name="connsiteX4" fmla="*/ 703181 w 3238500"/>
              <a:gd name="connsiteY4" fmla="*/ 3675025 h 5638341"/>
              <a:gd name="connsiteX5" fmla="*/ 2535318 w 3238500"/>
              <a:gd name="connsiteY5" fmla="*/ 3675025 h 5638341"/>
              <a:gd name="connsiteX6" fmla="*/ 2535318 w 3238500"/>
              <a:gd name="connsiteY6" fmla="*/ 4077870 h 5638341"/>
              <a:gd name="connsiteX7" fmla="*/ 703181 w 3238500"/>
              <a:gd name="connsiteY7" fmla="*/ 4077870 h 5638341"/>
              <a:gd name="connsiteX8" fmla="*/ 703181 w 3238500"/>
              <a:gd name="connsiteY8" fmla="*/ 2914502 h 5638341"/>
              <a:gd name="connsiteX9" fmla="*/ 2535318 w 3238500"/>
              <a:gd name="connsiteY9" fmla="*/ 2914502 h 5638341"/>
              <a:gd name="connsiteX10" fmla="*/ 2535318 w 3238500"/>
              <a:gd name="connsiteY10" fmla="*/ 3317347 h 5638341"/>
              <a:gd name="connsiteX11" fmla="*/ 703181 w 3238500"/>
              <a:gd name="connsiteY11" fmla="*/ 3317347 h 5638341"/>
              <a:gd name="connsiteX12" fmla="*/ 703181 w 3238500"/>
              <a:gd name="connsiteY12" fmla="*/ 2153979 h 5638341"/>
              <a:gd name="connsiteX13" fmla="*/ 2535318 w 3238500"/>
              <a:gd name="connsiteY13" fmla="*/ 2153979 h 5638341"/>
              <a:gd name="connsiteX14" fmla="*/ 2535318 w 3238500"/>
              <a:gd name="connsiteY14" fmla="*/ 2556824 h 5638341"/>
              <a:gd name="connsiteX15" fmla="*/ 703181 w 3238500"/>
              <a:gd name="connsiteY15" fmla="*/ 2556824 h 5638341"/>
              <a:gd name="connsiteX16" fmla="*/ 703181 w 3238500"/>
              <a:gd name="connsiteY16" fmla="*/ 1393456 h 5638341"/>
              <a:gd name="connsiteX17" fmla="*/ 2535318 w 3238500"/>
              <a:gd name="connsiteY17" fmla="*/ 1393456 h 5638341"/>
              <a:gd name="connsiteX18" fmla="*/ 2535318 w 3238500"/>
              <a:gd name="connsiteY18" fmla="*/ 1796301 h 5638341"/>
              <a:gd name="connsiteX19" fmla="*/ 703181 w 3238500"/>
              <a:gd name="connsiteY19" fmla="*/ 1796301 h 5638341"/>
              <a:gd name="connsiteX20" fmla="*/ 545879 w 3238500"/>
              <a:gd name="connsiteY20" fmla="*/ 854765 h 5638341"/>
              <a:gd name="connsiteX21" fmla="*/ 355211 w 3238500"/>
              <a:gd name="connsiteY21" fmla="*/ 1045433 h 5638341"/>
              <a:gd name="connsiteX22" fmla="*/ 355211 w 3238500"/>
              <a:gd name="connsiteY22" fmla="*/ 5115447 h 5638341"/>
              <a:gd name="connsiteX23" fmla="*/ 545879 w 3238500"/>
              <a:gd name="connsiteY23" fmla="*/ 5306115 h 5638341"/>
              <a:gd name="connsiteX24" fmla="*/ 2692622 w 3238500"/>
              <a:gd name="connsiteY24" fmla="*/ 5306115 h 5638341"/>
              <a:gd name="connsiteX25" fmla="*/ 2883290 w 3238500"/>
              <a:gd name="connsiteY25" fmla="*/ 5115447 h 5638341"/>
              <a:gd name="connsiteX26" fmla="*/ 2883290 w 3238500"/>
              <a:gd name="connsiteY26" fmla="*/ 1045433 h 5638341"/>
              <a:gd name="connsiteX27" fmla="*/ 2692622 w 3238500"/>
              <a:gd name="connsiteY27" fmla="*/ 854765 h 5638341"/>
              <a:gd name="connsiteX28" fmla="*/ 1055257 w 3238500"/>
              <a:gd name="connsiteY28" fmla="*/ 0 h 5638341"/>
              <a:gd name="connsiteX29" fmla="*/ 2197532 w 3238500"/>
              <a:gd name="connsiteY29" fmla="*/ 0 h 5638341"/>
              <a:gd name="connsiteX30" fmla="*/ 2331244 w 3238500"/>
              <a:gd name="connsiteY30" fmla="*/ 133712 h 5638341"/>
              <a:gd name="connsiteX31" fmla="*/ 2331244 w 3238500"/>
              <a:gd name="connsiteY31" fmla="*/ 522540 h 5638341"/>
              <a:gd name="connsiteX32" fmla="*/ 2718105 w 3238500"/>
              <a:gd name="connsiteY32" fmla="*/ 522540 h 5638341"/>
              <a:gd name="connsiteX33" fmla="*/ 3238500 w 3238500"/>
              <a:gd name="connsiteY33" fmla="*/ 1042935 h 5638341"/>
              <a:gd name="connsiteX34" fmla="*/ 3238500 w 3238500"/>
              <a:gd name="connsiteY34" fmla="*/ 5117946 h 5638341"/>
              <a:gd name="connsiteX35" fmla="*/ 2718105 w 3238500"/>
              <a:gd name="connsiteY35" fmla="*/ 5638341 h 5638341"/>
              <a:gd name="connsiteX36" fmla="*/ 520395 w 3238500"/>
              <a:gd name="connsiteY36" fmla="*/ 5638341 h 5638341"/>
              <a:gd name="connsiteX37" fmla="*/ 0 w 3238500"/>
              <a:gd name="connsiteY37" fmla="*/ 5117946 h 5638341"/>
              <a:gd name="connsiteX38" fmla="*/ 0 w 3238500"/>
              <a:gd name="connsiteY38" fmla="*/ 1042935 h 5638341"/>
              <a:gd name="connsiteX39" fmla="*/ 520395 w 3238500"/>
              <a:gd name="connsiteY39" fmla="*/ 522540 h 5638341"/>
              <a:gd name="connsiteX40" fmla="*/ 921545 w 3238500"/>
              <a:gd name="connsiteY40" fmla="*/ 522540 h 5638341"/>
              <a:gd name="connsiteX41" fmla="*/ 921545 w 3238500"/>
              <a:gd name="connsiteY41" fmla="*/ 133712 h 5638341"/>
              <a:gd name="connsiteX42" fmla="*/ 1055257 w 3238500"/>
              <a:gd name="connsiteY42" fmla="*/ 0 h 563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238500" h="5638341">
                <a:moveTo>
                  <a:pt x="703180" y="4435548"/>
                </a:moveTo>
                <a:lnTo>
                  <a:pt x="2535317" y="4435548"/>
                </a:lnTo>
                <a:lnTo>
                  <a:pt x="2535317" y="4838393"/>
                </a:lnTo>
                <a:lnTo>
                  <a:pt x="703180" y="4838393"/>
                </a:lnTo>
                <a:close/>
                <a:moveTo>
                  <a:pt x="703181" y="3675025"/>
                </a:moveTo>
                <a:lnTo>
                  <a:pt x="2535318" y="3675025"/>
                </a:lnTo>
                <a:lnTo>
                  <a:pt x="2535318" y="4077870"/>
                </a:lnTo>
                <a:lnTo>
                  <a:pt x="703181" y="4077870"/>
                </a:lnTo>
                <a:close/>
                <a:moveTo>
                  <a:pt x="703181" y="2914502"/>
                </a:moveTo>
                <a:lnTo>
                  <a:pt x="2535318" y="2914502"/>
                </a:lnTo>
                <a:lnTo>
                  <a:pt x="2535318" y="3317347"/>
                </a:lnTo>
                <a:lnTo>
                  <a:pt x="703181" y="3317347"/>
                </a:lnTo>
                <a:close/>
                <a:moveTo>
                  <a:pt x="703181" y="2153979"/>
                </a:moveTo>
                <a:lnTo>
                  <a:pt x="2535318" y="2153979"/>
                </a:lnTo>
                <a:lnTo>
                  <a:pt x="2535318" y="2556824"/>
                </a:lnTo>
                <a:lnTo>
                  <a:pt x="703181" y="2556824"/>
                </a:lnTo>
                <a:close/>
                <a:moveTo>
                  <a:pt x="703181" y="1393456"/>
                </a:moveTo>
                <a:lnTo>
                  <a:pt x="2535318" y="1393456"/>
                </a:lnTo>
                <a:lnTo>
                  <a:pt x="2535318" y="1796301"/>
                </a:lnTo>
                <a:lnTo>
                  <a:pt x="703181" y="1796301"/>
                </a:lnTo>
                <a:close/>
                <a:moveTo>
                  <a:pt x="545879" y="854765"/>
                </a:moveTo>
                <a:cubicBezTo>
                  <a:pt x="440576" y="854765"/>
                  <a:pt x="355211" y="940130"/>
                  <a:pt x="355211" y="1045433"/>
                </a:cubicBezTo>
                <a:lnTo>
                  <a:pt x="355211" y="5115447"/>
                </a:lnTo>
                <a:cubicBezTo>
                  <a:pt x="355211" y="5220750"/>
                  <a:pt x="440576" y="5306115"/>
                  <a:pt x="545879" y="5306115"/>
                </a:cubicBezTo>
                <a:lnTo>
                  <a:pt x="2692622" y="5306115"/>
                </a:lnTo>
                <a:cubicBezTo>
                  <a:pt x="2797925" y="5306115"/>
                  <a:pt x="2883290" y="5220750"/>
                  <a:pt x="2883290" y="5115447"/>
                </a:cubicBezTo>
                <a:lnTo>
                  <a:pt x="2883290" y="1045433"/>
                </a:lnTo>
                <a:cubicBezTo>
                  <a:pt x="2883290" y="940130"/>
                  <a:pt x="2797925" y="854765"/>
                  <a:pt x="2692622" y="854765"/>
                </a:cubicBezTo>
                <a:close/>
                <a:moveTo>
                  <a:pt x="1055257" y="0"/>
                </a:moveTo>
                <a:lnTo>
                  <a:pt x="2197532" y="0"/>
                </a:lnTo>
                <a:cubicBezTo>
                  <a:pt x="2271379" y="0"/>
                  <a:pt x="2331244" y="59865"/>
                  <a:pt x="2331244" y="133712"/>
                </a:cubicBezTo>
                <a:lnTo>
                  <a:pt x="2331244" y="522540"/>
                </a:lnTo>
                <a:lnTo>
                  <a:pt x="2718105" y="522540"/>
                </a:lnTo>
                <a:cubicBezTo>
                  <a:pt x="3005511" y="522540"/>
                  <a:pt x="3238500" y="755529"/>
                  <a:pt x="3238500" y="1042935"/>
                </a:cubicBezTo>
                <a:lnTo>
                  <a:pt x="3238500" y="5117946"/>
                </a:lnTo>
                <a:cubicBezTo>
                  <a:pt x="3238500" y="5405352"/>
                  <a:pt x="3005511" y="5638341"/>
                  <a:pt x="2718105" y="5638341"/>
                </a:cubicBezTo>
                <a:lnTo>
                  <a:pt x="520395" y="5638341"/>
                </a:lnTo>
                <a:cubicBezTo>
                  <a:pt x="232989" y="5638341"/>
                  <a:pt x="0" y="5405352"/>
                  <a:pt x="0" y="5117946"/>
                </a:cubicBezTo>
                <a:lnTo>
                  <a:pt x="0" y="1042935"/>
                </a:lnTo>
                <a:cubicBezTo>
                  <a:pt x="0" y="755529"/>
                  <a:pt x="232989" y="522540"/>
                  <a:pt x="520395" y="522540"/>
                </a:cubicBezTo>
                <a:lnTo>
                  <a:pt x="921545" y="522540"/>
                </a:lnTo>
                <a:lnTo>
                  <a:pt x="921545" y="133712"/>
                </a:lnTo>
                <a:cubicBezTo>
                  <a:pt x="921545" y="59865"/>
                  <a:pt x="981410" y="0"/>
                  <a:pt x="1055257" y="0"/>
                </a:cubicBezTo>
                <a:close/>
              </a:path>
            </a:pathLst>
          </a:custGeom>
          <a:solidFill>
            <a:srgbClr val="8EA3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6483350" y="3703320"/>
            <a:ext cx="2225040" cy="2057400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椭圆 28"/>
          <p:cNvSpPr/>
          <p:nvPr/>
        </p:nvSpPr>
        <p:spPr>
          <a:xfrm>
            <a:off x="7306310" y="3398520"/>
            <a:ext cx="579120" cy="579120"/>
          </a:xfrm>
          <a:prstGeom prst="ellips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9458960" y="3703320"/>
            <a:ext cx="2225040" cy="2057400"/>
          </a:xfrm>
          <a:prstGeom prst="roundRect">
            <a:avLst/>
          </a:prstGeom>
          <a:solidFill>
            <a:srgbClr val="BBC7C5"/>
          </a:solidFill>
          <a:ln>
            <a:solidFill>
              <a:srgbClr val="90796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椭圆 33"/>
          <p:cNvSpPr/>
          <p:nvPr/>
        </p:nvSpPr>
        <p:spPr>
          <a:xfrm>
            <a:off x="10281920" y="3398520"/>
            <a:ext cx="579120" cy="579120"/>
          </a:xfrm>
          <a:prstGeom prst="ellipse">
            <a:avLst/>
          </a:prstGeom>
          <a:ln>
            <a:solidFill>
              <a:srgbClr val="9079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圆角矩形 38"/>
          <p:cNvSpPr/>
          <p:nvPr/>
        </p:nvSpPr>
        <p:spPr>
          <a:xfrm flipV="1">
            <a:off x="7949565" y="958850"/>
            <a:ext cx="2225040" cy="2057400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椭圆 39"/>
          <p:cNvSpPr/>
          <p:nvPr/>
        </p:nvSpPr>
        <p:spPr>
          <a:xfrm flipV="1">
            <a:off x="8772525" y="2741930"/>
            <a:ext cx="579120" cy="579120"/>
          </a:xfrm>
          <a:prstGeom prst="ellips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0" name="衣服"/>
          <p:cNvSpPr/>
          <p:nvPr/>
        </p:nvSpPr>
        <p:spPr bwMode="auto">
          <a:xfrm>
            <a:off x="7392035" y="3528060"/>
            <a:ext cx="407035" cy="313055"/>
          </a:xfrm>
          <a:custGeom>
            <a:avLst/>
            <a:gdLst>
              <a:gd name="T0" fmla="*/ 1314244 w 4808"/>
              <a:gd name="T1" fmla="*/ 0 h 3781"/>
              <a:gd name="T2" fmla="*/ 1238567 w 4808"/>
              <a:gd name="T3" fmla="*/ 0 h 3781"/>
              <a:gd name="T4" fmla="*/ 1230643 w 4808"/>
              <a:gd name="T5" fmla="*/ 18232 h 3781"/>
              <a:gd name="T6" fmla="*/ 1221134 w 4808"/>
              <a:gd name="T7" fmla="*/ 36465 h 3781"/>
              <a:gd name="T8" fmla="*/ 1210040 w 4808"/>
              <a:gd name="T9" fmla="*/ 53905 h 3781"/>
              <a:gd name="T10" fmla="*/ 1197361 w 4808"/>
              <a:gd name="T11" fmla="*/ 69759 h 3781"/>
              <a:gd name="T12" fmla="*/ 1183097 w 4808"/>
              <a:gd name="T13" fmla="*/ 85217 h 3781"/>
              <a:gd name="T14" fmla="*/ 1167645 w 4808"/>
              <a:gd name="T15" fmla="*/ 99882 h 3781"/>
              <a:gd name="T16" fmla="*/ 1151004 w 4808"/>
              <a:gd name="T17" fmla="*/ 112962 h 3781"/>
              <a:gd name="T18" fmla="*/ 1132381 w 4808"/>
              <a:gd name="T19" fmla="*/ 125249 h 3781"/>
              <a:gd name="T20" fmla="*/ 1112967 w 4808"/>
              <a:gd name="T21" fmla="*/ 136347 h 3781"/>
              <a:gd name="T22" fmla="*/ 1092760 w 4808"/>
              <a:gd name="T23" fmla="*/ 146256 h 3781"/>
              <a:gd name="T24" fmla="*/ 1071364 w 4808"/>
              <a:gd name="T25" fmla="*/ 154579 h 3781"/>
              <a:gd name="T26" fmla="*/ 1049176 w 4808"/>
              <a:gd name="T27" fmla="*/ 161714 h 3781"/>
              <a:gd name="T28" fmla="*/ 1026196 w 4808"/>
              <a:gd name="T29" fmla="*/ 167263 h 3781"/>
              <a:gd name="T30" fmla="*/ 1002423 w 4808"/>
              <a:gd name="T31" fmla="*/ 171226 h 3781"/>
              <a:gd name="T32" fmla="*/ 977858 w 4808"/>
              <a:gd name="T33" fmla="*/ 173604 h 3781"/>
              <a:gd name="T34" fmla="*/ 952500 w 4808"/>
              <a:gd name="T35" fmla="*/ 174793 h 3781"/>
              <a:gd name="T36" fmla="*/ 939821 w 4808"/>
              <a:gd name="T37" fmla="*/ 174793 h 3781"/>
              <a:gd name="T38" fmla="*/ 915256 w 4808"/>
              <a:gd name="T39" fmla="*/ 172812 h 3781"/>
              <a:gd name="T40" fmla="*/ 891087 w 4808"/>
              <a:gd name="T41" fmla="*/ 169244 h 3781"/>
              <a:gd name="T42" fmla="*/ 867314 w 4808"/>
              <a:gd name="T43" fmla="*/ 164488 h 3781"/>
              <a:gd name="T44" fmla="*/ 844730 w 4808"/>
              <a:gd name="T45" fmla="*/ 158146 h 3781"/>
              <a:gd name="T46" fmla="*/ 822938 w 4808"/>
              <a:gd name="T47" fmla="*/ 150616 h 3781"/>
              <a:gd name="T48" fmla="*/ 801938 w 4808"/>
              <a:gd name="T49" fmla="*/ 141499 h 3781"/>
              <a:gd name="T50" fmla="*/ 782128 w 4808"/>
              <a:gd name="T51" fmla="*/ 131194 h 3781"/>
              <a:gd name="T52" fmla="*/ 763506 w 4808"/>
              <a:gd name="T53" fmla="*/ 118907 h 3781"/>
              <a:gd name="T54" fmla="*/ 746072 w 4808"/>
              <a:gd name="T55" fmla="*/ 106620 h 3781"/>
              <a:gd name="T56" fmla="*/ 729431 w 4808"/>
              <a:gd name="T57" fmla="*/ 92351 h 3781"/>
              <a:gd name="T58" fmla="*/ 715167 w 4808"/>
              <a:gd name="T59" fmla="*/ 77290 h 3781"/>
              <a:gd name="T60" fmla="*/ 701300 w 4808"/>
              <a:gd name="T61" fmla="*/ 61832 h 3781"/>
              <a:gd name="T62" fmla="*/ 689413 w 4808"/>
              <a:gd name="T63" fmla="*/ 45185 h 3781"/>
              <a:gd name="T64" fmla="*/ 679112 w 4808"/>
              <a:gd name="T65" fmla="*/ 27745 h 3781"/>
              <a:gd name="T66" fmla="*/ 670395 w 4808"/>
              <a:gd name="T67" fmla="*/ 9116 h 3781"/>
              <a:gd name="T68" fmla="*/ 605020 w 4808"/>
              <a:gd name="T69" fmla="*/ 0 h 3781"/>
              <a:gd name="T70" fmla="*/ 246446 w 4808"/>
              <a:gd name="T71" fmla="*/ 793903 h 3781"/>
              <a:gd name="T72" fmla="*/ 463571 w 4808"/>
              <a:gd name="T73" fmla="*/ 1498626 h 3781"/>
              <a:gd name="T74" fmla="*/ 1418448 w 4808"/>
              <a:gd name="T75" fmla="*/ 614353 h 3781"/>
              <a:gd name="T76" fmla="*/ 1905000 w 4808"/>
              <a:gd name="T77" fmla="*/ 462945 h 3781"/>
              <a:gd name="T78" fmla="*/ 944179 w 4808"/>
              <a:gd name="T79" fmla="*/ 833143 h 3781"/>
              <a:gd name="T80" fmla="*/ 808278 w 4808"/>
              <a:gd name="T81" fmla="*/ 734450 h 3781"/>
              <a:gd name="T82" fmla="*/ 860578 w 4808"/>
              <a:gd name="T83" fmla="*/ 574321 h 3781"/>
              <a:gd name="T84" fmla="*/ 1028573 w 4808"/>
              <a:gd name="T85" fmla="*/ 574321 h 3781"/>
              <a:gd name="T86" fmla="*/ 1080081 w 4808"/>
              <a:gd name="T87" fmla="*/ 734450 h 378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808" h="3781">
                <a:moveTo>
                  <a:pt x="4808" y="1168"/>
                </a:moveTo>
                <a:lnTo>
                  <a:pt x="3317" y="0"/>
                </a:lnTo>
                <a:lnTo>
                  <a:pt x="3126" y="0"/>
                </a:lnTo>
                <a:lnTo>
                  <a:pt x="3116" y="23"/>
                </a:lnTo>
                <a:lnTo>
                  <a:pt x="3106" y="46"/>
                </a:lnTo>
                <a:lnTo>
                  <a:pt x="3095" y="70"/>
                </a:lnTo>
                <a:lnTo>
                  <a:pt x="3082" y="92"/>
                </a:lnTo>
                <a:lnTo>
                  <a:pt x="3068" y="114"/>
                </a:lnTo>
                <a:lnTo>
                  <a:pt x="3054" y="136"/>
                </a:lnTo>
                <a:lnTo>
                  <a:pt x="3039" y="156"/>
                </a:lnTo>
                <a:lnTo>
                  <a:pt x="3022" y="176"/>
                </a:lnTo>
                <a:lnTo>
                  <a:pt x="3005" y="195"/>
                </a:lnTo>
                <a:lnTo>
                  <a:pt x="2986" y="215"/>
                </a:lnTo>
                <a:lnTo>
                  <a:pt x="2967" y="233"/>
                </a:lnTo>
                <a:lnTo>
                  <a:pt x="2947" y="252"/>
                </a:lnTo>
                <a:lnTo>
                  <a:pt x="2927" y="269"/>
                </a:lnTo>
                <a:lnTo>
                  <a:pt x="2905" y="285"/>
                </a:lnTo>
                <a:lnTo>
                  <a:pt x="2881" y="300"/>
                </a:lnTo>
                <a:lnTo>
                  <a:pt x="2858" y="316"/>
                </a:lnTo>
                <a:lnTo>
                  <a:pt x="2835" y="331"/>
                </a:lnTo>
                <a:lnTo>
                  <a:pt x="2809" y="344"/>
                </a:lnTo>
                <a:lnTo>
                  <a:pt x="2785" y="357"/>
                </a:lnTo>
                <a:lnTo>
                  <a:pt x="2758" y="369"/>
                </a:lnTo>
                <a:lnTo>
                  <a:pt x="2731" y="380"/>
                </a:lnTo>
                <a:lnTo>
                  <a:pt x="2704" y="390"/>
                </a:lnTo>
                <a:lnTo>
                  <a:pt x="2676" y="399"/>
                </a:lnTo>
                <a:lnTo>
                  <a:pt x="2648" y="408"/>
                </a:lnTo>
                <a:lnTo>
                  <a:pt x="2619" y="415"/>
                </a:lnTo>
                <a:lnTo>
                  <a:pt x="2590" y="422"/>
                </a:lnTo>
                <a:lnTo>
                  <a:pt x="2560" y="427"/>
                </a:lnTo>
                <a:lnTo>
                  <a:pt x="2530" y="432"/>
                </a:lnTo>
                <a:lnTo>
                  <a:pt x="2499" y="436"/>
                </a:lnTo>
                <a:lnTo>
                  <a:pt x="2468" y="438"/>
                </a:lnTo>
                <a:lnTo>
                  <a:pt x="2436" y="441"/>
                </a:lnTo>
                <a:lnTo>
                  <a:pt x="2404" y="441"/>
                </a:lnTo>
                <a:lnTo>
                  <a:pt x="2372" y="441"/>
                </a:lnTo>
                <a:lnTo>
                  <a:pt x="2341" y="438"/>
                </a:lnTo>
                <a:lnTo>
                  <a:pt x="2310" y="436"/>
                </a:lnTo>
                <a:lnTo>
                  <a:pt x="2280" y="432"/>
                </a:lnTo>
                <a:lnTo>
                  <a:pt x="2249" y="427"/>
                </a:lnTo>
                <a:lnTo>
                  <a:pt x="2218" y="422"/>
                </a:lnTo>
                <a:lnTo>
                  <a:pt x="2189" y="415"/>
                </a:lnTo>
                <a:lnTo>
                  <a:pt x="2161" y="408"/>
                </a:lnTo>
                <a:lnTo>
                  <a:pt x="2132" y="399"/>
                </a:lnTo>
                <a:lnTo>
                  <a:pt x="2105" y="390"/>
                </a:lnTo>
                <a:lnTo>
                  <a:pt x="2077" y="380"/>
                </a:lnTo>
                <a:lnTo>
                  <a:pt x="2050" y="369"/>
                </a:lnTo>
                <a:lnTo>
                  <a:pt x="2024" y="357"/>
                </a:lnTo>
                <a:lnTo>
                  <a:pt x="1999" y="344"/>
                </a:lnTo>
                <a:lnTo>
                  <a:pt x="1974" y="331"/>
                </a:lnTo>
                <a:lnTo>
                  <a:pt x="1950" y="316"/>
                </a:lnTo>
                <a:lnTo>
                  <a:pt x="1927" y="300"/>
                </a:lnTo>
                <a:lnTo>
                  <a:pt x="1905" y="285"/>
                </a:lnTo>
                <a:lnTo>
                  <a:pt x="1883" y="269"/>
                </a:lnTo>
                <a:lnTo>
                  <a:pt x="1862" y="252"/>
                </a:lnTo>
                <a:lnTo>
                  <a:pt x="1841" y="233"/>
                </a:lnTo>
                <a:lnTo>
                  <a:pt x="1823" y="215"/>
                </a:lnTo>
                <a:lnTo>
                  <a:pt x="1805" y="195"/>
                </a:lnTo>
                <a:lnTo>
                  <a:pt x="1786" y="176"/>
                </a:lnTo>
                <a:lnTo>
                  <a:pt x="1770" y="156"/>
                </a:lnTo>
                <a:lnTo>
                  <a:pt x="1755" y="136"/>
                </a:lnTo>
                <a:lnTo>
                  <a:pt x="1740" y="114"/>
                </a:lnTo>
                <a:lnTo>
                  <a:pt x="1726" y="92"/>
                </a:lnTo>
                <a:lnTo>
                  <a:pt x="1714" y="70"/>
                </a:lnTo>
                <a:lnTo>
                  <a:pt x="1703" y="46"/>
                </a:lnTo>
                <a:lnTo>
                  <a:pt x="1692" y="23"/>
                </a:lnTo>
                <a:lnTo>
                  <a:pt x="1684" y="0"/>
                </a:lnTo>
                <a:lnTo>
                  <a:pt x="1527" y="0"/>
                </a:lnTo>
                <a:lnTo>
                  <a:pt x="0" y="1109"/>
                </a:lnTo>
                <a:lnTo>
                  <a:pt x="622" y="2003"/>
                </a:lnTo>
                <a:lnTo>
                  <a:pt x="1242" y="1670"/>
                </a:lnTo>
                <a:lnTo>
                  <a:pt x="1170" y="3781"/>
                </a:lnTo>
                <a:lnTo>
                  <a:pt x="3651" y="3781"/>
                </a:lnTo>
                <a:lnTo>
                  <a:pt x="3580" y="1550"/>
                </a:lnTo>
                <a:lnTo>
                  <a:pt x="4116" y="2028"/>
                </a:lnTo>
                <a:lnTo>
                  <a:pt x="4808" y="1168"/>
                </a:lnTo>
                <a:close/>
                <a:moveTo>
                  <a:pt x="2807" y="2324"/>
                </a:moveTo>
                <a:lnTo>
                  <a:pt x="2383" y="2102"/>
                </a:lnTo>
                <a:lnTo>
                  <a:pt x="1960" y="2324"/>
                </a:lnTo>
                <a:lnTo>
                  <a:pt x="2040" y="1853"/>
                </a:lnTo>
                <a:lnTo>
                  <a:pt x="1698" y="1519"/>
                </a:lnTo>
                <a:lnTo>
                  <a:pt x="2172" y="1449"/>
                </a:lnTo>
                <a:lnTo>
                  <a:pt x="2383" y="1021"/>
                </a:lnTo>
                <a:lnTo>
                  <a:pt x="2596" y="1449"/>
                </a:lnTo>
                <a:lnTo>
                  <a:pt x="3069" y="1519"/>
                </a:lnTo>
                <a:lnTo>
                  <a:pt x="2726" y="1853"/>
                </a:lnTo>
                <a:lnTo>
                  <a:pt x="2807" y="2324"/>
                </a:lnTo>
                <a:close/>
              </a:path>
            </a:pathLst>
          </a:custGeom>
          <a:solidFill>
            <a:srgbClr val="5D5F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" name="茶杯"/>
          <p:cNvSpPr/>
          <p:nvPr/>
        </p:nvSpPr>
        <p:spPr bwMode="auto">
          <a:xfrm>
            <a:off x="8924925" y="2908935"/>
            <a:ext cx="320040" cy="274320"/>
          </a:xfrm>
          <a:custGeom>
            <a:avLst/>
            <a:gdLst>
              <a:gd name="T0" fmla="*/ 0 w 5077"/>
              <a:gd name="T1" fmla="*/ 1069342 h 3694"/>
              <a:gd name="T2" fmla="*/ 6379 w 5077"/>
              <a:gd name="T3" fmla="*/ 1133172 h 3694"/>
              <a:gd name="T4" fmla="*/ 25140 w 5077"/>
              <a:gd name="T5" fmla="*/ 1193247 h 3694"/>
              <a:gd name="T6" fmla="*/ 54407 w 5077"/>
              <a:gd name="T7" fmla="*/ 1246939 h 3694"/>
              <a:gd name="T8" fmla="*/ 93430 w 5077"/>
              <a:gd name="T9" fmla="*/ 1293873 h 3694"/>
              <a:gd name="T10" fmla="*/ 140333 w 5077"/>
              <a:gd name="T11" fmla="*/ 1332922 h 3694"/>
              <a:gd name="T12" fmla="*/ 193990 w 5077"/>
              <a:gd name="T13" fmla="*/ 1361833 h 3694"/>
              <a:gd name="T14" fmla="*/ 254025 w 5077"/>
              <a:gd name="T15" fmla="*/ 1380232 h 3694"/>
              <a:gd name="T16" fmla="*/ 317813 w 5077"/>
              <a:gd name="T17" fmla="*/ 1386990 h 3694"/>
              <a:gd name="T18" fmla="*/ 1099399 w 5077"/>
              <a:gd name="T19" fmla="*/ 1385488 h 3694"/>
              <a:gd name="T20" fmla="*/ 1161311 w 5077"/>
              <a:gd name="T21" fmla="*/ 1372722 h 3694"/>
              <a:gd name="T22" fmla="*/ 1218344 w 5077"/>
              <a:gd name="T23" fmla="*/ 1348692 h 3694"/>
              <a:gd name="T24" fmla="*/ 1268999 w 5077"/>
              <a:gd name="T25" fmla="*/ 1314524 h 3694"/>
              <a:gd name="T26" fmla="*/ 1312150 w 5077"/>
              <a:gd name="T27" fmla="*/ 1271345 h 3694"/>
              <a:gd name="T28" fmla="*/ 1346295 w 5077"/>
              <a:gd name="T29" fmla="*/ 1220656 h 3694"/>
              <a:gd name="T30" fmla="*/ 1370309 w 5077"/>
              <a:gd name="T31" fmla="*/ 1163585 h 3694"/>
              <a:gd name="T32" fmla="*/ 1383067 w 5077"/>
              <a:gd name="T33" fmla="*/ 1101632 h 3694"/>
              <a:gd name="T34" fmla="*/ 1513269 w 5077"/>
              <a:gd name="T35" fmla="*/ 785110 h 3694"/>
              <a:gd name="T36" fmla="*/ 1572929 w 5077"/>
              <a:gd name="T37" fmla="*/ 780604 h 3694"/>
              <a:gd name="T38" fmla="*/ 1647973 w 5077"/>
              <a:gd name="T39" fmla="*/ 761455 h 3694"/>
              <a:gd name="T40" fmla="*/ 1716639 w 5077"/>
              <a:gd name="T41" fmla="*/ 728038 h 3694"/>
              <a:gd name="T42" fmla="*/ 1776674 w 5077"/>
              <a:gd name="T43" fmla="*/ 682982 h 3694"/>
              <a:gd name="T44" fmla="*/ 1827329 w 5077"/>
              <a:gd name="T45" fmla="*/ 627412 h 3694"/>
              <a:gd name="T46" fmla="*/ 1866352 w 5077"/>
              <a:gd name="T47" fmla="*/ 562456 h 3694"/>
              <a:gd name="T48" fmla="*/ 1892993 w 5077"/>
              <a:gd name="T49" fmla="*/ 490741 h 3694"/>
              <a:gd name="T50" fmla="*/ 1904625 w 5077"/>
              <a:gd name="T51" fmla="*/ 413018 h 3694"/>
              <a:gd name="T52" fmla="*/ 1903124 w 5077"/>
              <a:gd name="T53" fmla="*/ 352567 h 3694"/>
              <a:gd name="T54" fmla="*/ 1887740 w 5077"/>
              <a:gd name="T55" fmla="*/ 275971 h 3694"/>
              <a:gd name="T56" fmla="*/ 1857722 w 5077"/>
              <a:gd name="T57" fmla="*/ 205758 h 3694"/>
              <a:gd name="T58" fmla="*/ 1815322 w 5077"/>
              <a:gd name="T59" fmla="*/ 143430 h 3694"/>
              <a:gd name="T60" fmla="*/ 1762416 w 5077"/>
              <a:gd name="T61" fmla="*/ 89738 h 3694"/>
              <a:gd name="T62" fmla="*/ 1699754 w 5077"/>
              <a:gd name="T63" fmla="*/ 47685 h 3694"/>
              <a:gd name="T64" fmla="*/ 1629587 w 5077"/>
              <a:gd name="T65" fmla="*/ 18023 h 3694"/>
              <a:gd name="T66" fmla="*/ 1553042 w 5077"/>
              <a:gd name="T67" fmla="*/ 2253 h 3694"/>
              <a:gd name="T68" fmla="*/ 1513269 w 5077"/>
              <a:gd name="T69" fmla="*/ 572969 h 3694"/>
              <a:gd name="T70" fmla="*/ 1513269 w 5077"/>
              <a:gd name="T71" fmla="*/ 212141 h 3694"/>
              <a:gd name="T72" fmla="*/ 1549665 w 5077"/>
              <a:gd name="T73" fmla="*/ 215896 h 3694"/>
              <a:gd name="T74" fmla="*/ 1583060 w 5077"/>
              <a:gd name="T75" fmla="*/ 226034 h 3694"/>
              <a:gd name="T76" fmla="*/ 1613828 w 5077"/>
              <a:gd name="T77" fmla="*/ 242930 h 3694"/>
              <a:gd name="T78" fmla="*/ 1640469 w 5077"/>
              <a:gd name="T79" fmla="*/ 265083 h 3694"/>
              <a:gd name="T80" fmla="*/ 1662607 w 5077"/>
              <a:gd name="T81" fmla="*/ 291741 h 3694"/>
              <a:gd name="T82" fmla="*/ 1679117 w 5077"/>
              <a:gd name="T83" fmla="*/ 322154 h 3694"/>
              <a:gd name="T84" fmla="*/ 1689998 w 5077"/>
              <a:gd name="T85" fmla="*/ 356322 h 3694"/>
              <a:gd name="T86" fmla="*/ 1693375 w 5077"/>
              <a:gd name="T87" fmla="*/ 392743 h 3694"/>
              <a:gd name="T88" fmla="*/ 1691124 w 5077"/>
              <a:gd name="T89" fmla="*/ 419777 h 3694"/>
              <a:gd name="T90" fmla="*/ 1682494 w 5077"/>
              <a:gd name="T91" fmla="*/ 454320 h 3694"/>
              <a:gd name="T92" fmla="*/ 1667110 w 5077"/>
              <a:gd name="T93" fmla="*/ 486235 h 3694"/>
              <a:gd name="T94" fmla="*/ 1646472 w 5077"/>
              <a:gd name="T95" fmla="*/ 513644 h 3694"/>
              <a:gd name="T96" fmla="*/ 1620957 w 5077"/>
              <a:gd name="T97" fmla="*/ 537299 h 3694"/>
              <a:gd name="T98" fmla="*/ 1591315 w 5077"/>
              <a:gd name="T99" fmla="*/ 555322 h 3694"/>
              <a:gd name="T100" fmla="*/ 1558295 w 5077"/>
              <a:gd name="T101" fmla="*/ 567712 h 3694"/>
              <a:gd name="T102" fmla="*/ 1522274 w 5077"/>
              <a:gd name="T103" fmla="*/ 572969 h 369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077" h="3694">
                <a:moveTo>
                  <a:pt x="4033" y="0"/>
                </a:moveTo>
                <a:lnTo>
                  <a:pt x="0" y="0"/>
                </a:lnTo>
                <a:lnTo>
                  <a:pt x="0" y="2848"/>
                </a:lnTo>
                <a:lnTo>
                  <a:pt x="1" y="2891"/>
                </a:lnTo>
                <a:lnTo>
                  <a:pt x="5" y="2934"/>
                </a:lnTo>
                <a:lnTo>
                  <a:pt x="10" y="2977"/>
                </a:lnTo>
                <a:lnTo>
                  <a:pt x="17" y="3018"/>
                </a:lnTo>
                <a:lnTo>
                  <a:pt x="27" y="3060"/>
                </a:lnTo>
                <a:lnTo>
                  <a:pt x="38" y="3099"/>
                </a:lnTo>
                <a:lnTo>
                  <a:pt x="51" y="3138"/>
                </a:lnTo>
                <a:lnTo>
                  <a:pt x="67" y="3178"/>
                </a:lnTo>
                <a:lnTo>
                  <a:pt x="85" y="3214"/>
                </a:lnTo>
                <a:lnTo>
                  <a:pt x="103" y="3251"/>
                </a:lnTo>
                <a:lnTo>
                  <a:pt x="123" y="3287"/>
                </a:lnTo>
                <a:lnTo>
                  <a:pt x="145" y="3321"/>
                </a:lnTo>
                <a:lnTo>
                  <a:pt x="169" y="3354"/>
                </a:lnTo>
                <a:lnTo>
                  <a:pt x="194" y="3386"/>
                </a:lnTo>
                <a:lnTo>
                  <a:pt x="221" y="3417"/>
                </a:lnTo>
                <a:lnTo>
                  <a:pt x="249" y="3446"/>
                </a:lnTo>
                <a:lnTo>
                  <a:pt x="278" y="3474"/>
                </a:lnTo>
                <a:lnTo>
                  <a:pt x="309" y="3501"/>
                </a:lnTo>
                <a:lnTo>
                  <a:pt x="341" y="3526"/>
                </a:lnTo>
                <a:lnTo>
                  <a:pt x="374" y="3550"/>
                </a:lnTo>
                <a:lnTo>
                  <a:pt x="408" y="3571"/>
                </a:lnTo>
                <a:lnTo>
                  <a:pt x="444" y="3592"/>
                </a:lnTo>
                <a:lnTo>
                  <a:pt x="481" y="3610"/>
                </a:lnTo>
                <a:lnTo>
                  <a:pt x="517" y="3627"/>
                </a:lnTo>
                <a:lnTo>
                  <a:pt x="557" y="3643"/>
                </a:lnTo>
                <a:lnTo>
                  <a:pt x="596" y="3656"/>
                </a:lnTo>
                <a:lnTo>
                  <a:pt x="636" y="3668"/>
                </a:lnTo>
                <a:lnTo>
                  <a:pt x="677" y="3676"/>
                </a:lnTo>
                <a:lnTo>
                  <a:pt x="718" y="3684"/>
                </a:lnTo>
                <a:lnTo>
                  <a:pt x="761" y="3690"/>
                </a:lnTo>
                <a:lnTo>
                  <a:pt x="804" y="3692"/>
                </a:lnTo>
                <a:lnTo>
                  <a:pt x="847" y="3694"/>
                </a:lnTo>
                <a:lnTo>
                  <a:pt x="2843" y="3694"/>
                </a:lnTo>
                <a:lnTo>
                  <a:pt x="2887" y="3692"/>
                </a:lnTo>
                <a:lnTo>
                  <a:pt x="2930" y="3690"/>
                </a:lnTo>
                <a:lnTo>
                  <a:pt x="2971" y="3684"/>
                </a:lnTo>
                <a:lnTo>
                  <a:pt x="3013" y="3676"/>
                </a:lnTo>
                <a:lnTo>
                  <a:pt x="3055" y="3668"/>
                </a:lnTo>
                <a:lnTo>
                  <a:pt x="3095" y="3656"/>
                </a:lnTo>
                <a:lnTo>
                  <a:pt x="3134" y="3643"/>
                </a:lnTo>
                <a:lnTo>
                  <a:pt x="3172" y="3627"/>
                </a:lnTo>
                <a:lnTo>
                  <a:pt x="3210" y="3610"/>
                </a:lnTo>
                <a:lnTo>
                  <a:pt x="3247" y="3592"/>
                </a:lnTo>
                <a:lnTo>
                  <a:pt x="3283" y="3571"/>
                </a:lnTo>
                <a:lnTo>
                  <a:pt x="3317" y="3550"/>
                </a:lnTo>
                <a:lnTo>
                  <a:pt x="3350" y="3526"/>
                </a:lnTo>
                <a:lnTo>
                  <a:pt x="3382" y="3501"/>
                </a:lnTo>
                <a:lnTo>
                  <a:pt x="3413" y="3474"/>
                </a:lnTo>
                <a:lnTo>
                  <a:pt x="3442" y="3446"/>
                </a:lnTo>
                <a:lnTo>
                  <a:pt x="3470" y="3417"/>
                </a:lnTo>
                <a:lnTo>
                  <a:pt x="3497" y="3386"/>
                </a:lnTo>
                <a:lnTo>
                  <a:pt x="3522" y="3354"/>
                </a:lnTo>
                <a:lnTo>
                  <a:pt x="3545" y="3321"/>
                </a:lnTo>
                <a:lnTo>
                  <a:pt x="3567" y="3287"/>
                </a:lnTo>
                <a:lnTo>
                  <a:pt x="3588" y="3251"/>
                </a:lnTo>
                <a:lnTo>
                  <a:pt x="3606" y="3214"/>
                </a:lnTo>
                <a:lnTo>
                  <a:pt x="3623" y="3178"/>
                </a:lnTo>
                <a:lnTo>
                  <a:pt x="3638" y="3138"/>
                </a:lnTo>
                <a:lnTo>
                  <a:pt x="3652" y="3099"/>
                </a:lnTo>
                <a:lnTo>
                  <a:pt x="3663" y="3060"/>
                </a:lnTo>
                <a:lnTo>
                  <a:pt x="3672" y="3018"/>
                </a:lnTo>
                <a:lnTo>
                  <a:pt x="3680" y="2977"/>
                </a:lnTo>
                <a:lnTo>
                  <a:pt x="3686" y="2934"/>
                </a:lnTo>
                <a:lnTo>
                  <a:pt x="3688" y="2891"/>
                </a:lnTo>
                <a:lnTo>
                  <a:pt x="3690" y="2848"/>
                </a:lnTo>
                <a:lnTo>
                  <a:pt x="3690" y="2091"/>
                </a:lnTo>
                <a:lnTo>
                  <a:pt x="4033" y="2091"/>
                </a:lnTo>
                <a:lnTo>
                  <a:pt x="4087" y="2090"/>
                </a:lnTo>
                <a:lnTo>
                  <a:pt x="4139" y="2087"/>
                </a:lnTo>
                <a:lnTo>
                  <a:pt x="4192" y="2079"/>
                </a:lnTo>
                <a:lnTo>
                  <a:pt x="4242" y="2071"/>
                </a:lnTo>
                <a:lnTo>
                  <a:pt x="4294" y="2058"/>
                </a:lnTo>
                <a:lnTo>
                  <a:pt x="4343" y="2044"/>
                </a:lnTo>
                <a:lnTo>
                  <a:pt x="4392" y="2028"/>
                </a:lnTo>
                <a:lnTo>
                  <a:pt x="4439" y="2009"/>
                </a:lnTo>
                <a:lnTo>
                  <a:pt x="4485" y="1989"/>
                </a:lnTo>
                <a:lnTo>
                  <a:pt x="4530" y="1965"/>
                </a:lnTo>
                <a:lnTo>
                  <a:pt x="4575" y="1939"/>
                </a:lnTo>
                <a:lnTo>
                  <a:pt x="4616" y="1913"/>
                </a:lnTo>
                <a:lnTo>
                  <a:pt x="4658" y="1883"/>
                </a:lnTo>
                <a:lnTo>
                  <a:pt x="4697" y="1852"/>
                </a:lnTo>
                <a:lnTo>
                  <a:pt x="4735" y="1819"/>
                </a:lnTo>
                <a:lnTo>
                  <a:pt x="4771" y="1785"/>
                </a:lnTo>
                <a:lnTo>
                  <a:pt x="4806" y="1748"/>
                </a:lnTo>
                <a:lnTo>
                  <a:pt x="4838" y="1710"/>
                </a:lnTo>
                <a:lnTo>
                  <a:pt x="4870" y="1671"/>
                </a:lnTo>
                <a:lnTo>
                  <a:pt x="4899" y="1629"/>
                </a:lnTo>
                <a:lnTo>
                  <a:pt x="4926" y="1588"/>
                </a:lnTo>
                <a:lnTo>
                  <a:pt x="4951" y="1544"/>
                </a:lnTo>
                <a:lnTo>
                  <a:pt x="4974" y="1498"/>
                </a:lnTo>
                <a:lnTo>
                  <a:pt x="4995" y="1452"/>
                </a:lnTo>
                <a:lnTo>
                  <a:pt x="5015" y="1405"/>
                </a:lnTo>
                <a:lnTo>
                  <a:pt x="5031" y="1356"/>
                </a:lnTo>
                <a:lnTo>
                  <a:pt x="5045" y="1307"/>
                </a:lnTo>
                <a:lnTo>
                  <a:pt x="5056" y="1255"/>
                </a:lnTo>
                <a:lnTo>
                  <a:pt x="5066" y="1204"/>
                </a:lnTo>
                <a:lnTo>
                  <a:pt x="5072" y="1153"/>
                </a:lnTo>
                <a:lnTo>
                  <a:pt x="5076" y="1100"/>
                </a:lnTo>
                <a:lnTo>
                  <a:pt x="5077" y="1046"/>
                </a:lnTo>
                <a:lnTo>
                  <a:pt x="5076" y="992"/>
                </a:lnTo>
                <a:lnTo>
                  <a:pt x="5072" y="939"/>
                </a:lnTo>
                <a:lnTo>
                  <a:pt x="5066" y="887"/>
                </a:lnTo>
                <a:lnTo>
                  <a:pt x="5056" y="835"/>
                </a:lnTo>
                <a:lnTo>
                  <a:pt x="5045" y="785"/>
                </a:lnTo>
                <a:lnTo>
                  <a:pt x="5031" y="735"/>
                </a:lnTo>
                <a:lnTo>
                  <a:pt x="5015" y="687"/>
                </a:lnTo>
                <a:lnTo>
                  <a:pt x="4995" y="639"/>
                </a:lnTo>
                <a:lnTo>
                  <a:pt x="4974" y="592"/>
                </a:lnTo>
                <a:lnTo>
                  <a:pt x="4951" y="548"/>
                </a:lnTo>
                <a:lnTo>
                  <a:pt x="4926" y="504"/>
                </a:lnTo>
                <a:lnTo>
                  <a:pt x="4899" y="461"/>
                </a:lnTo>
                <a:lnTo>
                  <a:pt x="4870" y="421"/>
                </a:lnTo>
                <a:lnTo>
                  <a:pt x="4838" y="382"/>
                </a:lnTo>
                <a:lnTo>
                  <a:pt x="4806" y="344"/>
                </a:lnTo>
                <a:lnTo>
                  <a:pt x="4771" y="307"/>
                </a:lnTo>
                <a:lnTo>
                  <a:pt x="4735" y="272"/>
                </a:lnTo>
                <a:lnTo>
                  <a:pt x="4697" y="239"/>
                </a:lnTo>
                <a:lnTo>
                  <a:pt x="4658" y="209"/>
                </a:lnTo>
                <a:lnTo>
                  <a:pt x="4616" y="179"/>
                </a:lnTo>
                <a:lnTo>
                  <a:pt x="4575" y="152"/>
                </a:lnTo>
                <a:lnTo>
                  <a:pt x="4530" y="127"/>
                </a:lnTo>
                <a:lnTo>
                  <a:pt x="4485" y="103"/>
                </a:lnTo>
                <a:lnTo>
                  <a:pt x="4439" y="82"/>
                </a:lnTo>
                <a:lnTo>
                  <a:pt x="4392" y="64"/>
                </a:lnTo>
                <a:lnTo>
                  <a:pt x="4343" y="48"/>
                </a:lnTo>
                <a:lnTo>
                  <a:pt x="4294" y="33"/>
                </a:lnTo>
                <a:lnTo>
                  <a:pt x="4242" y="22"/>
                </a:lnTo>
                <a:lnTo>
                  <a:pt x="4192" y="13"/>
                </a:lnTo>
                <a:lnTo>
                  <a:pt x="4139" y="6"/>
                </a:lnTo>
                <a:lnTo>
                  <a:pt x="4087" y="2"/>
                </a:lnTo>
                <a:lnTo>
                  <a:pt x="4033" y="0"/>
                </a:lnTo>
                <a:close/>
                <a:moveTo>
                  <a:pt x="4033" y="1526"/>
                </a:moveTo>
                <a:lnTo>
                  <a:pt x="3690" y="1526"/>
                </a:lnTo>
                <a:lnTo>
                  <a:pt x="3690" y="565"/>
                </a:lnTo>
                <a:lnTo>
                  <a:pt x="4033" y="565"/>
                </a:lnTo>
                <a:lnTo>
                  <a:pt x="4057" y="565"/>
                </a:lnTo>
                <a:lnTo>
                  <a:pt x="4082" y="568"/>
                </a:lnTo>
                <a:lnTo>
                  <a:pt x="4105" y="570"/>
                </a:lnTo>
                <a:lnTo>
                  <a:pt x="4130" y="575"/>
                </a:lnTo>
                <a:lnTo>
                  <a:pt x="4153" y="580"/>
                </a:lnTo>
                <a:lnTo>
                  <a:pt x="4175" y="586"/>
                </a:lnTo>
                <a:lnTo>
                  <a:pt x="4197" y="594"/>
                </a:lnTo>
                <a:lnTo>
                  <a:pt x="4219" y="602"/>
                </a:lnTo>
                <a:lnTo>
                  <a:pt x="4241" y="612"/>
                </a:lnTo>
                <a:lnTo>
                  <a:pt x="4261" y="623"/>
                </a:lnTo>
                <a:lnTo>
                  <a:pt x="4282" y="634"/>
                </a:lnTo>
                <a:lnTo>
                  <a:pt x="4301" y="647"/>
                </a:lnTo>
                <a:lnTo>
                  <a:pt x="4320" y="661"/>
                </a:lnTo>
                <a:lnTo>
                  <a:pt x="4338" y="674"/>
                </a:lnTo>
                <a:lnTo>
                  <a:pt x="4355" y="690"/>
                </a:lnTo>
                <a:lnTo>
                  <a:pt x="4372" y="706"/>
                </a:lnTo>
                <a:lnTo>
                  <a:pt x="4388" y="722"/>
                </a:lnTo>
                <a:lnTo>
                  <a:pt x="4403" y="741"/>
                </a:lnTo>
                <a:lnTo>
                  <a:pt x="4418" y="758"/>
                </a:lnTo>
                <a:lnTo>
                  <a:pt x="4431" y="777"/>
                </a:lnTo>
                <a:lnTo>
                  <a:pt x="4443" y="797"/>
                </a:lnTo>
                <a:lnTo>
                  <a:pt x="4454" y="817"/>
                </a:lnTo>
                <a:lnTo>
                  <a:pt x="4466" y="837"/>
                </a:lnTo>
                <a:lnTo>
                  <a:pt x="4475" y="858"/>
                </a:lnTo>
                <a:lnTo>
                  <a:pt x="4484" y="880"/>
                </a:lnTo>
                <a:lnTo>
                  <a:pt x="4491" y="902"/>
                </a:lnTo>
                <a:lnTo>
                  <a:pt x="4497" y="926"/>
                </a:lnTo>
                <a:lnTo>
                  <a:pt x="4504" y="949"/>
                </a:lnTo>
                <a:lnTo>
                  <a:pt x="4507" y="972"/>
                </a:lnTo>
                <a:lnTo>
                  <a:pt x="4511" y="997"/>
                </a:lnTo>
                <a:lnTo>
                  <a:pt x="4512" y="1021"/>
                </a:lnTo>
                <a:lnTo>
                  <a:pt x="4513" y="1046"/>
                </a:lnTo>
                <a:lnTo>
                  <a:pt x="4512" y="1070"/>
                </a:lnTo>
                <a:lnTo>
                  <a:pt x="4511" y="1095"/>
                </a:lnTo>
                <a:lnTo>
                  <a:pt x="4507" y="1118"/>
                </a:lnTo>
                <a:lnTo>
                  <a:pt x="4504" y="1143"/>
                </a:lnTo>
                <a:lnTo>
                  <a:pt x="4497" y="1166"/>
                </a:lnTo>
                <a:lnTo>
                  <a:pt x="4491" y="1188"/>
                </a:lnTo>
                <a:lnTo>
                  <a:pt x="4484" y="1210"/>
                </a:lnTo>
                <a:lnTo>
                  <a:pt x="4475" y="1232"/>
                </a:lnTo>
                <a:lnTo>
                  <a:pt x="4466" y="1254"/>
                </a:lnTo>
                <a:lnTo>
                  <a:pt x="4454" y="1275"/>
                </a:lnTo>
                <a:lnTo>
                  <a:pt x="4443" y="1295"/>
                </a:lnTo>
                <a:lnTo>
                  <a:pt x="4431" y="1314"/>
                </a:lnTo>
                <a:lnTo>
                  <a:pt x="4418" y="1333"/>
                </a:lnTo>
                <a:lnTo>
                  <a:pt x="4403" y="1351"/>
                </a:lnTo>
                <a:lnTo>
                  <a:pt x="4388" y="1368"/>
                </a:lnTo>
                <a:lnTo>
                  <a:pt x="4372" y="1385"/>
                </a:lnTo>
                <a:lnTo>
                  <a:pt x="4355" y="1401"/>
                </a:lnTo>
                <a:lnTo>
                  <a:pt x="4338" y="1416"/>
                </a:lnTo>
                <a:lnTo>
                  <a:pt x="4320" y="1431"/>
                </a:lnTo>
                <a:lnTo>
                  <a:pt x="4301" y="1444"/>
                </a:lnTo>
                <a:lnTo>
                  <a:pt x="4282" y="1457"/>
                </a:lnTo>
                <a:lnTo>
                  <a:pt x="4261" y="1469"/>
                </a:lnTo>
                <a:lnTo>
                  <a:pt x="4241" y="1479"/>
                </a:lnTo>
                <a:lnTo>
                  <a:pt x="4219" y="1488"/>
                </a:lnTo>
                <a:lnTo>
                  <a:pt x="4197" y="1497"/>
                </a:lnTo>
                <a:lnTo>
                  <a:pt x="4175" y="1504"/>
                </a:lnTo>
                <a:lnTo>
                  <a:pt x="4153" y="1512"/>
                </a:lnTo>
                <a:lnTo>
                  <a:pt x="4130" y="1517"/>
                </a:lnTo>
                <a:lnTo>
                  <a:pt x="4105" y="1520"/>
                </a:lnTo>
                <a:lnTo>
                  <a:pt x="4082" y="1524"/>
                </a:lnTo>
                <a:lnTo>
                  <a:pt x="4057" y="1526"/>
                </a:lnTo>
                <a:lnTo>
                  <a:pt x="4033" y="1526"/>
                </a:lnTo>
                <a:close/>
              </a:path>
            </a:pathLst>
          </a:custGeom>
          <a:solidFill>
            <a:srgbClr val="5D5F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rIns="576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44" name="学士帽"/>
          <p:cNvSpPr/>
          <p:nvPr/>
        </p:nvSpPr>
        <p:spPr bwMode="auto">
          <a:xfrm>
            <a:off x="10358755" y="3566160"/>
            <a:ext cx="426720" cy="243840"/>
          </a:xfrm>
          <a:custGeom>
            <a:avLst/>
            <a:gdLst>
              <a:gd name="T0" fmla="*/ 1905000 w 6649"/>
              <a:gd name="T1" fmla="*/ 302090 h 3908"/>
              <a:gd name="T2" fmla="*/ 952357 w 6649"/>
              <a:gd name="T3" fmla="*/ 0 h 3908"/>
              <a:gd name="T4" fmla="*/ 0 w 6649"/>
              <a:gd name="T5" fmla="*/ 302090 h 3908"/>
              <a:gd name="T6" fmla="*/ 488785 w 6649"/>
              <a:gd name="T7" fmla="*/ 456861 h 3908"/>
              <a:gd name="T8" fmla="*/ 400540 w 6649"/>
              <a:gd name="T9" fmla="*/ 923753 h 3908"/>
              <a:gd name="T10" fmla="*/ 952357 w 6649"/>
              <a:gd name="T11" fmla="*/ 1120083 h 3908"/>
              <a:gd name="T12" fmla="*/ 1504460 w 6649"/>
              <a:gd name="T13" fmla="*/ 923753 h 3908"/>
              <a:gd name="T14" fmla="*/ 1416215 w 6649"/>
              <a:gd name="T15" fmla="*/ 456861 h 3908"/>
              <a:gd name="T16" fmla="*/ 1905000 w 6649"/>
              <a:gd name="T17" fmla="*/ 302090 h 39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49" h="3908">
                <a:moveTo>
                  <a:pt x="6649" y="1054"/>
                </a:moveTo>
                <a:lnTo>
                  <a:pt x="3324" y="0"/>
                </a:lnTo>
                <a:lnTo>
                  <a:pt x="0" y="1054"/>
                </a:lnTo>
                <a:lnTo>
                  <a:pt x="1706" y="1594"/>
                </a:lnTo>
                <a:lnTo>
                  <a:pt x="1398" y="3223"/>
                </a:lnTo>
                <a:lnTo>
                  <a:pt x="3324" y="3908"/>
                </a:lnTo>
                <a:lnTo>
                  <a:pt x="5251" y="3223"/>
                </a:lnTo>
                <a:lnTo>
                  <a:pt x="4943" y="1594"/>
                </a:lnTo>
                <a:lnTo>
                  <a:pt x="6649" y="1054"/>
                </a:lnTo>
                <a:close/>
              </a:path>
            </a:pathLst>
          </a:custGeom>
          <a:solidFill>
            <a:srgbClr val="BBC7C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46" name="曲线连接符 45"/>
          <p:cNvCxnSpPr>
            <a:stCxn id="4" idx="0"/>
          </p:cNvCxnSpPr>
          <p:nvPr/>
        </p:nvCxnSpPr>
        <p:spPr>
          <a:xfrm rot="16200000">
            <a:off x="2141220" y="2720340"/>
            <a:ext cx="198120" cy="1188720"/>
          </a:xfrm>
          <a:prstGeom prst="curvedConnector2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曲线连接符 46"/>
          <p:cNvCxnSpPr/>
          <p:nvPr/>
        </p:nvCxnSpPr>
        <p:spPr>
          <a:xfrm rot="16200000">
            <a:off x="5130800" y="2687955"/>
            <a:ext cx="198120" cy="1188720"/>
          </a:xfrm>
          <a:prstGeom prst="curvedConnector2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曲线连接符 47"/>
          <p:cNvCxnSpPr/>
          <p:nvPr/>
        </p:nvCxnSpPr>
        <p:spPr>
          <a:xfrm rot="16200000">
            <a:off x="8079105" y="2687955"/>
            <a:ext cx="198120" cy="1188720"/>
          </a:xfrm>
          <a:prstGeom prst="curvedConnector2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曲线连接符 48"/>
          <p:cNvCxnSpPr/>
          <p:nvPr/>
        </p:nvCxnSpPr>
        <p:spPr>
          <a:xfrm rot="5400000" flipV="1">
            <a:off x="3637280" y="2872740"/>
            <a:ext cx="198120" cy="1188720"/>
          </a:xfrm>
          <a:prstGeom prst="curvedConnector2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曲线连接符 50"/>
          <p:cNvCxnSpPr/>
          <p:nvPr/>
        </p:nvCxnSpPr>
        <p:spPr>
          <a:xfrm rot="5400000" flipV="1">
            <a:off x="6612890" y="2872740"/>
            <a:ext cx="198120" cy="1188720"/>
          </a:xfrm>
          <a:prstGeom prst="curvedConnector2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曲线连接符 51"/>
          <p:cNvCxnSpPr/>
          <p:nvPr/>
        </p:nvCxnSpPr>
        <p:spPr>
          <a:xfrm rot="5400000" flipV="1">
            <a:off x="9573260" y="2842260"/>
            <a:ext cx="198120" cy="1188720"/>
          </a:xfrm>
          <a:prstGeom prst="curvedConnector2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2268855" y="1393190"/>
            <a:ext cx="1720850" cy="1310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428240" y="997585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5253990" y="1393190"/>
            <a:ext cx="1720850" cy="1310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413375" y="997585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224520" y="1393190"/>
            <a:ext cx="1720850" cy="1310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383905" y="997585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85495" y="4385310"/>
            <a:ext cx="1720850" cy="1310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944880" y="3989705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3759835" y="4385310"/>
            <a:ext cx="1720850" cy="1310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919220" y="3989705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6735445" y="4385310"/>
            <a:ext cx="1720850" cy="1310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6894830" y="3989705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9711690" y="4385310"/>
            <a:ext cx="1720850" cy="1310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9871075" y="3989705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  <p:bldP spid="8" grpId="0" animBg="1"/>
      <p:bldP spid="13" grpId="0" animBg="1"/>
      <p:bldP spid="16" grpId="0" animBg="1"/>
      <p:bldP spid="20" grpId="0" animBg="1"/>
      <p:bldP spid="17" grpId="0" animBg="1"/>
      <p:bldP spid="26" grpId="0" animBg="1"/>
      <p:bldP spid="21" grpId="0" animBg="1"/>
      <p:bldP spid="23" grpId="0" animBg="1"/>
      <p:bldP spid="24" grpId="0" animBg="1"/>
      <p:bldP spid="25" grpId="0" animBg="1"/>
      <p:bldP spid="29" grpId="0" animBg="1"/>
      <p:bldP spid="31" grpId="0" animBg="1"/>
      <p:bldP spid="34" grpId="0" animBg="1"/>
      <p:bldP spid="39" grpId="0" animBg="1"/>
      <p:bldP spid="40" grpId="0" animBg="1"/>
      <p:bldP spid="2050" grpId="0" animBg="1"/>
      <p:bldP spid="43" grpId="0" animBg="1"/>
      <p:bldP spid="44" grpId="0" animBg="1"/>
      <p:bldP spid="22" grpId="0"/>
      <p:bldP spid="30" grpId="0"/>
      <p:bldP spid="35" grpId="0"/>
      <p:bldP spid="36" grpId="0"/>
      <p:bldP spid="41" grpId="0"/>
      <p:bldP spid="42" grpId="0"/>
      <p:bldP spid="45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燕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-19050"/>
            <a:ext cx="1332230" cy="831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732155" y="92710"/>
            <a:ext cx="327279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仿宋" panose="02010600040101010101" charset="-122"/>
                <a:ea typeface="华文仿宋" panose="02010600040101010101" charset="-122"/>
              </a:rPr>
              <a:t>教学分析</a:t>
            </a:r>
            <a:endParaRPr lang="zh-CN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80160" y="447040"/>
            <a:ext cx="2235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>
                <a:solidFill>
                  <a:srgbClr val="A18A79"/>
                </a:solidFill>
                <a:latin typeface="+mj-lt"/>
                <a:ea typeface="微软雅黑" panose="020B0503020204020204" charset="-122"/>
                <a:sym typeface="+mn-ea"/>
              </a:rPr>
              <a:t>enter the relevant text</a:t>
            </a:r>
          </a:p>
        </p:txBody>
      </p:sp>
      <p:pic>
        <p:nvPicPr>
          <p:cNvPr id="2" name="图片 1" descr="img-03dc1dcf9fc3a2f03b32852ffe046fa9"/>
          <p:cNvPicPr>
            <a:picLocks noChangeAspect="1"/>
          </p:cNvPicPr>
          <p:nvPr/>
        </p:nvPicPr>
        <p:blipFill>
          <a:blip r:embed="rId4"/>
          <a:srcRect b="17559"/>
          <a:stretch>
            <a:fillRect/>
          </a:stretch>
        </p:blipFill>
        <p:spPr>
          <a:xfrm>
            <a:off x="4677410" y="4098290"/>
            <a:ext cx="3415665" cy="20091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img-4dc24009495bf8daf512fa07bc43b059"/>
          <p:cNvPicPr>
            <a:picLocks noChangeAspect="1"/>
          </p:cNvPicPr>
          <p:nvPr/>
        </p:nvPicPr>
        <p:blipFill>
          <a:blip r:embed="rId5"/>
          <a:srcRect l="7317" r="5366"/>
          <a:stretch>
            <a:fillRect/>
          </a:stretch>
        </p:blipFill>
        <p:spPr>
          <a:xfrm>
            <a:off x="8194040" y="2903855"/>
            <a:ext cx="2748915" cy="3203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 descr="img-8d8ee16b7911dc575aefd180d196d3b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040" y="833120"/>
            <a:ext cx="2748280" cy="1956435"/>
          </a:xfrm>
          <a:prstGeom prst="rect">
            <a:avLst/>
          </a:prstGeom>
        </p:spPr>
      </p:pic>
      <p:pic>
        <p:nvPicPr>
          <p:cNvPr id="10" name="图片 9" descr="img-a9cdf6c4b4fee8084012a2b6e83bdaf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2355" y="833120"/>
            <a:ext cx="4490720" cy="3144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img-a88c7d8ef1c3bbc5aebc7881e568f74c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5395" y="4100195"/>
            <a:ext cx="3317240" cy="2007235"/>
          </a:xfrm>
          <a:prstGeom prst="rect">
            <a:avLst/>
          </a:prstGeom>
        </p:spPr>
      </p:pic>
      <p:pic>
        <p:nvPicPr>
          <p:cNvPr id="12" name="图片 11" descr="img-bf9b5fdc1b9cc484d17d2fbdb393076c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5395" y="833120"/>
            <a:ext cx="2256155" cy="3144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花花燕子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590530" y="4551680"/>
            <a:ext cx="1617980" cy="2303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矩形 14"/>
          <p:cNvSpPr/>
          <p:nvPr/>
        </p:nvSpPr>
        <p:spPr>
          <a:xfrm>
            <a:off x="1233805" y="4100195"/>
            <a:ext cx="3337560" cy="2007235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194040" y="833120"/>
            <a:ext cx="2748280" cy="19558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225155" y="1212215"/>
            <a:ext cx="274764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555750" y="4505960"/>
            <a:ext cx="274764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请单击这里添加关于这部分的结论、介绍、分析等信息。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16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503170" y="2487295"/>
            <a:ext cx="4096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</a:rPr>
              <a:t>教学设计</a:t>
            </a:r>
          </a:p>
        </p:txBody>
      </p:sp>
      <p:sp>
        <p:nvSpPr>
          <p:cNvPr id="6" name="椭圆 5"/>
          <p:cNvSpPr/>
          <p:nvPr/>
        </p:nvSpPr>
        <p:spPr>
          <a:xfrm>
            <a:off x="654050" y="2225040"/>
            <a:ext cx="1894840" cy="1878330"/>
          </a:xfrm>
          <a:prstGeom prst="ellipse">
            <a:avLst/>
          </a:prstGeom>
          <a:blipFill rotWithShape="1">
            <a:blip r:embed="rId3"/>
            <a:tile tx="0" ty="0" sx="30000" sy="30000" flip="none" algn="r"/>
          </a:blipFill>
          <a:ln>
            <a:solidFill>
              <a:srgbClr val="9079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564130" y="3188335"/>
            <a:ext cx="6092825" cy="725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请单击这里添加关于这部分的结论、介绍、分析等信息。请单击这里添加关于这部分的结论、介绍、分析等信息。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2655570" y="3139440"/>
            <a:ext cx="3166110" cy="3175"/>
          </a:xfrm>
          <a:prstGeom prst="line">
            <a:avLst/>
          </a:prstGeom>
          <a:ln>
            <a:solidFill>
              <a:srgbClr val="90796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1851</Words>
  <Application>Microsoft Office PowerPoint</Application>
  <PresentationFormat>宽屏</PresentationFormat>
  <Paragraphs>204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华文仿宋</vt:lpstr>
      <vt:lpstr>华文楷体</vt:lpstr>
      <vt:lpstr>宋徽宗瘦金体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159</dc:title>
  <dc:creator/>
  <cp:lastModifiedBy>天 下</cp:lastModifiedBy>
  <cp:revision>34</cp:revision>
  <dcterms:created xsi:type="dcterms:W3CDTF">2017-04-12T04:59:00Z</dcterms:created>
  <dcterms:modified xsi:type="dcterms:W3CDTF">2021-01-05T11:25:01Z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