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9" r:id="rId2"/>
    <p:sldId id="286" r:id="rId3"/>
    <p:sldId id="287" r:id="rId4"/>
    <p:sldId id="288" r:id="rId5"/>
    <p:sldId id="262" r:id="rId6"/>
    <p:sldId id="289" r:id="rId7"/>
    <p:sldId id="260" r:id="rId8"/>
    <p:sldId id="272" r:id="rId9"/>
    <p:sldId id="290" r:id="rId10"/>
    <p:sldId id="263" r:id="rId11"/>
    <p:sldId id="275" r:id="rId12"/>
    <p:sldId id="291" r:id="rId13"/>
    <p:sldId id="261" r:id="rId14"/>
    <p:sldId id="292" r:id="rId15"/>
    <p:sldId id="281" r:id="rId16"/>
    <p:sldId id="277" r:id="rId17"/>
    <p:sldId id="282" r:id="rId18"/>
    <p:sldId id="276" r:id="rId19"/>
    <p:sldId id="285" r:id="rId20"/>
    <p:sldId id="283" r:id="rId21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4565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565" algn="l" defTabSz="4565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65" algn="l" defTabSz="4565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330" algn="l" defTabSz="4565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6895" algn="l" defTabSz="4565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095" algn="l" defTabSz="4565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660" algn="l" defTabSz="4565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225" algn="l" defTabSz="4565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425" algn="l" defTabSz="4565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1" autoAdjust="0"/>
    <p:restoredTop sz="94660"/>
  </p:normalViewPr>
  <p:slideViewPr>
    <p:cSldViewPr snapToGrid="0">
      <p:cViewPr varScale="1">
        <p:scale>
          <a:sx n="76" d="100"/>
          <a:sy n="76" d="100"/>
        </p:scale>
        <p:origin x="690" y="96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56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76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33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89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09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66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22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42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05C95-64BC-4878-9AEE-F508225DA3F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://ibaotu.com/ppt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D95434A-1094-4C26-ADA4-1AB6210859AE}" type="slidenum">
              <a:rPr kumimoji="0" lang="en-US" smtClean="0"/>
              <a:t>‹#›</a:t>
            </a:fld>
            <a:endParaRPr kumimoji="0"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3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D95434A-1094-4C26-ADA4-1AB6210859AE}" type="slidenum">
              <a:rPr kumimoji="0" lang="en-US" smtClean="0"/>
              <a:t>‹#›</a:t>
            </a:fld>
            <a:endParaRPr kumimoji="0"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D95434A-1094-4C26-ADA4-1AB6210859AE}" type="slidenum">
              <a:rPr kumimoji="0" lang="en-US" smtClean="0"/>
              <a:t>‹#›</a:t>
            </a:fld>
            <a:endParaRPr kumimoji="0"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D95434A-1094-4C26-ADA4-1AB6210859AE}" type="slidenum">
              <a:rPr kumimoji="0" lang="en-US" smtClean="0"/>
              <a:t>‹#›</a:t>
            </a:fld>
            <a:endParaRPr kumimoji="0"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D95434A-1094-4C26-ADA4-1AB6210859AE}" type="slidenum">
              <a:rPr kumimoji="0" lang="en-US" smtClean="0"/>
              <a:t>‹#›</a:t>
            </a:fld>
            <a:endParaRPr kumimoji="0"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D95434A-1094-4C26-ADA4-1AB6210859AE}" type="slidenum">
              <a:rPr kumimoji="0" lang="en-US" smtClean="0"/>
              <a:t>‹#›</a:t>
            </a:fld>
            <a:endParaRPr kumimoji="0"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1DF6C85-580E-49AA-8C0F-7282E851D184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D95434A-1094-4C26-ADA4-1AB6210859AE}" type="slidenum">
              <a:rPr kumimoji="0" lang="en-US" smtClean="0"/>
              <a:t>‹#›</a:t>
            </a:fld>
            <a:endParaRPr kumimoji="0"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3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"/>
          <p:cNvSpPr txBox="1"/>
          <p:nvPr userDrawn="1"/>
        </p:nvSpPr>
        <p:spPr>
          <a:xfrm>
            <a:off x="1652962" y="1169378"/>
            <a:ext cx="9024281" cy="3970233"/>
          </a:xfrm>
          <a:prstGeom prst="rect">
            <a:avLst/>
          </a:prstGeom>
          <a:noFill/>
        </p:spPr>
        <p:txBody>
          <a:bodyPr wrap="square" lIns="91355" tIns="45678" rIns="91355" bIns="45678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版权声明</a:t>
            </a:r>
          </a:p>
          <a:p>
            <a:pPr algn="just">
              <a:lnSpc>
                <a:spcPct val="150000"/>
              </a:lnSpc>
            </a:pP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感谢您下载觅知网平台上提供的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作品，为了您和觅知网以及原创作者的利益，请勿复制、传播、销售，否则将承担法律责任！觅知网将对作品进行维权，按照传播下载次数进行十倍的索取赔偿！</a:t>
            </a:r>
            <a:endParaRPr lang="en-US" altLang="zh-CN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在觅知网出售的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模板是免版税类（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RF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Royalty-Free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）正版受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中国人民共和国著作法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世界版权公约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的保护，作品的所有权、版权和著作权归觅知网所有，您下载的是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模板素材的使用权。</a:t>
            </a:r>
          </a:p>
          <a:p>
            <a:pPr algn="just">
              <a:lnSpc>
                <a:spcPct val="150000"/>
              </a:lnSpc>
            </a:pP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不得将觅知网的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模板、</a:t>
            </a:r>
            <a:r>
              <a:rPr lang="en-US" altLang="zh-CN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素材，本身用于再出售，或者出租、出借、转让、分销、发布或者作为礼物供他人使用，不得转授权、出卖、转让本协议或者本协议中的权利。</a:t>
            </a:r>
          </a:p>
        </p:txBody>
      </p:sp>
      <p:sp>
        <p:nvSpPr>
          <p:cNvPr id="5" name="文本框 8"/>
          <p:cNvSpPr txBox="1"/>
          <p:nvPr userDrawn="1"/>
        </p:nvSpPr>
        <p:spPr>
          <a:xfrm>
            <a:off x="1652963" y="5139611"/>
            <a:ext cx="7297081" cy="3683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355" tIns="45678" rIns="91355" bIns="45678" rtlCol="0">
            <a:spAutoFit/>
          </a:bodyPr>
          <a:lstStyle/>
          <a:p>
            <a:pPr algn="just"/>
            <a:r>
              <a:rPr lang="zh-CN" altLang="en-US" b="1" dirty="0">
                <a:solidFill>
                  <a:schemeClr val="tx1"/>
                </a:solidFill>
              </a:rPr>
              <a:t>更多精品</a:t>
            </a:r>
            <a:r>
              <a:rPr lang="en-US" altLang="zh-CN" b="1" dirty="0">
                <a:solidFill>
                  <a:schemeClr val="tx1"/>
                </a:solidFill>
              </a:rPr>
              <a:t>PPT</a:t>
            </a:r>
            <a:r>
              <a:rPr lang="zh-CN" altLang="en-US" b="1" dirty="0">
                <a:solidFill>
                  <a:schemeClr val="tx1"/>
                </a:solidFill>
              </a:rPr>
              <a:t>模板：</a:t>
            </a:r>
            <a:r>
              <a:rPr lang="en-US" altLang="zh-CN" b="1" dirty="0">
                <a:solidFill>
                  <a:schemeClr val="tx1"/>
                </a:solidFill>
                <a:hlinkClick r:id="rId2"/>
              </a:rPr>
              <a:t>http://www.51miz.com/ppt/</a:t>
            </a:r>
            <a:endParaRPr lang="en-US" altLang="zh-CN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3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11DF6C85-580E-49AA-8C0F-7282E851D184}" type="datetimeFigureOut">
              <a:rPr lang="en-US" smtClean="0"/>
              <a:t>1/5/2021</a:t>
            </a:fld>
            <a:endParaRPr lang="en-US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zh-CN" altLang="en-US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D95434A-1094-4C26-ADA4-1AB6210859AE}" type="slidenum">
              <a:rPr kumimoji="0" lang="en-US" smtClean="0"/>
              <a:t>‹#›</a:t>
            </a:fld>
            <a:endParaRPr kumimoji="0" lang="zh-CN" altLang="en-US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slow" advClick="0" advTm="3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9" r="11509"/>
          <a:stretch>
            <a:fillRect/>
          </a:stretch>
        </p:blipFill>
        <p:spPr>
          <a:xfrm>
            <a:off x="1" y="-28196"/>
            <a:ext cx="12192000" cy="509270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05099" y="1371979"/>
            <a:ext cx="6553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幼儿园教师述职报告</a:t>
            </a:r>
            <a:endParaRPr lang="zh-CN" altLang="zh-CN" sz="5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26"/>
          <p:cNvSpPr txBox="1"/>
          <p:nvPr/>
        </p:nvSpPr>
        <p:spPr>
          <a:xfrm>
            <a:off x="2806698" y="2626560"/>
            <a:ext cx="6187441" cy="43088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CN" sz="1400" dirty="0"/>
              <a:t>Please replace the text, modify the text, you can also copy your content directly to </a:t>
            </a:r>
            <a:r>
              <a:rPr lang="en-US" altLang="zh-CN" sz="1400" dirty="0" err="1"/>
              <a:t>thisdirectly</a:t>
            </a:r>
            <a:r>
              <a:rPr lang="en-US" altLang="zh-CN" sz="1400" dirty="0"/>
              <a:t> to this. 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8"/>
          <a:stretch>
            <a:fillRect/>
          </a:stretch>
        </p:blipFill>
        <p:spPr>
          <a:xfrm>
            <a:off x="4610099" y="5064504"/>
            <a:ext cx="3378625" cy="1793496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84"/>
          <p:cNvSpPr/>
          <p:nvPr/>
        </p:nvSpPr>
        <p:spPr bwMode="auto">
          <a:xfrm>
            <a:off x="1021635" y="2205101"/>
            <a:ext cx="764860" cy="7650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5" tIns="45678" rIns="91355" bIns="45678" anchor="ctr"/>
          <a:lstStyle/>
          <a:p>
            <a:pPr algn="ctr" defTabSz="608965">
              <a:lnSpc>
                <a:spcPts val="1500"/>
              </a:lnSpc>
              <a:defRPr/>
            </a:pPr>
            <a:endParaRPr lang="en-US" sz="1200" dirty="0">
              <a:solidFill>
                <a:prstClr val="white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5" name="Oval 87"/>
          <p:cNvSpPr/>
          <p:nvPr/>
        </p:nvSpPr>
        <p:spPr bwMode="auto">
          <a:xfrm>
            <a:off x="1019634" y="3728568"/>
            <a:ext cx="764860" cy="7650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5" tIns="45678" rIns="91355" bIns="45678" anchor="ctr"/>
          <a:lstStyle/>
          <a:p>
            <a:pPr algn="ctr" defTabSz="608965">
              <a:lnSpc>
                <a:spcPts val="1500"/>
              </a:lnSpc>
              <a:defRPr/>
            </a:pPr>
            <a:endParaRPr lang="en-US" sz="1200" dirty="0">
              <a:solidFill>
                <a:prstClr val="white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7" name="Freeform 36"/>
          <p:cNvSpPr>
            <a:spLocks noChangeArrowheads="1"/>
          </p:cNvSpPr>
          <p:nvPr/>
        </p:nvSpPr>
        <p:spPr bwMode="auto">
          <a:xfrm>
            <a:off x="1270062" y="2410553"/>
            <a:ext cx="272695" cy="354873"/>
          </a:xfrm>
          <a:custGeom>
            <a:avLst/>
            <a:gdLst>
              <a:gd name="T0" fmla="*/ 115 w 320"/>
              <a:gd name="T1" fmla="*/ 62 h 417"/>
              <a:gd name="T2" fmla="*/ 115 w 320"/>
              <a:gd name="T3" fmla="*/ 62 h 417"/>
              <a:gd name="T4" fmla="*/ 62 w 320"/>
              <a:gd name="T5" fmla="*/ 0 h 417"/>
              <a:gd name="T6" fmla="*/ 0 w 320"/>
              <a:gd name="T7" fmla="*/ 62 h 417"/>
              <a:gd name="T8" fmla="*/ 36 w 320"/>
              <a:gd name="T9" fmla="*/ 115 h 417"/>
              <a:gd name="T10" fmla="*/ 36 w 320"/>
              <a:gd name="T11" fmla="*/ 301 h 417"/>
              <a:gd name="T12" fmla="*/ 0 w 320"/>
              <a:gd name="T13" fmla="*/ 354 h 417"/>
              <a:gd name="T14" fmla="*/ 62 w 320"/>
              <a:gd name="T15" fmla="*/ 416 h 417"/>
              <a:gd name="T16" fmla="*/ 115 w 320"/>
              <a:gd name="T17" fmla="*/ 354 h 417"/>
              <a:gd name="T18" fmla="*/ 80 w 320"/>
              <a:gd name="T19" fmla="*/ 301 h 417"/>
              <a:gd name="T20" fmla="*/ 80 w 320"/>
              <a:gd name="T21" fmla="*/ 115 h 417"/>
              <a:gd name="T22" fmla="*/ 115 w 320"/>
              <a:gd name="T23" fmla="*/ 62 h 417"/>
              <a:gd name="T24" fmla="*/ 98 w 320"/>
              <a:gd name="T25" fmla="*/ 354 h 417"/>
              <a:gd name="T26" fmla="*/ 98 w 320"/>
              <a:gd name="T27" fmla="*/ 354 h 417"/>
              <a:gd name="T28" fmla="*/ 62 w 320"/>
              <a:gd name="T29" fmla="*/ 390 h 417"/>
              <a:gd name="T30" fmla="*/ 27 w 320"/>
              <a:gd name="T31" fmla="*/ 354 h 417"/>
              <a:gd name="T32" fmla="*/ 62 w 320"/>
              <a:gd name="T33" fmla="*/ 319 h 417"/>
              <a:gd name="T34" fmla="*/ 98 w 320"/>
              <a:gd name="T35" fmla="*/ 354 h 417"/>
              <a:gd name="T36" fmla="*/ 62 w 320"/>
              <a:gd name="T37" fmla="*/ 88 h 417"/>
              <a:gd name="T38" fmla="*/ 62 w 320"/>
              <a:gd name="T39" fmla="*/ 88 h 417"/>
              <a:gd name="T40" fmla="*/ 27 w 320"/>
              <a:gd name="T41" fmla="*/ 62 h 417"/>
              <a:gd name="T42" fmla="*/ 62 w 320"/>
              <a:gd name="T43" fmla="*/ 27 h 417"/>
              <a:gd name="T44" fmla="*/ 98 w 320"/>
              <a:gd name="T45" fmla="*/ 62 h 417"/>
              <a:gd name="T46" fmla="*/ 62 w 320"/>
              <a:gd name="T47" fmla="*/ 88 h 417"/>
              <a:gd name="T48" fmla="*/ 284 w 320"/>
              <a:gd name="T49" fmla="*/ 301 h 417"/>
              <a:gd name="T50" fmla="*/ 284 w 320"/>
              <a:gd name="T51" fmla="*/ 301 h 417"/>
              <a:gd name="T52" fmla="*/ 284 w 320"/>
              <a:gd name="T53" fmla="*/ 115 h 417"/>
              <a:gd name="T54" fmla="*/ 319 w 320"/>
              <a:gd name="T55" fmla="*/ 62 h 417"/>
              <a:gd name="T56" fmla="*/ 257 w 320"/>
              <a:gd name="T57" fmla="*/ 0 h 417"/>
              <a:gd name="T58" fmla="*/ 195 w 320"/>
              <a:gd name="T59" fmla="*/ 62 h 417"/>
              <a:gd name="T60" fmla="*/ 239 w 320"/>
              <a:gd name="T61" fmla="*/ 115 h 417"/>
              <a:gd name="T62" fmla="*/ 239 w 320"/>
              <a:gd name="T63" fmla="*/ 301 h 417"/>
              <a:gd name="T64" fmla="*/ 195 w 320"/>
              <a:gd name="T65" fmla="*/ 354 h 417"/>
              <a:gd name="T66" fmla="*/ 257 w 320"/>
              <a:gd name="T67" fmla="*/ 416 h 417"/>
              <a:gd name="T68" fmla="*/ 319 w 320"/>
              <a:gd name="T69" fmla="*/ 354 h 417"/>
              <a:gd name="T70" fmla="*/ 284 w 320"/>
              <a:gd name="T71" fmla="*/ 301 h 417"/>
              <a:gd name="T72" fmla="*/ 221 w 320"/>
              <a:gd name="T73" fmla="*/ 62 h 417"/>
              <a:gd name="T74" fmla="*/ 221 w 320"/>
              <a:gd name="T75" fmla="*/ 62 h 417"/>
              <a:gd name="T76" fmla="*/ 257 w 320"/>
              <a:gd name="T77" fmla="*/ 27 h 417"/>
              <a:gd name="T78" fmla="*/ 292 w 320"/>
              <a:gd name="T79" fmla="*/ 62 h 417"/>
              <a:gd name="T80" fmla="*/ 257 w 320"/>
              <a:gd name="T81" fmla="*/ 88 h 417"/>
              <a:gd name="T82" fmla="*/ 221 w 320"/>
              <a:gd name="T83" fmla="*/ 62 h 417"/>
              <a:gd name="T84" fmla="*/ 257 w 320"/>
              <a:gd name="T85" fmla="*/ 390 h 417"/>
              <a:gd name="T86" fmla="*/ 257 w 320"/>
              <a:gd name="T87" fmla="*/ 390 h 417"/>
              <a:gd name="T88" fmla="*/ 221 w 320"/>
              <a:gd name="T89" fmla="*/ 354 h 417"/>
              <a:gd name="T90" fmla="*/ 257 w 320"/>
              <a:gd name="T91" fmla="*/ 319 h 417"/>
              <a:gd name="T92" fmla="*/ 292 w 320"/>
              <a:gd name="T93" fmla="*/ 354 h 417"/>
              <a:gd name="T94" fmla="*/ 257 w 320"/>
              <a:gd name="T95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0" h="417">
                <a:moveTo>
                  <a:pt x="115" y="62"/>
                </a:moveTo>
                <a:lnTo>
                  <a:pt x="115" y="62"/>
                </a:lnTo>
                <a:cubicBezTo>
                  <a:pt x="115" y="27"/>
                  <a:pt x="89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89" y="416"/>
                  <a:pt x="115" y="390"/>
                  <a:pt x="115" y="354"/>
                </a:cubicBezTo>
                <a:cubicBezTo>
                  <a:pt x="115" y="328"/>
                  <a:pt x="106" y="310"/>
                  <a:pt x="80" y="301"/>
                </a:cubicBezTo>
                <a:cubicBezTo>
                  <a:pt x="80" y="115"/>
                  <a:pt x="80" y="115"/>
                  <a:pt x="80" y="115"/>
                </a:cubicBezTo>
                <a:cubicBezTo>
                  <a:pt x="106" y="106"/>
                  <a:pt x="115" y="80"/>
                  <a:pt x="115" y="62"/>
                </a:cubicBezTo>
                <a:close/>
                <a:moveTo>
                  <a:pt x="98" y="354"/>
                </a:moveTo>
                <a:lnTo>
                  <a:pt x="98" y="354"/>
                </a:lnTo>
                <a:cubicBezTo>
                  <a:pt x="98" y="372"/>
                  <a:pt x="80" y="390"/>
                  <a:pt x="62" y="390"/>
                </a:cubicBez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8" y="337"/>
                  <a:pt x="98" y="354"/>
                </a:cubicBezTo>
                <a:close/>
                <a:moveTo>
                  <a:pt x="62" y="88"/>
                </a:moveTo>
                <a:lnTo>
                  <a:pt x="62" y="88"/>
                </a:lnTo>
                <a:cubicBezTo>
                  <a:pt x="44" y="88"/>
                  <a:pt x="27" y="80"/>
                  <a:pt x="27" y="62"/>
                </a:cubicBez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8" y="35"/>
                  <a:pt x="98" y="62"/>
                </a:cubicBezTo>
                <a:cubicBezTo>
                  <a:pt x="98" y="80"/>
                  <a:pt x="80" y="88"/>
                  <a:pt x="62" y="88"/>
                </a:cubicBezTo>
                <a:close/>
                <a:moveTo>
                  <a:pt x="284" y="301"/>
                </a:moveTo>
                <a:lnTo>
                  <a:pt x="284" y="301"/>
                </a:lnTo>
                <a:cubicBezTo>
                  <a:pt x="284" y="115"/>
                  <a:pt x="284" y="115"/>
                  <a:pt x="284" y="115"/>
                </a:cubicBezTo>
                <a:cubicBezTo>
                  <a:pt x="302" y="106"/>
                  <a:pt x="319" y="80"/>
                  <a:pt x="319" y="62"/>
                </a:cubicBez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5" y="27"/>
                  <a:pt x="195" y="62"/>
                </a:cubicBezTo>
                <a:cubicBezTo>
                  <a:pt x="195" y="80"/>
                  <a:pt x="212" y="106"/>
                  <a:pt x="239" y="115"/>
                </a:cubicBezTo>
                <a:cubicBezTo>
                  <a:pt x="239" y="301"/>
                  <a:pt x="239" y="301"/>
                  <a:pt x="239" y="301"/>
                </a:cubicBezTo>
                <a:cubicBezTo>
                  <a:pt x="212" y="310"/>
                  <a:pt x="195" y="328"/>
                  <a:pt x="195" y="354"/>
                </a:cubicBezTo>
                <a:cubicBezTo>
                  <a:pt x="195" y="390"/>
                  <a:pt x="221" y="416"/>
                  <a:pt x="257" y="416"/>
                </a:cubicBezTo>
                <a:cubicBezTo>
                  <a:pt x="292" y="416"/>
                  <a:pt x="319" y="390"/>
                  <a:pt x="319" y="354"/>
                </a:cubicBezTo>
                <a:cubicBezTo>
                  <a:pt x="319" y="328"/>
                  <a:pt x="302" y="310"/>
                  <a:pt x="284" y="301"/>
                </a:cubicBezTo>
                <a:close/>
                <a:moveTo>
                  <a:pt x="221" y="62"/>
                </a:moveTo>
                <a:lnTo>
                  <a:pt x="221" y="62"/>
                </a:ln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ubicBezTo>
                  <a:pt x="239" y="88"/>
                  <a:pt x="221" y="80"/>
                  <a:pt x="221" y="62"/>
                </a:cubicBezTo>
                <a:close/>
                <a:moveTo>
                  <a:pt x="257" y="390"/>
                </a:moveTo>
                <a:lnTo>
                  <a:pt x="257" y="390"/>
                </a:lnTo>
                <a:cubicBezTo>
                  <a:pt x="239" y="390"/>
                  <a:pt x="221" y="372"/>
                  <a:pt x="221" y="354"/>
                </a:cubicBezTo>
                <a:cubicBezTo>
                  <a:pt x="221" y="337"/>
                  <a:pt x="239" y="319"/>
                  <a:pt x="257" y="319"/>
                </a:cubicBezTo>
                <a:cubicBezTo>
                  <a:pt x="275" y="319"/>
                  <a:pt x="292" y="337"/>
                  <a:pt x="292" y="354"/>
                </a:cubicBezTo>
                <a:cubicBezTo>
                  <a:pt x="292" y="372"/>
                  <a:pt x="275" y="390"/>
                  <a:pt x="257" y="3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355" tIns="45678" rIns="91355" bIns="45678" anchor="ctr"/>
          <a:lstStyle/>
          <a:p>
            <a:pPr>
              <a:lnSpc>
                <a:spcPts val="1500"/>
              </a:lnSpc>
            </a:pPr>
            <a:endParaRPr lang="en-US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8" name="Freeform 39"/>
          <p:cNvSpPr>
            <a:spLocks noChangeArrowheads="1"/>
          </p:cNvSpPr>
          <p:nvPr/>
        </p:nvSpPr>
        <p:spPr bwMode="auto">
          <a:xfrm>
            <a:off x="1239796" y="3936474"/>
            <a:ext cx="316312" cy="316315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355" tIns="45678" rIns="91355" bIns="45678" anchor="ctr"/>
          <a:lstStyle/>
          <a:p>
            <a:pPr>
              <a:lnSpc>
                <a:spcPts val="1500"/>
              </a:lnSpc>
            </a:pPr>
            <a:endParaRPr lang="en-US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0" name="Freeform 22"/>
          <p:cNvSpPr/>
          <p:nvPr/>
        </p:nvSpPr>
        <p:spPr bwMode="auto">
          <a:xfrm>
            <a:off x="9590545" y="2526510"/>
            <a:ext cx="925643" cy="724835"/>
          </a:xfrm>
          <a:custGeom>
            <a:avLst/>
            <a:gdLst>
              <a:gd name="T0" fmla="*/ 61 w 518"/>
              <a:gd name="T1" fmla="*/ 371 h 406"/>
              <a:gd name="T2" fmla="*/ 344 w 518"/>
              <a:gd name="T3" fmla="*/ 262 h 406"/>
              <a:gd name="T4" fmla="*/ 518 w 518"/>
              <a:gd name="T5" fmla="*/ 7 h 406"/>
              <a:gd name="T6" fmla="*/ 52 w 518"/>
              <a:gd name="T7" fmla="*/ 170 h 406"/>
              <a:gd name="T8" fmla="*/ 40 w 518"/>
              <a:gd name="T9" fmla="*/ 354 h 406"/>
              <a:gd name="T10" fmla="*/ 410 w 518"/>
              <a:gd name="T11" fmla="*/ 52 h 406"/>
              <a:gd name="T12" fmla="*/ 61 w 518"/>
              <a:gd name="T13" fmla="*/ 37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406">
                <a:moveTo>
                  <a:pt x="61" y="371"/>
                </a:moveTo>
                <a:cubicBezTo>
                  <a:pt x="183" y="406"/>
                  <a:pt x="299" y="379"/>
                  <a:pt x="344" y="262"/>
                </a:cubicBezTo>
                <a:cubicBezTo>
                  <a:pt x="392" y="143"/>
                  <a:pt x="434" y="58"/>
                  <a:pt x="518" y="7"/>
                </a:cubicBezTo>
                <a:cubicBezTo>
                  <a:pt x="331" y="0"/>
                  <a:pt x="159" y="28"/>
                  <a:pt x="52" y="170"/>
                </a:cubicBezTo>
                <a:cubicBezTo>
                  <a:pt x="0" y="241"/>
                  <a:pt x="6" y="303"/>
                  <a:pt x="40" y="354"/>
                </a:cubicBezTo>
                <a:cubicBezTo>
                  <a:pt x="128" y="217"/>
                  <a:pt x="262" y="119"/>
                  <a:pt x="410" y="52"/>
                </a:cubicBezTo>
                <a:cubicBezTo>
                  <a:pt x="240" y="142"/>
                  <a:pt x="138" y="244"/>
                  <a:pt x="61" y="37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1" name="Freeform 23"/>
          <p:cNvSpPr/>
          <p:nvPr/>
        </p:nvSpPr>
        <p:spPr bwMode="auto">
          <a:xfrm>
            <a:off x="8483311" y="2722272"/>
            <a:ext cx="786355" cy="580220"/>
          </a:xfrm>
          <a:custGeom>
            <a:avLst/>
            <a:gdLst>
              <a:gd name="T0" fmla="*/ 404 w 441"/>
              <a:gd name="T1" fmla="*/ 263 h 325"/>
              <a:gd name="T2" fmla="*/ 164 w 441"/>
              <a:gd name="T3" fmla="*/ 220 h 325"/>
              <a:gd name="T4" fmla="*/ 0 w 441"/>
              <a:gd name="T5" fmla="*/ 29 h 325"/>
              <a:gd name="T6" fmla="*/ 338 w 441"/>
              <a:gd name="T7" fmla="*/ 79 h 325"/>
              <a:gd name="T8" fmla="*/ 415 w 441"/>
              <a:gd name="T9" fmla="*/ 244 h 325"/>
              <a:gd name="T10" fmla="*/ 109 w 441"/>
              <a:gd name="T11" fmla="*/ 53 h 325"/>
              <a:gd name="T12" fmla="*/ 404 w 441"/>
              <a:gd name="T13" fmla="*/ 263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1" h="325">
                <a:moveTo>
                  <a:pt x="404" y="263"/>
                </a:moveTo>
                <a:cubicBezTo>
                  <a:pt x="322" y="325"/>
                  <a:pt x="221" y="320"/>
                  <a:pt x="164" y="220"/>
                </a:cubicBezTo>
                <a:cubicBezTo>
                  <a:pt x="123" y="144"/>
                  <a:pt x="82" y="76"/>
                  <a:pt x="0" y="29"/>
                </a:cubicBezTo>
                <a:cubicBezTo>
                  <a:pt x="126" y="0"/>
                  <a:pt x="241" y="8"/>
                  <a:pt x="338" y="79"/>
                </a:cubicBezTo>
                <a:cubicBezTo>
                  <a:pt x="338" y="79"/>
                  <a:pt x="441" y="140"/>
                  <a:pt x="415" y="244"/>
                </a:cubicBezTo>
                <a:cubicBezTo>
                  <a:pt x="334" y="154"/>
                  <a:pt x="226" y="93"/>
                  <a:pt x="109" y="53"/>
                </a:cubicBezTo>
                <a:cubicBezTo>
                  <a:pt x="244" y="109"/>
                  <a:pt x="334" y="176"/>
                  <a:pt x="404" y="26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2" name="Freeform 24"/>
          <p:cNvSpPr/>
          <p:nvPr/>
        </p:nvSpPr>
        <p:spPr bwMode="auto">
          <a:xfrm>
            <a:off x="8206501" y="3060877"/>
            <a:ext cx="2796319" cy="3775837"/>
          </a:xfrm>
          <a:custGeom>
            <a:avLst/>
            <a:gdLst>
              <a:gd name="T0" fmla="*/ 1317 w 1567"/>
              <a:gd name="T1" fmla="*/ 1087 h 2116"/>
              <a:gd name="T2" fmla="*/ 1512 w 1567"/>
              <a:gd name="T3" fmla="*/ 862 h 2116"/>
              <a:gd name="T4" fmla="*/ 1211 w 1567"/>
              <a:gd name="T5" fmla="*/ 1050 h 2116"/>
              <a:gd name="T6" fmla="*/ 1029 w 1567"/>
              <a:gd name="T7" fmla="*/ 1123 h 2116"/>
              <a:gd name="T8" fmla="*/ 1064 w 1567"/>
              <a:gd name="T9" fmla="*/ 1044 h 2116"/>
              <a:gd name="T10" fmla="*/ 1111 w 1567"/>
              <a:gd name="T11" fmla="*/ 909 h 2116"/>
              <a:gd name="T12" fmla="*/ 1567 w 1567"/>
              <a:gd name="T13" fmla="*/ 524 h 2116"/>
              <a:gd name="T14" fmla="*/ 1131 w 1567"/>
              <a:gd name="T15" fmla="*/ 761 h 2116"/>
              <a:gd name="T16" fmla="*/ 1114 w 1567"/>
              <a:gd name="T17" fmla="*/ 579 h 2116"/>
              <a:gd name="T18" fmla="*/ 1284 w 1567"/>
              <a:gd name="T19" fmla="*/ 266 h 2116"/>
              <a:gd name="T20" fmla="*/ 1087 w 1567"/>
              <a:gd name="T21" fmla="*/ 490 h 2116"/>
              <a:gd name="T22" fmla="*/ 987 w 1567"/>
              <a:gd name="T23" fmla="*/ 310 h 2116"/>
              <a:gd name="T24" fmla="*/ 1017 w 1567"/>
              <a:gd name="T25" fmla="*/ 937 h 2116"/>
              <a:gd name="T26" fmla="*/ 795 w 1567"/>
              <a:gd name="T27" fmla="*/ 509 h 2116"/>
              <a:gd name="T28" fmla="*/ 899 w 1567"/>
              <a:gd name="T29" fmla="*/ 1168 h 2116"/>
              <a:gd name="T30" fmla="*/ 820 w 1567"/>
              <a:gd name="T31" fmla="*/ 1358 h 2116"/>
              <a:gd name="T32" fmla="*/ 644 w 1567"/>
              <a:gd name="T33" fmla="*/ 942 h 2116"/>
              <a:gd name="T34" fmla="*/ 873 w 1567"/>
              <a:gd name="T35" fmla="*/ 0 h 2116"/>
              <a:gd name="T36" fmla="*/ 680 w 1567"/>
              <a:gd name="T37" fmla="*/ 282 h 2116"/>
              <a:gd name="T38" fmla="*/ 520 w 1567"/>
              <a:gd name="T39" fmla="*/ 22 h 2116"/>
              <a:gd name="T40" fmla="*/ 629 w 1567"/>
              <a:gd name="T41" fmla="*/ 396 h 2116"/>
              <a:gd name="T42" fmla="*/ 549 w 1567"/>
              <a:gd name="T43" fmla="*/ 886 h 2116"/>
              <a:gd name="T44" fmla="*/ 589 w 1567"/>
              <a:gd name="T45" fmla="*/ 1130 h 2116"/>
              <a:gd name="T46" fmla="*/ 407 w 1567"/>
              <a:gd name="T47" fmla="*/ 295 h 2116"/>
              <a:gd name="T48" fmla="*/ 382 w 1567"/>
              <a:gd name="T49" fmla="*/ 671 h 2116"/>
              <a:gd name="T50" fmla="*/ 0 w 1567"/>
              <a:gd name="T51" fmla="*/ 548 h 2116"/>
              <a:gd name="T52" fmla="*/ 389 w 1567"/>
              <a:gd name="T53" fmla="*/ 754 h 2116"/>
              <a:gd name="T54" fmla="*/ 479 w 1567"/>
              <a:gd name="T55" fmla="*/ 1122 h 2116"/>
              <a:gd name="T56" fmla="*/ 290 w 1567"/>
              <a:gd name="T57" fmla="*/ 1097 h 2116"/>
              <a:gd name="T58" fmla="*/ 72 w 1567"/>
              <a:gd name="T59" fmla="*/ 825 h 2116"/>
              <a:gd name="T60" fmla="*/ 226 w 1567"/>
              <a:gd name="T61" fmla="*/ 1109 h 2116"/>
              <a:gd name="T62" fmla="*/ 18 w 1567"/>
              <a:gd name="T63" fmla="*/ 1208 h 2116"/>
              <a:gd name="T64" fmla="*/ 538 w 1567"/>
              <a:gd name="T65" fmla="*/ 1241 h 2116"/>
              <a:gd name="T66" fmla="*/ 608 w 1567"/>
              <a:gd name="T67" fmla="*/ 1347 h 2116"/>
              <a:gd name="T68" fmla="*/ 890 w 1567"/>
              <a:gd name="T69" fmla="*/ 2115 h 2116"/>
              <a:gd name="T70" fmla="*/ 1166 w 1567"/>
              <a:gd name="T71" fmla="*/ 2116 h 2116"/>
              <a:gd name="T72" fmla="*/ 983 w 1567"/>
              <a:gd name="T73" fmla="*/ 1539 h 2116"/>
              <a:gd name="T74" fmla="*/ 961 w 1567"/>
              <a:gd name="T75" fmla="*/ 1354 h 2116"/>
              <a:gd name="T76" fmla="*/ 1231 w 1567"/>
              <a:gd name="T77" fmla="*/ 1112 h 2116"/>
              <a:gd name="T78" fmla="*/ 1233 w 1567"/>
              <a:gd name="T79" fmla="*/ 1112 h 2116"/>
              <a:gd name="T80" fmla="*/ 1534 w 1567"/>
              <a:gd name="T81" fmla="*/ 1290 h 2116"/>
              <a:gd name="T82" fmla="*/ 1317 w 1567"/>
              <a:gd name="T83" fmla="*/ 1087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67" h="2116">
                <a:moveTo>
                  <a:pt x="1317" y="1087"/>
                </a:moveTo>
                <a:cubicBezTo>
                  <a:pt x="1416" y="1050"/>
                  <a:pt x="1504" y="971"/>
                  <a:pt x="1512" y="862"/>
                </a:cubicBezTo>
                <a:cubicBezTo>
                  <a:pt x="1478" y="1038"/>
                  <a:pt x="1315" y="1034"/>
                  <a:pt x="1211" y="1050"/>
                </a:cubicBezTo>
                <a:cubicBezTo>
                  <a:pt x="1127" y="1062"/>
                  <a:pt x="1077" y="1082"/>
                  <a:pt x="1029" y="1123"/>
                </a:cubicBezTo>
                <a:cubicBezTo>
                  <a:pt x="1039" y="1099"/>
                  <a:pt x="1051" y="1072"/>
                  <a:pt x="1064" y="1044"/>
                </a:cubicBezTo>
                <a:cubicBezTo>
                  <a:pt x="1084" y="1001"/>
                  <a:pt x="1100" y="955"/>
                  <a:pt x="1111" y="909"/>
                </a:cubicBezTo>
                <a:cubicBezTo>
                  <a:pt x="1186" y="731"/>
                  <a:pt x="1324" y="527"/>
                  <a:pt x="1567" y="524"/>
                </a:cubicBezTo>
                <a:cubicBezTo>
                  <a:pt x="1423" y="513"/>
                  <a:pt x="1253" y="617"/>
                  <a:pt x="1131" y="761"/>
                </a:cubicBezTo>
                <a:cubicBezTo>
                  <a:pt x="1133" y="701"/>
                  <a:pt x="1128" y="640"/>
                  <a:pt x="1114" y="579"/>
                </a:cubicBezTo>
                <a:cubicBezTo>
                  <a:pt x="1110" y="465"/>
                  <a:pt x="1145" y="339"/>
                  <a:pt x="1284" y="266"/>
                </a:cubicBezTo>
                <a:cubicBezTo>
                  <a:pt x="1198" y="305"/>
                  <a:pt x="1120" y="381"/>
                  <a:pt x="1087" y="490"/>
                </a:cubicBezTo>
                <a:cubicBezTo>
                  <a:pt x="1063" y="428"/>
                  <a:pt x="1030" y="368"/>
                  <a:pt x="987" y="310"/>
                </a:cubicBezTo>
                <a:cubicBezTo>
                  <a:pt x="1142" y="559"/>
                  <a:pt x="1095" y="764"/>
                  <a:pt x="1017" y="937"/>
                </a:cubicBezTo>
                <a:cubicBezTo>
                  <a:pt x="1010" y="754"/>
                  <a:pt x="917" y="601"/>
                  <a:pt x="795" y="509"/>
                </a:cubicBezTo>
                <a:cubicBezTo>
                  <a:pt x="986" y="704"/>
                  <a:pt x="971" y="980"/>
                  <a:pt x="899" y="1168"/>
                </a:cubicBezTo>
                <a:cubicBezTo>
                  <a:pt x="858" y="1245"/>
                  <a:pt x="831" y="1297"/>
                  <a:pt x="820" y="1358"/>
                </a:cubicBezTo>
                <a:cubicBezTo>
                  <a:pt x="739" y="1210"/>
                  <a:pt x="668" y="1046"/>
                  <a:pt x="644" y="942"/>
                </a:cubicBezTo>
                <a:cubicBezTo>
                  <a:pt x="590" y="708"/>
                  <a:pt x="609" y="334"/>
                  <a:pt x="873" y="0"/>
                </a:cubicBezTo>
                <a:cubicBezTo>
                  <a:pt x="805" y="76"/>
                  <a:pt x="736" y="174"/>
                  <a:pt x="680" y="282"/>
                </a:cubicBezTo>
                <a:cubicBezTo>
                  <a:pt x="666" y="167"/>
                  <a:pt x="601" y="75"/>
                  <a:pt x="520" y="22"/>
                </a:cubicBezTo>
                <a:cubicBezTo>
                  <a:pt x="659" y="127"/>
                  <a:pt x="661" y="276"/>
                  <a:pt x="629" y="396"/>
                </a:cubicBezTo>
                <a:cubicBezTo>
                  <a:pt x="567" y="550"/>
                  <a:pt x="531" y="720"/>
                  <a:pt x="549" y="886"/>
                </a:cubicBezTo>
                <a:cubicBezTo>
                  <a:pt x="553" y="926"/>
                  <a:pt x="566" y="1049"/>
                  <a:pt x="589" y="1130"/>
                </a:cubicBezTo>
                <a:cubicBezTo>
                  <a:pt x="449" y="940"/>
                  <a:pt x="359" y="660"/>
                  <a:pt x="407" y="295"/>
                </a:cubicBezTo>
                <a:cubicBezTo>
                  <a:pt x="383" y="407"/>
                  <a:pt x="375" y="535"/>
                  <a:pt x="382" y="671"/>
                </a:cubicBezTo>
                <a:cubicBezTo>
                  <a:pt x="273" y="554"/>
                  <a:pt x="124" y="521"/>
                  <a:pt x="0" y="548"/>
                </a:cubicBezTo>
                <a:cubicBezTo>
                  <a:pt x="204" y="520"/>
                  <a:pt x="330" y="635"/>
                  <a:pt x="389" y="754"/>
                </a:cubicBezTo>
                <a:cubicBezTo>
                  <a:pt x="405" y="880"/>
                  <a:pt x="431" y="1004"/>
                  <a:pt x="479" y="1122"/>
                </a:cubicBezTo>
                <a:cubicBezTo>
                  <a:pt x="416" y="1100"/>
                  <a:pt x="352" y="1093"/>
                  <a:pt x="290" y="1097"/>
                </a:cubicBezTo>
                <a:cubicBezTo>
                  <a:pt x="187" y="1057"/>
                  <a:pt x="87" y="977"/>
                  <a:pt x="72" y="825"/>
                </a:cubicBezTo>
                <a:cubicBezTo>
                  <a:pt x="75" y="926"/>
                  <a:pt x="126" y="1037"/>
                  <a:pt x="226" y="1109"/>
                </a:cubicBezTo>
                <a:cubicBezTo>
                  <a:pt x="150" y="1126"/>
                  <a:pt x="78" y="1159"/>
                  <a:pt x="18" y="1208"/>
                </a:cubicBezTo>
                <a:cubicBezTo>
                  <a:pt x="255" y="1128"/>
                  <a:pt x="417" y="1158"/>
                  <a:pt x="538" y="1241"/>
                </a:cubicBezTo>
                <a:cubicBezTo>
                  <a:pt x="559" y="1276"/>
                  <a:pt x="582" y="1314"/>
                  <a:pt x="608" y="1347"/>
                </a:cubicBezTo>
                <a:cubicBezTo>
                  <a:pt x="818" y="1627"/>
                  <a:pt x="936" y="1846"/>
                  <a:pt x="890" y="2115"/>
                </a:cubicBezTo>
                <a:cubicBezTo>
                  <a:pt x="1166" y="2116"/>
                  <a:pt x="1166" y="2116"/>
                  <a:pt x="1166" y="2116"/>
                </a:cubicBezTo>
                <a:cubicBezTo>
                  <a:pt x="1176" y="1919"/>
                  <a:pt x="1116" y="1721"/>
                  <a:pt x="983" y="1539"/>
                </a:cubicBezTo>
                <a:cubicBezTo>
                  <a:pt x="963" y="1471"/>
                  <a:pt x="955" y="1413"/>
                  <a:pt x="961" y="1354"/>
                </a:cubicBezTo>
                <a:cubicBezTo>
                  <a:pt x="1010" y="1233"/>
                  <a:pt x="1076" y="1141"/>
                  <a:pt x="1231" y="1112"/>
                </a:cubicBezTo>
                <a:cubicBezTo>
                  <a:pt x="1233" y="1112"/>
                  <a:pt x="1233" y="1112"/>
                  <a:pt x="1233" y="1112"/>
                </a:cubicBezTo>
                <a:cubicBezTo>
                  <a:pt x="1343" y="1115"/>
                  <a:pt x="1465" y="1152"/>
                  <a:pt x="1534" y="1290"/>
                </a:cubicBezTo>
                <a:cubicBezTo>
                  <a:pt x="1499" y="1204"/>
                  <a:pt x="1423" y="1125"/>
                  <a:pt x="1317" y="108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3" name="Freeform 25"/>
          <p:cNvSpPr/>
          <p:nvPr/>
        </p:nvSpPr>
        <p:spPr bwMode="auto">
          <a:xfrm>
            <a:off x="8807725" y="3274275"/>
            <a:ext cx="252127" cy="414443"/>
          </a:xfrm>
          <a:custGeom>
            <a:avLst/>
            <a:gdLst>
              <a:gd name="T0" fmla="*/ 55 w 141"/>
              <a:gd name="T1" fmla="*/ 228 h 232"/>
              <a:gd name="T2" fmla="*/ 17 w 141"/>
              <a:gd name="T3" fmla="*/ 142 h 232"/>
              <a:gd name="T4" fmla="*/ 26 w 141"/>
              <a:gd name="T5" fmla="*/ 0 h 232"/>
              <a:gd name="T6" fmla="*/ 137 w 141"/>
              <a:gd name="T7" fmla="*/ 158 h 232"/>
              <a:gd name="T8" fmla="*/ 69 w 141"/>
              <a:gd name="T9" fmla="*/ 228 h 232"/>
              <a:gd name="T10" fmla="*/ 51 w 141"/>
              <a:gd name="T11" fmla="*/ 43 h 232"/>
              <a:gd name="T12" fmla="*/ 55 w 141"/>
              <a:gd name="T13" fmla="*/ 228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1" h="232">
                <a:moveTo>
                  <a:pt x="55" y="228"/>
                </a:moveTo>
                <a:cubicBezTo>
                  <a:pt x="16" y="208"/>
                  <a:pt x="0" y="173"/>
                  <a:pt x="17" y="142"/>
                </a:cubicBezTo>
                <a:cubicBezTo>
                  <a:pt x="37" y="97"/>
                  <a:pt x="38" y="48"/>
                  <a:pt x="26" y="0"/>
                </a:cubicBezTo>
                <a:cubicBezTo>
                  <a:pt x="76" y="39"/>
                  <a:pt x="131" y="85"/>
                  <a:pt x="137" y="158"/>
                </a:cubicBezTo>
                <a:cubicBezTo>
                  <a:pt x="141" y="206"/>
                  <a:pt x="122" y="232"/>
                  <a:pt x="69" y="228"/>
                </a:cubicBezTo>
                <a:cubicBezTo>
                  <a:pt x="75" y="175"/>
                  <a:pt x="74" y="108"/>
                  <a:pt x="51" y="43"/>
                </a:cubicBezTo>
                <a:cubicBezTo>
                  <a:pt x="74" y="116"/>
                  <a:pt x="70" y="172"/>
                  <a:pt x="55" y="228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4" name="Freeform 26"/>
          <p:cNvSpPr/>
          <p:nvPr/>
        </p:nvSpPr>
        <p:spPr bwMode="auto">
          <a:xfrm>
            <a:off x="7499486" y="3842151"/>
            <a:ext cx="846301" cy="537895"/>
          </a:xfrm>
          <a:custGeom>
            <a:avLst/>
            <a:gdLst>
              <a:gd name="T0" fmla="*/ 474 w 474"/>
              <a:gd name="T1" fmla="*/ 114 h 302"/>
              <a:gd name="T2" fmla="*/ 270 w 474"/>
              <a:gd name="T3" fmla="*/ 278 h 302"/>
              <a:gd name="T4" fmla="*/ 0 w 474"/>
              <a:gd name="T5" fmla="*/ 277 h 302"/>
              <a:gd name="T6" fmla="*/ 278 w 474"/>
              <a:gd name="T7" fmla="*/ 38 h 302"/>
              <a:gd name="T8" fmla="*/ 466 w 474"/>
              <a:gd name="T9" fmla="*/ 93 h 302"/>
              <a:gd name="T10" fmla="*/ 97 w 474"/>
              <a:gd name="T11" fmla="*/ 205 h 302"/>
              <a:gd name="T12" fmla="*/ 474 w 474"/>
              <a:gd name="T13" fmla="*/ 114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4" h="302">
                <a:moveTo>
                  <a:pt x="474" y="114"/>
                </a:moveTo>
                <a:cubicBezTo>
                  <a:pt x="466" y="226"/>
                  <a:pt x="392" y="302"/>
                  <a:pt x="270" y="278"/>
                </a:cubicBezTo>
                <a:cubicBezTo>
                  <a:pt x="179" y="260"/>
                  <a:pt x="94" y="245"/>
                  <a:pt x="0" y="277"/>
                </a:cubicBezTo>
                <a:cubicBezTo>
                  <a:pt x="64" y="156"/>
                  <a:pt x="154" y="67"/>
                  <a:pt x="278" y="38"/>
                </a:cubicBezTo>
                <a:cubicBezTo>
                  <a:pt x="278" y="38"/>
                  <a:pt x="399" y="0"/>
                  <a:pt x="466" y="93"/>
                </a:cubicBezTo>
                <a:cubicBezTo>
                  <a:pt x="335" y="95"/>
                  <a:pt x="208" y="140"/>
                  <a:pt x="97" y="205"/>
                </a:cubicBezTo>
                <a:cubicBezTo>
                  <a:pt x="235" y="136"/>
                  <a:pt x="353" y="111"/>
                  <a:pt x="474" y="11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5" name="Freeform 27"/>
          <p:cNvSpPr/>
          <p:nvPr/>
        </p:nvSpPr>
        <p:spPr bwMode="auto">
          <a:xfrm>
            <a:off x="8210025" y="4244241"/>
            <a:ext cx="238023" cy="373880"/>
          </a:xfrm>
          <a:custGeom>
            <a:avLst/>
            <a:gdLst>
              <a:gd name="T0" fmla="*/ 82 w 134"/>
              <a:gd name="T1" fmla="*/ 210 h 210"/>
              <a:gd name="T2" fmla="*/ 124 w 134"/>
              <a:gd name="T3" fmla="*/ 133 h 210"/>
              <a:gd name="T4" fmla="*/ 132 w 134"/>
              <a:gd name="T5" fmla="*/ 0 h 210"/>
              <a:gd name="T6" fmla="*/ 9 w 134"/>
              <a:gd name="T7" fmla="*/ 134 h 210"/>
              <a:gd name="T8" fmla="*/ 74 w 134"/>
              <a:gd name="T9" fmla="*/ 210 h 210"/>
              <a:gd name="T10" fmla="*/ 102 w 134"/>
              <a:gd name="T11" fmla="*/ 37 h 210"/>
              <a:gd name="T12" fmla="*/ 82 w 134"/>
              <a:gd name="T13" fmla="*/ 2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4" h="210">
                <a:moveTo>
                  <a:pt x="82" y="210"/>
                </a:moveTo>
                <a:cubicBezTo>
                  <a:pt x="122" y="198"/>
                  <a:pt x="134" y="166"/>
                  <a:pt x="124" y="133"/>
                </a:cubicBezTo>
                <a:cubicBezTo>
                  <a:pt x="111" y="88"/>
                  <a:pt x="115" y="45"/>
                  <a:pt x="132" y="0"/>
                </a:cubicBezTo>
                <a:cubicBezTo>
                  <a:pt x="81" y="31"/>
                  <a:pt x="24" y="67"/>
                  <a:pt x="9" y="134"/>
                </a:cubicBezTo>
                <a:cubicBezTo>
                  <a:pt x="0" y="179"/>
                  <a:pt x="21" y="206"/>
                  <a:pt x="74" y="210"/>
                </a:cubicBezTo>
                <a:cubicBezTo>
                  <a:pt x="56" y="151"/>
                  <a:pt x="71" y="89"/>
                  <a:pt x="102" y="37"/>
                </a:cubicBezTo>
                <a:cubicBezTo>
                  <a:pt x="71" y="103"/>
                  <a:pt x="67" y="156"/>
                  <a:pt x="82" y="21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6" name="Freeform 28"/>
          <p:cNvSpPr/>
          <p:nvPr/>
        </p:nvSpPr>
        <p:spPr bwMode="auto">
          <a:xfrm>
            <a:off x="7698720" y="5016691"/>
            <a:ext cx="673515" cy="901192"/>
          </a:xfrm>
          <a:custGeom>
            <a:avLst/>
            <a:gdLst>
              <a:gd name="T0" fmla="*/ 345 w 377"/>
              <a:gd name="T1" fmla="*/ 105 h 505"/>
              <a:gd name="T2" fmla="*/ 268 w 377"/>
              <a:gd name="T3" fmla="*/ 291 h 505"/>
              <a:gd name="T4" fmla="*/ 44 w 377"/>
              <a:gd name="T5" fmla="*/ 505 h 505"/>
              <a:gd name="T6" fmla="*/ 99 w 377"/>
              <a:gd name="T7" fmla="*/ 84 h 505"/>
              <a:gd name="T8" fmla="*/ 329 w 377"/>
              <a:gd name="T9" fmla="*/ 84 h 505"/>
              <a:gd name="T10" fmla="*/ 68 w 377"/>
              <a:gd name="T11" fmla="*/ 393 h 505"/>
              <a:gd name="T12" fmla="*/ 345 w 377"/>
              <a:gd name="T13" fmla="*/ 105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7" h="505">
                <a:moveTo>
                  <a:pt x="345" y="105"/>
                </a:moveTo>
                <a:cubicBezTo>
                  <a:pt x="377" y="194"/>
                  <a:pt x="341" y="258"/>
                  <a:pt x="268" y="291"/>
                </a:cubicBezTo>
                <a:cubicBezTo>
                  <a:pt x="171" y="334"/>
                  <a:pt x="97" y="407"/>
                  <a:pt x="44" y="505"/>
                </a:cubicBezTo>
                <a:cubicBezTo>
                  <a:pt x="21" y="365"/>
                  <a:pt x="0" y="210"/>
                  <a:pt x="99" y="84"/>
                </a:cubicBezTo>
                <a:cubicBezTo>
                  <a:pt x="165" y="0"/>
                  <a:pt x="245" y="1"/>
                  <a:pt x="329" y="84"/>
                </a:cubicBezTo>
                <a:cubicBezTo>
                  <a:pt x="199" y="142"/>
                  <a:pt x="114" y="261"/>
                  <a:pt x="68" y="393"/>
                </a:cubicBezTo>
                <a:cubicBezTo>
                  <a:pt x="133" y="240"/>
                  <a:pt x="223" y="153"/>
                  <a:pt x="345" y="10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7" name="Freeform 29"/>
          <p:cNvSpPr/>
          <p:nvPr/>
        </p:nvSpPr>
        <p:spPr bwMode="auto">
          <a:xfrm>
            <a:off x="9431864" y="3856261"/>
            <a:ext cx="264469" cy="202813"/>
          </a:xfrm>
          <a:custGeom>
            <a:avLst/>
            <a:gdLst>
              <a:gd name="T0" fmla="*/ 131 w 148"/>
              <a:gd name="T1" fmla="*/ 93 h 114"/>
              <a:gd name="T2" fmla="*/ 52 w 148"/>
              <a:gd name="T3" fmla="*/ 75 h 114"/>
              <a:gd name="T4" fmla="*/ 0 w 148"/>
              <a:gd name="T5" fmla="*/ 10 h 114"/>
              <a:gd name="T6" fmla="*/ 111 w 148"/>
              <a:gd name="T7" fmla="*/ 31 h 114"/>
              <a:gd name="T8" fmla="*/ 137 w 148"/>
              <a:gd name="T9" fmla="*/ 85 h 114"/>
              <a:gd name="T10" fmla="*/ 37 w 148"/>
              <a:gd name="T11" fmla="*/ 19 h 114"/>
              <a:gd name="T12" fmla="*/ 131 w 148"/>
              <a:gd name="T13" fmla="*/ 9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8" h="114">
                <a:moveTo>
                  <a:pt x="131" y="93"/>
                </a:moveTo>
                <a:cubicBezTo>
                  <a:pt x="101" y="114"/>
                  <a:pt x="70" y="110"/>
                  <a:pt x="52" y="75"/>
                </a:cubicBezTo>
                <a:cubicBezTo>
                  <a:pt x="39" y="51"/>
                  <a:pt x="26" y="27"/>
                  <a:pt x="0" y="10"/>
                </a:cubicBezTo>
                <a:cubicBezTo>
                  <a:pt x="43" y="0"/>
                  <a:pt x="80" y="6"/>
                  <a:pt x="111" y="31"/>
                </a:cubicBezTo>
                <a:cubicBezTo>
                  <a:pt x="111" y="31"/>
                  <a:pt x="148" y="51"/>
                  <a:pt x="137" y="85"/>
                </a:cubicBezTo>
                <a:cubicBezTo>
                  <a:pt x="111" y="58"/>
                  <a:pt x="74" y="33"/>
                  <a:pt x="37" y="19"/>
                </a:cubicBezTo>
                <a:cubicBezTo>
                  <a:pt x="79" y="41"/>
                  <a:pt x="108" y="63"/>
                  <a:pt x="131" y="9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8" name="Freeform 30"/>
          <p:cNvSpPr/>
          <p:nvPr/>
        </p:nvSpPr>
        <p:spPr bwMode="auto">
          <a:xfrm>
            <a:off x="9602889" y="3387140"/>
            <a:ext cx="479571" cy="335081"/>
          </a:xfrm>
          <a:custGeom>
            <a:avLst/>
            <a:gdLst>
              <a:gd name="T0" fmla="*/ 221 w 268"/>
              <a:gd name="T1" fmla="*/ 165 h 188"/>
              <a:gd name="T2" fmla="*/ 123 w 268"/>
              <a:gd name="T3" fmla="*/ 142 h 188"/>
              <a:gd name="T4" fmla="*/ 0 w 268"/>
              <a:gd name="T5" fmla="*/ 43 h 188"/>
              <a:gd name="T6" fmla="*/ 213 w 268"/>
              <a:gd name="T7" fmla="*/ 42 h 188"/>
              <a:gd name="T8" fmla="*/ 230 w 268"/>
              <a:gd name="T9" fmla="*/ 157 h 188"/>
              <a:gd name="T10" fmla="*/ 56 w 268"/>
              <a:gd name="T11" fmla="*/ 47 h 188"/>
              <a:gd name="T12" fmla="*/ 221 w 268"/>
              <a:gd name="T13" fmla="*/ 165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8" h="188">
                <a:moveTo>
                  <a:pt x="221" y="165"/>
                </a:moveTo>
                <a:cubicBezTo>
                  <a:pt x="181" y="188"/>
                  <a:pt x="144" y="174"/>
                  <a:pt x="123" y="142"/>
                </a:cubicBezTo>
                <a:cubicBezTo>
                  <a:pt x="95" y="96"/>
                  <a:pt x="53" y="62"/>
                  <a:pt x="0" y="43"/>
                </a:cubicBezTo>
                <a:cubicBezTo>
                  <a:pt x="67" y="20"/>
                  <a:pt x="145" y="0"/>
                  <a:pt x="213" y="42"/>
                </a:cubicBezTo>
                <a:cubicBezTo>
                  <a:pt x="261" y="67"/>
                  <a:pt x="268" y="110"/>
                  <a:pt x="230" y="157"/>
                </a:cubicBezTo>
                <a:cubicBezTo>
                  <a:pt x="191" y="95"/>
                  <a:pt x="127" y="61"/>
                  <a:pt x="56" y="47"/>
                </a:cubicBezTo>
                <a:cubicBezTo>
                  <a:pt x="138" y="70"/>
                  <a:pt x="188" y="108"/>
                  <a:pt x="221" y="165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9" name="Freeform 31"/>
          <p:cNvSpPr/>
          <p:nvPr/>
        </p:nvSpPr>
        <p:spPr bwMode="auto">
          <a:xfrm>
            <a:off x="10396301" y="3286616"/>
            <a:ext cx="666463" cy="456769"/>
          </a:xfrm>
          <a:custGeom>
            <a:avLst/>
            <a:gdLst>
              <a:gd name="T0" fmla="*/ 8 w 374"/>
              <a:gd name="T1" fmla="*/ 178 h 256"/>
              <a:gd name="T2" fmla="*/ 209 w 374"/>
              <a:gd name="T3" fmla="*/ 185 h 256"/>
              <a:gd name="T4" fmla="*/ 374 w 374"/>
              <a:gd name="T5" fmla="*/ 58 h 256"/>
              <a:gd name="T6" fmla="*/ 91 w 374"/>
              <a:gd name="T7" fmla="*/ 41 h 256"/>
              <a:gd name="T8" fmla="*/ 1 w 374"/>
              <a:gd name="T9" fmla="*/ 162 h 256"/>
              <a:gd name="T10" fmla="*/ 284 w 374"/>
              <a:gd name="T11" fmla="*/ 59 h 256"/>
              <a:gd name="T12" fmla="*/ 8 w 374"/>
              <a:gd name="T13" fmla="*/ 17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4" h="256">
                <a:moveTo>
                  <a:pt x="8" y="178"/>
                </a:moveTo>
                <a:cubicBezTo>
                  <a:pt x="66" y="246"/>
                  <a:pt x="148" y="256"/>
                  <a:pt x="209" y="185"/>
                </a:cubicBezTo>
                <a:cubicBezTo>
                  <a:pt x="255" y="130"/>
                  <a:pt x="302" y="80"/>
                  <a:pt x="374" y="58"/>
                </a:cubicBezTo>
                <a:cubicBezTo>
                  <a:pt x="279" y="13"/>
                  <a:pt x="183" y="0"/>
                  <a:pt x="91" y="41"/>
                </a:cubicBezTo>
                <a:cubicBezTo>
                  <a:pt x="91" y="41"/>
                  <a:pt x="0" y="74"/>
                  <a:pt x="1" y="162"/>
                </a:cubicBezTo>
                <a:cubicBezTo>
                  <a:pt x="85" y="102"/>
                  <a:pt x="182" y="70"/>
                  <a:pt x="284" y="59"/>
                </a:cubicBezTo>
                <a:cubicBezTo>
                  <a:pt x="163" y="80"/>
                  <a:pt x="79" y="121"/>
                  <a:pt x="8" y="17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20" name="Freeform 32"/>
          <p:cNvSpPr/>
          <p:nvPr/>
        </p:nvSpPr>
        <p:spPr bwMode="auto">
          <a:xfrm>
            <a:off x="10807112" y="3801589"/>
            <a:ext cx="930931" cy="555531"/>
          </a:xfrm>
          <a:custGeom>
            <a:avLst/>
            <a:gdLst>
              <a:gd name="T0" fmla="*/ 0 w 522"/>
              <a:gd name="T1" fmla="*/ 133 h 312"/>
              <a:gd name="T2" fmla="*/ 246 w 522"/>
              <a:gd name="T3" fmla="*/ 259 h 312"/>
              <a:gd name="T4" fmla="*/ 522 w 522"/>
              <a:gd name="T5" fmla="*/ 201 h 312"/>
              <a:gd name="T6" fmla="*/ 185 w 522"/>
              <a:gd name="T7" fmla="*/ 11 h 312"/>
              <a:gd name="T8" fmla="*/ 3 w 522"/>
              <a:gd name="T9" fmla="*/ 109 h 312"/>
              <a:gd name="T10" fmla="*/ 409 w 522"/>
              <a:gd name="T11" fmla="*/ 147 h 312"/>
              <a:gd name="T12" fmla="*/ 0 w 522"/>
              <a:gd name="T13" fmla="*/ 13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2" h="312">
                <a:moveTo>
                  <a:pt x="0" y="133"/>
                </a:moveTo>
                <a:cubicBezTo>
                  <a:pt x="30" y="249"/>
                  <a:pt x="124" y="312"/>
                  <a:pt x="246" y="259"/>
                </a:cubicBezTo>
                <a:cubicBezTo>
                  <a:pt x="332" y="221"/>
                  <a:pt x="419" y="188"/>
                  <a:pt x="522" y="201"/>
                </a:cubicBezTo>
                <a:cubicBezTo>
                  <a:pt x="431" y="89"/>
                  <a:pt x="321" y="17"/>
                  <a:pt x="185" y="11"/>
                </a:cubicBezTo>
                <a:cubicBezTo>
                  <a:pt x="185" y="11"/>
                  <a:pt x="51" y="0"/>
                  <a:pt x="3" y="109"/>
                </a:cubicBezTo>
                <a:cubicBezTo>
                  <a:pt x="137" y="85"/>
                  <a:pt x="279" y="104"/>
                  <a:pt x="409" y="147"/>
                </a:cubicBezTo>
                <a:cubicBezTo>
                  <a:pt x="249" y="106"/>
                  <a:pt x="124" y="106"/>
                  <a:pt x="0" y="13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21" name="Freeform 33"/>
          <p:cNvSpPr/>
          <p:nvPr/>
        </p:nvSpPr>
        <p:spPr bwMode="auto">
          <a:xfrm>
            <a:off x="10822973" y="4381800"/>
            <a:ext cx="162208" cy="239848"/>
          </a:xfrm>
          <a:custGeom>
            <a:avLst/>
            <a:gdLst>
              <a:gd name="T0" fmla="*/ 40 w 91"/>
              <a:gd name="T1" fmla="*/ 134 h 134"/>
              <a:gd name="T2" fmla="*/ 9 w 91"/>
              <a:gd name="T3" fmla="*/ 85 h 134"/>
              <a:gd name="T4" fmla="*/ 0 w 91"/>
              <a:gd name="T5" fmla="*/ 0 h 134"/>
              <a:gd name="T6" fmla="*/ 84 w 91"/>
              <a:gd name="T7" fmla="*/ 82 h 134"/>
              <a:gd name="T8" fmla="*/ 45 w 91"/>
              <a:gd name="T9" fmla="*/ 132 h 134"/>
              <a:gd name="T10" fmla="*/ 21 w 91"/>
              <a:gd name="T11" fmla="*/ 24 h 134"/>
              <a:gd name="T12" fmla="*/ 40 w 91"/>
              <a:gd name="T13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1" h="134">
                <a:moveTo>
                  <a:pt x="40" y="134"/>
                </a:moveTo>
                <a:cubicBezTo>
                  <a:pt x="16" y="126"/>
                  <a:pt x="6" y="107"/>
                  <a:pt x="9" y="85"/>
                </a:cubicBezTo>
                <a:cubicBezTo>
                  <a:pt x="18" y="56"/>
                  <a:pt x="13" y="27"/>
                  <a:pt x="0" y="0"/>
                </a:cubicBezTo>
                <a:cubicBezTo>
                  <a:pt x="34" y="16"/>
                  <a:pt x="71" y="39"/>
                  <a:pt x="84" y="82"/>
                </a:cubicBezTo>
                <a:cubicBezTo>
                  <a:pt x="91" y="109"/>
                  <a:pt x="80" y="127"/>
                  <a:pt x="45" y="132"/>
                </a:cubicBezTo>
                <a:cubicBezTo>
                  <a:pt x="54" y="94"/>
                  <a:pt x="42" y="57"/>
                  <a:pt x="21" y="24"/>
                </a:cubicBezTo>
                <a:cubicBezTo>
                  <a:pt x="44" y="65"/>
                  <a:pt x="49" y="97"/>
                  <a:pt x="40" y="13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22" name="Freeform 34"/>
          <p:cNvSpPr/>
          <p:nvPr/>
        </p:nvSpPr>
        <p:spPr bwMode="auto">
          <a:xfrm>
            <a:off x="10710132" y="5210689"/>
            <a:ext cx="573016" cy="885320"/>
          </a:xfrm>
          <a:custGeom>
            <a:avLst/>
            <a:gdLst>
              <a:gd name="T0" fmla="*/ 79 w 321"/>
              <a:gd name="T1" fmla="*/ 23 h 496"/>
              <a:gd name="T2" fmla="*/ 81 w 321"/>
              <a:gd name="T3" fmla="*/ 282 h 496"/>
              <a:gd name="T4" fmla="*/ 232 w 321"/>
              <a:gd name="T5" fmla="*/ 496 h 496"/>
              <a:gd name="T6" fmla="*/ 241 w 321"/>
              <a:gd name="T7" fmla="*/ 77 h 496"/>
              <a:gd name="T8" fmla="*/ 98 w 321"/>
              <a:gd name="T9" fmla="*/ 12 h 496"/>
              <a:gd name="T10" fmla="*/ 226 w 321"/>
              <a:gd name="T11" fmla="*/ 397 h 496"/>
              <a:gd name="T12" fmla="*/ 79 w 321"/>
              <a:gd name="T13" fmla="*/ 23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1" h="496">
                <a:moveTo>
                  <a:pt x="79" y="23"/>
                </a:moveTo>
                <a:cubicBezTo>
                  <a:pt x="16" y="109"/>
                  <a:pt x="0" y="208"/>
                  <a:pt x="81" y="282"/>
                </a:cubicBezTo>
                <a:cubicBezTo>
                  <a:pt x="160" y="356"/>
                  <a:pt x="215" y="413"/>
                  <a:pt x="232" y="496"/>
                </a:cubicBezTo>
                <a:cubicBezTo>
                  <a:pt x="294" y="351"/>
                  <a:pt x="321" y="204"/>
                  <a:pt x="241" y="77"/>
                </a:cubicBezTo>
                <a:cubicBezTo>
                  <a:pt x="200" y="12"/>
                  <a:pt x="149" y="0"/>
                  <a:pt x="98" y="12"/>
                </a:cubicBezTo>
                <a:cubicBezTo>
                  <a:pt x="181" y="124"/>
                  <a:pt x="221" y="261"/>
                  <a:pt x="226" y="397"/>
                </a:cubicBezTo>
                <a:cubicBezTo>
                  <a:pt x="208" y="234"/>
                  <a:pt x="157" y="123"/>
                  <a:pt x="79" y="2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013987" y="2218498"/>
            <a:ext cx="4582693" cy="830912"/>
          </a:xfrm>
          <a:prstGeom prst="rect">
            <a:avLst/>
          </a:prstGeom>
        </p:spPr>
        <p:txBody>
          <a:bodyPr wrap="square" lIns="91355" tIns="45678" rIns="91355" bIns="45678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教给了幼儿一些安全知识，强化了幼儿的安全意识和自护能力。</a:t>
            </a:r>
          </a:p>
        </p:txBody>
      </p:sp>
      <p:sp>
        <p:nvSpPr>
          <p:cNvPr id="26" name="矩形 25"/>
          <p:cNvSpPr/>
          <p:nvPr/>
        </p:nvSpPr>
        <p:spPr>
          <a:xfrm>
            <a:off x="2013986" y="3907520"/>
            <a:ext cx="4582693" cy="461580"/>
          </a:xfrm>
          <a:prstGeom prst="rect">
            <a:avLst/>
          </a:prstGeom>
        </p:spPr>
        <p:txBody>
          <a:bodyPr wrap="square" lIns="91355" tIns="45678" rIns="91355" bIns="45678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严格晨检制度，不让幼儿带不安全物品入园。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1" y="0"/>
            <a:ext cx="12192000" cy="514702"/>
            <a:chOff x="0" y="0"/>
            <a:chExt cx="12192000" cy="514702"/>
          </a:xfrm>
        </p:grpSpPr>
        <p:sp>
          <p:nvSpPr>
            <p:cNvPr id="28" name="矩形 27"/>
            <p:cNvSpPr/>
            <p:nvPr/>
          </p:nvSpPr>
          <p:spPr>
            <a:xfrm>
              <a:off x="0" y="0"/>
              <a:ext cx="12192000" cy="51470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295769" y="14937"/>
              <a:ext cx="2172474" cy="484828"/>
              <a:chOff x="665884" y="716508"/>
              <a:chExt cx="2172474" cy="484828"/>
            </a:xfrm>
          </p:grpSpPr>
          <p:sp>
            <p:nvSpPr>
              <p:cNvPr id="35" name="文本框 3"/>
              <p:cNvSpPr txBox="1"/>
              <p:nvPr/>
            </p:nvSpPr>
            <p:spPr>
              <a:xfrm>
                <a:off x="1234148" y="716508"/>
                <a:ext cx="16042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安全工作</a:t>
                </a:r>
              </a:p>
            </p:txBody>
          </p:sp>
          <p:sp>
            <p:nvSpPr>
              <p:cNvPr id="36" name="Freeform 39"/>
              <p:cNvSpPr>
                <a:spLocks noEditPoints="1"/>
              </p:cNvSpPr>
              <p:nvPr/>
            </p:nvSpPr>
            <p:spPr bwMode="auto">
              <a:xfrm>
                <a:off x="665884" y="729344"/>
                <a:ext cx="471401" cy="471992"/>
              </a:xfrm>
              <a:custGeom>
                <a:avLst/>
                <a:gdLst/>
                <a:ahLst/>
                <a:cxnLst>
                  <a:cxn ang="0">
                    <a:pos x="1638" y="819"/>
                  </a:cxn>
                  <a:cxn ang="0">
                    <a:pos x="819" y="0"/>
                  </a:cxn>
                  <a:cxn ang="0">
                    <a:pos x="0" y="819"/>
                  </a:cxn>
                  <a:cxn ang="0">
                    <a:pos x="819" y="1638"/>
                  </a:cxn>
                  <a:cxn ang="0">
                    <a:pos x="1638" y="819"/>
                  </a:cxn>
                  <a:cxn ang="0">
                    <a:pos x="102" y="819"/>
                  </a:cxn>
                  <a:cxn ang="0">
                    <a:pos x="819" y="102"/>
                  </a:cxn>
                  <a:cxn ang="0">
                    <a:pos x="1536" y="819"/>
                  </a:cxn>
                  <a:cxn ang="0">
                    <a:pos x="819" y="1536"/>
                  </a:cxn>
                  <a:cxn ang="0">
                    <a:pos x="102" y="819"/>
                  </a:cxn>
                  <a:cxn ang="0">
                    <a:pos x="819" y="819"/>
                  </a:cxn>
                  <a:cxn ang="0">
                    <a:pos x="819" y="205"/>
                  </a:cxn>
                  <a:cxn ang="0">
                    <a:pos x="1434" y="819"/>
                  </a:cxn>
                  <a:cxn ang="0">
                    <a:pos x="819" y="819"/>
                  </a:cxn>
                  <a:cxn ang="0">
                    <a:pos x="401" y="519"/>
                  </a:cxn>
                  <a:cxn ang="0">
                    <a:pos x="350" y="607"/>
                  </a:cxn>
                  <a:cxn ang="0">
                    <a:pos x="262" y="556"/>
                  </a:cxn>
                  <a:cxn ang="0">
                    <a:pos x="313" y="468"/>
                  </a:cxn>
                  <a:cxn ang="0">
                    <a:pos x="401" y="519"/>
                  </a:cxn>
                  <a:cxn ang="0">
                    <a:pos x="1237" y="1119"/>
                  </a:cxn>
                  <a:cxn ang="0">
                    <a:pos x="1288" y="1031"/>
                  </a:cxn>
                  <a:cxn ang="0">
                    <a:pos x="1377" y="1082"/>
                  </a:cxn>
                  <a:cxn ang="0">
                    <a:pos x="1326" y="1171"/>
                  </a:cxn>
                  <a:cxn ang="0">
                    <a:pos x="1237" y="1119"/>
                  </a:cxn>
                  <a:cxn ang="0">
                    <a:pos x="608" y="350"/>
                  </a:cxn>
                  <a:cxn ang="0">
                    <a:pos x="519" y="401"/>
                  </a:cxn>
                  <a:cxn ang="0">
                    <a:pos x="468" y="313"/>
                  </a:cxn>
                  <a:cxn ang="0">
                    <a:pos x="556" y="261"/>
                  </a:cxn>
                  <a:cxn ang="0">
                    <a:pos x="608" y="350"/>
                  </a:cxn>
                  <a:cxn ang="0">
                    <a:pos x="1031" y="1288"/>
                  </a:cxn>
                  <a:cxn ang="0">
                    <a:pos x="1120" y="1237"/>
                  </a:cxn>
                  <a:cxn ang="0">
                    <a:pos x="1171" y="1326"/>
                  </a:cxn>
                  <a:cxn ang="0">
                    <a:pos x="1082" y="1377"/>
                  </a:cxn>
                  <a:cxn ang="0">
                    <a:pos x="1031" y="1288"/>
                  </a:cxn>
                  <a:cxn ang="0">
                    <a:pos x="870" y="1331"/>
                  </a:cxn>
                  <a:cxn ang="0">
                    <a:pos x="870" y="1434"/>
                  </a:cxn>
                  <a:cxn ang="0">
                    <a:pos x="768" y="1434"/>
                  </a:cxn>
                  <a:cxn ang="0">
                    <a:pos x="768" y="1331"/>
                  </a:cxn>
                  <a:cxn ang="0">
                    <a:pos x="870" y="1331"/>
                  </a:cxn>
                  <a:cxn ang="0">
                    <a:pos x="608" y="1288"/>
                  </a:cxn>
                  <a:cxn ang="0">
                    <a:pos x="556" y="1377"/>
                  </a:cxn>
                  <a:cxn ang="0">
                    <a:pos x="468" y="1326"/>
                  </a:cxn>
                  <a:cxn ang="0">
                    <a:pos x="519" y="1237"/>
                  </a:cxn>
                  <a:cxn ang="0">
                    <a:pos x="608" y="1288"/>
                  </a:cxn>
                  <a:cxn ang="0">
                    <a:pos x="401" y="1119"/>
                  </a:cxn>
                  <a:cxn ang="0">
                    <a:pos x="313" y="1171"/>
                  </a:cxn>
                  <a:cxn ang="0">
                    <a:pos x="261" y="1082"/>
                  </a:cxn>
                  <a:cxn ang="0">
                    <a:pos x="350" y="1031"/>
                  </a:cxn>
                  <a:cxn ang="0">
                    <a:pos x="401" y="1119"/>
                  </a:cxn>
                  <a:cxn ang="0">
                    <a:pos x="307" y="870"/>
                  </a:cxn>
                  <a:cxn ang="0">
                    <a:pos x="205" y="870"/>
                  </a:cxn>
                  <a:cxn ang="0">
                    <a:pos x="205" y="768"/>
                  </a:cxn>
                  <a:cxn ang="0">
                    <a:pos x="307" y="768"/>
                  </a:cxn>
                  <a:cxn ang="0">
                    <a:pos x="307" y="870"/>
                  </a:cxn>
                  <a:cxn ang="0">
                    <a:pos x="307" y="870"/>
                  </a:cxn>
                  <a:cxn ang="0">
                    <a:pos x="307" y="870"/>
                  </a:cxn>
                </a:cxnLst>
                <a:rect l="0" t="0" r="r" b="b"/>
                <a:pathLst>
                  <a:path w="1638" h="1638">
                    <a:moveTo>
                      <a:pt x="1638" y="819"/>
                    </a:moveTo>
                    <a:cubicBezTo>
                      <a:pt x="1638" y="367"/>
                      <a:pt x="1272" y="0"/>
                      <a:pt x="819" y="0"/>
                    </a:cubicBezTo>
                    <a:cubicBezTo>
                      <a:pt x="367" y="0"/>
                      <a:pt x="0" y="367"/>
                      <a:pt x="0" y="819"/>
                    </a:cubicBezTo>
                    <a:cubicBezTo>
                      <a:pt x="0" y="1272"/>
                      <a:pt x="367" y="1638"/>
                      <a:pt x="819" y="1638"/>
                    </a:cubicBezTo>
                    <a:cubicBezTo>
                      <a:pt x="1272" y="1638"/>
                      <a:pt x="1638" y="1272"/>
                      <a:pt x="1638" y="819"/>
                    </a:cubicBezTo>
                    <a:close/>
                    <a:moveTo>
                      <a:pt x="102" y="819"/>
                    </a:moveTo>
                    <a:cubicBezTo>
                      <a:pt x="102" y="424"/>
                      <a:pt x="424" y="102"/>
                      <a:pt x="819" y="102"/>
                    </a:cubicBezTo>
                    <a:cubicBezTo>
                      <a:pt x="1214" y="102"/>
                      <a:pt x="1536" y="424"/>
                      <a:pt x="1536" y="819"/>
                    </a:cubicBezTo>
                    <a:cubicBezTo>
                      <a:pt x="1536" y="1214"/>
                      <a:pt x="1214" y="1536"/>
                      <a:pt x="819" y="1536"/>
                    </a:cubicBezTo>
                    <a:cubicBezTo>
                      <a:pt x="424" y="1536"/>
                      <a:pt x="102" y="1214"/>
                      <a:pt x="102" y="819"/>
                    </a:cubicBezTo>
                    <a:close/>
                    <a:moveTo>
                      <a:pt x="819" y="819"/>
                    </a:moveTo>
                    <a:cubicBezTo>
                      <a:pt x="819" y="205"/>
                      <a:pt x="819" y="205"/>
                      <a:pt x="819" y="205"/>
                    </a:cubicBezTo>
                    <a:cubicBezTo>
                      <a:pt x="1159" y="205"/>
                      <a:pt x="1434" y="480"/>
                      <a:pt x="1434" y="819"/>
                    </a:cubicBezTo>
                    <a:lnTo>
                      <a:pt x="819" y="819"/>
                    </a:lnTo>
                    <a:close/>
                    <a:moveTo>
                      <a:pt x="401" y="519"/>
                    </a:moveTo>
                    <a:cubicBezTo>
                      <a:pt x="350" y="607"/>
                      <a:pt x="350" y="607"/>
                      <a:pt x="350" y="607"/>
                    </a:cubicBezTo>
                    <a:cubicBezTo>
                      <a:pt x="262" y="556"/>
                      <a:pt x="262" y="556"/>
                      <a:pt x="262" y="556"/>
                    </a:cubicBezTo>
                    <a:cubicBezTo>
                      <a:pt x="313" y="468"/>
                      <a:pt x="313" y="468"/>
                      <a:pt x="313" y="468"/>
                    </a:cubicBezTo>
                    <a:lnTo>
                      <a:pt x="401" y="519"/>
                    </a:lnTo>
                    <a:close/>
                    <a:moveTo>
                      <a:pt x="1237" y="1119"/>
                    </a:moveTo>
                    <a:cubicBezTo>
                      <a:pt x="1288" y="1031"/>
                      <a:pt x="1288" y="1031"/>
                      <a:pt x="1288" y="1031"/>
                    </a:cubicBezTo>
                    <a:cubicBezTo>
                      <a:pt x="1377" y="1082"/>
                      <a:pt x="1377" y="1082"/>
                      <a:pt x="1377" y="1082"/>
                    </a:cubicBezTo>
                    <a:cubicBezTo>
                      <a:pt x="1326" y="1171"/>
                      <a:pt x="1326" y="1171"/>
                      <a:pt x="1326" y="1171"/>
                    </a:cubicBezTo>
                    <a:lnTo>
                      <a:pt x="1237" y="1119"/>
                    </a:lnTo>
                    <a:close/>
                    <a:moveTo>
                      <a:pt x="608" y="350"/>
                    </a:moveTo>
                    <a:cubicBezTo>
                      <a:pt x="519" y="401"/>
                      <a:pt x="519" y="401"/>
                      <a:pt x="519" y="401"/>
                    </a:cubicBezTo>
                    <a:cubicBezTo>
                      <a:pt x="468" y="313"/>
                      <a:pt x="468" y="313"/>
                      <a:pt x="468" y="313"/>
                    </a:cubicBezTo>
                    <a:cubicBezTo>
                      <a:pt x="556" y="261"/>
                      <a:pt x="556" y="261"/>
                      <a:pt x="556" y="261"/>
                    </a:cubicBezTo>
                    <a:lnTo>
                      <a:pt x="608" y="350"/>
                    </a:lnTo>
                    <a:close/>
                    <a:moveTo>
                      <a:pt x="1031" y="1288"/>
                    </a:moveTo>
                    <a:cubicBezTo>
                      <a:pt x="1120" y="1237"/>
                      <a:pt x="1120" y="1237"/>
                      <a:pt x="1120" y="1237"/>
                    </a:cubicBezTo>
                    <a:cubicBezTo>
                      <a:pt x="1171" y="1326"/>
                      <a:pt x="1171" y="1326"/>
                      <a:pt x="1171" y="1326"/>
                    </a:cubicBezTo>
                    <a:cubicBezTo>
                      <a:pt x="1082" y="1377"/>
                      <a:pt x="1082" y="1377"/>
                      <a:pt x="1082" y="1377"/>
                    </a:cubicBezTo>
                    <a:lnTo>
                      <a:pt x="1031" y="1288"/>
                    </a:lnTo>
                    <a:close/>
                    <a:moveTo>
                      <a:pt x="870" y="1331"/>
                    </a:moveTo>
                    <a:cubicBezTo>
                      <a:pt x="870" y="1434"/>
                      <a:pt x="870" y="1434"/>
                      <a:pt x="870" y="1434"/>
                    </a:cubicBezTo>
                    <a:cubicBezTo>
                      <a:pt x="768" y="1434"/>
                      <a:pt x="768" y="1434"/>
                      <a:pt x="768" y="1434"/>
                    </a:cubicBezTo>
                    <a:cubicBezTo>
                      <a:pt x="768" y="1331"/>
                      <a:pt x="768" y="1331"/>
                      <a:pt x="768" y="1331"/>
                    </a:cubicBezTo>
                    <a:lnTo>
                      <a:pt x="870" y="1331"/>
                    </a:lnTo>
                    <a:close/>
                    <a:moveTo>
                      <a:pt x="608" y="1288"/>
                    </a:moveTo>
                    <a:cubicBezTo>
                      <a:pt x="556" y="1377"/>
                      <a:pt x="556" y="1377"/>
                      <a:pt x="556" y="1377"/>
                    </a:cubicBezTo>
                    <a:cubicBezTo>
                      <a:pt x="468" y="1326"/>
                      <a:pt x="468" y="1326"/>
                      <a:pt x="468" y="1326"/>
                    </a:cubicBezTo>
                    <a:cubicBezTo>
                      <a:pt x="519" y="1237"/>
                      <a:pt x="519" y="1237"/>
                      <a:pt x="519" y="1237"/>
                    </a:cubicBezTo>
                    <a:lnTo>
                      <a:pt x="608" y="1288"/>
                    </a:lnTo>
                    <a:close/>
                    <a:moveTo>
                      <a:pt x="401" y="1119"/>
                    </a:moveTo>
                    <a:cubicBezTo>
                      <a:pt x="313" y="1171"/>
                      <a:pt x="313" y="1171"/>
                      <a:pt x="313" y="1171"/>
                    </a:cubicBezTo>
                    <a:cubicBezTo>
                      <a:pt x="261" y="1082"/>
                      <a:pt x="261" y="1082"/>
                      <a:pt x="261" y="1082"/>
                    </a:cubicBezTo>
                    <a:cubicBezTo>
                      <a:pt x="350" y="1031"/>
                      <a:pt x="350" y="1031"/>
                      <a:pt x="350" y="1031"/>
                    </a:cubicBezTo>
                    <a:lnTo>
                      <a:pt x="401" y="1119"/>
                    </a:lnTo>
                    <a:close/>
                    <a:moveTo>
                      <a:pt x="307" y="870"/>
                    </a:moveTo>
                    <a:cubicBezTo>
                      <a:pt x="205" y="870"/>
                      <a:pt x="205" y="870"/>
                      <a:pt x="205" y="870"/>
                    </a:cubicBezTo>
                    <a:cubicBezTo>
                      <a:pt x="205" y="768"/>
                      <a:pt x="205" y="768"/>
                      <a:pt x="205" y="768"/>
                    </a:cubicBezTo>
                    <a:cubicBezTo>
                      <a:pt x="307" y="768"/>
                      <a:pt x="307" y="768"/>
                      <a:pt x="307" y="768"/>
                    </a:cubicBezTo>
                    <a:lnTo>
                      <a:pt x="307" y="870"/>
                    </a:lnTo>
                    <a:close/>
                    <a:moveTo>
                      <a:pt x="307" y="870"/>
                    </a:moveTo>
                    <a:cubicBezTo>
                      <a:pt x="307" y="870"/>
                      <a:pt x="307" y="870"/>
                      <a:pt x="307" y="870"/>
                    </a:cubicBez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</p:grp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87"/>
          <p:cNvSpPr/>
          <p:nvPr/>
        </p:nvSpPr>
        <p:spPr bwMode="auto">
          <a:xfrm>
            <a:off x="5857102" y="1942659"/>
            <a:ext cx="764860" cy="7650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5" tIns="45678" rIns="91355" bIns="45678" anchor="ctr"/>
          <a:lstStyle/>
          <a:p>
            <a:pPr algn="ctr" defTabSz="608965">
              <a:lnSpc>
                <a:spcPts val="1500"/>
              </a:lnSpc>
              <a:defRPr/>
            </a:pPr>
            <a:endParaRPr lang="en-US" sz="1200" dirty="0">
              <a:solidFill>
                <a:prstClr val="white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6" name="Oval 91"/>
          <p:cNvSpPr/>
          <p:nvPr/>
        </p:nvSpPr>
        <p:spPr bwMode="auto">
          <a:xfrm>
            <a:off x="5852553" y="3035937"/>
            <a:ext cx="764860" cy="7650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5" tIns="45678" rIns="91355" bIns="45678" anchor="ctr"/>
          <a:lstStyle/>
          <a:p>
            <a:pPr algn="ctr" defTabSz="608965">
              <a:lnSpc>
                <a:spcPts val="1500"/>
              </a:lnSpc>
              <a:defRPr/>
            </a:pPr>
            <a:endParaRPr lang="en-US" sz="1200" dirty="0">
              <a:solidFill>
                <a:prstClr val="white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8" name="Freeform 39"/>
          <p:cNvSpPr>
            <a:spLocks noChangeArrowheads="1"/>
          </p:cNvSpPr>
          <p:nvPr/>
        </p:nvSpPr>
        <p:spPr bwMode="auto">
          <a:xfrm>
            <a:off x="6077264" y="2150565"/>
            <a:ext cx="316312" cy="316315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355" tIns="45678" rIns="91355" bIns="45678" anchor="ctr"/>
          <a:lstStyle/>
          <a:p>
            <a:pPr>
              <a:lnSpc>
                <a:spcPts val="1500"/>
              </a:lnSpc>
            </a:pPr>
            <a:endParaRPr lang="en-US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9" name="Freeform 21"/>
          <p:cNvSpPr>
            <a:spLocks noChangeArrowheads="1"/>
          </p:cNvSpPr>
          <p:nvPr/>
        </p:nvSpPr>
        <p:spPr bwMode="auto">
          <a:xfrm>
            <a:off x="5994727" y="3287786"/>
            <a:ext cx="493793" cy="275303"/>
          </a:xfrm>
          <a:custGeom>
            <a:avLst/>
            <a:gdLst>
              <a:gd name="T0" fmla="*/ 249 w 497"/>
              <a:gd name="T1" fmla="*/ 0 h 276"/>
              <a:gd name="T2" fmla="*/ 249 w 497"/>
              <a:gd name="T3" fmla="*/ 0 h 276"/>
              <a:gd name="T4" fmla="*/ 0 w 497"/>
              <a:gd name="T5" fmla="*/ 133 h 276"/>
              <a:gd name="T6" fmla="*/ 249 w 497"/>
              <a:gd name="T7" fmla="*/ 275 h 276"/>
              <a:gd name="T8" fmla="*/ 496 w 497"/>
              <a:gd name="T9" fmla="*/ 133 h 276"/>
              <a:gd name="T10" fmla="*/ 249 w 497"/>
              <a:gd name="T11" fmla="*/ 0 h 276"/>
              <a:gd name="T12" fmla="*/ 249 w 497"/>
              <a:gd name="T13" fmla="*/ 239 h 276"/>
              <a:gd name="T14" fmla="*/ 249 w 497"/>
              <a:gd name="T15" fmla="*/ 239 h 276"/>
              <a:gd name="T16" fmla="*/ 142 w 497"/>
              <a:gd name="T17" fmla="*/ 133 h 276"/>
              <a:gd name="T18" fmla="*/ 249 w 497"/>
              <a:gd name="T19" fmla="*/ 26 h 276"/>
              <a:gd name="T20" fmla="*/ 355 w 497"/>
              <a:gd name="T21" fmla="*/ 133 h 276"/>
              <a:gd name="T22" fmla="*/ 249 w 497"/>
              <a:gd name="T23" fmla="*/ 239 h 276"/>
              <a:gd name="T24" fmla="*/ 249 w 497"/>
              <a:gd name="T25" fmla="*/ 133 h 276"/>
              <a:gd name="T26" fmla="*/ 249 w 497"/>
              <a:gd name="T27" fmla="*/ 133 h 276"/>
              <a:gd name="T28" fmla="*/ 249 w 497"/>
              <a:gd name="T29" fmla="*/ 79 h 276"/>
              <a:gd name="T30" fmla="*/ 195 w 497"/>
              <a:gd name="T31" fmla="*/ 133 h 276"/>
              <a:gd name="T32" fmla="*/ 249 w 497"/>
              <a:gd name="T33" fmla="*/ 186 h 276"/>
              <a:gd name="T34" fmla="*/ 302 w 497"/>
              <a:gd name="T35" fmla="*/ 133 h 276"/>
              <a:gd name="T36" fmla="*/ 249 w 497"/>
              <a:gd name="T37" fmla="*/ 13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7" h="276">
                <a:moveTo>
                  <a:pt x="249" y="0"/>
                </a:moveTo>
                <a:lnTo>
                  <a:pt x="249" y="0"/>
                </a:lnTo>
                <a:cubicBezTo>
                  <a:pt x="89" y="0"/>
                  <a:pt x="0" y="115"/>
                  <a:pt x="0" y="133"/>
                </a:cubicBezTo>
                <a:cubicBezTo>
                  <a:pt x="0" y="151"/>
                  <a:pt x="89" y="275"/>
                  <a:pt x="249" y="275"/>
                </a:cubicBezTo>
                <a:cubicBezTo>
                  <a:pt x="408" y="275"/>
                  <a:pt x="496" y="151"/>
                  <a:pt x="496" y="133"/>
                </a:cubicBezTo>
                <a:cubicBezTo>
                  <a:pt x="496" y="115"/>
                  <a:pt x="408" y="0"/>
                  <a:pt x="249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186" y="239"/>
                  <a:pt x="142" y="195"/>
                  <a:pt x="142" y="133"/>
                </a:cubicBezTo>
                <a:cubicBezTo>
                  <a:pt x="142" y="79"/>
                  <a:pt x="186" y="26"/>
                  <a:pt x="249" y="26"/>
                </a:cubicBezTo>
                <a:cubicBezTo>
                  <a:pt x="310" y="26"/>
                  <a:pt x="355" y="79"/>
                  <a:pt x="355" y="133"/>
                </a:cubicBezTo>
                <a:cubicBezTo>
                  <a:pt x="355" y="195"/>
                  <a:pt x="310" y="239"/>
                  <a:pt x="249" y="239"/>
                </a:cubicBezTo>
                <a:close/>
                <a:moveTo>
                  <a:pt x="249" y="133"/>
                </a:moveTo>
                <a:lnTo>
                  <a:pt x="249" y="133"/>
                </a:lnTo>
                <a:cubicBezTo>
                  <a:pt x="239" y="123"/>
                  <a:pt x="266" y="79"/>
                  <a:pt x="249" y="79"/>
                </a:cubicBezTo>
                <a:cubicBezTo>
                  <a:pt x="221" y="79"/>
                  <a:pt x="195" y="107"/>
                  <a:pt x="195" y="133"/>
                </a:cubicBezTo>
                <a:cubicBezTo>
                  <a:pt x="195" y="168"/>
                  <a:pt x="221" y="186"/>
                  <a:pt x="249" y="186"/>
                </a:cubicBezTo>
                <a:cubicBezTo>
                  <a:pt x="274" y="186"/>
                  <a:pt x="302" y="168"/>
                  <a:pt x="302" y="133"/>
                </a:cubicBezTo>
                <a:cubicBezTo>
                  <a:pt x="302" y="123"/>
                  <a:pt x="257" y="142"/>
                  <a:pt x="249" y="1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355" tIns="45678" rIns="91355" bIns="45678" anchor="ctr"/>
          <a:lstStyle/>
          <a:p>
            <a:pPr>
              <a:lnSpc>
                <a:spcPts val="1500"/>
              </a:lnSpc>
            </a:pPr>
            <a:endParaRPr lang="en-US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0" name="Freeform 22"/>
          <p:cNvSpPr/>
          <p:nvPr/>
        </p:nvSpPr>
        <p:spPr bwMode="auto">
          <a:xfrm>
            <a:off x="2701222" y="2547796"/>
            <a:ext cx="925643" cy="724835"/>
          </a:xfrm>
          <a:custGeom>
            <a:avLst/>
            <a:gdLst>
              <a:gd name="T0" fmla="*/ 61 w 518"/>
              <a:gd name="T1" fmla="*/ 371 h 406"/>
              <a:gd name="T2" fmla="*/ 344 w 518"/>
              <a:gd name="T3" fmla="*/ 262 h 406"/>
              <a:gd name="T4" fmla="*/ 518 w 518"/>
              <a:gd name="T5" fmla="*/ 7 h 406"/>
              <a:gd name="T6" fmla="*/ 52 w 518"/>
              <a:gd name="T7" fmla="*/ 170 h 406"/>
              <a:gd name="T8" fmla="*/ 40 w 518"/>
              <a:gd name="T9" fmla="*/ 354 h 406"/>
              <a:gd name="T10" fmla="*/ 410 w 518"/>
              <a:gd name="T11" fmla="*/ 52 h 406"/>
              <a:gd name="T12" fmla="*/ 61 w 518"/>
              <a:gd name="T13" fmla="*/ 37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406">
                <a:moveTo>
                  <a:pt x="61" y="371"/>
                </a:moveTo>
                <a:cubicBezTo>
                  <a:pt x="183" y="406"/>
                  <a:pt x="299" y="379"/>
                  <a:pt x="344" y="262"/>
                </a:cubicBezTo>
                <a:cubicBezTo>
                  <a:pt x="392" y="143"/>
                  <a:pt x="434" y="58"/>
                  <a:pt x="518" y="7"/>
                </a:cubicBezTo>
                <a:cubicBezTo>
                  <a:pt x="331" y="0"/>
                  <a:pt x="159" y="28"/>
                  <a:pt x="52" y="170"/>
                </a:cubicBezTo>
                <a:cubicBezTo>
                  <a:pt x="0" y="241"/>
                  <a:pt x="6" y="303"/>
                  <a:pt x="40" y="354"/>
                </a:cubicBezTo>
                <a:cubicBezTo>
                  <a:pt x="128" y="217"/>
                  <a:pt x="262" y="119"/>
                  <a:pt x="410" y="52"/>
                </a:cubicBezTo>
                <a:cubicBezTo>
                  <a:pt x="240" y="142"/>
                  <a:pt x="138" y="244"/>
                  <a:pt x="61" y="371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1" name="Freeform 23"/>
          <p:cNvSpPr/>
          <p:nvPr/>
        </p:nvSpPr>
        <p:spPr bwMode="auto">
          <a:xfrm>
            <a:off x="1593988" y="2743558"/>
            <a:ext cx="786355" cy="580220"/>
          </a:xfrm>
          <a:custGeom>
            <a:avLst/>
            <a:gdLst>
              <a:gd name="T0" fmla="*/ 404 w 441"/>
              <a:gd name="T1" fmla="*/ 263 h 325"/>
              <a:gd name="T2" fmla="*/ 164 w 441"/>
              <a:gd name="T3" fmla="*/ 220 h 325"/>
              <a:gd name="T4" fmla="*/ 0 w 441"/>
              <a:gd name="T5" fmla="*/ 29 h 325"/>
              <a:gd name="T6" fmla="*/ 338 w 441"/>
              <a:gd name="T7" fmla="*/ 79 h 325"/>
              <a:gd name="T8" fmla="*/ 415 w 441"/>
              <a:gd name="T9" fmla="*/ 244 h 325"/>
              <a:gd name="T10" fmla="*/ 109 w 441"/>
              <a:gd name="T11" fmla="*/ 53 h 325"/>
              <a:gd name="T12" fmla="*/ 404 w 441"/>
              <a:gd name="T13" fmla="*/ 263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1" h="325">
                <a:moveTo>
                  <a:pt x="404" y="263"/>
                </a:moveTo>
                <a:cubicBezTo>
                  <a:pt x="322" y="325"/>
                  <a:pt x="221" y="320"/>
                  <a:pt x="164" y="220"/>
                </a:cubicBezTo>
                <a:cubicBezTo>
                  <a:pt x="123" y="144"/>
                  <a:pt x="82" y="76"/>
                  <a:pt x="0" y="29"/>
                </a:cubicBezTo>
                <a:cubicBezTo>
                  <a:pt x="126" y="0"/>
                  <a:pt x="241" y="8"/>
                  <a:pt x="338" y="79"/>
                </a:cubicBezTo>
                <a:cubicBezTo>
                  <a:pt x="338" y="79"/>
                  <a:pt x="441" y="140"/>
                  <a:pt x="415" y="244"/>
                </a:cubicBezTo>
                <a:cubicBezTo>
                  <a:pt x="334" y="154"/>
                  <a:pt x="226" y="93"/>
                  <a:pt x="109" y="53"/>
                </a:cubicBezTo>
                <a:cubicBezTo>
                  <a:pt x="244" y="109"/>
                  <a:pt x="334" y="176"/>
                  <a:pt x="404" y="263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2" name="Freeform 24"/>
          <p:cNvSpPr/>
          <p:nvPr/>
        </p:nvSpPr>
        <p:spPr bwMode="auto">
          <a:xfrm>
            <a:off x="1317178" y="3082163"/>
            <a:ext cx="2796319" cy="3775837"/>
          </a:xfrm>
          <a:custGeom>
            <a:avLst/>
            <a:gdLst>
              <a:gd name="T0" fmla="*/ 1317 w 1567"/>
              <a:gd name="T1" fmla="*/ 1087 h 2116"/>
              <a:gd name="T2" fmla="*/ 1512 w 1567"/>
              <a:gd name="T3" fmla="*/ 862 h 2116"/>
              <a:gd name="T4" fmla="*/ 1211 w 1567"/>
              <a:gd name="T5" fmla="*/ 1050 h 2116"/>
              <a:gd name="T6" fmla="*/ 1029 w 1567"/>
              <a:gd name="T7" fmla="*/ 1123 h 2116"/>
              <a:gd name="T8" fmla="*/ 1064 w 1567"/>
              <a:gd name="T9" fmla="*/ 1044 h 2116"/>
              <a:gd name="T10" fmla="*/ 1111 w 1567"/>
              <a:gd name="T11" fmla="*/ 909 h 2116"/>
              <a:gd name="T12" fmla="*/ 1567 w 1567"/>
              <a:gd name="T13" fmla="*/ 524 h 2116"/>
              <a:gd name="T14" fmla="*/ 1131 w 1567"/>
              <a:gd name="T15" fmla="*/ 761 h 2116"/>
              <a:gd name="T16" fmla="*/ 1114 w 1567"/>
              <a:gd name="T17" fmla="*/ 579 h 2116"/>
              <a:gd name="T18" fmla="*/ 1284 w 1567"/>
              <a:gd name="T19" fmla="*/ 266 h 2116"/>
              <a:gd name="T20" fmla="*/ 1087 w 1567"/>
              <a:gd name="T21" fmla="*/ 490 h 2116"/>
              <a:gd name="T22" fmla="*/ 987 w 1567"/>
              <a:gd name="T23" fmla="*/ 310 h 2116"/>
              <a:gd name="T24" fmla="*/ 1017 w 1567"/>
              <a:gd name="T25" fmla="*/ 937 h 2116"/>
              <a:gd name="T26" fmla="*/ 795 w 1567"/>
              <a:gd name="T27" fmla="*/ 509 h 2116"/>
              <a:gd name="T28" fmla="*/ 899 w 1567"/>
              <a:gd name="T29" fmla="*/ 1168 h 2116"/>
              <a:gd name="T30" fmla="*/ 820 w 1567"/>
              <a:gd name="T31" fmla="*/ 1358 h 2116"/>
              <a:gd name="T32" fmla="*/ 644 w 1567"/>
              <a:gd name="T33" fmla="*/ 942 h 2116"/>
              <a:gd name="T34" fmla="*/ 873 w 1567"/>
              <a:gd name="T35" fmla="*/ 0 h 2116"/>
              <a:gd name="T36" fmla="*/ 680 w 1567"/>
              <a:gd name="T37" fmla="*/ 282 h 2116"/>
              <a:gd name="T38" fmla="*/ 520 w 1567"/>
              <a:gd name="T39" fmla="*/ 22 h 2116"/>
              <a:gd name="T40" fmla="*/ 629 w 1567"/>
              <a:gd name="T41" fmla="*/ 396 h 2116"/>
              <a:gd name="T42" fmla="*/ 549 w 1567"/>
              <a:gd name="T43" fmla="*/ 886 h 2116"/>
              <a:gd name="T44" fmla="*/ 589 w 1567"/>
              <a:gd name="T45" fmla="*/ 1130 h 2116"/>
              <a:gd name="T46" fmla="*/ 407 w 1567"/>
              <a:gd name="T47" fmla="*/ 295 h 2116"/>
              <a:gd name="T48" fmla="*/ 382 w 1567"/>
              <a:gd name="T49" fmla="*/ 671 h 2116"/>
              <a:gd name="T50" fmla="*/ 0 w 1567"/>
              <a:gd name="T51" fmla="*/ 548 h 2116"/>
              <a:gd name="T52" fmla="*/ 389 w 1567"/>
              <a:gd name="T53" fmla="*/ 754 h 2116"/>
              <a:gd name="T54" fmla="*/ 479 w 1567"/>
              <a:gd name="T55" fmla="*/ 1122 h 2116"/>
              <a:gd name="T56" fmla="*/ 290 w 1567"/>
              <a:gd name="T57" fmla="*/ 1097 h 2116"/>
              <a:gd name="T58" fmla="*/ 72 w 1567"/>
              <a:gd name="T59" fmla="*/ 825 h 2116"/>
              <a:gd name="T60" fmla="*/ 226 w 1567"/>
              <a:gd name="T61" fmla="*/ 1109 h 2116"/>
              <a:gd name="T62" fmla="*/ 18 w 1567"/>
              <a:gd name="T63" fmla="*/ 1208 h 2116"/>
              <a:gd name="T64" fmla="*/ 538 w 1567"/>
              <a:gd name="T65" fmla="*/ 1241 h 2116"/>
              <a:gd name="T66" fmla="*/ 608 w 1567"/>
              <a:gd name="T67" fmla="*/ 1347 h 2116"/>
              <a:gd name="T68" fmla="*/ 890 w 1567"/>
              <a:gd name="T69" fmla="*/ 2115 h 2116"/>
              <a:gd name="T70" fmla="*/ 1166 w 1567"/>
              <a:gd name="T71" fmla="*/ 2116 h 2116"/>
              <a:gd name="T72" fmla="*/ 983 w 1567"/>
              <a:gd name="T73" fmla="*/ 1539 h 2116"/>
              <a:gd name="T74" fmla="*/ 961 w 1567"/>
              <a:gd name="T75" fmla="*/ 1354 h 2116"/>
              <a:gd name="T76" fmla="*/ 1231 w 1567"/>
              <a:gd name="T77" fmla="*/ 1112 h 2116"/>
              <a:gd name="T78" fmla="*/ 1233 w 1567"/>
              <a:gd name="T79" fmla="*/ 1112 h 2116"/>
              <a:gd name="T80" fmla="*/ 1534 w 1567"/>
              <a:gd name="T81" fmla="*/ 1290 h 2116"/>
              <a:gd name="T82" fmla="*/ 1317 w 1567"/>
              <a:gd name="T83" fmla="*/ 1087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67" h="2116">
                <a:moveTo>
                  <a:pt x="1317" y="1087"/>
                </a:moveTo>
                <a:cubicBezTo>
                  <a:pt x="1416" y="1050"/>
                  <a:pt x="1504" y="971"/>
                  <a:pt x="1512" y="862"/>
                </a:cubicBezTo>
                <a:cubicBezTo>
                  <a:pt x="1478" y="1038"/>
                  <a:pt x="1315" y="1034"/>
                  <a:pt x="1211" y="1050"/>
                </a:cubicBezTo>
                <a:cubicBezTo>
                  <a:pt x="1127" y="1062"/>
                  <a:pt x="1077" y="1082"/>
                  <a:pt x="1029" y="1123"/>
                </a:cubicBezTo>
                <a:cubicBezTo>
                  <a:pt x="1039" y="1099"/>
                  <a:pt x="1051" y="1072"/>
                  <a:pt x="1064" y="1044"/>
                </a:cubicBezTo>
                <a:cubicBezTo>
                  <a:pt x="1084" y="1001"/>
                  <a:pt x="1100" y="955"/>
                  <a:pt x="1111" y="909"/>
                </a:cubicBezTo>
                <a:cubicBezTo>
                  <a:pt x="1186" y="731"/>
                  <a:pt x="1324" y="527"/>
                  <a:pt x="1567" y="524"/>
                </a:cubicBezTo>
                <a:cubicBezTo>
                  <a:pt x="1423" y="513"/>
                  <a:pt x="1253" y="617"/>
                  <a:pt x="1131" y="761"/>
                </a:cubicBezTo>
                <a:cubicBezTo>
                  <a:pt x="1133" y="701"/>
                  <a:pt x="1128" y="640"/>
                  <a:pt x="1114" y="579"/>
                </a:cubicBezTo>
                <a:cubicBezTo>
                  <a:pt x="1110" y="465"/>
                  <a:pt x="1145" y="339"/>
                  <a:pt x="1284" y="266"/>
                </a:cubicBezTo>
                <a:cubicBezTo>
                  <a:pt x="1198" y="305"/>
                  <a:pt x="1120" y="381"/>
                  <a:pt x="1087" y="490"/>
                </a:cubicBezTo>
                <a:cubicBezTo>
                  <a:pt x="1063" y="428"/>
                  <a:pt x="1030" y="368"/>
                  <a:pt x="987" y="310"/>
                </a:cubicBezTo>
                <a:cubicBezTo>
                  <a:pt x="1142" y="559"/>
                  <a:pt x="1095" y="764"/>
                  <a:pt x="1017" y="937"/>
                </a:cubicBezTo>
                <a:cubicBezTo>
                  <a:pt x="1010" y="754"/>
                  <a:pt x="917" y="601"/>
                  <a:pt x="795" y="509"/>
                </a:cubicBezTo>
                <a:cubicBezTo>
                  <a:pt x="986" y="704"/>
                  <a:pt x="971" y="980"/>
                  <a:pt x="899" y="1168"/>
                </a:cubicBezTo>
                <a:cubicBezTo>
                  <a:pt x="858" y="1245"/>
                  <a:pt x="831" y="1297"/>
                  <a:pt x="820" y="1358"/>
                </a:cubicBezTo>
                <a:cubicBezTo>
                  <a:pt x="739" y="1210"/>
                  <a:pt x="668" y="1046"/>
                  <a:pt x="644" y="942"/>
                </a:cubicBezTo>
                <a:cubicBezTo>
                  <a:pt x="590" y="708"/>
                  <a:pt x="609" y="334"/>
                  <a:pt x="873" y="0"/>
                </a:cubicBezTo>
                <a:cubicBezTo>
                  <a:pt x="805" y="76"/>
                  <a:pt x="736" y="174"/>
                  <a:pt x="680" y="282"/>
                </a:cubicBezTo>
                <a:cubicBezTo>
                  <a:pt x="666" y="167"/>
                  <a:pt x="601" y="75"/>
                  <a:pt x="520" y="22"/>
                </a:cubicBezTo>
                <a:cubicBezTo>
                  <a:pt x="659" y="127"/>
                  <a:pt x="661" y="276"/>
                  <a:pt x="629" y="396"/>
                </a:cubicBezTo>
                <a:cubicBezTo>
                  <a:pt x="567" y="550"/>
                  <a:pt x="531" y="720"/>
                  <a:pt x="549" y="886"/>
                </a:cubicBezTo>
                <a:cubicBezTo>
                  <a:pt x="553" y="926"/>
                  <a:pt x="566" y="1049"/>
                  <a:pt x="589" y="1130"/>
                </a:cubicBezTo>
                <a:cubicBezTo>
                  <a:pt x="449" y="940"/>
                  <a:pt x="359" y="660"/>
                  <a:pt x="407" y="295"/>
                </a:cubicBezTo>
                <a:cubicBezTo>
                  <a:pt x="383" y="407"/>
                  <a:pt x="375" y="535"/>
                  <a:pt x="382" y="671"/>
                </a:cubicBezTo>
                <a:cubicBezTo>
                  <a:pt x="273" y="554"/>
                  <a:pt x="124" y="521"/>
                  <a:pt x="0" y="548"/>
                </a:cubicBezTo>
                <a:cubicBezTo>
                  <a:pt x="204" y="520"/>
                  <a:pt x="330" y="635"/>
                  <a:pt x="389" y="754"/>
                </a:cubicBezTo>
                <a:cubicBezTo>
                  <a:pt x="405" y="880"/>
                  <a:pt x="431" y="1004"/>
                  <a:pt x="479" y="1122"/>
                </a:cubicBezTo>
                <a:cubicBezTo>
                  <a:pt x="416" y="1100"/>
                  <a:pt x="352" y="1093"/>
                  <a:pt x="290" y="1097"/>
                </a:cubicBezTo>
                <a:cubicBezTo>
                  <a:pt x="187" y="1057"/>
                  <a:pt x="87" y="977"/>
                  <a:pt x="72" y="825"/>
                </a:cubicBezTo>
                <a:cubicBezTo>
                  <a:pt x="75" y="926"/>
                  <a:pt x="126" y="1037"/>
                  <a:pt x="226" y="1109"/>
                </a:cubicBezTo>
                <a:cubicBezTo>
                  <a:pt x="150" y="1126"/>
                  <a:pt x="78" y="1159"/>
                  <a:pt x="18" y="1208"/>
                </a:cubicBezTo>
                <a:cubicBezTo>
                  <a:pt x="255" y="1128"/>
                  <a:pt x="417" y="1158"/>
                  <a:pt x="538" y="1241"/>
                </a:cubicBezTo>
                <a:cubicBezTo>
                  <a:pt x="559" y="1276"/>
                  <a:pt x="582" y="1314"/>
                  <a:pt x="608" y="1347"/>
                </a:cubicBezTo>
                <a:cubicBezTo>
                  <a:pt x="818" y="1627"/>
                  <a:pt x="936" y="1846"/>
                  <a:pt x="890" y="2115"/>
                </a:cubicBezTo>
                <a:cubicBezTo>
                  <a:pt x="1166" y="2116"/>
                  <a:pt x="1166" y="2116"/>
                  <a:pt x="1166" y="2116"/>
                </a:cubicBezTo>
                <a:cubicBezTo>
                  <a:pt x="1176" y="1919"/>
                  <a:pt x="1116" y="1721"/>
                  <a:pt x="983" y="1539"/>
                </a:cubicBezTo>
                <a:cubicBezTo>
                  <a:pt x="963" y="1471"/>
                  <a:pt x="955" y="1413"/>
                  <a:pt x="961" y="1354"/>
                </a:cubicBezTo>
                <a:cubicBezTo>
                  <a:pt x="1010" y="1233"/>
                  <a:pt x="1076" y="1141"/>
                  <a:pt x="1231" y="1112"/>
                </a:cubicBezTo>
                <a:cubicBezTo>
                  <a:pt x="1233" y="1112"/>
                  <a:pt x="1233" y="1112"/>
                  <a:pt x="1233" y="1112"/>
                </a:cubicBezTo>
                <a:cubicBezTo>
                  <a:pt x="1343" y="1115"/>
                  <a:pt x="1465" y="1152"/>
                  <a:pt x="1534" y="1290"/>
                </a:cubicBezTo>
                <a:cubicBezTo>
                  <a:pt x="1499" y="1204"/>
                  <a:pt x="1423" y="1125"/>
                  <a:pt x="1317" y="108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3" name="Freeform 25"/>
          <p:cNvSpPr/>
          <p:nvPr/>
        </p:nvSpPr>
        <p:spPr bwMode="auto">
          <a:xfrm>
            <a:off x="1918402" y="3295561"/>
            <a:ext cx="252127" cy="414443"/>
          </a:xfrm>
          <a:custGeom>
            <a:avLst/>
            <a:gdLst>
              <a:gd name="T0" fmla="*/ 55 w 141"/>
              <a:gd name="T1" fmla="*/ 228 h 232"/>
              <a:gd name="T2" fmla="*/ 17 w 141"/>
              <a:gd name="T3" fmla="*/ 142 h 232"/>
              <a:gd name="T4" fmla="*/ 26 w 141"/>
              <a:gd name="T5" fmla="*/ 0 h 232"/>
              <a:gd name="T6" fmla="*/ 137 w 141"/>
              <a:gd name="T7" fmla="*/ 158 h 232"/>
              <a:gd name="T8" fmla="*/ 69 w 141"/>
              <a:gd name="T9" fmla="*/ 228 h 232"/>
              <a:gd name="T10" fmla="*/ 51 w 141"/>
              <a:gd name="T11" fmla="*/ 43 h 232"/>
              <a:gd name="T12" fmla="*/ 55 w 141"/>
              <a:gd name="T13" fmla="*/ 228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1" h="232">
                <a:moveTo>
                  <a:pt x="55" y="228"/>
                </a:moveTo>
                <a:cubicBezTo>
                  <a:pt x="16" y="208"/>
                  <a:pt x="0" y="173"/>
                  <a:pt x="17" y="142"/>
                </a:cubicBezTo>
                <a:cubicBezTo>
                  <a:pt x="37" y="97"/>
                  <a:pt x="38" y="48"/>
                  <a:pt x="26" y="0"/>
                </a:cubicBezTo>
                <a:cubicBezTo>
                  <a:pt x="76" y="39"/>
                  <a:pt x="131" y="85"/>
                  <a:pt x="137" y="158"/>
                </a:cubicBezTo>
                <a:cubicBezTo>
                  <a:pt x="141" y="206"/>
                  <a:pt x="122" y="232"/>
                  <a:pt x="69" y="228"/>
                </a:cubicBezTo>
                <a:cubicBezTo>
                  <a:pt x="75" y="175"/>
                  <a:pt x="74" y="108"/>
                  <a:pt x="51" y="43"/>
                </a:cubicBezTo>
                <a:cubicBezTo>
                  <a:pt x="74" y="116"/>
                  <a:pt x="70" y="172"/>
                  <a:pt x="55" y="22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4" name="Freeform 26"/>
          <p:cNvSpPr/>
          <p:nvPr/>
        </p:nvSpPr>
        <p:spPr bwMode="auto">
          <a:xfrm>
            <a:off x="610163" y="3863437"/>
            <a:ext cx="846301" cy="537895"/>
          </a:xfrm>
          <a:custGeom>
            <a:avLst/>
            <a:gdLst>
              <a:gd name="T0" fmla="*/ 474 w 474"/>
              <a:gd name="T1" fmla="*/ 114 h 302"/>
              <a:gd name="T2" fmla="*/ 270 w 474"/>
              <a:gd name="T3" fmla="*/ 278 h 302"/>
              <a:gd name="T4" fmla="*/ 0 w 474"/>
              <a:gd name="T5" fmla="*/ 277 h 302"/>
              <a:gd name="T6" fmla="*/ 278 w 474"/>
              <a:gd name="T7" fmla="*/ 38 h 302"/>
              <a:gd name="T8" fmla="*/ 466 w 474"/>
              <a:gd name="T9" fmla="*/ 93 h 302"/>
              <a:gd name="T10" fmla="*/ 97 w 474"/>
              <a:gd name="T11" fmla="*/ 205 h 302"/>
              <a:gd name="T12" fmla="*/ 474 w 474"/>
              <a:gd name="T13" fmla="*/ 114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74" h="302">
                <a:moveTo>
                  <a:pt x="474" y="114"/>
                </a:moveTo>
                <a:cubicBezTo>
                  <a:pt x="466" y="226"/>
                  <a:pt x="392" y="302"/>
                  <a:pt x="270" y="278"/>
                </a:cubicBezTo>
                <a:cubicBezTo>
                  <a:pt x="179" y="260"/>
                  <a:pt x="94" y="245"/>
                  <a:pt x="0" y="277"/>
                </a:cubicBezTo>
                <a:cubicBezTo>
                  <a:pt x="64" y="156"/>
                  <a:pt x="154" y="67"/>
                  <a:pt x="278" y="38"/>
                </a:cubicBezTo>
                <a:cubicBezTo>
                  <a:pt x="278" y="38"/>
                  <a:pt x="399" y="0"/>
                  <a:pt x="466" y="93"/>
                </a:cubicBezTo>
                <a:cubicBezTo>
                  <a:pt x="335" y="95"/>
                  <a:pt x="208" y="140"/>
                  <a:pt x="97" y="205"/>
                </a:cubicBezTo>
                <a:cubicBezTo>
                  <a:pt x="235" y="136"/>
                  <a:pt x="353" y="111"/>
                  <a:pt x="474" y="114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5" name="Freeform 27"/>
          <p:cNvSpPr/>
          <p:nvPr/>
        </p:nvSpPr>
        <p:spPr bwMode="auto">
          <a:xfrm>
            <a:off x="1320702" y="4265527"/>
            <a:ext cx="238023" cy="373880"/>
          </a:xfrm>
          <a:custGeom>
            <a:avLst/>
            <a:gdLst>
              <a:gd name="T0" fmla="*/ 82 w 134"/>
              <a:gd name="T1" fmla="*/ 210 h 210"/>
              <a:gd name="T2" fmla="*/ 124 w 134"/>
              <a:gd name="T3" fmla="*/ 133 h 210"/>
              <a:gd name="T4" fmla="*/ 132 w 134"/>
              <a:gd name="T5" fmla="*/ 0 h 210"/>
              <a:gd name="T6" fmla="*/ 9 w 134"/>
              <a:gd name="T7" fmla="*/ 134 h 210"/>
              <a:gd name="T8" fmla="*/ 74 w 134"/>
              <a:gd name="T9" fmla="*/ 210 h 210"/>
              <a:gd name="T10" fmla="*/ 102 w 134"/>
              <a:gd name="T11" fmla="*/ 37 h 210"/>
              <a:gd name="T12" fmla="*/ 82 w 134"/>
              <a:gd name="T13" fmla="*/ 2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4" h="210">
                <a:moveTo>
                  <a:pt x="82" y="210"/>
                </a:moveTo>
                <a:cubicBezTo>
                  <a:pt x="122" y="198"/>
                  <a:pt x="134" y="166"/>
                  <a:pt x="124" y="133"/>
                </a:cubicBezTo>
                <a:cubicBezTo>
                  <a:pt x="111" y="88"/>
                  <a:pt x="115" y="45"/>
                  <a:pt x="132" y="0"/>
                </a:cubicBezTo>
                <a:cubicBezTo>
                  <a:pt x="81" y="31"/>
                  <a:pt x="24" y="67"/>
                  <a:pt x="9" y="134"/>
                </a:cubicBezTo>
                <a:cubicBezTo>
                  <a:pt x="0" y="179"/>
                  <a:pt x="21" y="206"/>
                  <a:pt x="74" y="210"/>
                </a:cubicBezTo>
                <a:cubicBezTo>
                  <a:pt x="56" y="151"/>
                  <a:pt x="71" y="89"/>
                  <a:pt x="102" y="37"/>
                </a:cubicBezTo>
                <a:cubicBezTo>
                  <a:pt x="71" y="103"/>
                  <a:pt x="67" y="156"/>
                  <a:pt x="82" y="21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6" name="Freeform 28"/>
          <p:cNvSpPr/>
          <p:nvPr/>
        </p:nvSpPr>
        <p:spPr bwMode="auto">
          <a:xfrm>
            <a:off x="809397" y="5037977"/>
            <a:ext cx="673515" cy="901192"/>
          </a:xfrm>
          <a:custGeom>
            <a:avLst/>
            <a:gdLst>
              <a:gd name="T0" fmla="*/ 345 w 377"/>
              <a:gd name="T1" fmla="*/ 105 h 505"/>
              <a:gd name="T2" fmla="*/ 268 w 377"/>
              <a:gd name="T3" fmla="*/ 291 h 505"/>
              <a:gd name="T4" fmla="*/ 44 w 377"/>
              <a:gd name="T5" fmla="*/ 505 h 505"/>
              <a:gd name="T6" fmla="*/ 99 w 377"/>
              <a:gd name="T7" fmla="*/ 84 h 505"/>
              <a:gd name="T8" fmla="*/ 329 w 377"/>
              <a:gd name="T9" fmla="*/ 84 h 505"/>
              <a:gd name="T10" fmla="*/ 68 w 377"/>
              <a:gd name="T11" fmla="*/ 393 h 505"/>
              <a:gd name="T12" fmla="*/ 345 w 377"/>
              <a:gd name="T13" fmla="*/ 105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7" h="505">
                <a:moveTo>
                  <a:pt x="345" y="105"/>
                </a:moveTo>
                <a:cubicBezTo>
                  <a:pt x="377" y="194"/>
                  <a:pt x="341" y="258"/>
                  <a:pt x="268" y="291"/>
                </a:cubicBezTo>
                <a:cubicBezTo>
                  <a:pt x="171" y="334"/>
                  <a:pt x="97" y="407"/>
                  <a:pt x="44" y="505"/>
                </a:cubicBezTo>
                <a:cubicBezTo>
                  <a:pt x="21" y="365"/>
                  <a:pt x="0" y="210"/>
                  <a:pt x="99" y="84"/>
                </a:cubicBezTo>
                <a:cubicBezTo>
                  <a:pt x="165" y="0"/>
                  <a:pt x="245" y="1"/>
                  <a:pt x="329" y="84"/>
                </a:cubicBezTo>
                <a:cubicBezTo>
                  <a:pt x="199" y="142"/>
                  <a:pt x="114" y="261"/>
                  <a:pt x="68" y="393"/>
                </a:cubicBezTo>
                <a:cubicBezTo>
                  <a:pt x="133" y="240"/>
                  <a:pt x="223" y="153"/>
                  <a:pt x="345" y="10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7" name="Freeform 29"/>
          <p:cNvSpPr/>
          <p:nvPr/>
        </p:nvSpPr>
        <p:spPr bwMode="auto">
          <a:xfrm>
            <a:off x="2542541" y="3877547"/>
            <a:ext cx="264469" cy="202813"/>
          </a:xfrm>
          <a:custGeom>
            <a:avLst/>
            <a:gdLst>
              <a:gd name="T0" fmla="*/ 131 w 148"/>
              <a:gd name="T1" fmla="*/ 93 h 114"/>
              <a:gd name="T2" fmla="*/ 52 w 148"/>
              <a:gd name="T3" fmla="*/ 75 h 114"/>
              <a:gd name="T4" fmla="*/ 0 w 148"/>
              <a:gd name="T5" fmla="*/ 10 h 114"/>
              <a:gd name="T6" fmla="*/ 111 w 148"/>
              <a:gd name="T7" fmla="*/ 31 h 114"/>
              <a:gd name="T8" fmla="*/ 137 w 148"/>
              <a:gd name="T9" fmla="*/ 85 h 114"/>
              <a:gd name="T10" fmla="*/ 37 w 148"/>
              <a:gd name="T11" fmla="*/ 19 h 114"/>
              <a:gd name="T12" fmla="*/ 131 w 148"/>
              <a:gd name="T13" fmla="*/ 9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8" h="114">
                <a:moveTo>
                  <a:pt x="131" y="93"/>
                </a:moveTo>
                <a:cubicBezTo>
                  <a:pt x="101" y="114"/>
                  <a:pt x="70" y="110"/>
                  <a:pt x="52" y="75"/>
                </a:cubicBezTo>
                <a:cubicBezTo>
                  <a:pt x="39" y="51"/>
                  <a:pt x="26" y="27"/>
                  <a:pt x="0" y="10"/>
                </a:cubicBezTo>
                <a:cubicBezTo>
                  <a:pt x="43" y="0"/>
                  <a:pt x="80" y="6"/>
                  <a:pt x="111" y="31"/>
                </a:cubicBezTo>
                <a:cubicBezTo>
                  <a:pt x="111" y="31"/>
                  <a:pt x="148" y="51"/>
                  <a:pt x="137" y="85"/>
                </a:cubicBezTo>
                <a:cubicBezTo>
                  <a:pt x="111" y="58"/>
                  <a:pt x="74" y="33"/>
                  <a:pt x="37" y="19"/>
                </a:cubicBezTo>
                <a:cubicBezTo>
                  <a:pt x="79" y="41"/>
                  <a:pt x="108" y="63"/>
                  <a:pt x="131" y="93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8" name="Freeform 30"/>
          <p:cNvSpPr/>
          <p:nvPr/>
        </p:nvSpPr>
        <p:spPr bwMode="auto">
          <a:xfrm>
            <a:off x="2713566" y="3408426"/>
            <a:ext cx="479571" cy="335081"/>
          </a:xfrm>
          <a:custGeom>
            <a:avLst/>
            <a:gdLst>
              <a:gd name="T0" fmla="*/ 221 w 268"/>
              <a:gd name="T1" fmla="*/ 165 h 188"/>
              <a:gd name="T2" fmla="*/ 123 w 268"/>
              <a:gd name="T3" fmla="*/ 142 h 188"/>
              <a:gd name="T4" fmla="*/ 0 w 268"/>
              <a:gd name="T5" fmla="*/ 43 h 188"/>
              <a:gd name="T6" fmla="*/ 213 w 268"/>
              <a:gd name="T7" fmla="*/ 42 h 188"/>
              <a:gd name="T8" fmla="*/ 230 w 268"/>
              <a:gd name="T9" fmla="*/ 157 h 188"/>
              <a:gd name="T10" fmla="*/ 56 w 268"/>
              <a:gd name="T11" fmla="*/ 47 h 188"/>
              <a:gd name="T12" fmla="*/ 221 w 268"/>
              <a:gd name="T13" fmla="*/ 165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8" h="188">
                <a:moveTo>
                  <a:pt x="221" y="165"/>
                </a:moveTo>
                <a:cubicBezTo>
                  <a:pt x="181" y="188"/>
                  <a:pt x="144" y="174"/>
                  <a:pt x="123" y="142"/>
                </a:cubicBezTo>
                <a:cubicBezTo>
                  <a:pt x="95" y="96"/>
                  <a:pt x="53" y="62"/>
                  <a:pt x="0" y="43"/>
                </a:cubicBezTo>
                <a:cubicBezTo>
                  <a:pt x="67" y="20"/>
                  <a:pt x="145" y="0"/>
                  <a:pt x="213" y="42"/>
                </a:cubicBezTo>
                <a:cubicBezTo>
                  <a:pt x="261" y="67"/>
                  <a:pt x="268" y="110"/>
                  <a:pt x="230" y="157"/>
                </a:cubicBezTo>
                <a:cubicBezTo>
                  <a:pt x="191" y="95"/>
                  <a:pt x="127" y="61"/>
                  <a:pt x="56" y="47"/>
                </a:cubicBezTo>
                <a:cubicBezTo>
                  <a:pt x="138" y="70"/>
                  <a:pt x="188" y="108"/>
                  <a:pt x="221" y="16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19" name="Freeform 31"/>
          <p:cNvSpPr/>
          <p:nvPr/>
        </p:nvSpPr>
        <p:spPr bwMode="auto">
          <a:xfrm>
            <a:off x="3506978" y="3307902"/>
            <a:ext cx="666463" cy="456769"/>
          </a:xfrm>
          <a:custGeom>
            <a:avLst/>
            <a:gdLst>
              <a:gd name="T0" fmla="*/ 8 w 374"/>
              <a:gd name="T1" fmla="*/ 178 h 256"/>
              <a:gd name="T2" fmla="*/ 209 w 374"/>
              <a:gd name="T3" fmla="*/ 185 h 256"/>
              <a:gd name="T4" fmla="*/ 374 w 374"/>
              <a:gd name="T5" fmla="*/ 58 h 256"/>
              <a:gd name="T6" fmla="*/ 91 w 374"/>
              <a:gd name="T7" fmla="*/ 41 h 256"/>
              <a:gd name="T8" fmla="*/ 1 w 374"/>
              <a:gd name="T9" fmla="*/ 162 h 256"/>
              <a:gd name="T10" fmla="*/ 284 w 374"/>
              <a:gd name="T11" fmla="*/ 59 h 256"/>
              <a:gd name="T12" fmla="*/ 8 w 374"/>
              <a:gd name="T13" fmla="*/ 17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4" h="256">
                <a:moveTo>
                  <a:pt x="8" y="178"/>
                </a:moveTo>
                <a:cubicBezTo>
                  <a:pt x="66" y="246"/>
                  <a:pt x="148" y="256"/>
                  <a:pt x="209" y="185"/>
                </a:cubicBezTo>
                <a:cubicBezTo>
                  <a:pt x="255" y="130"/>
                  <a:pt x="302" y="80"/>
                  <a:pt x="374" y="58"/>
                </a:cubicBezTo>
                <a:cubicBezTo>
                  <a:pt x="279" y="13"/>
                  <a:pt x="183" y="0"/>
                  <a:pt x="91" y="41"/>
                </a:cubicBezTo>
                <a:cubicBezTo>
                  <a:pt x="91" y="41"/>
                  <a:pt x="0" y="74"/>
                  <a:pt x="1" y="162"/>
                </a:cubicBezTo>
                <a:cubicBezTo>
                  <a:pt x="85" y="102"/>
                  <a:pt x="182" y="70"/>
                  <a:pt x="284" y="59"/>
                </a:cubicBezTo>
                <a:cubicBezTo>
                  <a:pt x="163" y="80"/>
                  <a:pt x="79" y="121"/>
                  <a:pt x="8" y="17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20" name="Freeform 32"/>
          <p:cNvSpPr/>
          <p:nvPr/>
        </p:nvSpPr>
        <p:spPr bwMode="auto">
          <a:xfrm>
            <a:off x="3917789" y="3822875"/>
            <a:ext cx="930931" cy="555531"/>
          </a:xfrm>
          <a:custGeom>
            <a:avLst/>
            <a:gdLst>
              <a:gd name="T0" fmla="*/ 0 w 522"/>
              <a:gd name="T1" fmla="*/ 133 h 312"/>
              <a:gd name="T2" fmla="*/ 246 w 522"/>
              <a:gd name="T3" fmla="*/ 259 h 312"/>
              <a:gd name="T4" fmla="*/ 522 w 522"/>
              <a:gd name="T5" fmla="*/ 201 h 312"/>
              <a:gd name="T6" fmla="*/ 185 w 522"/>
              <a:gd name="T7" fmla="*/ 11 h 312"/>
              <a:gd name="T8" fmla="*/ 3 w 522"/>
              <a:gd name="T9" fmla="*/ 109 h 312"/>
              <a:gd name="T10" fmla="*/ 409 w 522"/>
              <a:gd name="T11" fmla="*/ 147 h 312"/>
              <a:gd name="T12" fmla="*/ 0 w 522"/>
              <a:gd name="T13" fmla="*/ 13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2" h="312">
                <a:moveTo>
                  <a:pt x="0" y="133"/>
                </a:moveTo>
                <a:cubicBezTo>
                  <a:pt x="30" y="249"/>
                  <a:pt x="124" y="312"/>
                  <a:pt x="246" y="259"/>
                </a:cubicBezTo>
                <a:cubicBezTo>
                  <a:pt x="332" y="221"/>
                  <a:pt x="419" y="188"/>
                  <a:pt x="522" y="201"/>
                </a:cubicBezTo>
                <a:cubicBezTo>
                  <a:pt x="431" y="89"/>
                  <a:pt x="321" y="17"/>
                  <a:pt x="185" y="11"/>
                </a:cubicBezTo>
                <a:cubicBezTo>
                  <a:pt x="185" y="11"/>
                  <a:pt x="51" y="0"/>
                  <a:pt x="3" y="109"/>
                </a:cubicBezTo>
                <a:cubicBezTo>
                  <a:pt x="137" y="85"/>
                  <a:pt x="279" y="104"/>
                  <a:pt x="409" y="147"/>
                </a:cubicBezTo>
                <a:cubicBezTo>
                  <a:pt x="249" y="106"/>
                  <a:pt x="124" y="106"/>
                  <a:pt x="0" y="133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21" name="Freeform 33"/>
          <p:cNvSpPr/>
          <p:nvPr/>
        </p:nvSpPr>
        <p:spPr bwMode="auto">
          <a:xfrm>
            <a:off x="3933650" y="4403086"/>
            <a:ext cx="162208" cy="239848"/>
          </a:xfrm>
          <a:custGeom>
            <a:avLst/>
            <a:gdLst>
              <a:gd name="T0" fmla="*/ 40 w 91"/>
              <a:gd name="T1" fmla="*/ 134 h 134"/>
              <a:gd name="T2" fmla="*/ 9 w 91"/>
              <a:gd name="T3" fmla="*/ 85 h 134"/>
              <a:gd name="T4" fmla="*/ 0 w 91"/>
              <a:gd name="T5" fmla="*/ 0 h 134"/>
              <a:gd name="T6" fmla="*/ 84 w 91"/>
              <a:gd name="T7" fmla="*/ 82 h 134"/>
              <a:gd name="T8" fmla="*/ 45 w 91"/>
              <a:gd name="T9" fmla="*/ 132 h 134"/>
              <a:gd name="T10" fmla="*/ 21 w 91"/>
              <a:gd name="T11" fmla="*/ 24 h 134"/>
              <a:gd name="T12" fmla="*/ 40 w 91"/>
              <a:gd name="T13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1" h="134">
                <a:moveTo>
                  <a:pt x="40" y="134"/>
                </a:moveTo>
                <a:cubicBezTo>
                  <a:pt x="16" y="126"/>
                  <a:pt x="6" y="107"/>
                  <a:pt x="9" y="85"/>
                </a:cubicBezTo>
                <a:cubicBezTo>
                  <a:pt x="18" y="56"/>
                  <a:pt x="13" y="27"/>
                  <a:pt x="0" y="0"/>
                </a:cubicBezTo>
                <a:cubicBezTo>
                  <a:pt x="34" y="16"/>
                  <a:pt x="71" y="39"/>
                  <a:pt x="84" y="82"/>
                </a:cubicBezTo>
                <a:cubicBezTo>
                  <a:pt x="91" y="109"/>
                  <a:pt x="80" y="127"/>
                  <a:pt x="45" y="132"/>
                </a:cubicBezTo>
                <a:cubicBezTo>
                  <a:pt x="54" y="94"/>
                  <a:pt x="42" y="57"/>
                  <a:pt x="21" y="24"/>
                </a:cubicBezTo>
                <a:cubicBezTo>
                  <a:pt x="44" y="65"/>
                  <a:pt x="49" y="97"/>
                  <a:pt x="40" y="134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22" name="Freeform 34"/>
          <p:cNvSpPr/>
          <p:nvPr/>
        </p:nvSpPr>
        <p:spPr bwMode="auto">
          <a:xfrm>
            <a:off x="3820809" y="5231975"/>
            <a:ext cx="573016" cy="885320"/>
          </a:xfrm>
          <a:custGeom>
            <a:avLst/>
            <a:gdLst>
              <a:gd name="T0" fmla="*/ 79 w 321"/>
              <a:gd name="T1" fmla="*/ 23 h 496"/>
              <a:gd name="T2" fmla="*/ 81 w 321"/>
              <a:gd name="T3" fmla="*/ 282 h 496"/>
              <a:gd name="T4" fmla="*/ 232 w 321"/>
              <a:gd name="T5" fmla="*/ 496 h 496"/>
              <a:gd name="T6" fmla="*/ 241 w 321"/>
              <a:gd name="T7" fmla="*/ 77 h 496"/>
              <a:gd name="T8" fmla="*/ 98 w 321"/>
              <a:gd name="T9" fmla="*/ 12 h 496"/>
              <a:gd name="T10" fmla="*/ 226 w 321"/>
              <a:gd name="T11" fmla="*/ 397 h 496"/>
              <a:gd name="T12" fmla="*/ 79 w 321"/>
              <a:gd name="T13" fmla="*/ 23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1" h="496">
                <a:moveTo>
                  <a:pt x="79" y="23"/>
                </a:moveTo>
                <a:cubicBezTo>
                  <a:pt x="16" y="109"/>
                  <a:pt x="0" y="208"/>
                  <a:pt x="81" y="282"/>
                </a:cubicBezTo>
                <a:cubicBezTo>
                  <a:pt x="160" y="356"/>
                  <a:pt x="215" y="413"/>
                  <a:pt x="232" y="496"/>
                </a:cubicBezTo>
                <a:cubicBezTo>
                  <a:pt x="294" y="351"/>
                  <a:pt x="321" y="204"/>
                  <a:pt x="241" y="77"/>
                </a:cubicBezTo>
                <a:cubicBezTo>
                  <a:pt x="200" y="12"/>
                  <a:pt x="149" y="0"/>
                  <a:pt x="98" y="12"/>
                </a:cubicBezTo>
                <a:cubicBezTo>
                  <a:pt x="181" y="124"/>
                  <a:pt x="221" y="261"/>
                  <a:pt x="226" y="397"/>
                </a:cubicBezTo>
                <a:cubicBezTo>
                  <a:pt x="208" y="234"/>
                  <a:pt x="157" y="123"/>
                  <a:pt x="79" y="23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45678" tIns="22839" rIns="45678" bIns="22839" numCol="1" anchor="t" anchorCtr="0" compatLnSpc="1"/>
          <a:lstStyle/>
          <a:p>
            <a:pPr>
              <a:lnSpc>
                <a:spcPts val="1500"/>
              </a:lnSpc>
            </a:pPr>
            <a:endParaRPr lang="bg-BG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23" name="Oval 47"/>
          <p:cNvSpPr/>
          <p:nvPr/>
        </p:nvSpPr>
        <p:spPr bwMode="auto">
          <a:xfrm>
            <a:off x="5860622" y="4174721"/>
            <a:ext cx="764860" cy="7650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5" tIns="45678" rIns="91355" bIns="45678" anchor="ctr"/>
          <a:lstStyle/>
          <a:p>
            <a:pPr algn="ctr" defTabSz="608965">
              <a:lnSpc>
                <a:spcPts val="1500"/>
              </a:lnSpc>
              <a:defRPr/>
            </a:pPr>
            <a:endParaRPr lang="en-US" sz="1200" dirty="0">
              <a:solidFill>
                <a:prstClr val="white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24" name="Freeform 127"/>
          <p:cNvSpPr>
            <a:spLocks noChangeArrowheads="1"/>
          </p:cNvSpPr>
          <p:nvPr/>
        </p:nvSpPr>
        <p:spPr bwMode="auto">
          <a:xfrm>
            <a:off x="6047165" y="4387881"/>
            <a:ext cx="414209" cy="333567"/>
          </a:xfrm>
          <a:custGeom>
            <a:avLst/>
            <a:gdLst>
              <a:gd name="T0" fmla="*/ 169 w 497"/>
              <a:gd name="T1" fmla="*/ 196 h 400"/>
              <a:gd name="T2" fmla="*/ 169 w 497"/>
              <a:gd name="T3" fmla="*/ 196 h 400"/>
              <a:gd name="T4" fmla="*/ 248 w 497"/>
              <a:gd name="T5" fmla="*/ 275 h 400"/>
              <a:gd name="T6" fmla="*/ 328 w 497"/>
              <a:gd name="T7" fmla="*/ 196 h 400"/>
              <a:gd name="T8" fmla="*/ 248 w 497"/>
              <a:gd name="T9" fmla="*/ 116 h 400"/>
              <a:gd name="T10" fmla="*/ 169 w 497"/>
              <a:gd name="T11" fmla="*/ 196 h 400"/>
              <a:gd name="T12" fmla="*/ 116 w 497"/>
              <a:gd name="T13" fmla="*/ 169 h 400"/>
              <a:gd name="T14" fmla="*/ 116 w 497"/>
              <a:gd name="T15" fmla="*/ 169 h 400"/>
              <a:gd name="T16" fmla="*/ 248 w 497"/>
              <a:gd name="T17" fmla="*/ 63 h 400"/>
              <a:gd name="T18" fmla="*/ 345 w 497"/>
              <a:gd name="T19" fmla="*/ 98 h 400"/>
              <a:gd name="T20" fmla="*/ 390 w 497"/>
              <a:gd name="T21" fmla="*/ 98 h 400"/>
              <a:gd name="T22" fmla="*/ 390 w 497"/>
              <a:gd name="T23" fmla="*/ 54 h 400"/>
              <a:gd name="T24" fmla="*/ 248 w 497"/>
              <a:gd name="T25" fmla="*/ 0 h 400"/>
              <a:gd name="T26" fmla="*/ 62 w 497"/>
              <a:gd name="T27" fmla="*/ 143 h 400"/>
              <a:gd name="T28" fmla="*/ 0 w 497"/>
              <a:gd name="T29" fmla="*/ 143 h 400"/>
              <a:gd name="T30" fmla="*/ 0 w 497"/>
              <a:gd name="T31" fmla="*/ 196 h 400"/>
              <a:gd name="T32" fmla="*/ 80 w 497"/>
              <a:gd name="T33" fmla="*/ 196 h 400"/>
              <a:gd name="T34" fmla="*/ 116 w 497"/>
              <a:gd name="T35" fmla="*/ 169 h 400"/>
              <a:gd name="T36" fmla="*/ 416 w 497"/>
              <a:gd name="T37" fmla="*/ 196 h 400"/>
              <a:gd name="T38" fmla="*/ 416 w 497"/>
              <a:gd name="T39" fmla="*/ 196 h 400"/>
              <a:gd name="T40" fmla="*/ 381 w 497"/>
              <a:gd name="T41" fmla="*/ 231 h 400"/>
              <a:gd name="T42" fmla="*/ 248 w 497"/>
              <a:gd name="T43" fmla="*/ 337 h 400"/>
              <a:gd name="T44" fmla="*/ 151 w 497"/>
              <a:gd name="T45" fmla="*/ 293 h 400"/>
              <a:gd name="T46" fmla="*/ 107 w 497"/>
              <a:gd name="T47" fmla="*/ 293 h 400"/>
              <a:gd name="T48" fmla="*/ 107 w 497"/>
              <a:gd name="T49" fmla="*/ 337 h 400"/>
              <a:gd name="T50" fmla="*/ 248 w 497"/>
              <a:gd name="T51" fmla="*/ 399 h 400"/>
              <a:gd name="T52" fmla="*/ 435 w 497"/>
              <a:gd name="T53" fmla="*/ 257 h 400"/>
              <a:gd name="T54" fmla="*/ 496 w 497"/>
              <a:gd name="T55" fmla="*/ 257 h 400"/>
              <a:gd name="T56" fmla="*/ 496 w 497"/>
              <a:gd name="T57" fmla="*/ 196 h 400"/>
              <a:gd name="T58" fmla="*/ 416 w 497"/>
              <a:gd name="T59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400">
                <a:moveTo>
                  <a:pt x="169" y="196"/>
                </a:moveTo>
                <a:lnTo>
                  <a:pt x="169" y="196"/>
                </a:lnTo>
                <a:cubicBezTo>
                  <a:pt x="169" y="240"/>
                  <a:pt x="204" y="275"/>
                  <a:pt x="248" y="275"/>
                </a:cubicBezTo>
                <a:cubicBezTo>
                  <a:pt x="292" y="275"/>
                  <a:pt x="328" y="240"/>
                  <a:pt x="328" y="196"/>
                </a:cubicBezTo>
                <a:cubicBezTo>
                  <a:pt x="328" y="151"/>
                  <a:pt x="292" y="116"/>
                  <a:pt x="248" y="116"/>
                </a:cubicBezTo>
                <a:cubicBezTo>
                  <a:pt x="204" y="116"/>
                  <a:pt x="169" y="151"/>
                  <a:pt x="169" y="196"/>
                </a:cubicBezTo>
                <a:close/>
                <a:moveTo>
                  <a:pt x="116" y="169"/>
                </a:moveTo>
                <a:lnTo>
                  <a:pt x="116" y="169"/>
                </a:lnTo>
                <a:cubicBezTo>
                  <a:pt x="124" y="107"/>
                  <a:pt x="186" y="63"/>
                  <a:pt x="248" y="63"/>
                </a:cubicBezTo>
                <a:cubicBezTo>
                  <a:pt x="284" y="63"/>
                  <a:pt x="319" y="71"/>
                  <a:pt x="345" y="98"/>
                </a:cubicBezTo>
                <a:cubicBezTo>
                  <a:pt x="354" y="107"/>
                  <a:pt x="381" y="107"/>
                  <a:pt x="390" y="98"/>
                </a:cubicBezTo>
                <a:cubicBezTo>
                  <a:pt x="399" y="89"/>
                  <a:pt x="399" y="71"/>
                  <a:pt x="390" y="54"/>
                </a:cubicBezTo>
                <a:cubicBezTo>
                  <a:pt x="354" y="18"/>
                  <a:pt x="301" y="0"/>
                  <a:pt x="248" y="0"/>
                </a:cubicBezTo>
                <a:cubicBezTo>
                  <a:pt x="160" y="0"/>
                  <a:pt x="80" y="54"/>
                  <a:pt x="62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0" y="196"/>
                  <a:pt x="0" y="196"/>
                  <a:pt x="0" y="196"/>
                </a:cubicBezTo>
                <a:cubicBezTo>
                  <a:pt x="80" y="196"/>
                  <a:pt x="80" y="196"/>
                  <a:pt x="80" y="196"/>
                </a:cubicBezTo>
                <a:cubicBezTo>
                  <a:pt x="107" y="196"/>
                  <a:pt x="107" y="178"/>
                  <a:pt x="116" y="169"/>
                </a:cubicBezTo>
                <a:close/>
                <a:moveTo>
                  <a:pt x="416" y="196"/>
                </a:moveTo>
                <a:lnTo>
                  <a:pt x="416" y="196"/>
                </a:lnTo>
                <a:cubicBezTo>
                  <a:pt x="390" y="196"/>
                  <a:pt x="390" y="222"/>
                  <a:pt x="381" y="231"/>
                </a:cubicBezTo>
                <a:cubicBezTo>
                  <a:pt x="372" y="293"/>
                  <a:pt x="319" y="337"/>
                  <a:pt x="248" y="337"/>
                </a:cubicBezTo>
                <a:cubicBezTo>
                  <a:pt x="213" y="337"/>
                  <a:pt x="177" y="319"/>
                  <a:pt x="151" y="293"/>
                </a:cubicBezTo>
                <a:cubicBezTo>
                  <a:pt x="142" y="284"/>
                  <a:pt x="116" y="284"/>
                  <a:pt x="107" y="293"/>
                </a:cubicBezTo>
                <a:cubicBezTo>
                  <a:pt x="97" y="310"/>
                  <a:pt x="97" y="328"/>
                  <a:pt x="107" y="337"/>
                </a:cubicBezTo>
                <a:cubicBezTo>
                  <a:pt x="142" y="373"/>
                  <a:pt x="195" y="399"/>
                  <a:pt x="248" y="399"/>
                </a:cubicBezTo>
                <a:cubicBezTo>
                  <a:pt x="337" y="399"/>
                  <a:pt x="416" y="337"/>
                  <a:pt x="435" y="257"/>
                </a:cubicBezTo>
                <a:cubicBezTo>
                  <a:pt x="496" y="257"/>
                  <a:pt x="496" y="257"/>
                  <a:pt x="496" y="257"/>
                </a:cubicBezTo>
                <a:cubicBezTo>
                  <a:pt x="496" y="196"/>
                  <a:pt x="496" y="196"/>
                  <a:pt x="496" y="196"/>
                </a:cubicBezTo>
                <a:lnTo>
                  <a:pt x="416" y="1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355" tIns="45678" rIns="91355" bIns="45678" anchor="ctr"/>
          <a:lstStyle/>
          <a:p>
            <a:pPr>
              <a:lnSpc>
                <a:spcPts val="1500"/>
              </a:lnSpc>
            </a:pPr>
            <a:endParaRPr lang="en-US" sz="1200" dirty="0">
              <a:solidFill>
                <a:prstClr val="black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782574" y="1910854"/>
            <a:ext cx="4558525" cy="830912"/>
          </a:xfrm>
          <a:prstGeom prst="rect">
            <a:avLst/>
          </a:prstGeom>
        </p:spPr>
        <p:txBody>
          <a:bodyPr wrap="square" lIns="91355" tIns="45678" rIns="91355" bIns="45678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加强一日活动各个环节的管理，做到了人到心到，谨防意外事故的发生。</a:t>
            </a:r>
          </a:p>
        </p:txBody>
      </p:sp>
      <p:sp>
        <p:nvSpPr>
          <p:cNvPr id="27" name="矩形 26"/>
          <p:cNvSpPr/>
          <p:nvPr/>
        </p:nvSpPr>
        <p:spPr>
          <a:xfrm>
            <a:off x="6725553" y="3209574"/>
            <a:ext cx="3894350" cy="417786"/>
          </a:xfrm>
          <a:prstGeom prst="rect">
            <a:avLst/>
          </a:prstGeom>
        </p:spPr>
        <p:txBody>
          <a:bodyPr wrap="square" lIns="91355" tIns="45678" rIns="91355" bIns="45678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认真填写班级日志，做好交接班工作。</a:t>
            </a:r>
          </a:p>
        </p:txBody>
      </p:sp>
      <p:sp>
        <p:nvSpPr>
          <p:cNvPr id="28" name="矩形 27"/>
          <p:cNvSpPr/>
          <p:nvPr/>
        </p:nvSpPr>
        <p:spPr>
          <a:xfrm>
            <a:off x="6729226" y="4131547"/>
            <a:ext cx="4827774" cy="830912"/>
          </a:xfrm>
          <a:prstGeom prst="rect">
            <a:avLst/>
          </a:prstGeom>
        </p:spPr>
        <p:txBody>
          <a:bodyPr wrap="square" lIns="91355" tIns="45678" rIns="91355" bIns="45678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发动孩子们自带一些图书玩具等桌面游戏用品，减少危险因素。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1" y="0"/>
            <a:ext cx="12192000" cy="514702"/>
            <a:chOff x="0" y="0"/>
            <a:chExt cx="12192000" cy="514702"/>
          </a:xfrm>
        </p:grpSpPr>
        <p:sp>
          <p:nvSpPr>
            <p:cNvPr id="30" name="矩形 29"/>
            <p:cNvSpPr/>
            <p:nvPr/>
          </p:nvSpPr>
          <p:spPr>
            <a:xfrm>
              <a:off x="0" y="0"/>
              <a:ext cx="12192000" cy="51470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295769" y="14937"/>
              <a:ext cx="2172474" cy="484828"/>
              <a:chOff x="665884" y="716508"/>
              <a:chExt cx="2172474" cy="484828"/>
            </a:xfrm>
          </p:grpSpPr>
          <p:sp>
            <p:nvSpPr>
              <p:cNvPr id="32" name="文本框 3"/>
              <p:cNvSpPr txBox="1"/>
              <p:nvPr/>
            </p:nvSpPr>
            <p:spPr>
              <a:xfrm>
                <a:off x="1234148" y="716508"/>
                <a:ext cx="16042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安全工作</a:t>
                </a:r>
              </a:p>
            </p:txBody>
          </p:sp>
          <p:sp>
            <p:nvSpPr>
              <p:cNvPr id="33" name="Freeform 39"/>
              <p:cNvSpPr>
                <a:spLocks noEditPoints="1"/>
              </p:cNvSpPr>
              <p:nvPr/>
            </p:nvSpPr>
            <p:spPr bwMode="auto">
              <a:xfrm>
                <a:off x="665884" y="729344"/>
                <a:ext cx="471401" cy="471992"/>
              </a:xfrm>
              <a:custGeom>
                <a:avLst/>
                <a:gdLst/>
                <a:ahLst/>
                <a:cxnLst>
                  <a:cxn ang="0">
                    <a:pos x="1638" y="819"/>
                  </a:cxn>
                  <a:cxn ang="0">
                    <a:pos x="819" y="0"/>
                  </a:cxn>
                  <a:cxn ang="0">
                    <a:pos x="0" y="819"/>
                  </a:cxn>
                  <a:cxn ang="0">
                    <a:pos x="819" y="1638"/>
                  </a:cxn>
                  <a:cxn ang="0">
                    <a:pos x="1638" y="819"/>
                  </a:cxn>
                  <a:cxn ang="0">
                    <a:pos x="102" y="819"/>
                  </a:cxn>
                  <a:cxn ang="0">
                    <a:pos x="819" y="102"/>
                  </a:cxn>
                  <a:cxn ang="0">
                    <a:pos x="1536" y="819"/>
                  </a:cxn>
                  <a:cxn ang="0">
                    <a:pos x="819" y="1536"/>
                  </a:cxn>
                  <a:cxn ang="0">
                    <a:pos x="102" y="819"/>
                  </a:cxn>
                  <a:cxn ang="0">
                    <a:pos x="819" y="819"/>
                  </a:cxn>
                  <a:cxn ang="0">
                    <a:pos x="819" y="205"/>
                  </a:cxn>
                  <a:cxn ang="0">
                    <a:pos x="1434" y="819"/>
                  </a:cxn>
                  <a:cxn ang="0">
                    <a:pos x="819" y="819"/>
                  </a:cxn>
                  <a:cxn ang="0">
                    <a:pos x="401" y="519"/>
                  </a:cxn>
                  <a:cxn ang="0">
                    <a:pos x="350" y="607"/>
                  </a:cxn>
                  <a:cxn ang="0">
                    <a:pos x="262" y="556"/>
                  </a:cxn>
                  <a:cxn ang="0">
                    <a:pos x="313" y="468"/>
                  </a:cxn>
                  <a:cxn ang="0">
                    <a:pos x="401" y="519"/>
                  </a:cxn>
                  <a:cxn ang="0">
                    <a:pos x="1237" y="1119"/>
                  </a:cxn>
                  <a:cxn ang="0">
                    <a:pos x="1288" y="1031"/>
                  </a:cxn>
                  <a:cxn ang="0">
                    <a:pos x="1377" y="1082"/>
                  </a:cxn>
                  <a:cxn ang="0">
                    <a:pos x="1326" y="1171"/>
                  </a:cxn>
                  <a:cxn ang="0">
                    <a:pos x="1237" y="1119"/>
                  </a:cxn>
                  <a:cxn ang="0">
                    <a:pos x="608" y="350"/>
                  </a:cxn>
                  <a:cxn ang="0">
                    <a:pos x="519" y="401"/>
                  </a:cxn>
                  <a:cxn ang="0">
                    <a:pos x="468" y="313"/>
                  </a:cxn>
                  <a:cxn ang="0">
                    <a:pos x="556" y="261"/>
                  </a:cxn>
                  <a:cxn ang="0">
                    <a:pos x="608" y="350"/>
                  </a:cxn>
                  <a:cxn ang="0">
                    <a:pos x="1031" y="1288"/>
                  </a:cxn>
                  <a:cxn ang="0">
                    <a:pos x="1120" y="1237"/>
                  </a:cxn>
                  <a:cxn ang="0">
                    <a:pos x="1171" y="1326"/>
                  </a:cxn>
                  <a:cxn ang="0">
                    <a:pos x="1082" y="1377"/>
                  </a:cxn>
                  <a:cxn ang="0">
                    <a:pos x="1031" y="1288"/>
                  </a:cxn>
                  <a:cxn ang="0">
                    <a:pos x="870" y="1331"/>
                  </a:cxn>
                  <a:cxn ang="0">
                    <a:pos x="870" y="1434"/>
                  </a:cxn>
                  <a:cxn ang="0">
                    <a:pos x="768" y="1434"/>
                  </a:cxn>
                  <a:cxn ang="0">
                    <a:pos x="768" y="1331"/>
                  </a:cxn>
                  <a:cxn ang="0">
                    <a:pos x="870" y="1331"/>
                  </a:cxn>
                  <a:cxn ang="0">
                    <a:pos x="608" y="1288"/>
                  </a:cxn>
                  <a:cxn ang="0">
                    <a:pos x="556" y="1377"/>
                  </a:cxn>
                  <a:cxn ang="0">
                    <a:pos x="468" y="1326"/>
                  </a:cxn>
                  <a:cxn ang="0">
                    <a:pos x="519" y="1237"/>
                  </a:cxn>
                  <a:cxn ang="0">
                    <a:pos x="608" y="1288"/>
                  </a:cxn>
                  <a:cxn ang="0">
                    <a:pos x="401" y="1119"/>
                  </a:cxn>
                  <a:cxn ang="0">
                    <a:pos x="313" y="1171"/>
                  </a:cxn>
                  <a:cxn ang="0">
                    <a:pos x="261" y="1082"/>
                  </a:cxn>
                  <a:cxn ang="0">
                    <a:pos x="350" y="1031"/>
                  </a:cxn>
                  <a:cxn ang="0">
                    <a:pos x="401" y="1119"/>
                  </a:cxn>
                  <a:cxn ang="0">
                    <a:pos x="307" y="870"/>
                  </a:cxn>
                  <a:cxn ang="0">
                    <a:pos x="205" y="870"/>
                  </a:cxn>
                  <a:cxn ang="0">
                    <a:pos x="205" y="768"/>
                  </a:cxn>
                  <a:cxn ang="0">
                    <a:pos x="307" y="768"/>
                  </a:cxn>
                  <a:cxn ang="0">
                    <a:pos x="307" y="870"/>
                  </a:cxn>
                  <a:cxn ang="0">
                    <a:pos x="307" y="870"/>
                  </a:cxn>
                  <a:cxn ang="0">
                    <a:pos x="307" y="870"/>
                  </a:cxn>
                </a:cxnLst>
                <a:rect l="0" t="0" r="r" b="b"/>
                <a:pathLst>
                  <a:path w="1638" h="1638">
                    <a:moveTo>
                      <a:pt x="1638" y="819"/>
                    </a:moveTo>
                    <a:cubicBezTo>
                      <a:pt x="1638" y="367"/>
                      <a:pt x="1272" y="0"/>
                      <a:pt x="819" y="0"/>
                    </a:cubicBezTo>
                    <a:cubicBezTo>
                      <a:pt x="367" y="0"/>
                      <a:pt x="0" y="367"/>
                      <a:pt x="0" y="819"/>
                    </a:cubicBezTo>
                    <a:cubicBezTo>
                      <a:pt x="0" y="1272"/>
                      <a:pt x="367" y="1638"/>
                      <a:pt x="819" y="1638"/>
                    </a:cubicBezTo>
                    <a:cubicBezTo>
                      <a:pt x="1272" y="1638"/>
                      <a:pt x="1638" y="1272"/>
                      <a:pt x="1638" y="819"/>
                    </a:cubicBezTo>
                    <a:close/>
                    <a:moveTo>
                      <a:pt x="102" y="819"/>
                    </a:moveTo>
                    <a:cubicBezTo>
                      <a:pt x="102" y="424"/>
                      <a:pt x="424" y="102"/>
                      <a:pt x="819" y="102"/>
                    </a:cubicBezTo>
                    <a:cubicBezTo>
                      <a:pt x="1214" y="102"/>
                      <a:pt x="1536" y="424"/>
                      <a:pt x="1536" y="819"/>
                    </a:cubicBezTo>
                    <a:cubicBezTo>
                      <a:pt x="1536" y="1214"/>
                      <a:pt x="1214" y="1536"/>
                      <a:pt x="819" y="1536"/>
                    </a:cubicBezTo>
                    <a:cubicBezTo>
                      <a:pt x="424" y="1536"/>
                      <a:pt x="102" y="1214"/>
                      <a:pt x="102" y="819"/>
                    </a:cubicBezTo>
                    <a:close/>
                    <a:moveTo>
                      <a:pt x="819" y="819"/>
                    </a:moveTo>
                    <a:cubicBezTo>
                      <a:pt x="819" y="205"/>
                      <a:pt x="819" y="205"/>
                      <a:pt x="819" y="205"/>
                    </a:cubicBezTo>
                    <a:cubicBezTo>
                      <a:pt x="1159" y="205"/>
                      <a:pt x="1434" y="480"/>
                      <a:pt x="1434" y="819"/>
                    </a:cubicBezTo>
                    <a:lnTo>
                      <a:pt x="819" y="819"/>
                    </a:lnTo>
                    <a:close/>
                    <a:moveTo>
                      <a:pt x="401" y="519"/>
                    </a:moveTo>
                    <a:cubicBezTo>
                      <a:pt x="350" y="607"/>
                      <a:pt x="350" y="607"/>
                      <a:pt x="350" y="607"/>
                    </a:cubicBezTo>
                    <a:cubicBezTo>
                      <a:pt x="262" y="556"/>
                      <a:pt x="262" y="556"/>
                      <a:pt x="262" y="556"/>
                    </a:cubicBezTo>
                    <a:cubicBezTo>
                      <a:pt x="313" y="468"/>
                      <a:pt x="313" y="468"/>
                      <a:pt x="313" y="468"/>
                    </a:cubicBezTo>
                    <a:lnTo>
                      <a:pt x="401" y="519"/>
                    </a:lnTo>
                    <a:close/>
                    <a:moveTo>
                      <a:pt x="1237" y="1119"/>
                    </a:moveTo>
                    <a:cubicBezTo>
                      <a:pt x="1288" y="1031"/>
                      <a:pt x="1288" y="1031"/>
                      <a:pt x="1288" y="1031"/>
                    </a:cubicBezTo>
                    <a:cubicBezTo>
                      <a:pt x="1377" y="1082"/>
                      <a:pt x="1377" y="1082"/>
                      <a:pt x="1377" y="1082"/>
                    </a:cubicBezTo>
                    <a:cubicBezTo>
                      <a:pt x="1326" y="1171"/>
                      <a:pt x="1326" y="1171"/>
                      <a:pt x="1326" y="1171"/>
                    </a:cubicBezTo>
                    <a:lnTo>
                      <a:pt x="1237" y="1119"/>
                    </a:lnTo>
                    <a:close/>
                    <a:moveTo>
                      <a:pt x="608" y="350"/>
                    </a:moveTo>
                    <a:cubicBezTo>
                      <a:pt x="519" y="401"/>
                      <a:pt x="519" y="401"/>
                      <a:pt x="519" y="401"/>
                    </a:cubicBezTo>
                    <a:cubicBezTo>
                      <a:pt x="468" y="313"/>
                      <a:pt x="468" y="313"/>
                      <a:pt x="468" y="313"/>
                    </a:cubicBezTo>
                    <a:cubicBezTo>
                      <a:pt x="556" y="261"/>
                      <a:pt x="556" y="261"/>
                      <a:pt x="556" y="261"/>
                    </a:cubicBezTo>
                    <a:lnTo>
                      <a:pt x="608" y="350"/>
                    </a:lnTo>
                    <a:close/>
                    <a:moveTo>
                      <a:pt x="1031" y="1288"/>
                    </a:moveTo>
                    <a:cubicBezTo>
                      <a:pt x="1120" y="1237"/>
                      <a:pt x="1120" y="1237"/>
                      <a:pt x="1120" y="1237"/>
                    </a:cubicBezTo>
                    <a:cubicBezTo>
                      <a:pt x="1171" y="1326"/>
                      <a:pt x="1171" y="1326"/>
                      <a:pt x="1171" y="1326"/>
                    </a:cubicBezTo>
                    <a:cubicBezTo>
                      <a:pt x="1082" y="1377"/>
                      <a:pt x="1082" y="1377"/>
                      <a:pt x="1082" y="1377"/>
                    </a:cubicBezTo>
                    <a:lnTo>
                      <a:pt x="1031" y="1288"/>
                    </a:lnTo>
                    <a:close/>
                    <a:moveTo>
                      <a:pt x="870" y="1331"/>
                    </a:moveTo>
                    <a:cubicBezTo>
                      <a:pt x="870" y="1434"/>
                      <a:pt x="870" y="1434"/>
                      <a:pt x="870" y="1434"/>
                    </a:cubicBezTo>
                    <a:cubicBezTo>
                      <a:pt x="768" y="1434"/>
                      <a:pt x="768" y="1434"/>
                      <a:pt x="768" y="1434"/>
                    </a:cubicBezTo>
                    <a:cubicBezTo>
                      <a:pt x="768" y="1331"/>
                      <a:pt x="768" y="1331"/>
                      <a:pt x="768" y="1331"/>
                    </a:cubicBezTo>
                    <a:lnTo>
                      <a:pt x="870" y="1331"/>
                    </a:lnTo>
                    <a:close/>
                    <a:moveTo>
                      <a:pt x="608" y="1288"/>
                    </a:moveTo>
                    <a:cubicBezTo>
                      <a:pt x="556" y="1377"/>
                      <a:pt x="556" y="1377"/>
                      <a:pt x="556" y="1377"/>
                    </a:cubicBezTo>
                    <a:cubicBezTo>
                      <a:pt x="468" y="1326"/>
                      <a:pt x="468" y="1326"/>
                      <a:pt x="468" y="1326"/>
                    </a:cubicBezTo>
                    <a:cubicBezTo>
                      <a:pt x="519" y="1237"/>
                      <a:pt x="519" y="1237"/>
                      <a:pt x="519" y="1237"/>
                    </a:cubicBezTo>
                    <a:lnTo>
                      <a:pt x="608" y="1288"/>
                    </a:lnTo>
                    <a:close/>
                    <a:moveTo>
                      <a:pt x="401" y="1119"/>
                    </a:moveTo>
                    <a:cubicBezTo>
                      <a:pt x="313" y="1171"/>
                      <a:pt x="313" y="1171"/>
                      <a:pt x="313" y="1171"/>
                    </a:cubicBezTo>
                    <a:cubicBezTo>
                      <a:pt x="261" y="1082"/>
                      <a:pt x="261" y="1082"/>
                      <a:pt x="261" y="1082"/>
                    </a:cubicBezTo>
                    <a:cubicBezTo>
                      <a:pt x="350" y="1031"/>
                      <a:pt x="350" y="1031"/>
                      <a:pt x="350" y="1031"/>
                    </a:cubicBezTo>
                    <a:lnTo>
                      <a:pt x="401" y="1119"/>
                    </a:lnTo>
                    <a:close/>
                    <a:moveTo>
                      <a:pt x="307" y="870"/>
                    </a:moveTo>
                    <a:cubicBezTo>
                      <a:pt x="205" y="870"/>
                      <a:pt x="205" y="870"/>
                      <a:pt x="205" y="870"/>
                    </a:cubicBezTo>
                    <a:cubicBezTo>
                      <a:pt x="205" y="768"/>
                      <a:pt x="205" y="768"/>
                      <a:pt x="205" y="768"/>
                    </a:cubicBezTo>
                    <a:cubicBezTo>
                      <a:pt x="307" y="768"/>
                      <a:pt x="307" y="768"/>
                      <a:pt x="307" y="768"/>
                    </a:cubicBezTo>
                    <a:lnTo>
                      <a:pt x="307" y="870"/>
                    </a:lnTo>
                    <a:close/>
                    <a:moveTo>
                      <a:pt x="307" y="870"/>
                    </a:moveTo>
                    <a:cubicBezTo>
                      <a:pt x="307" y="870"/>
                      <a:pt x="307" y="870"/>
                      <a:pt x="307" y="870"/>
                    </a:cubicBez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</p:grp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9" r="11509"/>
          <a:stretch>
            <a:fillRect/>
          </a:stretch>
        </p:blipFill>
        <p:spPr>
          <a:xfrm>
            <a:off x="1" y="-28196"/>
            <a:ext cx="12192000" cy="50927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8"/>
          <a:stretch>
            <a:fillRect/>
          </a:stretch>
        </p:blipFill>
        <p:spPr>
          <a:xfrm>
            <a:off x="4610099" y="5064504"/>
            <a:ext cx="3378625" cy="1793496"/>
          </a:xfrm>
          <a:prstGeom prst="rect">
            <a:avLst/>
          </a:prstGeom>
        </p:spPr>
      </p:pic>
      <p:sp>
        <p:nvSpPr>
          <p:cNvPr id="9" name="文本框 18"/>
          <p:cNvSpPr txBox="1"/>
          <p:nvPr/>
        </p:nvSpPr>
        <p:spPr>
          <a:xfrm>
            <a:off x="5130174" y="1150016"/>
            <a:ext cx="1588738" cy="1010870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r>
              <a:rPr lang="en-US" altLang="zh-CN" sz="2000" b="1" dirty="0">
                <a:solidFill>
                  <a:srgbClr val="FF9409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Part</a:t>
            </a:r>
            <a:r>
              <a:rPr lang="en-US" altLang="zh-CN" sz="4000" b="1" dirty="0">
                <a:solidFill>
                  <a:srgbClr val="FF9409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  </a:t>
            </a:r>
            <a:r>
              <a:rPr lang="en-US" altLang="zh-CN" sz="6000" b="1" dirty="0">
                <a:solidFill>
                  <a:srgbClr val="FF9409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04</a:t>
            </a:r>
            <a:endParaRPr lang="zh-CN" altLang="en-US" sz="13800" b="1" dirty="0">
              <a:solidFill>
                <a:srgbClr val="FF9409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文本框 26"/>
          <p:cNvSpPr txBox="1"/>
          <p:nvPr/>
        </p:nvSpPr>
        <p:spPr>
          <a:xfrm>
            <a:off x="4615426" y="2254562"/>
            <a:ext cx="2961149" cy="579983"/>
          </a:xfrm>
          <a:prstGeom prst="rect">
            <a:avLst/>
          </a:prstGeom>
          <a:noFill/>
        </p:spPr>
        <p:txBody>
          <a:bodyPr wrap="square" lIns="86694" tIns="43347" rIns="86694" bIns="43347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家长工作</a:t>
            </a:r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1" y="0"/>
            <a:ext cx="12192000" cy="514702"/>
            <a:chOff x="0" y="0"/>
            <a:chExt cx="12192000" cy="514702"/>
          </a:xfrm>
        </p:grpSpPr>
        <p:sp>
          <p:nvSpPr>
            <p:cNvPr id="36" name="矩形 35"/>
            <p:cNvSpPr/>
            <p:nvPr/>
          </p:nvSpPr>
          <p:spPr>
            <a:xfrm>
              <a:off x="0" y="0"/>
              <a:ext cx="12192000" cy="51470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295769" y="14937"/>
              <a:ext cx="2172474" cy="484828"/>
              <a:chOff x="665884" y="716508"/>
              <a:chExt cx="2172474" cy="484828"/>
            </a:xfrm>
          </p:grpSpPr>
          <p:sp>
            <p:nvSpPr>
              <p:cNvPr id="38" name="文本框 3"/>
              <p:cNvSpPr txBox="1"/>
              <p:nvPr/>
            </p:nvSpPr>
            <p:spPr>
              <a:xfrm>
                <a:off x="1234148" y="716508"/>
                <a:ext cx="16042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家长工作</a:t>
                </a:r>
              </a:p>
            </p:txBody>
          </p:sp>
          <p:sp>
            <p:nvSpPr>
              <p:cNvPr id="39" name="Freeform 39"/>
              <p:cNvSpPr>
                <a:spLocks noEditPoints="1"/>
              </p:cNvSpPr>
              <p:nvPr/>
            </p:nvSpPr>
            <p:spPr bwMode="auto">
              <a:xfrm>
                <a:off x="665884" y="729344"/>
                <a:ext cx="471401" cy="471992"/>
              </a:xfrm>
              <a:custGeom>
                <a:avLst/>
                <a:gdLst/>
                <a:ahLst/>
                <a:cxnLst>
                  <a:cxn ang="0">
                    <a:pos x="1638" y="819"/>
                  </a:cxn>
                  <a:cxn ang="0">
                    <a:pos x="819" y="0"/>
                  </a:cxn>
                  <a:cxn ang="0">
                    <a:pos x="0" y="819"/>
                  </a:cxn>
                  <a:cxn ang="0">
                    <a:pos x="819" y="1638"/>
                  </a:cxn>
                  <a:cxn ang="0">
                    <a:pos x="1638" y="819"/>
                  </a:cxn>
                  <a:cxn ang="0">
                    <a:pos x="102" y="819"/>
                  </a:cxn>
                  <a:cxn ang="0">
                    <a:pos x="819" y="102"/>
                  </a:cxn>
                  <a:cxn ang="0">
                    <a:pos x="1536" y="819"/>
                  </a:cxn>
                  <a:cxn ang="0">
                    <a:pos x="819" y="1536"/>
                  </a:cxn>
                  <a:cxn ang="0">
                    <a:pos x="102" y="819"/>
                  </a:cxn>
                  <a:cxn ang="0">
                    <a:pos x="819" y="819"/>
                  </a:cxn>
                  <a:cxn ang="0">
                    <a:pos x="819" y="205"/>
                  </a:cxn>
                  <a:cxn ang="0">
                    <a:pos x="1434" y="819"/>
                  </a:cxn>
                  <a:cxn ang="0">
                    <a:pos x="819" y="819"/>
                  </a:cxn>
                  <a:cxn ang="0">
                    <a:pos x="401" y="519"/>
                  </a:cxn>
                  <a:cxn ang="0">
                    <a:pos x="350" y="607"/>
                  </a:cxn>
                  <a:cxn ang="0">
                    <a:pos x="262" y="556"/>
                  </a:cxn>
                  <a:cxn ang="0">
                    <a:pos x="313" y="468"/>
                  </a:cxn>
                  <a:cxn ang="0">
                    <a:pos x="401" y="519"/>
                  </a:cxn>
                  <a:cxn ang="0">
                    <a:pos x="1237" y="1119"/>
                  </a:cxn>
                  <a:cxn ang="0">
                    <a:pos x="1288" y="1031"/>
                  </a:cxn>
                  <a:cxn ang="0">
                    <a:pos x="1377" y="1082"/>
                  </a:cxn>
                  <a:cxn ang="0">
                    <a:pos x="1326" y="1171"/>
                  </a:cxn>
                  <a:cxn ang="0">
                    <a:pos x="1237" y="1119"/>
                  </a:cxn>
                  <a:cxn ang="0">
                    <a:pos x="608" y="350"/>
                  </a:cxn>
                  <a:cxn ang="0">
                    <a:pos x="519" y="401"/>
                  </a:cxn>
                  <a:cxn ang="0">
                    <a:pos x="468" y="313"/>
                  </a:cxn>
                  <a:cxn ang="0">
                    <a:pos x="556" y="261"/>
                  </a:cxn>
                  <a:cxn ang="0">
                    <a:pos x="608" y="350"/>
                  </a:cxn>
                  <a:cxn ang="0">
                    <a:pos x="1031" y="1288"/>
                  </a:cxn>
                  <a:cxn ang="0">
                    <a:pos x="1120" y="1237"/>
                  </a:cxn>
                  <a:cxn ang="0">
                    <a:pos x="1171" y="1326"/>
                  </a:cxn>
                  <a:cxn ang="0">
                    <a:pos x="1082" y="1377"/>
                  </a:cxn>
                  <a:cxn ang="0">
                    <a:pos x="1031" y="1288"/>
                  </a:cxn>
                  <a:cxn ang="0">
                    <a:pos x="870" y="1331"/>
                  </a:cxn>
                  <a:cxn ang="0">
                    <a:pos x="870" y="1434"/>
                  </a:cxn>
                  <a:cxn ang="0">
                    <a:pos x="768" y="1434"/>
                  </a:cxn>
                  <a:cxn ang="0">
                    <a:pos x="768" y="1331"/>
                  </a:cxn>
                  <a:cxn ang="0">
                    <a:pos x="870" y="1331"/>
                  </a:cxn>
                  <a:cxn ang="0">
                    <a:pos x="608" y="1288"/>
                  </a:cxn>
                  <a:cxn ang="0">
                    <a:pos x="556" y="1377"/>
                  </a:cxn>
                  <a:cxn ang="0">
                    <a:pos x="468" y="1326"/>
                  </a:cxn>
                  <a:cxn ang="0">
                    <a:pos x="519" y="1237"/>
                  </a:cxn>
                  <a:cxn ang="0">
                    <a:pos x="608" y="1288"/>
                  </a:cxn>
                  <a:cxn ang="0">
                    <a:pos x="401" y="1119"/>
                  </a:cxn>
                  <a:cxn ang="0">
                    <a:pos x="313" y="1171"/>
                  </a:cxn>
                  <a:cxn ang="0">
                    <a:pos x="261" y="1082"/>
                  </a:cxn>
                  <a:cxn ang="0">
                    <a:pos x="350" y="1031"/>
                  </a:cxn>
                  <a:cxn ang="0">
                    <a:pos x="401" y="1119"/>
                  </a:cxn>
                  <a:cxn ang="0">
                    <a:pos x="307" y="870"/>
                  </a:cxn>
                  <a:cxn ang="0">
                    <a:pos x="205" y="870"/>
                  </a:cxn>
                  <a:cxn ang="0">
                    <a:pos x="205" y="768"/>
                  </a:cxn>
                  <a:cxn ang="0">
                    <a:pos x="307" y="768"/>
                  </a:cxn>
                  <a:cxn ang="0">
                    <a:pos x="307" y="870"/>
                  </a:cxn>
                  <a:cxn ang="0">
                    <a:pos x="307" y="870"/>
                  </a:cxn>
                  <a:cxn ang="0">
                    <a:pos x="307" y="870"/>
                  </a:cxn>
                </a:cxnLst>
                <a:rect l="0" t="0" r="r" b="b"/>
                <a:pathLst>
                  <a:path w="1638" h="1638">
                    <a:moveTo>
                      <a:pt x="1638" y="819"/>
                    </a:moveTo>
                    <a:cubicBezTo>
                      <a:pt x="1638" y="367"/>
                      <a:pt x="1272" y="0"/>
                      <a:pt x="819" y="0"/>
                    </a:cubicBezTo>
                    <a:cubicBezTo>
                      <a:pt x="367" y="0"/>
                      <a:pt x="0" y="367"/>
                      <a:pt x="0" y="819"/>
                    </a:cubicBezTo>
                    <a:cubicBezTo>
                      <a:pt x="0" y="1272"/>
                      <a:pt x="367" y="1638"/>
                      <a:pt x="819" y="1638"/>
                    </a:cubicBezTo>
                    <a:cubicBezTo>
                      <a:pt x="1272" y="1638"/>
                      <a:pt x="1638" y="1272"/>
                      <a:pt x="1638" y="819"/>
                    </a:cubicBezTo>
                    <a:close/>
                    <a:moveTo>
                      <a:pt x="102" y="819"/>
                    </a:moveTo>
                    <a:cubicBezTo>
                      <a:pt x="102" y="424"/>
                      <a:pt x="424" y="102"/>
                      <a:pt x="819" y="102"/>
                    </a:cubicBezTo>
                    <a:cubicBezTo>
                      <a:pt x="1214" y="102"/>
                      <a:pt x="1536" y="424"/>
                      <a:pt x="1536" y="819"/>
                    </a:cubicBezTo>
                    <a:cubicBezTo>
                      <a:pt x="1536" y="1214"/>
                      <a:pt x="1214" y="1536"/>
                      <a:pt x="819" y="1536"/>
                    </a:cubicBezTo>
                    <a:cubicBezTo>
                      <a:pt x="424" y="1536"/>
                      <a:pt x="102" y="1214"/>
                      <a:pt x="102" y="819"/>
                    </a:cubicBezTo>
                    <a:close/>
                    <a:moveTo>
                      <a:pt x="819" y="819"/>
                    </a:moveTo>
                    <a:cubicBezTo>
                      <a:pt x="819" y="205"/>
                      <a:pt x="819" y="205"/>
                      <a:pt x="819" y="205"/>
                    </a:cubicBezTo>
                    <a:cubicBezTo>
                      <a:pt x="1159" y="205"/>
                      <a:pt x="1434" y="480"/>
                      <a:pt x="1434" y="819"/>
                    </a:cubicBezTo>
                    <a:lnTo>
                      <a:pt x="819" y="819"/>
                    </a:lnTo>
                    <a:close/>
                    <a:moveTo>
                      <a:pt x="401" y="519"/>
                    </a:moveTo>
                    <a:cubicBezTo>
                      <a:pt x="350" y="607"/>
                      <a:pt x="350" y="607"/>
                      <a:pt x="350" y="607"/>
                    </a:cubicBezTo>
                    <a:cubicBezTo>
                      <a:pt x="262" y="556"/>
                      <a:pt x="262" y="556"/>
                      <a:pt x="262" y="556"/>
                    </a:cubicBezTo>
                    <a:cubicBezTo>
                      <a:pt x="313" y="468"/>
                      <a:pt x="313" y="468"/>
                      <a:pt x="313" y="468"/>
                    </a:cubicBezTo>
                    <a:lnTo>
                      <a:pt x="401" y="519"/>
                    </a:lnTo>
                    <a:close/>
                    <a:moveTo>
                      <a:pt x="1237" y="1119"/>
                    </a:moveTo>
                    <a:cubicBezTo>
                      <a:pt x="1288" y="1031"/>
                      <a:pt x="1288" y="1031"/>
                      <a:pt x="1288" y="1031"/>
                    </a:cubicBezTo>
                    <a:cubicBezTo>
                      <a:pt x="1377" y="1082"/>
                      <a:pt x="1377" y="1082"/>
                      <a:pt x="1377" y="1082"/>
                    </a:cubicBezTo>
                    <a:cubicBezTo>
                      <a:pt x="1326" y="1171"/>
                      <a:pt x="1326" y="1171"/>
                      <a:pt x="1326" y="1171"/>
                    </a:cubicBezTo>
                    <a:lnTo>
                      <a:pt x="1237" y="1119"/>
                    </a:lnTo>
                    <a:close/>
                    <a:moveTo>
                      <a:pt x="608" y="350"/>
                    </a:moveTo>
                    <a:cubicBezTo>
                      <a:pt x="519" y="401"/>
                      <a:pt x="519" y="401"/>
                      <a:pt x="519" y="401"/>
                    </a:cubicBezTo>
                    <a:cubicBezTo>
                      <a:pt x="468" y="313"/>
                      <a:pt x="468" y="313"/>
                      <a:pt x="468" y="313"/>
                    </a:cubicBezTo>
                    <a:cubicBezTo>
                      <a:pt x="556" y="261"/>
                      <a:pt x="556" y="261"/>
                      <a:pt x="556" y="261"/>
                    </a:cubicBezTo>
                    <a:lnTo>
                      <a:pt x="608" y="350"/>
                    </a:lnTo>
                    <a:close/>
                    <a:moveTo>
                      <a:pt x="1031" y="1288"/>
                    </a:moveTo>
                    <a:cubicBezTo>
                      <a:pt x="1120" y="1237"/>
                      <a:pt x="1120" y="1237"/>
                      <a:pt x="1120" y="1237"/>
                    </a:cubicBezTo>
                    <a:cubicBezTo>
                      <a:pt x="1171" y="1326"/>
                      <a:pt x="1171" y="1326"/>
                      <a:pt x="1171" y="1326"/>
                    </a:cubicBezTo>
                    <a:cubicBezTo>
                      <a:pt x="1082" y="1377"/>
                      <a:pt x="1082" y="1377"/>
                      <a:pt x="1082" y="1377"/>
                    </a:cubicBezTo>
                    <a:lnTo>
                      <a:pt x="1031" y="1288"/>
                    </a:lnTo>
                    <a:close/>
                    <a:moveTo>
                      <a:pt x="870" y="1331"/>
                    </a:moveTo>
                    <a:cubicBezTo>
                      <a:pt x="870" y="1434"/>
                      <a:pt x="870" y="1434"/>
                      <a:pt x="870" y="1434"/>
                    </a:cubicBezTo>
                    <a:cubicBezTo>
                      <a:pt x="768" y="1434"/>
                      <a:pt x="768" y="1434"/>
                      <a:pt x="768" y="1434"/>
                    </a:cubicBezTo>
                    <a:cubicBezTo>
                      <a:pt x="768" y="1331"/>
                      <a:pt x="768" y="1331"/>
                      <a:pt x="768" y="1331"/>
                    </a:cubicBezTo>
                    <a:lnTo>
                      <a:pt x="870" y="1331"/>
                    </a:lnTo>
                    <a:close/>
                    <a:moveTo>
                      <a:pt x="608" y="1288"/>
                    </a:moveTo>
                    <a:cubicBezTo>
                      <a:pt x="556" y="1377"/>
                      <a:pt x="556" y="1377"/>
                      <a:pt x="556" y="1377"/>
                    </a:cubicBezTo>
                    <a:cubicBezTo>
                      <a:pt x="468" y="1326"/>
                      <a:pt x="468" y="1326"/>
                      <a:pt x="468" y="1326"/>
                    </a:cubicBezTo>
                    <a:cubicBezTo>
                      <a:pt x="519" y="1237"/>
                      <a:pt x="519" y="1237"/>
                      <a:pt x="519" y="1237"/>
                    </a:cubicBezTo>
                    <a:lnTo>
                      <a:pt x="608" y="1288"/>
                    </a:lnTo>
                    <a:close/>
                    <a:moveTo>
                      <a:pt x="401" y="1119"/>
                    </a:moveTo>
                    <a:cubicBezTo>
                      <a:pt x="313" y="1171"/>
                      <a:pt x="313" y="1171"/>
                      <a:pt x="313" y="1171"/>
                    </a:cubicBezTo>
                    <a:cubicBezTo>
                      <a:pt x="261" y="1082"/>
                      <a:pt x="261" y="1082"/>
                      <a:pt x="261" y="1082"/>
                    </a:cubicBezTo>
                    <a:cubicBezTo>
                      <a:pt x="350" y="1031"/>
                      <a:pt x="350" y="1031"/>
                      <a:pt x="350" y="1031"/>
                    </a:cubicBezTo>
                    <a:lnTo>
                      <a:pt x="401" y="1119"/>
                    </a:lnTo>
                    <a:close/>
                    <a:moveTo>
                      <a:pt x="307" y="870"/>
                    </a:moveTo>
                    <a:cubicBezTo>
                      <a:pt x="205" y="870"/>
                      <a:pt x="205" y="870"/>
                      <a:pt x="205" y="870"/>
                    </a:cubicBezTo>
                    <a:cubicBezTo>
                      <a:pt x="205" y="768"/>
                      <a:pt x="205" y="768"/>
                      <a:pt x="205" y="768"/>
                    </a:cubicBezTo>
                    <a:cubicBezTo>
                      <a:pt x="307" y="768"/>
                      <a:pt x="307" y="768"/>
                      <a:pt x="307" y="768"/>
                    </a:cubicBezTo>
                    <a:lnTo>
                      <a:pt x="307" y="870"/>
                    </a:lnTo>
                    <a:close/>
                    <a:moveTo>
                      <a:pt x="307" y="870"/>
                    </a:moveTo>
                    <a:cubicBezTo>
                      <a:pt x="307" y="870"/>
                      <a:pt x="307" y="870"/>
                      <a:pt x="307" y="870"/>
                    </a:cubicBez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</p:grpSp>
      <p:sp>
        <p:nvSpPr>
          <p:cNvPr id="40" name="Freeform 6"/>
          <p:cNvSpPr/>
          <p:nvPr/>
        </p:nvSpPr>
        <p:spPr bwMode="auto">
          <a:xfrm>
            <a:off x="3504247" y="2808849"/>
            <a:ext cx="1681598" cy="1690070"/>
          </a:xfrm>
          <a:custGeom>
            <a:avLst/>
            <a:gdLst>
              <a:gd name="T0" fmla="*/ 84 w 168"/>
              <a:gd name="T1" fmla="*/ 0 h 169"/>
              <a:gd name="T2" fmla="*/ 143 w 168"/>
              <a:gd name="T3" fmla="*/ 24 h 169"/>
              <a:gd name="T4" fmla="*/ 132 w 168"/>
              <a:gd name="T5" fmla="*/ 37 h 169"/>
              <a:gd name="T6" fmla="*/ 84 w 168"/>
              <a:gd name="T7" fmla="*/ 17 h 169"/>
              <a:gd name="T8" fmla="*/ 17 w 168"/>
              <a:gd name="T9" fmla="*/ 84 h 169"/>
              <a:gd name="T10" fmla="*/ 84 w 168"/>
              <a:gd name="T11" fmla="*/ 152 h 169"/>
              <a:gd name="T12" fmla="*/ 152 w 168"/>
              <a:gd name="T13" fmla="*/ 84 h 169"/>
              <a:gd name="T14" fmla="*/ 143 w 168"/>
              <a:gd name="T15" fmla="*/ 51 h 169"/>
              <a:gd name="T16" fmla="*/ 154 w 168"/>
              <a:gd name="T17" fmla="*/ 37 h 169"/>
              <a:gd name="T18" fmla="*/ 168 w 168"/>
              <a:gd name="T19" fmla="*/ 84 h 169"/>
              <a:gd name="T20" fmla="*/ 84 w 168"/>
              <a:gd name="T21" fmla="*/ 169 h 169"/>
              <a:gd name="T22" fmla="*/ 0 w 168"/>
              <a:gd name="T23" fmla="*/ 84 h 169"/>
              <a:gd name="T24" fmla="*/ 84 w 168"/>
              <a:gd name="T25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8" h="169">
                <a:moveTo>
                  <a:pt x="84" y="0"/>
                </a:moveTo>
                <a:cubicBezTo>
                  <a:pt x="107" y="0"/>
                  <a:pt x="128" y="9"/>
                  <a:pt x="143" y="24"/>
                </a:cubicBezTo>
                <a:cubicBezTo>
                  <a:pt x="139" y="28"/>
                  <a:pt x="135" y="32"/>
                  <a:pt x="132" y="37"/>
                </a:cubicBezTo>
                <a:cubicBezTo>
                  <a:pt x="120" y="24"/>
                  <a:pt x="103" y="17"/>
                  <a:pt x="84" y="17"/>
                </a:cubicBezTo>
                <a:cubicBezTo>
                  <a:pt x="47" y="17"/>
                  <a:pt x="17" y="47"/>
                  <a:pt x="17" y="84"/>
                </a:cubicBezTo>
                <a:cubicBezTo>
                  <a:pt x="17" y="122"/>
                  <a:pt x="47" y="152"/>
                  <a:pt x="84" y="152"/>
                </a:cubicBezTo>
                <a:cubicBezTo>
                  <a:pt x="121" y="152"/>
                  <a:pt x="152" y="122"/>
                  <a:pt x="152" y="84"/>
                </a:cubicBezTo>
                <a:cubicBezTo>
                  <a:pt x="152" y="72"/>
                  <a:pt x="148" y="61"/>
                  <a:pt x="143" y="51"/>
                </a:cubicBezTo>
                <a:cubicBezTo>
                  <a:pt x="146" y="46"/>
                  <a:pt x="149" y="41"/>
                  <a:pt x="154" y="37"/>
                </a:cubicBezTo>
                <a:cubicBezTo>
                  <a:pt x="163" y="50"/>
                  <a:pt x="168" y="67"/>
                  <a:pt x="168" y="84"/>
                </a:cubicBezTo>
                <a:cubicBezTo>
                  <a:pt x="168" y="131"/>
                  <a:pt x="131" y="169"/>
                  <a:pt x="84" y="169"/>
                </a:cubicBezTo>
                <a:cubicBezTo>
                  <a:pt x="38" y="169"/>
                  <a:pt x="0" y="131"/>
                  <a:pt x="0" y="84"/>
                </a:cubicBezTo>
                <a:cubicBezTo>
                  <a:pt x="0" y="38"/>
                  <a:pt x="38" y="0"/>
                  <a:pt x="8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5" cap="flat">
            <a:noFill/>
            <a:prstDash val="solid"/>
            <a:miter lim="800000"/>
          </a:ln>
        </p:spPr>
        <p:txBody>
          <a:bodyPr vert="horz" wrap="square" lIns="91355" tIns="45678" rIns="91355" bIns="45678" numCol="1" anchor="t" anchorCtr="0" compatLnSpc="1"/>
          <a:lstStyle/>
          <a:p>
            <a:endParaRPr lang="zh-CN" altLang="en-US"/>
          </a:p>
        </p:txBody>
      </p:sp>
      <p:sp>
        <p:nvSpPr>
          <p:cNvPr id="41" name="Freeform 7"/>
          <p:cNvSpPr>
            <a:spLocks noEditPoints="1"/>
          </p:cNvSpPr>
          <p:nvPr/>
        </p:nvSpPr>
        <p:spPr bwMode="auto">
          <a:xfrm>
            <a:off x="4673316" y="2808849"/>
            <a:ext cx="1690070" cy="1690070"/>
          </a:xfrm>
          <a:custGeom>
            <a:avLst/>
            <a:gdLst>
              <a:gd name="T0" fmla="*/ 84 w 169"/>
              <a:gd name="T1" fmla="*/ 0 h 169"/>
              <a:gd name="T2" fmla="*/ 169 w 169"/>
              <a:gd name="T3" fmla="*/ 84 h 169"/>
              <a:gd name="T4" fmla="*/ 154 w 169"/>
              <a:gd name="T5" fmla="*/ 132 h 169"/>
              <a:gd name="T6" fmla="*/ 143 w 169"/>
              <a:gd name="T7" fmla="*/ 118 h 169"/>
              <a:gd name="T8" fmla="*/ 152 w 169"/>
              <a:gd name="T9" fmla="*/ 84 h 169"/>
              <a:gd name="T10" fmla="*/ 84 w 169"/>
              <a:gd name="T11" fmla="*/ 17 h 169"/>
              <a:gd name="T12" fmla="*/ 17 w 169"/>
              <a:gd name="T13" fmla="*/ 84 h 169"/>
              <a:gd name="T14" fmla="*/ 26 w 169"/>
              <a:gd name="T15" fmla="*/ 118 h 169"/>
              <a:gd name="T16" fmla="*/ 15 w 169"/>
              <a:gd name="T17" fmla="*/ 132 h 169"/>
              <a:gd name="T18" fmla="*/ 0 w 169"/>
              <a:gd name="T19" fmla="*/ 84 h 169"/>
              <a:gd name="T20" fmla="*/ 84 w 169"/>
              <a:gd name="T21" fmla="*/ 0 h 169"/>
              <a:gd name="T22" fmla="*/ 143 w 169"/>
              <a:gd name="T23" fmla="*/ 145 h 169"/>
              <a:gd name="T24" fmla="*/ 84 w 169"/>
              <a:gd name="T25" fmla="*/ 169 h 169"/>
              <a:gd name="T26" fmla="*/ 26 w 169"/>
              <a:gd name="T27" fmla="*/ 145 h 169"/>
              <a:gd name="T28" fmla="*/ 37 w 169"/>
              <a:gd name="T29" fmla="*/ 132 h 169"/>
              <a:gd name="T30" fmla="*/ 84 w 169"/>
              <a:gd name="T31" fmla="*/ 152 h 169"/>
              <a:gd name="T32" fmla="*/ 132 w 169"/>
              <a:gd name="T33" fmla="*/ 132 h 169"/>
              <a:gd name="T34" fmla="*/ 143 w 169"/>
              <a:gd name="T35" fmla="*/ 14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9" h="169">
                <a:moveTo>
                  <a:pt x="84" y="0"/>
                </a:moveTo>
                <a:cubicBezTo>
                  <a:pt x="131" y="0"/>
                  <a:pt x="169" y="38"/>
                  <a:pt x="169" y="84"/>
                </a:cubicBezTo>
                <a:cubicBezTo>
                  <a:pt x="169" y="102"/>
                  <a:pt x="163" y="119"/>
                  <a:pt x="154" y="132"/>
                </a:cubicBezTo>
                <a:cubicBezTo>
                  <a:pt x="150" y="128"/>
                  <a:pt x="146" y="123"/>
                  <a:pt x="143" y="118"/>
                </a:cubicBezTo>
                <a:cubicBezTo>
                  <a:pt x="149" y="108"/>
                  <a:pt x="152" y="97"/>
                  <a:pt x="152" y="84"/>
                </a:cubicBezTo>
                <a:cubicBezTo>
                  <a:pt x="152" y="47"/>
                  <a:pt x="122" y="17"/>
                  <a:pt x="84" y="17"/>
                </a:cubicBezTo>
                <a:cubicBezTo>
                  <a:pt x="47" y="17"/>
                  <a:pt x="17" y="47"/>
                  <a:pt x="17" y="84"/>
                </a:cubicBezTo>
                <a:cubicBezTo>
                  <a:pt x="17" y="97"/>
                  <a:pt x="20" y="108"/>
                  <a:pt x="26" y="118"/>
                </a:cubicBezTo>
                <a:cubicBezTo>
                  <a:pt x="23" y="123"/>
                  <a:pt x="19" y="128"/>
                  <a:pt x="15" y="132"/>
                </a:cubicBezTo>
                <a:cubicBezTo>
                  <a:pt x="5" y="119"/>
                  <a:pt x="0" y="102"/>
                  <a:pt x="0" y="84"/>
                </a:cubicBezTo>
                <a:cubicBezTo>
                  <a:pt x="0" y="38"/>
                  <a:pt x="38" y="0"/>
                  <a:pt x="84" y="0"/>
                </a:cubicBezTo>
                <a:close/>
                <a:moveTo>
                  <a:pt x="143" y="145"/>
                </a:moveTo>
                <a:cubicBezTo>
                  <a:pt x="128" y="160"/>
                  <a:pt x="107" y="169"/>
                  <a:pt x="84" y="169"/>
                </a:cubicBezTo>
                <a:cubicBezTo>
                  <a:pt x="62" y="169"/>
                  <a:pt x="41" y="160"/>
                  <a:pt x="26" y="145"/>
                </a:cubicBezTo>
                <a:cubicBezTo>
                  <a:pt x="30" y="141"/>
                  <a:pt x="33" y="137"/>
                  <a:pt x="37" y="132"/>
                </a:cubicBezTo>
                <a:cubicBezTo>
                  <a:pt x="49" y="144"/>
                  <a:pt x="66" y="152"/>
                  <a:pt x="84" y="152"/>
                </a:cubicBezTo>
                <a:cubicBezTo>
                  <a:pt x="103" y="152"/>
                  <a:pt x="120" y="144"/>
                  <a:pt x="132" y="132"/>
                </a:cubicBezTo>
                <a:cubicBezTo>
                  <a:pt x="135" y="137"/>
                  <a:pt x="139" y="141"/>
                  <a:pt x="143" y="14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5" cap="flat">
            <a:noFill/>
            <a:prstDash val="solid"/>
            <a:miter lim="800000"/>
          </a:ln>
        </p:spPr>
        <p:txBody>
          <a:bodyPr vert="horz" wrap="square" lIns="91355" tIns="45678" rIns="91355" bIns="45678" numCol="1" anchor="t" anchorCtr="0" compatLnSpc="1"/>
          <a:lstStyle/>
          <a:p>
            <a:endParaRPr lang="zh-CN" altLang="en-US"/>
          </a:p>
        </p:txBody>
      </p:sp>
      <p:sp>
        <p:nvSpPr>
          <p:cNvPr id="42" name="Freeform 8"/>
          <p:cNvSpPr>
            <a:spLocks noEditPoints="1"/>
          </p:cNvSpPr>
          <p:nvPr/>
        </p:nvSpPr>
        <p:spPr bwMode="auto">
          <a:xfrm>
            <a:off x="5842386" y="2808849"/>
            <a:ext cx="1690070" cy="1690070"/>
          </a:xfrm>
          <a:custGeom>
            <a:avLst/>
            <a:gdLst>
              <a:gd name="T0" fmla="*/ 85 w 169"/>
              <a:gd name="T1" fmla="*/ 0 h 169"/>
              <a:gd name="T2" fmla="*/ 143 w 169"/>
              <a:gd name="T3" fmla="*/ 24 h 169"/>
              <a:gd name="T4" fmla="*/ 132 w 169"/>
              <a:gd name="T5" fmla="*/ 37 h 169"/>
              <a:gd name="T6" fmla="*/ 85 w 169"/>
              <a:gd name="T7" fmla="*/ 17 h 169"/>
              <a:gd name="T8" fmla="*/ 37 w 169"/>
              <a:gd name="T9" fmla="*/ 37 h 169"/>
              <a:gd name="T10" fmla="*/ 26 w 169"/>
              <a:gd name="T11" fmla="*/ 24 h 169"/>
              <a:gd name="T12" fmla="*/ 85 w 169"/>
              <a:gd name="T13" fmla="*/ 0 h 169"/>
              <a:gd name="T14" fmla="*/ 154 w 169"/>
              <a:gd name="T15" fmla="*/ 37 h 169"/>
              <a:gd name="T16" fmla="*/ 169 w 169"/>
              <a:gd name="T17" fmla="*/ 84 h 169"/>
              <a:gd name="T18" fmla="*/ 85 w 169"/>
              <a:gd name="T19" fmla="*/ 169 h 169"/>
              <a:gd name="T20" fmla="*/ 0 w 169"/>
              <a:gd name="T21" fmla="*/ 84 h 169"/>
              <a:gd name="T22" fmla="*/ 15 w 169"/>
              <a:gd name="T23" fmla="*/ 37 h 169"/>
              <a:gd name="T24" fmla="*/ 26 w 169"/>
              <a:gd name="T25" fmla="*/ 51 h 169"/>
              <a:gd name="T26" fmla="*/ 17 w 169"/>
              <a:gd name="T27" fmla="*/ 84 h 169"/>
              <a:gd name="T28" fmla="*/ 85 w 169"/>
              <a:gd name="T29" fmla="*/ 152 h 169"/>
              <a:gd name="T30" fmla="*/ 152 w 169"/>
              <a:gd name="T31" fmla="*/ 84 h 169"/>
              <a:gd name="T32" fmla="*/ 143 w 169"/>
              <a:gd name="T33" fmla="*/ 51 h 169"/>
              <a:gd name="T34" fmla="*/ 154 w 169"/>
              <a:gd name="T35" fmla="*/ 37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9" h="169">
                <a:moveTo>
                  <a:pt x="85" y="0"/>
                </a:moveTo>
                <a:cubicBezTo>
                  <a:pt x="107" y="0"/>
                  <a:pt x="128" y="9"/>
                  <a:pt x="143" y="24"/>
                </a:cubicBezTo>
                <a:cubicBezTo>
                  <a:pt x="139" y="28"/>
                  <a:pt x="135" y="32"/>
                  <a:pt x="132" y="37"/>
                </a:cubicBezTo>
                <a:cubicBezTo>
                  <a:pt x="120" y="24"/>
                  <a:pt x="103" y="17"/>
                  <a:pt x="85" y="17"/>
                </a:cubicBezTo>
                <a:cubicBezTo>
                  <a:pt x="66" y="17"/>
                  <a:pt x="49" y="24"/>
                  <a:pt x="37" y="37"/>
                </a:cubicBezTo>
                <a:cubicBezTo>
                  <a:pt x="34" y="32"/>
                  <a:pt x="30" y="28"/>
                  <a:pt x="26" y="24"/>
                </a:cubicBezTo>
                <a:cubicBezTo>
                  <a:pt x="41" y="9"/>
                  <a:pt x="62" y="0"/>
                  <a:pt x="85" y="0"/>
                </a:cubicBezTo>
                <a:close/>
                <a:moveTo>
                  <a:pt x="154" y="37"/>
                </a:moveTo>
                <a:cubicBezTo>
                  <a:pt x="164" y="50"/>
                  <a:pt x="169" y="67"/>
                  <a:pt x="169" y="84"/>
                </a:cubicBezTo>
                <a:cubicBezTo>
                  <a:pt x="169" y="131"/>
                  <a:pt x="131" y="169"/>
                  <a:pt x="85" y="169"/>
                </a:cubicBezTo>
                <a:cubicBezTo>
                  <a:pt x="38" y="169"/>
                  <a:pt x="0" y="131"/>
                  <a:pt x="0" y="84"/>
                </a:cubicBezTo>
                <a:cubicBezTo>
                  <a:pt x="0" y="67"/>
                  <a:pt x="6" y="50"/>
                  <a:pt x="15" y="37"/>
                </a:cubicBezTo>
                <a:cubicBezTo>
                  <a:pt x="19" y="41"/>
                  <a:pt x="23" y="46"/>
                  <a:pt x="26" y="51"/>
                </a:cubicBezTo>
                <a:cubicBezTo>
                  <a:pt x="20" y="61"/>
                  <a:pt x="17" y="72"/>
                  <a:pt x="17" y="84"/>
                </a:cubicBezTo>
                <a:cubicBezTo>
                  <a:pt x="17" y="122"/>
                  <a:pt x="47" y="152"/>
                  <a:pt x="85" y="152"/>
                </a:cubicBezTo>
                <a:cubicBezTo>
                  <a:pt x="122" y="152"/>
                  <a:pt x="152" y="122"/>
                  <a:pt x="152" y="84"/>
                </a:cubicBezTo>
                <a:cubicBezTo>
                  <a:pt x="152" y="72"/>
                  <a:pt x="149" y="61"/>
                  <a:pt x="143" y="51"/>
                </a:cubicBezTo>
                <a:cubicBezTo>
                  <a:pt x="146" y="46"/>
                  <a:pt x="150" y="41"/>
                  <a:pt x="154" y="3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5" cap="flat">
            <a:noFill/>
            <a:prstDash val="solid"/>
            <a:miter lim="800000"/>
          </a:ln>
        </p:spPr>
        <p:txBody>
          <a:bodyPr vert="horz" wrap="square" lIns="91355" tIns="45678" rIns="91355" bIns="45678" numCol="1" anchor="t" anchorCtr="0" compatLnSpc="1"/>
          <a:lstStyle/>
          <a:p>
            <a:endParaRPr lang="zh-CN" altLang="en-US"/>
          </a:p>
        </p:txBody>
      </p:sp>
      <p:sp>
        <p:nvSpPr>
          <p:cNvPr id="43" name="Freeform 9"/>
          <p:cNvSpPr/>
          <p:nvPr/>
        </p:nvSpPr>
        <p:spPr bwMode="auto">
          <a:xfrm>
            <a:off x="7015690" y="2808849"/>
            <a:ext cx="1690070" cy="1690070"/>
          </a:xfrm>
          <a:custGeom>
            <a:avLst/>
            <a:gdLst>
              <a:gd name="T0" fmla="*/ 85 w 169"/>
              <a:gd name="T1" fmla="*/ 0 h 169"/>
              <a:gd name="T2" fmla="*/ 169 w 169"/>
              <a:gd name="T3" fmla="*/ 84 h 169"/>
              <a:gd name="T4" fmla="*/ 85 w 169"/>
              <a:gd name="T5" fmla="*/ 169 h 169"/>
              <a:gd name="T6" fmla="*/ 26 w 169"/>
              <a:gd name="T7" fmla="*/ 145 h 169"/>
              <a:gd name="T8" fmla="*/ 37 w 169"/>
              <a:gd name="T9" fmla="*/ 132 h 169"/>
              <a:gd name="T10" fmla="*/ 85 w 169"/>
              <a:gd name="T11" fmla="*/ 152 h 169"/>
              <a:gd name="T12" fmla="*/ 152 w 169"/>
              <a:gd name="T13" fmla="*/ 84 h 169"/>
              <a:gd name="T14" fmla="*/ 85 w 169"/>
              <a:gd name="T15" fmla="*/ 17 h 169"/>
              <a:gd name="T16" fmla="*/ 17 w 169"/>
              <a:gd name="T17" fmla="*/ 84 h 169"/>
              <a:gd name="T18" fmla="*/ 26 w 169"/>
              <a:gd name="T19" fmla="*/ 118 h 169"/>
              <a:gd name="T20" fmla="*/ 15 w 169"/>
              <a:gd name="T21" fmla="*/ 132 h 169"/>
              <a:gd name="T22" fmla="*/ 0 w 169"/>
              <a:gd name="T23" fmla="*/ 84 h 169"/>
              <a:gd name="T24" fmla="*/ 85 w 169"/>
              <a:gd name="T25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9" h="169">
                <a:moveTo>
                  <a:pt x="85" y="0"/>
                </a:moveTo>
                <a:cubicBezTo>
                  <a:pt x="131" y="0"/>
                  <a:pt x="169" y="38"/>
                  <a:pt x="169" y="84"/>
                </a:cubicBezTo>
                <a:cubicBezTo>
                  <a:pt x="169" y="131"/>
                  <a:pt x="131" y="169"/>
                  <a:pt x="85" y="169"/>
                </a:cubicBezTo>
                <a:cubicBezTo>
                  <a:pt x="62" y="169"/>
                  <a:pt x="41" y="160"/>
                  <a:pt x="26" y="145"/>
                </a:cubicBezTo>
                <a:cubicBezTo>
                  <a:pt x="30" y="141"/>
                  <a:pt x="34" y="137"/>
                  <a:pt x="37" y="132"/>
                </a:cubicBezTo>
                <a:cubicBezTo>
                  <a:pt x="49" y="144"/>
                  <a:pt x="66" y="152"/>
                  <a:pt x="85" y="152"/>
                </a:cubicBezTo>
                <a:cubicBezTo>
                  <a:pt x="122" y="152"/>
                  <a:pt x="152" y="122"/>
                  <a:pt x="152" y="84"/>
                </a:cubicBezTo>
                <a:cubicBezTo>
                  <a:pt x="152" y="47"/>
                  <a:pt x="122" y="17"/>
                  <a:pt x="85" y="17"/>
                </a:cubicBezTo>
                <a:cubicBezTo>
                  <a:pt x="48" y="17"/>
                  <a:pt x="17" y="47"/>
                  <a:pt x="17" y="84"/>
                </a:cubicBezTo>
                <a:cubicBezTo>
                  <a:pt x="17" y="97"/>
                  <a:pt x="21" y="108"/>
                  <a:pt x="26" y="118"/>
                </a:cubicBezTo>
                <a:cubicBezTo>
                  <a:pt x="23" y="123"/>
                  <a:pt x="19" y="128"/>
                  <a:pt x="15" y="132"/>
                </a:cubicBezTo>
                <a:cubicBezTo>
                  <a:pt x="6" y="119"/>
                  <a:pt x="0" y="102"/>
                  <a:pt x="0" y="84"/>
                </a:cubicBezTo>
                <a:cubicBezTo>
                  <a:pt x="0" y="38"/>
                  <a:pt x="38" y="0"/>
                  <a:pt x="85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5" cap="flat">
            <a:noFill/>
            <a:prstDash val="solid"/>
            <a:miter lim="800000"/>
          </a:ln>
        </p:spPr>
        <p:txBody>
          <a:bodyPr vert="horz" wrap="square" lIns="91355" tIns="45678" rIns="91355" bIns="45678" numCol="1" anchor="t" anchorCtr="0" compatLnSpc="1"/>
          <a:lstStyle/>
          <a:p>
            <a:endParaRPr lang="zh-CN" altLang="en-US"/>
          </a:p>
        </p:txBody>
      </p:sp>
      <p:sp>
        <p:nvSpPr>
          <p:cNvPr id="44" name="Freeform 10"/>
          <p:cNvSpPr/>
          <p:nvPr/>
        </p:nvSpPr>
        <p:spPr bwMode="auto">
          <a:xfrm>
            <a:off x="3491545" y="2245495"/>
            <a:ext cx="851389" cy="372747"/>
          </a:xfrm>
          <a:custGeom>
            <a:avLst/>
            <a:gdLst>
              <a:gd name="T0" fmla="*/ 201 w 201"/>
              <a:gd name="T1" fmla="*/ 88 h 88"/>
              <a:gd name="T2" fmla="*/ 201 w 201"/>
              <a:gd name="T3" fmla="*/ 0 h 88"/>
              <a:gd name="T4" fmla="*/ 0 w 201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1" h="88">
                <a:moveTo>
                  <a:pt x="201" y="88"/>
                </a:moveTo>
                <a:lnTo>
                  <a:pt x="201" y="0"/>
                </a:lnTo>
                <a:lnTo>
                  <a:pt x="0" y="0"/>
                </a:lnTo>
              </a:path>
            </a:pathLst>
          </a:custGeom>
          <a:noFill/>
          <a:ln w="12700" cap="flat">
            <a:solidFill>
              <a:schemeClr val="bg1">
                <a:lumMod val="50000"/>
              </a:schemeClr>
            </a:solidFill>
            <a:prstDash val="solid"/>
            <a:miter lim="800000"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55" tIns="45678" rIns="91355" bIns="45678" numCol="1" anchor="t" anchorCtr="0" compatLnSpc="1"/>
          <a:lstStyle/>
          <a:p>
            <a:endParaRPr lang="zh-CN" altLang="en-US"/>
          </a:p>
        </p:txBody>
      </p:sp>
      <p:sp>
        <p:nvSpPr>
          <p:cNvPr id="45" name="Freeform 11"/>
          <p:cNvSpPr/>
          <p:nvPr/>
        </p:nvSpPr>
        <p:spPr bwMode="auto">
          <a:xfrm>
            <a:off x="2873125" y="2037939"/>
            <a:ext cx="448991" cy="398162"/>
          </a:xfrm>
          <a:custGeom>
            <a:avLst/>
            <a:gdLst>
              <a:gd name="T0" fmla="*/ 7 w 45"/>
              <a:gd name="T1" fmla="*/ 0 h 40"/>
              <a:gd name="T2" fmla="*/ 39 w 45"/>
              <a:gd name="T3" fmla="*/ 0 h 40"/>
              <a:gd name="T4" fmla="*/ 45 w 45"/>
              <a:gd name="T5" fmla="*/ 7 h 40"/>
              <a:gd name="T6" fmla="*/ 45 w 45"/>
              <a:gd name="T7" fmla="*/ 33 h 40"/>
              <a:gd name="T8" fmla="*/ 39 w 45"/>
              <a:gd name="T9" fmla="*/ 40 h 40"/>
              <a:gd name="T10" fmla="*/ 7 w 45"/>
              <a:gd name="T11" fmla="*/ 40 h 40"/>
              <a:gd name="T12" fmla="*/ 0 w 45"/>
              <a:gd name="T13" fmla="*/ 33 h 40"/>
              <a:gd name="T14" fmla="*/ 0 w 45"/>
              <a:gd name="T15" fmla="*/ 7 h 40"/>
              <a:gd name="T16" fmla="*/ 7 w 45"/>
              <a:gd name="T1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" h="40">
                <a:moveTo>
                  <a:pt x="7" y="0"/>
                </a:moveTo>
                <a:cubicBezTo>
                  <a:pt x="39" y="0"/>
                  <a:pt x="39" y="0"/>
                  <a:pt x="39" y="0"/>
                </a:cubicBezTo>
                <a:cubicBezTo>
                  <a:pt x="42" y="0"/>
                  <a:pt x="45" y="3"/>
                  <a:pt x="45" y="7"/>
                </a:cubicBezTo>
                <a:cubicBezTo>
                  <a:pt x="45" y="33"/>
                  <a:pt x="45" y="33"/>
                  <a:pt x="45" y="33"/>
                </a:cubicBezTo>
                <a:cubicBezTo>
                  <a:pt x="45" y="37"/>
                  <a:pt x="42" y="40"/>
                  <a:pt x="39" y="40"/>
                </a:cubicBezTo>
                <a:cubicBezTo>
                  <a:pt x="7" y="40"/>
                  <a:pt x="7" y="40"/>
                  <a:pt x="7" y="40"/>
                </a:cubicBezTo>
                <a:cubicBezTo>
                  <a:pt x="3" y="40"/>
                  <a:pt x="0" y="37"/>
                  <a:pt x="0" y="33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5" cap="flat">
            <a:noFill/>
            <a:prstDash val="solid"/>
            <a:miter lim="800000"/>
          </a:ln>
        </p:spPr>
        <p:txBody>
          <a:bodyPr vert="horz" wrap="square" lIns="91355" tIns="45678" rIns="91355" bIns="45678" numCol="1" anchor="ctr" anchorCtr="0" compatLnSpc="1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Bebas" pitchFamily="2" charset="0"/>
              </a:rPr>
              <a:t>01</a:t>
            </a:r>
            <a:endParaRPr lang="zh-CN" altLang="en-US" dirty="0">
              <a:solidFill>
                <a:schemeClr val="bg1"/>
              </a:solidFill>
              <a:latin typeface="Bebas" pitchFamily="2" charset="0"/>
            </a:endParaRPr>
          </a:p>
        </p:txBody>
      </p:sp>
      <p:sp>
        <p:nvSpPr>
          <p:cNvPr id="51" name="Freeform 17"/>
          <p:cNvSpPr/>
          <p:nvPr/>
        </p:nvSpPr>
        <p:spPr bwMode="auto">
          <a:xfrm>
            <a:off x="7684946" y="4816602"/>
            <a:ext cx="461699" cy="389690"/>
          </a:xfrm>
          <a:custGeom>
            <a:avLst/>
            <a:gdLst>
              <a:gd name="T0" fmla="*/ 39 w 46"/>
              <a:gd name="T1" fmla="*/ 39 h 39"/>
              <a:gd name="T2" fmla="*/ 7 w 46"/>
              <a:gd name="T3" fmla="*/ 39 h 39"/>
              <a:gd name="T4" fmla="*/ 0 w 46"/>
              <a:gd name="T5" fmla="*/ 32 h 39"/>
              <a:gd name="T6" fmla="*/ 0 w 46"/>
              <a:gd name="T7" fmla="*/ 7 h 39"/>
              <a:gd name="T8" fmla="*/ 7 w 46"/>
              <a:gd name="T9" fmla="*/ 0 h 39"/>
              <a:gd name="T10" fmla="*/ 39 w 46"/>
              <a:gd name="T11" fmla="*/ 0 h 39"/>
              <a:gd name="T12" fmla="*/ 46 w 46"/>
              <a:gd name="T13" fmla="*/ 7 h 39"/>
              <a:gd name="T14" fmla="*/ 46 w 46"/>
              <a:gd name="T15" fmla="*/ 32 h 39"/>
              <a:gd name="T16" fmla="*/ 39 w 46"/>
              <a:gd name="T17" fmla="*/ 3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" h="39">
                <a:moveTo>
                  <a:pt x="39" y="39"/>
                </a:moveTo>
                <a:cubicBezTo>
                  <a:pt x="7" y="39"/>
                  <a:pt x="7" y="39"/>
                  <a:pt x="7" y="39"/>
                </a:cubicBezTo>
                <a:cubicBezTo>
                  <a:pt x="3" y="39"/>
                  <a:pt x="0" y="36"/>
                  <a:pt x="0" y="32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3" y="0"/>
                  <a:pt x="46" y="3"/>
                  <a:pt x="46" y="7"/>
                </a:cubicBezTo>
                <a:cubicBezTo>
                  <a:pt x="46" y="32"/>
                  <a:pt x="46" y="32"/>
                  <a:pt x="46" y="32"/>
                </a:cubicBezTo>
                <a:cubicBezTo>
                  <a:pt x="46" y="36"/>
                  <a:pt x="43" y="39"/>
                  <a:pt x="39" y="3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5" cap="flat">
            <a:noFill/>
            <a:prstDash val="solid"/>
            <a:miter lim="800000"/>
          </a:ln>
        </p:spPr>
        <p:txBody>
          <a:bodyPr vert="horz" wrap="square" lIns="91355" tIns="45678" rIns="91355" bIns="45678" numCol="1" anchor="ctr" anchorCtr="0" compatLnSpc="1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Bebas" pitchFamily="2" charset="0"/>
              </a:rPr>
              <a:t>02</a:t>
            </a:r>
            <a:endParaRPr lang="zh-CN" altLang="en-US" dirty="0">
              <a:solidFill>
                <a:schemeClr val="bg1"/>
              </a:solidFill>
              <a:latin typeface="Bebas" pitchFamily="2" charset="0"/>
            </a:endParaRPr>
          </a:p>
        </p:txBody>
      </p:sp>
      <p:sp>
        <p:nvSpPr>
          <p:cNvPr id="52" name="Freeform 20"/>
          <p:cNvSpPr>
            <a:spLocks noEditPoints="1"/>
          </p:cNvSpPr>
          <p:nvPr/>
        </p:nvSpPr>
        <p:spPr bwMode="auto">
          <a:xfrm>
            <a:off x="6536396" y="3429386"/>
            <a:ext cx="302056" cy="449002"/>
          </a:xfrm>
          <a:custGeom>
            <a:avLst/>
            <a:gdLst>
              <a:gd name="T0" fmla="*/ 63 w 94"/>
              <a:gd name="T1" fmla="*/ 23 h 140"/>
              <a:gd name="T2" fmla="*/ 58 w 94"/>
              <a:gd name="T3" fmla="*/ 12 h 140"/>
              <a:gd name="T4" fmla="*/ 47 w 94"/>
              <a:gd name="T5" fmla="*/ 0 h 140"/>
              <a:gd name="T6" fmla="*/ 36 w 94"/>
              <a:gd name="T7" fmla="*/ 12 h 140"/>
              <a:gd name="T8" fmla="*/ 32 w 94"/>
              <a:gd name="T9" fmla="*/ 23 h 140"/>
              <a:gd name="T10" fmla="*/ 0 w 94"/>
              <a:gd name="T11" fmla="*/ 30 h 140"/>
              <a:gd name="T12" fmla="*/ 8 w 94"/>
              <a:gd name="T13" fmla="*/ 140 h 140"/>
              <a:gd name="T14" fmla="*/ 94 w 94"/>
              <a:gd name="T15" fmla="*/ 132 h 140"/>
              <a:gd name="T16" fmla="*/ 86 w 94"/>
              <a:gd name="T17" fmla="*/ 23 h 140"/>
              <a:gd name="T18" fmla="*/ 56 w 94"/>
              <a:gd name="T19" fmla="*/ 11 h 140"/>
              <a:gd name="T20" fmla="*/ 38 w 94"/>
              <a:gd name="T21" fmla="*/ 11 h 140"/>
              <a:gd name="T22" fmla="*/ 83 w 94"/>
              <a:gd name="T23" fmla="*/ 124 h 140"/>
              <a:gd name="T24" fmla="*/ 11 w 94"/>
              <a:gd name="T25" fmla="*/ 29 h 140"/>
              <a:gd name="T26" fmla="*/ 22 w 94"/>
              <a:gd name="T27" fmla="*/ 35 h 140"/>
              <a:gd name="T28" fmla="*/ 70 w 94"/>
              <a:gd name="T29" fmla="*/ 29 h 140"/>
              <a:gd name="T30" fmla="*/ 83 w 94"/>
              <a:gd name="T31" fmla="*/ 124 h 140"/>
              <a:gd name="T32" fmla="*/ 54 w 94"/>
              <a:gd name="T33" fmla="*/ 11 h 140"/>
              <a:gd name="T34" fmla="*/ 40 w 94"/>
              <a:gd name="T35" fmla="*/ 11 h 140"/>
              <a:gd name="T36" fmla="*/ 47 w 94"/>
              <a:gd name="T37" fmla="*/ 6 h 140"/>
              <a:gd name="T38" fmla="*/ 47 w 94"/>
              <a:gd name="T39" fmla="*/ 16 h 140"/>
              <a:gd name="T40" fmla="*/ 47 w 94"/>
              <a:gd name="T41" fmla="*/ 6 h 140"/>
              <a:gd name="T42" fmla="*/ 37 w 94"/>
              <a:gd name="T43" fmla="*/ 88 h 140"/>
              <a:gd name="T44" fmla="*/ 25 w 94"/>
              <a:gd name="T45" fmla="*/ 102 h 140"/>
              <a:gd name="T46" fmla="*/ 18 w 94"/>
              <a:gd name="T47" fmla="*/ 94 h 140"/>
              <a:gd name="T48" fmla="*/ 25 w 94"/>
              <a:gd name="T49" fmla="*/ 95 h 140"/>
              <a:gd name="T50" fmla="*/ 35 w 94"/>
              <a:gd name="T51" fmla="*/ 67 h 140"/>
              <a:gd name="T52" fmla="*/ 26 w 94"/>
              <a:gd name="T53" fmla="*/ 81 h 140"/>
              <a:gd name="T54" fmla="*/ 24 w 94"/>
              <a:gd name="T55" fmla="*/ 81 h 140"/>
              <a:gd name="T56" fmla="*/ 20 w 94"/>
              <a:gd name="T57" fmla="*/ 72 h 140"/>
              <a:gd name="T58" fmla="*/ 35 w 94"/>
              <a:gd name="T59" fmla="*/ 67 h 140"/>
              <a:gd name="T60" fmla="*/ 37 w 94"/>
              <a:gd name="T61" fmla="*/ 50 h 140"/>
              <a:gd name="T62" fmla="*/ 25 w 94"/>
              <a:gd name="T63" fmla="*/ 63 h 140"/>
              <a:gd name="T64" fmla="*/ 18 w 94"/>
              <a:gd name="T65" fmla="*/ 55 h 140"/>
              <a:gd name="T66" fmla="*/ 25 w 94"/>
              <a:gd name="T67" fmla="*/ 57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4" h="140">
                <a:moveTo>
                  <a:pt x="86" y="23"/>
                </a:moveTo>
                <a:cubicBezTo>
                  <a:pt x="63" y="23"/>
                  <a:pt x="63" y="23"/>
                  <a:pt x="63" y="23"/>
                </a:cubicBezTo>
                <a:cubicBezTo>
                  <a:pt x="58" y="19"/>
                  <a:pt x="58" y="12"/>
                  <a:pt x="58" y="12"/>
                </a:cubicBezTo>
                <a:cubicBezTo>
                  <a:pt x="58" y="12"/>
                  <a:pt x="58" y="12"/>
                  <a:pt x="58" y="12"/>
                </a:cubicBezTo>
                <a:cubicBezTo>
                  <a:pt x="58" y="12"/>
                  <a:pt x="58" y="11"/>
                  <a:pt x="58" y="11"/>
                </a:cubicBezTo>
                <a:cubicBezTo>
                  <a:pt x="58" y="5"/>
                  <a:pt x="53" y="0"/>
                  <a:pt x="47" y="0"/>
                </a:cubicBezTo>
                <a:cubicBezTo>
                  <a:pt x="41" y="0"/>
                  <a:pt x="36" y="5"/>
                  <a:pt x="36" y="11"/>
                </a:cubicBezTo>
                <a:cubicBezTo>
                  <a:pt x="36" y="11"/>
                  <a:pt x="36" y="12"/>
                  <a:pt x="36" y="12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2"/>
                  <a:pt x="37" y="19"/>
                  <a:pt x="32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4" y="23"/>
                  <a:pt x="0" y="26"/>
                  <a:pt x="0" y="30"/>
                </a:cubicBezTo>
                <a:cubicBezTo>
                  <a:pt x="0" y="132"/>
                  <a:pt x="0" y="132"/>
                  <a:pt x="0" y="132"/>
                </a:cubicBezTo>
                <a:cubicBezTo>
                  <a:pt x="0" y="137"/>
                  <a:pt x="4" y="140"/>
                  <a:pt x="8" y="140"/>
                </a:cubicBezTo>
                <a:cubicBezTo>
                  <a:pt x="86" y="140"/>
                  <a:pt x="86" y="140"/>
                  <a:pt x="86" y="140"/>
                </a:cubicBezTo>
                <a:cubicBezTo>
                  <a:pt x="91" y="140"/>
                  <a:pt x="94" y="137"/>
                  <a:pt x="94" y="132"/>
                </a:cubicBezTo>
                <a:cubicBezTo>
                  <a:pt x="94" y="30"/>
                  <a:pt x="94" y="30"/>
                  <a:pt x="94" y="30"/>
                </a:cubicBezTo>
                <a:cubicBezTo>
                  <a:pt x="94" y="26"/>
                  <a:pt x="91" y="23"/>
                  <a:pt x="86" y="23"/>
                </a:cubicBezTo>
                <a:close/>
                <a:moveTo>
                  <a:pt x="47" y="2"/>
                </a:moveTo>
                <a:cubicBezTo>
                  <a:pt x="52" y="2"/>
                  <a:pt x="56" y="6"/>
                  <a:pt x="56" y="11"/>
                </a:cubicBezTo>
                <a:cubicBezTo>
                  <a:pt x="56" y="16"/>
                  <a:pt x="52" y="20"/>
                  <a:pt x="47" y="20"/>
                </a:cubicBezTo>
                <a:cubicBezTo>
                  <a:pt x="42" y="20"/>
                  <a:pt x="38" y="16"/>
                  <a:pt x="38" y="11"/>
                </a:cubicBezTo>
                <a:cubicBezTo>
                  <a:pt x="38" y="6"/>
                  <a:pt x="42" y="2"/>
                  <a:pt x="47" y="2"/>
                </a:cubicBezTo>
                <a:close/>
                <a:moveTo>
                  <a:pt x="83" y="124"/>
                </a:moveTo>
                <a:cubicBezTo>
                  <a:pt x="11" y="124"/>
                  <a:pt x="11" y="124"/>
                  <a:pt x="11" y="124"/>
                </a:cubicBezTo>
                <a:cubicBezTo>
                  <a:pt x="11" y="29"/>
                  <a:pt x="11" y="29"/>
                  <a:pt x="11" y="29"/>
                </a:cubicBezTo>
                <a:cubicBezTo>
                  <a:pt x="24" y="29"/>
                  <a:pt x="24" y="29"/>
                  <a:pt x="24" y="29"/>
                </a:cubicBezTo>
                <a:cubicBezTo>
                  <a:pt x="22" y="35"/>
                  <a:pt x="22" y="35"/>
                  <a:pt x="2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0" y="29"/>
                  <a:pt x="70" y="29"/>
                  <a:pt x="70" y="29"/>
                </a:cubicBezTo>
                <a:cubicBezTo>
                  <a:pt x="83" y="29"/>
                  <a:pt x="83" y="29"/>
                  <a:pt x="83" y="29"/>
                </a:cubicBezTo>
                <a:lnTo>
                  <a:pt x="83" y="124"/>
                </a:lnTo>
                <a:close/>
                <a:moveTo>
                  <a:pt x="47" y="18"/>
                </a:moveTo>
                <a:cubicBezTo>
                  <a:pt x="51" y="18"/>
                  <a:pt x="54" y="15"/>
                  <a:pt x="54" y="11"/>
                </a:cubicBezTo>
                <a:cubicBezTo>
                  <a:pt x="54" y="7"/>
                  <a:pt x="51" y="4"/>
                  <a:pt x="47" y="4"/>
                </a:cubicBezTo>
                <a:cubicBezTo>
                  <a:pt x="43" y="4"/>
                  <a:pt x="40" y="7"/>
                  <a:pt x="40" y="11"/>
                </a:cubicBezTo>
                <a:cubicBezTo>
                  <a:pt x="40" y="15"/>
                  <a:pt x="43" y="18"/>
                  <a:pt x="47" y="18"/>
                </a:cubicBezTo>
                <a:close/>
                <a:moveTo>
                  <a:pt x="47" y="6"/>
                </a:moveTo>
                <a:cubicBezTo>
                  <a:pt x="50" y="6"/>
                  <a:pt x="52" y="8"/>
                  <a:pt x="52" y="11"/>
                </a:cubicBezTo>
                <a:cubicBezTo>
                  <a:pt x="52" y="14"/>
                  <a:pt x="50" y="16"/>
                  <a:pt x="47" y="16"/>
                </a:cubicBezTo>
                <a:cubicBezTo>
                  <a:pt x="44" y="16"/>
                  <a:pt x="42" y="14"/>
                  <a:pt x="42" y="11"/>
                </a:cubicBezTo>
                <a:cubicBezTo>
                  <a:pt x="42" y="8"/>
                  <a:pt x="44" y="6"/>
                  <a:pt x="47" y="6"/>
                </a:cubicBezTo>
                <a:close/>
                <a:moveTo>
                  <a:pt x="35" y="86"/>
                </a:moveTo>
                <a:cubicBezTo>
                  <a:pt x="37" y="88"/>
                  <a:pt x="37" y="88"/>
                  <a:pt x="37" y="88"/>
                </a:cubicBezTo>
                <a:cubicBezTo>
                  <a:pt x="26" y="101"/>
                  <a:pt x="26" y="101"/>
                  <a:pt x="26" y="101"/>
                </a:cubicBezTo>
                <a:cubicBezTo>
                  <a:pt x="25" y="102"/>
                  <a:pt x="25" y="102"/>
                  <a:pt x="25" y="102"/>
                </a:cubicBezTo>
                <a:cubicBezTo>
                  <a:pt x="24" y="100"/>
                  <a:pt x="24" y="100"/>
                  <a:pt x="24" y="100"/>
                </a:cubicBezTo>
                <a:cubicBezTo>
                  <a:pt x="18" y="94"/>
                  <a:pt x="18" y="94"/>
                  <a:pt x="18" y="94"/>
                </a:cubicBezTo>
                <a:cubicBezTo>
                  <a:pt x="20" y="91"/>
                  <a:pt x="20" y="91"/>
                  <a:pt x="20" y="91"/>
                </a:cubicBezTo>
                <a:cubicBezTo>
                  <a:pt x="25" y="95"/>
                  <a:pt x="25" y="95"/>
                  <a:pt x="25" y="95"/>
                </a:cubicBezTo>
                <a:lnTo>
                  <a:pt x="35" y="86"/>
                </a:lnTo>
                <a:close/>
                <a:moveTo>
                  <a:pt x="35" y="67"/>
                </a:moveTo>
                <a:cubicBezTo>
                  <a:pt x="37" y="69"/>
                  <a:pt x="37" y="69"/>
                  <a:pt x="37" y="69"/>
                </a:cubicBezTo>
                <a:cubicBezTo>
                  <a:pt x="26" y="81"/>
                  <a:pt x="26" y="81"/>
                  <a:pt x="26" y="81"/>
                </a:cubicBezTo>
                <a:cubicBezTo>
                  <a:pt x="25" y="83"/>
                  <a:pt x="25" y="83"/>
                  <a:pt x="25" y="83"/>
                </a:cubicBezTo>
                <a:cubicBezTo>
                  <a:pt x="24" y="81"/>
                  <a:pt x="24" y="81"/>
                  <a:pt x="24" y="81"/>
                </a:cubicBezTo>
                <a:cubicBezTo>
                  <a:pt x="18" y="74"/>
                  <a:pt x="18" y="74"/>
                  <a:pt x="18" y="74"/>
                </a:cubicBezTo>
                <a:cubicBezTo>
                  <a:pt x="20" y="72"/>
                  <a:pt x="20" y="72"/>
                  <a:pt x="20" y="72"/>
                </a:cubicBezTo>
                <a:cubicBezTo>
                  <a:pt x="25" y="76"/>
                  <a:pt x="25" y="76"/>
                  <a:pt x="25" y="76"/>
                </a:cubicBezTo>
                <a:lnTo>
                  <a:pt x="35" y="67"/>
                </a:lnTo>
                <a:close/>
                <a:moveTo>
                  <a:pt x="35" y="48"/>
                </a:moveTo>
                <a:cubicBezTo>
                  <a:pt x="37" y="50"/>
                  <a:pt x="37" y="50"/>
                  <a:pt x="37" y="50"/>
                </a:cubicBezTo>
                <a:cubicBezTo>
                  <a:pt x="26" y="62"/>
                  <a:pt x="26" y="62"/>
                  <a:pt x="26" y="62"/>
                </a:cubicBezTo>
                <a:cubicBezTo>
                  <a:pt x="25" y="63"/>
                  <a:pt x="25" y="63"/>
                  <a:pt x="25" y="63"/>
                </a:cubicBezTo>
                <a:cubicBezTo>
                  <a:pt x="24" y="62"/>
                  <a:pt x="24" y="62"/>
                  <a:pt x="24" y="62"/>
                </a:cubicBezTo>
                <a:cubicBezTo>
                  <a:pt x="18" y="55"/>
                  <a:pt x="18" y="55"/>
                  <a:pt x="18" y="55"/>
                </a:cubicBezTo>
                <a:cubicBezTo>
                  <a:pt x="20" y="53"/>
                  <a:pt x="20" y="53"/>
                  <a:pt x="20" y="53"/>
                </a:cubicBezTo>
                <a:cubicBezTo>
                  <a:pt x="25" y="57"/>
                  <a:pt x="25" y="57"/>
                  <a:pt x="25" y="57"/>
                </a:cubicBezTo>
                <a:lnTo>
                  <a:pt x="35" y="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355" tIns="45678" rIns="91355" bIns="45678" numCol="1" anchor="t" anchorCtr="0" compatLnSpc="1"/>
          <a:lstStyle/>
          <a:p>
            <a:endParaRPr lang="zh-CN" altLang="en-US"/>
          </a:p>
        </p:txBody>
      </p:sp>
      <p:sp>
        <p:nvSpPr>
          <p:cNvPr id="53" name="Freeform 22"/>
          <p:cNvSpPr>
            <a:spLocks noEditPoints="1"/>
          </p:cNvSpPr>
          <p:nvPr/>
        </p:nvSpPr>
        <p:spPr bwMode="auto">
          <a:xfrm>
            <a:off x="7635553" y="3459325"/>
            <a:ext cx="450363" cy="389135"/>
          </a:xfrm>
          <a:custGeom>
            <a:avLst/>
            <a:gdLst>
              <a:gd name="T0" fmla="*/ 34 w 140"/>
              <a:gd name="T1" fmla="*/ 0 h 121"/>
              <a:gd name="T2" fmla="*/ 30 w 140"/>
              <a:gd name="T3" fmla="*/ 49 h 121"/>
              <a:gd name="T4" fmla="*/ 50 w 140"/>
              <a:gd name="T5" fmla="*/ 19 h 121"/>
              <a:gd name="T6" fmla="*/ 54 w 140"/>
              <a:gd name="T7" fmla="*/ 32 h 121"/>
              <a:gd name="T8" fmla="*/ 55 w 140"/>
              <a:gd name="T9" fmla="*/ 21 h 121"/>
              <a:gd name="T10" fmla="*/ 17 w 140"/>
              <a:gd name="T11" fmla="*/ 28 h 121"/>
              <a:gd name="T12" fmla="*/ 7 w 140"/>
              <a:gd name="T13" fmla="*/ 32 h 121"/>
              <a:gd name="T14" fmla="*/ 14 w 140"/>
              <a:gd name="T15" fmla="*/ 22 h 121"/>
              <a:gd name="T16" fmla="*/ 14 w 140"/>
              <a:gd name="T17" fmla="*/ 18 h 121"/>
              <a:gd name="T18" fmla="*/ 13 w 140"/>
              <a:gd name="T19" fmla="*/ 21 h 121"/>
              <a:gd name="T20" fmla="*/ 10 w 140"/>
              <a:gd name="T21" fmla="*/ 16 h 121"/>
              <a:gd name="T22" fmla="*/ 19 w 140"/>
              <a:gd name="T23" fmla="*/ 20 h 121"/>
              <a:gd name="T24" fmla="*/ 15 w 140"/>
              <a:gd name="T25" fmla="*/ 28 h 121"/>
              <a:gd name="T26" fmla="*/ 31 w 140"/>
              <a:gd name="T27" fmla="*/ 28 h 121"/>
              <a:gd name="T28" fmla="*/ 27 w 140"/>
              <a:gd name="T29" fmla="*/ 28 h 121"/>
              <a:gd name="T30" fmla="*/ 26 w 140"/>
              <a:gd name="T31" fmla="*/ 15 h 121"/>
              <a:gd name="T32" fmla="*/ 33 w 140"/>
              <a:gd name="T33" fmla="*/ 25 h 121"/>
              <a:gd name="T34" fmla="*/ 46 w 140"/>
              <a:gd name="T35" fmla="*/ 13 h 121"/>
              <a:gd name="T36" fmla="*/ 34 w 140"/>
              <a:gd name="T37" fmla="*/ 36 h 121"/>
              <a:gd name="T38" fmla="*/ 27 w 140"/>
              <a:gd name="T39" fmla="*/ 21 h 121"/>
              <a:gd name="T40" fmla="*/ 24 w 140"/>
              <a:gd name="T41" fmla="*/ 25 h 121"/>
              <a:gd name="T42" fmla="*/ 65 w 140"/>
              <a:gd name="T43" fmla="*/ 71 h 121"/>
              <a:gd name="T44" fmla="*/ 43 w 140"/>
              <a:gd name="T45" fmla="*/ 81 h 121"/>
              <a:gd name="T46" fmla="*/ 65 w 140"/>
              <a:gd name="T47" fmla="*/ 71 h 121"/>
              <a:gd name="T48" fmla="*/ 106 w 140"/>
              <a:gd name="T49" fmla="*/ 13 h 121"/>
              <a:gd name="T50" fmla="*/ 98 w 140"/>
              <a:gd name="T51" fmla="*/ 35 h 121"/>
              <a:gd name="T52" fmla="*/ 66 w 140"/>
              <a:gd name="T53" fmla="*/ 72 h 121"/>
              <a:gd name="T54" fmla="*/ 88 w 140"/>
              <a:gd name="T55" fmla="*/ 60 h 121"/>
              <a:gd name="T56" fmla="*/ 88 w 140"/>
              <a:gd name="T57" fmla="*/ 60 h 121"/>
              <a:gd name="T58" fmla="*/ 117 w 140"/>
              <a:gd name="T59" fmla="*/ 17 h 121"/>
              <a:gd name="T60" fmla="*/ 80 w 140"/>
              <a:gd name="T61" fmla="*/ 92 h 121"/>
              <a:gd name="T62" fmla="*/ 81 w 140"/>
              <a:gd name="T63" fmla="*/ 118 h 121"/>
              <a:gd name="T64" fmla="*/ 57 w 140"/>
              <a:gd name="T65" fmla="*/ 112 h 121"/>
              <a:gd name="T66" fmla="*/ 57 w 140"/>
              <a:gd name="T67" fmla="*/ 101 h 121"/>
              <a:gd name="T68" fmla="*/ 61 w 140"/>
              <a:gd name="T69" fmla="*/ 109 h 121"/>
              <a:gd name="T70" fmla="*/ 83 w 140"/>
              <a:gd name="T71" fmla="*/ 115 h 121"/>
              <a:gd name="T72" fmla="*/ 87 w 140"/>
              <a:gd name="T73" fmla="*/ 120 h 121"/>
              <a:gd name="T74" fmla="*/ 99 w 140"/>
              <a:gd name="T75" fmla="*/ 103 h 121"/>
              <a:gd name="T76" fmla="*/ 104 w 140"/>
              <a:gd name="T77" fmla="*/ 119 h 121"/>
              <a:gd name="T78" fmla="*/ 108 w 140"/>
              <a:gd name="T79" fmla="*/ 103 h 121"/>
              <a:gd name="T80" fmla="*/ 126 w 140"/>
              <a:gd name="T81" fmla="*/ 107 h 121"/>
              <a:gd name="T82" fmla="*/ 113 w 140"/>
              <a:gd name="T83" fmla="*/ 115 h 121"/>
              <a:gd name="T84" fmla="*/ 126 w 140"/>
              <a:gd name="T85" fmla="*/ 107 h 121"/>
              <a:gd name="T86" fmla="*/ 127 w 140"/>
              <a:gd name="T87" fmla="*/ 120 h 121"/>
              <a:gd name="T88" fmla="*/ 139 w 140"/>
              <a:gd name="T89" fmla="*/ 103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0" h="121">
                <a:moveTo>
                  <a:pt x="45" y="49"/>
                </a:moveTo>
                <a:cubicBezTo>
                  <a:pt x="59" y="45"/>
                  <a:pt x="68" y="36"/>
                  <a:pt x="68" y="25"/>
                </a:cubicBezTo>
                <a:cubicBezTo>
                  <a:pt x="68" y="11"/>
                  <a:pt x="53" y="0"/>
                  <a:pt x="34" y="0"/>
                </a:cubicBezTo>
                <a:cubicBezTo>
                  <a:pt x="15" y="0"/>
                  <a:pt x="0" y="11"/>
                  <a:pt x="0" y="25"/>
                </a:cubicBezTo>
                <a:cubicBezTo>
                  <a:pt x="0" y="37"/>
                  <a:pt x="13" y="48"/>
                  <a:pt x="30" y="49"/>
                </a:cubicBezTo>
                <a:cubicBezTo>
                  <a:pt x="30" y="49"/>
                  <a:pt x="30" y="49"/>
                  <a:pt x="30" y="49"/>
                </a:cubicBezTo>
                <a:cubicBezTo>
                  <a:pt x="30" y="49"/>
                  <a:pt x="39" y="59"/>
                  <a:pt x="48" y="61"/>
                </a:cubicBezTo>
                <a:cubicBezTo>
                  <a:pt x="48" y="61"/>
                  <a:pt x="44" y="55"/>
                  <a:pt x="45" y="49"/>
                </a:cubicBezTo>
                <a:close/>
                <a:moveTo>
                  <a:pt x="50" y="19"/>
                </a:moveTo>
                <a:cubicBezTo>
                  <a:pt x="50" y="15"/>
                  <a:pt x="50" y="15"/>
                  <a:pt x="50" y="15"/>
                </a:cubicBezTo>
                <a:cubicBezTo>
                  <a:pt x="62" y="15"/>
                  <a:pt x="62" y="15"/>
                  <a:pt x="62" y="15"/>
                </a:cubicBezTo>
                <a:cubicBezTo>
                  <a:pt x="54" y="32"/>
                  <a:pt x="54" y="32"/>
                  <a:pt x="54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54" y="23"/>
                  <a:pt x="54" y="23"/>
                  <a:pt x="54" y="23"/>
                </a:cubicBezTo>
                <a:cubicBezTo>
                  <a:pt x="54" y="22"/>
                  <a:pt x="54" y="21"/>
                  <a:pt x="55" y="21"/>
                </a:cubicBezTo>
                <a:cubicBezTo>
                  <a:pt x="55" y="20"/>
                  <a:pt x="55" y="19"/>
                  <a:pt x="56" y="19"/>
                </a:cubicBezTo>
                <a:lnTo>
                  <a:pt x="50" y="19"/>
                </a:lnTo>
                <a:close/>
                <a:moveTo>
                  <a:pt x="17" y="28"/>
                </a:moveTo>
                <a:cubicBezTo>
                  <a:pt x="18" y="28"/>
                  <a:pt x="18" y="28"/>
                  <a:pt x="19" y="28"/>
                </a:cubicBezTo>
                <a:cubicBezTo>
                  <a:pt x="19" y="32"/>
                  <a:pt x="19" y="32"/>
                  <a:pt x="19" y="32"/>
                </a:cubicBezTo>
                <a:cubicBezTo>
                  <a:pt x="7" y="32"/>
                  <a:pt x="7" y="32"/>
                  <a:pt x="7" y="32"/>
                </a:cubicBezTo>
                <a:cubicBezTo>
                  <a:pt x="12" y="26"/>
                  <a:pt x="12" y="26"/>
                  <a:pt x="12" y="26"/>
                </a:cubicBezTo>
                <a:cubicBezTo>
                  <a:pt x="13" y="25"/>
                  <a:pt x="13" y="24"/>
                  <a:pt x="13" y="24"/>
                </a:cubicBezTo>
                <a:cubicBezTo>
                  <a:pt x="14" y="23"/>
                  <a:pt x="14" y="23"/>
                  <a:pt x="14" y="22"/>
                </a:cubicBezTo>
                <a:cubicBezTo>
                  <a:pt x="15" y="21"/>
                  <a:pt x="15" y="21"/>
                  <a:pt x="15" y="20"/>
                </a:cubicBezTo>
                <a:cubicBezTo>
                  <a:pt x="15" y="19"/>
                  <a:pt x="15" y="19"/>
                  <a:pt x="15" y="19"/>
                </a:cubicBezTo>
                <a:cubicBezTo>
                  <a:pt x="14" y="18"/>
                  <a:pt x="14" y="18"/>
                  <a:pt x="14" y="18"/>
                </a:cubicBezTo>
                <a:cubicBezTo>
                  <a:pt x="13" y="18"/>
                  <a:pt x="13" y="19"/>
                  <a:pt x="13" y="20"/>
                </a:cubicBezTo>
                <a:cubicBezTo>
                  <a:pt x="13" y="20"/>
                  <a:pt x="13" y="21"/>
                  <a:pt x="13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8" y="21"/>
                  <a:pt x="8" y="21"/>
                  <a:pt x="8" y="21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19"/>
                  <a:pt x="9" y="17"/>
                  <a:pt x="10" y="16"/>
                </a:cubicBezTo>
                <a:cubicBezTo>
                  <a:pt x="11" y="15"/>
                  <a:pt x="12" y="15"/>
                  <a:pt x="14" y="15"/>
                </a:cubicBezTo>
                <a:cubicBezTo>
                  <a:pt x="15" y="15"/>
                  <a:pt x="17" y="15"/>
                  <a:pt x="18" y="16"/>
                </a:cubicBezTo>
                <a:cubicBezTo>
                  <a:pt x="19" y="17"/>
                  <a:pt x="19" y="19"/>
                  <a:pt x="19" y="20"/>
                </a:cubicBezTo>
                <a:cubicBezTo>
                  <a:pt x="19" y="22"/>
                  <a:pt x="19" y="23"/>
                  <a:pt x="18" y="24"/>
                </a:cubicBezTo>
                <a:cubicBezTo>
                  <a:pt x="18" y="25"/>
                  <a:pt x="17" y="25"/>
                  <a:pt x="17" y="26"/>
                </a:cubicBezTo>
                <a:cubicBezTo>
                  <a:pt x="16" y="27"/>
                  <a:pt x="16" y="27"/>
                  <a:pt x="15" y="28"/>
                </a:cubicBezTo>
                <a:cubicBezTo>
                  <a:pt x="16" y="28"/>
                  <a:pt x="16" y="28"/>
                  <a:pt x="17" y="28"/>
                </a:cubicBezTo>
                <a:close/>
                <a:moveTo>
                  <a:pt x="33" y="28"/>
                </a:moveTo>
                <a:cubicBezTo>
                  <a:pt x="31" y="28"/>
                  <a:pt x="31" y="28"/>
                  <a:pt x="31" y="28"/>
                </a:cubicBezTo>
                <a:cubicBezTo>
                  <a:pt x="31" y="32"/>
                  <a:pt x="31" y="32"/>
                  <a:pt x="31" y="32"/>
                </a:cubicBezTo>
                <a:cubicBezTo>
                  <a:pt x="27" y="32"/>
                  <a:pt x="27" y="32"/>
                  <a:pt x="27" y="32"/>
                </a:cubicBezTo>
                <a:cubicBezTo>
                  <a:pt x="27" y="28"/>
                  <a:pt x="27" y="28"/>
                  <a:pt x="27" y="28"/>
                </a:cubicBezTo>
                <a:cubicBezTo>
                  <a:pt x="21" y="28"/>
                  <a:pt x="21" y="28"/>
                  <a:pt x="21" y="28"/>
                </a:cubicBezTo>
                <a:cubicBezTo>
                  <a:pt x="21" y="25"/>
                  <a:pt x="21" y="25"/>
                  <a:pt x="21" y="25"/>
                </a:cubicBezTo>
                <a:cubicBezTo>
                  <a:pt x="26" y="15"/>
                  <a:pt x="26" y="15"/>
                  <a:pt x="26" y="15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25"/>
                  <a:pt x="31" y="25"/>
                  <a:pt x="31" y="25"/>
                </a:cubicBezTo>
                <a:cubicBezTo>
                  <a:pt x="33" y="25"/>
                  <a:pt x="33" y="25"/>
                  <a:pt x="33" y="25"/>
                </a:cubicBezTo>
                <a:lnTo>
                  <a:pt x="33" y="28"/>
                </a:lnTo>
                <a:close/>
                <a:moveTo>
                  <a:pt x="34" y="36"/>
                </a:moveTo>
                <a:cubicBezTo>
                  <a:pt x="46" y="13"/>
                  <a:pt x="46" y="13"/>
                  <a:pt x="46" y="13"/>
                </a:cubicBezTo>
                <a:cubicBezTo>
                  <a:pt x="48" y="14"/>
                  <a:pt x="48" y="14"/>
                  <a:pt x="48" y="14"/>
                </a:cubicBezTo>
                <a:cubicBezTo>
                  <a:pt x="36" y="37"/>
                  <a:pt x="36" y="37"/>
                  <a:pt x="36" y="37"/>
                </a:cubicBezTo>
                <a:lnTo>
                  <a:pt x="34" y="36"/>
                </a:lnTo>
                <a:close/>
                <a:moveTo>
                  <a:pt x="26" y="21"/>
                </a:moveTo>
                <a:cubicBezTo>
                  <a:pt x="27" y="20"/>
                  <a:pt x="27" y="20"/>
                  <a:pt x="27" y="20"/>
                </a:cubicBezTo>
                <a:cubicBezTo>
                  <a:pt x="27" y="20"/>
                  <a:pt x="27" y="20"/>
                  <a:pt x="27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7" y="25"/>
                  <a:pt x="27" y="25"/>
                  <a:pt x="27" y="25"/>
                </a:cubicBezTo>
                <a:cubicBezTo>
                  <a:pt x="24" y="25"/>
                  <a:pt x="24" y="25"/>
                  <a:pt x="24" y="25"/>
                </a:cubicBezTo>
                <a:cubicBezTo>
                  <a:pt x="25" y="24"/>
                  <a:pt x="25" y="24"/>
                  <a:pt x="25" y="23"/>
                </a:cubicBezTo>
                <a:cubicBezTo>
                  <a:pt x="26" y="22"/>
                  <a:pt x="26" y="22"/>
                  <a:pt x="26" y="21"/>
                </a:cubicBezTo>
                <a:close/>
                <a:moveTo>
                  <a:pt x="65" y="71"/>
                </a:moveTo>
                <a:cubicBezTo>
                  <a:pt x="47" y="91"/>
                  <a:pt x="47" y="91"/>
                  <a:pt x="47" y="91"/>
                </a:cubicBezTo>
                <a:cubicBezTo>
                  <a:pt x="43" y="88"/>
                  <a:pt x="43" y="88"/>
                  <a:pt x="43" y="88"/>
                </a:cubicBezTo>
                <a:cubicBezTo>
                  <a:pt x="41" y="86"/>
                  <a:pt x="41" y="83"/>
                  <a:pt x="43" y="81"/>
                </a:cubicBezTo>
                <a:cubicBezTo>
                  <a:pt x="55" y="68"/>
                  <a:pt x="55" y="68"/>
                  <a:pt x="55" y="68"/>
                </a:cubicBezTo>
                <a:cubicBezTo>
                  <a:pt x="56" y="66"/>
                  <a:pt x="59" y="66"/>
                  <a:pt x="61" y="68"/>
                </a:cubicBezTo>
                <a:lnTo>
                  <a:pt x="65" y="71"/>
                </a:lnTo>
                <a:close/>
                <a:moveTo>
                  <a:pt x="94" y="32"/>
                </a:moveTo>
                <a:cubicBezTo>
                  <a:pt x="92" y="30"/>
                  <a:pt x="92" y="28"/>
                  <a:pt x="94" y="26"/>
                </a:cubicBezTo>
                <a:cubicBezTo>
                  <a:pt x="106" y="13"/>
                  <a:pt x="106" y="13"/>
                  <a:pt x="106" y="13"/>
                </a:cubicBezTo>
                <a:cubicBezTo>
                  <a:pt x="107" y="11"/>
                  <a:pt x="110" y="11"/>
                  <a:pt x="112" y="13"/>
                </a:cubicBezTo>
                <a:cubicBezTo>
                  <a:pt x="116" y="16"/>
                  <a:pt x="116" y="16"/>
                  <a:pt x="116" y="16"/>
                </a:cubicBezTo>
                <a:cubicBezTo>
                  <a:pt x="98" y="35"/>
                  <a:pt x="98" y="35"/>
                  <a:pt x="98" y="35"/>
                </a:cubicBezTo>
                <a:lnTo>
                  <a:pt x="94" y="32"/>
                </a:lnTo>
                <a:close/>
                <a:moveTo>
                  <a:pt x="48" y="92"/>
                </a:moveTo>
                <a:cubicBezTo>
                  <a:pt x="66" y="72"/>
                  <a:pt x="66" y="72"/>
                  <a:pt x="66" y="72"/>
                </a:cubicBezTo>
                <a:cubicBezTo>
                  <a:pt x="66" y="72"/>
                  <a:pt x="72" y="77"/>
                  <a:pt x="87" y="61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60"/>
                  <a:pt x="88" y="60"/>
                  <a:pt x="88" y="60"/>
                </a:cubicBezTo>
                <a:cubicBezTo>
                  <a:pt x="89" y="59"/>
                  <a:pt x="89" y="59"/>
                  <a:pt x="89" y="59"/>
                </a:cubicBezTo>
                <a:cubicBezTo>
                  <a:pt x="104" y="42"/>
                  <a:pt x="99" y="36"/>
                  <a:pt x="99" y="36"/>
                </a:cubicBezTo>
                <a:cubicBezTo>
                  <a:pt x="117" y="17"/>
                  <a:pt x="117" y="17"/>
                  <a:pt x="117" y="17"/>
                </a:cubicBezTo>
                <a:cubicBezTo>
                  <a:pt x="131" y="27"/>
                  <a:pt x="124" y="42"/>
                  <a:pt x="119" y="49"/>
                </a:cubicBezTo>
                <a:cubicBezTo>
                  <a:pt x="116" y="54"/>
                  <a:pt x="109" y="62"/>
                  <a:pt x="101" y="72"/>
                </a:cubicBezTo>
                <a:cubicBezTo>
                  <a:pt x="93" y="81"/>
                  <a:pt x="85" y="88"/>
                  <a:pt x="80" y="92"/>
                </a:cubicBezTo>
                <a:cubicBezTo>
                  <a:pt x="73" y="97"/>
                  <a:pt x="59" y="105"/>
                  <a:pt x="48" y="92"/>
                </a:cubicBezTo>
                <a:close/>
                <a:moveTo>
                  <a:pt x="83" y="115"/>
                </a:moveTo>
                <a:cubicBezTo>
                  <a:pt x="83" y="117"/>
                  <a:pt x="82" y="118"/>
                  <a:pt x="81" y="118"/>
                </a:cubicBezTo>
                <a:cubicBezTo>
                  <a:pt x="78" y="119"/>
                  <a:pt x="75" y="119"/>
                  <a:pt x="72" y="119"/>
                </a:cubicBezTo>
                <a:cubicBezTo>
                  <a:pt x="72" y="119"/>
                  <a:pt x="72" y="119"/>
                  <a:pt x="72" y="119"/>
                </a:cubicBezTo>
                <a:cubicBezTo>
                  <a:pt x="64" y="119"/>
                  <a:pt x="59" y="116"/>
                  <a:pt x="57" y="112"/>
                </a:cubicBezTo>
                <a:cubicBezTo>
                  <a:pt x="55" y="108"/>
                  <a:pt x="54" y="104"/>
                  <a:pt x="54" y="103"/>
                </a:cubicBezTo>
                <a:cubicBezTo>
                  <a:pt x="54" y="103"/>
                  <a:pt x="54" y="103"/>
                  <a:pt x="54" y="103"/>
                </a:cubicBezTo>
                <a:cubicBezTo>
                  <a:pt x="54" y="102"/>
                  <a:pt x="56" y="101"/>
                  <a:pt x="57" y="101"/>
                </a:cubicBezTo>
                <a:cubicBezTo>
                  <a:pt x="58" y="101"/>
                  <a:pt x="59" y="102"/>
                  <a:pt x="59" y="103"/>
                </a:cubicBezTo>
                <a:cubicBezTo>
                  <a:pt x="59" y="103"/>
                  <a:pt x="59" y="103"/>
                  <a:pt x="59" y="103"/>
                </a:cubicBezTo>
                <a:cubicBezTo>
                  <a:pt x="59" y="104"/>
                  <a:pt x="59" y="107"/>
                  <a:pt x="61" y="109"/>
                </a:cubicBezTo>
                <a:cubicBezTo>
                  <a:pt x="63" y="112"/>
                  <a:pt x="65" y="114"/>
                  <a:pt x="72" y="115"/>
                </a:cubicBezTo>
                <a:cubicBezTo>
                  <a:pt x="74" y="115"/>
                  <a:pt x="77" y="114"/>
                  <a:pt x="80" y="114"/>
                </a:cubicBezTo>
                <a:cubicBezTo>
                  <a:pt x="81" y="113"/>
                  <a:pt x="82" y="114"/>
                  <a:pt x="83" y="115"/>
                </a:cubicBezTo>
                <a:close/>
                <a:moveTo>
                  <a:pt x="100" y="107"/>
                </a:moveTo>
                <a:cubicBezTo>
                  <a:pt x="91" y="119"/>
                  <a:pt x="91" y="119"/>
                  <a:pt x="91" y="119"/>
                </a:cubicBezTo>
                <a:cubicBezTo>
                  <a:pt x="90" y="120"/>
                  <a:pt x="88" y="121"/>
                  <a:pt x="87" y="120"/>
                </a:cubicBezTo>
                <a:cubicBezTo>
                  <a:pt x="85" y="119"/>
                  <a:pt x="85" y="117"/>
                  <a:pt x="86" y="115"/>
                </a:cubicBezTo>
                <a:cubicBezTo>
                  <a:pt x="95" y="103"/>
                  <a:pt x="95" y="103"/>
                  <a:pt x="95" y="103"/>
                </a:cubicBezTo>
                <a:cubicBezTo>
                  <a:pt x="96" y="102"/>
                  <a:pt x="98" y="102"/>
                  <a:pt x="99" y="103"/>
                </a:cubicBezTo>
                <a:cubicBezTo>
                  <a:pt x="100" y="104"/>
                  <a:pt x="101" y="106"/>
                  <a:pt x="100" y="107"/>
                </a:cubicBezTo>
                <a:close/>
                <a:moveTo>
                  <a:pt x="113" y="107"/>
                </a:moveTo>
                <a:cubicBezTo>
                  <a:pt x="104" y="119"/>
                  <a:pt x="104" y="119"/>
                  <a:pt x="104" y="119"/>
                </a:cubicBezTo>
                <a:cubicBezTo>
                  <a:pt x="103" y="120"/>
                  <a:pt x="101" y="121"/>
                  <a:pt x="100" y="120"/>
                </a:cubicBezTo>
                <a:cubicBezTo>
                  <a:pt x="99" y="119"/>
                  <a:pt x="98" y="117"/>
                  <a:pt x="99" y="115"/>
                </a:cubicBezTo>
                <a:cubicBezTo>
                  <a:pt x="108" y="103"/>
                  <a:pt x="108" y="103"/>
                  <a:pt x="108" y="103"/>
                </a:cubicBezTo>
                <a:cubicBezTo>
                  <a:pt x="109" y="102"/>
                  <a:pt x="111" y="102"/>
                  <a:pt x="112" y="103"/>
                </a:cubicBezTo>
                <a:cubicBezTo>
                  <a:pt x="114" y="104"/>
                  <a:pt x="114" y="106"/>
                  <a:pt x="113" y="107"/>
                </a:cubicBezTo>
                <a:close/>
                <a:moveTo>
                  <a:pt x="126" y="107"/>
                </a:moveTo>
                <a:cubicBezTo>
                  <a:pt x="118" y="119"/>
                  <a:pt x="118" y="119"/>
                  <a:pt x="118" y="119"/>
                </a:cubicBezTo>
                <a:cubicBezTo>
                  <a:pt x="117" y="120"/>
                  <a:pt x="115" y="121"/>
                  <a:pt x="113" y="120"/>
                </a:cubicBezTo>
                <a:cubicBezTo>
                  <a:pt x="112" y="119"/>
                  <a:pt x="112" y="117"/>
                  <a:pt x="113" y="115"/>
                </a:cubicBezTo>
                <a:cubicBezTo>
                  <a:pt x="121" y="103"/>
                  <a:pt x="121" y="103"/>
                  <a:pt x="121" y="103"/>
                </a:cubicBezTo>
                <a:cubicBezTo>
                  <a:pt x="122" y="102"/>
                  <a:pt x="124" y="102"/>
                  <a:pt x="125" y="103"/>
                </a:cubicBezTo>
                <a:cubicBezTo>
                  <a:pt x="127" y="104"/>
                  <a:pt x="127" y="106"/>
                  <a:pt x="126" y="107"/>
                </a:cubicBezTo>
                <a:close/>
                <a:moveTo>
                  <a:pt x="139" y="107"/>
                </a:moveTo>
                <a:cubicBezTo>
                  <a:pt x="131" y="119"/>
                  <a:pt x="131" y="119"/>
                  <a:pt x="131" y="119"/>
                </a:cubicBezTo>
                <a:cubicBezTo>
                  <a:pt x="130" y="120"/>
                  <a:pt x="128" y="121"/>
                  <a:pt x="127" y="120"/>
                </a:cubicBezTo>
                <a:cubicBezTo>
                  <a:pt x="125" y="119"/>
                  <a:pt x="125" y="117"/>
                  <a:pt x="126" y="115"/>
                </a:cubicBezTo>
                <a:cubicBezTo>
                  <a:pt x="134" y="103"/>
                  <a:pt x="134" y="103"/>
                  <a:pt x="134" y="103"/>
                </a:cubicBezTo>
                <a:cubicBezTo>
                  <a:pt x="135" y="102"/>
                  <a:pt x="137" y="102"/>
                  <a:pt x="139" y="103"/>
                </a:cubicBezTo>
                <a:cubicBezTo>
                  <a:pt x="140" y="104"/>
                  <a:pt x="140" y="106"/>
                  <a:pt x="139" y="10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355" tIns="45678" rIns="91355" bIns="45678" numCol="1" anchor="t" anchorCtr="0" compatLnSpc="1"/>
          <a:lstStyle/>
          <a:p>
            <a:endParaRPr lang="zh-CN" altLang="en-US"/>
          </a:p>
        </p:txBody>
      </p:sp>
      <p:sp>
        <p:nvSpPr>
          <p:cNvPr id="54" name="Freeform 26"/>
          <p:cNvSpPr>
            <a:spLocks noEditPoints="1"/>
          </p:cNvSpPr>
          <p:nvPr/>
        </p:nvSpPr>
        <p:spPr bwMode="auto">
          <a:xfrm>
            <a:off x="4155921" y="3427342"/>
            <a:ext cx="378250" cy="453084"/>
          </a:xfrm>
          <a:custGeom>
            <a:avLst/>
            <a:gdLst>
              <a:gd name="T0" fmla="*/ 11 w 118"/>
              <a:gd name="T1" fmla="*/ 90 h 141"/>
              <a:gd name="T2" fmla="*/ 13 w 118"/>
              <a:gd name="T3" fmla="*/ 121 h 141"/>
              <a:gd name="T4" fmla="*/ 13 w 118"/>
              <a:gd name="T5" fmla="*/ 61 h 141"/>
              <a:gd name="T6" fmla="*/ 16 w 118"/>
              <a:gd name="T7" fmla="*/ 130 h 141"/>
              <a:gd name="T8" fmla="*/ 13 w 118"/>
              <a:gd name="T9" fmla="*/ 110 h 141"/>
              <a:gd name="T10" fmla="*/ 101 w 118"/>
              <a:gd name="T11" fmla="*/ 112 h 141"/>
              <a:gd name="T12" fmla="*/ 101 w 118"/>
              <a:gd name="T13" fmla="*/ 55 h 141"/>
              <a:gd name="T14" fmla="*/ 107 w 118"/>
              <a:gd name="T15" fmla="*/ 127 h 141"/>
              <a:gd name="T16" fmla="*/ 0 w 118"/>
              <a:gd name="T17" fmla="*/ 127 h 141"/>
              <a:gd name="T18" fmla="*/ 73 w 118"/>
              <a:gd name="T19" fmla="*/ 3 h 141"/>
              <a:gd name="T20" fmla="*/ 114 w 118"/>
              <a:gd name="T21" fmla="*/ 62 h 141"/>
              <a:gd name="T22" fmla="*/ 69 w 118"/>
              <a:gd name="T23" fmla="*/ 48 h 141"/>
              <a:gd name="T24" fmla="*/ 47 w 118"/>
              <a:gd name="T25" fmla="*/ 48 h 141"/>
              <a:gd name="T26" fmla="*/ 53 w 118"/>
              <a:gd name="T27" fmla="*/ 40 h 141"/>
              <a:gd name="T28" fmla="*/ 60 w 118"/>
              <a:gd name="T29" fmla="*/ 47 h 141"/>
              <a:gd name="T30" fmla="*/ 78 w 118"/>
              <a:gd name="T31" fmla="*/ 28 h 141"/>
              <a:gd name="T32" fmla="*/ 75 w 118"/>
              <a:gd name="T33" fmla="*/ 25 h 141"/>
              <a:gd name="T34" fmla="*/ 74 w 118"/>
              <a:gd name="T35" fmla="*/ 25 h 141"/>
              <a:gd name="T36" fmla="*/ 71 w 118"/>
              <a:gd name="T37" fmla="*/ 25 h 141"/>
              <a:gd name="T38" fmla="*/ 69 w 118"/>
              <a:gd name="T39" fmla="*/ 27 h 141"/>
              <a:gd name="T40" fmla="*/ 68 w 118"/>
              <a:gd name="T41" fmla="*/ 30 h 141"/>
              <a:gd name="T42" fmla="*/ 68 w 118"/>
              <a:gd name="T43" fmla="*/ 32 h 141"/>
              <a:gd name="T44" fmla="*/ 69 w 118"/>
              <a:gd name="T45" fmla="*/ 34 h 141"/>
              <a:gd name="T46" fmla="*/ 71 w 118"/>
              <a:gd name="T47" fmla="*/ 35 h 141"/>
              <a:gd name="T48" fmla="*/ 72 w 118"/>
              <a:gd name="T49" fmla="*/ 35 h 141"/>
              <a:gd name="T50" fmla="*/ 74 w 118"/>
              <a:gd name="T51" fmla="*/ 35 h 141"/>
              <a:gd name="T52" fmla="*/ 75 w 118"/>
              <a:gd name="T53" fmla="*/ 35 h 141"/>
              <a:gd name="T54" fmla="*/ 77 w 118"/>
              <a:gd name="T55" fmla="*/ 34 h 141"/>
              <a:gd name="T56" fmla="*/ 78 w 118"/>
              <a:gd name="T57" fmla="*/ 32 h 141"/>
              <a:gd name="T58" fmla="*/ 93 w 118"/>
              <a:gd name="T59" fmla="*/ 45 h 141"/>
              <a:gd name="T60" fmla="*/ 64 w 118"/>
              <a:gd name="T61" fmla="*/ 6 h 141"/>
              <a:gd name="T62" fmla="*/ 63 w 118"/>
              <a:gd name="T63" fmla="*/ 12 h 141"/>
              <a:gd name="T64" fmla="*/ 72 w 118"/>
              <a:gd name="T65" fmla="*/ 11 h 141"/>
              <a:gd name="T66" fmla="*/ 92 w 118"/>
              <a:gd name="T67" fmla="*/ 41 h 141"/>
              <a:gd name="T68" fmla="*/ 93 w 118"/>
              <a:gd name="T69" fmla="*/ 45 h 141"/>
              <a:gd name="T70" fmla="*/ 111 w 118"/>
              <a:gd name="T71" fmla="*/ 105 h 141"/>
              <a:gd name="T72" fmla="*/ 97 w 118"/>
              <a:gd name="T73" fmla="*/ 128 h 141"/>
              <a:gd name="T74" fmla="*/ 78 w 118"/>
              <a:gd name="T75" fmla="*/ 130 h 141"/>
              <a:gd name="T76" fmla="*/ 11 w 118"/>
              <a:gd name="T77" fmla="*/ 79 h 141"/>
              <a:gd name="T78" fmla="*/ 100 w 118"/>
              <a:gd name="T79" fmla="*/ 126 h 141"/>
              <a:gd name="T80" fmla="*/ 64 w 118"/>
              <a:gd name="T81" fmla="*/ 59 h 141"/>
              <a:gd name="T82" fmla="*/ 78 w 118"/>
              <a:gd name="T83" fmla="*/ 59 h 141"/>
              <a:gd name="T84" fmla="*/ 61 w 118"/>
              <a:gd name="T85" fmla="*/ 130 h 141"/>
              <a:gd name="T86" fmla="*/ 75 w 118"/>
              <a:gd name="T87" fmla="*/ 61 h 141"/>
              <a:gd name="T88" fmla="*/ 101 w 118"/>
              <a:gd name="T89" fmla="*/ 76 h 141"/>
              <a:gd name="T90" fmla="*/ 103 w 118"/>
              <a:gd name="T91" fmla="*/ 65 h 141"/>
              <a:gd name="T92" fmla="*/ 23 w 118"/>
              <a:gd name="T93" fmla="*/ 61 h 141"/>
              <a:gd name="T94" fmla="*/ 23 w 118"/>
              <a:gd name="T95" fmla="*/ 61 h 141"/>
              <a:gd name="T96" fmla="*/ 27 w 118"/>
              <a:gd name="T97" fmla="*/ 128 h 141"/>
              <a:gd name="T98" fmla="*/ 30 w 118"/>
              <a:gd name="T99" fmla="*/ 128 h 141"/>
              <a:gd name="T100" fmla="*/ 36 w 118"/>
              <a:gd name="T101" fmla="*/ 61 h 141"/>
              <a:gd name="T102" fmla="*/ 54 w 118"/>
              <a:gd name="T103" fmla="*/ 61 h 141"/>
              <a:gd name="T104" fmla="*/ 47 w 118"/>
              <a:gd name="T105" fmla="*/ 128 h 141"/>
              <a:gd name="T106" fmla="*/ 84 w 118"/>
              <a:gd name="T107" fmla="*/ 88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8" h="141">
                <a:moveTo>
                  <a:pt x="11" y="93"/>
                </a:moveTo>
                <a:cubicBezTo>
                  <a:pt x="13" y="93"/>
                  <a:pt x="13" y="93"/>
                  <a:pt x="13" y="93"/>
                </a:cubicBezTo>
                <a:cubicBezTo>
                  <a:pt x="13" y="100"/>
                  <a:pt x="13" y="100"/>
                  <a:pt x="13" y="100"/>
                </a:cubicBezTo>
                <a:cubicBezTo>
                  <a:pt x="11" y="100"/>
                  <a:pt x="11" y="100"/>
                  <a:pt x="11" y="100"/>
                </a:cubicBezTo>
                <a:lnTo>
                  <a:pt x="11" y="93"/>
                </a:lnTo>
                <a:close/>
                <a:moveTo>
                  <a:pt x="11" y="90"/>
                </a:moveTo>
                <a:cubicBezTo>
                  <a:pt x="13" y="90"/>
                  <a:pt x="13" y="90"/>
                  <a:pt x="13" y="90"/>
                </a:cubicBezTo>
                <a:cubicBezTo>
                  <a:pt x="13" y="82"/>
                  <a:pt x="13" y="82"/>
                  <a:pt x="13" y="82"/>
                </a:cubicBezTo>
                <a:cubicBezTo>
                  <a:pt x="11" y="82"/>
                  <a:pt x="11" y="82"/>
                  <a:pt x="11" y="82"/>
                </a:cubicBezTo>
                <a:lnTo>
                  <a:pt x="11" y="90"/>
                </a:lnTo>
                <a:close/>
                <a:moveTo>
                  <a:pt x="11" y="121"/>
                </a:moveTo>
                <a:cubicBezTo>
                  <a:pt x="13" y="121"/>
                  <a:pt x="13" y="121"/>
                  <a:pt x="13" y="121"/>
                </a:cubicBezTo>
                <a:cubicBezTo>
                  <a:pt x="13" y="113"/>
                  <a:pt x="13" y="113"/>
                  <a:pt x="13" y="113"/>
                </a:cubicBezTo>
                <a:cubicBezTo>
                  <a:pt x="11" y="113"/>
                  <a:pt x="11" y="113"/>
                  <a:pt x="11" y="113"/>
                </a:cubicBezTo>
                <a:lnTo>
                  <a:pt x="11" y="121"/>
                </a:lnTo>
                <a:close/>
                <a:moveTo>
                  <a:pt x="13" y="65"/>
                </a:moveTo>
                <a:cubicBezTo>
                  <a:pt x="13" y="64"/>
                  <a:pt x="14" y="63"/>
                  <a:pt x="14" y="63"/>
                </a:cubicBezTo>
                <a:cubicBezTo>
                  <a:pt x="13" y="61"/>
                  <a:pt x="13" y="61"/>
                  <a:pt x="13" y="61"/>
                </a:cubicBezTo>
                <a:cubicBezTo>
                  <a:pt x="12" y="62"/>
                  <a:pt x="11" y="64"/>
                  <a:pt x="11" y="65"/>
                </a:cubicBezTo>
                <a:cubicBezTo>
                  <a:pt x="11" y="69"/>
                  <a:pt x="11" y="69"/>
                  <a:pt x="11" y="69"/>
                </a:cubicBezTo>
                <a:cubicBezTo>
                  <a:pt x="13" y="69"/>
                  <a:pt x="13" y="69"/>
                  <a:pt x="13" y="69"/>
                </a:cubicBezTo>
                <a:lnTo>
                  <a:pt x="13" y="65"/>
                </a:lnTo>
                <a:close/>
                <a:moveTo>
                  <a:pt x="11" y="124"/>
                </a:moveTo>
                <a:cubicBezTo>
                  <a:pt x="11" y="127"/>
                  <a:pt x="14" y="129"/>
                  <a:pt x="16" y="130"/>
                </a:cubicBezTo>
                <a:cubicBezTo>
                  <a:pt x="17" y="128"/>
                  <a:pt x="17" y="128"/>
                  <a:pt x="17" y="128"/>
                </a:cubicBezTo>
                <a:cubicBezTo>
                  <a:pt x="15" y="127"/>
                  <a:pt x="13" y="126"/>
                  <a:pt x="13" y="124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11" y="124"/>
                  <a:pt x="11" y="124"/>
                  <a:pt x="11" y="124"/>
                </a:cubicBezTo>
                <a:close/>
                <a:moveTo>
                  <a:pt x="11" y="110"/>
                </a:moveTo>
                <a:cubicBezTo>
                  <a:pt x="13" y="110"/>
                  <a:pt x="13" y="110"/>
                  <a:pt x="13" y="110"/>
                </a:cubicBezTo>
                <a:cubicBezTo>
                  <a:pt x="13" y="103"/>
                  <a:pt x="13" y="103"/>
                  <a:pt x="13" y="103"/>
                </a:cubicBezTo>
                <a:cubicBezTo>
                  <a:pt x="11" y="103"/>
                  <a:pt x="11" y="103"/>
                  <a:pt x="11" y="103"/>
                </a:cubicBezTo>
                <a:lnTo>
                  <a:pt x="11" y="110"/>
                </a:lnTo>
                <a:close/>
                <a:moveTo>
                  <a:pt x="103" y="116"/>
                </a:moveTo>
                <a:cubicBezTo>
                  <a:pt x="101" y="116"/>
                  <a:pt x="101" y="116"/>
                  <a:pt x="101" y="116"/>
                </a:cubicBezTo>
                <a:cubicBezTo>
                  <a:pt x="101" y="112"/>
                  <a:pt x="101" y="112"/>
                  <a:pt x="101" y="112"/>
                </a:cubicBezTo>
                <a:cubicBezTo>
                  <a:pt x="83" y="112"/>
                  <a:pt x="83" y="112"/>
                  <a:pt x="83" y="112"/>
                </a:cubicBezTo>
                <a:cubicBezTo>
                  <a:pt x="73" y="112"/>
                  <a:pt x="65" y="104"/>
                  <a:pt x="65" y="94"/>
                </a:cubicBezTo>
                <a:cubicBezTo>
                  <a:pt x="65" y="84"/>
                  <a:pt x="73" y="76"/>
                  <a:pt x="83" y="76"/>
                </a:cubicBezTo>
                <a:cubicBezTo>
                  <a:pt x="107" y="76"/>
                  <a:pt x="107" y="76"/>
                  <a:pt x="107" y="76"/>
                </a:cubicBezTo>
                <a:cubicBezTo>
                  <a:pt x="107" y="62"/>
                  <a:pt x="107" y="62"/>
                  <a:pt x="107" y="62"/>
                </a:cubicBezTo>
                <a:cubicBezTo>
                  <a:pt x="107" y="58"/>
                  <a:pt x="104" y="55"/>
                  <a:pt x="101" y="55"/>
                </a:cubicBezTo>
                <a:cubicBezTo>
                  <a:pt x="14" y="55"/>
                  <a:pt x="14" y="55"/>
                  <a:pt x="14" y="55"/>
                </a:cubicBezTo>
                <a:cubicBezTo>
                  <a:pt x="10" y="55"/>
                  <a:pt x="7" y="58"/>
                  <a:pt x="7" y="62"/>
                </a:cubicBezTo>
                <a:cubicBezTo>
                  <a:pt x="7" y="127"/>
                  <a:pt x="7" y="127"/>
                  <a:pt x="7" y="127"/>
                </a:cubicBezTo>
                <a:cubicBezTo>
                  <a:pt x="7" y="131"/>
                  <a:pt x="10" y="134"/>
                  <a:pt x="14" y="134"/>
                </a:cubicBezTo>
                <a:cubicBezTo>
                  <a:pt x="101" y="134"/>
                  <a:pt x="101" y="134"/>
                  <a:pt x="101" y="134"/>
                </a:cubicBezTo>
                <a:cubicBezTo>
                  <a:pt x="104" y="134"/>
                  <a:pt x="107" y="131"/>
                  <a:pt x="107" y="127"/>
                </a:cubicBezTo>
                <a:cubicBezTo>
                  <a:pt x="107" y="113"/>
                  <a:pt x="107" y="113"/>
                  <a:pt x="107" y="113"/>
                </a:cubicBezTo>
                <a:cubicBezTo>
                  <a:pt x="114" y="113"/>
                  <a:pt x="114" y="113"/>
                  <a:pt x="114" y="113"/>
                </a:cubicBezTo>
                <a:cubicBezTo>
                  <a:pt x="114" y="127"/>
                  <a:pt x="114" y="127"/>
                  <a:pt x="114" y="127"/>
                </a:cubicBezTo>
                <a:cubicBezTo>
                  <a:pt x="114" y="135"/>
                  <a:pt x="108" y="141"/>
                  <a:pt x="101" y="141"/>
                </a:cubicBezTo>
                <a:cubicBezTo>
                  <a:pt x="14" y="141"/>
                  <a:pt x="14" y="141"/>
                  <a:pt x="14" y="141"/>
                </a:cubicBezTo>
                <a:cubicBezTo>
                  <a:pt x="6" y="141"/>
                  <a:pt x="0" y="135"/>
                  <a:pt x="0" y="127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54"/>
                  <a:pt x="6" y="48"/>
                  <a:pt x="14" y="48"/>
                </a:cubicBezTo>
                <a:cubicBezTo>
                  <a:pt x="19" y="48"/>
                  <a:pt x="19" y="48"/>
                  <a:pt x="19" y="48"/>
                </a:cubicBezTo>
                <a:cubicBezTo>
                  <a:pt x="22" y="45"/>
                  <a:pt x="22" y="45"/>
                  <a:pt x="22" y="45"/>
                </a:cubicBezTo>
                <a:cubicBezTo>
                  <a:pt x="64" y="3"/>
                  <a:pt x="64" y="3"/>
                  <a:pt x="64" y="3"/>
                </a:cubicBezTo>
                <a:cubicBezTo>
                  <a:pt x="66" y="0"/>
                  <a:pt x="70" y="0"/>
                  <a:pt x="73" y="3"/>
                </a:cubicBezTo>
                <a:cubicBezTo>
                  <a:pt x="101" y="32"/>
                  <a:pt x="101" y="32"/>
                  <a:pt x="101" y="32"/>
                </a:cubicBezTo>
                <a:cubicBezTo>
                  <a:pt x="104" y="34"/>
                  <a:pt x="104" y="38"/>
                  <a:pt x="101" y="41"/>
                </a:cubicBezTo>
                <a:cubicBezTo>
                  <a:pt x="96" y="46"/>
                  <a:pt x="96" y="46"/>
                  <a:pt x="96" y="46"/>
                </a:cubicBezTo>
                <a:cubicBezTo>
                  <a:pt x="94" y="48"/>
                  <a:pt x="94" y="48"/>
                  <a:pt x="94" y="48"/>
                </a:cubicBezTo>
                <a:cubicBezTo>
                  <a:pt x="101" y="48"/>
                  <a:pt x="101" y="48"/>
                  <a:pt x="101" y="48"/>
                </a:cubicBezTo>
                <a:cubicBezTo>
                  <a:pt x="108" y="48"/>
                  <a:pt x="114" y="54"/>
                  <a:pt x="114" y="62"/>
                </a:cubicBezTo>
                <a:cubicBezTo>
                  <a:pt x="114" y="76"/>
                  <a:pt x="114" y="76"/>
                  <a:pt x="114" y="76"/>
                </a:cubicBezTo>
                <a:cubicBezTo>
                  <a:pt x="118" y="76"/>
                  <a:pt x="118" y="76"/>
                  <a:pt x="118" y="76"/>
                </a:cubicBezTo>
                <a:cubicBezTo>
                  <a:pt x="118" y="112"/>
                  <a:pt x="118" y="112"/>
                  <a:pt x="118" y="112"/>
                </a:cubicBezTo>
                <a:cubicBezTo>
                  <a:pt x="103" y="112"/>
                  <a:pt x="103" y="112"/>
                  <a:pt x="103" y="112"/>
                </a:cubicBezTo>
                <a:lnTo>
                  <a:pt x="103" y="116"/>
                </a:lnTo>
                <a:close/>
                <a:moveTo>
                  <a:pt x="69" y="48"/>
                </a:moveTo>
                <a:cubicBezTo>
                  <a:pt x="69" y="47"/>
                  <a:pt x="69" y="46"/>
                  <a:pt x="69" y="45"/>
                </a:cubicBezTo>
                <a:cubicBezTo>
                  <a:pt x="69" y="42"/>
                  <a:pt x="68" y="40"/>
                  <a:pt x="66" y="38"/>
                </a:cubicBezTo>
                <a:cubicBezTo>
                  <a:pt x="60" y="32"/>
                  <a:pt x="50" y="33"/>
                  <a:pt x="44" y="39"/>
                </a:cubicBezTo>
                <a:cubicBezTo>
                  <a:pt x="42" y="41"/>
                  <a:pt x="41" y="43"/>
                  <a:pt x="40" y="45"/>
                </a:cubicBezTo>
                <a:cubicBezTo>
                  <a:pt x="40" y="46"/>
                  <a:pt x="39" y="47"/>
                  <a:pt x="39" y="48"/>
                </a:cubicBezTo>
                <a:cubicBezTo>
                  <a:pt x="47" y="48"/>
                  <a:pt x="47" y="48"/>
                  <a:pt x="47" y="48"/>
                </a:cubicBezTo>
                <a:cubicBezTo>
                  <a:pt x="47" y="47"/>
                  <a:pt x="47" y="46"/>
                  <a:pt x="48" y="45"/>
                </a:cubicBezTo>
                <a:cubicBezTo>
                  <a:pt x="48" y="45"/>
                  <a:pt x="48" y="44"/>
                  <a:pt x="48" y="44"/>
                </a:cubicBezTo>
                <a:cubicBezTo>
                  <a:pt x="46" y="42"/>
                  <a:pt x="46" y="42"/>
                  <a:pt x="46" y="42"/>
                </a:cubicBezTo>
                <a:cubicBezTo>
                  <a:pt x="48" y="41"/>
                  <a:pt x="48" y="41"/>
                  <a:pt x="48" y="41"/>
                </a:cubicBezTo>
                <a:cubicBezTo>
                  <a:pt x="50" y="42"/>
                  <a:pt x="50" y="42"/>
                  <a:pt x="50" y="42"/>
                </a:cubicBezTo>
                <a:cubicBezTo>
                  <a:pt x="51" y="41"/>
                  <a:pt x="52" y="41"/>
                  <a:pt x="53" y="40"/>
                </a:cubicBezTo>
                <a:cubicBezTo>
                  <a:pt x="54" y="43"/>
                  <a:pt x="54" y="43"/>
                  <a:pt x="54" y="43"/>
                </a:cubicBezTo>
                <a:cubicBezTo>
                  <a:pt x="54" y="43"/>
                  <a:pt x="52" y="43"/>
                  <a:pt x="51" y="45"/>
                </a:cubicBezTo>
                <a:cubicBezTo>
                  <a:pt x="51" y="45"/>
                  <a:pt x="51" y="45"/>
                  <a:pt x="51" y="45"/>
                </a:cubicBezTo>
                <a:cubicBezTo>
                  <a:pt x="50" y="46"/>
                  <a:pt x="50" y="47"/>
                  <a:pt x="50" y="47"/>
                </a:cubicBezTo>
                <a:cubicBezTo>
                  <a:pt x="51" y="48"/>
                  <a:pt x="52" y="48"/>
                  <a:pt x="54" y="47"/>
                </a:cubicBezTo>
                <a:cubicBezTo>
                  <a:pt x="57" y="45"/>
                  <a:pt x="59" y="45"/>
                  <a:pt x="60" y="47"/>
                </a:cubicBezTo>
                <a:cubicBezTo>
                  <a:pt x="61" y="47"/>
                  <a:pt x="61" y="48"/>
                  <a:pt x="61" y="48"/>
                </a:cubicBezTo>
                <a:lnTo>
                  <a:pt x="69" y="48"/>
                </a:lnTo>
                <a:close/>
                <a:moveTo>
                  <a:pt x="79" y="30"/>
                </a:moveTo>
                <a:cubicBezTo>
                  <a:pt x="79" y="30"/>
                  <a:pt x="79" y="29"/>
                  <a:pt x="79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7"/>
                  <a:pt x="78" y="27"/>
                  <a:pt x="78" y="27"/>
                </a:cubicBezTo>
                <a:cubicBezTo>
                  <a:pt x="78" y="27"/>
                  <a:pt x="78" y="27"/>
                  <a:pt x="78" y="27"/>
                </a:cubicBezTo>
                <a:cubicBezTo>
                  <a:pt x="78" y="27"/>
                  <a:pt x="78" y="27"/>
                  <a:pt x="78" y="27"/>
                </a:cubicBezTo>
                <a:cubicBezTo>
                  <a:pt x="77" y="27"/>
                  <a:pt x="77" y="26"/>
                  <a:pt x="77" y="26"/>
                </a:cubicBezTo>
                <a:cubicBezTo>
                  <a:pt x="77" y="26"/>
                  <a:pt x="76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3" y="24"/>
                  <a:pt x="73" y="24"/>
                  <a:pt x="73" y="25"/>
                </a:cubicBezTo>
                <a:cubicBezTo>
                  <a:pt x="73" y="25"/>
                  <a:pt x="73" y="25"/>
                  <a:pt x="73" y="25"/>
                </a:cubicBezTo>
                <a:cubicBezTo>
                  <a:pt x="73" y="25"/>
                  <a:pt x="72" y="25"/>
                  <a:pt x="72" y="25"/>
                </a:cubicBezTo>
                <a:cubicBezTo>
                  <a:pt x="72" y="25"/>
                  <a:pt x="72" y="25"/>
                  <a:pt x="72" y="25"/>
                </a:cubicBezTo>
                <a:cubicBezTo>
                  <a:pt x="72" y="25"/>
                  <a:pt x="72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0" y="25"/>
                  <a:pt x="70" y="25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69" y="26"/>
                  <a:pt x="69" y="26"/>
                </a:cubicBezTo>
                <a:cubicBezTo>
                  <a:pt x="69" y="26"/>
                  <a:pt x="69" y="27"/>
                  <a:pt x="69" y="27"/>
                </a:cubicBezTo>
                <a:cubicBezTo>
                  <a:pt x="69" y="27"/>
                  <a:pt x="69" y="27"/>
                  <a:pt x="69" y="27"/>
                </a:cubicBezTo>
                <a:cubicBezTo>
                  <a:pt x="68" y="27"/>
                  <a:pt x="68" y="27"/>
                  <a:pt x="68" y="28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29"/>
                  <a:pt x="68" y="29"/>
                  <a:pt x="68" y="30"/>
                </a:cubicBezTo>
                <a:cubicBezTo>
                  <a:pt x="68" y="30"/>
                  <a:pt x="68" y="30"/>
                  <a:pt x="68" y="30"/>
                </a:cubicBezTo>
                <a:cubicBezTo>
                  <a:pt x="68" y="30"/>
                  <a:pt x="68" y="30"/>
                  <a:pt x="68" y="31"/>
                </a:cubicBezTo>
                <a:cubicBezTo>
                  <a:pt x="68" y="31"/>
                  <a:pt x="68" y="31"/>
                  <a:pt x="68" y="31"/>
                </a:cubicBezTo>
                <a:cubicBezTo>
                  <a:pt x="68" y="31"/>
                  <a:pt x="68" y="31"/>
                  <a:pt x="68" y="32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2"/>
                  <a:pt x="68" y="33"/>
                  <a:pt x="68" y="33"/>
                </a:cubicBezTo>
                <a:cubicBezTo>
                  <a:pt x="68" y="33"/>
                  <a:pt x="69" y="33"/>
                  <a:pt x="69" y="33"/>
                </a:cubicBezTo>
                <a:cubicBezTo>
                  <a:pt x="69" y="33"/>
                  <a:pt x="69" y="33"/>
                  <a:pt x="69" y="33"/>
                </a:cubicBezTo>
                <a:cubicBezTo>
                  <a:pt x="69" y="33"/>
                  <a:pt x="69" y="33"/>
                  <a:pt x="69" y="33"/>
                </a:cubicBezTo>
                <a:cubicBezTo>
                  <a:pt x="69" y="34"/>
                  <a:pt x="69" y="34"/>
                  <a:pt x="69" y="34"/>
                </a:cubicBezTo>
                <a:cubicBezTo>
                  <a:pt x="69" y="34"/>
                  <a:pt x="69" y="34"/>
                  <a:pt x="69" y="34"/>
                </a:cubicBezTo>
                <a:cubicBezTo>
                  <a:pt x="69" y="34"/>
                  <a:pt x="70" y="34"/>
                  <a:pt x="70" y="34"/>
                </a:cubicBezTo>
                <a:cubicBezTo>
                  <a:pt x="70" y="34"/>
                  <a:pt x="70" y="34"/>
                  <a:pt x="70" y="34"/>
                </a:cubicBezTo>
                <a:cubicBezTo>
                  <a:pt x="70" y="34"/>
                  <a:pt x="70" y="35"/>
                  <a:pt x="70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3" y="35"/>
                  <a:pt x="73" y="35"/>
                </a:cubicBezTo>
                <a:cubicBezTo>
                  <a:pt x="73" y="35"/>
                  <a:pt x="73" y="35"/>
                  <a:pt x="73" y="35"/>
                </a:cubicBezTo>
                <a:cubicBezTo>
                  <a:pt x="73" y="35"/>
                  <a:pt x="73" y="36"/>
                  <a:pt x="73" y="36"/>
                </a:cubicBezTo>
                <a:cubicBezTo>
                  <a:pt x="73" y="36"/>
                  <a:pt x="73" y="36"/>
                  <a:pt x="73" y="35"/>
                </a:cubicBezTo>
                <a:cubicBezTo>
                  <a:pt x="73" y="36"/>
                  <a:pt x="73" y="36"/>
                  <a:pt x="73" y="35"/>
                </a:cubicBezTo>
                <a:cubicBezTo>
                  <a:pt x="73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4"/>
                </a:cubicBezTo>
                <a:cubicBezTo>
                  <a:pt x="76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8" y="33"/>
                  <a:pt x="78" y="33"/>
                </a:cubicBezTo>
                <a:cubicBezTo>
                  <a:pt x="78" y="33"/>
                  <a:pt x="78" y="33"/>
                  <a:pt x="78" y="33"/>
                </a:cubicBezTo>
                <a:cubicBezTo>
                  <a:pt x="78" y="33"/>
                  <a:pt x="78" y="33"/>
                  <a:pt x="78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78" y="32"/>
                  <a:pt x="78" y="32"/>
                  <a:pt x="79" y="31"/>
                </a:cubicBezTo>
                <a:cubicBezTo>
                  <a:pt x="79" y="31"/>
                  <a:pt x="79" y="31"/>
                  <a:pt x="79" y="31"/>
                </a:cubicBezTo>
                <a:cubicBezTo>
                  <a:pt x="79" y="31"/>
                  <a:pt x="79" y="31"/>
                  <a:pt x="79" y="30"/>
                </a:cubicBezTo>
                <a:cubicBezTo>
                  <a:pt x="79" y="30"/>
                  <a:pt x="79" y="30"/>
                  <a:pt x="79" y="30"/>
                </a:cubicBezTo>
                <a:close/>
                <a:moveTo>
                  <a:pt x="93" y="45"/>
                </a:moveTo>
                <a:cubicBezTo>
                  <a:pt x="99" y="39"/>
                  <a:pt x="99" y="39"/>
                  <a:pt x="99" y="39"/>
                </a:cubicBezTo>
                <a:cubicBezTo>
                  <a:pt x="99" y="39"/>
                  <a:pt x="99" y="39"/>
                  <a:pt x="99" y="39"/>
                </a:cubicBezTo>
                <a:cubicBezTo>
                  <a:pt x="100" y="38"/>
                  <a:pt x="100" y="35"/>
                  <a:pt x="99" y="34"/>
                </a:cubicBezTo>
                <a:cubicBezTo>
                  <a:pt x="71" y="6"/>
                  <a:pt x="71" y="6"/>
                  <a:pt x="71" y="6"/>
                </a:cubicBezTo>
                <a:cubicBezTo>
                  <a:pt x="69" y="4"/>
                  <a:pt x="67" y="4"/>
                  <a:pt x="65" y="6"/>
                </a:cubicBezTo>
                <a:cubicBezTo>
                  <a:pt x="64" y="6"/>
                  <a:pt x="64" y="6"/>
                  <a:pt x="64" y="6"/>
                </a:cubicBezTo>
                <a:cubicBezTo>
                  <a:pt x="26" y="45"/>
                  <a:pt x="26" y="45"/>
                  <a:pt x="26" y="45"/>
                </a:cubicBezTo>
                <a:cubicBezTo>
                  <a:pt x="23" y="48"/>
                  <a:pt x="23" y="48"/>
                  <a:pt x="23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30" y="45"/>
                  <a:pt x="30" y="45"/>
                  <a:pt x="30" y="45"/>
                </a:cubicBezTo>
                <a:cubicBezTo>
                  <a:pt x="63" y="12"/>
                  <a:pt x="63" y="12"/>
                  <a:pt x="63" y="12"/>
                </a:cubicBezTo>
                <a:cubicBezTo>
                  <a:pt x="63" y="12"/>
                  <a:pt x="63" y="12"/>
                  <a:pt x="63" y="12"/>
                </a:cubicBezTo>
                <a:cubicBezTo>
                  <a:pt x="63" y="12"/>
                  <a:pt x="64" y="12"/>
                  <a:pt x="64" y="12"/>
                </a:cubicBezTo>
                <a:cubicBezTo>
                  <a:pt x="64" y="12"/>
                  <a:pt x="64" y="13"/>
                  <a:pt x="64" y="13"/>
                </a:cubicBezTo>
                <a:cubicBezTo>
                  <a:pt x="66" y="14"/>
                  <a:pt x="69" y="14"/>
                  <a:pt x="71" y="12"/>
                </a:cubicBezTo>
                <a:cubicBezTo>
                  <a:pt x="71" y="12"/>
                  <a:pt x="71" y="12"/>
                  <a:pt x="71" y="12"/>
                </a:cubicBezTo>
                <a:cubicBezTo>
                  <a:pt x="71" y="11"/>
                  <a:pt x="72" y="11"/>
                  <a:pt x="72" y="11"/>
                </a:cubicBezTo>
                <a:cubicBezTo>
                  <a:pt x="72" y="11"/>
                  <a:pt x="72" y="11"/>
                  <a:pt x="72" y="11"/>
                </a:cubicBezTo>
                <a:cubicBezTo>
                  <a:pt x="93" y="32"/>
                  <a:pt x="93" y="32"/>
                  <a:pt x="93" y="32"/>
                </a:cubicBezTo>
                <a:cubicBezTo>
                  <a:pt x="93" y="32"/>
                  <a:pt x="93" y="32"/>
                  <a:pt x="93" y="32"/>
                </a:cubicBezTo>
                <a:cubicBezTo>
                  <a:pt x="93" y="33"/>
                  <a:pt x="93" y="33"/>
                  <a:pt x="93" y="33"/>
                </a:cubicBezTo>
                <a:cubicBezTo>
                  <a:pt x="92" y="33"/>
                  <a:pt x="92" y="33"/>
                  <a:pt x="92" y="34"/>
                </a:cubicBezTo>
                <a:cubicBezTo>
                  <a:pt x="90" y="35"/>
                  <a:pt x="90" y="38"/>
                  <a:pt x="91" y="40"/>
                </a:cubicBezTo>
                <a:cubicBezTo>
                  <a:pt x="92" y="40"/>
                  <a:pt x="92" y="40"/>
                  <a:pt x="92" y="41"/>
                </a:cubicBezTo>
                <a:cubicBezTo>
                  <a:pt x="92" y="41"/>
                  <a:pt x="93" y="41"/>
                  <a:pt x="93" y="41"/>
                </a:cubicBezTo>
                <a:cubicBezTo>
                  <a:pt x="93" y="41"/>
                  <a:pt x="93" y="41"/>
                  <a:pt x="92" y="41"/>
                </a:cubicBezTo>
                <a:cubicBezTo>
                  <a:pt x="89" y="45"/>
                  <a:pt x="89" y="45"/>
                  <a:pt x="89" y="45"/>
                </a:cubicBezTo>
                <a:cubicBezTo>
                  <a:pt x="86" y="48"/>
                  <a:pt x="86" y="48"/>
                  <a:pt x="86" y="48"/>
                </a:cubicBezTo>
                <a:cubicBezTo>
                  <a:pt x="90" y="48"/>
                  <a:pt x="90" y="48"/>
                  <a:pt x="90" y="48"/>
                </a:cubicBezTo>
                <a:lnTo>
                  <a:pt x="93" y="45"/>
                </a:lnTo>
                <a:close/>
                <a:moveTo>
                  <a:pt x="111" y="105"/>
                </a:moveTo>
                <a:cubicBezTo>
                  <a:pt x="111" y="84"/>
                  <a:pt x="111" y="84"/>
                  <a:pt x="111" y="84"/>
                </a:cubicBezTo>
                <a:cubicBezTo>
                  <a:pt x="83" y="84"/>
                  <a:pt x="83" y="84"/>
                  <a:pt x="83" y="84"/>
                </a:cubicBezTo>
                <a:cubicBezTo>
                  <a:pt x="77" y="84"/>
                  <a:pt x="72" y="88"/>
                  <a:pt x="72" y="94"/>
                </a:cubicBezTo>
                <a:cubicBezTo>
                  <a:pt x="72" y="100"/>
                  <a:pt x="77" y="105"/>
                  <a:pt x="83" y="105"/>
                </a:cubicBezTo>
                <a:lnTo>
                  <a:pt x="111" y="105"/>
                </a:lnTo>
                <a:close/>
                <a:moveTo>
                  <a:pt x="92" y="128"/>
                </a:moveTo>
                <a:cubicBezTo>
                  <a:pt x="92" y="130"/>
                  <a:pt x="92" y="130"/>
                  <a:pt x="92" y="130"/>
                </a:cubicBezTo>
                <a:cubicBezTo>
                  <a:pt x="97" y="130"/>
                  <a:pt x="97" y="130"/>
                  <a:pt x="97" y="130"/>
                </a:cubicBezTo>
                <a:cubicBezTo>
                  <a:pt x="98" y="130"/>
                  <a:pt x="99" y="130"/>
                  <a:pt x="99" y="129"/>
                </a:cubicBezTo>
                <a:cubicBezTo>
                  <a:pt x="99" y="128"/>
                  <a:pt x="99" y="128"/>
                  <a:pt x="99" y="128"/>
                </a:cubicBezTo>
                <a:cubicBezTo>
                  <a:pt x="98" y="128"/>
                  <a:pt x="97" y="128"/>
                  <a:pt x="97" y="128"/>
                </a:cubicBezTo>
                <a:lnTo>
                  <a:pt x="92" y="128"/>
                </a:lnTo>
                <a:close/>
                <a:moveTo>
                  <a:pt x="78" y="130"/>
                </a:moveTo>
                <a:cubicBezTo>
                  <a:pt x="78" y="128"/>
                  <a:pt x="78" y="128"/>
                  <a:pt x="78" y="128"/>
                </a:cubicBezTo>
                <a:cubicBezTo>
                  <a:pt x="71" y="128"/>
                  <a:pt x="71" y="128"/>
                  <a:pt x="71" y="128"/>
                </a:cubicBezTo>
                <a:cubicBezTo>
                  <a:pt x="71" y="130"/>
                  <a:pt x="71" y="130"/>
                  <a:pt x="71" y="130"/>
                </a:cubicBezTo>
                <a:lnTo>
                  <a:pt x="78" y="130"/>
                </a:lnTo>
                <a:close/>
                <a:moveTo>
                  <a:pt x="82" y="130"/>
                </a:moveTo>
                <a:cubicBezTo>
                  <a:pt x="89" y="130"/>
                  <a:pt x="89" y="130"/>
                  <a:pt x="89" y="130"/>
                </a:cubicBezTo>
                <a:cubicBezTo>
                  <a:pt x="89" y="128"/>
                  <a:pt x="89" y="128"/>
                  <a:pt x="89" y="128"/>
                </a:cubicBezTo>
                <a:cubicBezTo>
                  <a:pt x="82" y="128"/>
                  <a:pt x="82" y="128"/>
                  <a:pt x="82" y="128"/>
                </a:cubicBezTo>
                <a:lnTo>
                  <a:pt x="82" y="130"/>
                </a:lnTo>
                <a:close/>
                <a:moveTo>
                  <a:pt x="11" y="79"/>
                </a:moveTo>
                <a:cubicBezTo>
                  <a:pt x="13" y="79"/>
                  <a:pt x="13" y="79"/>
                  <a:pt x="13" y="79"/>
                </a:cubicBezTo>
                <a:cubicBezTo>
                  <a:pt x="13" y="72"/>
                  <a:pt x="13" y="72"/>
                  <a:pt x="13" y="72"/>
                </a:cubicBezTo>
                <a:cubicBezTo>
                  <a:pt x="11" y="72"/>
                  <a:pt x="11" y="72"/>
                  <a:pt x="11" y="72"/>
                </a:cubicBezTo>
                <a:lnTo>
                  <a:pt x="11" y="79"/>
                </a:lnTo>
                <a:close/>
                <a:moveTo>
                  <a:pt x="101" y="124"/>
                </a:moveTo>
                <a:cubicBezTo>
                  <a:pt x="101" y="125"/>
                  <a:pt x="101" y="125"/>
                  <a:pt x="100" y="126"/>
                </a:cubicBezTo>
                <a:cubicBezTo>
                  <a:pt x="102" y="127"/>
                  <a:pt x="102" y="127"/>
                  <a:pt x="102" y="127"/>
                </a:cubicBezTo>
                <a:cubicBezTo>
                  <a:pt x="103" y="126"/>
                  <a:pt x="103" y="125"/>
                  <a:pt x="103" y="124"/>
                </a:cubicBezTo>
                <a:cubicBezTo>
                  <a:pt x="103" y="119"/>
                  <a:pt x="103" y="119"/>
                  <a:pt x="103" y="119"/>
                </a:cubicBezTo>
                <a:cubicBezTo>
                  <a:pt x="101" y="119"/>
                  <a:pt x="101" y="119"/>
                  <a:pt x="101" y="119"/>
                </a:cubicBezTo>
                <a:lnTo>
                  <a:pt x="101" y="124"/>
                </a:lnTo>
                <a:close/>
                <a:moveTo>
                  <a:pt x="64" y="59"/>
                </a:moveTo>
                <a:cubicBezTo>
                  <a:pt x="57" y="59"/>
                  <a:pt x="57" y="59"/>
                  <a:pt x="57" y="59"/>
                </a:cubicBezTo>
                <a:cubicBezTo>
                  <a:pt x="57" y="61"/>
                  <a:pt x="57" y="61"/>
                  <a:pt x="57" y="61"/>
                </a:cubicBezTo>
                <a:cubicBezTo>
                  <a:pt x="64" y="61"/>
                  <a:pt x="64" y="61"/>
                  <a:pt x="64" y="61"/>
                </a:cubicBezTo>
                <a:lnTo>
                  <a:pt x="64" y="59"/>
                </a:lnTo>
                <a:close/>
                <a:moveTo>
                  <a:pt x="85" y="59"/>
                </a:moveTo>
                <a:cubicBezTo>
                  <a:pt x="78" y="59"/>
                  <a:pt x="78" y="59"/>
                  <a:pt x="78" y="59"/>
                </a:cubicBezTo>
                <a:cubicBezTo>
                  <a:pt x="78" y="61"/>
                  <a:pt x="78" y="61"/>
                  <a:pt x="78" y="61"/>
                </a:cubicBezTo>
                <a:cubicBezTo>
                  <a:pt x="85" y="61"/>
                  <a:pt x="85" y="61"/>
                  <a:pt x="85" y="61"/>
                </a:cubicBezTo>
                <a:lnTo>
                  <a:pt x="85" y="59"/>
                </a:lnTo>
                <a:close/>
                <a:moveTo>
                  <a:pt x="68" y="128"/>
                </a:moveTo>
                <a:cubicBezTo>
                  <a:pt x="61" y="128"/>
                  <a:pt x="61" y="128"/>
                  <a:pt x="61" y="128"/>
                </a:cubicBezTo>
                <a:cubicBezTo>
                  <a:pt x="61" y="130"/>
                  <a:pt x="61" y="130"/>
                  <a:pt x="61" y="130"/>
                </a:cubicBezTo>
                <a:cubicBezTo>
                  <a:pt x="68" y="130"/>
                  <a:pt x="68" y="130"/>
                  <a:pt x="68" y="130"/>
                </a:cubicBezTo>
                <a:lnTo>
                  <a:pt x="68" y="128"/>
                </a:lnTo>
                <a:close/>
                <a:moveTo>
                  <a:pt x="75" y="59"/>
                </a:moveTo>
                <a:cubicBezTo>
                  <a:pt x="67" y="59"/>
                  <a:pt x="67" y="59"/>
                  <a:pt x="67" y="59"/>
                </a:cubicBezTo>
                <a:cubicBezTo>
                  <a:pt x="67" y="61"/>
                  <a:pt x="67" y="61"/>
                  <a:pt x="67" y="61"/>
                </a:cubicBezTo>
                <a:cubicBezTo>
                  <a:pt x="75" y="61"/>
                  <a:pt x="75" y="61"/>
                  <a:pt x="75" y="61"/>
                </a:cubicBezTo>
                <a:lnTo>
                  <a:pt x="75" y="59"/>
                </a:lnTo>
                <a:close/>
                <a:moveTo>
                  <a:pt x="101" y="76"/>
                </a:moveTo>
                <a:cubicBezTo>
                  <a:pt x="103" y="76"/>
                  <a:pt x="103" y="76"/>
                  <a:pt x="103" y="76"/>
                </a:cubicBezTo>
                <a:cubicBezTo>
                  <a:pt x="103" y="69"/>
                  <a:pt x="103" y="69"/>
                  <a:pt x="103" y="69"/>
                </a:cubicBezTo>
                <a:cubicBezTo>
                  <a:pt x="101" y="69"/>
                  <a:pt x="101" y="69"/>
                  <a:pt x="101" y="69"/>
                </a:cubicBezTo>
                <a:lnTo>
                  <a:pt x="101" y="76"/>
                </a:lnTo>
                <a:close/>
                <a:moveTo>
                  <a:pt x="88" y="59"/>
                </a:moveTo>
                <a:cubicBezTo>
                  <a:pt x="88" y="61"/>
                  <a:pt x="88" y="61"/>
                  <a:pt x="88" y="61"/>
                </a:cubicBezTo>
                <a:cubicBezTo>
                  <a:pt x="95" y="61"/>
                  <a:pt x="95" y="61"/>
                  <a:pt x="95" y="61"/>
                </a:cubicBezTo>
                <a:cubicBezTo>
                  <a:pt x="95" y="59"/>
                  <a:pt x="95" y="59"/>
                  <a:pt x="95" y="59"/>
                </a:cubicBezTo>
                <a:lnTo>
                  <a:pt x="88" y="59"/>
                </a:lnTo>
                <a:close/>
                <a:moveTo>
                  <a:pt x="103" y="65"/>
                </a:moveTo>
                <a:cubicBezTo>
                  <a:pt x="103" y="62"/>
                  <a:pt x="101" y="60"/>
                  <a:pt x="98" y="59"/>
                </a:cubicBezTo>
                <a:cubicBezTo>
                  <a:pt x="98" y="61"/>
                  <a:pt x="98" y="61"/>
                  <a:pt x="98" y="61"/>
                </a:cubicBezTo>
                <a:cubicBezTo>
                  <a:pt x="100" y="62"/>
                  <a:pt x="101" y="63"/>
                  <a:pt x="101" y="65"/>
                </a:cubicBezTo>
                <a:cubicBezTo>
                  <a:pt x="101" y="65"/>
                  <a:pt x="101" y="65"/>
                  <a:pt x="101" y="65"/>
                </a:cubicBezTo>
                <a:cubicBezTo>
                  <a:pt x="103" y="65"/>
                  <a:pt x="103" y="65"/>
                  <a:pt x="103" y="65"/>
                </a:cubicBezTo>
                <a:close/>
                <a:moveTo>
                  <a:pt x="23" y="61"/>
                </a:moveTo>
                <a:cubicBezTo>
                  <a:pt x="23" y="59"/>
                  <a:pt x="23" y="59"/>
                  <a:pt x="23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17" y="59"/>
                  <a:pt x="16" y="59"/>
                  <a:pt x="15" y="59"/>
                </a:cubicBezTo>
                <a:cubicBezTo>
                  <a:pt x="16" y="61"/>
                  <a:pt x="16" y="61"/>
                  <a:pt x="16" y="61"/>
                </a:cubicBezTo>
                <a:cubicBezTo>
                  <a:pt x="17" y="61"/>
                  <a:pt x="17" y="61"/>
                  <a:pt x="18" y="61"/>
                </a:cubicBezTo>
                <a:lnTo>
                  <a:pt x="23" y="61"/>
                </a:lnTo>
                <a:close/>
                <a:moveTo>
                  <a:pt x="33" y="59"/>
                </a:moveTo>
                <a:cubicBezTo>
                  <a:pt x="26" y="59"/>
                  <a:pt x="26" y="59"/>
                  <a:pt x="26" y="59"/>
                </a:cubicBezTo>
                <a:cubicBezTo>
                  <a:pt x="26" y="61"/>
                  <a:pt x="26" y="61"/>
                  <a:pt x="26" y="61"/>
                </a:cubicBezTo>
                <a:cubicBezTo>
                  <a:pt x="33" y="61"/>
                  <a:pt x="33" y="61"/>
                  <a:pt x="33" y="61"/>
                </a:cubicBezTo>
                <a:lnTo>
                  <a:pt x="33" y="59"/>
                </a:lnTo>
                <a:close/>
                <a:moveTo>
                  <a:pt x="27" y="128"/>
                </a:moveTo>
                <a:cubicBezTo>
                  <a:pt x="20" y="128"/>
                  <a:pt x="20" y="128"/>
                  <a:pt x="20" y="128"/>
                </a:cubicBezTo>
                <a:cubicBezTo>
                  <a:pt x="20" y="130"/>
                  <a:pt x="20" y="130"/>
                  <a:pt x="20" y="130"/>
                </a:cubicBezTo>
                <a:cubicBezTo>
                  <a:pt x="27" y="130"/>
                  <a:pt x="27" y="130"/>
                  <a:pt x="27" y="130"/>
                </a:cubicBezTo>
                <a:lnTo>
                  <a:pt x="27" y="128"/>
                </a:lnTo>
                <a:close/>
                <a:moveTo>
                  <a:pt x="37" y="128"/>
                </a:moveTo>
                <a:cubicBezTo>
                  <a:pt x="30" y="128"/>
                  <a:pt x="30" y="128"/>
                  <a:pt x="30" y="128"/>
                </a:cubicBezTo>
                <a:cubicBezTo>
                  <a:pt x="30" y="130"/>
                  <a:pt x="30" y="130"/>
                  <a:pt x="30" y="130"/>
                </a:cubicBezTo>
                <a:cubicBezTo>
                  <a:pt x="37" y="130"/>
                  <a:pt x="37" y="130"/>
                  <a:pt x="37" y="130"/>
                </a:cubicBezTo>
                <a:lnTo>
                  <a:pt x="37" y="128"/>
                </a:lnTo>
                <a:close/>
                <a:moveTo>
                  <a:pt x="44" y="59"/>
                </a:moveTo>
                <a:cubicBezTo>
                  <a:pt x="36" y="59"/>
                  <a:pt x="36" y="59"/>
                  <a:pt x="36" y="59"/>
                </a:cubicBezTo>
                <a:cubicBezTo>
                  <a:pt x="36" y="61"/>
                  <a:pt x="36" y="61"/>
                  <a:pt x="36" y="61"/>
                </a:cubicBezTo>
                <a:cubicBezTo>
                  <a:pt x="44" y="61"/>
                  <a:pt x="44" y="61"/>
                  <a:pt x="44" y="61"/>
                </a:cubicBezTo>
                <a:lnTo>
                  <a:pt x="44" y="59"/>
                </a:lnTo>
                <a:close/>
                <a:moveTo>
                  <a:pt x="54" y="59"/>
                </a:moveTo>
                <a:cubicBezTo>
                  <a:pt x="47" y="59"/>
                  <a:pt x="47" y="59"/>
                  <a:pt x="47" y="59"/>
                </a:cubicBezTo>
                <a:cubicBezTo>
                  <a:pt x="47" y="61"/>
                  <a:pt x="47" y="61"/>
                  <a:pt x="47" y="61"/>
                </a:cubicBezTo>
                <a:cubicBezTo>
                  <a:pt x="54" y="61"/>
                  <a:pt x="54" y="61"/>
                  <a:pt x="54" y="61"/>
                </a:cubicBezTo>
                <a:lnTo>
                  <a:pt x="54" y="59"/>
                </a:lnTo>
                <a:close/>
                <a:moveTo>
                  <a:pt x="47" y="128"/>
                </a:moveTo>
                <a:cubicBezTo>
                  <a:pt x="40" y="128"/>
                  <a:pt x="40" y="128"/>
                  <a:pt x="40" y="128"/>
                </a:cubicBezTo>
                <a:cubicBezTo>
                  <a:pt x="40" y="130"/>
                  <a:pt x="40" y="130"/>
                  <a:pt x="40" y="130"/>
                </a:cubicBezTo>
                <a:cubicBezTo>
                  <a:pt x="47" y="130"/>
                  <a:pt x="47" y="130"/>
                  <a:pt x="47" y="130"/>
                </a:cubicBezTo>
                <a:lnTo>
                  <a:pt x="47" y="128"/>
                </a:lnTo>
                <a:close/>
                <a:moveTo>
                  <a:pt x="58" y="128"/>
                </a:moveTo>
                <a:cubicBezTo>
                  <a:pt x="51" y="128"/>
                  <a:pt x="51" y="128"/>
                  <a:pt x="51" y="128"/>
                </a:cubicBezTo>
                <a:cubicBezTo>
                  <a:pt x="51" y="130"/>
                  <a:pt x="51" y="130"/>
                  <a:pt x="51" y="130"/>
                </a:cubicBezTo>
                <a:cubicBezTo>
                  <a:pt x="58" y="130"/>
                  <a:pt x="58" y="130"/>
                  <a:pt x="58" y="130"/>
                </a:cubicBezTo>
                <a:lnTo>
                  <a:pt x="58" y="128"/>
                </a:lnTo>
                <a:close/>
                <a:moveTo>
                  <a:pt x="84" y="88"/>
                </a:moveTo>
                <a:cubicBezTo>
                  <a:pt x="81" y="88"/>
                  <a:pt x="78" y="91"/>
                  <a:pt x="78" y="94"/>
                </a:cubicBezTo>
                <a:cubicBezTo>
                  <a:pt x="78" y="98"/>
                  <a:pt x="81" y="100"/>
                  <a:pt x="84" y="100"/>
                </a:cubicBezTo>
                <a:cubicBezTo>
                  <a:pt x="88" y="100"/>
                  <a:pt x="91" y="98"/>
                  <a:pt x="91" y="94"/>
                </a:cubicBezTo>
                <a:cubicBezTo>
                  <a:pt x="91" y="91"/>
                  <a:pt x="88" y="88"/>
                  <a:pt x="84" y="8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355" tIns="45678" rIns="91355" bIns="45678" numCol="1" anchor="t" anchorCtr="0" compatLnSpc="1"/>
          <a:lstStyle/>
          <a:p>
            <a:endParaRPr lang="zh-CN" altLang="en-US"/>
          </a:p>
        </p:txBody>
      </p:sp>
      <p:sp>
        <p:nvSpPr>
          <p:cNvPr id="55" name="Freeform 30"/>
          <p:cNvSpPr>
            <a:spLocks noEditPoints="1"/>
          </p:cNvSpPr>
          <p:nvPr/>
        </p:nvSpPr>
        <p:spPr bwMode="auto">
          <a:xfrm>
            <a:off x="5293174" y="3489933"/>
            <a:ext cx="450363" cy="327908"/>
          </a:xfrm>
          <a:custGeom>
            <a:avLst/>
            <a:gdLst>
              <a:gd name="T0" fmla="*/ 9 w 140"/>
              <a:gd name="T1" fmla="*/ 0 h 102"/>
              <a:gd name="T2" fmla="*/ 0 w 140"/>
              <a:gd name="T3" fmla="*/ 93 h 102"/>
              <a:gd name="T4" fmla="*/ 131 w 140"/>
              <a:gd name="T5" fmla="*/ 102 h 102"/>
              <a:gd name="T6" fmla="*/ 140 w 140"/>
              <a:gd name="T7" fmla="*/ 9 h 102"/>
              <a:gd name="T8" fmla="*/ 136 w 140"/>
              <a:gd name="T9" fmla="*/ 93 h 102"/>
              <a:gd name="T10" fmla="*/ 9 w 140"/>
              <a:gd name="T11" fmla="*/ 98 h 102"/>
              <a:gd name="T12" fmla="*/ 4 w 140"/>
              <a:gd name="T13" fmla="*/ 9 h 102"/>
              <a:gd name="T14" fmla="*/ 131 w 140"/>
              <a:gd name="T15" fmla="*/ 4 h 102"/>
              <a:gd name="T16" fmla="*/ 136 w 140"/>
              <a:gd name="T17" fmla="*/ 93 h 102"/>
              <a:gd name="T18" fmla="*/ 129 w 140"/>
              <a:gd name="T19" fmla="*/ 11 h 102"/>
              <a:gd name="T20" fmla="*/ 11 w 140"/>
              <a:gd name="T21" fmla="*/ 32 h 102"/>
              <a:gd name="T22" fmla="*/ 11 w 140"/>
              <a:gd name="T23" fmla="*/ 70 h 102"/>
              <a:gd name="T24" fmla="*/ 129 w 140"/>
              <a:gd name="T25" fmla="*/ 91 h 102"/>
              <a:gd name="T26" fmla="*/ 11 w 140"/>
              <a:gd name="T27" fmla="*/ 70 h 102"/>
              <a:gd name="T28" fmla="*/ 51 w 140"/>
              <a:gd name="T29" fmla="*/ 65 h 102"/>
              <a:gd name="T30" fmla="*/ 62 w 140"/>
              <a:gd name="T31" fmla="*/ 37 h 102"/>
              <a:gd name="T32" fmla="*/ 49 w 140"/>
              <a:gd name="T33" fmla="*/ 37 h 102"/>
              <a:gd name="T34" fmla="*/ 39 w 140"/>
              <a:gd name="T35" fmla="*/ 65 h 102"/>
              <a:gd name="T36" fmla="*/ 28 w 140"/>
              <a:gd name="T37" fmla="*/ 37 h 102"/>
              <a:gd name="T38" fmla="*/ 38 w 140"/>
              <a:gd name="T39" fmla="*/ 58 h 102"/>
              <a:gd name="T40" fmla="*/ 95 w 140"/>
              <a:gd name="T41" fmla="*/ 59 h 102"/>
              <a:gd name="T42" fmla="*/ 106 w 140"/>
              <a:gd name="T43" fmla="*/ 65 h 102"/>
              <a:gd name="T44" fmla="*/ 107 w 140"/>
              <a:gd name="T45" fmla="*/ 37 h 102"/>
              <a:gd name="T46" fmla="*/ 86 w 140"/>
              <a:gd name="T47" fmla="*/ 65 h 102"/>
              <a:gd name="T48" fmla="*/ 95 w 140"/>
              <a:gd name="T49" fmla="*/ 59 h 102"/>
              <a:gd name="T50" fmla="*/ 105 w 140"/>
              <a:gd name="T51" fmla="*/ 54 h 102"/>
              <a:gd name="T52" fmla="*/ 103 w 140"/>
              <a:gd name="T53" fmla="*/ 43 h 102"/>
              <a:gd name="T54" fmla="*/ 79 w 140"/>
              <a:gd name="T55" fmla="*/ 57 h 102"/>
              <a:gd name="T56" fmla="*/ 74 w 140"/>
              <a:gd name="T57" fmla="*/ 53 h 102"/>
              <a:gd name="T58" fmla="*/ 67 w 140"/>
              <a:gd name="T59" fmla="*/ 48 h 102"/>
              <a:gd name="T60" fmla="*/ 69 w 140"/>
              <a:gd name="T61" fmla="*/ 39 h 102"/>
              <a:gd name="T62" fmla="*/ 83 w 140"/>
              <a:gd name="T63" fmla="*/ 39 h 102"/>
              <a:gd name="T64" fmla="*/ 81 w 140"/>
              <a:gd name="T65" fmla="*/ 45 h 102"/>
              <a:gd name="T66" fmla="*/ 76 w 140"/>
              <a:gd name="T67" fmla="*/ 41 h 102"/>
              <a:gd name="T68" fmla="*/ 72 w 140"/>
              <a:gd name="T69" fmla="*/ 44 h 102"/>
              <a:gd name="T70" fmla="*/ 77 w 140"/>
              <a:gd name="T71" fmla="*/ 48 h 102"/>
              <a:gd name="T72" fmla="*/ 84 w 140"/>
              <a:gd name="T73" fmla="*/ 56 h 102"/>
              <a:gd name="T74" fmla="*/ 74 w 140"/>
              <a:gd name="T75" fmla="*/ 65 h 102"/>
              <a:gd name="T76" fmla="*/ 64 w 140"/>
              <a:gd name="T77" fmla="*/ 61 h 102"/>
              <a:gd name="T78" fmla="*/ 68 w 140"/>
              <a:gd name="T79" fmla="*/ 56 h 102"/>
              <a:gd name="T80" fmla="*/ 74 w 140"/>
              <a:gd name="T81" fmla="*/ 6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0" h="102">
                <a:moveTo>
                  <a:pt x="131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93"/>
                  <a:pt x="0" y="93"/>
                  <a:pt x="0" y="93"/>
                </a:cubicBezTo>
                <a:cubicBezTo>
                  <a:pt x="0" y="98"/>
                  <a:pt x="4" y="102"/>
                  <a:pt x="9" y="102"/>
                </a:cubicBezTo>
                <a:cubicBezTo>
                  <a:pt x="131" y="102"/>
                  <a:pt x="131" y="102"/>
                  <a:pt x="131" y="102"/>
                </a:cubicBezTo>
                <a:cubicBezTo>
                  <a:pt x="136" y="102"/>
                  <a:pt x="140" y="98"/>
                  <a:pt x="140" y="93"/>
                </a:cubicBezTo>
                <a:cubicBezTo>
                  <a:pt x="140" y="9"/>
                  <a:pt x="140" y="9"/>
                  <a:pt x="140" y="9"/>
                </a:cubicBezTo>
                <a:cubicBezTo>
                  <a:pt x="140" y="4"/>
                  <a:pt x="136" y="0"/>
                  <a:pt x="131" y="0"/>
                </a:cubicBezTo>
                <a:close/>
                <a:moveTo>
                  <a:pt x="136" y="93"/>
                </a:moveTo>
                <a:cubicBezTo>
                  <a:pt x="136" y="96"/>
                  <a:pt x="134" y="98"/>
                  <a:pt x="131" y="98"/>
                </a:cubicBezTo>
                <a:cubicBezTo>
                  <a:pt x="9" y="98"/>
                  <a:pt x="9" y="98"/>
                  <a:pt x="9" y="98"/>
                </a:cubicBezTo>
                <a:cubicBezTo>
                  <a:pt x="6" y="98"/>
                  <a:pt x="4" y="96"/>
                  <a:pt x="4" y="93"/>
                </a:cubicBezTo>
                <a:cubicBezTo>
                  <a:pt x="4" y="9"/>
                  <a:pt x="4" y="9"/>
                  <a:pt x="4" y="9"/>
                </a:cubicBezTo>
                <a:cubicBezTo>
                  <a:pt x="4" y="6"/>
                  <a:pt x="6" y="4"/>
                  <a:pt x="9" y="4"/>
                </a:cubicBezTo>
                <a:cubicBezTo>
                  <a:pt x="131" y="4"/>
                  <a:pt x="131" y="4"/>
                  <a:pt x="131" y="4"/>
                </a:cubicBezTo>
                <a:cubicBezTo>
                  <a:pt x="134" y="4"/>
                  <a:pt x="136" y="6"/>
                  <a:pt x="136" y="9"/>
                </a:cubicBezTo>
                <a:lnTo>
                  <a:pt x="136" y="93"/>
                </a:lnTo>
                <a:close/>
                <a:moveTo>
                  <a:pt x="11" y="11"/>
                </a:moveTo>
                <a:cubicBezTo>
                  <a:pt x="129" y="11"/>
                  <a:pt x="129" y="11"/>
                  <a:pt x="129" y="11"/>
                </a:cubicBezTo>
                <a:cubicBezTo>
                  <a:pt x="129" y="32"/>
                  <a:pt x="129" y="32"/>
                  <a:pt x="129" y="32"/>
                </a:cubicBezTo>
                <a:cubicBezTo>
                  <a:pt x="11" y="32"/>
                  <a:pt x="11" y="32"/>
                  <a:pt x="11" y="32"/>
                </a:cubicBezTo>
                <a:lnTo>
                  <a:pt x="11" y="11"/>
                </a:lnTo>
                <a:close/>
                <a:moveTo>
                  <a:pt x="11" y="70"/>
                </a:moveTo>
                <a:cubicBezTo>
                  <a:pt x="129" y="70"/>
                  <a:pt x="129" y="70"/>
                  <a:pt x="129" y="70"/>
                </a:cubicBezTo>
                <a:cubicBezTo>
                  <a:pt x="129" y="91"/>
                  <a:pt x="129" y="91"/>
                  <a:pt x="129" y="91"/>
                </a:cubicBezTo>
                <a:cubicBezTo>
                  <a:pt x="11" y="91"/>
                  <a:pt x="11" y="91"/>
                  <a:pt x="11" y="91"/>
                </a:cubicBezTo>
                <a:lnTo>
                  <a:pt x="11" y="70"/>
                </a:lnTo>
                <a:close/>
                <a:moveTo>
                  <a:pt x="57" y="65"/>
                </a:moveTo>
                <a:cubicBezTo>
                  <a:pt x="51" y="65"/>
                  <a:pt x="51" y="65"/>
                  <a:pt x="51" y="65"/>
                </a:cubicBezTo>
                <a:cubicBezTo>
                  <a:pt x="57" y="37"/>
                  <a:pt x="57" y="37"/>
                  <a:pt x="57" y="37"/>
                </a:cubicBezTo>
                <a:cubicBezTo>
                  <a:pt x="62" y="37"/>
                  <a:pt x="62" y="37"/>
                  <a:pt x="62" y="37"/>
                </a:cubicBezTo>
                <a:lnTo>
                  <a:pt x="57" y="65"/>
                </a:lnTo>
                <a:close/>
                <a:moveTo>
                  <a:pt x="49" y="37"/>
                </a:moveTo>
                <a:cubicBezTo>
                  <a:pt x="55" y="37"/>
                  <a:pt x="55" y="37"/>
                  <a:pt x="55" y="37"/>
                </a:cubicBezTo>
                <a:cubicBezTo>
                  <a:pt x="39" y="65"/>
                  <a:pt x="39" y="65"/>
                  <a:pt x="39" y="65"/>
                </a:cubicBezTo>
                <a:cubicBezTo>
                  <a:pt x="33" y="65"/>
                  <a:pt x="33" y="65"/>
                  <a:pt x="33" y="65"/>
                </a:cubicBezTo>
                <a:cubicBezTo>
                  <a:pt x="28" y="37"/>
                  <a:pt x="28" y="37"/>
                  <a:pt x="28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8" y="58"/>
                  <a:pt x="38" y="58"/>
                  <a:pt x="38" y="58"/>
                </a:cubicBezTo>
                <a:lnTo>
                  <a:pt x="49" y="37"/>
                </a:lnTo>
                <a:close/>
                <a:moveTo>
                  <a:pt x="95" y="59"/>
                </a:moveTo>
                <a:cubicBezTo>
                  <a:pt x="106" y="59"/>
                  <a:pt x="106" y="59"/>
                  <a:pt x="106" y="59"/>
                </a:cubicBezTo>
                <a:cubicBezTo>
                  <a:pt x="106" y="65"/>
                  <a:pt x="106" y="65"/>
                  <a:pt x="106" y="65"/>
                </a:cubicBezTo>
                <a:cubicBezTo>
                  <a:pt x="112" y="65"/>
                  <a:pt x="112" y="65"/>
                  <a:pt x="112" y="65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1" y="37"/>
                  <a:pt x="101" y="37"/>
                  <a:pt x="101" y="37"/>
                </a:cubicBezTo>
                <a:cubicBezTo>
                  <a:pt x="86" y="65"/>
                  <a:pt x="86" y="65"/>
                  <a:pt x="86" y="65"/>
                </a:cubicBezTo>
                <a:cubicBezTo>
                  <a:pt x="91" y="65"/>
                  <a:pt x="91" y="65"/>
                  <a:pt x="91" y="65"/>
                </a:cubicBezTo>
                <a:lnTo>
                  <a:pt x="95" y="59"/>
                </a:lnTo>
                <a:close/>
                <a:moveTo>
                  <a:pt x="103" y="43"/>
                </a:moveTo>
                <a:cubicBezTo>
                  <a:pt x="105" y="54"/>
                  <a:pt x="105" y="54"/>
                  <a:pt x="105" y="54"/>
                </a:cubicBezTo>
                <a:cubicBezTo>
                  <a:pt x="97" y="54"/>
                  <a:pt x="97" y="54"/>
                  <a:pt x="97" y="54"/>
                </a:cubicBezTo>
                <a:lnTo>
                  <a:pt x="103" y="43"/>
                </a:lnTo>
                <a:close/>
                <a:moveTo>
                  <a:pt x="78" y="59"/>
                </a:moveTo>
                <a:cubicBezTo>
                  <a:pt x="78" y="59"/>
                  <a:pt x="79" y="58"/>
                  <a:pt x="79" y="57"/>
                </a:cubicBezTo>
                <a:cubicBezTo>
                  <a:pt x="79" y="56"/>
                  <a:pt x="79" y="56"/>
                  <a:pt x="78" y="55"/>
                </a:cubicBezTo>
                <a:cubicBezTo>
                  <a:pt x="77" y="55"/>
                  <a:pt x="76" y="54"/>
                  <a:pt x="74" y="53"/>
                </a:cubicBezTo>
                <a:cubicBezTo>
                  <a:pt x="72" y="52"/>
                  <a:pt x="70" y="51"/>
                  <a:pt x="69" y="51"/>
                </a:cubicBezTo>
                <a:cubicBezTo>
                  <a:pt x="68" y="50"/>
                  <a:pt x="68" y="49"/>
                  <a:pt x="67" y="48"/>
                </a:cubicBezTo>
                <a:cubicBezTo>
                  <a:pt x="66" y="47"/>
                  <a:pt x="66" y="46"/>
                  <a:pt x="66" y="45"/>
                </a:cubicBezTo>
                <a:cubicBezTo>
                  <a:pt x="66" y="43"/>
                  <a:pt x="67" y="41"/>
                  <a:pt x="69" y="39"/>
                </a:cubicBezTo>
                <a:cubicBezTo>
                  <a:pt x="70" y="38"/>
                  <a:pt x="73" y="37"/>
                  <a:pt x="76" y="37"/>
                </a:cubicBezTo>
                <a:cubicBezTo>
                  <a:pt x="79" y="37"/>
                  <a:pt x="82" y="38"/>
                  <a:pt x="83" y="39"/>
                </a:cubicBezTo>
                <a:cubicBezTo>
                  <a:pt x="85" y="41"/>
                  <a:pt x="86" y="43"/>
                  <a:pt x="86" y="45"/>
                </a:cubicBezTo>
                <a:cubicBezTo>
                  <a:pt x="81" y="45"/>
                  <a:pt x="81" y="45"/>
                  <a:pt x="81" y="45"/>
                </a:cubicBezTo>
                <a:cubicBezTo>
                  <a:pt x="81" y="44"/>
                  <a:pt x="80" y="43"/>
                  <a:pt x="79" y="42"/>
                </a:cubicBezTo>
                <a:cubicBezTo>
                  <a:pt x="79" y="42"/>
                  <a:pt x="77" y="41"/>
                  <a:pt x="76" y="41"/>
                </a:cubicBezTo>
                <a:cubicBezTo>
                  <a:pt x="74" y="41"/>
                  <a:pt x="73" y="42"/>
                  <a:pt x="73" y="42"/>
                </a:cubicBezTo>
                <a:cubicBezTo>
                  <a:pt x="72" y="43"/>
                  <a:pt x="72" y="43"/>
                  <a:pt x="72" y="44"/>
                </a:cubicBezTo>
                <a:cubicBezTo>
                  <a:pt x="72" y="45"/>
                  <a:pt x="72" y="46"/>
                  <a:pt x="72" y="46"/>
                </a:cubicBezTo>
                <a:cubicBezTo>
                  <a:pt x="73" y="47"/>
                  <a:pt x="74" y="47"/>
                  <a:pt x="77" y="48"/>
                </a:cubicBezTo>
                <a:cubicBezTo>
                  <a:pt x="80" y="50"/>
                  <a:pt x="82" y="51"/>
                  <a:pt x="83" y="52"/>
                </a:cubicBezTo>
                <a:cubicBezTo>
                  <a:pt x="84" y="53"/>
                  <a:pt x="84" y="54"/>
                  <a:pt x="84" y="56"/>
                </a:cubicBezTo>
                <a:cubicBezTo>
                  <a:pt x="84" y="59"/>
                  <a:pt x="84" y="61"/>
                  <a:pt x="82" y="63"/>
                </a:cubicBezTo>
                <a:cubicBezTo>
                  <a:pt x="80" y="64"/>
                  <a:pt x="77" y="65"/>
                  <a:pt x="74" y="65"/>
                </a:cubicBezTo>
                <a:cubicBezTo>
                  <a:pt x="71" y="65"/>
                  <a:pt x="69" y="65"/>
                  <a:pt x="67" y="64"/>
                </a:cubicBezTo>
                <a:cubicBezTo>
                  <a:pt x="66" y="63"/>
                  <a:pt x="64" y="62"/>
                  <a:pt x="64" y="61"/>
                </a:cubicBezTo>
                <a:cubicBezTo>
                  <a:pt x="63" y="59"/>
                  <a:pt x="63" y="58"/>
                  <a:pt x="63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7"/>
                  <a:pt x="69" y="58"/>
                  <a:pt x="69" y="59"/>
                </a:cubicBezTo>
                <a:cubicBezTo>
                  <a:pt x="70" y="60"/>
                  <a:pt x="71" y="60"/>
                  <a:pt x="74" y="60"/>
                </a:cubicBezTo>
                <a:cubicBezTo>
                  <a:pt x="75" y="60"/>
                  <a:pt x="77" y="60"/>
                  <a:pt x="78" y="5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355" tIns="45678" rIns="91355" bIns="45678" numCol="1" anchor="t" anchorCtr="0" compatLnSpc="1"/>
          <a:lstStyle/>
          <a:p>
            <a:endParaRPr lang="zh-CN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4" y="2108108"/>
            <a:ext cx="2743259" cy="1372599"/>
          </a:xfrm>
          <a:prstGeom prst="rect">
            <a:avLst/>
          </a:prstGeom>
          <a:noFill/>
        </p:spPr>
        <p:txBody>
          <a:bodyPr wrap="square" lIns="91355" tIns="45678" rIns="91355" bIns="45678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多种形式进行访问、家园联系，还通过召开家长会向家长介绍幼儿园教育目标、教育内容、教育方法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256240" y="4886843"/>
            <a:ext cx="3275360" cy="1341436"/>
          </a:xfrm>
          <a:prstGeom prst="rect">
            <a:avLst/>
          </a:prstGeom>
          <a:noFill/>
        </p:spPr>
        <p:txBody>
          <a:bodyPr wrap="square" lIns="91355" tIns="45678" rIns="91355" bIns="45678" rtlCol="0">
            <a:spAutoFit/>
          </a:bodyPr>
          <a:lstStyle/>
          <a:p>
            <a:pPr>
              <a:lnSpc>
                <a:spcPct val="130000"/>
              </a:lnSpc>
              <a:spcBef>
                <a:spcPts val="800"/>
              </a:spcBef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强调家园共育的重要性，并结合孩子存在的问题，与家长一道商讨符合幼儿特点的教育措施，共同促进孩子的成长。</a:t>
            </a:r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/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9" r="11509"/>
          <a:stretch>
            <a:fillRect/>
          </a:stretch>
        </p:blipFill>
        <p:spPr>
          <a:xfrm>
            <a:off x="1" y="-28196"/>
            <a:ext cx="12192000" cy="50927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8"/>
          <a:stretch>
            <a:fillRect/>
          </a:stretch>
        </p:blipFill>
        <p:spPr>
          <a:xfrm>
            <a:off x="4610099" y="5064504"/>
            <a:ext cx="3378625" cy="1793496"/>
          </a:xfrm>
          <a:prstGeom prst="rect">
            <a:avLst/>
          </a:prstGeom>
        </p:spPr>
      </p:pic>
      <p:sp>
        <p:nvSpPr>
          <p:cNvPr id="9" name="文本框 18"/>
          <p:cNvSpPr txBox="1"/>
          <p:nvPr/>
        </p:nvSpPr>
        <p:spPr>
          <a:xfrm>
            <a:off x="5130174" y="1150016"/>
            <a:ext cx="1617592" cy="1010870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r>
              <a:rPr lang="en-US" altLang="zh-CN" sz="2000" b="1" dirty="0">
                <a:solidFill>
                  <a:srgbClr val="FF9409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Part</a:t>
            </a:r>
            <a:r>
              <a:rPr lang="en-US" altLang="zh-CN" sz="4000" b="1" dirty="0">
                <a:solidFill>
                  <a:srgbClr val="FF9409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  </a:t>
            </a:r>
            <a:r>
              <a:rPr lang="en-US" altLang="zh-CN" sz="6000" b="1" dirty="0">
                <a:solidFill>
                  <a:srgbClr val="FF9409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05</a:t>
            </a:r>
            <a:endParaRPr lang="zh-CN" altLang="en-US" sz="13800" b="1" dirty="0">
              <a:solidFill>
                <a:srgbClr val="FF9409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文本框 26"/>
          <p:cNvSpPr txBox="1"/>
          <p:nvPr/>
        </p:nvSpPr>
        <p:spPr>
          <a:xfrm>
            <a:off x="4615426" y="2254562"/>
            <a:ext cx="2961149" cy="579983"/>
          </a:xfrm>
          <a:prstGeom prst="rect">
            <a:avLst/>
          </a:prstGeom>
          <a:noFill/>
        </p:spPr>
        <p:txBody>
          <a:bodyPr wrap="square" lIns="86694" tIns="43347" rIns="86694" bIns="43347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其它方面</a:t>
            </a:r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1" y="0"/>
            <a:ext cx="12192000" cy="514702"/>
            <a:chOff x="0" y="0"/>
            <a:chExt cx="12192000" cy="514702"/>
          </a:xfrm>
        </p:grpSpPr>
        <p:sp>
          <p:nvSpPr>
            <p:cNvPr id="36" name="矩形 35"/>
            <p:cNvSpPr/>
            <p:nvPr/>
          </p:nvSpPr>
          <p:spPr>
            <a:xfrm>
              <a:off x="0" y="0"/>
              <a:ext cx="12192000" cy="51470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295769" y="14937"/>
              <a:ext cx="2172474" cy="484828"/>
              <a:chOff x="665884" y="716508"/>
              <a:chExt cx="2172474" cy="484828"/>
            </a:xfrm>
          </p:grpSpPr>
          <p:sp>
            <p:nvSpPr>
              <p:cNvPr id="38" name="文本框 3"/>
              <p:cNvSpPr txBox="1"/>
              <p:nvPr/>
            </p:nvSpPr>
            <p:spPr>
              <a:xfrm>
                <a:off x="1234148" y="716508"/>
                <a:ext cx="16042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其它方面</a:t>
                </a:r>
              </a:p>
            </p:txBody>
          </p:sp>
          <p:sp>
            <p:nvSpPr>
              <p:cNvPr id="39" name="Freeform 39"/>
              <p:cNvSpPr>
                <a:spLocks noEditPoints="1"/>
              </p:cNvSpPr>
              <p:nvPr/>
            </p:nvSpPr>
            <p:spPr bwMode="auto">
              <a:xfrm>
                <a:off x="665884" y="729344"/>
                <a:ext cx="471401" cy="471992"/>
              </a:xfrm>
              <a:custGeom>
                <a:avLst/>
                <a:gdLst/>
                <a:ahLst/>
                <a:cxnLst>
                  <a:cxn ang="0">
                    <a:pos x="1638" y="819"/>
                  </a:cxn>
                  <a:cxn ang="0">
                    <a:pos x="819" y="0"/>
                  </a:cxn>
                  <a:cxn ang="0">
                    <a:pos x="0" y="819"/>
                  </a:cxn>
                  <a:cxn ang="0">
                    <a:pos x="819" y="1638"/>
                  </a:cxn>
                  <a:cxn ang="0">
                    <a:pos x="1638" y="819"/>
                  </a:cxn>
                  <a:cxn ang="0">
                    <a:pos x="102" y="819"/>
                  </a:cxn>
                  <a:cxn ang="0">
                    <a:pos x="819" y="102"/>
                  </a:cxn>
                  <a:cxn ang="0">
                    <a:pos x="1536" y="819"/>
                  </a:cxn>
                  <a:cxn ang="0">
                    <a:pos x="819" y="1536"/>
                  </a:cxn>
                  <a:cxn ang="0">
                    <a:pos x="102" y="819"/>
                  </a:cxn>
                  <a:cxn ang="0">
                    <a:pos x="819" y="819"/>
                  </a:cxn>
                  <a:cxn ang="0">
                    <a:pos x="819" y="205"/>
                  </a:cxn>
                  <a:cxn ang="0">
                    <a:pos x="1434" y="819"/>
                  </a:cxn>
                  <a:cxn ang="0">
                    <a:pos x="819" y="819"/>
                  </a:cxn>
                  <a:cxn ang="0">
                    <a:pos x="401" y="519"/>
                  </a:cxn>
                  <a:cxn ang="0">
                    <a:pos x="350" y="607"/>
                  </a:cxn>
                  <a:cxn ang="0">
                    <a:pos x="262" y="556"/>
                  </a:cxn>
                  <a:cxn ang="0">
                    <a:pos x="313" y="468"/>
                  </a:cxn>
                  <a:cxn ang="0">
                    <a:pos x="401" y="519"/>
                  </a:cxn>
                  <a:cxn ang="0">
                    <a:pos x="1237" y="1119"/>
                  </a:cxn>
                  <a:cxn ang="0">
                    <a:pos x="1288" y="1031"/>
                  </a:cxn>
                  <a:cxn ang="0">
                    <a:pos x="1377" y="1082"/>
                  </a:cxn>
                  <a:cxn ang="0">
                    <a:pos x="1326" y="1171"/>
                  </a:cxn>
                  <a:cxn ang="0">
                    <a:pos x="1237" y="1119"/>
                  </a:cxn>
                  <a:cxn ang="0">
                    <a:pos x="608" y="350"/>
                  </a:cxn>
                  <a:cxn ang="0">
                    <a:pos x="519" y="401"/>
                  </a:cxn>
                  <a:cxn ang="0">
                    <a:pos x="468" y="313"/>
                  </a:cxn>
                  <a:cxn ang="0">
                    <a:pos x="556" y="261"/>
                  </a:cxn>
                  <a:cxn ang="0">
                    <a:pos x="608" y="350"/>
                  </a:cxn>
                  <a:cxn ang="0">
                    <a:pos x="1031" y="1288"/>
                  </a:cxn>
                  <a:cxn ang="0">
                    <a:pos x="1120" y="1237"/>
                  </a:cxn>
                  <a:cxn ang="0">
                    <a:pos x="1171" y="1326"/>
                  </a:cxn>
                  <a:cxn ang="0">
                    <a:pos x="1082" y="1377"/>
                  </a:cxn>
                  <a:cxn ang="0">
                    <a:pos x="1031" y="1288"/>
                  </a:cxn>
                  <a:cxn ang="0">
                    <a:pos x="870" y="1331"/>
                  </a:cxn>
                  <a:cxn ang="0">
                    <a:pos x="870" y="1434"/>
                  </a:cxn>
                  <a:cxn ang="0">
                    <a:pos x="768" y="1434"/>
                  </a:cxn>
                  <a:cxn ang="0">
                    <a:pos x="768" y="1331"/>
                  </a:cxn>
                  <a:cxn ang="0">
                    <a:pos x="870" y="1331"/>
                  </a:cxn>
                  <a:cxn ang="0">
                    <a:pos x="608" y="1288"/>
                  </a:cxn>
                  <a:cxn ang="0">
                    <a:pos x="556" y="1377"/>
                  </a:cxn>
                  <a:cxn ang="0">
                    <a:pos x="468" y="1326"/>
                  </a:cxn>
                  <a:cxn ang="0">
                    <a:pos x="519" y="1237"/>
                  </a:cxn>
                  <a:cxn ang="0">
                    <a:pos x="608" y="1288"/>
                  </a:cxn>
                  <a:cxn ang="0">
                    <a:pos x="401" y="1119"/>
                  </a:cxn>
                  <a:cxn ang="0">
                    <a:pos x="313" y="1171"/>
                  </a:cxn>
                  <a:cxn ang="0">
                    <a:pos x="261" y="1082"/>
                  </a:cxn>
                  <a:cxn ang="0">
                    <a:pos x="350" y="1031"/>
                  </a:cxn>
                  <a:cxn ang="0">
                    <a:pos x="401" y="1119"/>
                  </a:cxn>
                  <a:cxn ang="0">
                    <a:pos x="307" y="870"/>
                  </a:cxn>
                  <a:cxn ang="0">
                    <a:pos x="205" y="870"/>
                  </a:cxn>
                  <a:cxn ang="0">
                    <a:pos x="205" y="768"/>
                  </a:cxn>
                  <a:cxn ang="0">
                    <a:pos x="307" y="768"/>
                  </a:cxn>
                  <a:cxn ang="0">
                    <a:pos x="307" y="870"/>
                  </a:cxn>
                  <a:cxn ang="0">
                    <a:pos x="307" y="870"/>
                  </a:cxn>
                  <a:cxn ang="0">
                    <a:pos x="307" y="870"/>
                  </a:cxn>
                </a:cxnLst>
                <a:rect l="0" t="0" r="r" b="b"/>
                <a:pathLst>
                  <a:path w="1638" h="1638">
                    <a:moveTo>
                      <a:pt x="1638" y="819"/>
                    </a:moveTo>
                    <a:cubicBezTo>
                      <a:pt x="1638" y="367"/>
                      <a:pt x="1272" y="0"/>
                      <a:pt x="819" y="0"/>
                    </a:cubicBezTo>
                    <a:cubicBezTo>
                      <a:pt x="367" y="0"/>
                      <a:pt x="0" y="367"/>
                      <a:pt x="0" y="819"/>
                    </a:cubicBezTo>
                    <a:cubicBezTo>
                      <a:pt x="0" y="1272"/>
                      <a:pt x="367" y="1638"/>
                      <a:pt x="819" y="1638"/>
                    </a:cubicBezTo>
                    <a:cubicBezTo>
                      <a:pt x="1272" y="1638"/>
                      <a:pt x="1638" y="1272"/>
                      <a:pt x="1638" y="819"/>
                    </a:cubicBezTo>
                    <a:close/>
                    <a:moveTo>
                      <a:pt x="102" y="819"/>
                    </a:moveTo>
                    <a:cubicBezTo>
                      <a:pt x="102" y="424"/>
                      <a:pt x="424" y="102"/>
                      <a:pt x="819" y="102"/>
                    </a:cubicBezTo>
                    <a:cubicBezTo>
                      <a:pt x="1214" y="102"/>
                      <a:pt x="1536" y="424"/>
                      <a:pt x="1536" y="819"/>
                    </a:cubicBezTo>
                    <a:cubicBezTo>
                      <a:pt x="1536" y="1214"/>
                      <a:pt x="1214" y="1536"/>
                      <a:pt x="819" y="1536"/>
                    </a:cubicBezTo>
                    <a:cubicBezTo>
                      <a:pt x="424" y="1536"/>
                      <a:pt x="102" y="1214"/>
                      <a:pt x="102" y="819"/>
                    </a:cubicBezTo>
                    <a:close/>
                    <a:moveTo>
                      <a:pt x="819" y="819"/>
                    </a:moveTo>
                    <a:cubicBezTo>
                      <a:pt x="819" y="205"/>
                      <a:pt x="819" y="205"/>
                      <a:pt x="819" y="205"/>
                    </a:cubicBezTo>
                    <a:cubicBezTo>
                      <a:pt x="1159" y="205"/>
                      <a:pt x="1434" y="480"/>
                      <a:pt x="1434" y="819"/>
                    </a:cubicBezTo>
                    <a:lnTo>
                      <a:pt x="819" y="819"/>
                    </a:lnTo>
                    <a:close/>
                    <a:moveTo>
                      <a:pt x="401" y="519"/>
                    </a:moveTo>
                    <a:cubicBezTo>
                      <a:pt x="350" y="607"/>
                      <a:pt x="350" y="607"/>
                      <a:pt x="350" y="607"/>
                    </a:cubicBezTo>
                    <a:cubicBezTo>
                      <a:pt x="262" y="556"/>
                      <a:pt x="262" y="556"/>
                      <a:pt x="262" y="556"/>
                    </a:cubicBezTo>
                    <a:cubicBezTo>
                      <a:pt x="313" y="468"/>
                      <a:pt x="313" y="468"/>
                      <a:pt x="313" y="468"/>
                    </a:cubicBezTo>
                    <a:lnTo>
                      <a:pt x="401" y="519"/>
                    </a:lnTo>
                    <a:close/>
                    <a:moveTo>
                      <a:pt x="1237" y="1119"/>
                    </a:moveTo>
                    <a:cubicBezTo>
                      <a:pt x="1288" y="1031"/>
                      <a:pt x="1288" y="1031"/>
                      <a:pt x="1288" y="1031"/>
                    </a:cubicBezTo>
                    <a:cubicBezTo>
                      <a:pt x="1377" y="1082"/>
                      <a:pt x="1377" y="1082"/>
                      <a:pt x="1377" y="1082"/>
                    </a:cubicBezTo>
                    <a:cubicBezTo>
                      <a:pt x="1326" y="1171"/>
                      <a:pt x="1326" y="1171"/>
                      <a:pt x="1326" y="1171"/>
                    </a:cubicBezTo>
                    <a:lnTo>
                      <a:pt x="1237" y="1119"/>
                    </a:lnTo>
                    <a:close/>
                    <a:moveTo>
                      <a:pt x="608" y="350"/>
                    </a:moveTo>
                    <a:cubicBezTo>
                      <a:pt x="519" y="401"/>
                      <a:pt x="519" y="401"/>
                      <a:pt x="519" y="401"/>
                    </a:cubicBezTo>
                    <a:cubicBezTo>
                      <a:pt x="468" y="313"/>
                      <a:pt x="468" y="313"/>
                      <a:pt x="468" y="313"/>
                    </a:cubicBezTo>
                    <a:cubicBezTo>
                      <a:pt x="556" y="261"/>
                      <a:pt x="556" y="261"/>
                      <a:pt x="556" y="261"/>
                    </a:cubicBezTo>
                    <a:lnTo>
                      <a:pt x="608" y="350"/>
                    </a:lnTo>
                    <a:close/>
                    <a:moveTo>
                      <a:pt x="1031" y="1288"/>
                    </a:moveTo>
                    <a:cubicBezTo>
                      <a:pt x="1120" y="1237"/>
                      <a:pt x="1120" y="1237"/>
                      <a:pt x="1120" y="1237"/>
                    </a:cubicBezTo>
                    <a:cubicBezTo>
                      <a:pt x="1171" y="1326"/>
                      <a:pt x="1171" y="1326"/>
                      <a:pt x="1171" y="1326"/>
                    </a:cubicBezTo>
                    <a:cubicBezTo>
                      <a:pt x="1082" y="1377"/>
                      <a:pt x="1082" y="1377"/>
                      <a:pt x="1082" y="1377"/>
                    </a:cubicBezTo>
                    <a:lnTo>
                      <a:pt x="1031" y="1288"/>
                    </a:lnTo>
                    <a:close/>
                    <a:moveTo>
                      <a:pt x="870" y="1331"/>
                    </a:moveTo>
                    <a:cubicBezTo>
                      <a:pt x="870" y="1434"/>
                      <a:pt x="870" y="1434"/>
                      <a:pt x="870" y="1434"/>
                    </a:cubicBezTo>
                    <a:cubicBezTo>
                      <a:pt x="768" y="1434"/>
                      <a:pt x="768" y="1434"/>
                      <a:pt x="768" y="1434"/>
                    </a:cubicBezTo>
                    <a:cubicBezTo>
                      <a:pt x="768" y="1331"/>
                      <a:pt x="768" y="1331"/>
                      <a:pt x="768" y="1331"/>
                    </a:cubicBezTo>
                    <a:lnTo>
                      <a:pt x="870" y="1331"/>
                    </a:lnTo>
                    <a:close/>
                    <a:moveTo>
                      <a:pt x="608" y="1288"/>
                    </a:moveTo>
                    <a:cubicBezTo>
                      <a:pt x="556" y="1377"/>
                      <a:pt x="556" y="1377"/>
                      <a:pt x="556" y="1377"/>
                    </a:cubicBezTo>
                    <a:cubicBezTo>
                      <a:pt x="468" y="1326"/>
                      <a:pt x="468" y="1326"/>
                      <a:pt x="468" y="1326"/>
                    </a:cubicBezTo>
                    <a:cubicBezTo>
                      <a:pt x="519" y="1237"/>
                      <a:pt x="519" y="1237"/>
                      <a:pt x="519" y="1237"/>
                    </a:cubicBezTo>
                    <a:lnTo>
                      <a:pt x="608" y="1288"/>
                    </a:lnTo>
                    <a:close/>
                    <a:moveTo>
                      <a:pt x="401" y="1119"/>
                    </a:moveTo>
                    <a:cubicBezTo>
                      <a:pt x="313" y="1171"/>
                      <a:pt x="313" y="1171"/>
                      <a:pt x="313" y="1171"/>
                    </a:cubicBezTo>
                    <a:cubicBezTo>
                      <a:pt x="261" y="1082"/>
                      <a:pt x="261" y="1082"/>
                      <a:pt x="261" y="1082"/>
                    </a:cubicBezTo>
                    <a:cubicBezTo>
                      <a:pt x="350" y="1031"/>
                      <a:pt x="350" y="1031"/>
                      <a:pt x="350" y="1031"/>
                    </a:cubicBezTo>
                    <a:lnTo>
                      <a:pt x="401" y="1119"/>
                    </a:lnTo>
                    <a:close/>
                    <a:moveTo>
                      <a:pt x="307" y="870"/>
                    </a:moveTo>
                    <a:cubicBezTo>
                      <a:pt x="205" y="870"/>
                      <a:pt x="205" y="870"/>
                      <a:pt x="205" y="870"/>
                    </a:cubicBezTo>
                    <a:cubicBezTo>
                      <a:pt x="205" y="768"/>
                      <a:pt x="205" y="768"/>
                      <a:pt x="205" y="768"/>
                    </a:cubicBezTo>
                    <a:cubicBezTo>
                      <a:pt x="307" y="768"/>
                      <a:pt x="307" y="768"/>
                      <a:pt x="307" y="768"/>
                    </a:cubicBezTo>
                    <a:lnTo>
                      <a:pt x="307" y="870"/>
                    </a:lnTo>
                    <a:close/>
                    <a:moveTo>
                      <a:pt x="307" y="870"/>
                    </a:moveTo>
                    <a:cubicBezTo>
                      <a:pt x="307" y="870"/>
                      <a:pt x="307" y="870"/>
                      <a:pt x="307" y="870"/>
                    </a:cubicBez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2095502" y="1560880"/>
            <a:ext cx="8216902" cy="3949880"/>
            <a:chOff x="707753" y="1469467"/>
            <a:chExt cx="3904033" cy="1875997"/>
          </a:xfrm>
        </p:grpSpPr>
        <p:grpSp>
          <p:nvGrpSpPr>
            <p:cNvPr id="32" name="组合 31"/>
            <p:cNvGrpSpPr/>
            <p:nvPr/>
          </p:nvGrpSpPr>
          <p:grpSpPr>
            <a:xfrm>
              <a:off x="707753" y="1469467"/>
              <a:ext cx="3904033" cy="1875997"/>
              <a:chOff x="3058712" y="1345115"/>
              <a:chExt cx="3069021" cy="1474751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3058712" y="1413122"/>
                <a:ext cx="3069021" cy="1406744"/>
              </a:xfrm>
              <a:prstGeom prst="rect">
                <a:avLst/>
              </a:prstGeom>
              <a:noFill/>
              <a:ln w="6350" cmpd="sng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3355880" y="1345115"/>
                <a:ext cx="600362" cy="69823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b">
                <a:normAutofit/>
              </a:bodyPr>
              <a:lstStyle/>
              <a:p>
                <a:pPr algn="ctr"/>
                <a:r>
                  <a:rPr lang="en-US" sz="3300">
                    <a:cs typeface="+mn-ea"/>
                    <a:sym typeface="+mn-lt"/>
                  </a:rPr>
                  <a:t>01</a:t>
                </a:r>
              </a:p>
            </p:txBody>
          </p:sp>
        </p:grpSp>
        <p:sp>
          <p:nvSpPr>
            <p:cNvPr id="35" name="矩形 34"/>
            <p:cNvSpPr/>
            <p:nvPr/>
          </p:nvSpPr>
          <p:spPr>
            <a:xfrm>
              <a:off x="1937009" y="2022412"/>
              <a:ext cx="2499788" cy="93610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</p:spPr>
          <p:txBody>
            <a:bodyPr wrap="square" lIns="0" tIns="0" rIns="0" bIns="0" anchor="t">
              <a:normAutofit/>
            </a:bodyPr>
            <a:lstStyle/>
            <a:p>
              <a:pPr marL="0" lvl="1">
                <a:lnSpc>
                  <a:spcPct val="130000"/>
                </a:lnSpc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在一日活动中加强幼儿各种行为习惯的培养和训练，加强幼儿一日常规的养成教育，特别是上课时的纪律教育，使幼儿养成良好的听课习惯，并在日常生活中注意随机教育，使孩子的纪律意识逐渐形成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619" y="4076701"/>
            <a:ext cx="3914280" cy="3131424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2362199" y="3901847"/>
            <a:ext cx="7673413" cy="1812570"/>
            <a:chOff x="1300559" y="1469467"/>
            <a:chExt cx="6399313" cy="1511063"/>
          </a:xfrm>
        </p:grpSpPr>
        <p:sp>
          <p:nvSpPr>
            <p:cNvPr id="8" name="矩形 7"/>
            <p:cNvSpPr/>
            <p:nvPr/>
          </p:nvSpPr>
          <p:spPr>
            <a:xfrm>
              <a:off x="1300559" y="1555978"/>
              <a:ext cx="6399313" cy="1424552"/>
            </a:xfrm>
            <a:prstGeom prst="rect">
              <a:avLst/>
            </a:prstGeom>
            <a:noFill/>
            <a:ln w="6350" cmpd="sng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6812283" y="1469467"/>
              <a:ext cx="763707" cy="88820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00"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1948071" y="2044426"/>
              <a:ext cx="4681102" cy="93610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</p:spPr>
          <p:txBody>
            <a:bodyPr wrap="square" lIns="0" tIns="0" rIns="0" bIns="0" anchor="t">
              <a:normAutofit/>
            </a:bodyPr>
            <a:lstStyle/>
            <a:p>
              <a:pPr marL="0" lvl="1" algn="r">
                <a:lnSpc>
                  <a:spcPct val="12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sym typeface="+mn-lt"/>
                </a:rPr>
                <a:t>严格执行卫生保健制度，做好清洗消毒工作，积极配合幼儿园保健医做好疾病防治和体检工作。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898634" y="1521692"/>
            <a:ext cx="7791466" cy="1974079"/>
            <a:chOff x="1027952" y="3518963"/>
            <a:chExt cx="6497764" cy="1645706"/>
          </a:xfrm>
        </p:grpSpPr>
        <p:sp>
          <p:nvSpPr>
            <p:cNvPr id="14" name="矩形 13"/>
            <p:cNvSpPr/>
            <p:nvPr/>
          </p:nvSpPr>
          <p:spPr>
            <a:xfrm>
              <a:off x="1027952" y="3605474"/>
              <a:ext cx="6497764" cy="1463908"/>
            </a:xfrm>
            <a:prstGeom prst="rect">
              <a:avLst/>
            </a:prstGeom>
            <a:noFill/>
            <a:ln w="6350" cmpd="sng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115481" y="3518963"/>
              <a:ext cx="763707" cy="88820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00"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2062058" y="4228565"/>
              <a:ext cx="5167102" cy="93610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</p:spPr>
          <p:txBody>
            <a:bodyPr wrap="square" lIns="0" tIns="0" rIns="0" bIns="0" anchor="t">
              <a:normAutofit/>
            </a:bodyPr>
            <a:lstStyle/>
            <a:p>
              <a:pPr defTabSz="914400"/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对幼儿进行品德教育，使幼儿的生活习惯，学习习惯在原有基础上有了一定的发展。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" y="0"/>
            <a:ext cx="12192000" cy="514702"/>
            <a:chOff x="0" y="0"/>
            <a:chExt cx="12192000" cy="514702"/>
          </a:xfrm>
        </p:grpSpPr>
        <p:sp>
          <p:nvSpPr>
            <p:cNvPr id="21" name="矩形 20"/>
            <p:cNvSpPr/>
            <p:nvPr/>
          </p:nvSpPr>
          <p:spPr>
            <a:xfrm>
              <a:off x="0" y="0"/>
              <a:ext cx="12192000" cy="51470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295769" y="14937"/>
              <a:ext cx="2172474" cy="484828"/>
              <a:chOff x="665884" y="716508"/>
              <a:chExt cx="2172474" cy="484828"/>
            </a:xfrm>
          </p:grpSpPr>
          <p:sp>
            <p:nvSpPr>
              <p:cNvPr id="23" name="文本框 3"/>
              <p:cNvSpPr txBox="1"/>
              <p:nvPr/>
            </p:nvSpPr>
            <p:spPr>
              <a:xfrm>
                <a:off x="1234148" y="716508"/>
                <a:ext cx="16042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其它方面</a:t>
                </a:r>
              </a:p>
            </p:txBody>
          </p:sp>
          <p:sp>
            <p:nvSpPr>
              <p:cNvPr id="24" name="Freeform 39"/>
              <p:cNvSpPr>
                <a:spLocks noEditPoints="1"/>
              </p:cNvSpPr>
              <p:nvPr/>
            </p:nvSpPr>
            <p:spPr bwMode="auto">
              <a:xfrm>
                <a:off x="665884" y="729344"/>
                <a:ext cx="471401" cy="471992"/>
              </a:xfrm>
              <a:custGeom>
                <a:avLst/>
                <a:gdLst/>
                <a:ahLst/>
                <a:cxnLst>
                  <a:cxn ang="0">
                    <a:pos x="1638" y="819"/>
                  </a:cxn>
                  <a:cxn ang="0">
                    <a:pos x="819" y="0"/>
                  </a:cxn>
                  <a:cxn ang="0">
                    <a:pos x="0" y="819"/>
                  </a:cxn>
                  <a:cxn ang="0">
                    <a:pos x="819" y="1638"/>
                  </a:cxn>
                  <a:cxn ang="0">
                    <a:pos x="1638" y="819"/>
                  </a:cxn>
                  <a:cxn ang="0">
                    <a:pos x="102" y="819"/>
                  </a:cxn>
                  <a:cxn ang="0">
                    <a:pos x="819" y="102"/>
                  </a:cxn>
                  <a:cxn ang="0">
                    <a:pos x="1536" y="819"/>
                  </a:cxn>
                  <a:cxn ang="0">
                    <a:pos x="819" y="1536"/>
                  </a:cxn>
                  <a:cxn ang="0">
                    <a:pos x="102" y="819"/>
                  </a:cxn>
                  <a:cxn ang="0">
                    <a:pos x="819" y="819"/>
                  </a:cxn>
                  <a:cxn ang="0">
                    <a:pos x="819" y="205"/>
                  </a:cxn>
                  <a:cxn ang="0">
                    <a:pos x="1434" y="819"/>
                  </a:cxn>
                  <a:cxn ang="0">
                    <a:pos x="819" y="819"/>
                  </a:cxn>
                  <a:cxn ang="0">
                    <a:pos x="401" y="519"/>
                  </a:cxn>
                  <a:cxn ang="0">
                    <a:pos x="350" y="607"/>
                  </a:cxn>
                  <a:cxn ang="0">
                    <a:pos x="262" y="556"/>
                  </a:cxn>
                  <a:cxn ang="0">
                    <a:pos x="313" y="468"/>
                  </a:cxn>
                  <a:cxn ang="0">
                    <a:pos x="401" y="519"/>
                  </a:cxn>
                  <a:cxn ang="0">
                    <a:pos x="1237" y="1119"/>
                  </a:cxn>
                  <a:cxn ang="0">
                    <a:pos x="1288" y="1031"/>
                  </a:cxn>
                  <a:cxn ang="0">
                    <a:pos x="1377" y="1082"/>
                  </a:cxn>
                  <a:cxn ang="0">
                    <a:pos x="1326" y="1171"/>
                  </a:cxn>
                  <a:cxn ang="0">
                    <a:pos x="1237" y="1119"/>
                  </a:cxn>
                  <a:cxn ang="0">
                    <a:pos x="608" y="350"/>
                  </a:cxn>
                  <a:cxn ang="0">
                    <a:pos x="519" y="401"/>
                  </a:cxn>
                  <a:cxn ang="0">
                    <a:pos x="468" y="313"/>
                  </a:cxn>
                  <a:cxn ang="0">
                    <a:pos x="556" y="261"/>
                  </a:cxn>
                  <a:cxn ang="0">
                    <a:pos x="608" y="350"/>
                  </a:cxn>
                  <a:cxn ang="0">
                    <a:pos x="1031" y="1288"/>
                  </a:cxn>
                  <a:cxn ang="0">
                    <a:pos x="1120" y="1237"/>
                  </a:cxn>
                  <a:cxn ang="0">
                    <a:pos x="1171" y="1326"/>
                  </a:cxn>
                  <a:cxn ang="0">
                    <a:pos x="1082" y="1377"/>
                  </a:cxn>
                  <a:cxn ang="0">
                    <a:pos x="1031" y="1288"/>
                  </a:cxn>
                  <a:cxn ang="0">
                    <a:pos x="870" y="1331"/>
                  </a:cxn>
                  <a:cxn ang="0">
                    <a:pos x="870" y="1434"/>
                  </a:cxn>
                  <a:cxn ang="0">
                    <a:pos x="768" y="1434"/>
                  </a:cxn>
                  <a:cxn ang="0">
                    <a:pos x="768" y="1331"/>
                  </a:cxn>
                  <a:cxn ang="0">
                    <a:pos x="870" y="1331"/>
                  </a:cxn>
                  <a:cxn ang="0">
                    <a:pos x="608" y="1288"/>
                  </a:cxn>
                  <a:cxn ang="0">
                    <a:pos x="556" y="1377"/>
                  </a:cxn>
                  <a:cxn ang="0">
                    <a:pos x="468" y="1326"/>
                  </a:cxn>
                  <a:cxn ang="0">
                    <a:pos x="519" y="1237"/>
                  </a:cxn>
                  <a:cxn ang="0">
                    <a:pos x="608" y="1288"/>
                  </a:cxn>
                  <a:cxn ang="0">
                    <a:pos x="401" y="1119"/>
                  </a:cxn>
                  <a:cxn ang="0">
                    <a:pos x="313" y="1171"/>
                  </a:cxn>
                  <a:cxn ang="0">
                    <a:pos x="261" y="1082"/>
                  </a:cxn>
                  <a:cxn ang="0">
                    <a:pos x="350" y="1031"/>
                  </a:cxn>
                  <a:cxn ang="0">
                    <a:pos x="401" y="1119"/>
                  </a:cxn>
                  <a:cxn ang="0">
                    <a:pos x="307" y="870"/>
                  </a:cxn>
                  <a:cxn ang="0">
                    <a:pos x="205" y="870"/>
                  </a:cxn>
                  <a:cxn ang="0">
                    <a:pos x="205" y="768"/>
                  </a:cxn>
                  <a:cxn ang="0">
                    <a:pos x="307" y="768"/>
                  </a:cxn>
                  <a:cxn ang="0">
                    <a:pos x="307" y="870"/>
                  </a:cxn>
                  <a:cxn ang="0">
                    <a:pos x="307" y="870"/>
                  </a:cxn>
                  <a:cxn ang="0">
                    <a:pos x="307" y="870"/>
                  </a:cxn>
                </a:cxnLst>
                <a:rect l="0" t="0" r="r" b="b"/>
                <a:pathLst>
                  <a:path w="1638" h="1638">
                    <a:moveTo>
                      <a:pt x="1638" y="819"/>
                    </a:moveTo>
                    <a:cubicBezTo>
                      <a:pt x="1638" y="367"/>
                      <a:pt x="1272" y="0"/>
                      <a:pt x="819" y="0"/>
                    </a:cubicBezTo>
                    <a:cubicBezTo>
                      <a:pt x="367" y="0"/>
                      <a:pt x="0" y="367"/>
                      <a:pt x="0" y="819"/>
                    </a:cubicBezTo>
                    <a:cubicBezTo>
                      <a:pt x="0" y="1272"/>
                      <a:pt x="367" y="1638"/>
                      <a:pt x="819" y="1638"/>
                    </a:cubicBezTo>
                    <a:cubicBezTo>
                      <a:pt x="1272" y="1638"/>
                      <a:pt x="1638" y="1272"/>
                      <a:pt x="1638" y="819"/>
                    </a:cubicBezTo>
                    <a:close/>
                    <a:moveTo>
                      <a:pt x="102" y="819"/>
                    </a:moveTo>
                    <a:cubicBezTo>
                      <a:pt x="102" y="424"/>
                      <a:pt x="424" y="102"/>
                      <a:pt x="819" y="102"/>
                    </a:cubicBezTo>
                    <a:cubicBezTo>
                      <a:pt x="1214" y="102"/>
                      <a:pt x="1536" y="424"/>
                      <a:pt x="1536" y="819"/>
                    </a:cubicBezTo>
                    <a:cubicBezTo>
                      <a:pt x="1536" y="1214"/>
                      <a:pt x="1214" y="1536"/>
                      <a:pt x="819" y="1536"/>
                    </a:cubicBezTo>
                    <a:cubicBezTo>
                      <a:pt x="424" y="1536"/>
                      <a:pt x="102" y="1214"/>
                      <a:pt x="102" y="819"/>
                    </a:cubicBezTo>
                    <a:close/>
                    <a:moveTo>
                      <a:pt x="819" y="819"/>
                    </a:moveTo>
                    <a:cubicBezTo>
                      <a:pt x="819" y="205"/>
                      <a:pt x="819" y="205"/>
                      <a:pt x="819" y="205"/>
                    </a:cubicBezTo>
                    <a:cubicBezTo>
                      <a:pt x="1159" y="205"/>
                      <a:pt x="1434" y="480"/>
                      <a:pt x="1434" y="819"/>
                    </a:cubicBezTo>
                    <a:lnTo>
                      <a:pt x="819" y="819"/>
                    </a:lnTo>
                    <a:close/>
                    <a:moveTo>
                      <a:pt x="401" y="519"/>
                    </a:moveTo>
                    <a:cubicBezTo>
                      <a:pt x="350" y="607"/>
                      <a:pt x="350" y="607"/>
                      <a:pt x="350" y="607"/>
                    </a:cubicBezTo>
                    <a:cubicBezTo>
                      <a:pt x="262" y="556"/>
                      <a:pt x="262" y="556"/>
                      <a:pt x="262" y="556"/>
                    </a:cubicBezTo>
                    <a:cubicBezTo>
                      <a:pt x="313" y="468"/>
                      <a:pt x="313" y="468"/>
                      <a:pt x="313" y="468"/>
                    </a:cubicBezTo>
                    <a:lnTo>
                      <a:pt x="401" y="519"/>
                    </a:lnTo>
                    <a:close/>
                    <a:moveTo>
                      <a:pt x="1237" y="1119"/>
                    </a:moveTo>
                    <a:cubicBezTo>
                      <a:pt x="1288" y="1031"/>
                      <a:pt x="1288" y="1031"/>
                      <a:pt x="1288" y="1031"/>
                    </a:cubicBezTo>
                    <a:cubicBezTo>
                      <a:pt x="1377" y="1082"/>
                      <a:pt x="1377" y="1082"/>
                      <a:pt x="1377" y="1082"/>
                    </a:cubicBezTo>
                    <a:cubicBezTo>
                      <a:pt x="1326" y="1171"/>
                      <a:pt x="1326" y="1171"/>
                      <a:pt x="1326" y="1171"/>
                    </a:cubicBezTo>
                    <a:lnTo>
                      <a:pt x="1237" y="1119"/>
                    </a:lnTo>
                    <a:close/>
                    <a:moveTo>
                      <a:pt x="608" y="350"/>
                    </a:moveTo>
                    <a:cubicBezTo>
                      <a:pt x="519" y="401"/>
                      <a:pt x="519" y="401"/>
                      <a:pt x="519" y="401"/>
                    </a:cubicBezTo>
                    <a:cubicBezTo>
                      <a:pt x="468" y="313"/>
                      <a:pt x="468" y="313"/>
                      <a:pt x="468" y="313"/>
                    </a:cubicBezTo>
                    <a:cubicBezTo>
                      <a:pt x="556" y="261"/>
                      <a:pt x="556" y="261"/>
                      <a:pt x="556" y="261"/>
                    </a:cubicBezTo>
                    <a:lnTo>
                      <a:pt x="608" y="350"/>
                    </a:lnTo>
                    <a:close/>
                    <a:moveTo>
                      <a:pt x="1031" y="1288"/>
                    </a:moveTo>
                    <a:cubicBezTo>
                      <a:pt x="1120" y="1237"/>
                      <a:pt x="1120" y="1237"/>
                      <a:pt x="1120" y="1237"/>
                    </a:cubicBezTo>
                    <a:cubicBezTo>
                      <a:pt x="1171" y="1326"/>
                      <a:pt x="1171" y="1326"/>
                      <a:pt x="1171" y="1326"/>
                    </a:cubicBezTo>
                    <a:cubicBezTo>
                      <a:pt x="1082" y="1377"/>
                      <a:pt x="1082" y="1377"/>
                      <a:pt x="1082" y="1377"/>
                    </a:cubicBezTo>
                    <a:lnTo>
                      <a:pt x="1031" y="1288"/>
                    </a:lnTo>
                    <a:close/>
                    <a:moveTo>
                      <a:pt x="870" y="1331"/>
                    </a:moveTo>
                    <a:cubicBezTo>
                      <a:pt x="870" y="1434"/>
                      <a:pt x="870" y="1434"/>
                      <a:pt x="870" y="1434"/>
                    </a:cubicBezTo>
                    <a:cubicBezTo>
                      <a:pt x="768" y="1434"/>
                      <a:pt x="768" y="1434"/>
                      <a:pt x="768" y="1434"/>
                    </a:cubicBezTo>
                    <a:cubicBezTo>
                      <a:pt x="768" y="1331"/>
                      <a:pt x="768" y="1331"/>
                      <a:pt x="768" y="1331"/>
                    </a:cubicBezTo>
                    <a:lnTo>
                      <a:pt x="870" y="1331"/>
                    </a:lnTo>
                    <a:close/>
                    <a:moveTo>
                      <a:pt x="608" y="1288"/>
                    </a:moveTo>
                    <a:cubicBezTo>
                      <a:pt x="556" y="1377"/>
                      <a:pt x="556" y="1377"/>
                      <a:pt x="556" y="1377"/>
                    </a:cubicBezTo>
                    <a:cubicBezTo>
                      <a:pt x="468" y="1326"/>
                      <a:pt x="468" y="1326"/>
                      <a:pt x="468" y="1326"/>
                    </a:cubicBezTo>
                    <a:cubicBezTo>
                      <a:pt x="519" y="1237"/>
                      <a:pt x="519" y="1237"/>
                      <a:pt x="519" y="1237"/>
                    </a:cubicBezTo>
                    <a:lnTo>
                      <a:pt x="608" y="1288"/>
                    </a:lnTo>
                    <a:close/>
                    <a:moveTo>
                      <a:pt x="401" y="1119"/>
                    </a:moveTo>
                    <a:cubicBezTo>
                      <a:pt x="313" y="1171"/>
                      <a:pt x="313" y="1171"/>
                      <a:pt x="313" y="1171"/>
                    </a:cubicBezTo>
                    <a:cubicBezTo>
                      <a:pt x="261" y="1082"/>
                      <a:pt x="261" y="1082"/>
                      <a:pt x="261" y="1082"/>
                    </a:cubicBezTo>
                    <a:cubicBezTo>
                      <a:pt x="350" y="1031"/>
                      <a:pt x="350" y="1031"/>
                      <a:pt x="350" y="1031"/>
                    </a:cubicBezTo>
                    <a:lnTo>
                      <a:pt x="401" y="1119"/>
                    </a:lnTo>
                    <a:close/>
                    <a:moveTo>
                      <a:pt x="307" y="870"/>
                    </a:moveTo>
                    <a:cubicBezTo>
                      <a:pt x="205" y="870"/>
                      <a:pt x="205" y="870"/>
                      <a:pt x="205" y="870"/>
                    </a:cubicBezTo>
                    <a:cubicBezTo>
                      <a:pt x="205" y="768"/>
                      <a:pt x="205" y="768"/>
                      <a:pt x="205" y="768"/>
                    </a:cubicBezTo>
                    <a:cubicBezTo>
                      <a:pt x="307" y="768"/>
                      <a:pt x="307" y="768"/>
                      <a:pt x="307" y="768"/>
                    </a:cubicBezTo>
                    <a:lnTo>
                      <a:pt x="307" y="870"/>
                    </a:lnTo>
                    <a:close/>
                    <a:moveTo>
                      <a:pt x="307" y="870"/>
                    </a:moveTo>
                    <a:cubicBezTo>
                      <a:pt x="307" y="870"/>
                      <a:pt x="307" y="870"/>
                      <a:pt x="307" y="870"/>
                    </a:cubicBez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</p:grp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1938629" y="1433775"/>
            <a:ext cx="8088095" cy="3949880"/>
            <a:chOff x="998244" y="1469467"/>
            <a:chExt cx="3842834" cy="1875997"/>
          </a:xfrm>
        </p:grpSpPr>
        <p:grpSp>
          <p:nvGrpSpPr>
            <p:cNvPr id="32" name="组合 31"/>
            <p:cNvGrpSpPr/>
            <p:nvPr/>
          </p:nvGrpSpPr>
          <p:grpSpPr>
            <a:xfrm>
              <a:off x="998244" y="1469467"/>
              <a:ext cx="3842834" cy="1875997"/>
              <a:chOff x="3287072" y="1345115"/>
              <a:chExt cx="3020912" cy="1474751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3287072" y="1413122"/>
                <a:ext cx="3020912" cy="1406744"/>
              </a:xfrm>
              <a:prstGeom prst="rect">
                <a:avLst/>
              </a:prstGeom>
              <a:noFill/>
              <a:ln w="6350" cmpd="sng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3355880" y="1345115"/>
                <a:ext cx="600362" cy="69823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b">
                <a:normAutofit/>
              </a:bodyPr>
              <a:lstStyle/>
              <a:p>
                <a:pPr algn="ctr"/>
                <a:r>
                  <a:rPr lang="en-US" altLang="zh-CN" sz="3300" dirty="0">
                    <a:cs typeface="+mn-ea"/>
                    <a:sym typeface="+mn-lt"/>
                  </a:rPr>
                  <a:t>04</a:t>
                </a:r>
                <a:endParaRPr lang="en-US" sz="3300" dirty="0">
                  <a:cs typeface="+mn-ea"/>
                  <a:sym typeface="+mn-lt"/>
                </a:endParaRPr>
              </a:p>
            </p:txBody>
          </p:sp>
        </p:grpSp>
        <p:sp>
          <p:nvSpPr>
            <p:cNvPr id="35" name="矩形 34"/>
            <p:cNvSpPr/>
            <p:nvPr/>
          </p:nvSpPr>
          <p:spPr>
            <a:xfrm>
              <a:off x="1937009" y="2022412"/>
              <a:ext cx="2813558" cy="93610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</p:spPr>
          <p:txBody>
            <a:bodyPr wrap="square" lIns="0" tIns="0" rIns="0" bIns="0" anchor="t">
              <a:normAutofit/>
            </a:bodyPr>
            <a:lstStyle/>
            <a:p>
              <a:pPr algn="ctr" defTabSz="914400"/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我坚持正面教育，对幼儿以表扬为主，强化他们的自我服务意识，改变他们的依赖思想。对幼儿好的行为或表现给予肯定，赞赏和鼓励，使幼儿能够更有信心，更积极地做好事情，完成任务。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619" y="4076701"/>
            <a:ext cx="3914280" cy="3131424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1" y="0"/>
            <a:ext cx="12192000" cy="514702"/>
            <a:chOff x="0" y="0"/>
            <a:chExt cx="12192000" cy="514702"/>
          </a:xfrm>
        </p:grpSpPr>
        <p:sp>
          <p:nvSpPr>
            <p:cNvPr id="16" name="矩形 15"/>
            <p:cNvSpPr/>
            <p:nvPr/>
          </p:nvSpPr>
          <p:spPr>
            <a:xfrm>
              <a:off x="0" y="0"/>
              <a:ext cx="12192000" cy="51470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295769" y="14937"/>
              <a:ext cx="2172474" cy="484828"/>
              <a:chOff x="665884" y="716508"/>
              <a:chExt cx="2172474" cy="484828"/>
            </a:xfrm>
          </p:grpSpPr>
          <p:sp>
            <p:nvSpPr>
              <p:cNvPr id="18" name="文本框 3"/>
              <p:cNvSpPr txBox="1"/>
              <p:nvPr/>
            </p:nvSpPr>
            <p:spPr>
              <a:xfrm>
                <a:off x="1234148" y="716508"/>
                <a:ext cx="16042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其它方面</a:t>
                </a:r>
              </a:p>
            </p:txBody>
          </p:sp>
          <p:sp>
            <p:nvSpPr>
              <p:cNvPr id="20" name="Freeform 39"/>
              <p:cNvSpPr>
                <a:spLocks noEditPoints="1"/>
              </p:cNvSpPr>
              <p:nvPr/>
            </p:nvSpPr>
            <p:spPr bwMode="auto">
              <a:xfrm>
                <a:off x="665884" y="729344"/>
                <a:ext cx="471401" cy="471992"/>
              </a:xfrm>
              <a:custGeom>
                <a:avLst/>
                <a:gdLst/>
                <a:ahLst/>
                <a:cxnLst>
                  <a:cxn ang="0">
                    <a:pos x="1638" y="819"/>
                  </a:cxn>
                  <a:cxn ang="0">
                    <a:pos x="819" y="0"/>
                  </a:cxn>
                  <a:cxn ang="0">
                    <a:pos x="0" y="819"/>
                  </a:cxn>
                  <a:cxn ang="0">
                    <a:pos x="819" y="1638"/>
                  </a:cxn>
                  <a:cxn ang="0">
                    <a:pos x="1638" y="819"/>
                  </a:cxn>
                  <a:cxn ang="0">
                    <a:pos x="102" y="819"/>
                  </a:cxn>
                  <a:cxn ang="0">
                    <a:pos x="819" y="102"/>
                  </a:cxn>
                  <a:cxn ang="0">
                    <a:pos x="1536" y="819"/>
                  </a:cxn>
                  <a:cxn ang="0">
                    <a:pos x="819" y="1536"/>
                  </a:cxn>
                  <a:cxn ang="0">
                    <a:pos x="102" y="819"/>
                  </a:cxn>
                  <a:cxn ang="0">
                    <a:pos x="819" y="819"/>
                  </a:cxn>
                  <a:cxn ang="0">
                    <a:pos x="819" y="205"/>
                  </a:cxn>
                  <a:cxn ang="0">
                    <a:pos x="1434" y="819"/>
                  </a:cxn>
                  <a:cxn ang="0">
                    <a:pos x="819" y="819"/>
                  </a:cxn>
                  <a:cxn ang="0">
                    <a:pos x="401" y="519"/>
                  </a:cxn>
                  <a:cxn ang="0">
                    <a:pos x="350" y="607"/>
                  </a:cxn>
                  <a:cxn ang="0">
                    <a:pos x="262" y="556"/>
                  </a:cxn>
                  <a:cxn ang="0">
                    <a:pos x="313" y="468"/>
                  </a:cxn>
                  <a:cxn ang="0">
                    <a:pos x="401" y="519"/>
                  </a:cxn>
                  <a:cxn ang="0">
                    <a:pos x="1237" y="1119"/>
                  </a:cxn>
                  <a:cxn ang="0">
                    <a:pos x="1288" y="1031"/>
                  </a:cxn>
                  <a:cxn ang="0">
                    <a:pos x="1377" y="1082"/>
                  </a:cxn>
                  <a:cxn ang="0">
                    <a:pos x="1326" y="1171"/>
                  </a:cxn>
                  <a:cxn ang="0">
                    <a:pos x="1237" y="1119"/>
                  </a:cxn>
                  <a:cxn ang="0">
                    <a:pos x="608" y="350"/>
                  </a:cxn>
                  <a:cxn ang="0">
                    <a:pos x="519" y="401"/>
                  </a:cxn>
                  <a:cxn ang="0">
                    <a:pos x="468" y="313"/>
                  </a:cxn>
                  <a:cxn ang="0">
                    <a:pos x="556" y="261"/>
                  </a:cxn>
                  <a:cxn ang="0">
                    <a:pos x="608" y="350"/>
                  </a:cxn>
                  <a:cxn ang="0">
                    <a:pos x="1031" y="1288"/>
                  </a:cxn>
                  <a:cxn ang="0">
                    <a:pos x="1120" y="1237"/>
                  </a:cxn>
                  <a:cxn ang="0">
                    <a:pos x="1171" y="1326"/>
                  </a:cxn>
                  <a:cxn ang="0">
                    <a:pos x="1082" y="1377"/>
                  </a:cxn>
                  <a:cxn ang="0">
                    <a:pos x="1031" y="1288"/>
                  </a:cxn>
                  <a:cxn ang="0">
                    <a:pos x="870" y="1331"/>
                  </a:cxn>
                  <a:cxn ang="0">
                    <a:pos x="870" y="1434"/>
                  </a:cxn>
                  <a:cxn ang="0">
                    <a:pos x="768" y="1434"/>
                  </a:cxn>
                  <a:cxn ang="0">
                    <a:pos x="768" y="1331"/>
                  </a:cxn>
                  <a:cxn ang="0">
                    <a:pos x="870" y="1331"/>
                  </a:cxn>
                  <a:cxn ang="0">
                    <a:pos x="608" y="1288"/>
                  </a:cxn>
                  <a:cxn ang="0">
                    <a:pos x="556" y="1377"/>
                  </a:cxn>
                  <a:cxn ang="0">
                    <a:pos x="468" y="1326"/>
                  </a:cxn>
                  <a:cxn ang="0">
                    <a:pos x="519" y="1237"/>
                  </a:cxn>
                  <a:cxn ang="0">
                    <a:pos x="608" y="1288"/>
                  </a:cxn>
                  <a:cxn ang="0">
                    <a:pos x="401" y="1119"/>
                  </a:cxn>
                  <a:cxn ang="0">
                    <a:pos x="313" y="1171"/>
                  </a:cxn>
                  <a:cxn ang="0">
                    <a:pos x="261" y="1082"/>
                  </a:cxn>
                  <a:cxn ang="0">
                    <a:pos x="350" y="1031"/>
                  </a:cxn>
                  <a:cxn ang="0">
                    <a:pos x="401" y="1119"/>
                  </a:cxn>
                  <a:cxn ang="0">
                    <a:pos x="307" y="870"/>
                  </a:cxn>
                  <a:cxn ang="0">
                    <a:pos x="205" y="870"/>
                  </a:cxn>
                  <a:cxn ang="0">
                    <a:pos x="205" y="768"/>
                  </a:cxn>
                  <a:cxn ang="0">
                    <a:pos x="307" y="768"/>
                  </a:cxn>
                  <a:cxn ang="0">
                    <a:pos x="307" y="870"/>
                  </a:cxn>
                  <a:cxn ang="0">
                    <a:pos x="307" y="870"/>
                  </a:cxn>
                  <a:cxn ang="0">
                    <a:pos x="307" y="870"/>
                  </a:cxn>
                </a:cxnLst>
                <a:rect l="0" t="0" r="r" b="b"/>
                <a:pathLst>
                  <a:path w="1638" h="1638">
                    <a:moveTo>
                      <a:pt x="1638" y="819"/>
                    </a:moveTo>
                    <a:cubicBezTo>
                      <a:pt x="1638" y="367"/>
                      <a:pt x="1272" y="0"/>
                      <a:pt x="819" y="0"/>
                    </a:cubicBezTo>
                    <a:cubicBezTo>
                      <a:pt x="367" y="0"/>
                      <a:pt x="0" y="367"/>
                      <a:pt x="0" y="819"/>
                    </a:cubicBezTo>
                    <a:cubicBezTo>
                      <a:pt x="0" y="1272"/>
                      <a:pt x="367" y="1638"/>
                      <a:pt x="819" y="1638"/>
                    </a:cubicBezTo>
                    <a:cubicBezTo>
                      <a:pt x="1272" y="1638"/>
                      <a:pt x="1638" y="1272"/>
                      <a:pt x="1638" y="819"/>
                    </a:cubicBezTo>
                    <a:close/>
                    <a:moveTo>
                      <a:pt x="102" y="819"/>
                    </a:moveTo>
                    <a:cubicBezTo>
                      <a:pt x="102" y="424"/>
                      <a:pt x="424" y="102"/>
                      <a:pt x="819" y="102"/>
                    </a:cubicBezTo>
                    <a:cubicBezTo>
                      <a:pt x="1214" y="102"/>
                      <a:pt x="1536" y="424"/>
                      <a:pt x="1536" y="819"/>
                    </a:cubicBezTo>
                    <a:cubicBezTo>
                      <a:pt x="1536" y="1214"/>
                      <a:pt x="1214" y="1536"/>
                      <a:pt x="819" y="1536"/>
                    </a:cubicBezTo>
                    <a:cubicBezTo>
                      <a:pt x="424" y="1536"/>
                      <a:pt x="102" y="1214"/>
                      <a:pt x="102" y="819"/>
                    </a:cubicBezTo>
                    <a:close/>
                    <a:moveTo>
                      <a:pt x="819" y="819"/>
                    </a:moveTo>
                    <a:cubicBezTo>
                      <a:pt x="819" y="205"/>
                      <a:pt x="819" y="205"/>
                      <a:pt x="819" y="205"/>
                    </a:cubicBezTo>
                    <a:cubicBezTo>
                      <a:pt x="1159" y="205"/>
                      <a:pt x="1434" y="480"/>
                      <a:pt x="1434" y="819"/>
                    </a:cubicBezTo>
                    <a:lnTo>
                      <a:pt x="819" y="819"/>
                    </a:lnTo>
                    <a:close/>
                    <a:moveTo>
                      <a:pt x="401" y="519"/>
                    </a:moveTo>
                    <a:cubicBezTo>
                      <a:pt x="350" y="607"/>
                      <a:pt x="350" y="607"/>
                      <a:pt x="350" y="607"/>
                    </a:cubicBezTo>
                    <a:cubicBezTo>
                      <a:pt x="262" y="556"/>
                      <a:pt x="262" y="556"/>
                      <a:pt x="262" y="556"/>
                    </a:cubicBezTo>
                    <a:cubicBezTo>
                      <a:pt x="313" y="468"/>
                      <a:pt x="313" y="468"/>
                      <a:pt x="313" y="468"/>
                    </a:cubicBezTo>
                    <a:lnTo>
                      <a:pt x="401" y="519"/>
                    </a:lnTo>
                    <a:close/>
                    <a:moveTo>
                      <a:pt x="1237" y="1119"/>
                    </a:moveTo>
                    <a:cubicBezTo>
                      <a:pt x="1288" y="1031"/>
                      <a:pt x="1288" y="1031"/>
                      <a:pt x="1288" y="1031"/>
                    </a:cubicBezTo>
                    <a:cubicBezTo>
                      <a:pt x="1377" y="1082"/>
                      <a:pt x="1377" y="1082"/>
                      <a:pt x="1377" y="1082"/>
                    </a:cubicBezTo>
                    <a:cubicBezTo>
                      <a:pt x="1326" y="1171"/>
                      <a:pt x="1326" y="1171"/>
                      <a:pt x="1326" y="1171"/>
                    </a:cubicBezTo>
                    <a:lnTo>
                      <a:pt x="1237" y="1119"/>
                    </a:lnTo>
                    <a:close/>
                    <a:moveTo>
                      <a:pt x="608" y="350"/>
                    </a:moveTo>
                    <a:cubicBezTo>
                      <a:pt x="519" y="401"/>
                      <a:pt x="519" y="401"/>
                      <a:pt x="519" y="401"/>
                    </a:cubicBezTo>
                    <a:cubicBezTo>
                      <a:pt x="468" y="313"/>
                      <a:pt x="468" y="313"/>
                      <a:pt x="468" y="313"/>
                    </a:cubicBezTo>
                    <a:cubicBezTo>
                      <a:pt x="556" y="261"/>
                      <a:pt x="556" y="261"/>
                      <a:pt x="556" y="261"/>
                    </a:cubicBezTo>
                    <a:lnTo>
                      <a:pt x="608" y="350"/>
                    </a:lnTo>
                    <a:close/>
                    <a:moveTo>
                      <a:pt x="1031" y="1288"/>
                    </a:moveTo>
                    <a:cubicBezTo>
                      <a:pt x="1120" y="1237"/>
                      <a:pt x="1120" y="1237"/>
                      <a:pt x="1120" y="1237"/>
                    </a:cubicBezTo>
                    <a:cubicBezTo>
                      <a:pt x="1171" y="1326"/>
                      <a:pt x="1171" y="1326"/>
                      <a:pt x="1171" y="1326"/>
                    </a:cubicBezTo>
                    <a:cubicBezTo>
                      <a:pt x="1082" y="1377"/>
                      <a:pt x="1082" y="1377"/>
                      <a:pt x="1082" y="1377"/>
                    </a:cubicBezTo>
                    <a:lnTo>
                      <a:pt x="1031" y="1288"/>
                    </a:lnTo>
                    <a:close/>
                    <a:moveTo>
                      <a:pt x="870" y="1331"/>
                    </a:moveTo>
                    <a:cubicBezTo>
                      <a:pt x="870" y="1434"/>
                      <a:pt x="870" y="1434"/>
                      <a:pt x="870" y="1434"/>
                    </a:cubicBezTo>
                    <a:cubicBezTo>
                      <a:pt x="768" y="1434"/>
                      <a:pt x="768" y="1434"/>
                      <a:pt x="768" y="1434"/>
                    </a:cubicBezTo>
                    <a:cubicBezTo>
                      <a:pt x="768" y="1331"/>
                      <a:pt x="768" y="1331"/>
                      <a:pt x="768" y="1331"/>
                    </a:cubicBezTo>
                    <a:lnTo>
                      <a:pt x="870" y="1331"/>
                    </a:lnTo>
                    <a:close/>
                    <a:moveTo>
                      <a:pt x="608" y="1288"/>
                    </a:moveTo>
                    <a:cubicBezTo>
                      <a:pt x="556" y="1377"/>
                      <a:pt x="556" y="1377"/>
                      <a:pt x="556" y="1377"/>
                    </a:cubicBezTo>
                    <a:cubicBezTo>
                      <a:pt x="468" y="1326"/>
                      <a:pt x="468" y="1326"/>
                      <a:pt x="468" y="1326"/>
                    </a:cubicBezTo>
                    <a:cubicBezTo>
                      <a:pt x="519" y="1237"/>
                      <a:pt x="519" y="1237"/>
                      <a:pt x="519" y="1237"/>
                    </a:cubicBezTo>
                    <a:lnTo>
                      <a:pt x="608" y="1288"/>
                    </a:lnTo>
                    <a:close/>
                    <a:moveTo>
                      <a:pt x="401" y="1119"/>
                    </a:moveTo>
                    <a:cubicBezTo>
                      <a:pt x="313" y="1171"/>
                      <a:pt x="313" y="1171"/>
                      <a:pt x="313" y="1171"/>
                    </a:cubicBezTo>
                    <a:cubicBezTo>
                      <a:pt x="261" y="1082"/>
                      <a:pt x="261" y="1082"/>
                      <a:pt x="261" y="1082"/>
                    </a:cubicBezTo>
                    <a:cubicBezTo>
                      <a:pt x="350" y="1031"/>
                      <a:pt x="350" y="1031"/>
                      <a:pt x="350" y="1031"/>
                    </a:cubicBezTo>
                    <a:lnTo>
                      <a:pt x="401" y="1119"/>
                    </a:lnTo>
                    <a:close/>
                    <a:moveTo>
                      <a:pt x="307" y="870"/>
                    </a:moveTo>
                    <a:cubicBezTo>
                      <a:pt x="205" y="870"/>
                      <a:pt x="205" y="870"/>
                      <a:pt x="205" y="870"/>
                    </a:cubicBezTo>
                    <a:cubicBezTo>
                      <a:pt x="205" y="768"/>
                      <a:pt x="205" y="768"/>
                      <a:pt x="205" y="768"/>
                    </a:cubicBezTo>
                    <a:cubicBezTo>
                      <a:pt x="307" y="768"/>
                      <a:pt x="307" y="768"/>
                      <a:pt x="307" y="768"/>
                    </a:cubicBezTo>
                    <a:lnTo>
                      <a:pt x="307" y="870"/>
                    </a:lnTo>
                    <a:close/>
                    <a:moveTo>
                      <a:pt x="307" y="870"/>
                    </a:moveTo>
                    <a:cubicBezTo>
                      <a:pt x="307" y="870"/>
                      <a:pt x="307" y="870"/>
                      <a:pt x="307" y="870"/>
                    </a:cubicBez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</p:grp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1938629" y="1433775"/>
            <a:ext cx="8088095" cy="3949880"/>
            <a:chOff x="998244" y="1469467"/>
            <a:chExt cx="3842834" cy="1875997"/>
          </a:xfrm>
        </p:grpSpPr>
        <p:grpSp>
          <p:nvGrpSpPr>
            <p:cNvPr id="32" name="组合 31"/>
            <p:cNvGrpSpPr/>
            <p:nvPr/>
          </p:nvGrpSpPr>
          <p:grpSpPr>
            <a:xfrm>
              <a:off x="998244" y="1469467"/>
              <a:ext cx="3842834" cy="1875997"/>
              <a:chOff x="3287072" y="1345115"/>
              <a:chExt cx="3020912" cy="1474751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3287072" y="1413122"/>
                <a:ext cx="3020912" cy="1406744"/>
              </a:xfrm>
              <a:prstGeom prst="rect">
                <a:avLst/>
              </a:prstGeom>
              <a:noFill/>
              <a:ln w="6350" cmpd="sng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3355880" y="1345115"/>
                <a:ext cx="600362" cy="69823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b">
                <a:normAutofit/>
              </a:bodyPr>
              <a:lstStyle/>
              <a:p>
                <a:pPr algn="ctr"/>
                <a:r>
                  <a:rPr lang="en-US" altLang="zh-CN" sz="3300" dirty="0">
                    <a:cs typeface="+mn-ea"/>
                    <a:sym typeface="+mn-lt"/>
                  </a:rPr>
                  <a:t>05</a:t>
                </a:r>
                <a:endParaRPr lang="en-US" sz="3300" dirty="0">
                  <a:cs typeface="+mn-ea"/>
                  <a:sym typeface="+mn-lt"/>
                </a:endParaRPr>
              </a:p>
            </p:txBody>
          </p:sp>
        </p:grpSp>
        <p:sp>
          <p:nvSpPr>
            <p:cNvPr id="35" name="矩形 34"/>
            <p:cNvSpPr/>
            <p:nvPr/>
          </p:nvSpPr>
          <p:spPr>
            <a:xfrm>
              <a:off x="1937009" y="2022412"/>
              <a:ext cx="2813558" cy="93610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</p:spPr>
          <p:txBody>
            <a:bodyPr wrap="square" lIns="0" tIns="0" rIns="0" bIns="0" anchor="t">
              <a:normAutofit/>
            </a:bodyPr>
            <a:lstStyle/>
            <a:p>
              <a:pPr algn="ctr" defTabSz="914400"/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一学期以来，根据幼儿的年龄特点，将品德教育贯穿于教学活动中。培养幼儿良好的行为习惯和文明礼仪，使孩子们从刚入园时的哭闹、害怕、乱扔果皮纸屑等，变成一个个活泼可爱、懂礼貌的乖宝宝，家长们都说我的孩子现在变得有礼貌了，愿意主动与人打招呼了。</a:t>
              </a:r>
            </a:p>
            <a:p>
              <a:pPr algn="ctr" defTabSz="914400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619" y="4076701"/>
            <a:ext cx="3914280" cy="3131424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1" y="0"/>
            <a:ext cx="12192000" cy="514702"/>
            <a:chOff x="0" y="0"/>
            <a:chExt cx="12192000" cy="514702"/>
          </a:xfrm>
        </p:grpSpPr>
        <p:sp>
          <p:nvSpPr>
            <p:cNvPr id="16" name="矩形 15"/>
            <p:cNvSpPr/>
            <p:nvPr/>
          </p:nvSpPr>
          <p:spPr>
            <a:xfrm>
              <a:off x="0" y="0"/>
              <a:ext cx="12192000" cy="51470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295769" y="14937"/>
              <a:ext cx="2172474" cy="484828"/>
              <a:chOff x="665884" y="716508"/>
              <a:chExt cx="2172474" cy="484828"/>
            </a:xfrm>
          </p:grpSpPr>
          <p:sp>
            <p:nvSpPr>
              <p:cNvPr id="18" name="文本框 3"/>
              <p:cNvSpPr txBox="1"/>
              <p:nvPr/>
            </p:nvSpPr>
            <p:spPr>
              <a:xfrm>
                <a:off x="1234148" y="716508"/>
                <a:ext cx="16042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其它方面</a:t>
                </a:r>
              </a:p>
            </p:txBody>
          </p:sp>
          <p:sp>
            <p:nvSpPr>
              <p:cNvPr id="20" name="Freeform 39"/>
              <p:cNvSpPr>
                <a:spLocks noEditPoints="1"/>
              </p:cNvSpPr>
              <p:nvPr/>
            </p:nvSpPr>
            <p:spPr bwMode="auto">
              <a:xfrm>
                <a:off x="665884" y="729344"/>
                <a:ext cx="471401" cy="471992"/>
              </a:xfrm>
              <a:custGeom>
                <a:avLst/>
                <a:gdLst/>
                <a:ahLst/>
                <a:cxnLst>
                  <a:cxn ang="0">
                    <a:pos x="1638" y="819"/>
                  </a:cxn>
                  <a:cxn ang="0">
                    <a:pos x="819" y="0"/>
                  </a:cxn>
                  <a:cxn ang="0">
                    <a:pos x="0" y="819"/>
                  </a:cxn>
                  <a:cxn ang="0">
                    <a:pos x="819" y="1638"/>
                  </a:cxn>
                  <a:cxn ang="0">
                    <a:pos x="1638" y="819"/>
                  </a:cxn>
                  <a:cxn ang="0">
                    <a:pos x="102" y="819"/>
                  </a:cxn>
                  <a:cxn ang="0">
                    <a:pos x="819" y="102"/>
                  </a:cxn>
                  <a:cxn ang="0">
                    <a:pos x="1536" y="819"/>
                  </a:cxn>
                  <a:cxn ang="0">
                    <a:pos x="819" y="1536"/>
                  </a:cxn>
                  <a:cxn ang="0">
                    <a:pos x="102" y="819"/>
                  </a:cxn>
                  <a:cxn ang="0">
                    <a:pos x="819" y="819"/>
                  </a:cxn>
                  <a:cxn ang="0">
                    <a:pos x="819" y="205"/>
                  </a:cxn>
                  <a:cxn ang="0">
                    <a:pos x="1434" y="819"/>
                  </a:cxn>
                  <a:cxn ang="0">
                    <a:pos x="819" y="819"/>
                  </a:cxn>
                  <a:cxn ang="0">
                    <a:pos x="401" y="519"/>
                  </a:cxn>
                  <a:cxn ang="0">
                    <a:pos x="350" y="607"/>
                  </a:cxn>
                  <a:cxn ang="0">
                    <a:pos x="262" y="556"/>
                  </a:cxn>
                  <a:cxn ang="0">
                    <a:pos x="313" y="468"/>
                  </a:cxn>
                  <a:cxn ang="0">
                    <a:pos x="401" y="519"/>
                  </a:cxn>
                  <a:cxn ang="0">
                    <a:pos x="1237" y="1119"/>
                  </a:cxn>
                  <a:cxn ang="0">
                    <a:pos x="1288" y="1031"/>
                  </a:cxn>
                  <a:cxn ang="0">
                    <a:pos x="1377" y="1082"/>
                  </a:cxn>
                  <a:cxn ang="0">
                    <a:pos x="1326" y="1171"/>
                  </a:cxn>
                  <a:cxn ang="0">
                    <a:pos x="1237" y="1119"/>
                  </a:cxn>
                  <a:cxn ang="0">
                    <a:pos x="608" y="350"/>
                  </a:cxn>
                  <a:cxn ang="0">
                    <a:pos x="519" y="401"/>
                  </a:cxn>
                  <a:cxn ang="0">
                    <a:pos x="468" y="313"/>
                  </a:cxn>
                  <a:cxn ang="0">
                    <a:pos x="556" y="261"/>
                  </a:cxn>
                  <a:cxn ang="0">
                    <a:pos x="608" y="350"/>
                  </a:cxn>
                  <a:cxn ang="0">
                    <a:pos x="1031" y="1288"/>
                  </a:cxn>
                  <a:cxn ang="0">
                    <a:pos x="1120" y="1237"/>
                  </a:cxn>
                  <a:cxn ang="0">
                    <a:pos x="1171" y="1326"/>
                  </a:cxn>
                  <a:cxn ang="0">
                    <a:pos x="1082" y="1377"/>
                  </a:cxn>
                  <a:cxn ang="0">
                    <a:pos x="1031" y="1288"/>
                  </a:cxn>
                  <a:cxn ang="0">
                    <a:pos x="870" y="1331"/>
                  </a:cxn>
                  <a:cxn ang="0">
                    <a:pos x="870" y="1434"/>
                  </a:cxn>
                  <a:cxn ang="0">
                    <a:pos x="768" y="1434"/>
                  </a:cxn>
                  <a:cxn ang="0">
                    <a:pos x="768" y="1331"/>
                  </a:cxn>
                  <a:cxn ang="0">
                    <a:pos x="870" y="1331"/>
                  </a:cxn>
                  <a:cxn ang="0">
                    <a:pos x="608" y="1288"/>
                  </a:cxn>
                  <a:cxn ang="0">
                    <a:pos x="556" y="1377"/>
                  </a:cxn>
                  <a:cxn ang="0">
                    <a:pos x="468" y="1326"/>
                  </a:cxn>
                  <a:cxn ang="0">
                    <a:pos x="519" y="1237"/>
                  </a:cxn>
                  <a:cxn ang="0">
                    <a:pos x="608" y="1288"/>
                  </a:cxn>
                  <a:cxn ang="0">
                    <a:pos x="401" y="1119"/>
                  </a:cxn>
                  <a:cxn ang="0">
                    <a:pos x="313" y="1171"/>
                  </a:cxn>
                  <a:cxn ang="0">
                    <a:pos x="261" y="1082"/>
                  </a:cxn>
                  <a:cxn ang="0">
                    <a:pos x="350" y="1031"/>
                  </a:cxn>
                  <a:cxn ang="0">
                    <a:pos x="401" y="1119"/>
                  </a:cxn>
                  <a:cxn ang="0">
                    <a:pos x="307" y="870"/>
                  </a:cxn>
                  <a:cxn ang="0">
                    <a:pos x="205" y="870"/>
                  </a:cxn>
                  <a:cxn ang="0">
                    <a:pos x="205" y="768"/>
                  </a:cxn>
                  <a:cxn ang="0">
                    <a:pos x="307" y="768"/>
                  </a:cxn>
                  <a:cxn ang="0">
                    <a:pos x="307" y="870"/>
                  </a:cxn>
                  <a:cxn ang="0">
                    <a:pos x="307" y="870"/>
                  </a:cxn>
                  <a:cxn ang="0">
                    <a:pos x="307" y="870"/>
                  </a:cxn>
                </a:cxnLst>
                <a:rect l="0" t="0" r="r" b="b"/>
                <a:pathLst>
                  <a:path w="1638" h="1638">
                    <a:moveTo>
                      <a:pt x="1638" y="819"/>
                    </a:moveTo>
                    <a:cubicBezTo>
                      <a:pt x="1638" y="367"/>
                      <a:pt x="1272" y="0"/>
                      <a:pt x="819" y="0"/>
                    </a:cubicBezTo>
                    <a:cubicBezTo>
                      <a:pt x="367" y="0"/>
                      <a:pt x="0" y="367"/>
                      <a:pt x="0" y="819"/>
                    </a:cubicBezTo>
                    <a:cubicBezTo>
                      <a:pt x="0" y="1272"/>
                      <a:pt x="367" y="1638"/>
                      <a:pt x="819" y="1638"/>
                    </a:cubicBezTo>
                    <a:cubicBezTo>
                      <a:pt x="1272" y="1638"/>
                      <a:pt x="1638" y="1272"/>
                      <a:pt x="1638" y="819"/>
                    </a:cubicBezTo>
                    <a:close/>
                    <a:moveTo>
                      <a:pt x="102" y="819"/>
                    </a:moveTo>
                    <a:cubicBezTo>
                      <a:pt x="102" y="424"/>
                      <a:pt x="424" y="102"/>
                      <a:pt x="819" y="102"/>
                    </a:cubicBezTo>
                    <a:cubicBezTo>
                      <a:pt x="1214" y="102"/>
                      <a:pt x="1536" y="424"/>
                      <a:pt x="1536" y="819"/>
                    </a:cubicBezTo>
                    <a:cubicBezTo>
                      <a:pt x="1536" y="1214"/>
                      <a:pt x="1214" y="1536"/>
                      <a:pt x="819" y="1536"/>
                    </a:cubicBezTo>
                    <a:cubicBezTo>
                      <a:pt x="424" y="1536"/>
                      <a:pt x="102" y="1214"/>
                      <a:pt x="102" y="819"/>
                    </a:cubicBezTo>
                    <a:close/>
                    <a:moveTo>
                      <a:pt x="819" y="819"/>
                    </a:moveTo>
                    <a:cubicBezTo>
                      <a:pt x="819" y="205"/>
                      <a:pt x="819" y="205"/>
                      <a:pt x="819" y="205"/>
                    </a:cubicBezTo>
                    <a:cubicBezTo>
                      <a:pt x="1159" y="205"/>
                      <a:pt x="1434" y="480"/>
                      <a:pt x="1434" y="819"/>
                    </a:cubicBezTo>
                    <a:lnTo>
                      <a:pt x="819" y="819"/>
                    </a:lnTo>
                    <a:close/>
                    <a:moveTo>
                      <a:pt x="401" y="519"/>
                    </a:moveTo>
                    <a:cubicBezTo>
                      <a:pt x="350" y="607"/>
                      <a:pt x="350" y="607"/>
                      <a:pt x="350" y="607"/>
                    </a:cubicBezTo>
                    <a:cubicBezTo>
                      <a:pt x="262" y="556"/>
                      <a:pt x="262" y="556"/>
                      <a:pt x="262" y="556"/>
                    </a:cubicBezTo>
                    <a:cubicBezTo>
                      <a:pt x="313" y="468"/>
                      <a:pt x="313" y="468"/>
                      <a:pt x="313" y="468"/>
                    </a:cubicBezTo>
                    <a:lnTo>
                      <a:pt x="401" y="519"/>
                    </a:lnTo>
                    <a:close/>
                    <a:moveTo>
                      <a:pt x="1237" y="1119"/>
                    </a:moveTo>
                    <a:cubicBezTo>
                      <a:pt x="1288" y="1031"/>
                      <a:pt x="1288" y="1031"/>
                      <a:pt x="1288" y="1031"/>
                    </a:cubicBezTo>
                    <a:cubicBezTo>
                      <a:pt x="1377" y="1082"/>
                      <a:pt x="1377" y="1082"/>
                      <a:pt x="1377" y="1082"/>
                    </a:cubicBezTo>
                    <a:cubicBezTo>
                      <a:pt x="1326" y="1171"/>
                      <a:pt x="1326" y="1171"/>
                      <a:pt x="1326" y="1171"/>
                    </a:cubicBezTo>
                    <a:lnTo>
                      <a:pt x="1237" y="1119"/>
                    </a:lnTo>
                    <a:close/>
                    <a:moveTo>
                      <a:pt x="608" y="350"/>
                    </a:moveTo>
                    <a:cubicBezTo>
                      <a:pt x="519" y="401"/>
                      <a:pt x="519" y="401"/>
                      <a:pt x="519" y="401"/>
                    </a:cubicBezTo>
                    <a:cubicBezTo>
                      <a:pt x="468" y="313"/>
                      <a:pt x="468" y="313"/>
                      <a:pt x="468" y="313"/>
                    </a:cubicBezTo>
                    <a:cubicBezTo>
                      <a:pt x="556" y="261"/>
                      <a:pt x="556" y="261"/>
                      <a:pt x="556" y="261"/>
                    </a:cubicBezTo>
                    <a:lnTo>
                      <a:pt x="608" y="350"/>
                    </a:lnTo>
                    <a:close/>
                    <a:moveTo>
                      <a:pt x="1031" y="1288"/>
                    </a:moveTo>
                    <a:cubicBezTo>
                      <a:pt x="1120" y="1237"/>
                      <a:pt x="1120" y="1237"/>
                      <a:pt x="1120" y="1237"/>
                    </a:cubicBezTo>
                    <a:cubicBezTo>
                      <a:pt x="1171" y="1326"/>
                      <a:pt x="1171" y="1326"/>
                      <a:pt x="1171" y="1326"/>
                    </a:cubicBezTo>
                    <a:cubicBezTo>
                      <a:pt x="1082" y="1377"/>
                      <a:pt x="1082" y="1377"/>
                      <a:pt x="1082" y="1377"/>
                    </a:cubicBezTo>
                    <a:lnTo>
                      <a:pt x="1031" y="1288"/>
                    </a:lnTo>
                    <a:close/>
                    <a:moveTo>
                      <a:pt x="870" y="1331"/>
                    </a:moveTo>
                    <a:cubicBezTo>
                      <a:pt x="870" y="1434"/>
                      <a:pt x="870" y="1434"/>
                      <a:pt x="870" y="1434"/>
                    </a:cubicBezTo>
                    <a:cubicBezTo>
                      <a:pt x="768" y="1434"/>
                      <a:pt x="768" y="1434"/>
                      <a:pt x="768" y="1434"/>
                    </a:cubicBezTo>
                    <a:cubicBezTo>
                      <a:pt x="768" y="1331"/>
                      <a:pt x="768" y="1331"/>
                      <a:pt x="768" y="1331"/>
                    </a:cubicBezTo>
                    <a:lnTo>
                      <a:pt x="870" y="1331"/>
                    </a:lnTo>
                    <a:close/>
                    <a:moveTo>
                      <a:pt x="608" y="1288"/>
                    </a:moveTo>
                    <a:cubicBezTo>
                      <a:pt x="556" y="1377"/>
                      <a:pt x="556" y="1377"/>
                      <a:pt x="556" y="1377"/>
                    </a:cubicBezTo>
                    <a:cubicBezTo>
                      <a:pt x="468" y="1326"/>
                      <a:pt x="468" y="1326"/>
                      <a:pt x="468" y="1326"/>
                    </a:cubicBezTo>
                    <a:cubicBezTo>
                      <a:pt x="519" y="1237"/>
                      <a:pt x="519" y="1237"/>
                      <a:pt x="519" y="1237"/>
                    </a:cubicBezTo>
                    <a:lnTo>
                      <a:pt x="608" y="1288"/>
                    </a:lnTo>
                    <a:close/>
                    <a:moveTo>
                      <a:pt x="401" y="1119"/>
                    </a:moveTo>
                    <a:cubicBezTo>
                      <a:pt x="313" y="1171"/>
                      <a:pt x="313" y="1171"/>
                      <a:pt x="313" y="1171"/>
                    </a:cubicBezTo>
                    <a:cubicBezTo>
                      <a:pt x="261" y="1082"/>
                      <a:pt x="261" y="1082"/>
                      <a:pt x="261" y="1082"/>
                    </a:cubicBezTo>
                    <a:cubicBezTo>
                      <a:pt x="350" y="1031"/>
                      <a:pt x="350" y="1031"/>
                      <a:pt x="350" y="1031"/>
                    </a:cubicBezTo>
                    <a:lnTo>
                      <a:pt x="401" y="1119"/>
                    </a:lnTo>
                    <a:close/>
                    <a:moveTo>
                      <a:pt x="307" y="870"/>
                    </a:moveTo>
                    <a:cubicBezTo>
                      <a:pt x="205" y="870"/>
                      <a:pt x="205" y="870"/>
                      <a:pt x="205" y="870"/>
                    </a:cubicBezTo>
                    <a:cubicBezTo>
                      <a:pt x="205" y="768"/>
                      <a:pt x="205" y="768"/>
                      <a:pt x="205" y="768"/>
                    </a:cubicBezTo>
                    <a:cubicBezTo>
                      <a:pt x="307" y="768"/>
                      <a:pt x="307" y="768"/>
                      <a:pt x="307" y="768"/>
                    </a:cubicBezTo>
                    <a:lnTo>
                      <a:pt x="307" y="870"/>
                    </a:lnTo>
                    <a:close/>
                    <a:moveTo>
                      <a:pt x="307" y="870"/>
                    </a:moveTo>
                    <a:cubicBezTo>
                      <a:pt x="307" y="870"/>
                      <a:pt x="307" y="870"/>
                      <a:pt x="307" y="870"/>
                    </a:cubicBez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</p:grp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9" r="11509"/>
          <a:stretch>
            <a:fillRect/>
          </a:stretch>
        </p:blipFill>
        <p:spPr>
          <a:xfrm>
            <a:off x="1" y="-28196"/>
            <a:ext cx="12192000" cy="50927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8"/>
          <a:stretch>
            <a:fillRect/>
          </a:stretch>
        </p:blipFill>
        <p:spPr>
          <a:xfrm>
            <a:off x="4610099" y="5064504"/>
            <a:ext cx="3378625" cy="1793496"/>
          </a:xfrm>
          <a:prstGeom prst="rect">
            <a:avLst/>
          </a:prstGeom>
        </p:spPr>
      </p:pic>
      <p:sp>
        <p:nvSpPr>
          <p:cNvPr id="7" name="标题 1"/>
          <p:cNvSpPr txBox="1">
            <a:spLocks noChangeArrowheads="1"/>
          </p:cNvSpPr>
          <p:nvPr/>
        </p:nvSpPr>
        <p:spPr>
          <a:xfrm>
            <a:off x="5001261" y="505522"/>
            <a:ext cx="21894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结束语</a:t>
            </a:r>
          </a:p>
        </p:txBody>
      </p:sp>
      <p:sp>
        <p:nvSpPr>
          <p:cNvPr id="8" name="内容占位符 2"/>
          <p:cNvSpPr txBox="1">
            <a:spLocks noChangeArrowheads="1"/>
          </p:cNvSpPr>
          <p:nvPr/>
        </p:nvSpPr>
        <p:spPr>
          <a:xfrm>
            <a:off x="2120900" y="1572702"/>
            <a:ext cx="7518400" cy="15441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本学期我对于班级各项工作，积极主动地承担，努力成为孩子们喜欢的老师，让孩子进步、成长，是我最大的心愿，也是我的工作目标。有这样一句名言：教育者没有情感，没有爱，如同池塘里没有水一样。实际工作中，我努力为孩子们创设一个充满爱的池塘。</a:t>
            </a:r>
          </a:p>
          <a:p>
            <a:pPr marL="0" indent="0" algn="ctr">
              <a:buNone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9" r="11509"/>
          <a:stretch>
            <a:fillRect/>
          </a:stretch>
        </p:blipFill>
        <p:spPr>
          <a:xfrm>
            <a:off x="1" y="-28196"/>
            <a:ext cx="12192000" cy="50927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8"/>
          <a:stretch>
            <a:fillRect/>
          </a:stretch>
        </p:blipFill>
        <p:spPr>
          <a:xfrm>
            <a:off x="4610099" y="5064504"/>
            <a:ext cx="3378625" cy="1793496"/>
          </a:xfrm>
          <a:prstGeom prst="rect">
            <a:avLst/>
          </a:prstGeom>
        </p:spPr>
      </p:pic>
      <p:sp>
        <p:nvSpPr>
          <p:cNvPr id="7" name="标题 1"/>
          <p:cNvSpPr txBox="1">
            <a:spLocks noChangeArrowheads="1"/>
          </p:cNvSpPr>
          <p:nvPr/>
        </p:nvSpPr>
        <p:spPr>
          <a:xfrm>
            <a:off x="5001261" y="505522"/>
            <a:ext cx="21894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前言</a:t>
            </a:r>
          </a:p>
        </p:txBody>
      </p:sp>
      <p:sp>
        <p:nvSpPr>
          <p:cNvPr id="8" name="内容占位符 2"/>
          <p:cNvSpPr txBox="1">
            <a:spLocks noChangeArrowheads="1"/>
          </p:cNvSpPr>
          <p:nvPr/>
        </p:nvSpPr>
        <p:spPr>
          <a:xfrm>
            <a:off x="2120900" y="1841687"/>
            <a:ext cx="7518400" cy="7720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岁末年初，又一个学期过去了。回顾这学期，不能用碌碌无为总结，但并非硕果累累。回顾一年来的工作，总结如下</a:t>
            </a:r>
          </a:p>
          <a:p>
            <a:pPr marL="0" indent="0" algn="ctr">
              <a:buNone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9" r="11509"/>
          <a:stretch>
            <a:fillRect/>
          </a:stretch>
        </p:blipFill>
        <p:spPr>
          <a:xfrm>
            <a:off x="1" y="-28196"/>
            <a:ext cx="12192000" cy="509270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05099" y="1371979"/>
            <a:ext cx="655320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幼儿园教师述职报告</a:t>
            </a:r>
            <a:endParaRPr lang="zh-CN" altLang="zh-CN" sz="5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26"/>
          <p:cNvSpPr txBox="1"/>
          <p:nvPr/>
        </p:nvSpPr>
        <p:spPr>
          <a:xfrm>
            <a:off x="2806698" y="2626560"/>
            <a:ext cx="6187441" cy="43088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CN" sz="1400" dirty="0"/>
              <a:t>Please replace the text, modify the text, you can also copy your content directly to </a:t>
            </a:r>
            <a:r>
              <a:rPr lang="en-US" altLang="zh-CN" sz="1400" dirty="0" err="1"/>
              <a:t>thisdirectly</a:t>
            </a:r>
            <a:r>
              <a:rPr lang="en-US" altLang="zh-CN" sz="1400" dirty="0"/>
              <a:t> to this. 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8"/>
          <a:stretch>
            <a:fillRect/>
          </a:stretch>
        </p:blipFill>
        <p:spPr>
          <a:xfrm>
            <a:off x="4610099" y="5064504"/>
            <a:ext cx="3378625" cy="1793496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9" r="11509"/>
          <a:stretch>
            <a:fillRect/>
          </a:stretch>
        </p:blipFill>
        <p:spPr>
          <a:xfrm>
            <a:off x="1" y="-28196"/>
            <a:ext cx="12192000" cy="50927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8"/>
          <a:stretch>
            <a:fillRect/>
          </a:stretch>
        </p:blipFill>
        <p:spPr>
          <a:xfrm>
            <a:off x="4610099" y="5064504"/>
            <a:ext cx="3378625" cy="1793496"/>
          </a:xfrm>
          <a:prstGeom prst="rect">
            <a:avLst/>
          </a:prstGeom>
        </p:spPr>
      </p:pic>
      <p:sp>
        <p:nvSpPr>
          <p:cNvPr id="7" name="标题 1"/>
          <p:cNvSpPr txBox="1">
            <a:spLocks noChangeArrowheads="1"/>
          </p:cNvSpPr>
          <p:nvPr/>
        </p:nvSpPr>
        <p:spPr>
          <a:xfrm>
            <a:off x="5425480" y="505522"/>
            <a:ext cx="1590941" cy="819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目录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943100" y="1299593"/>
            <a:ext cx="7986738" cy="2222078"/>
            <a:chOff x="-417337" y="1158492"/>
            <a:chExt cx="12609235" cy="3508153"/>
          </a:xfrm>
        </p:grpSpPr>
        <p:cxnSp>
          <p:nvCxnSpPr>
            <p:cNvPr id="9" name="Straight Connector 4"/>
            <p:cNvCxnSpPr/>
            <p:nvPr/>
          </p:nvCxnSpPr>
          <p:spPr>
            <a:xfrm>
              <a:off x="8259622" y="3145844"/>
              <a:ext cx="0" cy="1520801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: Shape 5"/>
            <p:cNvSpPr/>
            <p:nvPr/>
          </p:nvSpPr>
          <p:spPr bwMode="auto">
            <a:xfrm>
              <a:off x="-417337" y="1158492"/>
              <a:ext cx="12609235" cy="3015658"/>
            </a:xfrm>
            <a:custGeom>
              <a:avLst/>
              <a:gdLst>
                <a:gd name="T0" fmla="*/ 0 w 10768"/>
                <a:gd name="T1" fmla="*/ 2802 h 2802"/>
                <a:gd name="T2" fmla="*/ 2630 w 10768"/>
                <a:gd name="T3" fmla="*/ 2802 h 2802"/>
                <a:gd name="T4" fmla="*/ 5091 w 10768"/>
                <a:gd name="T5" fmla="*/ 1359 h 2802"/>
                <a:gd name="T6" fmla="*/ 7891 w 10768"/>
                <a:gd name="T7" fmla="*/ 1593 h 2802"/>
                <a:gd name="T8" fmla="*/ 8777 w 10768"/>
                <a:gd name="T9" fmla="*/ 424 h 2802"/>
                <a:gd name="T10" fmla="*/ 10768 w 10768"/>
                <a:gd name="T11" fmla="*/ 0 h 2802"/>
                <a:gd name="connsiteX0" fmla="*/ 0 w 10000"/>
                <a:gd name="connsiteY0" fmla="*/ 10000 h 10000"/>
                <a:gd name="connsiteX1" fmla="*/ 2442 w 10000"/>
                <a:gd name="connsiteY1" fmla="*/ 10000 h 10000"/>
                <a:gd name="connsiteX2" fmla="*/ 4728 w 10000"/>
                <a:gd name="connsiteY2" fmla="*/ 4850 h 10000"/>
                <a:gd name="connsiteX3" fmla="*/ 7297 w 10000"/>
                <a:gd name="connsiteY3" fmla="*/ 6798 h 10000"/>
                <a:gd name="connsiteX4" fmla="*/ 8151 w 10000"/>
                <a:gd name="connsiteY4" fmla="*/ 1513 h 10000"/>
                <a:gd name="connsiteX5" fmla="*/ 10000 w 10000"/>
                <a:gd name="connsiteY5" fmla="*/ 0 h 10000"/>
                <a:gd name="connsiteX0-1" fmla="*/ 0 w 10552"/>
                <a:gd name="connsiteY0-2" fmla="*/ 9969 h 9969"/>
                <a:gd name="connsiteX1-3" fmla="*/ 2442 w 10552"/>
                <a:gd name="connsiteY1-4" fmla="*/ 9969 h 9969"/>
                <a:gd name="connsiteX2-5" fmla="*/ 4728 w 10552"/>
                <a:gd name="connsiteY2-6" fmla="*/ 4819 h 9969"/>
                <a:gd name="connsiteX3-7" fmla="*/ 7297 w 10552"/>
                <a:gd name="connsiteY3-8" fmla="*/ 6767 h 9969"/>
                <a:gd name="connsiteX4-9" fmla="*/ 8151 w 10552"/>
                <a:gd name="connsiteY4-10" fmla="*/ 1482 h 9969"/>
                <a:gd name="connsiteX5-11" fmla="*/ 10552 w 10552"/>
                <a:gd name="connsiteY5-12" fmla="*/ 0 h 9969"/>
                <a:gd name="connsiteX0-13" fmla="*/ 0 w 10000"/>
                <a:gd name="connsiteY0-14" fmla="*/ 10000 h 10000"/>
                <a:gd name="connsiteX1-15" fmla="*/ 2314 w 10000"/>
                <a:gd name="connsiteY1-16" fmla="*/ 10000 h 10000"/>
                <a:gd name="connsiteX2-17" fmla="*/ 4941 w 10000"/>
                <a:gd name="connsiteY2-18" fmla="*/ 5403 h 10000"/>
                <a:gd name="connsiteX3-19" fmla="*/ 6915 w 10000"/>
                <a:gd name="connsiteY3-20" fmla="*/ 6788 h 10000"/>
                <a:gd name="connsiteX4-21" fmla="*/ 7725 w 10000"/>
                <a:gd name="connsiteY4-22" fmla="*/ 1487 h 10000"/>
                <a:gd name="connsiteX5-23" fmla="*/ 10000 w 10000"/>
                <a:gd name="connsiteY5-24" fmla="*/ 0 h 10000"/>
                <a:gd name="connsiteX0-25" fmla="*/ 0 w 10000"/>
                <a:gd name="connsiteY0-26" fmla="*/ 10000 h 10000"/>
                <a:gd name="connsiteX1-27" fmla="*/ 3118 w 10000"/>
                <a:gd name="connsiteY1-28" fmla="*/ 10000 h 10000"/>
                <a:gd name="connsiteX2-29" fmla="*/ 4941 w 10000"/>
                <a:gd name="connsiteY2-30" fmla="*/ 5403 h 10000"/>
                <a:gd name="connsiteX3-31" fmla="*/ 6915 w 10000"/>
                <a:gd name="connsiteY3-32" fmla="*/ 6788 h 10000"/>
                <a:gd name="connsiteX4-33" fmla="*/ 7725 w 10000"/>
                <a:gd name="connsiteY4-34" fmla="*/ 1487 h 10000"/>
                <a:gd name="connsiteX5-35" fmla="*/ 10000 w 10000"/>
                <a:gd name="connsiteY5-36" fmla="*/ 0 h 10000"/>
                <a:gd name="connsiteX0-37" fmla="*/ 0 w 10000"/>
                <a:gd name="connsiteY0-38" fmla="*/ 10000 h 10000"/>
                <a:gd name="connsiteX1-39" fmla="*/ 3118 w 10000"/>
                <a:gd name="connsiteY1-40" fmla="*/ 10000 h 10000"/>
                <a:gd name="connsiteX2-41" fmla="*/ 5230 w 10000"/>
                <a:gd name="connsiteY2-42" fmla="*/ 5845 h 10000"/>
                <a:gd name="connsiteX3-43" fmla="*/ 6915 w 10000"/>
                <a:gd name="connsiteY3-44" fmla="*/ 6788 h 10000"/>
                <a:gd name="connsiteX4-45" fmla="*/ 7725 w 10000"/>
                <a:gd name="connsiteY4-46" fmla="*/ 1487 h 10000"/>
                <a:gd name="connsiteX5-47" fmla="*/ 10000 w 10000"/>
                <a:gd name="connsiteY5-48" fmla="*/ 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3118" y="10000"/>
                  </a:lnTo>
                  <a:lnTo>
                    <a:pt x="5230" y="5845"/>
                  </a:lnTo>
                  <a:lnTo>
                    <a:pt x="6915" y="6788"/>
                  </a:lnTo>
                  <a:lnTo>
                    <a:pt x="7725" y="1487"/>
                  </a:lnTo>
                  <a:cubicBezTo>
                    <a:pt x="8308" y="981"/>
                    <a:pt x="9416" y="506"/>
                    <a:pt x="10000" y="0"/>
                  </a:cubicBezTo>
                </a:path>
              </a:pathLst>
            </a:custGeom>
            <a:noFill/>
            <a:ln w="76200">
              <a:solidFill>
                <a:schemeClr val="bg1">
                  <a:lumMod val="50000"/>
                </a:scheme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sz="1400">
                <a:latin typeface="+mn-lt"/>
                <a:ea typeface="+mn-ea"/>
                <a:cs typeface="+mn-ea"/>
                <a:sym typeface="+mn-lt"/>
              </a:endParaRPr>
            </a:p>
          </p:txBody>
        </p:sp>
        <p:cxnSp>
          <p:nvCxnSpPr>
            <p:cNvPr id="11" name="Straight Connector 9"/>
            <p:cNvCxnSpPr/>
            <p:nvPr/>
          </p:nvCxnSpPr>
          <p:spPr>
            <a:xfrm>
              <a:off x="3602507" y="1931014"/>
              <a:ext cx="0" cy="2245692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3"/>
            <p:cNvCxnSpPr/>
            <p:nvPr/>
          </p:nvCxnSpPr>
          <p:spPr>
            <a:xfrm>
              <a:off x="6210954" y="1282920"/>
              <a:ext cx="0" cy="1672881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: Shape 28"/>
            <p:cNvSpPr/>
            <p:nvPr/>
          </p:nvSpPr>
          <p:spPr bwMode="auto">
            <a:xfrm>
              <a:off x="603348" y="1348842"/>
              <a:ext cx="2636768" cy="2632945"/>
            </a:xfrm>
            <a:custGeom>
              <a:avLst/>
              <a:gdLst>
                <a:gd name="T0" fmla="*/ 2208 w 2208"/>
                <a:gd name="T1" fmla="*/ 1170 h 2204"/>
                <a:gd name="T2" fmla="*/ 2208 w 2208"/>
                <a:gd name="T3" fmla="*/ 1170 h 2204"/>
                <a:gd name="T4" fmla="*/ 2208 w 2208"/>
                <a:gd name="T5" fmla="*/ 2204 h 2204"/>
                <a:gd name="T6" fmla="*/ 2208 w 2208"/>
                <a:gd name="T7" fmla="*/ 2204 h 2204"/>
                <a:gd name="T8" fmla="*/ 2208 w 2208"/>
                <a:gd name="T9" fmla="*/ 1170 h 2204"/>
                <a:gd name="T10" fmla="*/ 971 w 2208"/>
                <a:gd name="T11" fmla="*/ 0 h 2204"/>
                <a:gd name="T12" fmla="*/ 0 w 2208"/>
                <a:gd name="T13" fmla="*/ 0 h 2204"/>
                <a:gd name="T14" fmla="*/ 0 w 2208"/>
                <a:gd name="T15" fmla="*/ 2204 h 2204"/>
                <a:gd name="T16" fmla="*/ 968 w 2208"/>
                <a:gd name="T17" fmla="*/ 2204 h 2204"/>
                <a:gd name="T18" fmla="*/ 968 w 2208"/>
                <a:gd name="T19" fmla="*/ 2203 h 2204"/>
                <a:gd name="T20" fmla="*/ 0 w 2208"/>
                <a:gd name="T21" fmla="*/ 2203 h 2204"/>
                <a:gd name="T22" fmla="*/ 0 w 2208"/>
                <a:gd name="T23" fmla="*/ 1029 h 2204"/>
                <a:gd name="T24" fmla="*/ 3 w 2208"/>
                <a:gd name="T25" fmla="*/ 1029 h 2204"/>
                <a:gd name="T26" fmla="*/ 3 w 2208"/>
                <a:gd name="T27" fmla="*/ 1 h 2204"/>
                <a:gd name="T28" fmla="*/ 971 w 2208"/>
                <a:gd name="T29" fmla="*/ 1 h 2204"/>
                <a:gd name="T30" fmla="*/ 971 w 2208"/>
                <a:gd name="T31" fmla="*/ 0 h 2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08" h="2204">
                  <a:moveTo>
                    <a:pt x="2208" y="1170"/>
                  </a:moveTo>
                  <a:lnTo>
                    <a:pt x="2208" y="1170"/>
                  </a:lnTo>
                  <a:lnTo>
                    <a:pt x="2208" y="2204"/>
                  </a:lnTo>
                  <a:lnTo>
                    <a:pt x="2208" y="2204"/>
                  </a:lnTo>
                  <a:lnTo>
                    <a:pt x="2208" y="1170"/>
                  </a:lnTo>
                  <a:moveTo>
                    <a:pt x="971" y="0"/>
                  </a:moveTo>
                  <a:lnTo>
                    <a:pt x="0" y="0"/>
                  </a:lnTo>
                  <a:lnTo>
                    <a:pt x="0" y="2204"/>
                  </a:lnTo>
                  <a:lnTo>
                    <a:pt x="968" y="2204"/>
                  </a:lnTo>
                  <a:lnTo>
                    <a:pt x="968" y="2203"/>
                  </a:lnTo>
                  <a:lnTo>
                    <a:pt x="0" y="2203"/>
                  </a:lnTo>
                  <a:lnTo>
                    <a:pt x="0" y="1029"/>
                  </a:lnTo>
                  <a:lnTo>
                    <a:pt x="3" y="1029"/>
                  </a:lnTo>
                  <a:lnTo>
                    <a:pt x="3" y="1"/>
                  </a:lnTo>
                  <a:lnTo>
                    <a:pt x="971" y="1"/>
                  </a:lnTo>
                  <a:lnTo>
                    <a:pt x="97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1400"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4" name="Group 74"/>
            <p:cNvGrpSpPr/>
            <p:nvPr/>
          </p:nvGrpSpPr>
          <p:grpSpPr>
            <a:xfrm>
              <a:off x="3300404" y="3881119"/>
              <a:ext cx="604205" cy="568210"/>
              <a:chOff x="2033442" y="222709"/>
              <a:chExt cx="1520692" cy="1429580"/>
            </a:xfrm>
          </p:grpSpPr>
          <p:sp>
            <p:nvSpPr>
              <p:cNvPr id="15" name="Heptagon 75"/>
              <p:cNvSpPr/>
              <p:nvPr/>
            </p:nvSpPr>
            <p:spPr>
              <a:xfrm>
                <a:off x="2033442" y="222709"/>
                <a:ext cx="1520692" cy="1429580"/>
              </a:xfrm>
              <a:prstGeom prst="heptagon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400">
                  <a:cs typeface="+mn-ea"/>
                  <a:sym typeface="+mn-lt"/>
                </a:endParaRPr>
              </a:p>
            </p:txBody>
          </p:sp>
          <p:sp>
            <p:nvSpPr>
              <p:cNvPr id="16" name="Freeform: Shape 76"/>
              <p:cNvSpPr/>
              <p:nvPr/>
            </p:nvSpPr>
            <p:spPr bwMode="auto">
              <a:xfrm>
                <a:off x="2364680" y="508391"/>
                <a:ext cx="858217" cy="858217"/>
              </a:xfrm>
              <a:custGeom>
                <a:avLst/>
                <a:gdLst>
                  <a:gd name="T0" fmla="*/ 130 w 236"/>
                  <a:gd name="T1" fmla="*/ 1 h 236"/>
                  <a:gd name="T2" fmla="*/ 118 w 236"/>
                  <a:gd name="T3" fmla="*/ 0 h 236"/>
                  <a:gd name="T4" fmla="*/ 30 w 236"/>
                  <a:gd name="T5" fmla="*/ 40 h 236"/>
                  <a:gd name="T6" fmla="*/ 68 w 236"/>
                  <a:gd name="T7" fmla="*/ 105 h 236"/>
                  <a:gd name="T8" fmla="*/ 130 w 236"/>
                  <a:gd name="T9" fmla="*/ 1 h 236"/>
                  <a:gd name="T10" fmla="*/ 20 w 236"/>
                  <a:gd name="T11" fmla="*/ 52 h 236"/>
                  <a:gd name="T12" fmla="*/ 0 w 236"/>
                  <a:gd name="T13" fmla="*/ 118 h 236"/>
                  <a:gd name="T14" fmla="*/ 5 w 236"/>
                  <a:gd name="T15" fmla="*/ 153 h 236"/>
                  <a:gd name="T16" fmla="*/ 81 w 236"/>
                  <a:gd name="T17" fmla="*/ 153 h 236"/>
                  <a:gd name="T18" fmla="*/ 20 w 236"/>
                  <a:gd name="T19" fmla="*/ 52 h 236"/>
                  <a:gd name="T20" fmla="*/ 225 w 236"/>
                  <a:gd name="T21" fmla="*/ 68 h 236"/>
                  <a:gd name="T22" fmla="*/ 145 w 236"/>
                  <a:gd name="T23" fmla="*/ 3 h 236"/>
                  <a:gd name="T24" fmla="*/ 106 w 236"/>
                  <a:gd name="T25" fmla="*/ 68 h 236"/>
                  <a:gd name="T26" fmla="*/ 225 w 236"/>
                  <a:gd name="T27" fmla="*/ 68 h 236"/>
                  <a:gd name="T28" fmla="*/ 130 w 236"/>
                  <a:gd name="T29" fmla="*/ 167 h 236"/>
                  <a:gd name="T30" fmla="*/ 11 w 236"/>
                  <a:gd name="T31" fmla="*/ 167 h 236"/>
                  <a:gd name="T32" fmla="*/ 96 w 236"/>
                  <a:gd name="T33" fmla="*/ 234 h 236"/>
                  <a:gd name="T34" fmla="*/ 93 w 236"/>
                  <a:gd name="T35" fmla="*/ 232 h 236"/>
                  <a:gd name="T36" fmla="*/ 130 w 236"/>
                  <a:gd name="T37" fmla="*/ 167 h 236"/>
                  <a:gd name="T38" fmla="*/ 230 w 236"/>
                  <a:gd name="T39" fmla="*/ 82 h 236"/>
                  <a:gd name="T40" fmla="*/ 155 w 236"/>
                  <a:gd name="T41" fmla="*/ 82 h 236"/>
                  <a:gd name="T42" fmla="*/ 215 w 236"/>
                  <a:gd name="T43" fmla="*/ 186 h 236"/>
                  <a:gd name="T44" fmla="*/ 236 w 236"/>
                  <a:gd name="T45" fmla="*/ 118 h 236"/>
                  <a:gd name="T46" fmla="*/ 230 w 236"/>
                  <a:gd name="T47" fmla="*/ 82 h 236"/>
                  <a:gd name="T48" fmla="*/ 108 w 236"/>
                  <a:gd name="T49" fmla="*/ 236 h 236"/>
                  <a:gd name="T50" fmla="*/ 118 w 236"/>
                  <a:gd name="T51" fmla="*/ 236 h 236"/>
                  <a:gd name="T52" fmla="*/ 205 w 236"/>
                  <a:gd name="T53" fmla="*/ 198 h 236"/>
                  <a:gd name="T54" fmla="*/ 167 w 236"/>
                  <a:gd name="T55" fmla="*/ 132 h 236"/>
                  <a:gd name="T56" fmla="*/ 108 w 236"/>
                  <a:gd name="T57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36" h="236">
                    <a:moveTo>
                      <a:pt x="130" y="1"/>
                    </a:moveTo>
                    <a:cubicBezTo>
                      <a:pt x="126" y="0"/>
                      <a:pt x="122" y="0"/>
                      <a:pt x="118" y="0"/>
                    </a:cubicBezTo>
                    <a:cubicBezTo>
                      <a:pt x="83" y="0"/>
                      <a:pt x="51" y="16"/>
                      <a:pt x="30" y="40"/>
                    </a:cubicBezTo>
                    <a:cubicBezTo>
                      <a:pt x="68" y="105"/>
                      <a:pt x="68" y="105"/>
                      <a:pt x="68" y="105"/>
                    </a:cubicBezTo>
                    <a:lnTo>
                      <a:pt x="130" y="1"/>
                    </a:lnTo>
                    <a:close/>
                    <a:moveTo>
                      <a:pt x="20" y="52"/>
                    </a:moveTo>
                    <a:cubicBezTo>
                      <a:pt x="7" y="71"/>
                      <a:pt x="0" y="94"/>
                      <a:pt x="0" y="118"/>
                    </a:cubicBezTo>
                    <a:cubicBezTo>
                      <a:pt x="0" y="130"/>
                      <a:pt x="2" y="142"/>
                      <a:pt x="5" y="153"/>
                    </a:cubicBezTo>
                    <a:cubicBezTo>
                      <a:pt x="81" y="153"/>
                      <a:pt x="81" y="153"/>
                      <a:pt x="81" y="153"/>
                    </a:cubicBezTo>
                    <a:lnTo>
                      <a:pt x="20" y="52"/>
                    </a:lnTo>
                    <a:close/>
                    <a:moveTo>
                      <a:pt x="225" y="68"/>
                    </a:moveTo>
                    <a:cubicBezTo>
                      <a:pt x="210" y="36"/>
                      <a:pt x="180" y="11"/>
                      <a:pt x="145" y="3"/>
                    </a:cubicBezTo>
                    <a:cubicBezTo>
                      <a:pt x="106" y="68"/>
                      <a:pt x="106" y="68"/>
                      <a:pt x="106" y="68"/>
                    </a:cubicBezTo>
                    <a:lnTo>
                      <a:pt x="225" y="68"/>
                    </a:lnTo>
                    <a:close/>
                    <a:moveTo>
                      <a:pt x="130" y="167"/>
                    </a:moveTo>
                    <a:cubicBezTo>
                      <a:pt x="11" y="167"/>
                      <a:pt x="11" y="167"/>
                      <a:pt x="11" y="167"/>
                    </a:cubicBezTo>
                    <a:cubicBezTo>
                      <a:pt x="26" y="201"/>
                      <a:pt x="58" y="227"/>
                      <a:pt x="96" y="234"/>
                    </a:cubicBezTo>
                    <a:cubicBezTo>
                      <a:pt x="93" y="232"/>
                      <a:pt x="93" y="232"/>
                      <a:pt x="93" y="232"/>
                    </a:cubicBezTo>
                    <a:lnTo>
                      <a:pt x="130" y="167"/>
                    </a:lnTo>
                    <a:close/>
                    <a:moveTo>
                      <a:pt x="230" y="82"/>
                    </a:moveTo>
                    <a:cubicBezTo>
                      <a:pt x="155" y="82"/>
                      <a:pt x="155" y="82"/>
                      <a:pt x="155" y="82"/>
                    </a:cubicBezTo>
                    <a:cubicBezTo>
                      <a:pt x="215" y="186"/>
                      <a:pt x="215" y="186"/>
                      <a:pt x="215" y="186"/>
                    </a:cubicBezTo>
                    <a:cubicBezTo>
                      <a:pt x="228" y="167"/>
                      <a:pt x="236" y="143"/>
                      <a:pt x="236" y="118"/>
                    </a:cubicBezTo>
                    <a:cubicBezTo>
                      <a:pt x="236" y="106"/>
                      <a:pt x="234" y="94"/>
                      <a:pt x="230" y="82"/>
                    </a:cubicBezTo>
                    <a:close/>
                    <a:moveTo>
                      <a:pt x="108" y="236"/>
                    </a:moveTo>
                    <a:cubicBezTo>
                      <a:pt x="111" y="236"/>
                      <a:pt x="115" y="236"/>
                      <a:pt x="118" y="236"/>
                    </a:cubicBezTo>
                    <a:cubicBezTo>
                      <a:pt x="152" y="236"/>
                      <a:pt x="183" y="221"/>
                      <a:pt x="205" y="198"/>
                    </a:cubicBezTo>
                    <a:cubicBezTo>
                      <a:pt x="167" y="132"/>
                      <a:pt x="167" y="132"/>
                      <a:pt x="167" y="132"/>
                    </a:cubicBezTo>
                    <a:lnTo>
                      <a:pt x="108" y="23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4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Group 77"/>
            <p:cNvGrpSpPr/>
            <p:nvPr/>
          </p:nvGrpSpPr>
          <p:grpSpPr>
            <a:xfrm flipH="1">
              <a:off x="8925150" y="1341728"/>
              <a:ext cx="650015" cy="611291"/>
              <a:chOff x="6185784" y="222709"/>
              <a:chExt cx="1520692" cy="1429580"/>
            </a:xfrm>
          </p:grpSpPr>
          <p:sp>
            <p:nvSpPr>
              <p:cNvPr id="18" name="Heptagon 78"/>
              <p:cNvSpPr/>
              <p:nvPr/>
            </p:nvSpPr>
            <p:spPr>
              <a:xfrm>
                <a:off x="6185784" y="222709"/>
                <a:ext cx="1520692" cy="1429580"/>
              </a:xfrm>
              <a:prstGeom prst="heptagon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400">
                  <a:cs typeface="+mn-ea"/>
                  <a:sym typeface="+mn-lt"/>
                </a:endParaRPr>
              </a:p>
            </p:txBody>
          </p:sp>
          <p:sp>
            <p:nvSpPr>
              <p:cNvPr id="19" name="Freeform: Shape 79"/>
              <p:cNvSpPr/>
              <p:nvPr/>
            </p:nvSpPr>
            <p:spPr bwMode="auto">
              <a:xfrm>
                <a:off x="6517022" y="508391"/>
                <a:ext cx="858217" cy="858217"/>
              </a:xfrm>
              <a:custGeom>
                <a:avLst/>
                <a:gdLst>
                  <a:gd name="T0" fmla="*/ 118 w 236"/>
                  <a:gd name="T1" fmla="*/ 0 h 236"/>
                  <a:gd name="T2" fmla="*/ 0 w 236"/>
                  <a:gd name="T3" fmla="*/ 118 h 236"/>
                  <a:gd name="T4" fmla="*/ 118 w 236"/>
                  <a:gd name="T5" fmla="*/ 236 h 236"/>
                  <a:gd name="T6" fmla="*/ 236 w 236"/>
                  <a:gd name="T7" fmla="*/ 118 h 236"/>
                  <a:gd name="T8" fmla="*/ 118 w 236"/>
                  <a:gd name="T9" fmla="*/ 0 h 236"/>
                  <a:gd name="T10" fmla="*/ 106 w 236"/>
                  <a:gd name="T11" fmla="*/ 171 h 236"/>
                  <a:gd name="T12" fmla="*/ 54 w 236"/>
                  <a:gd name="T13" fmla="*/ 163 h 236"/>
                  <a:gd name="T14" fmla="*/ 54 w 236"/>
                  <a:gd name="T15" fmla="*/ 121 h 236"/>
                  <a:gd name="T16" fmla="*/ 106 w 236"/>
                  <a:gd name="T17" fmla="*/ 121 h 236"/>
                  <a:gd name="T18" fmla="*/ 106 w 236"/>
                  <a:gd name="T19" fmla="*/ 171 h 236"/>
                  <a:gd name="T20" fmla="*/ 106 w 236"/>
                  <a:gd name="T21" fmla="*/ 114 h 236"/>
                  <a:gd name="T22" fmla="*/ 54 w 236"/>
                  <a:gd name="T23" fmla="*/ 114 h 236"/>
                  <a:gd name="T24" fmla="*/ 54 w 236"/>
                  <a:gd name="T25" fmla="*/ 72 h 236"/>
                  <a:gd name="T26" fmla="*/ 106 w 236"/>
                  <a:gd name="T27" fmla="*/ 64 h 236"/>
                  <a:gd name="T28" fmla="*/ 106 w 236"/>
                  <a:gd name="T29" fmla="*/ 114 h 236"/>
                  <a:gd name="T30" fmla="*/ 182 w 236"/>
                  <a:gd name="T31" fmla="*/ 182 h 236"/>
                  <a:gd name="T32" fmla="*/ 113 w 236"/>
                  <a:gd name="T33" fmla="*/ 172 h 236"/>
                  <a:gd name="T34" fmla="*/ 113 w 236"/>
                  <a:gd name="T35" fmla="*/ 121 h 236"/>
                  <a:gd name="T36" fmla="*/ 182 w 236"/>
                  <a:gd name="T37" fmla="*/ 121 h 236"/>
                  <a:gd name="T38" fmla="*/ 182 w 236"/>
                  <a:gd name="T39" fmla="*/ 182 h 236"/>
                  <a:gd name="T40" fmla="*/ 182 w 236"/>
                  <a:gd name="T41" fmla="*/ 114 h 236"/>
                  <a:gd name="T42" fmla="*/ 113 w 236"/>
                  <a:gd name="T43" fmla="*/ 114 h 236"/>
                  <a:gd name="T44" fmla="*/ 113 w 236"/>
                  <a:gd name="T45" fmla="*/ 63 h 236"/>
                  <a:gd name="T46" fmla="*/ 182 w 236"/>
                  <a:gd name="T47" fmla="*/ 53 h 236"/>
                  <a:gd name="T48" fmla="*/ 182 w 236"/>
                  <a:gd name="T49" fmla="*/ 11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36" h="236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06" y="171"/>
                    </a:moveTo>
                    <a:cubicBezTo>
                      <a:pt x="54" y="163"/>
                      <a:pt x="54" y="163"/>
                      <a:pt x="54" y="163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106" y="121"/>
                      <a:pt x="106" y="121"/>
                      <a:pt x="106" y="121"/>
                    </a:cubicBezTo>
                    <a:lnTo>
                      <a:pt x="106" y="171"/>
                    </a:lnTo>
                    <a:close/>
                    <a:moveTo>
                      <a:pt x="106" y="114"/>
                    </a:moveTo>
                    <a:cubicBezTo>
                      <a:pt x="54" y="114"/>
                      <a:pt x="54" y="114"/>
                      <a:pt x="54" y="114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106" y="64"/>
                      <a:pt x="106" y="64"/>
                      <a:pt x="106" y="64"/>
                    </a:cubicBezTo>
                    <a:lnTo>
                      <a:pt x="106" y="114"/>
                    </a:lnTo>
                    <a:close/>
                    <a:moveTo>
                      <a:pt x="182" y="182"/>
                    </a:moveTo>
                    <a:cubicBezTo>
                      <a:pt x="113" y="172"/>
                      <a:pt x="113" y="172"/>
                      <a:pt x="113" y="172"/>
                    </a:cubicBezTo>
                    <a:cubicBezTo>
                      <a:pt x="113" y="121"/>
                      <a:pt x="113" y="121"/>
                      <a:pt x="113" y="121"/>
                    </a:cubicBezTo>
                    <a:cubicBezTo>
                      <a:pt x="182" y="121"/>
                      <a:pt x="182" y="121"/>
                      <a:pt x="182" y="121"/>
                    </a:cubicBezTo>
                    <a:lnTo>
                      <a:pt x="182" y="182"/>
                    </a:lnTo>
                    <a:close/>
                    <a:moveTo>
                      <a:pt x="182" y="114"/>
                    </a:moveTo>
                    <a:cubicBezTo>
                      <a:pt x="113" y="114"/>
                      <a:pt x="113" y="114"/>
                      <a:pt x="113" y="114"/>
                    </a:cubicBezTo>
                    <a:cubicBezTo>
                      <a:pt x="113" y="63"/>
                      <a:pt x="113" y="63"/>
                      <a:pt x="113" y="63"/>
                    </a:cubicBezTo>
                    <a:cubicBezTo>
                      <a:pt x="182" y="53"/>
                      <a:pt x="182" y="53"/>
                      <a:pt x="182" y="53"/>
                    </a:cubicBezTo>
                    <a:lnTo>
                      <a:pt x="182" y="1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4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Group 80"/>
            <p:cNvGrpSpPr/>
            <p:nvPr/>
          </p:nvGrpSpPr>
          <p:grpSpPr>
            <a:xfrm flipH="1">
              <a:off x="5884062" y="2713597"/>
              <a:ext cx="650015" cy="611291"/>
              <a:chOff x="3417556" y="222709"/>
              <a:chExt cx="1520692" cy="1429580"/>
            </a:xfrm>
          </p:grpSpPr>
          <p:sp>
            <p:nvSpPr>
              <p:cNvPr id="21" name="Heptagon 81"/>
              <p:cNvSpPr/>
              <p:nvPr/>
            </p:nvSpPr>
            <p:spPr>
              <a:xfrm>
                <a:off x="3417556" y="222709"/>
                <a:ext cx="1520692" cy="1429580"/>
              </a:xfrm>
              <a:prstGeom prst="heptagon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400">
                  <a:cs typeface="+mn-ea"/>
                  <a:sym typeface="+mn-lt"/>
                </a:endParaRPr>
              </a:p>
            </p:txBody>
          </p:sp>
          <p:sp>
            <p:nvSpPr>
              <p:cNvPr id="22" name="Freeform: Shape 82"/>
              <p:cNvSpPr/>
              <p:nvPr/>
            </p:nvSpPr>
            <p:spPr bwMode="auto">
              <a:xfrm>
                <a:off x="3748794" y="508391"/>
                <a:ext cx="858217" cy="858217"/>
              </a:xfrm>
              <a:custGeom>
                <a:avLst/>
                <a:gdLst>
                  <a:gd name="T0" fmla="*/ 223 w 228"/>
                  <a:gd name="T1" fmla="*/ 95 h 228"/>
                  <a:gd name="T2" fmla="*/ 196 w 228"/>
                  <a:gd name="T3" fmla="*/ 90 h 228"/>
                  <a:gd name="T4" fmla="*/ 189 w 228"/>
                  <a:gd name="T5" fmla="*/ 74 h 228"/>
                  <a:gd name="T6" fmla="*/ 205 w 228"/>
                  <a:gd name="T7" fmla="*/ 50 h 228"/>
                  <a:gd name="T8" fmla="*/ 205 w 228"/>
                  <a:gd name="T9" fmla="*/ 43 h 228"/>
                  <a:gd name="T10" fmla="*/ 185 w 228"/>
                  <a:gd name="T11" fmla="*/ 24 h 228"/>
                  <a:gd name="T12" fmla="*/ 178 w 228"/>
                  <a:gd name="T13" fmla="*/ 23 h 228"/>
                  <a:gd name="T14" fmla="*/ 155 w 228"/>
                  <a:gd name="T15" fmla="*/ 39 h 228"/>
                  <a:gd name="T16" fmla="*/ 138 w 228"/>
                  <a:gd name="T17" fmla="*/ 32 h 228"/>
                  <a:gd name="T18" fmla="*/ 133 w 228"/>
                  <a:gd name="T19" fmla="*/ 5 h 228"/>
                  <a:gd name="T20" fmla="*/ 127 w 228"/>
                  <a:gd name="T21" fmla="*/ 0 h 228"/>
                  <a:gd name="T22" fmla="*/ 100 w 228"/>
                  <a:gd name="T23" fmla="*/ 0 h 228"/>
                  <a:gd name="T24" fmla="*/ 94 w 228"/>
                  <a:gd name="T25" fmla="*/ 5 h 228"/>
                  <a:gd name="T26" fmla="*/ 89 w 228"/>
                  <a:gd name="T27" fmla="*/ 32 h 228"/>
                  <a:gd name="T28" fmla="*/ 73 w 228"/>
                  <a:gd name="T29" fmla="*/ 39 h 228"/>
                  <a:gd name="T30" fmla="*/ 50 w 228"/>
                  <a:gd name="T31" fmla="*/ 23 h 228"/>
                  <a:gd name="T32" fmla="*/ 43 w 228"/>
                  <a:gd name="T33" fmla="*/ 24 h 228"/>
                  <a:gd name="T34" fmla="*/ 23 w 228"/>
                  <a:gd name="T35" fmla="*/ 43 h 228"/>
                  <a:gd name="T36" fmla="*/ 23 w 228"/>
                  <a:gd name="T37" fmla="*/ 51 h 228"/>
                  <a:gd name="T38" fmla="*/ 39 w 228"/>
                  <a:gd name="T39" fmla="*/ 74 h 228"/>
                  <a:gd name="T40" fmla="*/ 32 w 228"/>
                  <a:gd name="T41" fmla="*/ 90 h 228"/>
                  <a:gd name="T42" fmla="*/ 5 w 228"/>
                  <a:gd name="T43" fmla="*/ 95 h 228"/>
                  <a:gd name="T44" fmla="*/ 0 w 228"/>
                  <a:gd name="T45" fmla="*/ 100 h 228"/>
                  <a:gd name="T46" fmla="*/ 0 w 228"/>
                  <a:gd name="T47" fmla="*/ 128 h 228"/>
                  <a:gd name="T48" fmla="*/ 5 w 228"/>
                  <a:gd name="T49" fmla="*/ 134 h 228"/>
                  <a:gd name="T50" fmla="*/ 32 w 228"/>
                  <a:gd name="T51" fmla="*/ 139 h 228"/>
                  <a:gd name="T52" fmla="*/ 39 w 228"/>
                  <a:gd name="T53" fmla="*/ 155 h 228"/>
                  <a:gd name="T54" fmla="*/ 23 w 228"/>
                  <a:gd name="T55" fmla="*/ 178 h 228"/>
                  <a:gd name="T56" fmla="*/ 24 w 228"/>
                  <a:gd name="T57" fmla="*/ 185 h 228"/>
                  <a:gd name="T58" fmla="*/ 43 w 228"/>
                  <a:gd name="T59" fmla="*/ 204 h 228"/>
                  <a:gd name="T60" fmla="*/ 51 w 228"/>
                  <a:gd name="T61" fmla="*/ 205 h 228"/>
                  <a:gd name="T62" fmla="*/ 73 w 228"/>
                  <a:gd name="T63" fmla="*/ 189 h 228"/>
                  <a:gd name="T64" fmla="*/ 89 w 228"/>
                  <a:gd name="T65" fmla="*/ 196 h 228"/>
                  <a:gd name="T66" fmla="*/ 94 w 228"/>
                  <a:gd name="T67" fmla="*/ 223 h 228"/>
                  <a:gd name="T68" fmla="*/ 100 w 228"/>
                  <a:gd name="T69" fmla="*/ 228 h 228"/>
                  <a:gd name="T70" fmla="*/ 127 w 228"/>
                  <a:gd name="T71" fmla="*/ 228 h 228"/>
                  <a:gd name="T72" fmla="*/ 133 w 228"/>
                  <a:gd name="T73" fmla="*/ 223 h 228"/>
                  <a:gd name="T74" fmla="*/ 138 w 228"/>
                  <a:gd name="T75" fmla="*/ 196 h 228"/>
                  <a:gd name="T76" fmla="*/ 154 w 228"/>
                  <a:gd name="T77" fmla="*/ 190 h 228"/>
                  <a:gd name="T78" fmla="*/ 177 w 228"/>
                  <a:gd name="T79" fmla="*/ 205 h 228"/>
                  <a:gd name="T80" fmla="*/ 185 w 228"/>
                  <a:gd name="T81" fmla="*/ 205 h 228"/>
                  <a:gd name="T82" fmla="*/ 204 w 228"/>
                  <a:gd name="T83" fmla="*/ 185 h 228"/>
                  <a:gd name="T84" fmla="*/ 205 w 228"/>
                  <a:gd name="T85" fmla="*/ 178 h 228"/>
                  <a:gd name="T86" fmla="*/ 189 w 228"/>
                  <a:gd name="T87" fmla="*/ 155 h 228"/>
                  <a:gd name="T88" fmla="*/ 196 w 228"/>
                  <a:gd name="T89" fmla="*/ 139 h 228"/>
                  <a:gd name="T90" fmla="*/ 223 w 228"/>
                  <a:gd name="T91" fmla="*/ 134 h 228"/>
                  <a:gd name="T92" fmla="*/ 228 w 228"/>
                  <a:gd name="T93" fmla="*/ 128 h 228"/>
                  <a:gd name="T94" fmla="*/ 228 w 228"/>
                  <a:gd name="T95" fmla="*/ 100 h 228"/>
                  <a:gd name="T96" fmla="*/ 223 w 228"/>
                  <a:gd name="T97" fmla="*/ 95 h 228"/>
                  <a:gd name="T98" fmla="*/ 114 w 228"/>
                  <a:gd name="T99" fmla="*/ 149 h 228"/>
                  <a:gd name="T100" fmla="*/ 79 w 228"/>
                  <a:gd name="T101" fmla="*/ 114 h 228"/>
                  <a:gd name="T102" fmla="*/ 114 w 228"/>
                  <a:gd name="T103" fmla="*/ 79 h 228"/>
                  <a:gd name="T104" fmla="*/ 149 w 228"/>
                  <a:gd name="T105" fmla="*/ 114 h 228"/>
                  <a:gd name="T106" fmla="*/ 114 w 228"/>
                  <a:gd name="T107" fmla="*/ 149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8" h="228">
                    <a:moveTo>
                      <a:pt x="223" y="95"/>
                    </a:moveTo>
                    <a:cubicBezTo>
                      <a:pt x="196" y="90"/>
                      <a:pt x="196" y="90"/>
                      <a:pt x="196" y="90"/>
                    </a:cubicBezTo>
                    <a:cubicBezTo>
                      <a:pt x="194" y="84"/>
                      <a:pt x="192" y="79"/>
                      <a:pt x="189" y="74"/>
                    </a:cubicBezTo>
                    <a:cubicBezTo>
                      <a:pt x="205" y="50"/>
                      <a:pt x="205" y="50"/>
                      <a:pt x="205" y="50"/>
                    </a:cubicBezTo>
                    <a:cubicBezTo>
                      <a:pt x="207" y="48"/>
                      <a:pt x="206" y="45"/>
                      <a:pt x="205" y="43"/>
                    </a:cubicBezTo>
                    <a:cubicBezTo>
                      <a:pt x="185" y="24"/>
                      <a:pt x="185" y="24"/>
                      <a:pt x="185" y="24"/>
                    </a:cubicBezTo>
                    <a:cubicBezTo>
                      <a:pt x="183" y="22"/>
                      <a:pt x="180" y="21"/>
                      <a:pt x="178" y="23"/>
                    </a:cubicBezTo>
                    <a:cubicBezTo>
                      <a:pt x="155" y="39"/>
                      <a:pt x="155" y="39"/>
                      <a:pt x="155" y="39"/>
                    </a:cubicBezTo>
                    <a:cubicBezTo>
                      <a:pt x="149" y="36"/>
                      <a:pt x="144" y="34"/>
                      <a:pt x="138" y="32"/>
                    </a:cubicBezTo>
                    <a:cubicBezTo>
                      <a:pt x="133" y="5"/>
                      <a:pt x="133" y="5"/>
                      <a:pt x="133" y="5"/>
                    </a:cubicBezTo>
                    <a:cubicBezTo>
                      <a:pt x="133" y="2"/>
                      <a:pt x="130" y="0"/>
                      <a:pt x="127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97" y="0"/>
                      <a:pt x="95" y="2"/>
                      <a:pt x="94" y="5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3" y="34"/>
                      <a:pt x="78" y="36"/>
                      <a:pt x="73" y="39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48" y="22"/>
                      <a:pt x="45" y="22"/>
                      <a:pt x="43" y="24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2" y="45"/>
                      <a:pt x="21" y="49"/>
                      <a:pt x="23" y="51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6" y="79"/>
                      <a:pt x="34" y="84"/>
                      <a:pt x="32" y="90"/>
                    </a:cubicBezTo>
                    <a:cubicBezTo>
                      <a:pt x="5" y="95"/>
                      <a:pt x="5" y="95"/>
                      <a:pt x="5" y="95"/>
                    </a:cubicBezTo>
                    <a:cubicBezTo>
                      <a:pt x="2" y="95"/>
                      <a:pt x="0" y="98"/>
                      <a:pt x="0" y="100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31"/>
                      <a:pt x="2" y="133"/>
                      <a:pt x="5" y="134"/>
                    </a:cubicBezTo>
                    <a:cubicBezTo>
                      <a:pt x="32" y="139"/>
                      <a:pt x="32" y="139"/>
                      <a:pt x="32" y="139"/>
                    </a:cubicBezTo>
                    <a:cubicBezTo>
                      <a:pt x="34" y="144"/>
                      <a:pt x="36" y="150"/>
                      <a:pt x="39" y="155"/>
                    </a:cubicBezTo>
                    <a:cubicBezTo>
                      <a:pt x="23" y="178"/>
                      <a:pt x="23" y="178"/>
                      <a:pt x="23" y="178"/>
                    </a:cubicBezTo>
                    <a:cubicBezTo>
                      <a:pt x="22" y="180"/>
                      <a:pt x="22" y="183"/>
                      <a:pt x="24" y="185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5" y="206"/>
                      <a:pt x="48" y="207"/>
                      <a:pt x="51" y="205"/>
                    </a:cubicBezTo>
                    <a:cubicBezTo>
                      <a:pt x="73" y="189"/>
                      <a:pt x="73" y="189"/>
                      <a:pt x="73" y="189"/>
                    </a:cubicBezTo>
                    <a:cubicBezTo>
                      <a:pt x="78" y="192"/>
                      <a:pt x="84" y="194"/>
                      <a:pt x="89" y="196"/>
                    </a:cubicBezTo>
                    <a:cubicBezTo>
                      <a:pt x="94" y="223"/>
                      <a:pt x="94" y="223"/>
                      <a:pt x="94" y="223"/>
                    </a:cubicBezTo>
                    <a:cubicBezTo>
                      <a:pt x="95" y="226"/>
                      <a:pt x="97" y="228"/>
                      <a:pt x="100" y="228"/>
                    </a:cubicBezTo>
                    <a:cubicBezTo>
                      <a:pt x="127" y="228"/>
                      <a:pt x="127" y="228"/>
                      <a:pt x="127" y="228"/>
                    </a:cubicBezTo>
                    <a:cubicBezTo>
                      <a:pt x="130" y="228"/>
                      <a:pt x="133" y="226"/>
                      <a:pt x="133" y="223"/>
                    </a:cubicBezTo>
                    <a:cubicBezTo>
                      <a:pt x="138" y="196"/>
                      <a:pt x="138" y="196"/>
                      <a:pt x="138" y="196"/>
                    </a:cubicBezTo>
                    <a:cubicBezTo>
                      <a:pt x="144" y="194"/>
                      <a:pt x="149" y="192"/>
                      <a:pt x="154" y="190"/>
                    </a:cubicBezTo>
                    <a:cubicBezTo>
                      <a:pt x="177" y="205"/>
                      <a:pt x="177" y="205"/>
                      <a:pt x="177" y="205"/>
                    </a:cubicBezTo>
                    <a:cubicBezTo>
                      <a:pt x="180" y="207"/>
                      <a:pt x="183" y="207"/>
                      <a:pt x="185" y="205"/>
                    </a:cubicBezTo>
                    <a:cubicBezTo>
                      <a:pt x="204" y="185"/>
                      <a:pt x="204" y="185"/>
                      <a:pt x="204" y="185"/>
                    </a:cubicBezTo>
                    <a:cubicBezTo>
                      <a:pt x="206" y="183"/>
                      <a:pt x="206" y="180"/>
                      <a:pt x="205" y="178"/>
                    </a:cubicBezTo>
                    <a:cubicBezTo>
                      <a:pt x="189" y="155"/>
                      <a:pt x="189" y="155"/>
                      <a:pt x="189" y="155"/>
                    </a:cubicBezTo>
                    <a:cubicBezTo>
                      <a:pt x="192" y="150"/>
                      <a:pt x="194" y="144"/>
                      <a:pt x="196" y="139"/>
                    </a:cubicBezTo>
                    <a:cubicBezTo>
                      <a:pt x="223" y="134"/>
                      <a:pt x="223" y="134"/>
                      <a:pt x="223" y="134"/>
                    </a:cubicBezTo>
                    <a:cubicBezTo>
                      <a:pt x="226" y="133"/>
                      <a:pt x="228" y="131"/>
                      <a:pt x="228" y="128"/>
                    </a:cubicBezTo>
                    <a:cubicBezTo>
                      <a:pt x="228" y="100"/>
                      <a:pt x="228" y="100"/>
                      <a:pt x="228" y="100"/>
                    </a:cubicBezTo>
                    <a:cubicBezTo>
                      <a:pt x="228" y="98"/>
                      <a:pt x="226" y="95"/>
                      <a:pt x="223" y="95"/>
                    </a:cubicBezTo>
                    <a:close/>
                    <a:moveTo>
                      <a:pt x="114" y="149"/>
                    </a:moveTo>
                    <a:cubicBezTo>
                      <a:pt x="95" y="149"/>
                      <a:pt x="79" y="133"/>
                      <a:pt x="79" y="114"/>
                    </a:cubicBezTo>
                    <a:cubicBezTo>
                      <a:pt x="79" y="95"/>
                      <a:pt x="95" y="79"/>
                      <a:pt x="114" y="79"/>
                    </a:cubicBezTo>
                    <a:cubicBezTo>
                      <a:pt x="133" y="79"/>
                      <a:pt x="149" y="95"/>
                      <a:pt x="149" y="114"/>
                    </a:cubicBezTo>
                    <a:cubicBezTo>
                      <a:pt x="149" y="133"/>
                      <a:pt x="133" y="149"/>
                      <a:pt x="114" y="14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4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Group 86"/>
            <p:cNvGrpSpPr/>
            <p:nvPr/>
          </p:nvGrpSpPr>
          <p:grpSpPr>
            <a:xfrm flipH="1">
              <a:off x="7894076" y="2840586"/>
              <a:ext cx="650015" cy="611291"/>
              <a:chOff x="7569900" y="222709"/>
              <a:chExt cx="1520692" cy="1429580"/>
            </a:xfrm>
          </p:grpSpPr>
          <p:sp>
            <p:nvSpPr>
              <p:cNvPr id="24" name="Heptagon 87"/>
              <p:cNvSpPr/>
              <p:nvPr/>
            </p:nvSpPr>
            <p:spPr>
              <a:xfrm>
                <a:off x="7569900" y="222709"/>
                <a:ext cx="1520692" cy="1429580"/>
              </a:xfrm>
              <a:prstGeom prst="heptagon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400">
                  <a:cs typeface="+mn-ea"/>
                  <a:sym typeface="+mn-lt"/>
                </a:endParaRPr>
              </a:p>
            </p:txBody>
          </p:sp>
          <p:sp>
            <p:nvSpPr>
              <p:cNvPr id="25" name="Freeform: Shape 88"/>
              <p:cNvSpPr/>
              <p:nvPr/>
            </p:nvSpPr>
            <p:spPr bwMode="auto">
              <a:xfrm>
                <a:off x="7901138" y="508391"/>
                <a:ext cx="858217" cy="858217"/>
              </a:xfrm>
              <a:custGeom>
                <a:avLst/>
                <a:gdLst>
                  <a:gd name="T0" fmla="*/ 116 w 232"/>
                  <a:gd name="T1" fmla="*/ 0 h 232"/>
                  <a:gd name="T2" fmla="*/ 0 w 232"/>
                  <a:gd name="T3" fmla="*/ 116 h 232"/>
                  <a:gd name="T4" fmla="*/ 116 w 232"/>
                  <a:gd name="T5" fmla="*/ 232 h 232"/>
                  <a:gd name="T6" fmla="*/ 232 w 232"/>
                  <a:gd name="T7" fmla="*/ 116 h 232"/>
                  <a:gd name="T8" fmla="*/ 116 w 232"/>
                  <a:gd name="T9" fmla="*/ 0 h 232"/>
                  <a:gd name="T10" fmla="*/ 129 w 232"/>
                  <a:gd name="T11" fmla="*/ 208 h 232"/>
                  <a:gd name="T12" fmla="*/ 129 w 232"/>
                  <a:gd name="T13" fmla="*/ 190 h 232"/>
                  <a:gd name="T14" fmla="*/ 117 w 232"/>
                  <a:gd name="T15" fmla="*/ 178 h 232"/>
                  <a:gd name="T16" fmla="*/ 105 w 232"/>
                  <a:gd name="T17" fmla="*/ 190 h 232"/>
                  <a:gd name="T18" fmla="*/ 105 w 232"/>
                  <a:gd name="T19" fmla="*/ 208 h 232"/>
                  <a:gd name="T20" fmla="*/ 25 w 232"/>
                  <a:gd name="T21" fmla="*/ 129 h 232"/>
                  <a:gd name="T22" fmla="*/ 42 w 232"/>
                  <a:gd name="T23" fmla="*/ 129 h 232"/>
                  <a:gd name="T24" fmla="*/ 53 w 232"/>
                  <a:gd name="T25" fmla="*/ 117 h 232"/>
                  <a:gd name="T26" fmla="*/ 42 w 232"/>
                  <a:gd name="T27" fmla="*/ 105 h 232"/>
                  <a:gd name="T28" fmla="*/ 24 w 232"/>
                  <a:gd name="T29" fmla="*/ 105 h 232"/>
                  <a:gd name="T30" fmla="*/ 104 w 232"/>
                  <a:gd name="T31" fmla="*/ 25 h 232"/>
                  <a:gd name="T32" fmla="*/ 104 w 232"/>
                  <a:gd name="T33" fmla="*/ 41 h 232"/>
                  <a:gd name="T34" fmla="*/ 116 w 232"/>
                  <a:gd name="T35" fmla="*/ 53 h 232"/>
                  <a:gd name="T36" fmla="*/ 128 w 232"/>
                  <a:gd name="T37" fmla="*/ 41 h 232"/>
                  <a:gd name="T38" fmla="*/ 128 w 232"/>
                  <a:gd name="T39" fmla="*/ 25 h 232"/>
                  <a:gd name="T40" fmla="*/ 208 w 232"/>
                  <a:gd name="T41" fmla="*/ 104 h 232"/>
                  <a:gd name="T42" fmla="*/ 190 w 232"/>
                  <a:gd name="T43" fmla="*/ 104 h 232"/>
                  <a:gd name="T44" fmla="*/ 179 w 232"/>
                  <a:gd name="T45" fmla="*/ 116 h 232"/>
                  <a:gd name="T46" fmla="*/ 190 w 232"/>
                  <a:gd name="T47" fmla="*/ 128 h 232"/>
                  <a:gd name="T48" fmla="*/ 208 w 232"/>
                  <a:gd name="T49" fmla="*/ 128 h 232"/>
                  <a:gd name="T50" fmla="*/ 129 w 232"/>
                  <a:gd name="T51" fmla="*/ 208 h 232"/>
                  <a:gd name="T52" fmla="*/ 124 w 232"/>
                  <a:gd name="T53" fmla="*/ 94 h 232"/>
                  <a:gd name="T54" fmla="*/ 70 w 232"/>
                  <a:gd name="T55" fmla="*/ 69 h 232"/>
                  <a:gd name="T56" fmla="*/ 94 w 232"/>
                  <a:gd name="T57" fmla="*/ 124 h 232"/>
                  <a:gd name="T58" fmla="*/ 109 w 232"/>
                  <a:gd name="T59" fmla="*/ 138 h 232"/>
                  <a:gd name="T60" fmla="*/ 163 w 232"/>
                  <a:gd name="T61" fmla="*/ 163 h 232"/>
                  <a:gd name="T62" fmla="*/ 138 w 232"/>
                  <a:gd name="T63" fmla="*/ 108 h 232"/>
                  <a:gd name="T64" fmla="*/ 124 w 232"/>
                  <a:gd name="T65" fmla="*/ 94 h 232"/>
                  <a:gd name="T66" fmla="*/ 123 w 232"/>
                  <a:gd name="T67" fmla="*/ 123 h 232"/>
                  <a:gd name="T68" fmla="*/ 110 w 232"/>
                  <a:gd name="T69" fmla="*/ 123 h 232"/>
                  <a:gd name="T70" fmla="*/ 110 w 232"/>
                  <a:gd name="T71" fmla="*/ 109 h 232"/>
                  <a:gd name="T72" fmla="*/ 123 w 232"/>
                  <a:gd name="T73" fmla="*/ 109 h 232"/>
                  <a:gd name="T74" fmla="*/ 123 w 232"/>
                  <a:gd name="T75" fmla="*/ 12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32" h="232">
                    <a:moveTo>
                      <a:pt x="116" y="0"/>
                    </a:moveTo>
                    <a:cubicBezTo>
                      <a:pt x="52" y="0"/>
                      <a:pt x="0" y="52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lose/>
                    <a:moveTo>
                      <a:pt x="129" y="208"/>
                    </a:moveTo>
                    <a:cubicBezTo>
                      <a:pt x="129" y="190"/>
                      <a:pt x="129" y="190"/>
                      <a:pt x="129" y="190"/>
                    </a:cubicBezTo>
                    <a:cubicBezTo>
                      <a:pt x="129" y="183"/>
                      <a:pt x="123" y="178"/>
                      <a:pt x="117" y="178"/>
                    </a:cubicBezTo>
                    <a:cubicBezTo>
                      <a:pt x="110" y="178"/>
                      <a:pt x="105" y="183"/>
                      <a:pt x="105" y="190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63" y="203"/>
                      <a:pt x="30" y="170"/>
                      <a:pt x="25" y="129"/>
                    </a:cubicBezTo>
                    <a:cubicBezTo>
                      <a:pt x="42" y="129"/>
                      <a:pt x="42" y="129"/>
                      <a:pt x="42" y="129"/>
                    </a:cubicBezTo>
                    <a:cubicBezTo>
                      <a:pt x="48" y="129"/>
                      <a:pt x="53" y="123"/>
                      <a:pt x="53" y="117"/>
                    </a:cubicBezTo>
                    <a:cubicBezTo>
                      <a:pt x="53" y="110"/>
                      <a:pt x="48" y="105"/>
                      <a:pt x="42" y="105"/>
                    </a:cubicBezTo>
                    <a:cubicBezTo>
                      <a:pt x="24" y="105"/>
                      <a:pt x="24" y="105"/>
                      <a:pt x="24" y="105"/>
                    </a:cubicBezTo>
                    <a:cubicBezTo>
                      <a:pt x="29" y="63"/>
                      <a:pt x="63" y="30"/>
                      <a:pt x="104" y="25"/>
                    </a:cubicBezTo>
                    <a:cubicBezTo>
                      <a:pt x="104" y="41"/>
                      <a:pt x="104" y="41"/>
                      <a:pt x="104" y="41"/>
                    </a:cubicBezTo>
                    <a:cubicBezTo>
                      <a:pt x="104" y="47"/>
                      <a:pt x="109" y="53"/>
                      <a:pt x="116" y="53"/>
                    </a:cubicBezTo>
                    <a:cubicBezTo>
                      <a:pt x="122" y="53"/>
                      <a:pt x="128" y="47"/>
                      <a:pt x="128" y="41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69" y="30"/>
                      <a:pt x="202" y="63"/>
                      <a:pt x="208" y="104"/>
                    </a:cubicBezTo>
                    <a:cubicBezTo>
                      <a:pt x="190" y="104"/>
                      <a:pt x="190" y="104"/>
                      <a:pt x="190" y="104"/>
                    </a:cubicBezTo>
                    <a:cubicBezTo>
                      <a:pt x="184" y="104"/>
                      <a:pt x="179" y="109"/>
                      <a:pt x="179" y="116"/>
                    </a:cubicBezTo>
                    <a:cubicBezTo>
                      <a:pt x="179" y="122"/>
                      <a:pt x="184" y="128"/>
                      <a:pt x="190" y="128"/>
                    </a:cubicBezTo>
                    <a:cubicBezTo>
                      <a:pt x="208" y="128"/>
                      <a:pt x="208" y="128"/>
                      <a:pt x="208" y="128"/>
                    </a:cubicBezTo>
                    <a:cubicBezTo>
                      <a:pt x="203" y="169"/>
                      <a:pt x="170" y="202"/>
                      <a:pt x="129" y="208"/>
                    </a:cubicBezTo>
                    <a:close/>
                    <a:moveTo>
                      <a:pt x="124" y="94"/>
                    </a:moveTo>
                    <a:cubicBezTo>
                      <a:pt x="70" y="69"/>
                      <a:pt x="70" y="69"/>
                      <a:pt x="70" y="69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97" y="129"/>
                      <a:pt x="103" y="136"/>
                      <a:pt x="109" y="138"/>
                    </a:cubicBezTo>
                    <a:cubicBezTo>
                      <a:pt x="163" y="163"/>
                      <a:pt x="163" y="163"/>
                      <a:pt x="163" y="163"/>
                    </a:cubicBezTo>
                    <a:cubicBezTo>
                      <a:pt x="138" y="108"/>
                      <a:pt x="138" y="108"/>
                      <a:pt x="138" y="108"/>
                    </a:cubicBezTo>
                    <a:cubicBezTo>
                      <a:pt x="136" y="103"/>
                      <a:pt x="130" y="96"/>
                      <a:pt x="124" y="94"/>
                    </a:cubicBezTo>
                    <a:close/>
                    <a:moveTo>
                      <a:pt x="123" y="123"/>
                    </a:moveTo>
                    <a:cubicBezTo>
                      <a:pt x="119" y="126"/>
                      <a:pt x="113" y="126"/>
                      <a:pt x="110" y="123"/>
                    </a:cubicBezTo>
                    <a:cubicBezTo>
                      <a:pt x="106" y="119"/>
                      <a:pt x="106" y="113"/>
                      <a:pt x="110" y="109"/>
                    </a:cubicBezTo>
                    <a:cubicBezTo>
                      <a:pt x="113" y="106"/>
                      <a:pt x="119" y="106"/>
                      <a:pt x="123" y="109"/>
                    </a:cubicBezTo>
                    <a:cubicBezTo>
                      <a:pt x="127" y="113"/>
                      <a:pt x="127" y="119"/>
                      <a:pt x="123" y="12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sz="14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26" name="文本框 18"/>
            <p:cNvSpPr txBox="1"/>
            <p:nvPr/>
          </p:nvSpPr>
          <p:spPr>
            <a:xfrm>
              <a:off x="760039" y="2254562"/>
              <a:ext cx="871146" cy="915661"/>
            </a:xfrm>
            <a:prstGeom prst="rect">
              <a:avLst/>
            </a:prstGeom>
            <a:noFill/>
          </p:spPr>
          <p:txBody>
            <a:bodyPr wrap="none" lIns="86694" tIns="43347" rIns="86694" bIns="43347" rtlCol="0">
              <a:spAutoFit/>
            </a:bodyPr>
            <a:lstStyle/>
            <a:p>
              <a:r>
                <a:rPr lang="en-US" altLang="zh-CN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01</a:t>
              </a:r>
              <a:endPara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3260" y="3202729"/>
              <a:ext cx="2847768" cy="575525"/>
            </a:xfrm>
            <a:prstGeom prst="rect">
              <a:avLst/>
            </a:prstGeom>
            <a:noFill/>
          </p:spPr>
          <p:txBody>
            <a:bodyPr wrap="square" lIns="86694" tIns="43347" rIns="86694" bIns="43347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政治思想方面</a:t>
              </a:r>
            </a:p>
          </p:txBody>
        </p:sp>
        <p:sp>
          <p:nvSpPr>
            <p:cNvPr id="28" name="文本框 19"/>
            <p:cNvSpPr txBox="1"/>
            <p:nvPr/>
          </p:nvSpPr>
          <p:spPr>
            <a:xfrm>
              <a:off x="4405275" y="1510174"/>
              <a:ext cx="949600" cy="915661"/>
            </a:xfrm>
            <a:prstGeom prst="rect">
              <a:avLst/>
            </a:prstGeom>
            <a:noFill/>
          </p:spPr>
          <p:txBody>
            <a:bodyPr wrap="none" lIns="86694" tIns="43347" rIns="86694" bIns="43347" rtlCol="0">
              <a:spAutoFit/>
            </a:bodyPr>
            <a:lstStyle/>
            <a:p>
              <a:r>
                <a:rPr lang="en-US" altLang="zh-CN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02</a:t>
              </a:r>
              <a:endPara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9" name="文本框 27"/>
            <p:cNvSpPr txBox="1"/>
            <p:nvPr/>
          </p:nvSpPr>
          <p:spPr>
            <a:xfrm>
              <a:off x="3621006" y="2425835"/>
              <a:ext cx="2518139" cy="575525"/>
            </a:xfrm>
            <a:prstGeom prst="rect">
              <a:avLst/>
            </a:prstGeom>
            <a:noFill/>
          </p:spPr>
          <p:txBody>
            <a:bodyPr wrap="square" lIns="86694" tIns="43347" rIns="86694" bIns="43347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rgbClr val="FF940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教育教学方面</a:t>
              </a:r>
            </a:p>
          </p:txBody>
        </p:sp>
        <p:sp>
          <p:nvSpPr>
            <p:cNvPr id="30" name="文本框 20"/>
            <p:cNvSpPr txBox="1"/>
            <p:nvPr/>
          </p:nvSpPr>
          <p:spPr>
            <a:xfrm>
              <a:off x="6624962" y="3144567"/>
              <a:ext cx="967316" cy="915661"/>
            </a:xfrm>
            <a:prstGeom prst="rect">
              <a:avLst/>
            </a:prstGeom>
            <a:noFill/>
          </p:spPr>
          <p:txBody>
            <a:bodyPr wrap="none" lIns="86694" tIns="43347" rIns="86694" bIns="43347" rtlCol="0">
              <a:spAutoFit/>
            </a:bodyPr>
            <a:lstStyle/>
            <a:p>
              <a:r>
                <a:rPr lang="en-US" altLang="zh-CN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03</a:t>
              </a:r>
              <a:endPara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1" name="文本框 21"/>
            <p:cNvSpPr txBox="1"/>
            <p:nvPr/>
          </p:nvSpPr>
          <p:spPr>
            <a:xfrm>
              <a:off x="7153839" y="1198021"/>
              <a:ext cx="947070" cy="915660"/>
            </a:xfrm>
            <a:prstGeom prst="rect">
              <a:avLst/>
            </a:prstGeom>
            <a:noFill/>
          </p:spPr>
          <p:txBody>
            <a:bodyPr wrap="none" lIns="86694" tIns="43347" rIns="86694" bIns="43347" rtlCol="0">
              <a:spAutoFit/>
            </a:bodyPr>
            <a:lstStyle/>
            <a:p>
              <a:r>
                <a:rPr lang="en-US" altLang="zh-CN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04</a:t>
              </a:r>
              <a:endPara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2" name="文本框 28"/>
            <p:cNvSpPr txBox="1"/>
            <p:nvPr/>
          </p:nvSpPr>
          <p:spPr>
            <a:xfrm>
              <a:off x="6181130" y="3873803"/>
              <a:ext cx="1945418" cy="575525"/>
            </a:xfrm>
            <a:prstGeom prst="rect">
              <a:avLst/>
            </a:prstGeom>
            <a:noFill/>
          </p:spPr>
          <p:txBody>
            <a:bodyPr wrap="square" lIns="86694" tIns="43347" rIns="86694" bIns="43347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安全工作</a:t>
              </a:r>
            </a:p>
          </p:txBody>
        </p:sp>
        <p:sp>
          <p:nvSpPr>
            <p:cNvPr id="33" name="文本框 29"/>
            <p:cNvSpPr txBox="1"/>
            <p:nvPr/>
          </p:nvSpPr>
          <p:spPr>
            <a:xfrm>
              <a:off x="6665490" y="2234922"/>
              <a:ext cx="1923769" cy="575525"/>
            </a:xfrm>
            <a:prstGeom prst="rect">
              <a:avLst/>
            </a:prstGeom>
            <a:noFill/>
          </p:spPr>
          <p:txBody>
            <a:bodyPr wrap="square" lIns="86694" tIns="43347" rIns="86694" bIns="43347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rgbClr val="FF940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家长工作</a:t>
              </a:r>
            </a:p>
          </p:txBody>
        </p:sp>
        <p:sp>
          <p:nvSpPr>
            <p:cNvPr id="34" name="文本框 21"/>
            <p:cNvSpPr txBox="1"/>
            <p:nvPr/>
          </p:nvSpPr>
          <p:spPr>
            <a:xfrm>
              <a:off x="9619500" y="1686542"/>
              <a:ext cx="972378" cy="915661"/>
            </a:xfrm>
            <a:prstGeom prst="rect">
              <a:avLst/>
            </a:prstGeom>
            <a:noFill/>
          </p:spPr>
          <p:txBody>
            <a:bodyPr wrap="none" lIns="86694" tIns="43347" rIns="86694" bIns="43347" rtlCol="0">
              <a:spAutoFit/>
            </a:bodyPr>
            <a:lstStyle/>
            <a:p>
              <a:r>
                <a:rPr lang="en-US" altLang="zh-CN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05</a:t>
              </a:r>
              <a:endPara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5" name="文本框 29"/>
            <p:cNvSpPr txBox="1"/>
            <p:nvPr/>
          </p:nvSpPr>
          <p:spPr>
            <a:xfrm>
              <a:off x="9329468" y="2681615"/>
              <a:ext cx="1923769" cy="575525"/>
            </a:xfrm>
            <a:prstGeom prst="rect">
              <a:avLst/>
            </a:prstGeom>
            <a:noFill/>
          </p:spPr>
          <p:txBody>
            <a:bodyPr wrap="square" lIns="86694" tIns="43347" rIns="86694" bIns="43347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其它方面</a:t>
              </a:r>
            </a:p>
          </p:txBody>
        </p:sp>
      </p:grp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9" r="11509"/>
          <a:stretch>
            <a:fillRect/>
          </a:stretch>
        </p:blipFill>
        <p:spPr>
          <a:xfrm>
            <a:off x="1" y="-28196"/>
            <a:ext cx="12192000" cy="50927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8"/>
          <a:stretch>
            <a:fillRect/>
          </a:stretch>
        </p:blipFill>
        <p:spPr>
          <a:xfrm>
            <a:off x="4610099" y="5064504"/>
            <a:ext cx="3378625" cy="1793496"/>
          </a:xfrm>
          <a:prstGeom prst="rect">
            <a:avLst/>
          </a:prstGeom>
        </p:spPr>
      </p:pic>
      <p:sp>
        <p:nvSpPr>
          <p:cNvPr id="9" name="文本框 18"/>
          <p:cNvSpPr txBox="1"/>
          <p:nvPr/>
        </p:nvSpPr>
        <p:spPr>
          <a:xfrm>
            <a:off x="5130174" y="1150016"/>
            <a:ext cx="1497366" cy="1010870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r>
              <a:rPr lang="en-US" altLang="zh-CN" sz="2000" b="1" dirty="0">
                <a:solidFill>
                  <a:srgbClr val="FF9409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Part</a:t>
            </a:r>
            <a:r>
              <a:rPr lang="en-US" altLang="zh-CN" sz="4000" b="1" dirty="0">
                <a:solidFill>
                  <a:srgbClr val="FF9409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  </a:t>
            </a:r>
            <a:r>
              <a:rPr lang="en-US" altLang="zh-CN" sz="6000" b="1" dirty="0">
                <a:solidFill>
                  <a:srgbClr val="FF9409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</a:t>
            </a:r>
            <a:endParaRPr lang="zh-CN" altLang="en-US" sz="13800" b="1" dirty="0">
              <a:solidFill>
                <a:srgbClr val="FF9409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文本框 26"/>
          <p:cNvSpPr txBox="1"/>
          <p:nvPr/>
        </p:nvSpPr>
        <p:spPr>
          <a:xfrm>
            <a:off x="4615426" y="2254562"/>
            <a:ext cx="2961149" cy="579983"/>
          </a:xfrm>
          <a:prstGeom prst="rect">
            <a:avLst/>
          </a:prstGeom>
          <a:noFill/>
        </p:spPr>
        <p:txBody>
          <a:bodyPr wrap="square" lIns="86694" tIns="43347" rIns="86694" bIns="43347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政治思想方面</a:t>
            </a:r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组合 65"/>
          <p:cNvGrpSpPr/>
          <p:nvPr/>
        </p:nvGrpSpPr>
        <p:grpSpPr>
          <a:xfrm>
            <a:off x="1" y="0"/>
            <a:ext cx="12192000" cy="514702"/>
            <a:chOff x="0" y="0"/>
            <a:chExt cx="12192000" cy="514702"/>
          </a:xfrm>
        </p:grpSpPr>
        <p:sp>
          <p:nvSpPr>
            <p:cNvPr id="67" name="矩形 66"/>
            <p:cNvSpPr/>
            <p:nvPr/>
          </p:nvSpPr>
          <p:spPr>
            <a:xfrm>
              <a:off x="0" y="0"/>
              <a:ext cx="12192000" cy="51470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295769" y="14937"/>
              <a:ext cx="2968130" cy="484828"/>
              <a:chOff x="665884" y="716508"/>
              <a:chExt cx="2968130" cy="484828"/>
            </a:xfrm>
          </p:grpSpPr>
          <p:sp>
            <p:nvSpPr>
              <p:cNvPr id="69" name="文本框 3"/>
              <p:cNvSpPr txBox="1"/>
              <p:nvPr/>
            </p:nvSpPr>
            <p:spPr>
              <a:xfrm>
                <a:off x="1234148" y="716508"/>
                <a:ext cx="23998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政治思想方面</a:t>
                </a:r>
              </a:p>
            </p:txBody>
          </p:sp>
          <p:sp>
            <p:nvSpPr>
              <p:cNvPr id="70" name="Freeform 39"/>
              <p:cNvSpPr>
                <a:spLocks noEditPoints="1"/>
              </p:cNvSpPr>
              <p:nvPr/>
            </p:nvSpPr>
            <p:spPr bwMode="auto">
              <a:xfrm>
                <a:off x="665884" y="729344"/>
                <a:ext cx="471401" cy="471992"/>
              </a:xfrm>
              <a:custGeom>
                <a:avLst/>
                <a:gdLst/>
                <a:ahLst/>
                <a:cxnLst>
                  <a:cxn ang="0">
                    <a:pos x="1638" y="819"/>
                  </a:cxn>
                  <a:cxn ang="0">
                    <a:pos x="819" y="0"/>
                  </a:cxn>
                  <a:cxn ang="0">
                    <a:pos x="0" y="819"/>
                  </a:cxn>
                  <a:cxn ang="0">
                    <a:pos x="819" y="1638"/>
                  </a:cxn>
                  <a:cxn ang="0">
                    <a:pos x="1638" y="819"/>
                  </a:cxn>
                  <a:cxn ang="0">
                    <a:pos x="102" y="819"/>
                  </a:cxn>
                  <a:cxn ang="0">
                    <a:pos x="819" y="102"/>
                  </a:cxn>
                  <a:cxn ang="0">
                    <a:pos x="1536" y="819"/>
                  </a:cxn>
                  <a:cxn ang="0">
                    <a:pos x="819" y="1536"/>
                  </a:cxn>
                  <a:cxn ang="0">
                    <a:pos x="102" y="819"/>
                  </a:cxn>
                  <a:cxn ang="0">
                    <a:pos x="819" y="819"/>
                  </a:cxn>
                  <a:cxn ang="0">
                    <a:pos x="819" y="205"/>
                  </a:cxn>
                  <a:cxn ang="0">
                    <a:pos x="1434" y="819"/>
                  </a:cxn>
                  <a:cxn ang="0">
                    <a:pos x="819" y="819"/>
                  </a:cxn>
                  <a:cxn ang="0">
                    <a:pos x="401" y="519"/>
                  </a:cxn>
                  <a:cxn ang="0">
                    <a:pos x="350" y="607"/>
                  </a:cxn>
                  <a:cxn ang="0">
                    <a:pos x="262" y="556"/>
                  </a:cxn>
                  <a:cxn ang="0">
                    <a:pos x="313" y="468"/>
                  </a:cxn>
                  <a:cxn ang="0">
                    <a:pos x="401" y="519"/>
                  </a:cxn>
                  <a:cxn ang="0">
                    <a:pos x="1237" y="1119"/>
                  </a:cxn>
                  <a:cxn ang="0">
                    <a:pos x="1288" y="1031"/>
                  </a:cxn>
                  <a:cxn ang="0">
                    <a:pos x="1377" y="1082"/>
                  </a:cxn>
                  <a:cxn ang="0">
                    <a:pos x="1326" y="1171"/>
                  </a:cxn>
                  <a:cxn ang="0">
                    <a:pos x="1237" y="1119"/>
                  </a:cxn>
                  <a:cxn ang="0">
                    <a:pos x="608" y="350"/>
                  </a:cxn>
                  <a:cxn ang="0">
                    <a:pos x="519" y="401"/>
                  </a:cxn>
                  <a:cxn ang="0">
                    <a:pos x="468" y="313"/>
                  </a:cxn>
                  <a:cxn ang="0">
                    <a:pos x="556" y="261"/>
                  </a:cxn>
                  <a:cxn ang="0">
                    <a:pos x="608" y="350"/>
                  </a:cxn>
                  <a:cxn ang="0">
                    <a:pos x="1031" y="1288"/>
                  </a:cxn>
                  <a:cxn ang="0">
                    <a:pos x="1120" y="1237"/>
                  </a:cxn>
                  <a:cxn ang="0">
                    <a:pos x="1171" y="1326"/>
                  </a:cxn>
                  <a:cxn ang="0">
                    <a:pos x="1082" y="1377"/>
                  </a:cxn>
                  <a:cxn ang="0">
                    <a:pos x="1031" y="1288"/>
                  </a:cxn>
                  <a:cxn ang="0">
                    <a:pos x="870" y="1331"/>
                  </a:cxn>
                  <a:cxn ang="0">
                    <a:pos x="870" y="1434"/>
                  </a:cxn>
                  <a:cxn ang="0">
                    <a:pos x="768" y="1434"/>
                  </a:cxn>
                  <a:cxn ang="0">
                    <a:pos x="768" y="1331"/>
                  </a:cxn>
                  <a:cxn ang="0">
                    <a:pos x="870" y="1331"/>
                  </a:cxn>
                  <a:cxn ang="0">
                    <a:pos x="608" y="1288"/>
                  </a:cxn>
                  <a:cxn ang="0">
                    <a:pos x="556" y="1377"/>
                  </a:cxn>
                  <a:cxn ang="0">
                    <a:pos x="468" y="1326"/>
                  </a:cxn>
                  <a:cxn ang="0">
                    <a:pos x="519" y="1237"/>
                  </a:cxn>
                  <a:cxn ang="0">
                    <a:pos x="608" y="1288"/>
                  </a:cxn>
                  <a:cxn ang="0">
                    <a:pos x="401" y="1119"/>
                  </a:cxn>
                  <a:cxn ang="0">
                    <a:pos x="313" y="1171"/>
                  </a:cxn>
                  <a:cxn ang="0">
                    <a:pos x="261" y="1082"/>
                  </a:cxn>
                  <a:cxn ang="0">
                    <a:pos x="350" y="1031"/>
                  </a:cxn>
                  <a:cxn ang="0">
                    <a:pos x="401" y="1119"/>
                  </a:cxn>
                  <a:cxn ang="0">
                    <a:pos x="307" y="870"/>
                  </a:cxn>
                  <a:cxn ang="0">
                    <a:pos x="205" y="870"/>
                  </a:cxn>
                  <a:cxn ang="0">
                    <a:pos x="205" y="768"/>
                  </a:cxn>
                  <a:cxn ang="0">
                    <a:pos x="307" y="768"/>
                  </a:cxn>
                  <a:cxn ang="0">
                    <a:pos x="307" y="870"/>
                  </a:cxn>
                  <a:cxn ang="0">
                    <a:pos x="307" y="870"/>
                  </a:cxn>
                  <a:cxn ang="0">
                    <a:pos x="307" y="870"/>
                  </a:cxn>
                </a:cxnLst>
                <a:rect l="0" t="0" r="r" b="b"/>
                <a:pathLst>
                  <a:path w="1638" h="1638">
                    <a:moveTo>
                      <a:pt x="1638" y="819"/>
                    </a:moveTo>
                    <a:cubicBezTo>
                      <a:pt x="1638" y="367"/>
                      <a:pt x="1272" y="0"/>
                      <a:pt x="819" y="0"/>
                    </a:cubicBezTo>
                    <a:cubicBezTo>
                      <a:pt x="367" y="0"/>
                      <a:pt x="0" y="367"/>
                      <a:pt x="0" y="819"/>
                    </a:cubicBezTo>
                    <a:cubicBezTo>
                      <a:pt x="0" y="1272"/>
                      <a:pt x="367" y="1638"/>
                      <a:pt x="819" y="1638"/>
                    </a:cubicBezTo>
                    <a:cubicBezTo>
                      <a:pt x="1272" y="1638"/>
                      <a:pt x="1638" y="1272"/>
                      <a:pt x="1638" y="819"/>
                    </a:cubicBezTo>
                    <a:close/>
                    <a:moveTo>
                      <a:pt x="102" y="819"/>
                    </a:moveTo>
                    <a:cubicBezTo>
                      <a:pt x="102" y="424"/>
                      <a:pt x="424" y="102"/>
                      <a:pt x="819" y="102"/>
                    </a:cubicBezTo>
                    <a:cubicBezTo>
                      <a:pt x="1214" y="102"/>
                      <a:pt x="1536" y="424"/>
                      <a:pt x="1536" y="819"/>
                    </a:cubicBezTo>
                    <a:cubicBezTo>
                      <a:pt x="1536" y="1214"/>
                      <a:pt x="1214" y="1536"/>
                      <a:pt x="819" y="1536"/>
                    </a:cubicBezTo>
                    <a:cubicBezTo>
                      <a:pt x="424" y="1536"/>
                      <a:pt x="102" y="1214"/>
                      <a:pt x="102" y="819"/>
                    </a:cubicBezTo>
                    <a:close/>
                    <a:moveTo>
                      <a:pt x="819" y="819"/>
                    </a:moveTo>
                    <a:cubicBezTo>
                      <a:pt x="819" y="205"/>
                      <a:pt x="819" y="205"/>
                      <a:pt x="819" y="205"/>
                    </a:cubicBezTo>
                    <a:cubicBezTo>
                      <a:pt x="1159" y="205"/>
                      <a:pt x="1434" y="480"/>
                      <a:pt x="1434" y="819"/>
                    </a:cubicBezTo>
                    <a:lnTo>
                      <a:pt x="819" y="819"/>
                    </a:lnTo>
                    <a:close/>
                    <a:moveTo>
                      <a:pt x="401" y="519"/>
                    </a:moveTo>
                    <a:cubicBezTo>
                      <a:pt x="350" y="607"/>
                      <a:pt x="350" y="607"/>
                      <a:pt x="350" y="607"/>
                    </a:cubicBezTo>
                    <a:cubicBezTo>
                      <a:pt x="262" y="556"/>
                      <a:pt x="262" y="556"/>
                      <a:pt x="262" y="556"/>
                    </a:cubicBezTo>
                    <a:cubicBezTo>
                      <a:pt x="313" y="468"/>
                      <a:pt x="313" y="468"/>
                      <a:pt x="313" y="468"/>
                    </a:cubicBezTo>
                    <a:lnTo>
                      <a:pt x="401" y="519"/>
                    </a:lnTo>
                    <a:close/>
                    <a:moveTo>
                      <a:pt x="1237" y="1119"/>
                    </a:moveTo>
                    <a:cubicBezTo>
                      <a:pt x="1288" y="1031"/>
                      <a:pt x="1288" y="1031"/>
                      <a:pt x="1288" y="1031"/>
                    </a:cubicBezTo>
                    <a:cubicBezTo>
                      <a:pt x="1377" y="1082"/>
                      <a:pt x="1377" y="1082"/>
                      <a:pt x="1377" y="1082"/>
                    </a:cubicBezTo>
                    <a:cubicBezTo>
                      <a:pt x="1326" y="1171"/>
                      <a:pt x="1326" y="1171"/>
                      <a:pt x="1326" y="1171"/>
                    </a:cubicBezTo>
                    <a:lnTo>
                      <a:pt x="1237" y="1119"/>
                    </a:lnTo>
                    <a:close/>
                    <a:moveTo>
                      <a:pt x="608" y="350"/>
                    </a:moveTo>
                    <a:cubicBezTo>
                      <a:pt x="519" y="401"/>
                      <a:pt x="519" y="401"/>
                      <a:pt x="519" y="401"/>
                    </a:cubicBezTo>
                    <a:cubicBezTo>
                      <a:pt x="468" y="313"/>
                      <a:pt x="468" y="313"/>
                      <a:pt x="468" y="313"/>
                    </a:cubicBezTo>
                    <a:cubicBezTo>
                      <a:pt x="556" y="261"/>
                      <a:pt x="556" y="261"/>
                      <a:pt x="556" y="261"/>
                    </a:cubicBezTo>
                    <a:lnTo>
                      <a:pt x="608" y="350"/>
                    </a:lnTo>
                    <a:close/>
                    <a:moveTo>
                      <a:pt x="1031" y="1288"/>
                    </a:moveTo>
                    <a:cubicBezTo>
                      <a:pt x="1120" y="1237"/>
                      <a:pt x="1120" y="1237"/>
                      <a:pt x="1120" y="1237"/>
                    </a:cubicBezTo>
                    <a:cubicBezTo>
                      <a:pt x="1171" y="1326"/>
                      <a:pt x="1171" y="1326"/>
                      <a:pt x="1171" y="1326"/>
                    </a:cubicBezTo>
                    <a:cubicBezTo>
                      <a:pt x="1082" y="1377"/>
                      <a:pt x="1082" y="1377"/>
                      <a:pt x="1082" y="1377"/>
                    </a:cubicBezTo>
                    <a:lnTo>
                      <a:pt x="1031" y="1288"/>
                    </a:lnTo>
                    <a:close/>
                    <a:moveTo>
                      <a:pt x="870" y="1331"/>
                    </a:moveTo>
                    <a:cubicBezTo>
                      <a:pt x="870" y="1434"/>
                      <a:pt x="870" y="1434"/>
                      <a:pt x="870" y="1434"/>
                    </a:cubicBezTo>
                    <a:cubicBezTo>
                      <a:pt x="768" y="1434"/>
                      <a:pt x="768" y="1434"/>
                      <a:pt x="768" y="1434"/>
                    </a:cubicBezTo>
                    <a:cubicBezTo>
                      <a:pt x="768" y="1331"/>
                      <a:pt x="768" y="1331"/>
                      <a:pt x="768" y="1331"/>
                    </a:cubicBezTo>
                    <a:lnTo>
                      <a:pt x="870" y="1331"/>
                    </a:lnTo>
                    <a:close/>
                    <a:moveTo>
                      <a:pt x="608" y="1288"/>
                    </a:moveTo>
                    <a:cubicBezTo>
                      <a:pt x="556" y="1377"/>
                      <a:pt x="556" y="1377"/>
                      <a:pt x="556" y="1377"/>
                    </a:cubicBezTo>
                    <a:cubicBezTo>
                      <a:pt x="468" y="1326"/>
                      <a:pt x="468" y="1326"/>
                      <a:pt x="468" y="1326"/>
                    </a:cubicBezTo>
                    <a:cubicBezTo>
                      <a:pt x="519" y="1237"/>
                      <a:pt x="519" y="1237"/>
                      <a:pt x="519" y="1237"/>
                    </a:cubicBezTo>
                    <a:lnTo>
                      <a:pt x="608" y="1288"/>
                    </a:lnTo>
                    <a:close/>
                    <a:moveTo>
                      <a:pt x="401" y="1119"/>
                    </a:moveTo>
                    <a:cubicBezTo>
                      <a:pt x="313" y="1171"/>
                      <a:pt x="313" y="1171"/>
                      <a:pt x="313" y="1171"/>
                    </a:cubicBezTo>
                    <a:cubicBezTo>
                      <a:pt x="261" y="1082"/>
                      <a:pt x="261" y="1082"/>
                      <a:pt x="261" y="1082"/>
                    </a:cubicBezTo>
                    <a:cubicBezTo>
                      <a:pt x="350" y="1031"/>
                      <a:pt x="350" y="1031"/>
                      <a:pt x="350" y="1031"/>
                    </a:cubicBezTo>
                    <a:lnTo>
                      <a:pt x="401" y="1119"/>
                    </a:lnTo>
                    <a:close/>
                    <a:moveTo>
                      <a:pt x="307" y="870"/>
                    </a:moveTo>
                    <a:cubicBezTo>
                      <a:pt x="205" y="870"/>
                      <a:pt x="205" y="870"/>
                      <a:pt x="205" y="870"/>
                    </a:cubicBezTo>
                    <a:cubicBezTo>
                      <a:pt x="205" y="768"/>
                      <a:pt x="205" y="768"/>
                      <a:pt x="205" y="768"/>
                    </a:cubicBezTo>
                    <a:cubicBezTo>
                      <a:pt x="307" y="768"/>
                      <a:pt x="307" y="768"/>
                      <a:pt x="307" y="768"/>
                    </a:cubicBezTo>
                    <a:lnTo>
                      <a:pt x="307" y="870"/>
                    </a:lnTo>
                    <a:close/>
                    <a:moveTo>
                      <a:pt x="307" y="870"/>
                    </a:moveTo>
                    <a:cubicBezTo>
                      <a:pt x="307" y="870"/>
                      <a:pt x="307" y="870"/>
                      <a:pt x="307" y="870"/>
                    </a:cubicBez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</p:grpSp>
      <p:sp>
        <p:nvSpPr>
          <p:cNvPr id="72" name="文本框 8"/>
          <p:cNvSpPr txBox="1"/>
          <p:nvPr/>
        </p:nvSpPr>
        <p:spPr>
          <a:xfrm>
            <a:off x="864034" y="1875749"/>
            <a:ext cx="841966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rPr>
              <a:t>我坚决拥护中国共产党的领导，坚持时事政治学习，认真做笔记，不断提高自己的政治思想素质。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rPr>
              <a:t>加强素质教育理论学习，更新自己的教育观念，树立育人为本的思想。积极参加园里的各项活动，热爱集体，服从分配，团结同事，自觉遵守园内的各项规章制度、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8"/>
          <a:stretch>
            <a:fillRect/>
          </a:stretch>
        </p:blipFill>
        <p:spPr>
          <a:xfrm>
            <a:off x="7239000" y="4212854"/>
            <a:ext cx="4953000" cy="2629231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9" r="11509"/>
          <a:stretch>
            <a:fillRect/>
          </a:stretch>
        </p:blipFill>
        <p:spPr>
          <a:xfrm>
            <a:off x="1" y="-28196"/>
            <a:ext cx="12192000" cy="50927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8"/>
          <a:stretch>
            <a:fillRect/>
          </a:stretch>
        </p:blipFill>
        <p:spPr>
          <a:xfrm>
            <a:off x="4610099" y="5064504"/>
            <a:ext cx="3378625" cy="1793496"/>
          </a:xfrm>
          <a:prstGeom prst="rect">
            <a:avLst/>
          </a:prstGeom>
        </p:spPr>
      </p:pic>
      <p:sp>
        <p:nvSpPr>
          <p:cNvPr id="9" name="文本框 18"/>
          <p:cNvSpPr txBox="1"/>
          <p:nvPr/>
        </p:nvSpPr>
        <p:spPr>
          <a:xfrm>
            <a:off x="5130174" y="1150016"/>
            <a:ext cx="1590340" cy="1010870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r>
              <a:rPr lang="en-US" altLang="zh-CN" sz="2000" b="1" dirty="0">
                <a:solidFill>
                  <a:srgbClr val="FF9409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Part</a:t>
            </a:r>
            <a:r>
              <a:rPr lang="en-US" altLang="zh-CN" sz="4000" b="1" dirty="0">
                <a:solidFill>
                  <a:srgbClr val="FF9409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  </a:t>
            </a:r>
            <a:r>
              <a:rPr lang="en-US" altLang="zh-CN" sz="6000" b="1" dirty="0">
                <a:solidFill>
                  <a:srgbClr val="FF9409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</a:t>
            </a:r>
            <a:endParaRPr lang="zh-CN" altLang="en-US" sz="13800" b="1" dirty="0">
              <a:solidFill>
                <a:srgbClr val="FF9409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文本框 26"/>
          <p:cNvSpPr txBox="1"/>
          <p:nvPr/>
        </p:nvSpPr>
        <p:spPr>
          <a:xfrm>
            <a:off x="4615426" y="2254562"/>
            <a:ext cx="2961149" cy="579983"/>
          </a:xfrm>
          <a:prstGeom prst="rect">
            <a:avLst/>
          </a:prstGeom>
          <a:noFill/>
        </p:spPr>
        <p:txBody>
          <a:bodyPr wrap="square" lIns="86694" tIns="43347" rIns="86694" bIns="43347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教育教学方面</a:t>
            </a:r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2"/>
          <p:cNvGrpSpPr/>
          <p:nvPr/>
        </p:nvGrpSpPr>
        <p:grpSpPr>
          <a:xfrm>
            <a:off x="9119274" y="1952080"/>
            <a:ext cx="1178984" cy="1265768"/>
            <a:chOff x="6839455" y="1464060"/>
            <a:chExt cx="884238" cy="94932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" name="Freeform 95"/>
            <p:cNvSpPr/>
            <p:nvPr/>
          </p:nvSpPr>
          <p:spPr bwMode="auto">
            <a:xfrm>
              <a:off x="6839455" y="1546610"/>
              <a:ext cx="436563" cy="866775"/>
            </a:xfrm>
            <a:custGeom>
              <a:avLst/>
              <a:gdLst/>
              <a:ahLst/>
              <a:cxnLst>
                <a:cxn ang="0">
                  <a:pos x="275" y="249"/>
                </a:cxn>
                <a:cxn ang="0">
                  <a:pos x="159" y="546"/>
                </a:cxn>
                <a:cxn ang="0">
                  <a:pos x="0" y="297"/>
                </a:cxn>
                <a:cxn ang="0">
                  <a:pos x="119" y="0"/>
                </a:cxn>
                <a:cxn ang="0">
                  <a:pos x="275" y="249"/>
                </a:cxn>
              </a:cxnLst>
              <a:rect l="0" t="0" r="r" b="b"/>
              <a:pathLst>
                <a:path w="275" h="546">
                  <a:moveTo>
                    <a:pt x="275" y="249"/>
                  </a:moveTo>
                  <a:lnTo>
                    <a:pt x="159" y="546"/>
                  </a:lnTo>
                  <a:lnTo>
                    <a:pt x="0" y="297"/>
                  </a:lnTo>
                  <a:lnTo>
                    <a:pt x="119" y="0"/>
                  </a:lnTo>
                  <a:lnTo>
                    <a:pt x="275" y="24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" name="Freeform 97"/>
            <p:cNvSpPr/>
            <p:nvPr/>
          </p:nvSpPr>
          <p:spPr bwMode="auto">
            <a:xfrm>
              <a:off x="7091868" y="1837123"/>
              <a:ext cx="631825" cy="576263"/>
            </a:xfrm>
            <a:custGeom>
              <a:avLst/>
              <a:gdLst/>
              <a:ahLst/>
              <a:cxnLst>
                <a:cxn ang="0">
                  <a:pos x="398" y="0"/>
                </a:cxn>
                <a:cxn ang="0">
                  <a:pos x="282" y="296"/>
                </a:cxn>
                <a:cxn ang="0">
                  <a:pos x="0" y="363"/>
                </a:cxn>
                <a:cxn ang="0">
                  <a:pos x="116" y="66"/>
                </a:cxn>
                <a:cxn ang="0">
                  <a:pos x="398" y="0"/>
                </a:cxn>
              </a:cxnLst>
              <a:rect l="0" t="0" r="r" b="b"/>
              <a:pathLst>
                <a:path w="398" h="363">
                  <a:moveTo>
                    <a:pt x="398" y="0"/>
                  </a:moveTo>
                  <a:lnTo>
                    <a:pt x="282" y="296"/>
                  </a:lnTo>
                  <a:lnTo>
                    <a:pt x="0" y="363"/>
                  </a:lnTo>
                  <a:lnTo>
                    <a:pt x="116" y="66"/>
                  </a:lnTo>
                  <a:lnTo>
                    <a:pt x="39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" name="Freeform 114"/>
            <p:cNvSpPr/>
            <p:nvPr/>
          </p:nvSpPr>
          <p:spPr bwMode="auto">
            <a:xfrm>
              <a:off x="7028368" y="1464060"/>
              <a:ext cx="695325" cy="477838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60" y="11"/>
                </a:cxn>
                <a:cxn ang="0">
                  <a:pos x="117" y="0"/>
                </a:cxn>
                <a:cxn ang="0">
                  <a:pos x="151" y="49"/>
                </a:cxn>
                <a:cxn ang="0">
                  <a:pos x="185" y="99"/>
                </a:cxn>
                <a:cxn ang="0">
                  <a:pos x="127" y="113"/>
                </a:cxn>
                <a:cxn ang="0">
                  <a:pos x="66" y="127"/>
                </a:cxn>
                <a:cxn ang="0">
                  <a:pos x="32" y="73"/>
                </a:cxn>
                <a:cxn ang="0">
                  <a:pos x="0" y="22"/>
                </a:cxn>
              </a:cxnLst>
              <a:rect l="0" t="0" r="r" b="b"/>
              <a:pathLst>
                <a:path w="185" h="127">
                  <a:moveTo>
                    <a:pt x="0" y="22"/>
                  </a:moveTo>
                  <a:cubicBezTo>
                    <a:pt x="20" y="18"/>
                    <a:pt x="40" y="14"/>
                    <a:pt x="60" y="11"/>
                  </a:cubicBezTo>
                  <a:cubicBezTo>
                    <a:pt x="79" y="7"/>
                    <a:pt x="99" y="4"/>
                    <a:pt x="117" y="0"/>
                  </a:cubicBezTo>
                  <a:cubicBezTo>
                    <a:pt x="128" y="16"/>
                    <a:pt x="139" y="32"/>
                    <a:pt x="151" y="49"/>
                  </a:cubicBezTo>
                  <a:cubicBezTo>
                    <a:pt x="162" y="65"/>
                    <a:pt x="174" y="82"/>
                    <a:pt x="185" y="99"/>
                  </a:cubicBezTo>
                  <a:cubicBezTo>
                    <a:pt x="166" y="104"/>
                    <a:pt x="147" y="108"/>
                    <a:pt x="127" y="113"/>
                  </a:cubicBezTo>
                  <a:cubicBezTo>
                    <a:pt x="108" y="117"/>
                    <a:pt x="87" y="122"/>
                    <a:pt x="66" y="127"/>
                  </a:cubicBezTo>
                  <a:cubicBezTo>
                    <a:pt x="55" y="109"/>
                    <a:pt x="43" y="91"/>
                    <a:pt x="32" y="73"/>
                  </a:cubicBezTo>
                  <a:cubicBezTo>
                    <a:pt x="21" y="56"/>
                    <a:pt x="10" y="39"/>
                    <a:pt x="0" y="2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11" name="Group 134"/>
          <p:cNvGrpSpPr/>
          <p:nvPr/>
        </p:nvGrpSpPr>
        <p:grpSpPr>
          <a:xfrm>
            <a:off x="801823" y="1897213"/>
            <a:ext cx="864665" cy="865389"/>
            <a:chOff x="3287425" y="1417883"/>
            <a:chExt cx="648499" cy="649042"/>
          </a:xfrm>
        </p:grpSpPr>
        <p:sp>
          <p:nvSpPr>
            <p:cNvPr id="12" name="Oval 72"/>
            <p:cNvSpPr>
              <a:spLocks noChangeAspect="1"/>
            </p:cNvSpPr>
            <p:nvPr/>
          </p:nvSpPr>
          <p:spPr>
            <a:xfrm>
              <a:off x="3287425" y="1417883"/>
              <a:ext cx="648499" cy="64904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3" name="Oval 73"/>
            <p:cNvSpPr>
              <a:spLocks noChangeAspect="1"/>
            </p:cNvSpPr>
            <p:nvPr/>
          </p:nvSpPr>
          <p:spPr>
            <a:xfrm>
              <a:off x="3362252" y="1492773"/>
              <a:ext cx="498845" cy="499263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01</a:t>
              </a:r>
              <a:endParaRPr lang="en-US" sz="1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4" name="Group 129"/>
          <p:cNvGrpSpPr/>
          <p:nvPr/>
        </p:nvGrpSpPr>
        <p:grpSpPr>
          <a:xfrm>
            <a:off x="805846" y="3702125"/>
            <a:ext cx="864665" cy="865389"/>
            <a:chOff x="2779491" y="2517212"/>
            <a:chExt cx="648499" cy="649042"/>
          </a:xfrm>
        </p:grpSpPr>
        <p:sp>
          <p:nvSpPr>
            <p:cNvPr id="15" name="Oval 75"/>
            <p:cNvSpPr>
              <a:spLocks noChangeAspect="1"/>
            </p:cNvSpPr>
            <p:nvPr/>
          </p:nvSpPr>
          <p:spPr>
            <a:xfrm>
              <a:off x="2779491" y="2517212"/>
              <a:ext cx="648499" cy="64904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6" name="Oval 76"/>
            <p:cNvSpPr>
              <a:spLocks noChangeAspect="1"/>
            </p:cNvSpPr>
            <p:nvPr/>
          </p:nvSpPr>
          <p:spPr>
            <a:xfrm>
              <a:off x="2854318" y="2592102"/>
              <a:ext cx="498845" cy="49926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02</a:t>
              </a:r>
              <a:endParaRPr lang="en-US" sz="1600" b="1" dirty="0">
                <a:latin typeface="+mj-lt"/>
              </a:endParaRPr>
            </a:p>
          </p:txBody>
        </p:sp>
      </p:grpSp>
      <p:grpSp>
        <p:nvGrpSpPr>
          <p:cNvPr id="23" name="Group 173"/>
          <p:cNvGrpSpPr/>
          <p:nvPr/>
        </p:nvGrpSpPr>
        <p:grpSpPr>
          <a:xfrm>
            <a:off x="9536262" y="2474899"/>
            <a:ext cx="1545167" cy="1595967"/>
            <a:chOff x="7152193" y="1856173"/>
            <a:chExt cx="1158875" cy="119697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4" name="Freeform 98"/>
            <p:cNvSpPr/>
            <p:nvPr/>
          </p:nvSpPr>
          <p:spPr bwMode="auto">
            <a:xfrm>
              <a:off x="7152193" y="2002223"/>
              <a:ext cx="557213" cy="1050925"/>
            </a:xfrm>
            <a:custGeom>
              <a:avLst/>
              <a:gdLst/>
              <a:ahLst/>
              <a:cxnLst>
                <a:cxn ang="0">
                  <a:pos x="351" y="365"/>
                </a:cxn>
                <a:cxn ang="0">
                  <a:pos x="232" y="662"/>
                </a:cxn>
                <a:cxn ang="0">
                  <a:pos x="0" y="297"/>
                </a:cxn>
                <a:cxn ang="0">
                  <a:pos x="118" y="0"/>
                </a:cxn>
                <a:cxn ang="0">
                  <a:pos x="351" y="365"/>
                </a:cxn>
              </a:cxnLst>
              <a:rect l="0" t="0" r="r" b="b"/>
              <a:pathLst>
                <a:path w="351" h="662">
                  <a:moveTo>
                    <a:pt x="351" y="365"/>
                  </a:moveTo>
                  <a:lnTo>
                    <a:pt x="232" y="662"/>
                  </a:lnTo>
                  <a:lnTo>
                    <a:pt x="0" y="297"/>
                  </a:lnTo>
                  <a:lnTo>
                    <a:pt x="118" y="0"/>
                  </a:lnTo>
                  <a:lnTo>
                    <a:pt x="351" y="36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5" name="Freeform 99"/>
            <p:cNvSpPr/>
            <p:nvPr/>
          </p:nvSpPr>
          <p:spPr bwMode="auto">
            <a:xfrm>
              <a:off x="7339518" y="1856173"/>
              <a:ext cx="971550" cy="72548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81" y="19"/>
                </a:cxn>
                <a:cxn ang="0">
                  <a:pos x="158" y="0"/>
                </a:cxn>
                <a:cxn ang="0">
                  <a:pos x="207" y="71"/>
                </a:cxn>
                <a:cxn ang="0">
                  <a:pos x="258" y="144"/>
                </a:cxn>
                <a:cxn ang="0">
                  <a:pos x="180" y="168"/>
                </a:cxn>
                <a:cxn ang="0">
                  <a:pos x="98" y="193"/>
                </a:cxn>
                <a:cxn ang="0">
                  <a:pos x="48" y="114"/>
                </a:cxn>
                <a:cxn ang="0">
                  <a:pos x="0" y="39"/>
                </a:cxn>
              </a:cxnLst>
              <a:rect l="0" t="0" r="r" b="b"/>
              <a:pathLst>
                <a:path w="258" h="193">
                  <a:moveTo>
                    <a:pt x="0" y="39"/>
                  </a:moveTo>
                  <a:cubicBezTo>
                    <a:pt x="27" y="32"/>
                    <a:pt x="54" y="25"/>
                    <a:pt x="81" y="19"/>
                  </a:cubicBezTo>
                  <a:cubicBezTo>
                    <a:pt x="107" y="13"/>
                    <a:pt x="133" y="6"/>
                    <a:pt x="158" y="0"/>
                  </a:cubicBezTo>
                  <a:cubicBezTo>
                    <a:pt x="174" y="23"/>
                    <a:pt x="190" y="47"/>
                    <a:pt x="207" y="71"/>
                  </a:cubicBezTo>
                  <a:cubicBezTo>
                    <a:pt x="224" y="95"/>
                    <a:pt x="240" y="120"/>
                    <a:pt x="258" y="144"/>
                  </a:cubicBezTo>
                  <a:cubicBezTo>
                    <a:pt x="232" y="152"/>
                    <a:pt x="206" y="160"/>
                    <a:pt x="180" y="168"/>
                  </a:cubicBezTo>
                  <a:cubicBezTo>
                    <a:pt x="153" y="176"/>
                    <a:pt x="126" y="185"/>
                    <a:pt x="98" y="193"/>
                  </a:cubicBezTo>
                  <a:cubicBezTo>
                    <a:pt x="81" y="166"/>
                    <a:pt x="64" y="140"/>
                    <a:pt x="48" y="114"/>
                  </a:cubicBezTo>
                  <a:cubicBezTo>
                    <a:pt x="31" y="89"/>
                    <a:pt x="15" y="64"/>
                    <a:pt x="0" y="3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6" name="Freeform 101"/>
            <p:cNvSpPr/>
            <p:nvPr/>
          </p:nvSpPr>
          <p:spPr bwMode="auto">
            <a:xfrm>
              <a:off x="7520493" y="2397510"/>
              <a:ext cx="790575" cy="655638"/>
            </a:xfrm>
            <a:custGeom>
              <a:avLst/>
              <a:gdLst/>
              <a:ahLst/>
              <a:cxnLst>
                <a:cxn ang="0">
                  <a:pos x="498" y="0"/>
                </a:cxn>
                <a:cxn ang="0">
                  <a:pos x="380" y="299"/>
                </a:cxn>
                <a:cxn ang="0">
                  <a:pos x="0" y="413"/>
                </a:cxn>
                <a:cxn ang="0">
                  <a:pos x="119" y="116"/>
                </a:cxn>
                <a:cxn ang="0">
                  <a:pos x="498" y="0"/>
                </a:cxn>
              </a:cxnLst>
              <a:rect l="0" t="0" r="r" b="b"/>
              <a:pathLst>
                <a:path w="498" h="413">
                  <a:moveTo>
                    <a:pt x="498" y="0"/>
                  </a:moveTo>
                  <a:lnTo>
                    <a:pt x="380" y="299"/>
                  </a:lnTo>
                  <a:lnTo>
                    <a:pt x="0" y="413"/>
                  </a:lnTo>
                  <a:lnTo>
                    <a:pt x="119" y="116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27" name="Group 171"/>
          <p:cNvGrpSpPr/>
          <p:nvPr/>
        </p:nvGrpSpPr>
        <p:grpSpPr>
          <a:xfrm>
            <a:off x="8031308" y="1892822"/>
            <a:ext cx="1585384" cy="1545167"/>
            <a:chOff x="6023480" y="1419610"/>
            <a:chExt cx="1189038" cy="115887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8" name="Freeform 96"/>
            <p:cNvSpPr/>
            <p:nvPr/>
          </p:nvSpPr>
          <p:spPr bwMode="auto">
            <a:xfrm>
              <a:off x="6210805" y="1419610"/>
              <a:ext cx="1001713" cy="688975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91" y="15"/>
                </a:cxn>
                <a:cxn ang="0">
                  <a:pos x="177" y="0"/>
                </a:cxn>
                <a:cxn ang="0">
                  <a:pos x="220" y="69"/>
                </a:cxn>
                <a:cxn ang="0">
                  <a:pos x="266" y="141"/>
                </a:cxn>
                <a:cxn ang="0">
                  <a:pos x="178" y="161"/>
                </a:cxn>
                <a:cxn ang="0">
                  <a:pos x="86" y="183"/>
                </a:cxn>
                <a:cxn ang="0">
                  <a:pos x="42" y="106"/>
                </a:cxn>
                <a:cxn ang="0">
                  <a:pos x="0" y="32"/>
                </a:cxn>
              </a:cxnLst>
              <a:rect l="0" t="0" r="r" b="b"/>
              <a:pathLst>
                <a:path w="266" h="183">
                  <a:moveTo>
                    <a:pt x="0" y="32"/>
                  </a:moveTo>
                  <a:cubicBezTo>
                    <a:pt x="31" y="26"/>
                    <a:pt x="61" y="21"/>
                    <a:pt x="91" y="15"/>
                  </a:cubicBezTo>
                  <a:cubicBezTo>
                    <a:pt x="120" y="10"/>
                    <a:pt x="149" y="5"/>
                    <a:pt x="177" y="0"/>
                  </a:cubicBezTo>
                  <a:cubicBezTo>
                    <a:pt x="191" y="22"/>
                    <a:pt x="206" y="45"/>
                    <a:pt x="220" y="69"/>
                  </a:cubicBezTo>
                  <a:cubicBezTo>
                    <a:pt x="235" y="92"/>
                    <a:pt x="250" y="116"/>
                    <a:pt x="266" y="141"/>
                  </a:cubicBezTo>
                  <a:cubicBezTo>
                    <a:pt x="237" y="147"/>
                    <a:pt x="208" y="154"/>
                    <a:pt x="178" y="161"/>
                  </a:cubicBezTo>
                  <a:cubicBezTo>
                    <a:pt x="148" y="168"/>
                    <a:pt x="117" y="176"/>
                    <a:pt x="86" y="183"/>
                  </a:cubicBezTo>
                  <a:cubicBezTo>
                    <a:pt x="71" y="157"/>
                    <a:pt x="56" y="131"/>
                    <a:pt x="42" y="106"/>
                  </a:cubicBezTo>
                  <a:cubicBezTo>
                    <a:pt x="28" y="81"/>
                    <a:pt x="14" y="56"/>
                    <a:pt x="0" y="3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9" name="Freeform 102"/>
            <p:cNvSpPr/>
            <p:nvPr/>
          </p:nvSpPr>
          <p:spPr bwMode="auto">
            <a:xfrm>
              <a:off x="6345743" y="1949835"/>
              <a:ext cx="866775" cy="628650"/>
            </a:xfrm>
            <a:custGeom>
              <a:avLst/>
              <a:gdLst/>
              <a:ahLst/>
              <a:cxnLst>
                <a:cxn ang="0">
                  <a:pos x="546" y="0"/>
                </a:cxn>
                <a:cxn ang="0">
                  <a:pos x="427" y="296"/>
                </a:cxn>
                <a:cxn ang="0">
                  <a:pos x="0" y="396"/>
                </a:cxn>
                <a:cxn ang="0">
                  <a:pos x="119" y="100"/>
                </a:cxn>
                <a:cxn ang="0">
                  <a:pos x="546" y="0"/>
                </a:cxn>
              </a:cxnLst>
              <a:rect l="0" t="0" r="r" b="b"/>
              <a:pathLst>
                <a:path w="546" h="396">
                  <a:moveTo>
                    <a:pt x="546" y="0"/>
                  </a:moveTo>
                  <a:lnTo>
                    <a:pt x="427" y="296"/>
                  </a:lnTo>
                  <a:lnTo>
                    <a:pt x="0" y="396"/>
                  </a:lnTo>
                  <a:lnTo>
                    <a:pt x="119" y="100"/>
                  </a:lnTo>
                  <a:lnTo>
                    <a:pt x="54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0" name="Freeform 104"/>
            <p:cNvSpPr/>
            <p:nvPr/>
          </p:nvSpPr>
          <p:spPr bwMode="auto">
            <a:xfrm>
              <a:off x="6023480" y="1540260"/>
              <a:ext cx="511175" cy="1038225"/>
            </a:xfrm>
            <a:custGeom>
              <a:avLst/>
              <a:gdLst/>
              <a:ahLst/>
              <a:cxnLst>
                <a:cxn ang="0">
                  <a:pos x="322" y="358"/>
                </a:cxn>
                <a:cxn ang="0">
                  <a:pos x="203" y="654"/>
                </a:cxn>
                <a:cxn ang="0">
                  <a:pos x="0" y="296"/>
                </a:cxn>
                <a:cxn ang="0">
                  <a:pos x="118" y="0"/>
                </a:cxn>
                <a:cxn ang="0">
                  <a:pos x="322" y="358"/>
                </a:cxn>
              </a:cxnLst>
              <a:rect l="0" t="0" r="r" b="b"/>
              <a:pathLst>
                <a:path w="322" h="654">
                  <a:moveTo>
                    <a:pt x="322" y="358"/>
                  </a:moveTo>
                  <a:lnTo>
                    <a:pt x="203" y="654"/>
                  </a:lnTo>
                  <a:lnTo>
                    <a:pt x="0" y="296"/>
                  </a:lnTo>
                  <a:lnTo>
                    <a:pt x="118" y="0"/>
                  </a:lnTo>
                  <a:lnTo>
                    <a:pt x="322" y="3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31" name="Group 178"/>
          <p:cNvGrpSpPr/>
          <p:nvPr/>
        </p:nvGrpSpPr>
        <p:grpSpPr>
          <a:xfrm>
            <a:off x="10092949" y="3437981"/>
            <a:ext cx="1265767" cy="1460500"/>
            <a:chOff x="7569705" y="2578485"/>
            <a:chExt cx="949325" cy="109537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2" name="Freeform 100"/>
            <p:cNvSpPr/>
            <p:nvPr/>
          </p:nvSpPr>
          <p:spPr bwMode="auto">
            <a:xfrm>
              <a:off x="7874505" y="3026160"/>
              <a:ext cx="644525" cy="64770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287" y="297"/>
                </a:cxn>
                <a:cxn ang="0">
                  <a:pos x="0" y="408"/>
                </a:cxn>
                <a:cxn ang="0">
                  <a:pos x="119" y="112"/>
                </a:cxn>
                <a:cxn ang="0">
                  <a:pos x="406" y="0"/>
                </a:cxn>
              </a:cxnLst>
              <a:rect l="0" t="0" r="r" b="b"/>
              <a:pathLst>
                <a:path w="406" h="408">
                  <a:moveTo>
                    <a:pt x="406" y="0"/>
                  </a:moveTo>
                  <a:lnTo>
                    <a:pt x="287" y="297"/>
                  </a:lnTo>
                  <a:lnTo>
                    <a:pt x="0" y="408"/>
                  </a:lnTo>
                  <a:lnTo>
                    <a:pt x="119" y="112"/>
                  </a:lnTo>
                  <a:lnTo>
                    <a:pt x="40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3" name="Freeform 108"/>
            <p:cNvSpPr/>
            <p:nvPr/>
          </p:nvSpPr>
          <p:spPr bwMode="auto">
            <a:xfrm>
              <a:off x="7569705" y="2721360"/>
              <a:ext cx="493713" cy="952500"/>
            </a:xfrm>
            <a:custGeom>
              <a:avLst/>
              <a:gdLst/>
              <a:ahLst/>
              <a:cxnLst>
                <a:cxn ang="0">
                  <a:pos x="311" y="304"/>
                </a:cxn>
                <a:cxn ang="0">
                  <a:pos x="192" y="600"/>
                </a:cxn>
                <a:cxn ang="0">
                  <a:pos x="0" y="297"/>
                </a:cxn>
                <a:cxn ang="0">
                  <a:pos x="119" y="0"/>
                </a:cxn>
                <a:cxn ang="0">
                  <a:pos x="311" y="304"/>
                </a:cxn>
              </a:cxnLst>
              <a:rect l="0" t="0" r="r" b="b"/>
              <a:pathLst>
                <a:path w="311" h="600">
                  <a:moveTo>
                    <a:pt x="311" y="304"/>
                  </a:moveTo>
                  <a:lnTo>
                    <a:pt x="192" y="600"/>
                  </a:lnTo>
                  <a:lnTo>
                    <a:pt x="0" y="297"/>
                  </a:lnTo>
                  <a:lnTo>
                    <a:pt x="119" y="0"/>
                  </a:lnTo>
                  <a:lnTo>
                    <a:pt x="311" y="30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4" name="Freeform 112"/>
            <p:cNvSpPr/>
            <p:nvPr/>
          </p:nvSpPr>
          <p:spPr bwMode="auto">
            <a:xfrm>
              <a:off x="7756237" y="2578485"/>
              <a:ext cx="760413" cy="625475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61" y="18"/>
                </a:cxn>
                <a:cxn ang="0">
                  <a:pos x="120" y="0"/>
                </a:cxn>
                <a:cxn ang="0">
                  <a:pos x="160" y="58"/>
                </a:cxn>
                <a:cxn ang="0">
                  <a:pos x="202" y="119"/>
                </a:cxn>
                <a:cxn ang="0">
                  <a:pos x="143" y="142"/>
                </a:cxn>
                <a:cxn ang="0">
                  <a:pos x="81" y="166"/>
                </a:cxn>
                <a:cxn ang="0">
                  <a:pos x="40" y="100"/>
                </a:cxn>
                <a:cxn ang="0">
                  <a:pos x="0" y="38"/>
                </a:cxn>
              </a:cxnLst>
              <a:rect l="0" t="0" r="r" b="b"/>
              <a:pathLst>
                <a:path w="202" h="166">
                  <a:moveTo>
                    <a:pt x="0" y="38"/>
                  </a:moveTo>
                  <a:cubicBezTo>
                    <a:pt x="21" y="31"/>
                    <a:pt x="41" y="24"/>
                    <a:pt x="61" y="18"/>
                  </a:cubicBezTo>
                  <a:cubicBezTo>
                    <a:pt x="81" y="12"/>
                    <a:pt x="101" y="6"/>
                    <a:pt x="120" y="0"/>
                  </a:cubicBezTo>
                  <a:cubicBezTo>
                    <a:pt x="133" y="19"/>
                    <a:pt x="146" y="38"/>
                    <a:pt x="160" y="58"/>
                  </a:cubicBezTo>
                  <a:cubicBezTo>
                    <a:pt x="173" y="78"/>
                    <a:pt x="187" y="98"/>
                    <a:pt x="202" y="119"/>
                  </a:cubicBezTo>
                  <a:cubicBezTo>
                    <a:pt x="182" y="126"/>
                    <a:pt x="163" y="134"/>
                    <a:pt x="143" y="142"/>
                  </a:cubicBezTo>
                  <a:cubicBezTo>
                    <a:pt x="123" y="149"/>
                    <a:pt x="102" y="158"/>
                    <a:pt x="81" y="166"/>
                  </a:cubicBezTo>
                  <a:cubicBezTo>
                    <a:pt x="67" y="144"/>
                    <a:pt x="53" y="122"/>
                    <a:pt x="40" y="100"/>
                  </a:cubicBezTo>
                  <a:cubicBezTo>
                    <a:pt x="26" y="79"/>
                    <a:pt x="13" y="58"/>
                    <a:pt x="0" y="3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35" name="Group 170"/>
          <p:cNvGrpSpPr/>
          <p:nvPr/>
        </p:nvGrpSpPr>
        <p:grpSpPr>
          <a:xfrm>
            <a:off x="7248141" y="2248415"/>
            <a:ext cx="1339851" cy="1394884"/>
            <a:chOff x="5436105" y="1686310"/>
            <a:chExt cx="1004888" cy="104616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6" name="Freeform 105"/>
            <p:cNvSpPr/>
            <p:nvPr/>
          </p:nvSpPr>
          <p:spPr bwMode="auto">
            <a:xfrm>
              <a:off x="5664705" y="2122873"/>
              <a:ext cx="776288" cy="609600"/>
            </a:xfrm>
            <a:custGeom>
              <a:avLst/>
              <a:gdLst/>
              <a:ahLst/>
              <a:cxnLst>
                <a:cxn ang="0">
                  <a:pos x="489" y="0"/>
                </a:cxn>
                <a:cxn ang="0">
                  <a:pos x="370" y="297"/>
                </a:cxn>
                <a:cxn ang="0">
                  <a:pos x="0" y="384"/>
                </a:cxn>
                <a:cxn ang="0">
                  <a:pos x="116" y="88"/>
                </a:cxn>
                <a:cxn ang="0">
                  <a:pos x="489" y="0"/>
                </a:cxn>
              </a:cxnLst>
              <a:rect l="0" t="0" r="r" b="b"/>
              <a:pathLst>
                <a:path w="489" h="384">
                  <a:moveTo>
                    <a:pt x="489" y="0"/>
                  </a:moveTo>
                  <a:lnTo>
                    <a:pt x="370" y="297"/>
                  </a:lnTo>
                  <a:lnTo>
                    <a:pt x="0" y="384"/>
                  </a:lnTo>
                  <a:lnTo>
                    <a:pt x="116" y="88"/>
                  </a:lnTo>
                  <a:lnTo>
                    <a:pt x="489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7" name="Freeform 106"/>
            <p:cNvSpPr/>
            <p:nvPr/>
          </p:nvSpPr>
          <p:spPr bwMode="auto">
            <a:xfrm>
              <a:off x="5436105" y="1791085"/>
              <a:ext cx="412750" cy="941388"/>
            </a:xfrm>
            <a:custGeom>
              <a:avLst/>
              <a:gdLst/>
              <a:ahLst/>
              <a:cxnLst>
                <a:cxn ang="0">
                  <a:pos x="260" y="297"/>
                </a:cxn>
                <a:cxn ang="0">
                  <a:pos x="144" y="593"/>
                </a:cxn>
                <a:cxn ang="0">
                  <a:pos x="0" y="297"/>
                </a:cxn>
                <a:cxn ang="0">
                  <a:pos x="118" y="0"/>
                </a:cxn>
                <a:cxn ang="0">
                  <a:pos x="260" y="297"/>
                </a:cxn>
              </a:cxnLst>
              <a:rect l="0" t="0" r="r" b="b"/>
              <a:pathLst>
                <a:path w="260" h="593">
                  <a:moveTo>
                    <a:pt x="260" y="297"/>
                  </a:moveTo>
                  <a:lnTo>
                    <a:pt x="144" y="593"/>
                  </a:lnTo>
                  <a:lnTo>
                    <a:pt x="0" y="297"/>
                  </a:lnTo>
                  <a:lnTo>
                    <a:pt x="118" y="0"/>
                  </a:lnTo>
                  <a:lnTo>
                    <a:pt x="260" y="29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8" name="Freeform 113"/>
            <p:cNvSpPr/>
            <p:nvPr/>
          </p:nvSpPr>
          <p:spPr bwMode="auto">
            <a:xfrm>
              <a:off x="5623430" y="1686310"/>
              <a:ext cx="817563" cy="576263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78" y="14"/>
                </a:cxn>
                <a:cxn ang="0">
                  <a:pos x="152" y="0"/>
                </a:cxn>
                <a:cxn ang="0">
                  <a:pos x="184" y="57"/>
                </a:cxn>
                <a:cxn ang="0">
                  <a:pos x="217" y="116"/>
                </a:cxn>
                <a:cxn ang="0">
                  <a:pos x="141" y="134"/>
                </a:cxn>
                <a:cxn ang="0">
                  <a:pos x="60" y="153"/>
                </a:cxn>
                <a:cxn ang="0">
                  <a:pos x="29" y="89"/>
                </a:cxn>
                <a:cxn ang="0">
                  <a:pos x="0" y="28"/>
                </a:cxn>
              </a:cxnLst>
              <a:rect l="0" t="0" r="r" b="b"/>
              <a:pathLst>
                <a:path w="217" h="153">
                  <a:moveTo>
                    <a:pt x="0" y="28"/>
                  </a:moveTo>
                  <a:cubicBezTo>
                    <a:pt x="26" y="23"/>
                    <a:pt x="52" y="18"/>
                    <a:pt x="78" y="14"/>
                  </a:cubicBezTo>
                  <a:cubicBezTo>
                    <a:pt x="103" y="9"/>
                    <a:pt x="128" y="5"/>
                    <a:pt x="152" y="0"/>
                  </a:cubicBezTo>
                  <a:cubicBezTo>
                    <a:pt x="163" y="19"/>
                    <a:pt x="173" y="38"/>
                    <a:pt x="184" y="57"/>
                  </a:cubicBezTo>
                  <a:cubicBezTo>
                    <a:pt x="195" y="76"/>
                    <a:pt x="206" y="96"/>
                    <a:pt x="217" y="116"/>
                  </a:cubicBezTo>
                  <a:cubicBezTo>
                    <a:pt x="192" y="122"/>
                    <a:pt x="167" y="128"/>
                    <a:pt x="141" y="134"/>
                  </a:cubicBezTo>
                  <a:cubicBezTo>
                    <a:pt x="115" y="140"/>
                    <a:pt x="88" y="146"/>
                    <a:pt x="60" y="153"/>
                  </a:cubicBezTo>
                  <a:cubicBezTo>
                    <a:pt x="50" y="131"/>
                    <a:pt x="39" y="110"/>
                    <a:pt x="29" y="89"/>
                  </a:cubicBezTo>
                  <a:cubicBezTo>
                    <a:pt x="19" y="68"/>
                    <a:pt x="9" y="48"/>
                    <a:pt x="0" y="2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39" name="Group 174"/>
          <p:cNvGrpSpPr/>
          <p:nvPr/>
        </p:nvGrpSpPr>
        <p:grpSpPr>
          <a:xfrm>
            <a:off x="8573181" y="2483372"/>
            <a:ext cx="1644651" cy="1693333"/>
            <a:chOff x="6429880" y="1862523"/>
            <a:chExt cx="1233488" cy="12700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0" name="Freeform 103"/>
            <p:cNvSpPr/>
            <p:nvPr/>
          </p:nvSpPr>
          <p:spPr bwMode="auto">
            <a:xfrm>
              <a:off x="6429880" y="2024448"/>
              <a:ext cx="544513" cy="1108075"/>
            </a:xfrm>
            <a:custGeom>
              <a:avLst/>
              <a:gdLst/>
              <a:ahLst/>
              <a:cxnLst>
                <a:cxn ang="0">
                  <a:pos x="343" y="399"/>
                </a:cxn>
                <a:cxn ang="0">
                  <a:pos x="225" y="698"/>
                </a:cxn>
                <a:cxn ang="0">
                  <a:pos x="0" y="297"/>
                </a:cxn>
                <a:cxn ang="0">
                  <a:pos x="118" y="0"/>
                </a:cxn>
                <a:cxn ang="0">
                  <a:pos x="343" y="399"/>
                </a:cxn>
              </a:cxnLst>
              <a:rect l="0" t="0" r="r" b="b"/>
              <a:pathLst>
                <a:path w="343" h="698">
                  <a:moveTo>
                    <a:pt x="343" y="399"/>
                  </a:moveTo>
                  <a:lnTo>
                    <a:pt x="225" y="698"/>
                  </a:lnTo>
                  <a:lnTo>
                    <a:pt x="0" y="297"/>
                  </a:lnTo>
                  <a:lnTo>
                    <a:pt x="118" y="0"/>
                  </a:lnTo>
                  <a:lnTo>
                    <a:pt x="343" y="39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1" name="Freeform 107"/>
            <p:cNvSpPr/>
            <p:nvPr/>
          </p:nvSpPr>
          <p:spPr bwMode="auto">
            <a:xfrm>
              <a:off x="6787068" y="2446723"/>
              <a:ext cx="876300" cy="685800"/>
            </a:xfrm>
            <a:custGeom>
              <a:avLst/>
              <a:gdLst/>
              <a:ahLst/>
              <a:cxnLst>
                <a:cxn ang="0">
                  <a:pos x="552" y="0"/>
                </a:cxn>
                <a:cxn ang="0">
                  <a:pos x="434" y="299"/>
                </a:cxn>
                <a:cxn ang="0">
                  <a:pos x="0" y="432"/>
                </a:cxn>
                <a:cxn ang="0">
                  <a:pos x="118" y="133"/>
                </a:cxn>
                <a:cxn ang="0">
                  <a:pos x="552" y="0"/>
                </a:cxn>
              </a:cxnLst>
              <a:rect l="0" t="0" r="r" b="b"/>
              <a:pathLst>
                <a:path w="552" h="432">
                  <a:moveTo>
                    <a:pt x="552" y="0"/>
                  </a:moveTo>
                  <a:lnTo>
                    <a:pt x="434" y="299"/>
                  </a:lnTo>
                  <a:lnTo>
                    <a:pt x="0" y="432"/>
                  </a:lnTo>
                  <a:lnTo>
                    <a:pt x="118" y="133"/>
                  </a:lnTo>
                  <a:lnTo>
                    <a:pt x="55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2" name="Freeform 115"/>
            <p:cNvSpPr/>
            <p:nvPr/>
          </p:nvSpPr>
          <p:spPr bwMode="auto">
            <a:xfrm>
              <a:off x="6614030" y="1862523"/>
              <a:ext cx="1046163" cy="798513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3" y="22"/>
                </a:cxn>
                <a:cxn ang="0">
                  <a:pos x="180" y="0"/>
                </a:cxn>
                <a:cxn ang="0">
                  <a:pos x="228" y="77"/>
                </a:cxn>
                <a:cxn ang="0">
                  <a:pos x="278" y="156"/>
                </a:cxn>
                <a:cxn ang="0">
                  <a:pos x="190" y="183"/>
                </a:cxn>
                <a:cxn ang="0">
                  <a:pos x="95" y="212"/>
                </a:cxn>
                <a:cxn ang="0">
                  <a:pos x="47" y="126"/>
                </a:cxn>
                <a:cxn ang="0">
                  <a:pos x="0" y="44"/>
                </a:cxn>
              </a:cxnLst>
              <a:rect l="0" t="0" r="r" b="b"/>
              <a:pathLst>
                <a:path w="278" h="212">
                  <a:moveTo>
                    <a:pt x="0" y="44"/>
                  </a:moveTo>
                  <a:cubicBezTo>
                    <a:pt x="32" y="36"/>
                    <a:pt x="63" y="29"/>
                    <a:pt x="93" y="22"/>
                  </a:cubicBezTo>
                  <a:cubicBezTo>
                    <a:pt x="123" y="14"/>
                    <a:pt x="152" y="7"/>
                    <a:pt x="180" y="0"/>
                  </a:cubicBezTo>
                  <a:cubicBezTo>
                    <a:pt x="196" y="25"/>
                    <a:pt x="212" y="51"/>
                    <a:pt x="228" y="77"/>
                  </a:cubicBezTo>
                  <a:cubicBezTo>
                    <a:pt x="245" y="103"/>
                    <a:pt x="261" y="129"/>
                    <a:pt x="278" y="156"/>
                  </a:cubicBezTo>
                  <a:cubicBezTo>
                    <a:pt x="249" y="165"/>
                    <a:pt x="220" y="174"/>
                    <a:pt x="190" y="183"/>
                  </a:cubicBezTo>
                  <a:cubicBezTo>
                    <a:pt x="159" y="193"/>
                    <a:pt x="127" y="202"/>
                    <a:pt x="95" y="212"/>
                  </a:cubicBezTo>
                  <a:cubicBezTo>
                    <a:pt x="79" y="183"/>
                    <a:pt x="63" y="154"/>
                    <a:pt x="47" y="126"/>
                  </a:cubicBezTo>
                  <a:cubicBezTo>
                    <a:pt x="31" y="98"/>
                    <a:pt x="15" y="71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43" name="Group 175"/>
          <p:cNvGrpSpPr/>
          <p:nvPr/>
        </p:nvGrpSpPr>
        <p:grpSpPr>
          <a:xfrm>
            <a:off x="7358215" y="2946915"/>
            <a:ext cx="1761067" cy="1805517"/>
            <a:chOff x="5518655" y="2210185"/>
            <a:chExt cx="1320800" cy="135413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4" name="Freeform 116"/>
            <p:cNvSpPr/>
            <p:nvPr/>
          </p:nvSpPr>
          <p:spPr bwMode="auto">
            <a:xfrm>
              <a:off x="5856793" y="2849948"/>
              <a:ext cx="968375" cy="714375"/>
            </a:xfrm>
            <a:custGeom>
              <a:avLst/>
              <a:gdLst/>
              <a:ahLst/>
              <a:cxnLst>
                <a:cxn ang="0">
                  <a:pos x="610" y="0"/>
                </a:cxn>
                <a:cxn ang="0">
                  <a:pos x="493" y="296"/>
                </a:cxn>
                <a:cxn ang="0">
                  <a:pos x="0" y="450"/>
                </a:cxn>
                <a:cxn ang="0">
                  <a:pos x="116" y="154"/>
                </a:cxn>
                <a:cxn ang="0">
                  <a:pos x="610" y="0"/>
                </a:cxn>
              </a:cxnLst>
              <a:rect l="0" t="0" r="r" b="b"/>
              <a:pathLst>
                <a:path w="610" h="450">
                  <a:moveTo>
                    <a:pt x="610" y="0"/>
                  </a:moveTo>
                  <a:lnTo>
                    <a:pt x="493" y="296"/>
                  </a:lnTo>
                  <a:lnTo>
                    <a:pt x="0" y="450"/>
                  </a:lnTo>
                  <a:lnTo>
                    <a:pt x="116" y="154"/>
                  </a:lnTo>
                  <a:lnTo>
                    <a:pt x="6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5" name="Freeform 117"/>
            <p:cNvSpPr/>
            <p:nvPr/>
          </p:nvSpPr>
          <p:spPr bwMode="auto">
            <a:xfrm>
              <a:off x="5518655" y="2402273"/>
              <a:ext cx="527050" cy="1162050"/>
            </a:xfrm>
            <a:custGeom>
              <a:avLst/>
              <a:gdLst/>
              <a:ahLst/>
              <a:cxnLst>
                <a:cxn ang="0">
                  <a:pos x="332" y="436"/>
                </a:cxn>
                <a:cxn ang="0">
                  <a:pos x="213" y="732"/>
                </a:cxn>
                <a:cxn ang="0">
                  <a:pos x="0" y="296"/>
                </a:cxn>
                <a:cxn ang="0">
                  <a:pos x="116" y="0"/>
                </a:cxn>
                <a:cxn ang="0">
                  <a:pos x="332" y="436"/>
                </a:cxn>
              </a:cxnLst>
              <a:rect l="0" t="0" r="r" b="b"/>
              <a:pathLst>
                <a:path w="332" h="732">
                  <a:moveTo>
                    <a:pt x="332" y="436"/>
                  </a:moveTo>
                  <a:lnTo>
                    <a:pt x="213" y="732"/>
                  </a:lnTo>
                  <a:lnTo>
                    <a:pt x="0" y="296"/>
                  </a:lnTo>
                  <a:lnTo>
                    <a:pt x="116" y="0"/>
                  </a:lnTo>
                  <a:lnTo>
                    <a:pt x="332" y="43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6" name="Freeform 118"/>
            <p:cNvSpPr/>
            <p:nvPr/>
          </p:nvSpPr>
          <p:spPr bwMode="auto">
            <a:xfrm>
              <a:off x="5702805" y="2210185"/>
              <a:ext cx="1136650" cy="884238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107" y="24"/>
                </a:cxn>
                <a:cxn ang="0">
                  <a:pos x="207" y="0"/>
                </a:cxn>
                <a:cxn ang="0">
                  <a:pos x="254" y="83"/>
                </a:cxn>
                <a:cxn ang="0">
                  <a:pos x="302" y="170"/>
                </a:cxn>
                <a:cxn ang="0">
                  <a:pos x="200" y="201"/>
                </a:cxn>
                <a:cxn ang="0">
                  <a:pos x="91" y="235"/>
                </a:cxn>
                <a:cxn ang="0">
                  <a:pos x="44" y="140"/>
                </a:cxn>
                <a:cxn ang="0">
                  <a:pos x="0" y="51"/>
                </a:cxn>
              </a:cxnLst>
              <a:rect l="0" t="0" r="r" b="b"/>
              <a:pathLst>
                <a:path w="302" h="235">
                  <a:moveTo>
                    <a:pt x="0" y="51"/>
                  </a:moveTo>
                  <a:cubicBezTo>
                    <a:pt x="37" y="42"/>
                    <a:pt x="72" y="33"/>
                    <a:pt x="107" y="24"/>
                  </a:cubicBezTo>
                  <a:cubicBezTo>
                    <a:pt x="141" y="16"/>
                    <a:pt x="175" y="8"/>
                    <a:pt x="207" y="0"/>
                  </a:cubicBezTo>
                  <a:cubicBezTo>
                    <a:pt x="223" y="27"/>
                    <a:pt x="238" y="55"/>
                    <a:pt x="254" y="83"/>
                  </a:cubicBezTo>
                  <a:cubicBezTo>
                    <a:pt x="269" y="111"/>
                    <a:pt x="286" y="140"/>
                    <a:pt x="302" y="170"/>
                  </a:cubicBezTo>
                  <a:cubicBezTo>
                    <a:pt x="269" y="180"/>
                    <a:pt x="235" y="191"/>
                    <a:pt x="200" y="201"/>
                  </a:cubicBezTo>
                  <a:cubicBezTo>
                    <a:pt x="164" y="212"/>
                    <a:pt x="128" y="223"/>
                    <a:pt x="91" y="235"/>
                  </a:cubicBezTo>
                  <a:cubicBezTo>
                    <a:pt x="75" y="203"/>
                    <a:pt x="59" y="171"/>
                    <a:pt x="44" y="140"/>
                  </a:cubicBezTo>
                  <a:cubicBezTo>
                    <a:pt x="29" y="110"/>
                    <a:pt x="15" y="80"/>
                    <a:pt x="0" y="5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sp>
        <p:nvSpPr>
          <p:cNvPr id="47" name="Freeform 65"/>
          <p:cNvSpPr>
            <a:spLocks noEditPoints="1"/>
          </p:cNvSpPr>
          <p:nvPr/>
        </p:nvSpPr>
        <p:spPr bwMode="auto">
          <a:xfrm rot="20303856">
            <a:off x="9269566" y="2713545"/>
            <a:ext cx="486833" cy="541304"/>
          </a:xfrm>
          <a:custGeom>
            <a:avLst/>
            <a:gdLst/>
            <a:ahLst/>
            <a:cxnLst>
              <a:cxn ang="0">
                <a:pos x="151" y="125"/>
              </a:cxn>
              <a:cxn ang="0">
                <a:pos x="144" y="120"/>
              </a:cxn>
              <a:cxn ang="0">
                <a:pos x="107" y="104"/>
              </a:cxn>
              <a:cxn ang="0">
                <a:pos x="105" y="102"/>
              </a:cxn>
              <a:cxn ang="0">
                <a:pos x="102" y="95"/>
              </a:cxn>
              <a:cxn ang="0">
                <a:pos x="100" y="91"/>
              </a:cxn>
              <a:cxn ang="0">
                <a:pos x="99" y="89"/>
              </a:cxn>
              <a:cxn ang="0">
                <a:pos x="102" y="73"/>
              </a:cxn>
              <a:cxn ang="0">
                <a:pos x="102" y="72"/>
              </a:cxn>
              <a:cxn ang="0">
                <a:pos x="108" y="57"/>
              </a:cxn>
              <a:cxn ang="0">
                <a:pos x="108" y="57"/>
              </a:cxn>
              <a:cxn ang="0">
                <a:pos x="109" y="47"/>
              </a:cxn>
              <a:cxn ang="0">
                <a:pos x="108" y="45"/>
              </a:cxn>
              <a:cxn ang="0">
                <a:pos x="106" y="42"/>
              </a:cxn>
              <a:cxn ang="0">
                <a:pos x="106" y="27"/>
              </a:cxn>
              <a:cxn ang="0">
                <a:pos x="102" y="17"/>
              </a:cxn>
              <a:cxn ang="0">
                <a:pos x="97" y="13"/>
              </a:cxn>
              <a:cxn ang="0">
                <a:pos x="97" y="13"/>
              </a:cxn>
              <a:cxn ang="0">
                <a:pos x="95" y="6"/>
              </a:cxn>
              <a:cxn ang="0">
                <a:pos x="99" y="4"/>
              </a:cxn>
              <a:cxn ang="0">
                <a:pos x="83" y="3"/>
              </a:cxn>
              <a:cxn ang="0">
                <a:pos x="82" y="3"/>
              </a:cxn>
              <a:cxn ang="0">
                <a:pos x="79" y="4"/>
              </a:cxn>
              <a:cxn ang="0">
                <a:pos x="59" y="13"/>
              </a:cxn>
              <a:cxn ang="0">
                <a:pos x="51" y="25"/>
              </a:cxn>
              <a:cxn ang="0">
                <a:pos x="51" y="34"/>
              </a:cxn>
              <a:cxn ang="0">
                <a:pos x="51" y="42"/>
              </a:cxn>
              <a:cxn ang="0">
                <a:pos x="50" y="44"/>
              </a:cxn>
              <a:cxn ang="0">
                <a:pos x="48" y="48"/>
              </a:cxn>
              <a:cxn ang="0">
                <a:pos x="49" y="51"/>
              </a:cxn>
              <a:cxn ang="0">
                <a:pos x="51" y="59"/>
              </a:cxn>
              <a:cxn ang="0">
                <a:pos x="53" y="66"/>
              </a:cxn>
              <a:cxn ang="0">
                <a:pos x="58" y="77"/>
              </a:cxn>
              <a:cxn ang="0">
                <a:pos x="59" y="79"/>
              </a:cxn>
              <a:cxn ang="0">
                <a:pos x="58" y="89"/>
              </a:cxn>
              <a:cxn ang="0">
                <a:pos x="57" y="91"/>
              </a:cxn>
              <a:cxn ang="0">
                <a:pos x="54" y="95"/>
              </a:cxn>
              <a:cxn ang="0">
                <a:pos x="51" y="102"/>
              </a:cxn>
              <a:cxn ang="0">
                <a:pos x="50" y="103"/>
              </a:cxn>
              <a:cxn ang="0">
                <a:pos x="38" y="108"/>
              </a:cxn>
              <a:cxn ang="0">
                <a:pos x="25" y="114"/>
              </a:cxn>
              <a:cxn ang="0">
                <a:pos x="13" y="120"/>
              </a:cxn>
              <a:cxn ang="0">
                <a:pos x="6" y="125"/>
              </a:cxn>
              <a:cxn ang="0">
                <a:pos x="0" y="149"/>
              </a:cxn>
              <a:cxn ang="0">
                <a:pos x="61" y="170"/>
              </a:cxn>
              <a:cxn ang="0">
                <a:pos x="61" y="170"/>
              </a:cxn>
              <a:cxn ang="0">
                <a:pos x="90" y="171"/>
              </a:cxn>
              <a:cxn ang="0">
                <a:pos x="97" y="169"/>
              </a:cxn>
              <a:cxn ang="0">
                <a:pos x="157" y="149"/>
              </a:cxn>
              <a:cxn ang="0">
                <a:pos x="151" y="125"/>
              </a:cxn>
              <a:cxn ang="0">
                <a:pos x="62" y="158"/>
              </a:cxn>
              <a:cxn ang="0">
                <a:pos x="62" y="157"/>
              </a:cxn>
              <a:cxn ang="0">
                <a:pos x="62" y="157"/>
              </a:cxn>
              <a:cxn ang="0">
                <a:pos x="62" y="158"/>
              </a:cxn>
            </a:cxnLst>
            <a:rect l="0" t="0" r="r" b="b"/>
            <a:pathLst>
              <a:path w="157" h="175">
                <a:moveTo>
                  <a:pt x="151" y="125"/>
                </a:moveTo>
                <a:cubicBezTo>
                  <a:pt x="149" y="123"/>
                  <a:pt x="147" y="121"/>
                  <a:pt x="144" y="120"/>
                </a:cubicBezTo>
                <a:cubicBezTo>
                  <a:pt x="132" y="114"/>
                  <a:pt x="120" y="109"/>
                  <a:pt x="107" y="104"/>
                </a:cubicBezTo>
                <a:cubicBezTo>
                  <a:pt x="106" y="103"/>
                  <a:pt x="105" y="103"/>
                  <a:pt x="105" y="102"/>
                </a:cubicBezTo>
                <a:cubicBezTo>
                  <a:pt x="104" y="99"/>
                  <a:pt x="103" y="97"/>
                  <a:pt x="102" y="95"/>
                </a:cubicBezTo>
                <a:cubicBezTo>
                  <a:pt x="102" y="93"/>
                  <a:pt x="101" y="92"/>
                  <a:pt x="100" y="91"/>
                </a:cubicBezTo>
                <a:cubicBezTo>
                  <a:pt x="99" y="91"/>
                  <a:pt x="99" y="90"/>
                  <a:pt x="99" y="89"/>
                </a:cubicBezTo>
                <a:cubicBezTo>
                  <a:pt x="99" y="84"/>
                  <a:pt x="97" y="78"/>
                  <a:pt x="102" y="73"/>
                </a:cubicBezTo>
                <a:cubicBezTo>
                  <a:pt x="102" y="73"/>
                  <a:pt x="102" y="73"/>
                  <a:pt x="102" y="72"/>
                </a:cubicBezTo>
                <a:cubicBezTo>
                  <a:pt x="104" y="68"/>
                  <a:pt x="105" y="62"/>
                  <a:pt x="108" y="57"/>
                </a:cubicBezTo>
                <a:cubicBezTo>
                  <a:pt x="108" y="57"/>
                  <a:pt x="108" y="57"/>
                  <a:pt x="108" y="57"/>
                </a:cubicBezTo>
                <a:cubicBezTo>
                  <a:pt x="108" y="54"/>
                  <a:pt x="108" y="50"/>
                  <a:pt x="109" y="47"/>
                </a:cubicBezTo>
                <a:cubicBezTo>
                  <a:pt x="109" y="46"/>
                  <a:pt x="108" y="46"/>
                  <a:pt x="108" y="45"/>
                </a:cubicBezTo>
                <a:cubicBezTo>
                  <a:pt x="106" y="45"/>
                  <a:pt x="106" y="43"/>
                  <a:pt x="106" y="42"/>
                </a:cubicBezTo>
                <a:cubicBezTo>
                  <a:pt x="106" y="35"/>
                  <a:pt x="106" y="34"/>
                  <a:pt x="106" y="27"/>
                </a:cubicBezTo>
                <a:cubicBezTo>
                  <a:pt x="106" y="24"/>
                  <a:pt x="105" y="20"/>
                  <a:pt x="102" y="17"/>
                </a:cubicBezTo>
                <a:cubicBezTo>
                  <a:pt x="100" y="16"/>
                  <a:pt x="99" y="14"/>
                  <a:pt x="97" y="13"/>
                </a:cubicBezTo>
                <a:cubicBezTo>
                  <a:pt x="97" y="13"/>
                  <a:pt x="97" y="13"/>
                  <a:pt x="97" y="13"/>
                </a:cubicBezTo>
                <a:cubicBezTo>
                  <a:pt x="97" y="13"/>
                  <a:pt x="92" y="9"/>
                  <a:pt x="95" y="6"/>
                </a:cubicBezTo>
                <a:cubicBezTo>
                  <a:pt x="96" y="4"/>
                  <a:pt x="99" y="4"/>
                  <a:pt x="99" y="4"/>
                </a:cubicBezTo>
                <a:cubicBezTo>
                  <a:pt x="99" y="4"/>
                  <a:pt x="95" y="0"/>
                  <a:pt x="83" y="3"/>
                </a:cubicBezTo>
                <a:cubicBezTo>
                  <a:pt x="82" y="3"/>
                  <a:pt x="82" y="3"/>
                  <a:pt x="82" y="3"/>
                </a:cubicBezTo>
                <a:cubicBezTo>
                  <a:pt x="81" y="3"/>
                  <a:pt x="80" y="4"/>
                  <a:pt x="79" y="4"/>
                </a:cubicBezTo>
                <a:cubicBezTo>
                  <a:pt x="72" y="6"/>
                  <a:pt x="65" y="8"/>
                  <a:pt x="59" y="13"/>
                </a:cubicBezTo>
                <a:cubicBezTo>
                  <a:pt x="55" y="16"/>
                  <a:pt x="52" y="20"/>
                  <a:pt x="51" y="25"/>
                </a:cubicBezTo>
                <a:cubicBezTo>
                  <a:pt x="51" y="28"/>
                  <a:pt x="51" y="31"/>
                  <a:pt x="51" y="34"/>
                </a:cubicBezTo>
                <a:cubicBezTo>
                  <a:pt x="51" y="38"/>
                  <a:pt x="51" y="37"/>
                  <a:pt x="51" y="42"/>
                </a:cubicBezTo>
                <a:cubicBezTo>
                  <a:pt x="51" y="43"/>
                  <a:pt x="51" y="44"/>
                  <a:pt x="50" y="44"/>
                </a:cubicBezTo>
                <a:cubicBezTo>
                  <a:pt x="48" y="45"/>
                  <a:pt x="48" y="46"/>
                  <a:pt x="48" y="48"/>
                </a:cubicBezTo>
                <a:cubicBezTo>
                  <a:pt x="49" y="49"/>
                  <a:pt x="48" y="50"/>
                  <a:pt x="49" y="51"/>
                </a:cubicBezTo>
                <a:cubicBezTo>
                  <a:pt x="49" y="54"/>
                  <a:pt x="50" y="57"/>
                  <a:pt x="51" y="59"/>
                </a:cubicBezTo>
                <a:cubicBezTo>
                  <a:pt x="51" y="62"/>
                  <a:pt x="53" y="64"/>
                  <a:pt x="53" y="66"/>
                </a:cubicBezTo>
                <a:cubicBezTo>
                  <a:pt x="54" y="70"/>
                  <a:pt x="55" y="74"/>
                  <a:pt x="58" y="77"/>
                </a:cubicBezTo>
                <a:cubicBezTo>
                  <a:pt x="59" y="78"/>
                  <a:pt x="59" y="79"/>
                  <a:pt x="59" y="79"/>
                </a:cubicBezTo>
                <a:cubicBezTo>
                  <a:pt x="59" y="83"/>
                  <a:pt x="58" y="86"/>
                  <a:pt x="58" y="89"/>
                </a:cubicBezTo>
                <a:cubicBezTo>
                  <a:pt x="58" y="90"/>
                  <a:pt x="57" y="91"/>
                  <a:pt x="57" y="91"/>
                </a:cubicBezTo>
                <a:cubicBezTo>
                  <a:pt x="54" y="91"/>
                  <a:pt x="54" y="93"/>
                  <a:pt x="54" y="95"/>
                </a:cubicBezTo>
                <a:cubicBezTo>
                  <a:pt x="53" y="97"/>
                  <a:pt x="52" y="99"/>
                  <a:pt x="51" y="102"/>
                </a:cubicBezTo>
                <a:cubicBezTo>
                  <a:pt x="51" y="102"/>
                  <a:pt x="50" y="103"/>
                  <a:pt x="50" y="103"/>
                </a:cubicBezTo>
                <a:cubicBezTo>
                  <a:pt x="46" y="105"/>
                  <a:pt x="42" y="107"/>
                  <a:pt x="38" y="108"/>
                </a:cubicBezTo>
                <a:cubicBezTo>
                  <a:pt x="33" y="110"/>
                  <a:pt x="29" y="112"/>
                  <a:pt x="25" y="114"/>
                </a:cubicBezTo>
                <a:cubicBezTo>
                  <a:pt x="21" y="116"/>
                  <a:pt x="17" y="118"/>
                  <a:pt x="13" y="120"/>
                </a:cubicBezTo>
                <a:cubicBezTo>
                  <a:pt x="10" y="122"/>
                  <a:pt x="8" y="123"/>
                  <a:pt x="6" y="125"/>
                </a:cubicBezTo>
                <a:cubicBezTo>
                  <a:pt x="0" y="149"/>
                  <a:pt x="0" y="149"/>
                  <a:pt x="0" y="149"/>
                </a:cubicBezTo>
                <a:cubicBezTo>
                  <a:pt x="24" y="149"/>
                  <a:pt x="39" y="165"/>
                  <a:pt x="61" y="170"/>
                </a:cubicBezTo>
                <a:cubicBezTo>
                  <a:pt x="61" y="170"/>
                  <a:pt x="61" y="170"/>
                  <a:pt x="61" y="170"/>
                </a:cubicBezTo>
                <a:cubicBezTo>
                  <a:pt x="61" y="170"/>
                  <a:pt x="77" y="175"/>
                  <a:pt x="90" y="171"/>
                </a:cubicBezTo>
                <a:cubicBezTo>
                  <a:pt x="93" y="171"/>
                  <a:pt x="95" y="170"/>
                  <a:pt x="97" y="169"/>
                </a:cubicBezTo>
                <a:cubicBezTo>
                  <a:pt x="117" y="162"/>
                  <a:pt x="143" y="149"/>
                  <a:pt x="157" y="149"/>
                </a:cubicBezTo>
                <a:lnTo>
                  <a:pt x="151" y="125"/>
                </a:lnTo>
                <a:close/>
                <a:moveTo>
                  <a:pt x="62" y="158"/>
                </a:moveTo>
                <a:cubicBezTo>
                  <a:pt x="62" y="157"/>
                  <a:pt x="62" y="157"/>
                  <a:pt x="62" y="157"/>
                </a:cubicBezTo>
                <a:cubicBezTo>
                  <a:pt x="62" y="157"/>
                  <a:pt x="62" y="157"/>
                  <a:pt x="62" y="157"/>
                </a:cubicBezTo>
                <a:lnTo>
                  <a:pt x="62" y="15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sp>
        <p:nvSpPr>
          <p:cNvPr id="48" name="Freeform 101"/>
          <p:cNvSpPr>
            <a:spLocks noEditPoints="1"/>
          </p:cNvSpPr>
          <p:nvPr/>
        </p:nvSpPr>
        <p:spPr bwMode="auto">
          <a:xfrm>
            <a:off x="8011701" y="3251753"/>
            <a:ext cx="596612" cy="551967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sp>
        <p:nvSpPr>
          <p:cNvPr id="49" name="Freeform 66"/>
          <p:cNvSpPr>
            <a:spLocks noEditPoints="1"/>
          </p:cNvSpPr>
          <p:nvPr/>
        </p:nvSpPr>
        <p:spPr bwMode="auto">
          <a:xfrm>
            <a:off x="7866207" y="2521346"/>
            <a:ext cx="330200" cy="256117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sp>
        <p:nvSpPr>
          <p:cNvPr id="50" name="Freeform 64"/>
          <p:cNvSpPr>
            <a:spLocks noEditPoints="1"/>
          </p:cNvSpPr>
          <p:nvPr/>
        </p:nvSpPr>
        <p:spPr bwMode="auto">
          <a:xfrm rot="19719836">
            <a:off x="10317341" y="2706950"/>
            <a:ext cx="305411" cy="459831"/>
          </a:xfrm>
          <a:custGeom>
            <a:avLst/>
            <a:gdLst/>
            <a:ahLst/>
            <a:cxnLst>
              <a:cxn ang="0">
                <a:pos x="37" y="20"/>
              </a:cxn>
              <a:cxn ang="0">
                <a:pos x="20" y="40"/>
              </a:cxn>
              <a:cxn ang="0">
                <a:pos x="11" y="47"/>
              </a:cxn>
              <a:cxn ang="0">
                <a:pos x="11" y="48"/>
              </a:cxn>
              <a:cxn ang="0">
                <a:pos x="15" y="54"/>
              </a:cxn>
              <a:cxn ang="0">
                <a:pos x="7" y="62"/>
              </a:cxn>
              <a:cxn ang="0">
                <a:pos x="0" y="54"/>
              </a:cxn>
              <a:cxn ang="0">
                <a:pos x="4" y="48"/>
              </a:cxn>
              <a:cxn ang="0">
                <a:pos x="4" y="15"/>
              </a:cxn>
              <a:cxn ang="0">
                <a:pos x="0" y="8"/>
              </a:cxn>
              <a:cxn ang="0">
                <a:pos x="7" y="0"/>
              </a:cxn>
              <a:cxn ang="0">
                <a:pos x="15" y="8"/>
              </a:cxn>
              <a:cxn ang="0">
                <a:pos x="11" y="15"/>
              </a:cxn>
              <a:cxn ang="0">
                <a:pos x="11" y="35"/>
              </a:cxn>
              <a:cxn ang="0">
                <a:pos x="18" y="33"/>
              </a:cxn>
              <a:cxn ang="0">
                <a:pos x="29" y="20"/>
              </a:cxn>
              <a:cxn ang="0">
                <a:pos x="25" y="13"/>
              </a:cxn>
              <a:cxn ang="0">
                <a:pos x="33" y="6"/>
              </a:cxn>
              <a:cxn ang="0">
                <a:pos x="41" y="13"/>
              </a:cxn>
              <a:cxn ang="0">
                <a:pos x="37" y="20"/>
              </a:cxn>
              <a:cxn ang="0">
                <a:pos x="7" y="4"/>
              </a:cxn>
              <a:cxn ang="0">
                <a:pos x="4" y="8"/>
              </a:cxn>
              <a:cxn ang="0">
                <a:pos x="7" y="12"/>
              </a:cxn>
              <a:cxn ang="0">
                <a:pos x="11" y="8"/>
              </a:cxn>
              <a:cxn ang="0">
                <a:pos x="7" y="4"/>
              </a:cxn>
              <a:cxn ang="0">
                <a:pos x="7" y="51"/>
              </a:cxn>
              <a:cxn ang="0">
                <a:pos x="4" y="54"/>
              </a:cxn>
              <a:cxn ang="0">
                <a:pos x="7" y="58"/>
              </a:cxn>
              <a:cxn ang="0">
                <a:pos x="11" y="54"/>
              </a:cxn>
              <a:cxn ang="0">
                <a:pos x="7" y="51"/>
              </a:cxn>
              <a:cxn ang="0">
                <a:pos x="33" y="9"/>
              </a:cxn>
              <a:cxn ang="0">
                <a:pos x="29" y="13"/>
              </a:cxn>
              <a:cxn ang="0">
                <a:pos x="33" y="17"/>
              </a:cxn>
              <a:cxn ang="0">
                <a:pos x="37" y="13"/>
              </a:cxn>
              <a:cxn ang="0">
                <a:pos x="33" y="9"/>
              </a:cxn>
            </a:cxnLst>
            <a:rect l="0" t="0" r="r" b="b"/>
            <a:pathLst>
              <a:path w="41" h="62">
                <a:moveTo>
                  <a:pt x="37" y="20"/>
                </a:moveTo>
                <a:cubicBezTo>
                  <a:pt x="37" y="34"/>
                  <a:pt x="27" y="38"/>
                  <a:pt x="20" y="40"/>
                </a:cubicBezTo>
                <a:cubicBezTo>
                  <a:pt x="13" y="42"/>
                  <a:pt x="11" y="43"/>
                  <a:pt x="11" y="47"/>
                </a:cubicBezTo>
                <a:cubicBezTo>
                  <a:pt x="11" y="48"/>
                  <a:pt x="11" y="48"/>
                  <a:pt x="11" y="48"/>
                </a:cubicBezTo>
                <a:cubicBezTo>
                  <a:pt x="14" y="49"/>
                  <a:pt x="15" y="52"/>
                  <a:pt x="15" y="54"/>
                </a:cubicBezTo>
                <a:cubicBezTo>
                  <a:pt x="15" y="59"/>
                  <a:pt x="12" y="62"/>
                  <a:pt x="7" y="62"/>
                </a:cubicBezTo>
                <a:cubicBezTo>
                  <a:pt x="3" y="62"/>
                  <a:pt x="0" y="59"/>
                  <a:pt x="0" y="54"/>
                </a:cubicBezTo>
                <a:cubicBezTo>
                  <a:pt x="0" y="52"/>
                  <a:pt x="1" y="49"/>
                  <a:pt x="4" y="48"/>
                </a:cubicBezTo>
                <a:cubicBezTo>
                  <a:pt x="4" y="15"/>
                  <a:pt x="4" y="15"/>
                  <a:pt x="4" y="15"/>
                </a:cubicBezTo>
                <a:cubicBezTo>
                  <a:pt x="1" y="14"/>
                  <a:pt x="0" y="11"/>
                  <a:pt x="0" y="8"/>
                </a:cubicBezTo>
                <a:cubicBezTo>
                  <a:pt x="0" y="4"/>
                  <a:pt x="3" y="0"/>
                  <a:pt x="7" y="0"/>
                </a:cubicBezTo>
                <a:cubicBezTo>
                  <a:pt x="12" y="0"/>
                  <a:pt x="15" y="4"/>
                  <a:pt x="15" y="8"/>
                </a:cubicBezTo>
                <a:cubicBezTo>
                  <a:pt x="15" y="11"/>
                  <a:pt x="14" y="14"/>
                  <a:pt x="11" y="15"/>
                </a:cubicBezTo>
                <a:cubicBezTo>
                  <a:pt x="11" y="35"/>
                  <a:pt x="11" y="35"/>
                  <a:pt x="11" y="35"/>
                </a:cubicBezTo>
                <a:cubicBezTo>
                  <a:pt x="13" y="34"/>
                  <a:pt x="16" y="33"/>
                  <a:pt x="18" y="33"/>
                </a:cubicBezTo>
                <a:cubicBezTo>
                  <a:pt x="25" y="30"/>
                  <a:pt x="29" y="28"/>
                  <a:pt x="29" y="20"/>
                </a:cubicBezTo>
                <a:cubicBezTo>
                  <a:pt x="27" y="19"/>
                  <a:pt x="25" y="16"/>
                  <a:pt x="25" y="13"/>
                </a:cubicBezTo>
                <a:cubicBezTo>
                  <a:pt x="25" y="9"/>
                  <a:pt x="29" y="6"/>
                  <a:pt x="33" y="6"/>
                </a:cubicBezTo>
                <a:cubicBezTo>
                  <a:pt x="37" y="6"/>
                  <a:pt x="41" y="9"/>
                  <a:pt x="41" y="13"/>
                </a:cubicBezTo>
                <a:cubicBezTo>
                  <a:pt x="41" y="16"/>
                  <a:pt x="39" y="19"/>
                  <a:pt x="37" y="20"/>
                </a:cubicBezTo>
                <a:close/>
                <a:moveTo>
                  <a:pt x="7" y="4"/>
                </a:moveTo>
                <a:cubicBezTo>
                  <a:pt x="5" y="4"/>
                  <a:pt x="4" y="6"/>
                  <a:pt x="4" y="8"/>
                </a:cubicBezTo>
                <a:cubicBezTo>
                  <a:pt x="4" y="10"/>
                  <a:pt x="5" y="12"/>
                  <a:pt x="7" y="12"/>
                </a:cubicBezTo>
                <a:cubicBezTo>
                  <a:pt x="10" y="12"/>
                  <a:pt x="11" y="10"/>
                  <a:pt x="11" y="8"/>
                </a:cubicBezTo>
                <a:cubicBezTo>
                  <a:pt x="11" y="6"/>
                  <a:pt x="10" y="4"/>
                  <a:pt x="7" y="4"/>
                </a:cubicBezTo>
                <a:close/>
                <a:moveTo>
                  <a:pt x="7" y="51"/>
                </a:moveTo>
                <a:cubicBezTo>
                  <a:pt x="5" y="51"/>
                  <a:pt x="4" y="52"/>
                  <a:pt x="4" y="54"/>
                </a:cubicBezTo>
                <a:cubicBezTo>
                  <a:pt x="4" y="57"/>
                  <a:pt x="5" y="58"/>
                  <a:pt x="7" y="58"/>
                </a:cubicBezTo>
                <a:cubicBezTo>
                  <a:pt x="10" y="58"/>
                  <a:pt x="11" y="57"/>
                  <a:pt x="11" y="54"/>
                </a:cubicBezTo>
                <a:cubicBezTo>
                  <a:pt x="11" y="52"/>
                  <a:pt x="10" y="51"/>
                  <a:pt x="7" y="51"/>
                </a:cubicBezTo>
                <a:close/>
                <a:moveTo>
                  <a:pt x="33" y="9"/>
                </a:moveTo>
                <a:cubicBezTo>
                  <a:pt x="31" y="9"/>
                  <a:pt x="29" y="11"/>
                  <a:pt x="29" y="13"/>
                </a:cubicBezTo>
                <a:cubicBezTo>
                  <a:pt x="29" y="15"/>
                  <a:pt x="31" y="17"/>
                  <a:pt x="33" y="17"/>
                </a:cubicBezTo>
                <a:cubicBezTo>
                  <a:pt x="35" y="17"/>
                  <a:pt x="37" y="15"/>
                  <a:pt x="37" y="13"/>
                </a:cubicBezTo>
                <a:cubicBezTo>
                  <a:pt x="37" y="11"/>
                  <a:pt x="35" y="9"/>
                  <a:pt x="33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sp>
        <p:nvSpPr>
          <p:cNvPr id="51" name="Freeform 118"/>
          <p:cNvSpPr>
            <a:spLocks noEditPoints="1"/>
          </p:cNvSpPr>
          <p:nvPr/>
        </p:nvSpPr>
        <p:spPr bwMode="auto">
          <a:xfrm>
            <a:off x="8818707" y="2176450"/>
            <a:ext cx="315384" cy="306917"/>
          </a:xfrm>
          <a:custGeom>
            <a:avLst/>
            <a:gdLst/>
            <a:ahLst/>
            <a:cxnLst>
              <a:cxn ang="0">
                <a:pos x="53" y="58"/>
              </a:cxn>
              <a:cxn ang="0">
                <a:pos x="31" y="67"/>
              </a:cxn>
              <a:cxn ang="0">
                <a:pos x="0" y="36"/>
              </a:cxn>
              <a:cxn ang="0">
                <a:pos x="31" y="5"/>
              </a:cxn>
              <a:cxn ang="0">
                <a:pos x="31" y="36"/>
              </a:cxn>
              <a:cxn ang="0">
                <a:pos x="53" y="58"/>
              </a:cxn>
              <a:cxn ang="0">
                <a:pos x="36" y="31"/>
              </a:cxn>
              <a:cxn ang="0">
                <a:pos x="36" y="0"/>
              </a:cxn>
              <a:cxn ang="0">
                <a:pos x="67" y="31"/>
              </a:cxn>
              <a:cxn ang="0">
                <a:pos x="36" y="31"/>
              </a:cxn>
              <a:cxn ang="0">
                <a:pos x="69" y="36"/>
              </a:cxn>
              <a:cxn ang="0">
                <a:pos x="60" y="58"/>
              </a:cxn>
              <a:cxn ang="0">
                <a:pos x="38" y="36"/>
              </a:cxn>
              <a:cxn ang="0">
                <a:pos x="69" y="36"/>
              </a:cxn>
            </a:cxnLst>
            <a:rect l="0" t="0" r="r" b="b"/>
            <a:pathLst>
              <a:path w="69" h="67">
                <a:moveTo>
                  <a:pt x="53" y="58"/>
                </a:moveTo>
                <a:cubicBezTo>
                  <a:pt x="47" y="64"/>
                  <a:pt x="39" y="67"/>
                  <a:pt x="31" y="67"/>
                </a:cubicBezTo>
                <a:cubicBezTo>
                  <a:pt x="14" y="67"/>
                  <a:pt x="0" y="53"/>
                  <a:pt x="0" y="36"/>
                </a:cubicBezTo>
                <a:cubicBezTo>
                  <a:pt x="0" y="19"/>
                  <a:pt x="14" y="5"/>
                  <a:pt x="31" y="5"/>
                </a:cubicBezTo>
                <a:cubicBezTo>
                  <a:pt x="31" y="36"/>
                  <a:pt x="31" y="36"/>
                  <a:pt x="31" y="36"/>
                </a:cubicBezTo>
                <a:lnTo>
                  <a:pt x="53" y="58"/>
                </a:lnTo>
                <a:close/>
                <a:moveTo>
                  <a:pt x="36" y="31"/>
                </a:moveTo>
                <a:cubicBezTo>
                  <a:pt x="36" y="0"/>
                  <a:pt x="36" y="0"/>
                  <a:pt x="36" y="0"/>
                </a:cubicBezTo>
                <a:cubicBezTo>
                  <a:pt x="53" y="0"/>
                  <a:pt x="67" y="14"/>
                  <a:pt x="67" y="31"/>
                </a:cubicBezTo>
                <a:lnTo>
                  <a:pt x="36" y="31"/>
                </a:lnTo>
                <a:close/>
                <a:moveTo>
                  <a:pt x="69" y="36"/>
                </a:moveTo>
                <a:cubicBezTo>
                  <a:pt x="69" y="45"/>
                  <a:pt x="66" y="53"/>
                  <a:pt x="60" y="58"/>
                </a:cubicBezTo>
                <a:cubicBezTo>
                  <a:pt x="38" y="36"/>
                  <a:pt x="38" y="36"/>
                  <a:pt x="38" y="36"/>
                </a:cubicBezTo>
                <a:lnTo>
                  <a:pt x="69" y="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sp>
        <p:nvSpPr>
          <p:cNvPr id="52" name="Freeform 13"/>
          <p:cNvSpPr>
            <a:spLocks noEditPoints="1"/>
          </p:cNvSpPr>
          <p:nvPr/>
        </p:nvSpPr>
        <p:spPr bwMode="auto">
          <a:xfrm rot="905060">
            <a:off x="10742757" y="3730081"/>
            <a:ext cx="279400" cy="279400"/>
          </a:xfrm>
          <a:custGeom>
            <a:avLst/>
            <a:gdLst/>
            <a:ahLst/>
            <a:cxnLst>
              <a:cxn ang="0">
                <a:pos x="60" y="40"/>
              </a:cxn>
              <a:cxn ang="0">
                <a:pos x="40" y="60"/>
              </a:cxn>
              <a:cxn ang="0">
                <a:pos x="36" y="61"/>
              </a:cxn>
              <a:cxn ang="0">
                <a:pos x="33" y="60"/>
              </a:cxn>
              <a:cxn ang="0">
                <a:pos x="4" y="31"/>
              </a:cxn>
              <a:cxn ang="0">
                <a:pos x="0" y="22"/>
              </a:cxn>
              <a:cxn ang="0">
                <a:pos x="0" y="6"/>
              </a:cxn>
              <a:cxn ang="0">
                <a:pos x="6" y="0"/>
              </a:cxn>
              <a:cxn ang="0">
                <a:pos x="22" y="0"/>
              </a:cxn>
              <a:cxn ang="0">
                <a:pos x="31" y="4"/>
              </a:cxn>
              <a:cxn ang="0">
                <a:pos x="60" y="33"/>
              </a:cxn>
              <a:cxn ang="0">
                <a:pos x="61" y="36"/>
              </a:cxn>
              <a:cxn ang="0">
                <a:pos x="60" y="40"/>
              </a:cxn>
              <a:cxn ang="0">
                <a:pos x="13" y="8"/>
              </a:cxn>
              <a:cxn ang="0">
                <a:pos x="8" y="13"/>
              </a:cxn>
              <a:cxn ang="0">
                <a:pos x="13" y="18"/>
              </a:cxn>
              <a:cxn ang="0">
                <a:pos x="18" y="13"/>
              </a:cxn>
              <a:cxn ang="0">
                <a:pos x="13" y="8"/>
              </a:cxn>
            </a:cxnLst>
            <a:rect l="0" t="0" r="r" b="b"/>
            <a:pathLst>
              <a:path w="61" h="61">
                <a:moveTo>
                  <a:pt x="60" y="40"/>
                </a:moveTo>
                <a:cubicBezTo>
                  <a:pt x="40" y="60"/>
                  <a:pt x="40" y="60"/>
                  <a:pt x="40" y="60"/>
                </a:cubicBezTo>
                <a:cubicBezTo>
                  <a:pt x="39" y="61"/>
                  <a:pt x="38" y="61"/>
                  <a:pt x="36" y="61"/>
                </a:cubicBezTo>
                <a:cubicBezTo>
                  <a:pt x="35" y="61"/>
                  <a:pt x="34" y="61"/>
                  <a:pt x="33" y="60"/>
                </a:cubicBezTo>
                <a:cubicBezTo>
                  <a:pt x="4" y="31"/>
                  <a:pt x="4" y="31"/>
                  <a:pt x="4" y="31"/>
                </a:cubicBezTo>
                <a:cubicBezTo>
                  <a:pt x="2" y="29"/>
                  <a:pt x="0" y="25"/>
                  <a:pt x="0" y="22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5" y="0"/>
                  <a:pt x="29" y="2"/>
                  <a:pt x="31" y="4"/>
                </a:cubicBezTo>
                <a:cubicBezTo>
                  <a:pt x="60" y="33"/>
                  <a:pt x="60" y="33"/>
                  <a:pt x="60" y="33"/>
                </a:cubicBezTo>
                <a:cubicBezTo>
                  <a:pt x="61" y="34"/>
                  <a:pt x="61" y="35"/>
                  <a:pt x="61" y="36"/>
                </a:cubicBezTo>
                <a:cubicBezTo>
                  <a:pt x="61" y="38"/>
                  <a:pt x="61" y="39"/>
                  <a:pt x="60" y="40"/>
                </a:cubicBezTo>
                <a:close/>
                <a:moveTo>
                  <a:pt x="13" y="8"/>
                </a:moveTo>
                <a:cubicBezTo>
                  <a:pt x="10" y="8"/>
                  <a:pt x="8" y="10"/>
                  <a:pt x="8" y="13"/>
                </a:cubicBezTo>
                <a:cubicBezTo>
                  <a:pt x="8" y="16"/>
                  <a:pt x="10" y="18"/>
                  <a:pt x="13" y="18"/>
                </a:cubicBezTo>
                <a:cubicBezTo>
                  <a:pt x="16" y="18"/>
                  <a:pt x="18" y="16"/>
                  <a:pt x="18" y="13"/>
                </a:cubicBezTo>
                <a:cubicBezTo>
                  <a:pt x="18" y="10"/>
                  <a:pt x="16" y="8"/>
                  <a:pt x="13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sp>
        <p:nvSpPr>
          <p:cNvPr id="53" name="Freeform 57"/>
          <p:cNvSpPr>
            <a:spLocks noEditPoints="1"/>
          </p:cNvSpPr>
          <p:nvPr/>
        </p:nvSpPr>
        <p:spPr bwMode="auto">
          <a:xfrm rot="19923664">
            <a:off x="9697386" y="2099515"/>
            <a:ext cx="298451" cy="264584"/>
          </a:xfrm>
          <a:custGeom>
            <a:avLst/>
            <a:gdLst/>
            <a:ahLst/>
            <a:cxnLst>
              <a:cxn ang="0">
                <a:pos x="7" y="9"/>
              </a:cxn>
              <a:cxn ang="0">
                <a:pos x="7" y="57"/>
              </a:cxn>
              <a:cxn ang="0">
                <a:pos x="6" y="58"/>
              </a:cxn>
              <a:cxn ang="0">
                <a:pos x="4" y="58"/>
              </a:cxn>
              <a:cxn ang="0">
                <a:pos x="2" y="57"/>
              </a:cxn>
              <a:cxn ang="0">
                <a:pos x="2" y="9"/>
              </a:cxn>
              <a:cxn ang="0">
                <a:pos x="0" y="4"/>
              </a:cxn>
              <a:cxn ang="0">
                <a:pos x="5" y="0"/>
              </a:cxn>
              <a:cxn ang="0">
                <a:pos x="10" y="4"/>
              </a:cxn>
              <a:cxn ang="0">
                <a:pos x="7" y="9"/>
              </a:cxn>
              <a:cxn ang="0">
                <a:pos x="65" y="36"/>
              </a:cxn>
              <a:cxn ang="0">
                <a:pos x="63" y="38"/>
              </a:cxn>
              <a:cxn ang="0">
                <a:pos x="49" y="43"/>
              </a:cxn>
              <a:cxn ang="0">
                <a:pos x="31" y="37"/>
              </a:cxn>
              <a:cxn ang="0">
                <a:pos x="13" y="43"/>
              </a:cxn>
              <a:cxn ang="0">
                <a:pos x="12" y="43"/>
              </a:cxn>
              <a:cxn ang="0">
                <a:pos x="10" y="41"/>
              </a:cxn>
              <a:cxn ang="0">
                <a:pos x="10" y="13"/>
              </a:cxn>
              <a:cxn ang="0">
                <a:pos x="11" y="11"/>
              </a:cxn>
              <a:cxn ang="0">
                <a:pos x="14" y="9"/>
              </a:cxn>
              <a:cxn ang="0">
                <a:pos x="30" y="4"/>
              </a:cxn>
              <a:cxn ang="0">
                <a:pos x="46" y="9"/>
              </a:cxn>
              <a:cxn ang="0">
                <a:pos x="49" y="10"/>
              </a:cxn>
              <a:cxn ang="0">
                <a:pos x="63" y="4"/>
              </a:cxn>
              <a:cxn ang="0">
                <a:pos x="65" y="7"/>
              </a:cxn>
              <a:cxn ang="0">
                <a:pos x="65" y="36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grpSp>
        <p:nvGrpSpPr>
          <p:cNvPr id="54" name="Group 177"/>
          <p:cNvGrpSpPr/>
          <p:nvPr/>
        </p:nvGrpSpPr>
        <p:grpSpPr>
          <a:xfrm>
            <a:off x="9045198" y="3584031"/>
            <a:ext cx="1710267" cy="1866900"/>
            <a:chOff x="6783893" y="2688023"/>
            <a:chExt cx="1282700" cy="140017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55" name="Freeform 109"/>
            <p:cNvSpPr/>
            <p:nvPr/>
          </p:nvSpPr>
          <p:spPr bwMode="auto">
            <a:xfrm>
              <a:off x="7182355" y="3343660"/>
              <a:ext cx="884238" cy="744538"/>
            </a:xfrm>
            <a:custGeom>
              <a:avLst/>
              <a:gdLst/>
              <a:ahLst/>
              <a:cxnLst>
                <a:cxn ang="0">
                  <a:pos x="557" y="0"/>
                </a:cxn>
                <a:cxn ang="0">
                  <a:pos x="441" y="296"/>
                </a:cxn>
                <a:cxn ang="0">
                  <a:pos x="0" y="469"/>
                </a:cxn>
                <a:cxn ang="0">
                  <a:pos x="118" y="170"/>
                </a:cxn>
                <a:cxn ang="0">
                  <a:pos x="557" y="0"/>
                </a:cxn>
              </a:cxnLst>
              <a:rect l="0" t="0" r="r" b="b"/>
              <a:pathLst>
                <a:path w="557" h="469">
                  <a:moveTo>
                    <a:pt x="557" y="0"/>
                  </a:moveTo>
                  <a:lnTo>
                    <a:pt x="441" y="296"/>
                  </a:lnTo>
                  <a:lnTo>
                    <a:pt x="0" y="469"/>
                  </a:lnTo>
                  <a:lnTo>
                    <a:pt x="118" y="170"/>
                  </a:lnTo>
                  <a:lnTo>
                    <a:pt x="557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6" name="Freeform 110"/>
            <p:cNvSpPr/>
            <p:nvPr/>
          </p:nvSpPr>
          <p:spPr bwMode="auto">
            <a:xfrm>
              <a:off x="6783893" y="2905510"/>
              <a:ext cx="585788" cy="1182688"/>
            </a:xfrm>
            <a:custGeom>
              <a:avLst/>
              <a:gdLst/>
              <a:ahLst/>
              <a:cxnLst>
                <a:cxn ang="0">
                  <a:pos x="369" y="446"/>
                </a:cxn>
                <a:cxn ang="0">
                  <a:pos x="251" y="745"/>
                </a:cxn>
                <a:cxn ang="0">
                  <a:pos x="0" y="297"/>
                </a:cxn>
                <a:cxn ang="0">
                  <a:pos x="118" y="0"/>
                </a:cxn>
                <a:cxn ang="0">
                  <a:pos x="369" y="446"/>
                </a:cxn>
              </a:cxnLst>
              <a:rect l="0" t="0" r="r" b="b"/>
              <a:pathLst>
                <a:path w="369" h="745">
                  <a:moveTo>
                    <a:pt x="369" y="446"/>
                  </a:moveTo>
                  <a:lnTo>
                    <a:pt x="251" y="745"/>
                  </a:lnTo>
                  <a:lnTo>
                    <a:pt x="0" y="297"/>
                  </a:lnTo>
                  <a:lnTo>
                    <a:pt x="118" y="0"/>
                  </a:lnTo>
                  <a:lnTo>
                    <a:pt x="369" y="44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7" name="Freeform 111"/>
            <p:cNvSpPr/>
            <p:nvPr/>
          </p:nvSpPr>
          <p:spPr bwMode="auto">
            <a:xfrm>
              <a:off x="6971218" y="2688023"/>
              <a:ext cx="1095375" cy="925513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94" y="28"/>
                </a:cxn>
                <a:cxn ang="0">
                  <a:pos x="183" y="0"/>
                </a:cxn>
                <a:cxn ang="0">
                  <a:pos x="236" y="85"/>
                </a:cxn>
                <a:cxn ang="0">
                  <a:pos x="291" y="174"/>
                </a:cxn>
                <a:cxn ang="0">
                  <a:pos x="202" y="209"/>
                </a:cxn>
                <a:cxn ang="0">
                  <a:pos x="106" y="246"/>
                </a:cxn>
                <a:cxn ang="0">
                  <a:pos x="51" y="150"/>
                </a:cxn>
                <a:cxn ang="0">
                  <a:pos x="0" y="58"/>
                </a:cxn>
              </a:cxnLst>
              <a:rect l="0" t="0" r="r" b="b"/>
              <a:pathLst>
                <a:path w="291" h="246">
                  <a:moveTo>
                    <a:pt x="0" y="58"/>
                  </a:moveTo>
                  <a:cubicBezTo>
                    <a:pt x="32" y="48"/>
                    <a:pt x="63" y="38"/>
                    <a:pt x="94" y="28"/>
                  </a:cubicBezTo>
                  <a:cubicBezTo>
                    <a:pt x="124" y="19"/>
                    <a:pt x="154" y="10"/>
                    <a:pt x="183" y="0"/>
                  </a:cubicBezTo>
                  <a:cubicBezTo>
                    <a:pt x="200" y="28"/>
                    <a:pt x="218" y="56"/>
                    <a:pt x="236" y="85"/>
                  </a:cubicBezTo>
                  <a:cubicBezTo>
                    <a:pt x="254" y="114"/>
                    <a:pt x="273" y="144"/>
                    <a:pt x="291" y="174"/>
                  </a:cubicBezTo>
                  <a:cubicBezTo>
                    <a:pt x="262" y="185"/>
                    <a:pt x="232" y="197"/>
                    <a:pt x="202" y="209"/>
                  </a:cubicBezTo>
                  <a:cubicBezTo>
                    <a:pt x="170" y="221"/>
                    <a:pt x="138" y="234"/>
                    <a:pt x="106" y="246"/>
                  </a:cubicBezTo>
                  <a:cubicBezTo>
                    <a:pt x="87" y="214"/>
                    <a:pt x="69" y="182"/>
                    <a:pt x="51" y="150"/>
                  </a:cubicBezTo>
                  <a:cubicBezTo>
                    <a:pt x="34" y="119"/>
                    <a:pt x="17" y="88"/>
                    <a:pt x="0" y="5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58" name="Group 176"/>
          <p:cNvGrpSpPr/>
          <p:nvPr/>
        </p:nvGrpSpPr>
        <p:grpSpPr>
          <a:xfrm>
            <a:off x="8145616" y="3939633"/>
            <a:ext cx="1401233" cy="1621367"/>
            <a:chOff x="6109205" y="2954723"/>
            <a:chExt cx="1050925" cy="121602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9" name="Freeform 119"/>
            <p:cNvSpPr/>
            <p:nvPr/>
          </p:nvSpPr>
          <p:spPr bwMode="auto">
            <a:xfrm>
              <a:off x="6388605" y="3470660"/>
              <a:ext cx="771525" cy="700088"/>
            </a:xfrm>
            <a:custGeom>
              <a:avLst/>
              <a:gdLst/>
              <a:ahLst/>
              <a:cxnLst>
                <a:cxn ang="0">
                  <a:pos x="486" y="0"/>
                </a:cxn>
                <a:cxn ang="0">
                  <a:pos x="367" y="297"/>
                </a:cxn>
                <a:cxn ang="0">
                  <a:pos x="0" y="441"/>
                </a:cxn>
                <a:cxn ang="0">
                  <a:pos x="116" y="145"/>
                </a:cxn>
                <a:cxn ang="0">
                  <a:pos x="486" y="0"/>
                </a:cxn>
              </a:cxnLst>
              <a:rect l="0" t="0" r="r" b="b"/>
              <a:pathLst>
                <a:path w="486" h="441">
                  <a:moveTo>
                    <a:pt x="486" y="0"/>
                  </a:moveTo>
                  <a:lnTo>
                    <a:pt x="367" y="297"/>
                  </a:lnTo>
                  <a:lnTo>
                    <a:pt x="0" y="441"/>
                  </a:lnTo>
                  <a:lnTo>
                    <a:pt x="116" y="145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0" name="Freeform 120"/>
            <p:cNvSpPr/>
            <p:nvPr/>
          </p:nvSpPr>
          <p:spPr bwMode="auto">
            <a:xfrm>
              <a:off x="6109205" y="3132523"/>
              <a:ext cx="466725" cy="1038225"/>
            </a:xfrm>
            <a:custGeom>
              <a:avLst/>
              <a:gdLst/>
              <a:ahLst/>
              <a:cxnLst>
                <a:cxn ang="0">
                  <a:pos x="294" y="358"/>
                </a:cxn>
                <a:cxn ang="0">
                  <a:pos x="176" y="654"/>
                </a:cxn>
                <a:cxn ang="0">
                  <a:pos x="0" y="299"/>
                </a:cxn>
                <a:cxn ang="0">
                  <a:pos x="119" y="0"/>
                </a:cxn>
                <a:cxn ang="0">
                  <a:pos x="294" y="358"/>
                </a:cxn>
              </a:cxnLst>
              <a:rect l="0" t="0" r="r" b="b"/>
              <a:pathLst>
                <a:path w="294" h="654">
                  <a:moveTo>
                    <a:pt x="294" y="358"/>
                  </a:moveTo>
                  <a:lnTo>
                    <a:pt x="176" y="654"/>
                  </a:lnTo>
                  <a:lnTo>
                    <a:pt x="0" y="299"/>
                  </a:lnTo>
                  <a:lnTo>
                    <a:pt x="119" y="0"/>
                  </a:lnTo>
                  <a:lnTo>
                    <a:pt x="294" y="3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1" name="Freeform 121"/>
            <p:cNvSpPr/>
            <p:nvPr/>
          </p:nvSpPr>
          <p:spPr bwMode="auto">
            <a:xfrm>
              <a:off x="6291768" y="2954723"/>
              <a:ext cx="865188" cy="74930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79" y="23"/>
                </a:cxn>
                <a:cxn ang="0">
                  <a:pos x="154" y="0"/>
                </a:cxn>
                <a:cxn ang="0">
                  <a:pos x="191" y="67"/>
                </a:cxn>
                <a:cxn ang="0">
                  <a:pos x="230" y="138"/>
                </a:cxn>
                <a:cxn ang="0">
                  <a:pos x="155" y="167"/>
                </a:cxn>
                <a:cxn ang="0">
                  <a:pos x="74" y="199"/>
                </a:cxn>
                <a:cxn ang="0">
                  <a:pos x="36" y="122"/>
                </a:cxn>
                <a:cxn ang="0">
                  <a:pos x="0" y="48"/>
                </a:cxn>
              </a:cxnLst>
              <a:rect l="0" t="0" r="r" b="b"/>
              <a:pathLst>
                <a:path w="230" h="199">
                  <a:moveTo>
                    <a:pt x="0" y="48"/>
                  </a:moveTo>
                  <a:cubicBezTo>
                    <a:pt x="27" y="40"/>
                    <a:pt x="53" y="31"/>
                    <a:pt x="79" y="23"/>
                  </a:cubicBezTo>
                  <a:cubicBezTo>
                    <a:pt x="105" y="15"/>
                    <a:pt x="129" y="7"/>
                    <a:pt x="154" y="0"/>
                  </a:cubicBezTo>
                  <a:cubicBezTo>
                    <a:pt x="166" y="22"/>
                    <a:pt x="178" y="44"/>
                    <a:pt x="191" y="67"/>
                  </a:cubicBezTo>
                  <a:cubicBezTo>
                    <a:pt x="204" y="90"/>
                    <a:pt x="217" y="114"/>
                    <a:pt x="230" y="138"/>
                  </a:cubicBezTo>
                  <a:cubicBezTo>
                    <a:pt x="206" y="147"/>
                    <a:pt x="180" y="157"/>
                    <a:pt x="155" y="167"/>
                  </a:cubicBezTo>
                  <a:cubicBezTo>
                    <a:pt x="128" y="178"/>
                    <a:pt x="101" y="188"/>
                    <a:pt x="74" y="199"/>
                  </a:cubicBezTo>
                  <a:cubicBezTo>
                    <a:pt x="61" y="173"/>
                    <a:pt x="48" y="147"/>
                    <a:pt x="36" y="122"/>
                  </a:cubicBezTo>
                  <a:cubicBezTo>
                    <a:pt x="24" y="97"/>
                    <a:pt x="12" y="72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sp>
        <p:nvSpPr>
          <p:cNvPr id="62" name="Freeform 229"/>
          <p:cNvSpPr>
            <a:spLocks noEditPoints="1"/>
          </p:cNvSpPr>
          <p:nvPr/>
        </p:nvSpPr>
        <p:spPr bwMode="auto">
          <a:xfrm rot="20043309">
            <a:off x="8760575" y="4195617"/>
            <a:ext cx="463961" cy="467116"/>
          </a:xfrm>
          <a:custGeom>
            <a:avLst/>
            <a:gdLst/>
            <a:ahLst/>
            <a:cxnLst>
              <a:cxn ang="0">
                <a:pos x="68" y="64"/>
              </a:cxn>
              <a:cxn ang="0">
                <a:pos x="65" y="68"/>
              </a:cxn>
              <a:cxn ang="0">
                <a:pos x="28" y="68"/>
              </a:cxn>
              <a:cxn ang="0">
                <a:pos x="25" y="64"/>
              </a:cxn>
              <a:cxn ang="0">
                <a:pos x="25" y="58"/>
              </a:cxn>
              <a:cxn ang="0">
                <a:pos x="4" y="58"/>
              </a:cxn>
              <a:cxn ang="0">
                <a:pos x="0" y="54"/>
              </a:cxn>
              <a:cxn ang="0">
                <a:pos x="0" y="3"/>
              </a:cxn>
              <a:cxn ang="0">
                <a:pos x="4" y="0"/>
              </a:cxn>
              <a:cxn ang="0">
                <a:pos x="45" y="0"/>
              </a:cxn>
              <a:cxn ang="0">
                <a:pos x="49" y="3"/>
              </a:cxn>
              <a:cxn ang="0">
                <a:pos x="49" y="16"/>
              </a:cxn>
              <a:cxn ang="0">
                <a:pos x="50" y="17"/>
              </a:cxn>
              <a:cxn ang="0">
                <a:pos x="66" y="32"/>
              </a:cxn>
              <a:cxn ang="0">
                <a:pos x="68" y="39"/>
              </a:cxn>
              <a:cxn ang="0">
                <a:pos x="68" y="64"/>
              </a:cxn>
              <a:cxn ang="0">
                <a:pos x="39" y="6"/>
              </a:cxn>
              <a:cxn ang="0">
                <a:pos x="38" y="5"/>
              </a:cxn>
              <a:cxn ang="0">
                <a:pos x="11" y="5"/>
              </a:cxn>
              <a:cxn ang="0">
                <a:pos x="10" y="6"/>
              </a:cxn>
              <a:cxn ang="0">
                <a:pos x="10" y="8"/>
              </a:cxn>
              <a:cxn ang="0">
                <a:pos x="11" y="9"/>
              </a:cxn>
              <a:cxn ang="0">
                <a:pos x="38" y="9"/>
              </a:cxn>
              <a:cxn ang="0">
                <a:pos x="39" y="8"/>
              </a:cxn>
              <a:cxn ang="0">
                <a:pos x="39" y="6"/>
              </a:cxn>
              <a:cxn ang="0">
                <a:pos x="64" y="63"/>
              </a:cxn>
              <a:cxn ang="0">
                <a:pos x="64" y="39"/>
              </a:cxn>
              <a:cxn ang="0">
                <a:pos x="48" y="39"/>
              </a:cxn>
              <a:cxn ang="0">
                <a:pos x="44" y="35"/>
              </a:cxn>
              <a:cxn ang="0">
                <a:pos x="44" y="19"/>
              </a:cxn>
              <a:cxn ang="0">
                <a:pos x="30" y="19"/>
              </a:cxn>
              <a:cxn ang="0">
                <a:pos x="30" y="63"/>
              </a:cxn>
              <a:cxn ang="0">
                <a:pos x="64" y="63"/>
              </a:cxn>
              <a:cxn ang="0">
                <a:pos x="60" y="34"/>
              </a:cxn>
              <a:cxn ang="0">
                <a:pos x="49" y="22"/>
              </a:cxn>
              <a:cxn ang="0">
                <a:pos x="49" y="34"/>
              </a:cxn>
              <a:cxn ang="0">
                <a:pos x="60" y="34"/>
              </a:cxn>
            </a:cxnLst>
            <a:rect l="0" t="0" r="r" b="b"/>
            <a:pathLst>
              <a:path w="68" h="68">
                <a:moveTo>
                  <a:pt x="68" y="64"/>
                </a:moveTo>
                <a:cubicBezTo>
                  <a:pt x="68" y="66"/>
                  <a:pt x="67" y="68"/>
                  <a:pt x="65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26" y="68"/>
                  <a:pt x="25" y="66"/>
                  <a:pt x="25" y="64"/>
                </a:cubicBezTo>
                <a:cubicBezTo>
                  <a:pt x="25" y="58"/>
                  <a:pt x="25" y="58"/>
                  <a:pt x="25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2" y="58"/>
                  <a:pt x="0" y="56"/>
                  <a:pt x="0" y="54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2" y="0"/>
                  <a:pt x="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9" y="1"/>
                  <a:pt x="49" y="3"/>
                </a:cubicBezTo>
                <a:cubicBezTo>
                  <a:pt x="49" y="16"/>
                  <a:pt x="49" y="16"/>
                  <a:pt x="49" y="16"/>
                </a:cubicBezTo>
                <a:cubicBezTo>
                  <a:pt x="50" y="16"/>
                  <a:pt x="50" y="16"/>
                  <a:pt x="50" y="17"/>
                </a:cubicBezTo>
                <a:cubicBezTo>
                  <a:pt x="66" y="32"/>
                  <a:pt x="66" y="32"/>
                  <a:pt x="66" y="32"/>
                </a:cubicBezTo>
                <a:cubicBezTo>
                  <a:pt x="67" y="34"/>
                  <a:pt x="68" y="37"/>
                  <a:pt x="68" y="39"/>
                </a:cubicBezTo>
                <a:lnTo>
                  <a:pt x="68" y="64"/>
                </a:lnTo>
                <a:close/>
                <a:moveTo>
                  <a:pt x="39" y="6"/>
                </a:moveTo>
                <a:cubicBezTo>
                  <a:pt x="39" y="5"/>
                  <a:pt x="39" y="5"/>
                  <a:pt x="38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0" y="5"/>
                  <a:pt x="10" y="6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1" y="9"/>
                  <a:pt x="11" y="9"/>
                </a:cubicBezTo>
                <a:cubicBezTo>
                  <a:pt x="38" y="9"/>
                  <a:pt x="38" y="9"/>
                  <a:pt x="38" y="9"/>
                </a:cubicBezTo>
                <a:cubicBezTo>
                  <a:pt x="39" y="9"/>
                  <a:pt x="39" y="9"/>
                  <a:pt x="39" y="8"/>
                </a:cubicBezTo>
                <a:lnTo>
                  <a:pt x="39" y="6"/>
                </a:lnTo>
                <a:close/>
                <a:moveTo>
                  <a:pt x="64" y="63"/>
                </a:moveTo>
                <a:cubicBezTo>
                  <a:pt x="64" y="39"/>
                  <a:pt x="64" y="39"/>
                  <a:pt x="64" y="39"/>
                </a:cubicBezTo>
                <a:cubicBezTo>
                  <a:pt x="48" y="39"/>
                  <a:pt x="48" y="39"/>
                  <a:pt x="48" y="39"/>
                </a:cubicBezTo>
                <a:cubicBezTo>
                  <a:pt x="46" y="39"/>
                  <a:pt x="44" y="37"/>
                  <a:pt x="44" y="35"/>
                </a:cubicBezTo>
                <a:cubicBezTo>
                  <a:pt x="44" y="19"/>
                  <a:pt x="44" y="19"/>
                  <a:pt x="44" y="19"/>
                </a:cubicBezTo>
                <a:cubicBezTo>
                  <a:pt x="30" y="19"/>
                  <a:pt x="30" y="19"/>
                  <a:pt x="30" y="19"/>
                </a:cubicBezTo>
                <a:cubicBezTo>
                  <a:pt x="30" y="63"/>
                  <a:pt x="30" y="63"/>
                  <a:pt x="30" y="63"/>
                </a:cubicBezTo>
                <a:lnTo>
                  <a:pt x="64" y="63"/>
                </a:lnTo>
                <a:close/>
                <a:moveTo>
                  <a:pt x="60" y="34"/>
                </a:moveTo>
                <a:cubicBezTo>
                  <a:pt x="49" y="22"/>
                  <a:pt x="49" y="22"/>
                  <a:pt x="49" y="22"/>
                </a:cubicBezTo>
                <a:cubicBezTo>
                  <a:pt x="49" y="34"/>
                  <a:pt x="49" y="34"/>
                  <a:pt x="49" y="34"/>
                </a:cubicBezTo>
                <a:lnTo>
                  <a:pt x="60" y="3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sp>
        <p:nvSpPr>
          <p:cNvPr id="63" name="Freeform 122"/>
          <p:cNvSpPr>
            <a:spLocks noEditPoints="1"/>
          </p:cNvSpPr>
          <p:nvPr/>
        </p:nvSpPr>
        <p:spPr bwMode="auto">
          <a:xfrm rot="20052358">
            <a:off x="9842499" y="3935711"/>
            <a:ext cx="357716" cy="514467"/>
          </a:xfrm>
          <a:custGeom>
            <a:avLst/>
            <a:gdLst/>
            <a:ahLst/>
            <a:cxnLst>
              <a:cxn ang="0">
                <a:pos x="41" y="29"/>
              </a:cxn>
              <a:cxn ang="0">
                <a:pos x="23" y="50"/>
              </a:cxn>
              <a:cxn ang="0">
                <a:pos x="23" y="55"/>
              </a:cxn>
              <a:cxn ang="0">
                <a:pos x="32" y="55"/>
              </a:cxn>
              <a:cxn ang="0">
                <a:pos x="34" y="57"/>
              </a:cxn>
              <a:cxn ang="0">
                <a:pos x="32" y="59"/>
              </a:cxn>
              <a:cxn ang="0">
                <a:pos x="9" y="59"/>
              </a:cxn>
              <a:cxn ang="0">
                <a:pos x="7" y="57"/>
              </a:cxn>
              <a:cxn ang="0">
                <a:pos x="9" y="55"/>
              </a:cxn>
              <a:cxn ang="0">
                <a:pos x="18" y="55"/>
              </a:cxn>
              <a:cxn ang="0">
                <a:pos x="18" y="50"/>
              </a:cxn>
              <a:cxn ang="0">
                <a:pos x="0" y="29"/>
              </a:cxn>
              <a:cxn ang="0">
                <a:pos x="0" y="25"/>
              </a:cxn>
              <a:cxn ang="0">
                <a:pos x="2" y="23"/>
              </a:cxn>
              <a:cxn ang="0">
                <a:pos x="4" y="25"/>
              </a:cxn>
              <a:cxn ang="0">
                <a:pos x="4" y="29"/>
              </a:cxn>
              <a:cxn ang="0">
                <a:pos x="20" y="45"/>
              </a:cxn>
              <a:cxn ang="0">
                <a:pos x="36" y="29"/>
              </a:cxn>
              <a:cxn ang="0">
                <a:pos x="36" y="25"/>
              </a:cxn>
              <a:cxn ang="0">
                <a:pos x="39" y="23"/>
              </a:cxn>
              <a:cxn ang="0">
                <a:pos x="41" y="25"/>
              </a:cxn>
              <a:cxn ang="0">
                <a:pos x="41" y="29"/>
              </a:cxn>
              <a:cxn ang="0">
                <a:pos x="32" y="29"/>
              </a:cxn>
              <a:cxn ang="0">
                <a:pos x="20" y="41"/>
              </a:cxn>
              <a:cxn ang="0">
                <a:pos x="9" y="29"/>
              </a:cxn>
              <a:cxn ang="0">
                <a:pos x="9" y="11"/>
              </a:cxn>
              <a:cxn ang="0">
                <a:pos x="20" y="0"/>
              </a:cxn>
              <a:cxn ang="0">
                <a:pos x="32" y="11"/>
              </a:cxn>
              <a:cxn ang="0">
                <a:pos x="32" y="29"/>
              </a:cxn>
            </a:cxnLst>
            <a:rect l="0" t="0" r="r" b="b"/>
            <a:pathLst>
              <a:path w="41" h="59">
                <a:moveTo>
                  <a:pt x="41" y="29"/>
                </a:moveTo>
                <a:cubicBezTo>
                  <a:pt x="41" y="40"/>
                  <a:pt x="33" y="49"/>
                  <a:pt x="23" y="50"/>
                </a:cubicBezTo>
                <a:cubicBezTo>
                  <a:pt x="23" y="55"/>
                  <a:pt x="23" y="55"/>
                  <a:pt x="23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3" y="55"/>
                  <a:pt x="34" y="56"/>
                  <a:pt x="34" y="57"/>
                </a:cubicBezTo>
                <a:cubicBezTo>
                  <a:pt x="34" y="58"/>
                  <a:pt x="33" y="59"/>
                  <a:pt x="32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8" y="59"/>
                  <a:pt x="7" y="58"/>
                  <a:pt x="7" y="57"/>
                </a:cubicBezTo>
                <a:cubicBezTo>
                  <a:pt x="7" y="56"/>
                  <a:pt x="8" y="55"/>
                  <a:pt x="9" y="55"/>
                </a:cubicBezTo>
                <a:cubicBezTo>
                  <a:pt x="18" y="55"/>
                  <a:pt x="18" y="55"/>
                  <a:pt x="18" y="55"/>
                </a:cubicBezTo>
                <a:cubicBezTo>
                  <a:pt x="18" y="50"/>
                  <a:pt x="18" y="50"/>
                  <a:pt x="18" y="50"/>
                </a:cubicBezTo>
                <a:cubicBezTo>
                  <a:pt x="8" y="49"/>
                  <a:pt x="0" y="40"/>
                  <a:pt x="0" y="29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4"/>
                  <a:pt x="1" y="23"/>
                  <a:pt x="2" y="23"/>
                </a:cubicBezTo>
                <a:cubicBezTo>
                  <a:pt x="3" y="23"/>
                  <a:pt x="4" y="24"/>
                  <a:pt x="4" y="25"/>
                </a:cubicBezTo>
                <a:cubicBezTo>
                  <a:pt x="4" y="29"/>
                  <a:pt x="4" y="29"/>
                  <a:pt x="4" y="29"/>
                </a:cubicBezTo>
                <a:cubicBezTo>
                  <a:pt x="4" y="38"/>
                  <a:pt x="12" y="45"/>
                  <a:pt x="20" y="45"/>
                </a:cubicBezTo>
                <a:cubicBezTo>
                  <a:pt x="29" y="45"/>
                  <a:pt x="36" y="38"/>
                  <a:pt x="36" y="29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4"/>
                  <a:pt x="37" y="23"/>
                  <a:pt x="39" y="23"/>
                </a:cubicBezTo>
                <a:cubicBezTo>
                  <a:pt x="40" y="23"/>
                  <a:pt x="41" y="24"/>
                  <a:pt x="41" y="25"/>
                </a:cubicBezTo>
                <a:lnTo>
                  <a:pt x="41" y="29"/>
                </a:lnTo>
                <a:close/>
                <a:moveTo>
                  <a:pt x="32" y="29"/>
                </a:moveTo>
                <a:cubicBezTo>
                  <a:pt x="32" y="36"/>
                  <a:pt x="27" y="41"/>
                  <a:pt x="20" y="41"/>
                </a:cubicBezTo>
                <a:cubicBezTo>
                  <a:pt x="14" y="41"/>
                  <a:pt x="9" y="36"/>
                  <a:pt x="9" y="29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5"/>
                  <a:pt x="14" y="0"/>
                  <a:pt x="20" y="0"/>
                </a:cubicBezTo>
                <a:cubicBezTo>
                  <a:pt x="27" y="0"/>
                  <a:pt x="32" y="5"/>
                  <a:pt x="32" y="11"/>
                </a:cubicBezTo>
                <a:lnTo>
                  <a:pt x="32" y="2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sp>
        <p:nvSpPr>
          <p:cNvPr id="64" name="矩形 63"/>
          <p:cNvSpPr/>
          <p:nvPr/>
        </p:nvSpPr>
        <p:spPr>
          <a:xfrm>
            <a:off x="1899316" y="1856636"/>
            <a:ext cx="4907884" cy="1200244"/>
          </a:xfrm>
          <a:prstGeom prst="rect">
            <a:avLst/>
          </a:prstGeom>
        </p:spPr>
        <p:txBody>
          <a:bodyPr wrap="square" lIns="91355" tIns="45678" rIns="91355" bIns="45678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在教育教学活动中，为幼儿创设良好的机会与条件，提供充足的操作材料，热爱幼儿，平等的对待每一个幼儿，让他们都感受到老师的关心</a:t>
            </a:r>
          </a:p>
        </p:txBody>
      </p:sp>
      <p:sp>
        <p:nvSpPr>
          <p:cNvPr id="65" name="矩形 64"/>
          <p:cNvSpPr/>
          <p:nvPr/>
        </p:nvSpPr>
        <p:spPr>
          <a:xfrm>
            <a:off x="1887211" y="3744590"/>
            <a:ext cx="4932094" cy="787118"/>
          </a:xfrm>
          <a:prstGeom prst="rect">
            <a:avLst/>
          </a:prstGeom>
        </p:spPr>
        <p:txBody>
          <a:bodyPr wrap="square" lIns="91355" tIns="45678" rIns="91355" bIns="45678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工作中虚心向其她教师学习，观摩其她教师上课，积极参加园内教研活动</a:t>
            </a:r>
          </a:p>
        </p:txBody>
      </p:sp>
      <p:grpSp>
        <p:nvGrpSpPr>
          <p:cNvPr id="66" name="组合 65"/>
          <p:cNvGrpSpPr/>
          <p:nvPr/>
        </p:nvGrpSpPr>
        <p:grpSpPr>
          <a:xfrm>
            <a:off x="1" y="0"/>
            <a:ext cx="12192000" cy="514702"/>
            <a:chOff x="0" y="0"/>
            <a:chExt cx="12192000" cy="514702"/>
          </a:xfrm>
        </p:grpSpPr>
        <p:sp>
          <p:nvSpPr>
            <p:cNvPr id="67" name="矩形 66"/>
            <p:cNvSpPr/>
            <p:nvPr/>
          </p:nvSpPr>
          <p:spPr>
            <a:xfrm>
              <a:off x="0" y="0"/>
              <a:ext cx="12192000" cy="51470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295769" y="14937"/>
              <a:ext cx="3145930" cy="484828"/>
              <a:chOff x="665884" y="716508"/>
              <a:chExt cx="3145930" cy="484828"/>
            </a:xfrm>
          </p:grpSpPr>
          <p:sp>
            <p:nvSpPr>
              <p:cNvPr id="70" name="文本框 3"/>
              <p:cNvSpPr txBox="1"/>
              <p:nvPr/>
            </p:nvSpPr>
            <p:spPr>
              <a:xfrm>
                <a:off x="1234148" y="716508"/>
                <a:ext cx="25776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教育教学方面</a:t>
                </a:r>
              </a:p>
            </p:txBody>
          </p:sp>
          <p:sp>
            <p:nvSpPr>
              <p:cNvPr id="71" name="Freeform 39"/>
              <p:cNvSpPr>
                <a:spLocks noEditPoints="1"/>
              </p:cNvSpPr>
              <p:nvPr/>
            </p:nvSpPr>
            <p:spPr bwMode="auto">
              <a:xfrm>
                <a:off x="665884" y="729344"/>
                <a:ext cx="471401" cy="471992"/>
              </a:xfrm>
              <a:custGeom>
                <a:avLst/>
                <a:gdLst/>
                <a:ahLst/>
                <a:cxnLst>
                  <a:cxn ang="0">
                    <a:pos x="1638" y="819"/>
                  </a:cxn>
                  <a:cxn ang="0">
                    <a:pos x="819" y="0"/>
                  </a:cxn>
                  <a:cxn ang="0">
                    <a:pos x="0" y="819"/>
                  </a:cxn>
                  <a:cxn ang="0">
                    <a:pos x="819" y="1638"/>
                  </a:cxn>
                  <a:cxn ang="0">
                    <a:pos x="1638" y="819"/>
                  </a:cxn>
                  <a:cxn ang="0">
                    <a:pos x="102" y="819"/>
                  </a:cxn>
                  <a:cxn ang="0">
                    <a:pos x="819" y="102"/>
                  </a:cxn>
                  <a:cxn ang="0">
                    <a:pos x="1536" y="819"/>
                  </a:cxn>
                  <a:cxn ang="0">
                    <a:pos x="819" y="1536"/>
                  </a:cxn>
                  <a:cxn ang="0">
                    <a:pos x="102" y="819"/>
                  </a:cxn>
                  <a:cxn ang="0">
                    <a:pos x="819" y="819"/>
                  </a:cxn>
                  <a:cxn ang="0">
                    <a:pos x="819" y="205"/>
                  </a:cxn>
                  <a:cxn ang="0">
                    <a:pos x="1434" y="819"/>
                  </a:cxn>
                  <a:cxn ang="0">
                    <a:pos x="819" y="819"/>
                  </a:cxn>
                  <a:cxn ang="0">
                    <a:pos x="401" y="519"/>
                  </a:cxn>
                  <a:cxn ang="0">
                    <a:pos x="350" y="607"/>
                  </a:cxn>
                  <a:cxn ang="0">
                    <a:pos x="262" y="556"/>
                  </a:cxn>
                  <a:cxn ang="0">
                    <a:pos x="313" y="468"/>
                  </a:cxn>
                  <a:cxn ang="0">
                    <a:pos x="401" y="519"/>
                  </a:cxn>
                  <a:cxn ang="0">
                    <a:pos x="1237" y="1119"/>
                  </a:cxn>
                  <a:cxn ang="0">
                    <a:pos x="1288" y="1031"/>
                  </a:cxn>
                  <a:cxn ang="0">
                    <a:pos x="1377" y="1082"/>
                  </a:cxn>
                  <a:cxn ang="0">
                    <a:pos x="1326" y="1171"/>
                  </a:cxn>
                  <a:cxn ang="0">
                    <a:pos x="1237" y="1119"/>
                  </a:cxn>
                  <a:cxn ang="0">
                    <a:pos x="608" y="350"/>
                  </a:cxn>
                  <a:cxn ang="0">
                    <a:pos x="519" y="401"/>
                  </a:cxn>
                  <a:cxn ang="0">
                    <a:pos x="468" y="313"/>
                  </a:cxn>
                  <a:cxn ang="0">
                    <a:pos x="556" y="261"/>
                  </a:cxn>
                  <a:cxn ang="0">
                    <a:pos x="608" y="350"/>
                  </a:cxn>
                  <a:cxn ang="0">
                    <a:pos x="1031" y="1288"/>
                  </a:cxn>
                  <a:cxn ang="0">
                    <a:pos x="1120" y="1237"/>
                  </a:cxn>
                  <a:cxn ang="0">
                    <a:pos x="1171" y="1326"/>
                  </a:cxn>
                  <a:cxn ang="0">
                    <a:pos x="1082" y="1377"/>
                  </a:cxn>
                  <a:cxn ang="0">
                    <a:pos x="1031" y="1288"/>
                  </a:cxn>
                  <a:cxn ang="0">
                    <a:pos x="870" y="1331"/>
                  </a:cxn>
                  <a:cxn ang="0">
                    <a:pos x="870" y="1434"/>
                  </a:cxn>
                  <a:cxn ang="0">
                    <a:pos x="768" y="1434"/>
                  </a:cxn>
                  <a:cxn ang="0">
                    <a:pos x="768" y="1331"/>
                  </a:cxn>
                  <a:cxn ang="0">
                    <a:pos x="870" y="1331"/>
                  </a:cxn>
                  <a:cxn ang="0">
                    <a:pos x="608" y="1288"/>
                  </a:cxn>
                  <a:cxn ang="0">
                    <a:pos x="556" y="1377"/>
                  </a:cxn>
                  <a:cxn ang="0">
                    <a:pos x="468" y="1326"/>
                  </a:cxn>
                  <a:cxn ang="0">
                    <a:pos x="519" y="1237"/>
                  </a:cxn>
                  <a:cxn ang="0">
                    <a:pos x="608" y="1288"/>
                  </a:cxn>
                  <a:cxn ang="0">
                    <a:pos x="401" y="1119"/>
                  </a:cxn>
                  <a:cxn ang="0">
                    <a:pos x="313" y="1171"/>
                  </a:cxn>
                  <a:cxn ang="0">
                    <a:pos x="261" y="1082"/>
                  </a:cxn>
                  <a:cxn ang="0">
                    <a:pos x="350" y="1031"/>
                  </a:cxn>
                  <a:cxn ang="0">
                    <a:pos x="401" y="1119"/>
                  </a:cxn>
                  <a:cxn ang="0">
                    <a:pos x="307" y="870"/>
                  </a:cxn>
                  <a:cxn ang="0">
                    <a:pos x="205" y="870"/>
                  </a:cxn>
                  <a:cxn ang="0">
                    <a:pos x="205" y="768"/>
                  </a:cxn>
                  <a:cxn ang="0">
                    <a:pos x="307" y="768"/>
                  </a:cxn>
                  <a:cxn ang="0">
                    <a:pos x="307" y="870"/>
                  </a:cxn>
                  <a:cxn ang="0">
                    <a:pos x="307" y="870"/>
                  </a:cxn>
                  <a:cxn ang="0">
                    <a:pos x="307" y="870"/>
                  </a:cxn>
                </a:cxnLst>
                <a:rect l="0" t="0" r="r" b="b"/>
                <a:pathLst>
                  <a:path w="1638" h="1638">
                    <a:moveTo>
                      <a:pt x="1638" y="819"/>
                    </a:moveTo>
                    <a:cubicBezTo>
                      <a:pt x="1638" y="367"/>
                      <a:pt x="1272" y="0"/>
                      <a:pt x="819" y="0"/>
                    </a:cubicBezTo>
                    <a:cubicBezTo>
                      <a:pt x="367" y="0"/>
                      <a:pt x="0" y="367"/>
                      <a:pt x="0" y="819"/>
                    </a:cubicBezTo>
                    <a:cubicBezTo>
                      <a:pt x="0" y="1272"/>
                      <a:pt x="367" y="1638"/>
                      <a:pt x="819" y="1638"/>
                    </a:cubicBezTo>
                    <a:cubicBezTo>
                      <a:pt x="1272" y="1638"/>
                      <a:pt x="1638" y="1272"/>
                      <a:pt x="1638" y="819"/>
                    </a:cubicBezTo>
                    <a:close/>
                    <a:moveTo>
                      <a:pt x="102" y="819"/>
                    </a:moveTo>
                    <a:cubicBezTo>
                      <a:pt x="102" y="424"/>
                      <a:pt x="424" y="102"/>
                      <a:pt x="819" y="102"/>
                    </a:cubicBezTo>
                    <a:cubicBezTo>
                      <a:pt x="1214" y="102"/>
                      <a:pt x="1536" y="424"/>
                      <a:pt x="1536" y="819"/>
                    </a:cubicBezTo>
                    <a:cubicBezTo>
                      <a:pt x="1536" y="1214"/>
                      <a:pt x="1214" y="1536"/>
                      <a:pt x="819" y="1536"/>
                    </a:cubicBezTo>
                    <a:cubicBezTo>
                      <a:pt x="424" y="1536"/>
                      <a:pt x="102" y="1214"/>
                      <a:pt x="102" y="819"/>
                    </a:cubicBezTo>
                    <a:close/>
                    <a:moveTo>
                      <a:pt x="819" y="819"/>
                    </a:moveTo>
                    <a:cubicBezTo>
                      <a:pt x="819" y="205"/>
                      <a:pt x="819" y="205"/>
                      <a:pt x="819" y="205"/>
                    </a:cubicBezTo>
                    <a:cubicBezTo>
                      <a:pt x="1159" y="205"/>
                      <a:pt x="1434" y="480"/>
                      <a:pt x="1434" y="819"/>
                    </a:cubicBezTo>
                    <a:lnTo>
                      <a:pt x="819" y="819"/>
                    </a:lnTo>
                    <a:close/>
                    <a:moveTo>
                      <a:pt x="401" y="519"/>
                    </a:moveTo>
                    <a:cubicBezTo>
                      <a:pt x="350" y="607"/>
                      <a:pt x="350" y="607"/>
                      <a:pt x="350" y="607"/>
                    </a:cubicBezTo>
                    <a:cubicBezTo>
                      <a:pt x="262" y="556"/>
                      <a:pt x="262" y="556"/>
                      <a:pt x="262" y="556"/>
                    </a:cubicBezTo>
                    <a:cubicBezTo>
                      <a:pt x="313" y="468"/>
                      <a:pt x="313" y="468"/>
                      <a:pt x="313" y="468"/>
                    </a:cubicBezTo>
                    <a:lnTo>
                      <a:pt x="401" y="519"/>
                    </a:lnTo>
                    <a:close/>
                    <a:moveTo>
                      <a:pt x="1237" y="1119"/>
                    </a:moveTo>
                    <a:cubicBezTo>
                      <a:pt x="1288" y="1031"/>
                      <a:pt x="1288" y="1031"/>
                      <a:pt x="1288" y="1031"/>
                    </a:cubicBezTo>
                    <a:cubicBezTo>
                      <a:pt x="1377" y="1082"/>
                      <a:pt x="1377" y="1082"/>
                      <a:pt x="1377" y="1082"/>
                    </a:cubicBezTo>
                    <a:cubicBezTo>
                      <a:pt x="1326" y="1171"/>
                      <a:pt x="1326" y="1171"/>
                      <a:pt x="1326" y="1171"/>
                    </a:cubicBezTo>
                    <a:lnTo>
                      <a:pt x="1237" y="1119"/>
                    </a:lnTo>
                    <a:close/>
                    <a:moveTo>
                      <a:pt x="608" y="350"/>
                    </a:moveTo>
                    <a:cubicBezTo>
                      <a:pt x="519" y="401"/>
                      <a:pt x="519" y="401"/>
                      <a:pt x="519" y="401"/>
                    </a:cubicBezTo>
                    <a:cubicBezTo>
                      <a:pt x="468" y="313"/>
                      <a:pt x="468" y="313"/>
                      <a:pt x="468" y="313"/>
                    </a:cubicBezTo>
                    <a:cubicBezTo>
                      <a:pt x="556" y="261"/>
                      <a:pt x="556" y="261"/>
                      <a:pt x="556" y="261"/>
                    </a:cubicBezTo>
                    <a:lnTo>
                      <a:pt x="608" y="350"/>
                    </a:lnTo>
                    <a:close/>
                    <a:moveTo>
                      <a:pt x="1031" y="1288"/>
                    </a:moveTo>
                    <a:cubicBezTo>
                      <a:pt x="1120" y="1237"/>
                      <a:pt x="1120" y="1237"/>
                      <a:pt x="1120" y="1237"/>
                    </a:cubicBezTo>
                    <a:cubicBezTo>
                      <a:pt x="1171" y="1326"/>
                      <a:pt x="1171" y="1326"/>
                      <a:pt x="1171" y="1326"/>
                    </a:cubicBezTo>
                    <a:cubicBezTo>
                      <a:pt x="1082" y="1377"/>
                      <a:pt x="1082" y="1377"/>
                      <a:pt x="1082" y="1377"/>
                    </a:cubicBezTo>
                    <a:lnTo>
                      <a:pt x="1031" y="1288"/>
                    </a:lnTo>
                    <a:close/>
                    <a:moveTo>
                      <a:pt x="870" y="1331"/>
                    </a:moveTo>
                    <a:cubicBezTo>
                      <a:pt x="870" y="1434"/>
                      <a:pt x="870" y="1434"/>
                      <a:pt x="870" y="1434"/>
                    </a:cubicBezTo>
                    <a:cubicBezTo>
                      <a:pt x="768" y="1434"/>
                      <a:pt x="768" y="1434"/>
                      <a:pt x="768" y="1434"/>
                    </a:cubicBezTo>
                    <a:cubicBezTo>
                      <a:pt x="768" y="1331"/>
                      <a:pt x="768" y="1331"/>
                      <a:pt x="768" y="1331"/>
                    </a:cubicBezTo>
                    <a:lnTo>
                      <a:pt x="870" y="1331"/>
                    </a:lnTo>
                    <a:close/>
                    <a:moveTo>
                      <a:pt x="608" y="1288"/>
                    </a:moveTo>
                    <a:cubicBezTo>
                      <a:pt x="556" y="1377"/>
                      <a:pt x="556" y="1377"/>
                      <a:pt x="556" y="1377"/>
                    </a:cubicBezTo>
                    <a:cubicBezTo>
                      <a:pt x="468" y="1326"/>
                      <a:pt x="468" y="1326"/>
                      <a:pt x="468" y="1326"/>
                    </a:cubicBezTo>
                    <a:cubicBezTo>
                      <a:pt x="519" y="1237"/>
                      <a:pt x="519" y="1237"/>
                      <a:pt x="519" y="1237"/>
                    </a:cubicBezTo>
                    <a:lnTo>
                      <a:pt x="608" y="1288"/>
                    </a:lnTo>
                    <a:close/>
                    <a:moveTo>
                      <a:pt x="401" y="1119"/>
                    </a:moveTo>
                    <a:cubicBezTo>
                      <a:pt x="313" y="1171"/>
                      <a:pt x="313" y="1171"/>
                      <a:pt x="313" y="1171"/>
                    </a:cubicBezTo>
                    <a:cubicBezTo>
                      <a:pt x="261" y="1082"/>
                      <a:pt x="261" y="1082"/>
                      <a:pt x="261" y="1082"/>
                    </a:cubicBezTo>
                    <a:cubicBezTo>
                      <a:pt x="350" y="1031"/>
                      <a:pt x="350" y="1031"/>
                      <a:pt x="350" y="1031"/>
                    </a:cubicBezTo>
                    <a:lnTo>
                      <a:pt x="401" y="1119"/>
                    </a:lnTo>
                    <a:close/>
                    <a:moveTo>
                      <a:pt x="307" y="870"/>
                    </a:moveTo>
                    <a:cubicBezTo>
                      <a:pt x="205" y="870"/>
                      <a:pt x="205" y="870"/>
                      <a:pt x="205" y="870"/>
                    </a:cubicBezTo>
                    <a:cubicBezTo>
                      <a:pt x="205" y="768"/>
                      <a:pt x="205" y="768"/>
                      <a:pt x="205" y="768"/>
                    </a:cubicBezTo>
                    <a:cubicBezTo>
                      <a:pt x="307" y="768"/>
                      <a:pt x="307" y="768"/>
                      <a:pt x="307" y="768"/>
                    </a:cubicBezTo>
                    <a:lnTo>
                      <a:pt x="307" y="870"/>
                    </a:lnTo>
                    <a:close/>
                    <a:moveTo>
                      <a:pt x="307" y="870"/>
                    </a:moveTo>
                    <a:cubicBezTo>
                      <a:pt x="307" y="870"/>
                      <a:pt x="307" y="870"/>
                      <a:pt x="307" y="870"/>
                    </a:cubicBez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</p:grp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62" grpId="0" animBg="1"/>
      <p:bldP spid="63" grpId="0" animBg="1"/>
      <p:bldP spid="64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2"/>
          <p:cNvGrpSpPr/>
          <p:nvPr/>
        </p:nvGrpSpPr>
        <p:grpSpPr>
          <a:xfrm>
            <a:off x="2617284" y="2382621"/>
            <a:ext cx="1178984" cy="1265768"/>
            <a:chOff x="6839455" y="1464060"/>
            <a:chExt cx="884238" cy="94932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" name="Freeform 95"/>
            <p:cNvSpPr/>
            <p:nvPr/>
          </p:nvSpPr>
          <p:spPr bwMode="auto">
            <a:xfrm>
              <a:off x="6839455" y="1546610"/>
              <a:ext cx="436563" cy="866775"/>
            </a:xfrm>
            <a:custGeom>
              <a:avLst/>
              <a:gdLst/>
              <a:ahLst/>
              <a:cxnLst>
                <a:cxn ang="0">
                  <a:pos x="275" y="249"/>
                </a:cxn>
                <a:cxn ang="0">
                  <a:pos x="159" y="546"/>
                </a:cxn>
                <a:cxn ang="0">
                  <a:pos x="0" y="297"/>
                </a:cxn>
                <a:cxn ang="0">
                  <a:pos x="119" y="0"/>
                </a:cxn>
                <a:cxn ang="0">
                  <a:pos x="275" y="249"/>
                </a:cxn>
              </a:cxnLst>
              <a:rect l="0" t="0" r="r" b="b"/>
              <a:pathLst>
                <a:path w="275" h="546">
                  <a:moveTo>
                    <a:pt x="275" y="249"/>
                  </a:moveTo>
                  <a:lnTo>
                    <a:pt x="159" y="546"/>
                  </a:lnTo>
                  <a:lnTo>
                    <a:pt x="0" y="297"/>
                  </a:lnTo>
                  <a:lnTo>
                    <a:pt x="119" y="0"/>
                  </a:lnTo>
                  <a:lnTo>
                    <a:pt x="275" y="24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9" name="Freeform 97"/>
            <p:cNvSpPr/>
            <p:nvPr/>
          </p:nvSpPr>
          <p:spPr bwMode="auto">
            <a:xfrm>
              <a:off x="7091868" y="1837123"/>
              <a:ext cx="631825" cy="576263"/>
            </a:xfrm>
            <a:custGeom>
              <a:avLst/>
              <a:gdLst/>
              <a:ahLst/>
              <a:cxnLst>
                <a:cxn ang="0">
                  <a:pos x="398" y="0"/>
                </a:cxn>
                <a:cxn ang="0">
                  <a:pos x="282" y="296"/>
                </a:cxn>
                <a:cxn ang="0">
                  <a:pos x="0" y="363"/>
                </a:cxn>
                <a:cxn ang="0">
                  <a:pos x="116" y="66"/>
                </a:cxn>
                <a:cxn ang="0">
                  <a:pos x="398" y="0"/>
                </a:cxn>
              </a:cxnLst>
              <a:rect l="0" t="0" r="r" b="b"/>
              <a:pathLst>
                <a:path w="398" h="363">
                  <a:moveTo>
                    <a:pt x="398" y="0"/>
                  </a:moveTo>
                  <a:lnTo>
                    <a:pt x="282" y="296"/>
                  </a:lnTo>
                  <a:lnTo>
                    <a:pt x="0" y="363"/>
                  </a:lnTo>
                  <a:lnTo>
                    <a:pt x="116" y="66"/>
                  </a:lnTo>
                  <a:lnTo>
                    <a:pt x="39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0" name="Freeform 114"/>
            <p:cNvSpPr/>
            <p:nvPr/>
          </p:nvSpPr>
          <p:spPr bwMode="auto">
            <a:xfrm>
              <a:off x="7028368" y="1464060"/>
              <a:ext cx="695325" cy="477838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60" y="11"/>
                </a:cxn>
                <a:cxn ang="0">
                  <a:pos x="117" y="0"/>
                </a:cxn>
                <a:cxn ang="0">
                  <a:pos x="151" y="49"/>
                </a:cxn>
                <a:cxn ang="0">
                  <a:pos x="185" y="99"/>
                </a:cxn>
                <a:cxn ang="0">
                  <a:pos x="127" y="113"/>
                </a:cxn>
                <a:cxn ang="0">
                  <a:pos x="66" y="127"/>
                </a:cxn>
                <a:cxn ang="0">
                  <a:pos x="32" y="73"/>
                </a:cxn>
                <a:cxn ang="0">
                  <a:pos x="0" y="22"/>
                </a:cxn>
              </a:cxnLst>
              <a:rect l="0" t="0" r="r" b="b"/>
              <a:pathLst>
                <a:path w="185" h="127">
                  <a:moveTo>
                    <a:pt x="0" y="22"/>
                  </a:moveTo>
                  <a:cubicBezTo>
                    <a:pt x="20" y="18"/>
                    <a:pt x="40" y="14"/>
                    <a:pt x="60" y="11"/>
                  </a:cubicBezTo>
                  <a:cubicBezTo>
                    <a:pt x="79" y="7"/>
                    <a:pt x="99" y="4"/>
                    <a:pt x="117" y="0"/>
                  </a:cubicBezTo>
                  <a:cubicBezTo>
                    <a:pt x="128" y="16"/>
                    <a:pt x="139" y="32"/>
                    <a:pt x="151" y="49"/>
                  </a:cubicBezTo>
                  <a:cubicBezTo>
                    <a:pt x="162" y="65"/>
                    <a:pt x="174" y="82"/>
                    <a:pt x="185" y="99"/>
                  </a:cubicBezTo>
                  <a:cubicBezTo>
                    <a:pt x="166" y="104"/>
                    <a:pt x="147" y="108"/>
                    <a:pt x="127" y="113"/>
                  </a:cubicBezTo>
                  <a:cubicBezTo>
                    <a:pt x="108" y="117"/>
                    <a:pt x="87" y="122"/>
                    <a:pt x="66" y="127"/>
                  </a:cubicBezTo>
                  <a:cubicBezTo>
                    <a:pt x="55" y="109"/>
                    <a:pt x="43" y="91"/>
                    <a:pt x="32" y="73"/>
                  </a:cubicBezTo>
                  <a:cubicBezTo>
                    <a:pt x="21" y="56"/>
                    <a:pt x="10" y="39"/>
                    <a:pt x="0" y="2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17" name="Group 130"/>
          <p:cNvGrpSpPr/>
          <p:nvPr/>
        </p:nvGrpSpPr>
        <p:grpSpPr>
          <a:xfrm>
            <a:off x="5473520" y="2578555"/>
            <a:ext cx="864665" cy="865389"/>
            <a:chOff x="3287425" y="3613920"/>
            <a:chExt cx="648499" cy="649042"/>
          </a:xfrm>
        </p:grpSpPr>
        <p:sp>
          <p:nvSpPr>
            <p:cNvPr id="18" name="Oval 78"/>
            <p:cNvSpPr>
              <a:spLocks noChangeAspect="1"/>
            </p:cNvSpPr>
            <p:nvPr/>
          </p:nvSpPr>
          <p:spPr>
            <a:xfrm>
              <a:off x="3287425" y="3613920"/>
              <a:ext cx="648499" cy="64904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9" name="Oval 79"/>
            <p:cNvSpPr>
              <a:spLocks noChangeAspect="1"/>
            </p:cNvSpPr>
            <p:nvPr/>
          </p:nvSpPr>
          <p:spPr>
            <a:xfrm>
              <a:off x="3362252" y="3688810"/>
              <a:ext cx="498845" cy="49926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03</a:t>
              </a:r>
              <a:endParaRPr lang="en-US" sz="1600" b="1" dirty="0">
                <a:latin typeface="+mj-lt"/>
              </a:endParaRPr>
            </a:p>
          </p:txBody>
        </p:sp>
      </p:grpSp>
      <p:grpSp>
        <p:nvGrpSpPr>
          <p:cNvPr id="20" name="Group 133"/>
          <p:cNvGrpSpPr/>
          <p:nvPr/>
        </p:nvGrpSpPr>
        <p:grpSpPr>
          <a:xfrm>
            <a:off x="5473520" y="4383200"/>
            <a:ext cx="864665" cy="865389"/>
            <a:chOff x="5249342" y="1406453"/>
            <a:chExt cx="648499" cy="649042"/>
          </a:xfrm>
        </p:grpSpPr>
        <p:sp>
          <p:nvSpPr>
            <p:cNvPr id="21" name="Oval 81"/>
            <p:cNvSpPr>
              <a:spLocks noChangeAspect="1"/>
            </p:cNvSpPr>
            <p:nvPr/>
          </p:nvSpPr>
          <p:spPr>
            <a:xfrm>
              <a:off x="5249342" y="1406453"/>
              <a:ext cx="648499" cy="64904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2" name="Oval 82"/>
            <p:cNvSpPr>
              <a:spLocks noChangeAspect="1"/>
            </p:cNvSpPr>
            <p:nvPr/>
          </p:nvSpPr>
          <p:spPr>
            <a:xfrm>
              <a:off x="5324169" y="1481343"/>
              <a:ext cx="498845" cy="49926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04</a:t>
              </a:r>
              <a:endParaRPr lang="en-US" sz="1600" b="1" dirty="0">
                <a:latin typeface="+mj-lt"/>
              </a:endParaRPr>
            </a:p>
          </p:txBody>
        </p:sp>
      </p:grpSp>
      <p:grpSp>
        <p:nvGrpSpPr>
          <p:cNvPr id="23" name="Group 173"/>
          <p:cNvGrpSpPr/>
          <p:nvPr/>
        </p:nvGrpSpPr>
        <p:grpSpPr>
          <a:xfrm>
            <a:off x="3034272" y="2905440"/>
            <a:ext cx="1545167" cy="1595967"/>
            <a:chOff x="7152193" y="1856173"/>
            <a:chExt cx="1158875" cy="119697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4" name="Freeform 98"/>
            <p:cNvSpPr/>
            <p:nvPr/>
          </p:nvSpPr>
          <p:spPr bwMode="auto">
            <a:xfrm>
              <a:off x="7152193" y="2002223"/>
              <a:ext cx="557213" cy="1050925"/>
            </a:xfrm>
            <a:custGeom>
              <a:avLst/>
              <a:gdLst/>
              <a:ahLst/>
              <a:cxnLst>
                <a:cxn ang="0">
                  <a:pos x="351" y="365"/>
                </a:cxn>
                <a:cxn ang="0">
                  <a:pos x="232" y="662"/>
                </a:cxn>
                <a:cxn ang="0">
                  <a:pos x="0" y="297"/>
                </a:cxn>
                <a:cxn ang="0">
                  <a:pos x="118" y="0"/>
                </a:cxn>
                <a:cxn ang="0">
                  <a:pos x="351" y="365"/>
                </a:cxn>
              </a:cxnLst>
              <a:rect l="0" t="0" r="r" b="b"/>
              <a:pathLst>
                <a:path w="351" h="662">
                  <a:moveTo>
                    <a:pt x="351" y="365"/>
                  </a:moveTo>
                  <a:lnTo>
                    <a:pt x="232" y="662"/>
                  </a:lnTo>
                  <a:lnTo>
                    <a:pt x="0" y="297"/>
                  </a:lnTo>
                  <a:lnTo>
                    <a:pt x="118" y="0"/>
                  </a:lnTo>
                  <a:lnTo>
                    <a:pt x="351" y="36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5" name="Freeform 99"/>
            <p:cNvSpPr/>
            <p:nvPr/>
          </p:nvSpPr>
          <p:spPr bwMode="auto">
            <a:xfrm>
              <a:off x="7339518" y="1856173"/>
              <a:ext cx="971550" cy="725488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81" y="19"/>
                </a:cxn>
                <a:cxn ang="0">
                  <a:pos x="158" y="0"/>
                </a:cxn>
                <a:cxn ang="0">
                  <a:pos x="207" y="71"/>
                </a:cxn>
                <a:cxn ang="0">
                  <a:pos x="258" y="144"/>
                </a:cxn>
                <a:cxn ang="0">
                  <a:pos x="180" y="168"/>
                </a:cxn>
                <a:cxn ang="0">
                  <a:pos x="98" y="193"/>
                </a:cxn>
                <a:cxn ang="0">
                  <a:pos x="48" y="114"/>
                </a:cxn>
                <a:cxn ang="0">
                  <a:pos x="0" y="39"/>
                </a:cxn>
              </a:cxnLst>
              <a:rect l="0" t="0" r="r" b="b"/>
              <a:pathLst>
                <a:path w="258" h="193">
                  <a:moveTo>
                    <a:pt x="0" y="39"/>
                  </a:moveTo>
                  <a:cubicBezTo>
                    <a:pt x="27" y="32"/>
                    <a:pt x="54" y="25"/>
                    <a:pt x="81" y="19"/>
                  </a:cubicBezTo>
                  <a:cubicBezTo>
                    <a:pt x="107" y="13"/>
                    <a:pt x="133" y="6"/>
                    <a:pt x="158" y="0"/>
                  </a:cubicBezTo>
                  <a:cubicBezTo>
                    <a:pt x="174" y="23"/>
                    <a:pt x="190" y="47"/>
                    <a:pt x="207" y="71"/>
                  </a:cubicBezTo>
                  <a:cubicBezTo>
                    <a:pt x="224" y="95"/>
                    <a:pt x="240" y="120"/>
                    <a:pt x="258" y="144"/>
                  </a:cubicBezTo>
                  <a:cubicBezTo>
                    <a:pt x="232" y="152"/>
                    <a:pt x="206" y="160"/>
                    <a:pt x="180" y="168"/>
                  </a:cubicBezTo>
                  <a:cubicBezTo>
                    <a:pt x="153" y="176"/>
                    <a:pt x="126" y="185"/>
                    <a:pt x="98" y="193"/>
                  </a:cubicBezTo>
                  <a:cubicBezTo>
                    <a:pt x="81" y="166"/>
                    <a:pt x="64" y="140"/>
                    <a:pt x="48" y="114"/>
                  </a:cubicBezTo>
                  <a:cubicBezTo>
                    <a:pt x="31" y="89"/>
                    <a:pt x="15" y="64"/>
                    <a:pt x="0" y="3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6" name="Freeform 101"/>
            <p:cNvSpPr/>
            <p:nvPr/>
          </p:nvSpPr>
          <p:spPr bwMode="auto">
            <a:xfrm>
              <a:off x="7520493" y="2397510"/>
              <a:ext cx="790575" cy="655638"/>
            </a:xfrm>
            <a:custGeom>
              <a:avLst/>
              <a:gdLst/>
              <a:ahLst/>
              <a:cxnLst>
                <a:cxn ang="0">
                  <a:pos x="498" y="0"/>
                </a:cxn>
                <a:cxn ang="0">
                  <a:pos x="380" y="299"/>
                </a:cxn>
                <a:cxn ang="0">
                  <a:pos x="0" y="413"/>
                </a:cxn>
                <a:cxn ang="0">
                  <a:pos x="119" y="116"/>
                </a:cxn>
                <a:cxn ang="0">
                  <a:pos x="498" y="0"/>
                </a:cxn>
              </a:cxnLst>
              <a:rect l="0" t="0" r="r" b="b"/>
              <a:pathLst>
                <a:path w="498" h="413">
                  <a:moveTo>
                    <a:pt x="498" y="0"/>
                  </a:moveTo>
                  <a:lnTo>
                    <a:pt x="380" y="299"/>
                  </a:lnTo>
                  <a:lnTo>
                    <a:pt x="0" y="413"/>
                  </a:lnTo>
                  <a:lnTo>
                    <a:pt x="119" y="116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27" name="Group 171"/>
          <p:cNvGrpSpPr/>
          <p:nvPr/>
        </p:nvGrpSpPr>
        <p:grpSpPr>
          <a:xfrm>
            <a:off x="1529318" y="2323363"/>
            <a:ext cx="1585384" cy="1545167"/>
            <a:chOff x="6023480" y="1419610"/>
            <a:chExt cx="1189038" cy="115887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8" name="Freeform 96"/>
            <p:cNvSpPr/>
            <p:nvPr/>
          </p:nvSpPr>
          <p:spPr bwMode="auto">
            <a:xfrm>
              <a:off x="6210805" y="1419610"/>
              <a:ext cx="1001713" cy="688975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91" y="15"/>
                </a:cxn>
                <a:cxn ang="0">
                  <a:pos x="177" y="0"/>
                </a:cxn>
                <a:cxn ang="0">
                  <a:pos x="220" y="69"/>
                </a:cxn>
                <a:cxn ang="0">
                  <a:pos x="266" y="141"/>
                </a:cxn>
                <a:cxn ang="0">
                  <a:pos x="178" y="161"/>
                </a:cxn>
                <a:cxn ang="0">
                  <a:pos x="86" y="183"/>
                </a:cxn>
                <a:cxn ang="0">
                  <a:pos x="42" y="106"/>
                </a:cxn>
                <a:cxn ang="0">
                  <a:pos x="0" y="32"/>
                </a:cxn>
              </a:cxnLst>
              <a:rect l="0" t="0" r="r" b="b"/>
              <a:pathLst>
                <a:path w="266" h="183">
                  <a:moveTo>
                    <a:pt x="0" y="32"/>
                  </a:moveTo>
                  <a:cubicBezTo>
                    <a:pt x="31" y="26"/>
                    <a:pt x="61" y="21"/>
                    <a:pt x="91" y="15"/>
                  </a:cubicBezTo>
                  <a:cubicBezTo>
                    <a:pt x="120" y="10"/>
                    <a:pt x="149" y="5"/>
                    <a:pt x="177" y="0"/>
                  </a:cubicBezTo>
                  <a:cubicBezTo>
                    <a:pt x="191" y="22"/>
                    <a:pt x="206" y="45"/>
                    <a:pt x="220" y="69"/>
                  </a:cubicBezTo>
                  <a:cubicBezTo>
                    <a:pt x="235" y="92"/>
                    <a:pt x="250" y="116"/>
                    <a:pt x="266" y="141"/>
                  </a:cubicBezTo>
                  <a:cubicBezTo>
                    <a:pt x="237" y="147"/>
                    <a:pt x="208" y="154"/>
                    <a:pt x="178" y="161"/>
                  </a:cubicBezTo>
                  <a:cubicBezTo>
                    <a:pt x="148" y="168"/>
                    <a:pt x="117" y="176"/>
                    <a:pt x="86" y="183"/>
                  </a:cubicBezTo>
                  <a:cubicBezTo>
                    <a:pt x="71" y="157"/>
                    <a:pt x="56" y="131"/>
                    <a:pt x="42" y="106"/>
                  </a:cubicBezTo>
                  <a:cubicBezTo>
                    <a:pt x="28" y="81"/>
                    <a:pt x="14" y="56"/>
                    <a:pt x="0" y="3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9" name="Freeform 102"/>
            <p:cNvSpPr/>
            <p:nvPr/>
          </p:nvSpPr>
          <p:spPr bwMode="auto">
            <a:xfrm>
              <a:off x="6345743" y="1949835"/>
              <a:ext cx="866775" cy="628650"/>
            </a:xfrm>
            <a:custGeom>
              <a:avLst/>
              <a:gdLst/>
              <a:ahLst/>
              <a:cxnLst>
                <a:cxn ang="0">
                  <a:pos x="546" y="0"/>
                </a:cxn>
                <a:cxn ang="0">
                  <a:pos x="427" y="296"/>
                </a:cxn>
                <a:cxn ang="0">
                  <a:pos x="0" y="396"/>
                </a:cxn>
                <a:cxn ang="0">
                  <a:pos x="119" y="100"/>
                </a:cxn>
                <a:cxn ang="0">
                  <a:pos x="546" y="0"/>
                </a:cxn>
              </a:cxnLst>
              <a:rect l="0" t="0" r="r" b="b"/>
              <a:pathLst>
                <a:path w="546" h="396">
                  <a:moveTo>
                    <a:pt x="546" y="0"/>
                  </a:moveTo>
                  <a:lnTo>
                    <a:pt x="427" y="296"/>
                  </a:lnTo>
                  <a:lnTo>
                    <a:pt x="0" y="396"/>
                  </a:lnTo>
                  <a:lnTo>
                    <a:pt x="119" y="100"/>
                  </a:lnTo>
                  <a:lnTo>
                    <a:pt x="54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0" name="Freeform 104"/>
            <p:cNvSpPr/>
            <p:nvPr/>
          </p:nvSpPr>
          <p:spPr bwMode="auto">
            <a:xfrm>
              <a:off x="6023480" y="1540260"/>
              <a:ext cx="511175" cy="1038225"/>
            </a:xfrm>
            <a:custGeom>
              <a:avLst/>
              <a:gdLst/>
              <a:ahLst/>
              <a:cxnLst>
                <a:cxn ang="0">
                  <a:pos x="322" y="358"/>
                </a:cxn>
                <a:cxn ang="0">
                  <a:pos x="203" y="654"/>
                </a:cxn>
                <a:cxn ang="0">
                  <a:pos x="0" y="296"/>
                </a:cxn>
                <a:cxn ang="0">
                  <a:pos x="118" y="0"/>
                </a:cxn>
                <a:cxn ang="0">
                  <a:pos x="322" y="358"/>
                </a:cxn>
              </a:cxnLst>
              <a:rect l="0" t="0" r="r" b="b"/>
              <a:pathLst>
                <a:path w="322" h="654">
                  <a:moveTo>
                    <a:pt x="322" y="358"/>
                  </a:moveTo>
                  <a:lnTo>
                    <a:pt x="203" y="654"/>
                  </a:lnTo>
                  <a:lnTo>
                    <a:pt x="0" y="296"/>
                  </a:lnTo>
                  <a:lnTo>
                    <a:pt x="118" y="0"/>
                  </a:lnTo>
                  <a:lnTo>
                    <a:pt x="322" y="3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31" name="Group 178"/>
          <p:cNvGrpSpPr/>
          <p:nvPr/>
        </p:nvGrpSpPr>
        <p:grpSpPr>
          <a:xfrm>
            <a:off x="3590959" y="3868522"/>
            <a:ext cx="1265767" cy="1460500"/>
            <a:chOff x="7569705" y="2578485"/>
            <a:chExt cx="949325" cy="109537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2" name="Freeform 100"/>
            <p:cNvSpPr/>
            <p:nvPr/>
          </p:nvSpPr>
          <p:spPr bwMode="auto">
            <a:xfrm>
              <a:off x="7874505" y="3026160"/>
              <a:ext cx="644525" cy="64770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287" y="297"/>
                </a:cxn>
                <a:cxn ang="0">
                  <a:pos x="0" y="408"/>
                </a:cxn>
                <a:cxn ang="0">
                  <a:pos x="119" y="112"/>
                </a:cxn>
                <a:cxn ang="0">
                  <a:pos x="406" y="0"/>
                </a:cxn>
              </a:cxnLst>
              <a:rect l="0" t="0" r="r" b="b"/>
              <a:pathLst>
                <a:path w="406" h="408">
                  <a:moveTo>
                    <a:pt x="406" y="0"/>
                  </a:moveTo>
                  <a:lnTo>
                    <a:pt x="287" y="297"/>
                  </a:lnTo>
                  <a:lnTo>
                    <a:pt x="0" y="408"/>
                  </a:lnTo>
                  <a:lnTo>
                    <a:pt x="119" y="112"/>
                  </a:lnTo>
                  <a:lnTo>
                    <a:pt x="40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3" name="Freeform 108"/>
            <p:cNvSpPr/>
            <p:nvPr/>
          </p:nvSpPr>
          <p:spPr bwMode="auto">
            <a:xfrm>
              <a:off x="7569705" y="2721360"/>
              <a:ext cx="493713" cy="952500"/>
            </a:xfrm>
            <a:custGeom>
              <a:avLst/>
              <a:gdLst/>
              <a:ahLst/>
              <a:cxnLst>
                <a:cxn ang="0">
                  <a:pos x="311" y="304"/>
                </a:cxn>
                <a:cxn ang="0">
                  <a:pos x="192" y="600"/>
                </a:cxn>
                <a:cxn ang="0">
                  <a:pos x="0" y="297"/>
                </a:cxn>
                <a:cxn ang="0">
                  <a:pos x="119" y="0"/>
                </a:cxn>
                <a:cxn ang="0">
                  <a:pos x="311" y="304"/>
                </a:cxn>
              </a:cxnLst>
              <a:rect l="0" t="0" r="r" b="b"/>
              <a:pathLst>
                <a:path w="311" h="600">
                  <a:moveTo>
                    <a:pt x="311" y="304"/>
                  </a:moveTo>
                  <a:lnTo>
                    <a:pt x="192" y="600"/>
                  </a:lnTo>
                  <a:lnTo>
                    <a:pt x="0" y="297"/>
                  </a:lnTo>
                  <a:lnTo>
                    <a:pt x="119" y="0"/>
                  </a:lnTo>
                  <a:lnTo>
                    <a:pt x="311" y="30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4" name="Freeform 112"/>
            <p:cNvSpPr/>
            <p:nvPr/>
          </p:nvSpPr>
          <p:spPr bwMode="auto">
            <a:xfrm>
              <a:off x="7756237" y="2578485"/>
              <a:ext cx="760413" cy="625475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61" y="18"/>
                </a:cxn>
                <a:cxn ang="0">
                  <a:pos x="120" y="0"/>
                </a:cxn>
                <a:cxn ang="0">
                  <a:pos x="160" y="58"/>
                </a:cxn>
                <a:cxn ang="0">
                  <a:pos x="202" y="119"/>
                </a:cxn>
                <a:cxn ang="0">
                  <a:pos x="143" y="142"/>
                </a:cxn>
                <a:cxn ang="0">
                  <a:pos x="81" y="166"/>
                </a:cxn>
                <a:cxn ang="0">
                  <a:pos x="40" y="100"/>
                </a:cxn>
                <a:cxn ang="0">
                  <a:pos x="0" y="38"/>
                </a:cxn>
              </a:cxnLst>
              <a:rect l="0" t="0" r="r" b="b"/>
              <a:pathLst>
                <a:path w="202" h="166">
                  <a:moveTo>
                    <a:pt x="0" y="38"/>
                  </a:moveTo>
                  <a:cubicBezTo>
                    <a:pt x="21" y="31"/>
                    <a:pt x="41" y="24"/>
                    <a:pt x="61" y="18"/>
                  </a:cubicBezTo>
                  <a:cubicBezTo>
                    <a:pt x="81" y="12"/>
                    <a:pt x="101" y="6"/>
                    <a:pt x="120" y="0"/>
                  </a:cubicBezTo>
                  <a:cubicBezTo>
                    <a:pt x="133" y="19"/>
                    <a:pt x="146" y="38"/>
                    <a:pt x="160" y="58"/>
                  </a:cubicBezTo>
                  <a:cubicBezTo>
                    <a:pt x="173" y="78"/>
                    <a:pt x="187" y="98"/>
                    <a:pt x="202" y="119"/>
                  </a:cubicBezTo>
                  <a:cubicBezTo>
                    <a:pt x="182" y="126"/>
                    <a:pt x="163" y="134"/>
                    <a:pt x="143" y="142"/>
                  </a:cubicBezTo>
                  <a:cubicBezTo>
                    <a:pt x="123" y="149"/>
                    <a:pt x="102" y="158"/>
                    <a:pt x="81" y="166"/>
                  </a:cubicBezTo>
                  <a:cubicBezTo>
                    <a:pt x="67" y="144"/>
                    <a:pt x="53" y="122"/>
                    <a:pt x="40" y="100"/>
                  </a:cubicBezTo>
                  <a:cubicBezTo>
                    <a:pt x="26" y="79"/>
                    <a:pt x="13" y="58"/>
                    <a:pt x="0" y="3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35" name="Group 170"/>
          <p:cNvGrpSpPr/>
          <p:nvPr/>
        </p:nvGrpSpPr>
        <p:grpSpPr>
          <a:xfrm>
            <a:off x="746151" y="2678956"/>
            <a:ext cx="1339851" cy="1394884"/>
            <a:chOff x="5436105" y="1686310"/>
            <a:chExt cx="1004888" cy="104616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6" name="Freeform 105"/>
            <p:cNvSpPr/>
            <p:nvPr/>
          </p:nvSpPr>
          <p:spPr bwMode="auto">
            <a:xfrm>
              <a:off x="5664705" y="2122873"/>
              <a:ext cx="776288" cy="609600"/>
            </a:xfrm>
            <a:custGeom>
              <a:avLst/>
              <a:gdLst/>
              <a:ahLst/>
              <a:cxnLst>
                <a:cxn ang="0">
                  <a:pos x="489" y="0"/>
                </a:cxn>
                <a:cxn ang="0">
                  <a:pos x="370" y="297"/>
                </a:cxn>
                <a:cxn ang="0">
                  <a:pos x="0" y="384"/>
                </a:cxn>
                <a:cxn ang="0">
                  <a:pos x="116" y="88"/>
                </a:cxn>
                <a:cxn ang="0">
                  <a:pos x="489" y="0"/>
                </a:cxn>
              </a:cxnLst>
              <a:rect l="0" t="0" r="r" b="b"/>
              <a:pathLst>
                <a:path w="489" h="384">
                  <a:moveTo>
                    <a:pt x="489" y="0"/>
                  </a:moveTo>
                  <a:lnTo>
                    <a:pt x="370" y="297"/>
                  </a:lnTo>
                  <a:lnTo>
                    <a:pt x="0" y="384"/>
                  </a:lnTo>
                  <a:lnTo>
                    <a:pt x="116" y="88"/>
                  </a:lnTo>
                  <a:lnTo>
                    <a:pt x="489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7" name="Freeform 106"/>
            <p:cNvSpPr/>
            <p:nvPr/>
          </p:nvSpPr>
          <p:spPr bwMode="auto">
            <a:xfrm>
              <a:off x="5436105" y="1791085"/>
              <a:ext cx="412750" cy="941388"/>
            </a:xfrm>
            <a:custGeom>
              <a:avLst/>
              <a:gdLst/>
              <a:ahLst/>
              <a:cxnLst>
                <a:cxn ang="0">
                  <a:pos x="260" y="297"/>
                </a:cxn>
                <a:cxn ang="0">
                  <a:pos x="144" y="593"/>
                </a:cxn>
                <a:cxn ang="0">
                  <a:pos x="0" y="297"/>
                </a:cxn>
                <a:cxn ang="0">
                  <a:pos x="118" y="0"/>
                </a:cxn>
                <a:cxn ang="0">
                  <a:pos x="260" y="297"/>
                </a:cxn>
              </a:cxnLst>
              <a:rect l="0" t="0" r="r" b="b"/>
              <a:pathLst>
                <a:path w="260" h="593">
                  <a:moveTo>
                    <a:pt x="260" y="297"/>
                  </a:moveTo>
                  <a:lnTo>
                    <a:pt x="144" y="593"/>
                  </a:lnTo>
                  <a:lnTo>
                    <a:pt x="0" y="297"/>
                  </a:lnTo>
                  <a:lnTo>
                    <a:pt x="118" y="0"/>
                  </a:lnTo>
                  <a:lnTo>
                    <a:pt x="260" y="29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8" name="Freeform 113"/>
            <p:cNvSpPr/>
            <p:nvPr/>
          </p:nvSpPr>
          <p:spPr bwMode="auto">
            <a:xfrm>
              <a:off x="5623430" y="1686310"/>
              <a:ext cx="817563" cy="576263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78" y="14"/>
                </a:cxn>
                <a:cxn ang="0">
                  <a:pos x="152" y="0"/>
                </a:cxn>
                <a:cxn ang="0">
                  <a:pos x="184" y="57"/>
                </a:cxn>
                <a:cxn ang="0">
                  <a:pos x="217" y="116"/>
                </a:cxn>
                <a:cxn ang="0">
                  <a:pos x="141" y="134"/>
                </a:cxn>
                <a:cxn ang="0">
                  <a:pos x="60" y="153"/>
                </a:cxn>
                <a:cxn ang="0">
                  <a:pos x="29" y="89"/>
                </a:cxn>
                <a:cxn ang="0">
                  <a:pos x="0" y="28"/>
                </a:cxn>
              </a:cxnLst>
              <a:rect l="0" t="0" r="r" b="b"/>
              <a:pathLst>
                <a:path w="217" h="153">
                  <a:moveTo>
                    <a:pt x="0" y="28"/>
                  </a:moveTo>
                  <a:cubicBezTo>
                    <a:pt x="26" y="23"/>
                    <a:pt x="52" y="18"/>
                    <a:pt x="78" y="14"/>
                  </a:cubicBezTo>
                  <a:cubicBezTo>
                    <a:pt x="103" y="9"/>
                    <a:pt x="128" y="5"/>
                    <a:pt x="152" y="0"/>
                  </a:cubicBezTo>
                  <a:cubicBezTo>
                    <a:pt x="163" y="19"/>
                    <a:pt x="173" y="38"/>
                    <a:pt x="184" y="57"/>
                  </a:cubicBezTo>
                  <a:cubicBezTo>
                    <a:pt x="195" y="76"/>
                    <a:pt x="206" y="96"/>
                    <a:pt x="217" y="116"/>
                  </a:cubicBezTo>
                  <a:cubicBezTo>
                    <a:pt x="192" y="122"/>
                    <a:pt x="167" y="128"/>
                    <a:pt x="141" y="134"/>
                  </a:cubicBezTo>
                  <a:cubicBezTo>
                    <a:pt x="115" y="140"/>
                    <a:pt x="88" y="146"/>
                    <a:pt x="60" y="153"/>
                  </a:cubicBezTo>
                  <a:cubicBezTo>
                    <a:pt x="50" y="131"/>
                    <a:pt x="39" y="110"/>
                    <a:pt x="29" y="89"/>
                  </a:cubicBezTo>
                  <a:cubicBezTo>
                    <a:pt x="19" y="68"/>
                    <a:pt x="9" y="48"/>
                    <a:pt x="0" y="2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39" name="Group 174"/>
          <p:cNvGrpSpPr/>
          <p:nvPr/>
        </p:nvGrpSpPr>
        <p:grpSpPr>
          <a:xfrm>
            <a:off x="2071191" y="2913913"/>
            <a:ext cx="1644651" cy="1693333"/>
            <a:chOff x="6429880" y="1862523"/>
            <a:chExt cx="1233488" cy="12700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0" name="Freeform 103"/>
            <p:cNvSpPr/>
            <p:nvPr/>
          </p:nvSpPr>
          <p:spPr bwMode="auto">
            <a:xfrm>
              <a:off x="6429880" y="2024448"/>
              <a:ext cx="544513" cy="1108075"/>
            </a:xfrm>
            <a:custGeom>
              <a:avLst/>
              <a:gdLst/>
              <a:ahLst/>
              <a:cxnLst>
                <a:cxn ang="0">
                  <a:pos x="343" y="399"/>
                </a:cxn>
                <a:cxn ang="0">
                  <a:pos x="225" y="698"/>
                </a:cxn>
                <a:cxn ang="0">
                  <a:pos x="0" y="297"/>
                </a:cxn>
                <a:cxn ang="0">
                  <a:pos x="118" y="0"/>
                </a:cxn>
                <a:cxn ang="0">
                  <a:pos x="343" y="399"/>
                </a:cxn>
              </a:cxnLst>
              <a:rect l="0" t="0" r="r" b="b"/>
              <a:pathLst>
                <a:path w="343" h="698">
                  <a:moveTo>
                    <a:pt x="343" y="399"/>
                  </a:moveTo>
                  <a:lnTo>
                    <a:pt x="225" y="698"/>
                  </a:lnTo>
                  <a:lnTo>
                    <a:pt x="0" y="297"/>
                  </a:lnTo>
                  <a:lnTo>
                    <a:pt x="118" y="0"/>
                  </a:lnTo>
                  <a:lnTo>
                    <a:pt x="343" y="39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1" name="Freeform 107"/>
            <p:cNvSpPr/>
            <p:nvPr/>
          </p:nvSpPr>
          <p:spPr bwMode="auto">
            <a:xfrm>
              <a:off x="6787068" y="2446723"/>
              <a:ext cx="876300" cy="685800"/>
            </a:xfrm>
            <a:custGeom>
              <a:avLst/>
              <a:gdLst/>
              <a:ahLst/>
              <a:cxnLst>
                <a:cxn ang="0">
                  <a:pos x="552" y="0"/>
                </a:cxn>
                <a:cxn ang="0">
                  <a:pos x="434" y="299"/>
                </a:cxn>
                <a:cxn ang="0">
                  <a:pos x="0" y="432"/>
                </a:cxn>
                <a:cxn ang="0">
                  <a:pos x="118" y="133"/>
                </a:cxn>
                <a:cxn ang="0">
                  <a:pos x="552" y="0"/>
                </a:cxn>
              </a:cxnLst>
              <a:rect l="0" t="0" r="r" b="b"/>
              <a:pathLst>
                <a:path w="552" h="432">
                  <a:moveTo>
                    <a:pt x="552" y="0"/>
                  </a:moveTo>
                  <a:lnTo>
                    <a:pt x="434" y="299"/>
                  </a:lnTo>
                  <a:lnTo>
                    <a:pt x="0" y="432"/>
                  </a:lnTo>
                  <a:lnTo>
                    <a:pt x="118" y="133"/>
                  </a:lnTo>
                  <a:lnTo>
                    <a:pt x="55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2" name="Freeform 115"/>
            <p:cNvSpPr/>
            <p:nvPr/>
          </p:nvSpPr>
          <p:spPr bwMode="auto">
            <a:xfrm>
              <a:off x="6614030" y="1862523"/>
              <a:ext cx="1046163" cy="798513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3" y="22"/>
                </a:cxn>
                <a:cxn ang="0">
                  <a:pos x="180" y="0"/>
                </a:cxn>
                <a:cxn ang="0">
                  <a:pos x="228" y="77"/>
                </a:cxn>
                <a:cxn ang="0">
                  <a:pos x="278" y="156"/>
                </a:cxn>
                <a:cxn ang="0">
                  <a:pos x="190" y="183"/>
                </a:cxn>
                <a:cxn ang="0">
                  <a:pos x="95" y="212"/>
                </a:cxn>
                <a:cxn ang="0">
                  <a:pos x="47" y="126"/>
                </a:cxn>
                <a:cxn ang="0">
                  <a:pos x="0" y="44"/>
                </a:cxn>
              </a:cxnLst>
              <a:rect l="0" t="0" r="r" b="b"/>
              <a:pathLst>
                <a:path w="278" h="212">
                  <a:moveTo>
                    <a:pt x="0" y="44"/>
                  </a:moveTo>
                  <a:cubicBezTo>
                    <a:pt x="32" y="36"/>
                    <a:pt x="63" y="29"/>
                    <a:pt x="93" y="22"/>
                  </a:cubicBezTo>
                  <a:cubicBezTo>
                    <a:pt x="123" y="14"/>
                    <a:pt x="152" y="7"/>
                    <a:pt x="180" y="0"/>
                  </a:cubicBezTo>
                  <a:cubicBezTo>
                    <a:pt x="196" y="25"/>
                    <a:pt x="212" y="51"/>
                    <a:pt x="228" y="77"/>
                  </a:cubicBezTo>
                  <a:cubicBezTo>
                    <a:pt x="245" y="103"/>
                    <a:pt x="261" y="129"/>
                    <a:pt x="278" y="156"/>
                  </a:cubicBezTo>
                  <a:cubicBezTo>
                    <a:pt x="249" y="165"/>
                    <a:pt x="220" y="174"/>
                    <a:pt x="190" y="183"/>
                  </a:cubicBezTo>
                  <a:cubicBezTo>
                    <a:pt x="159" y="193"/>
                    <a:pt x="127" y="202"/>
                    <a:pt x="95" y="212"/>
                  </a:cubicBezTo>
                  <a:cubicBezTo>
                    <a:pt x="79" y="183"/>
                    <a:pt x="63" y="154"/>
                    <a:pt x="47" y="126"/>
                  </a:cubicBezTo>
                  <a:cubicBezTo>
                    <a:pt x="31" y="98"/>
                    <a:pt x="15" y="71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43" name="Group 175"/>
          <p:cNvGrpSpPr/>
          <p:nvPr/>
        </p:nvGrpSpPr>
        <p:grpSpPr>
          <a:xfrm>
            <a:off x="856225" y="3377456"/>
            <a:ext cx="1761067" cy="1805517"/>
            <a:chOff x="5518655" y="2210185"/>
            <a:chExt cx="1320800" cy="135413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4" name="Freeform 116"/>
            <p:cNvSpPr/>
            <p:nvPr/>
          </p:nvSpPr>
          <p:spPr bwMode="auto">
            <a:xfrm>
              <a:off x="5856793" y="2849948"/>
              <a:ext cx="968375" cy="714375"/>
            </a:xfrm>
            <a:custGeom>
              <a:avLst/>
              <a:gdLst/>
              <a:ahLst/>
              <a:cxnLst>
                <a:cxn ang="0">
                  <a:pos x="610" y="0"/>
                </a:cxn>
                <a:cxn ang="0">
                  <a:pos x="493" y="296"/>
                </a:cxn>
                <a:cxn ang="0">
                  <a:pos x="0" y="450"/>
                </a:cxn>
                <a:cxn ang="0">
                  <a:pos x="116" y="154"/>
                </a:cxn>
                <a:cxn ang="0">
                  <a:pos x="610" y="0"/>
                </a:cxn>
              </a:cxnLst>
              <a:rect l="0" t="0" r="r" b="b"/>
              <a:pathLst>
                <a:path w="610" h="450">
                  <a:moveTo>
                    <a:pt x="610" y="0"/>
                  </a:moveTo>
                  <a:lnTo>
                    <a:pt x="493" y="296"/>
                  </a:lnTo>
                  <a:lnTo>
                    <a:pt x="0" y="450"/>
                  </a:lnTo>
                  <a:lnTo>
                    <a:pt x="116" y="154"/>
                  </a:lnTo>
                  <a:lnTo>
                    <a:pt x="6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5" name="Freeform 117"/>
            <p:cNvSpPr/>
            <p:nvPr/>
          </p:nvSpPr>
          <p:spPr bwMode="auto">
            <a:xfrm>
              <a:off x="5518655" y="2402273"/>
              <a:ext cx="527050" cy="1162050"/>
            </a:xfrm>
            <a:custGeom>
              <a:avLst/>
              <a:gdLst/>
              <a:ahLst/>
              <a:cxnLst>
                <a:cxn ang="0">
                  <a:pos x="332" y="436"/>
                </a:cxn>
                <a:cxn ang="0">
                  <a:pos x="213" y="732"/>
                </a:cxn>
                <a:cxn ang="0">
                  <a:pos x="0" y="296"/>
                </a:cxn>
                <a:cxn ang="0">
                  <a:pos x="116" y="0"/>
                </a:cxn>
                <a:cxn ang="0">
                  <a:pos x="332" y="436"/>
                </a:cxn>
              </a:cxnLst>
              <a:rect l="0" t="0" r="r" b="b"/>
              <a:pathLst>
                <a:path w="332" h="732">
                  <a:moveTo>
                    <a:pt x="332" y="436"/>
                  </a:moveTo>
                  <a:lnTo>
                    <a:pt x="213" y="732"/>
                  </a:lnTo>
                  <a:lnTo>
                    <a:pt x="0" y="296"/>
                  </a:lnTo>
                  <a:lnTo>
                    <a:pt x="116" y="0"/>
                  </a:lnTo>
                  <a:lnTo>
                    <a:pt x="332" y="43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46" name="Freeform 118"/>
            <p:cNvSpPr/>
            <p:nvPr/>
          </p:nvSpPr>
          <p:spPr bwMode="auto">
            <a:xfrm>
              <a:off x="5702805" y="2210185"/>
              <a:ext cx="1136650" cy="884238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107" y="24"/>
                </a:cxn>
                <a:cxn ang="0">
                  <a:pos x="207" y="0"/>
                </a:cxn>
                <a:cxn ang="0">
                  <a:pos x="254" y="83"/>
                </a:cxn>
                <a:cxn ang="0">
                  <a:pos x="302" y="170"/>
                </a:cxn>
                <a:cxn ang="0">
                  <a:pos x="200" y="201"/>
                </a:cxn>
                <a:cxn ang="0">
                  <a:pos x="91" y="235"/>
                </a:cxn>
                <a:cxn ang="0">
                  <a:pos x="44" y="140"/>
                </a:cxn>
                <a:cxn ang="0">
                  <a:pos x="0" y="51"/>
                </a:cxn>
              </a:cxnLst>
              <a:rect l="0" t="0" r="r" b="b"/>
              <a:pathLst>
                <a:path w="302" h="235">
                  <a:moveTo>
                    <a:pt x="0" y="51"/>
                  </a:moveTo>
                  <a:cubicBezTo>
                    <a:pt x="37" y="42"/>
                    <a:pt x="72" y="33"/>
                    <a:pt x="107" y="24"/>
                  </a:cubicBezTo>
                  <a:cubicBezTo>
                    <a:pt x="141" y="16"/>
                    <a:pt x="175" y="8"/>
                    <a:pt x="207" y="0"/>
                  </a:cubicBezTo>
                  <a:cubicBezTo>
                    <a:pt x="223" y="27"/>
                    <a:pt x="238" y="55"/>
                    <a:pt x="254" y="83"/>
                  </a:cubicBezTo>
                  <a:cubicBezTo>
                    <a:pt x="269" y="111"/>
                    <a:pt x="286" y="140"/>
                    <a:pt x="302" y="170"/>
                  </a:cubicBezTo>
                  <a:cubicBezTo>
                    <a:pt x="269" y="180"/>
                    <a:pt x="235" y="191"/>
                    <a:pt x="200" y="201"/>
                  </a:cubicBezTo>
                  <a:cubicBezTo>
                    <a:pt x="164" y="212"/>
                    <a:pt x="128" y="223"/>
                    <a:pt x="91" y="235"/>
                  </a:cubicBezTo>
                  <a:cubicBezTo>
                    <a:pt x="75" y="203"/>
                    <a:pt x="59" y="171"/>
                    <a:pt x="44" y="140"/>
                  </a:cubicBezTo>
                  <a:cubicBezTo>
                    <a:pt x="29" y="110"/>
                    <a:pt x="15" y="80"/>
                    <a:pt x="0" y="51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sp>
        <p:nvSpPr>
          <p:cNvPr id="47" name="Freeform 65"/>
          <p:cNvSpPr>
            <a:spLocks noEditPoints="1"/>
          </p:cNvSpPr>
          <p:nvPr/>
        </p:nvSpPr>
        <p:spPr bwMode="auto">
          <a:xfrm rot="20303856">
            <a:off x="2767576" y="3144086"/>
            <a:ext cx="486833" cy="541304"/>
          </a:xfrm>
          <a:custGeom>
            <a:avLst/>
            <a:gdLst/>
            <a:ahLst/>
            <a:cxnLst>
              <a:cxn ang="0">
                <a:pos x="151" y="125"/>
              </a:cxn>
              <a:cxn ang="0">
                <a:pos x="144" y="120"/>
              </a:cxn>
              <a:cxn ang="0">
                <a:pos x="107" y="104"/>
              </a:cxn>
              <a:cxn ang="0">
                <a:pos x="105" y="102"/>
              </a:cxn>
              <a:cxn ang="0">
                <a:pos x="102" y="95"/>
              </a:cxn>
              <a:cxn ang="0">
                <a:pos x="100" y="91"/>
              </a:cxn>
              <a:cxn ang="0">
                <a:pos x="99" y="89"/>
              </a:cxn>
              <a:cxn ang="0">
                <a:pos x="102" y="73"/>
              </a:cxn>
              <a:cxn ang="0">
                <a:pos x="102" y="72"/>
              </a:cxn>
              <a:cxn ang="0">
                <a:pos x="108" y="57"/>
              </a:cxn>
              <a:cxn ang="0">
                <a:pos x="108" y="57"/>
              </a:cxn>
              <a:cxn ang="0">
                <a:pos x="109" y="47"/>
              </a:cxn>
              <a:cxn ang="0">
                <a:pos x="108" y="45"/>
              </a:cxn>
              <a:cxn ang="0">
                <a:pos x="106" y="42"/>
              </a:cxn>
              <a:cxn ang="0">
                <a:pos x="106" y="27"/>
              </a:cxn>
              <a:cxn ang="0">
                <a:pos x="102" y="17"/>
              </a:cxn>
              <a:cxn ang="0">
                <a:pos x="97" y="13"/>
              </a:cxn>
              <a:cxn ang="0">
                <a:pos x="97" y="13"/>
              </a:cxn>
              <a:cxn ang="0">
                <a:pos x="95" y="6"/>
              </a:cxn>
              <a:cxn ang="0">
                <a:pos x="99" y="4"/>
              </a:cxn>
              <a:cxn ang="0">
                <a:pos x="83" y="3"/>
              </a:cxn>
              <a:cxn ang="0">
                <a:pos x="82" y="3"/>
              </a:cxn>
              <a:cxn ang="0">
                <a:pos x="79" y="4"/>
              </a:cxn>
              <a:cxn ang="0">
                <a:pos x="59" y="13"/>
              </a:cxn>
              <a:cxn ang="0">
                <a:pos x="51" y="25"/>
              </a:cxn>
              <a:cxn ang="0">
                <a:pos x="51" y="34"/>
              </a:cxn>
              <a:cxn ang="0">
                <a:pos x="51" y="42"/>
              </a:cxn>
              <a:cxn ang="0">
                <a:pos x="50" y="44"/>
              </a:cxn>
              <a:cxn ang="0">
                <a:pos x="48" y="48"/>
              </a:cxn>
              <a:cxn ang="0">
                <a:pos x="49" y="51"/>
              </a:cxn>
              <a:cxn ang="0">
                <a:pos x="51" y="59"/>
              </a:cxn>
              <a:cxn ang="0">
                <a:pos x="53" y="66"/>
              </a:cxn>
              <a:cxn ang="0">
                <a:pos x="58" y="77"/>
              </a:cxn>
              <a:cxn ang="0">
                <a:pos x="59" y="79"/>
              </a:cxn>
              <a:cxn ang="0">
                <a:pos x="58" y="89"/>
              </a:cxn>
              <a:cxn ang="0">
                <a:pos x="57" y="91"/>
              </a:cxn>
              <a:cxn ang="0">
                <a:pos x="54" y="95"/>
              </a:cxn>
              <a:cxn ang="0">
                <a:pos x="51" y="102"/>
              </a:cxn>
              <a:cxn ang="0">
                <a:pos x="50" y="103"/>
              </a:cxn>
              <a:cxn ang="0">
                <a:pos x="38" y="108"/>
              </a:cxn>
              <a:cxn ang="0">
                <a:pos x="25" y="114"/>
              </a:cxn>
              <a:cxn ang="0">
                <a:pos x="13" y="120"/>
              </a:cxn>
              <a:cxn ang="0">
                <a:pos x="6" y="125"/>
              </a:cxn>
              <a:cxn ang="0">
                <a:pos x="0" y="149"/>
              </a:cxn>
              <a:cxn ang="0">
                <a:pos x="61" y="170"/>
              </a:cxn>
              <a:cxn ang="0">
                <a:pos x="61" y="170"/>
              </a:cxn>
              <a:cxn ang="0">
                <a:pos x="90" y="171"/>
              </a:cxn>
              <a:cxn ang="0">
                <a:pos x="97" y="169"/>
              </a:cxn>
              <a:cxn ang="0">
                <a:pos x="157" y="149"/>
              </a:cxn>
              <a:cxn ang="0">
                <a:pos x="151" y="125"/>
              </a:cxn>
              <a:cxn ang="0">
                <a:pos x="62" y="158"/>
              </a:cxn>
              <a:cxn ang="0">
                <a:pos x="62" y="157"/>
              </a:cxn>
              <a:cxn ang="0">
                <a:pos x="62" y="157"/>
              </a:cxn>
              <a:cxn ang="0">
                <a:pos x="62" y="158"/>
              </a:cxn>
            </a:cxnLst>
            <a:rect l="0" t="0" r="r" b="b"/>
            <a:pathLst>
              <a:path w="157" h="175">
                <a:moveTo>
                  <a:pt x="151" y="125"/>
                </a:moveTo>
                <a:cubicBezTo>
                  <a:pt x="149" y="123"/>
                  <a:pt x="147" y="121"/>
                  <a:pt x="144" y="120"/>
                </a:cubicBezTo>
                <a:cubicBezTo>
                  <a:pt x="132" y="114"/>
                  <a:pt x="120" y="109"/>
                  <a:pt x="107" y="104"/>
                </a:cubicBezTo>
                <a:cubicBezTo>
                  <a:pt x="106" y="103"/>
                  <a:pt x="105" y="103"/>
                  <a:pt x="105" y="102"/>
                </a:cubicBezTo>
                <a:cubicBezTo>
                  <a:pt x="104" y="99"/>
                  <a:pt x="103" y="97"/>
                  <a:pt x="102" y="95"/>
                </a:cubicBezTo>
                <a:cubicBezTo>
                  <a:pt x="102" y="93"/>
                  <a:pt x="101" y="92"/>
                  <a:pt x="100" y="91"/>
                </a:cubicBezTo>
                <a:cubicBezTo>
                  <a:pt x="99" y="91"/>
                  <a:pt x="99" y="90"/>
                  <a:pt x="99" y="89"/>
                </a:cubicBezTo>
                <a:cubicBezTo>
                  <a:pt x="99" y="84"/>
                  <a:pt x="97" y="78"/>
                  <a:pt x="102" y="73"/>
                </a:cubicBezTo>
                <a:cubicBezTo>
                  <a:pt x="102" y="73"/>
                  <a:pt x="102" y="73"/>
                  <a:pt x="102" y="72"/>
                </a:cubicBezTo>
                <a:cubicBezTo>
                  <a:pt x="104" y="68"/>
                  <a:pt x="105" y="62"/>
                  <a:pt x="108" y="57"/>
                </a:cubicBezTo>
                <a:cubicBezTo>
                  <a:pt x="108" y="57"/>
                  <a:pt x="108" y="57"/>
                  <a:pt x="108" y="57"/>
                </a:cubicBezTo>
                <a:cubicBezTo>
                  <a:pt x="108" y="54"/>
                  <a:pt x="108" y="50"/>
                  <a:pt x="109" y="47"/>
                </a:cubicBezTo>
                <a:cubicBezTo>
                  <a:pt x="109" y="46"/>
                  <a:pt x="108" y="46"/>
                  <a:pt x="108" y="45"/>
                </a:cubicBezTo>
                <a:cubicBezTo>
                  <a:pt x="106" y="45"/>
                  <a:pt x="106" y="43"/>
                  <a:pt x="106" y="42"/>
                </a:cubicBezTo>
                <a:cubicBezTo>
                  <a:pt x="106" y="35"/>
                  <a:pt x="106" y="34"/>
                  <a:pt x="106" y="27"/>
                </a:cubicBezTo>
                <a:cubicBezTo>
                  <a:pt x="106" y="24"/>
                  <a:pt x="105" y="20"/>
                  <a:pt x="102" y="17"/>
                </a:cubicBezTo>
                <a:cubicBezTo>
                  <a:pt x="100" y="16"/>
                  <a:pt x="99" y="14"/>
                  <a:pt x="97" y="13"/>
                </a:cubicBezTo>
                <a:cubicBezTo>
                  <a:pt x="97" y="13"/>
                  <a:pt x="97" y="13"/>
                  <a:pt x="97" y="13"/>
                </a:cubicBezTo>
                <a:cubicBezTo>
                  <a:pt x="97" y="13"/>
                  <a:pt x="92" y="9"/>
                  <a:pt x="95" y="6"/>
                </a:cubicBezTo>
                <a:cubicBezTo>
                  <a:pt x="96" y="4"/>
                  <a:pt x="99" y="4"/>
                  <a:pt x="99" y="4"/>
                </a:cubicBezTo>
                <a:cubicBezTo>
                  <a:pt x="99" y="4"/>
                  <a:pt x="95" y="0"/>
                  <a:pt x="83" y="3"/>
                </a:cubicBezTo>
                <a:cubicBezTo>
                  <a:pt x="82" y="3"/>
                  <a:pt x="82" y="3"/>
                  <a:pt x="82" y="3"/>
                </a:cubicBezTo>
                <a:cubicBezTo>
                  <a:pt x="81" y="3"/>
                  <a:pt x="80" y="4"/>
                  <a:pt x="79" y="4"/>
                </a:cubicBezTo>
                <a:cubicBezTo>
                  <a:pt x="72" y="6"/>
                  <a:pt x="65" y="8"/>
                  <a:pt x="59" y="13"/>
                </a:cubicBezTo>
                <a:cubicBezTo>
                  <a:pt x="55" y="16"/>
                  <a:pt x="52" y="20"/>
                  <a:pt x="51" y="25"/>
                </a:cubicBezTo>
                <a:cubicBezTo>
                  <a:pt x="51" y="28"/>
                  <a:pt x="51" y="31"/>
                  <a:pt x="51" y="34"/>
                </a:cubicBezTo>
                <a:cubicBezTo>
                  <a:pt x="51" y="38"/>
                  <a:pt x="51" y="37"/>
                  <a:pt x="51" y="42"/>
                </a:cubicBezTo>
                <a:cubicBezTo>
                  <a:pt x="51" y="43"/>
                  <a:pt x="51" y="44"/>
                  <a:pt x="50" y="44"/>
                </a:cubicBezTo>
                <a:cubicBezTo>
                  <a:pt x="48" y="45"/>
                  <a:pt x="48" y="46"/>
                  <a:pt x="48" y="48"/>
                </a:cubicBezTo>
                <a:cubicBezTo>
                  <a:pt x="49" y="49"/>
                  <a:pt x="48" y="50"/>
                  <a:pt x="49" y="51"/>
                </a:cubicBezTo>
                <a:cubicBezTo>
                  <a:pt x="49" y="54"/>
                  <a:pt x="50" y="57"/>
                  <a:pt x="51" y="59"/>
                </a:cubicBezTo>
                <a:cubicBezTo>
                  <a:pt x="51" y="62"/>
                  <a:pt x="53" y="64"/>
                  <a:pt x="53" y="66"/>
                </a:cubicBezTo>
                <a:cubicBezTo>
                  <a:pt x="54" y="70"/>
                  <a:pt x="55" y="74"/>
                  <a:pt x="58" y="77"/>
                </a:cubicBezTo>
                <a:cubicBezTo>
                  <a:pt x="59" y="78"/>
                  <a:pt x="59" y="79"/>
                  <a:pt x="59" y="79"/>
                </a:cubicBezTo>
                <a:cubicBezTo>
                  <a:pt x="59" y="83"/>
                  <a:pt x="58" y="86"/>
                  <a:pt x="58" y="89"/>
                </a:cubicBezTo>
                <a:cubicBezTo>
                  <a:pt x="58" y="90"/>
                  <a:pt x="57" y="91"/>
                  <a:pt x="57" y="91"/>
                </a:cubicBezTo>
                <a:cubicBezTo>
                  <a:pt x="54" y="91"/>
                  <a:pt x="54" y="93"/>
                  <a:pt x="54" y="95"/>
                </a:cubicBezTo>
                <a:cubicBezTo>
                  <a:pt x="53" y="97"/>
                  <a:pt x="52" y="99"/>
                  <a:pt x="51" y="102"/>
                </a:cubicBezTo>
                <a:cubicBezTo>
                  <a:pt x="51" y="102"/>
                  <a:pt x="50" y="103"/>
                  <a:pt x="50" y="103"/>
                </a:cubicBezTo>
                <a:cubicBezTo>
                  <a:pt x="46" y="105"/>
                  <a:pt x="42" y="107"/>
                  <a:pt x="38" y="108"/>
                </a:cubicBezTo>
                <a:cubicBezTo>
                  <a:pt x="33" y="110"/>
                  <a:pt x="29" y="112"/>
                  <a:pt x="25" y="114"/>
                </a:cubicBezTo>
                <a:cubicBezTo>
                  <a:pt x="21" y="116"/>
                  <a:pt x="17" y="118"/>
                  <a:pt x="13" y="120"/>
                </a:cubicBezTo>
                <a:cubicBezTo>
                  <a:pt x="10" y="122"/>
                  <a:pt x="8" y="123"/>
                  <a:pt x="6" y="125"/>
                </a:cubicBezTo>
                <a:cubicBezTo>
                  <a:pt x="0" y="149"/>
                  <a:pt x="0" y="149"/>
                  <a:pt x="0" y="149"/>
                </a:cubicBezTo>
                <a:cubicBezTo>
                  <a:pt x="24" y="149"/>
                  <a:pt x="39" y="165"/>
                  <a:pt x="61" y="170"/>
                </a:cubicBezTo>
                <a:cubicBezTo>
                  <a:pt x="61" y="170"/>
                  <a:pt x="61" y="170"/>
                  <a:pt x="61" y="170"/>
                </a:cubicBezTo>
                <a:cubicBezTo>
                  <a:pt x="61" y="170"/>
                  <a:pt x="77" y="175"/>
                  <a:pt x="90" y="171"/>
                </a:cubicBezTo>
                <a:cubicBezTo>
                  <a:pt x="93" y="171"/>
                  <a:pt x="95" y="170"/>
                  <a:pt x="97" y="169"/>
                </a:cubicBezTo>
                <a:cubicBezTo>
                  <a:pt x="117" y="162"/>
                  <a:pt x="143" y="149"/>
                  <a:pt x="157" y="149"/>
                </a:cubicBezTo>
                <a:lnTo>
                  <a:pt x="151" y="125"/>
                </a:lnTo>
                <a:close/>
                <a:moveTo>
                  <a:pt x="62" y="158"/>
                </a:moveTo>
                <a:cubicBezTo>
                  <a:pt x="62" y="157"/>
                  <a:pt x="62" y="157"/>
                  <a:pt x="62" y="157"/>
                </a:cubicBezTo>
                <a:cubicBezTo>
                  <a:pt x="62" y="157"/>
                  <a:pt x="62" y="157"/>
                  <a:pt x="62" y="157"/>
                </a:cubicBezTo>
                <a:lnTo>
                  <a:pt x="62" y="15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sp>
        <p:nvSpPr>
          <p:cNvPr id="48" name="Freeform 101"/>
          <p:cNvSpPr>
            <a:spLocks noEditPoints="1"/>
          </p:cNvSpPr>
          <p:nvPr/>
        </p:nvSpPr>
        <p:spPr bwMode="auto">
          <a:xfrm>
            <a:off x="1509711" y="3682294"/>
            <a:ext cx="596612" cy="551967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sp>
        <p:nvSpPr>
          <p:cNvPr id="49" name="Freeform 66"/>
          <p:cNvSpPr>
            <a:spLocks noEditPoints="1"/>
          </p:cNvSpPr>
          <p:nvPr/>
        </p:nvSpPr>
        <p:spPr bwMode="auto">
          <a:xfrm>
            <a:off x="1364217" y="2951887"/>
            <a:ext cx="330200" cy="256117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sp>
        <p:nvSpPr>
          <p:cNvPr id="50" name="Freeform 64"/>
          <p:cNvSpPr>
            <a:spLocks noEditPoints="1"/>
          </p:cNvSpPr>
          <p:nvPr/>
        </p:nvSpPr>
        <p:spPr bwMode="auto">
          <a:xfrm rot="19719836">
            <a:off x="3815351" y="3137491"/>
            <a:ext cx="305411" cy="459831"/>
          </a:xfrm>
          <a:custGeom>
            <a:avLst/>
            <a:gdLst/>
            <a:ahLst/>
            <a:cxnLst>
              <a:cxn ang="0">
                <a:pos x="37" y="20"/>
              </a:cxn>
              <a:cxn ang="0">
                <a:pos x="20" y="40"/>
              </a:cxn>
              <a:cxn ang="0">
                <a:pos x="11" y="47"/>
              </a:cxn>
              <a:cxn ang="0">
                <a:pos x="11" y="48"/>
              </a:cxn>
              <a:cxn ang="0">
                <a:pos x="15" y="54"/>
              </a:cxn>
              <a:cxn ang="0">
                <a:pos x="7" y="62"/>
              </a:cxn>
              <a:cxn ang="0">
                <a:pos x="0" y="54"/>
              </a:cxn>
              <a:cxn ang="0">
                <a:pos x="4" y="48"/>
              </a:cxn>
              <a:cxn ang="0">
                <a:pos x="4" y="15"/>
              </a:cxn>
              <a:cxn ang="0">
                <a:pos x="0" y="8"/>
              </a:cxn>
              <a:cxn ang="0">
                <a:pos x="7" y="0"/>
              </a:cxn>
              <a:cxn ang="0">
                <a:pos x="15" y="8"/>
              </a:cxn>
              <a:cxn ang="0">
                <a:pos x="11" y="15"/>
              </a:cxn>
              <a:cxn ang="0">
                <a:pos x="11" y="35"/>
              </a:cxn>
              <a:cxn ang="0">
                <a:pos x="18" y="33"/>
              </a:cxn>
              <a:cxn ang="0">
                <a:pos x="29" y="20"/>
              </a:cxn>
              <a:cxn ang="0">
                <a:pos x="25" y="13"/>
              </a:cxn>
              <a:cxn ang="0">
                <a:pos x="33" y="6"/>
              </a:cxn>
              <a:cxn ang="0">
                <a:pos x="41" y="13"/>
              </a:cxn>
              <a:cxn ang="0">
                <a:pos x="37" y="20"/>
              </a:cxn>
              <a:cxn ang="0">
                <a:pos x="7" y="4"/>
              </a:cxn>
              <a:cxn ang="0">
                <a:pos x="4" y="8"/>
              </a:cxn>
              <a:cxn ang="0">
                <a:pos x="7" y="12"/>
              </a:cxn>
              <a:cxn ang="0">
                <a:pos x="11" y="8"/>
              </a:cxn>
              <a:cxn ang="0">
                <a:pos x="7" y="4"/>
              </a:cxn>
              <a:cxn ang="0">
                <a:pos x="7" y="51"/>
              </a:cxn>
              <a:cxn ang="0">
                <a:pos x="4" y="54"/>
              </a:cxn>
              <a:cxn ang="0">
                <a:pos x="7" y="58"/>
              </a:cxn>
              <a:cxn ang="0">
                <a:pos x="11" y="54"/>
              </a:cxn>
              <a:cxn ang="0">
                <a:pos x="7" y="51"/>
              </a:cxn>
              <a:cxn ang="0">
                <a:pos x="33" y="9"/>
              </a:cxn>
              <a:cxn ang="0">
                <a:pos x="29" y="13"/>
              </a:cxn>
              <a:cxn ang="0">
                <a:pos x="33" y="17"/>
              </a:cxn>
              <a:cxn ang="0">
                <a:pos x="37" y="13"/>
              </a:cxn>
              <a:cxn ang="0">
                <a:pos x="33" y="9"/>
              </a:cxn>
            </a:cxnLst>
            <a:rect l="0" t="0" r="r" b="b"/>
            <a:pathLst>
              <a:path w="41" h="62">
                <a:moveTo>
                  <a:pt x="37" y="20"/>
                </a:moveTo>
                <a:cubicBezTo>
                  <a:pt x="37" y="34"/>
                  <a:pt x="27" y="38"/>
                  <a:pt x="20" y="40"/>
                </a:cubicBezTo>
                <a:cubicBezTo>
                  <a:pt x="13" y="42"/>
                  <a:pt x="11" y="43"/>
                  <a:pt x="11" y="47"/>
                </a:cubicBezTo>
                <a:cubicBezTo>
                  <a:pt x="11" y="48"/>
                  <a:pt x="11" y="48"/>
                  <a:pt x="11" y="48"/>
                </a:cubicBezTo>
                <a:cubicBezTo>
                  <a:pt x="14" y="49"/>
                  <a:pt x="15" y="52"/>
                  <a:pt x="15" y="54"/>
                </a:cubicBezTo>
                <a:cubicBezTo>
                  <a:pt x="15" y="59"/>
                  <a:pt x="12" y="62"/>
                  <a:pt x="7" y="62"/>
                </a:cubicBezTo>
                <a:cubicBezTo>
                  <a:pt x="3" y="62"/>
                  <a:pt x="0" y="59"/>
                  <a:pt x="0" y="54"/>
                </a:cubicBezTo>
                <a:cubicBezTo>
                  <a:pt x="0" y="52"/>
                  <a:pt x="1" y="49"/>
                  <a:pt x="4" y="48"/>
                </a:cubicBezTo>
                <a:cubicBezTo>
                  <a:pt x="4" y="15"/>
                  <a:pt x="4" y="15"/>
                  <a:pt x="4" y="15"/>
                </a:cubicBezTo>
                <a:cubicBezTo>
                  <a:pt x="1" y="14"/>
                  <a:pt x="0" y="11"/>
                  <a:pt x="0" y="8"/>
                </a:cubicBezTo>
                <a:cubicBezTo>
                  <a:pt x="0" y="4"/>
                  <a:pt x="3" y="0"/>
                  <a:pt x="7" y="0"/>
                </a:cubicBezTo>
                <a:cubicBezTo>
                  <a:pt x="12" y="0"/>
                  <a:pt x="15" y="4"/>
                  <a:pt x="15" y="8"/>
                </a:cubicBezTo>
                <a:cubicBezTo>
                  <a:pt x="15" y="11"/>
                  <a:pt x="14" y="14"/>
                  <a:pt x="11" y="15"/>
                </a:cubicBezTo>
                <a:cubicBezTo>
                  <a:pt x="11" y="35"/>
                  <a:pt x="11" y="35"/>
                  <a:pt x="11" y="35"/>
                </a:cubicBezTo>
                <a:cubicBezTo>
                  <a:pt x="13" y="34"/>
                  <a:pt x="16" y="33"/>
                  <a:pt x="18" y="33"/>
                </a:cubicBezTo>
                <a:cubicBezTo>
                  <a:pt x="25" y="30"/>
                  <a:pt x="29" y="28"/>
                  <a:pt x="29" y="20"/>
                </a:cubicBezTo>
                <a:cubicBezTo>
                  <a:pt x="27" y="19"/>
                  <a:pt x="25" y="16"/>
                  <a:pt x="25" y="13"/>
                </a:cubicBezTo>
                <a:cubicBezTo>
                  <a:pt x="25" y="9"/>
                  <a:pt x="29" y="6"/>
                  <a:pt x="33" y="6"/>
                </a:cubicBezTo>
                <a:cubicBezTo>
                  <a:pt x="37" y="6"/>
                  <a:pt x="41" y="9"/>
                  <a:pt x="41" y="13"/>
                </a:cubicBezTo>
                <a:cubicBezTo>
                  <a:pt x="41" y="16"/>
                  <a:pt x="39" y="19"/>
                  <a:pt x="37" y="20"/>
                </a:cubicBezTo>
                <a:close/>
                <a:moveTo>
                  <a:pt x="7" y="4"/>
                </a:moveTo>
                <a:cubicBezTo>
                  <a:pt x="5" y="4"/>
                  <a:pt x="4" y="6"/>
                  <a:pt x="4" y="8"/>
                </a:cubicBezTo>
                <a:cubicBezTo>
                  <a:pt x="4" y="10"/>
                  <a:pt x="5" y="12"/>
                  <a:pt x="7" y="12"/>
                </a:cubicBezTo>
                <a:cubicBezTo>
                  <a:pt x="10" y="12"/>
                  <a:pt x="11" y="10"/>
                  <a:pt x="11" y="8"/>
                </a:cubicBezTo>
                <a:cubicBezTo>
                  <a:pt x="11" y="6"/>
                  <a:pt x="10" y="4"/>
                  <a:pt x="7" y="4"/>
                </a:cubicBezTo>
                <a:close/>
                <a:moveTo>
                  <a:pt x="7" y="51"/>
                </a:moveTo>
                <a:cubicBezTo>
                  <a:pt x="5" y="51"/>
                  <a:pt x="4" y="52"/>
                  <a:pt x="4" y="54"/>
                </a:cubicBezTo>
                <a:cubicBezTo>
                  <a:pt x="4" y="57"/>
                  <a:pt x="5" y="58"/>
                  <a:pt x="7" y="58"/>
                </a:cubicBezTo>
                <a:cubicBezTo>
                  <a:pt x="10" y="58"/>
                  <a:pt x="11" y="57"/>
                  <a:pt x="11" y="54"/>
                </a:cubicBezTo>
                <a:cubicBezTo>
                  <a:pt x="11" y="52"/>
                  <a:pt x="10" y="51"/>
                  <a:pt x="7" y="51"/>
                </a:cubicBezTo>
                <a:close/>
                <a:moveTo>
                  <a:pt x="33" y="9"/>
                </a:moveTo>
                <a:cubicBezTo>
                  <a:pt x="31" y="9"/>
                  <a:pt x="29" y="11"/>
                  <a:pt x="29" y="13"/>
                </a:cubicBezTo>
                <a:cubicBezTo>
                  <a:pt x="29" y="15"/>
                  <a:pt x="31" y="17"/>
                  <a:pt x="33" y="17"/>
                </a:cubicBezTo>
                <a:cubicBezTo>
                  <a:pt x="35" y="17"/>
                  <a:pt x="37" y="15"/>
                  <a:pt x="37" y="13"/>
                </a:cubicBezTo>
                <a:cubicBezTo>
                  <a:pt x="37" y="11"/>
                  <a:pt x="35" y="9"/>
                  <a:pt x="33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sp>
        <p:nvSpPr>
          <p:cNvPr id="51" name="Freeform 118"/>
          <p:cNvSpPr>
            <a:spLocks noEditPoints="1"/>
          </p:cNvSpPr>
          <p:nvPr/>
        </p:nvSpPr>
        <p:spPr bwMode="auto">
          <a:xfrm>
            <a:off x="2316717" y="2606991"/>
            <a:ext cx="315384" cy="306917"/>
          </a:xfrm>
          <a:custGeom>
            <a:avLst/>
            <a:gdLst/>
            <a:ahLst/>
            <a:cxnLst>
              <a:cxn ang="0">
                <a:pos x="53" y="58"/>
              </a:cxn>
              <a:cxn ang="0">
                <a:pos x="31" y="67"/>
              </a:cxn>
              <a:cxn ang="0">
                <a:pos x="0" y="36"/>
              </a:cxn>
              <a:cxn ang="0">
                <a:pos x="31" y="5"/>
              </a:cxn>
              <a:cxn ang="0">
                <a:pos x="31" y="36"/>
              </a:cxn>
              <a:cxn ang="0">
                <a:pos x="53" y="58"/>
              </a:cxn>
              <a:cxn ang="0">
                <a:pos x="36" y="31"/>
              </a:cxn>
              <a:cxn ang="0">
                <a:pos x="36" y="0"/>
              </a:cxn>
              <a:cxn ang="0">
                <a:pos x="67" y="31"/>
              </a:cxn>
              <a:cxn ang="0">
                <a:pos x="36" y="31"/>
              </a:cxn>
              <a:cxn ang="0">
                <a:pos x="69" y="36"/>
              </a:cxn>
              <a:cxn ang="0">
                <a:pos x="60" y="58"/>
              </a:cxn>
              <a:cxn ang="0">
                <a:pos x="38" y="36"/>
              </a:cxn>
              <a:cxn ang="0">
                <a:pos x="69" y="36"/>
              </a:cxn>
            </a:cxnLst>
            <a:rect l="0" t="0" r="r" b="b"/>
            <a:pathLst>
              <a:path w="69" h="67">
                <a:moveTo>
                  <a:pt x="53" y="58"/>
                </a:moveTo>
                <a:cubicBezTo>
                  <a:pt x="47" y="64"/>
                  <a:pt x="39" y="67"/>
                  <a:pt x="31" y="67"/>
                </a:cubicBezTo>
                <a:cubicBezTo>
                  <a:pt x="14" y="67"/>
                  <a:pt x="0" y="53"/>
                  <a:pt x="0" y="36"/>
                </a:cubicBezTo>
                <a:cubicBezTo>
                  <a:pt x="0" y="19"/>
                  <a:pt x="14" y="5"/>
                  <a:pt x="31" y="5"/>
                </a:cubicBezTo>
                <a:cubicBezTo>
                  <a:pt x="31" y="36"/>
                  <a:pt x="31" y="36"/>
                  <a:pt x="31" y="36"/>
                </a:cubicBezTo>
                <a:lnTo>
                  <a:pt x="53" y="58"/>
                </a:lnTo>
                <a:close/>
                <a:moveTo>
                  <a:pt x="36" y="31"/>
                </a:moveTo>
                <a:cubicBezTo>
                  <a:pt x="36" y="0"/>
                  <a:pt x="36" y="0"/>
                  <a:pt x="36" y="0"/>
                </a:cubicBezTo>
                <a:cubicBezTo>
                  <a:pt x="53" y="0"/>
                  <a:pt x="67" y="14"/>
                  <a:pt x="67" y="31"/>
                </a:cubicBezTo>
                <a:lnTo>
                  <a:pt x="36" y="31"/>
                </a:lnTo>
                <a:close/>
                <a:moveTo>
                  <a:pt x="69" y="36"/>
                </a:moveTo>
                <a:cubicBezTo>
                  <a:pt x="69" y="45"/>
                  <a:pt x="66" y="53"/>
                  <a:pt x="60" y="58"/>
                </a:cubicBezTo>
                <a:cubicBezTo>
                  <a:pt x="38" y="36"/>
                  <a:pt x="38" y="36"/>
                  <a:pt x="38" y="36"/>
                </a:cubicBezTo>
                <a:lnTo>
                  <a:pt x="69" y="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sp>
        <p:nvSpPr>
          <p:cNvPr id="52" name="Freeform 13"/>
          <p:cNvSpPr>
            <a:spLocks noEditPoints="1"/>
          </p:cNvSpPr>
          <p:nvPr/>
        </p:nvSpPr>
        <p:spPr bwMode="auto">
          <a:xfrm rot="905060">
            <a:off x="4240767" y="4160622"/>
            <a:ext cx="279400" cy="279400"/>
          </a:xfrm>
          <a:custGeom>
            <a:avLst/>
            <a:gdLst/>
            <a:ahLst/>
            <a:cxnLst>
              <a:cxn ang="0">
                <a:pos x="60" y="40"/>
              </a:cxn>
              <a:cxn ang="0">
                <a:pos x="40" y="60"/>
              </a:cxn>
              <a:cxn ang="0">
                <a:pos x="36" y="61"/>
              </a:cxn>
              <a:cxn ang="0">
                <a:pos x="33" y="60"/>
              </a:cxn>
              <a:cxn ang="0">
                <a:pos x="4" y="31"/>
              </a:cxn>
              <a:cxn ang="0">
                <a:pos x="0" y="22"/>
              </a:cxn>
              <a:cxn ang="0">
                <a:pos x="0" y="6"/>
              </a:cxn>
              <a:cxn ang="0">
                <a:pos x="6" y="0"/>
              </a:cxn>
              <a:cxn ang="0">
                <a:pos x="22" y="0"/>
              </a:cxn>
              <a:cxn ang="0">
                <a:pos x="31" y="4"/>
              </a:cxn>
              <a:cxn ang="0">
                <a:pos x="60" y="33"/>
              </a:cxn>
              <a:cxn ang="0">
                <a:pos x="61" y="36"/>
              </a:cxn>
              <a:cxn ang="0">
                <a:pos x="60" y="40"/>
              </a:cxn>
              <a:cxn ang="0">
                <a:pos x="13" y="8"/>
              </a:cxn>
              <a:cxn ang="0">
                <a:pos x="8" y="13"/>
              </a:cxn>
              <a:cxn ang="0">
                <a:pos x="13" y="18"/>
              </a:cxn>
              <a:cxn ang="0">
                <a:pos x="18" y="13"/>
              </a:cxn>
              <a:cxn ang="0">
                <a:pos x="13" y="8"/>
              </a:cxn>
            </a:cxnLst>
            <a:rect l="0" t="0" r="r" b="b"/>
            <a:pathLst>
              <a:path w="61" h="61">
                <a:moveTo>
                  <a:pt x="60" y="40"/>
                </a:moveTo>
                <a:cubicBezTo>
                  <a:pt x="40" y="60"/>
                  <a:pt x="40" y="60"/>
                  <a:pt x="40" y="60"/>
                </a:cubicBezTo>
                <a:cubicBezTo>
                  <a:pt x="39" y="61"/>
                  <a:pt x="38" y="61"/>
                  <a:pt x="36" y="61"/>
                </a:cubicBezTo>
                <a:cubicBezTo>
                  <a:pt x="35" y="61"/>
                  <a:pt x="34" y="61"/>
                  <a:pt x="33" y="60"/>
                </a:cubicBezTo>
                <a:cubicBezTo>
                  <a:pt x="4" y="31"/>
                  <a:pt x="4" y="31"/>
                  <a:pt x="4" y="31"/>
                </a:cubicBezTo>
                <a:cubicBezTo>
                  <a:pt x="2" y="29"/>
                  <a:pt x="0" y="25"/>
                  <a:pt x="0" y="22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5" y="0"/>
                  <a:pt x="29" y="2"/>
                  <a:pt x="31" y="4"/>
                </a:cubicBezTo>
                <a:cubicBezTo>
                  <a:pt x="60" y="33"/>
                  <a:pt x="60" y="33"/>
                  <a:pt x="60" y="33"/>
                </a:cubicBezTo>
                <a:cubicBezTo>
                  <a:pt x="61" y="34"/>
                  <a:pt x="61" y="35"/>
                  <a:pt x="61" y="36"/>
                </a:cubicBezTo>
                <a:cubicBezTo>
                  <a:pt x="61" y="38"/>
                  <a:pt x="61" y="39"/>
                  <a:pt x="60" y="40"/>
                </a:cubicBezTo>
                <a:close/>
                <a:moveTo>
                  <a:pt x="13" y="8"/>
                </a:moveTo>
                <a:cubicBezTo>
                  <a:pt x="10" y="8"/>
                  <a:pt x="8" y="10"/>
                  <a:pt x="8" y="13"/>
                </a:cubicBezTo>
                <a:cubicBezTo>
                  <a:pt x="8" y="16"/>
                  <a:pt x="10" y="18"/>
                  <a:pt x="13" y="18"/>
                </a:cubicBezTo>
                <a:cubicBezTo>
                  <a:pt x="16" y="18"/>
                  <a:pt x="18" y="16"/>
                  <a:pt x="18" y="13"/>
                </a:cubicBezTo>
                <a:cubicBezTo>
                  <a:pt x="18" y="10"/>
                  <a:pt x="16" y="8"/>
                  <a:pt x="13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sp>
        <p:nvSpPr>
          <p:cNvPr id="53" name="Freeform 57"/>
          <p:cNvSpPr>
            <a:spLocks noEditPoints="1"/>
          </p:cNvSpPr>
          <p:nvPr/>
        </p:nvSpPr>
        <p:spPr bwMode="auto">
          <a:xfrm rot="19923664">
            <a:off x="3195396" y="2530056"/>
            <a:ext cx="298451" cy="264584"/>
          </a:xfrm>
          <a:custGeom>
            <a:avLst/>
            <a:gdLst/>
            <a:ahLst/>
            <a:cxnLst>
              <a:cxn ang="0">
                <a:pos x="7" y="9"/>
              </a:cxn>
              <a:cxn ang="0">
                <a:pos x="7" y="57"/>
              </a:cxn>
              <a:cxn ang="0">
                <a:pos x="6" y="58"/>
              </a:cxn>
              <a:cxn ang="0">
                <a:pos x="4" y="58"/>
              </a:cxn>
              <a:cxn ang="0">
                <a:pos x="2" y="57"/>
              </a:cxn>
              <a:cxn ang="0">
                <a:pos x="2" y="9"/>
              </a:cxn>
              <a:cxn ang="0">
                <a:pos x="0" y="4"/>
              </a:cxn>
              <a:cxn ang="0">
                <a:pos x="5" y="0"/>
              </a:cxn>
              <a:cxn ang="0">
                <a:pos x="10" y="4"/>
              </a:cxn>
              <a:cxn ang="0">
                <a:pos x="7" y="9"/>
              </a:cxn>
              <a:cxn ang="0">
                <a:pos x="65" y="36"/>
              </a:cxn>
              <a:cxn ang="0">
                <a:pos x="63" y="38"/>
              </a:cxn>
              <a:cxn ang="0">
                <a:pos x="49" y="43"/>
              </a:cxn>
              <a:cxn ang="0">
                <a:pos x="31" y="37"/>
              </a:cxn>
              <a:cxn ang="0">
                <a:pos x="13" y="43"/>
              </a:cxn>
              <a:cxn ang="0">
                <a:pos x="12" y="43"/>
              </a:cxn>
              <a:cxn ang="0">
                <a:pos x="10" y="41"/>
              </a:cxn>
              <a:cxn ang="0">
                <a:pos x="10" y="13"/>
              </a:cxn>
              <a:cxn ang="0">
                <a:pos x="11" y="11"/>
              </a:cxn>
              <a:cxn ang="0">
                <a:pos x="14" y="9"/>
              </a:cxn>
              <a:cxn ang="0">
                <a:pos x="30" y="4"/>
              </a:cxn>
              <a:cxn ang="0">
                <a:pos x="46" y="9"/>
              </a:cxn>
              <a:cxn ang="0">
                <a:pos x="49" y="10"/>
              </a:cxn>
              <a:cxn ang="0">
                <a:pos x="63" y="4"/>
              </a:cxn>
              <a:cxn ang="0">
                <a:pos x="65" y="7"/>
              </a:cxn>
              <a:cxn ang="0">
                <a:pos x="65" y="36"/>
              </a:cxn>
            </a:cxnLst>
            <a:rect l="0" t="0" r="r" b="b"/>
            <a:pathLst>
              <a:path w="65" h="58">
                <a:moveTo>
                  <a:pt x="7" y="9"/>
                </a:move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8"/>
                  <a:pt x="6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3" y="58"/>
                  <a:pt x="2" y="57"/>
                  <a:pt x="2" y="57"/>
                </a:cubicBezTo>
                <a:cubicBezTo>
                  <a:pt x="2" y="9"/>
                  <a:pt x="2" y="9"/>
                  <a:pt x="2" y="9"/>
                </a:cubicBezTo>
                <a:cubicBezTo>
                  <a:pt x="1" y="8"/>
                  <a:pt x="0" y="6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4"/>
                </a:cubicBezTo>
                <a:cubicBezTo>
                  <a:pt x="10" y="6"/>
                  <a:pt x="9" y="8"/>
                  <a:pt x="7" y="9"/>
                </a:cubicBezTo>
                <a:close/>
                <a:moveTo>
                  <a:pt x="65" y="36"/>
                </a:moveTo>
                <a:cubicBezTo>
                  <a:pt x="65" y="37"/>
                  <a:pt x="65" y="38"/>
                  <a:pt x="63" y="38"/>
                </a:cubicBezTo>
                <a:cubicBezTo>
                  <a:pt x="59" y="41"/>
                  <a:pt x="54" y="43"/>
                  <a:pt x="49" y="43"/>
                </a:cubicBezTo>
                <a:cubicBezTo>
                  <a:pt x="43" y="43"/>
                  <a:pt x="39" y="37"/>
                  <a:pt x="31" y="37"/>
                </a:cubicBezTo>
                <a:cubicBezTo>
                  <a:pt x="25" y="37"/>
                  <a:pt x="19" y="40"/>
                  <a:pt x="13" y="43"/>
                </a:cubicBezTo>
                <a:cubicBezTo>
                  <a:pt x="13" y="43"/>
                  <a:pt x="12" y="43"/>
                  <a:pt x="12" y="43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2"/>
                  <a:pt x="10" y="11"/>
                  <a:pt x="11" y="11"/>
                </a:cubicBezTo>
                <a:cubicBezTo>
                  <a:pt x="12" y="10"/>
                  <a:pt x="13" y="9"/>
                  <a:pt x="14" y="9"/>
                </a:cubicBezTo>
                <a:cubicBezTo>
                  <a:pt x="19" y="7"/>
                  <a:pt x="24" y="4"/>
                  <a:pt x="30" y="4"/>
                </a:cubicBezTo>
                <a:cubicBezTo>
                  <a:pt x="36" y="4"/>
                  <a:pt x="40" y="6"/>
                  <a:pt x="46" y="9"/>
                </a:cubicBezTo>
                <a:cubicBezTo>
                  <a:pt x="47" y="9"/>
                  <a:pt x="48" y="10"/>
                  <a:pt x="49" y="10"/>
                </a:cubicBezTo>
                <a:cubicBezTo>
                  <a:pt x="55" y="10"/>
                  <a:pt x="61" y="4"/>
                  <a:pt x="63" y="4"/>
                </a:cubicBezTo>
                <a:cubicBezTo>
                  <a:pt x="64" y="4"/>
                  <a:pt x="65" y="6"/>
                  <a:pt x="65" y="7"/>
                </a:cubicBezTo>
                <a:lnTo>
                  <a:pt x="65" y="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grpSp>
        <p:nvGrpSpPr>
          <p:cNvPr id="54" name="Group 177"/>
          <p:cNvGrpSpPr/>
          <p:nvPr/>
        </p:nvGrpSpPr>
        <p:grpSpPr>
          <a:xfrm>
            <a:off x="2543208" y="4014572"/>
            <a:ext cx="1710267" cy="1866900"/>
            <a:chOff x="6783893" y="2688023"/>
            <a:chExt cx="1282700" cy="140017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55" name="Freeform 109"/>
            <p:cNvSpPr/>
            <p:nvPr/>
          </p:nvSpPr>
          <p:spPr bwMode="auto">
            <a:xfrm>
              <a:off x="7182355" y="3343660"/>
              <a:ext cx="884238" cy="744538"/>
            </a:xfrm>
            <a:custGeom>
              <a:avLst/>
              <a:gdLst/>
              <a:ahLst/>
              <a:cxnLst>
                <a:cxn ang="0">
                  <a:pos x="557" y="0"/>
                </a:cxn>
                <a:cxn ang="0">
                  <a:pos x="441" y="296"/>
                </a:cxn>
                <a:cxn ang="0">
                  <a:pos x="0" y="469"/>
                </a:cxn>
                <a:cxn ang="0">
                  <a:pos x="118" y="170"/>
                </a:cxn>
                <a:cxn ang="0">
                  <a:pos x="557" y="0"/>
                </a:cxn>
              </a:cxnLst>
              <a:rect l="0" t="0" r="r" b="b"/>
              <a:pathLst>
                <a:path w="557" h="469">
                  <a:moveTo>
                    <a:pt x="557" y="0"/>
                  </a:moveTo>
                  <a:lnTo>
                    <a:pt x="441" y="296"/>
                  </a:lnTo>
                  <a:lnTo>
                    <a:pt x="0" y="469"/>
                  </a:lnTo>
                  <a:lnTo>
                    <a:pt x="118" y="170"/>
                  </a:lnTo>
                  <a:lnTo>
                    <a:pt x="557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6" name="Freeform 110"/>
            <p:cNvSpPr/>
            <p:nvPr/>
          </p:nvSpPr>
          <p:spPr bwMode="auto">
            <a:xfrm>
              <a:off x="6783893" y="2905510"/>
              <a:ext cx="585788" cy="1182688"/>
            </a:xfrm>
            <a:custGeom>
              <a:avLst/>
              <a:gdLst/>
              <a:ahLst/>
              <a:cxnLst>
                <a:cxn ang="0">
                  <a:pos x="369" y="446"/>
                </a:cxn>
                <a:cxn ang="0">
                  <a:pos x="251" y="745"/>
                </a:cxn>
                <a:cxn ang="0">
                  <a:pos x="0" y="297"/>
                </a:cxn>
                <a:cxn ang="0">
                  <a:pos x="118" y="0"/>
                </a:cxn>
                <a:cxn ang="0">
                  <a:pos x="369" y="446"/>
                </a:cxn>
              </a:cxnLst>
              <a:rect l="0" t="0" r="r" b="b"/>
              <a:pathLst>
                <a:path w="369" h="745">
                  <a:moveTo>
                    <a:pt x="369" y="446"/>
                  </a:moveTo>
                  <a:lnTo>
                    <a:pt x="251" y="745"/>
                  </a:lnTo>
                  <a:lnTo>
                    <a:pt x="0" y="297"/>
                  </a:lnTo>
                  <a:lnTo>
                    <a:pt x="118" y="0"/>
                  </a:lnTo>
                  <a:lnTo>
                    <a:pt x="369" y="44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7" name="Freeform 111"/>
            <p:cNvSpPr/>
            <p:nvPr/>
          </p:nvSpPr>
          <p:spPr bwMode="auto">
            <a:xfrm>
              <a:off x="6971218" y="2688023"/>
              <a:ext cx="1095375" cy="925513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94" y="28"/>
                </a:cxn>
                <a:cxn ang="0">
                  <a:pos x="183" y="0"/>
                </a:cxn>
                <a:cxn ang="0">
                  <a:pos x="236" y="85"/>
                </a:cxn>
                <a:cxn ang="0">
                  <a:pos x="291" y="174"/>
                </a:cxn>
                <a:cxn ang="0">
                  <a:pos x="202" y="209"/>
                </a:cxn>
                <a:cxn ang="0">
                  <a:pos x="106" y="246"/>
                </a:cxn>
                <a:cxn ang="0">
                  <a:pos x="51" y="150"/>
                </a:cxn>
                <a:cxn ang="0">
                  <a:pos x="0" y="58"/>
                </a:cxn>
              </a:cxnLst>
              <a:rect l="0" t="0" r="r" b="b"/>
              <a:pathLst>
                <a:path w="291" h="246">
                  <a:moveTo>
                    <a:pt x="0" y="58"/>
                  </a:moveTo>
                  <a:cubicBezTo>
                    <a:pt x="32" y="48"/>
                    <a:pt x="63" y="38"/>
                    <a:pt x="94" y="28"/>
                  </a:cubicBezTo>
                  <a:cubicBezTo>
                    <a:pt x="124" y="19"/>
                    <a:pt x="154" y="10"/>
                    <a:pt x="183" y="0"/>
                  </a:cubicBezTo>
                  <a:cubicBezTo>
                    <a:pt x="200" y="28"/>
                    <a:pt x="218" y="56"/>
                    <a:pt x="236" y="85"/>
                  </a:cubicBezTo>
                  <a:cubicBezTo>
                    <a:pt x="254" y="114"/>
                    <a:pt x="273" y="144"/>
                    <a:pt x="291" y="174"/>
                  </a:cubicBezTo>
                  <a:cubicBezTo>
                    <a:pt x="262" y="185"/>
                    <a:pt x="232" y="197"/>
                    <a:pt x="202" y="209"/>
                  </a:cubicBezTo>
                  <a:cubicBezTo>
                    <a:pt x="170" y="221"/>
                    <a:pt x="138" y="234"/>
                    <a:pt x="106" y="246"/>
                  </a:cubicBezTo>
                  <a:cubicBezTo>
                    <a:pt x="87" y="214"/>
                    <a:pt x="69" y="182"/>
                    <a:pt x="51" y="150"/>
                  </a:cubicBezTo>
                  <a:cubicBezTo>
                    <a:pt x="34" y="119"/>
                    <a:pt x="17" y="88"/>
                    <a:pt x="0" y="5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grpSp>
        <p:nvGrpSpPr>
          <p:cNvPr id="58" name="Group 176"/>
          <p:cNvGrpSpPr/>
          <p:nvPr/>
        </p:nvGrpSpPr>
        <p:grpSpPr>
          <a:xfrm>
            <a:off x="1643626" y="4370174"/>
            <a:ext cx="1401233" cy="1621367"/>
            <a:chOff x="6109205" y="2954723"/>
            <a:chExt cx="1050925" cy="121602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9" name="Freeform 119"/>
            <p:cNvSpPr/>
            <p:nvPr/>
          </p:nvSpPr>
          <p:spPr bwMode="auto">
            <a:xfrm>
              <a:off x="6388605" y="3470660"/>
              <a:ext cx="771525" cy="700088"/>
            </a:xfrm>
            <a:custGeom>
              <a:avLst/>
              <a:gdLst/>
              <a:ahLst/>
              <a:cxnLst>
                <a:cxn ang="0">
                  <a:pos x="486" y="0"/>
                </a:cxn>
                <a:cxn ang="0">
                  <a:pos x="367" y="297"/>
                </a:cxn>
                <a:cxn ang="0">
                  <a:pos x="0" y="441"/>
                </a:cxn>
                <a:cxn ang="0">
                  <a:pos x="116" y="145"/>
                </a:cxn>
                <a:cxn ang="0">
                  <a:pos x="486" y="0"/>
                </a:cxn>
              </a:cxnLst>
              <a:rect l="0" t="0" r="r" b="b"/>
              <a:pathLst>
                <a:path w="486" h="441">
                  <a:moveTo>
                    <a:pt x="486" y="0"/>
                  </a:moveTo>
                  <a:lnTo>
                    <a:pt x="367" y="297"/>
                  </a:lnTo>
                  <a:lnTo>
                    <a:pt x="0" y="441"/>
                  </a:lnTo>
                  <a:lnTo>
                    <a:pt x="116" y="145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0" name="Freeform 120"/>
            <p:cNvSpPr/>
            <p:nvPr/>
          </p:nvSpPr>
          <p:spPr bwMode="auto">
            <a:xfrm>
              <a:off x="6109205" y="3132523"/>
              <a:ext cx="466725" cy="1038225"/>
            </a:xfrm>
            <a:custGeom>
              <a:avLst/>
              <a:gdLst/>
              <a:ahLst/>
              <a:cxnLst>
                <a:cxn ang="0">
                  <a:pos x="294" y="358"/>
                </a:cxn>
                <a:cxn ang="0">
                  <a:pos x="176" y="654"/>
                </a:cxn>
                <a:cxn ang="0">
                  <a:pos x="0" y="299"/>
                </a:cxn>
                <a:cxn ang="0">
                  <a:pos x="119" y="0"/>
                </a:cxn>
                <a:cxn ang="0">
                  <a:pos x="294" y="358"/>
                </a:cxn>
              </a:cxnLst>
              <a:rect l="0" t="0" r="r" b="b"/>
              <a:pathLst>
                <a:path w="294" h="654">
                  <a:moveTo>
                    <a:pt x="294" y="358"/>
                  </a:moveTo>
                  <a:lnTo>
                    <a:pt x="176" y="654"/>
                  </a:lnTo>
                  <a:lnTo>
                    <a:pt x="0" y="299"/>
                  </a:lnTo>
                  <a:lnTo>
                    <a:pt x="119" y="0"/>
                  </a:lnTo>
                  <a:lnTo>
                    <a:pt x="294" y="3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61" name="Freeform 121"/>
            <p:cNvSpPr/>
            <p:nvPr/>
          </p:nvSpPr>
          <p:spPr bwMode="auto">
            <a:xfrm>
              <a:off x="6291768" y="2954723"/>
              <a:ext cx="865188" cy="74930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79" y="23"/>
                </a:cxn>
                <a:cxn ang="0">
                  <a:pos x="154" y="0"/>
                </a:cxn>
                <a:cxn ang="0">
                  <a:pos x="191" y="67"/>
                </a:cxn>
                <a:cxn ang="0">
                  <a:pos x="230" y="138"/>
                </a:cxn>
                <a:cxn ang="0">
                  <a:pos x="155" y="167"/>
                </a:cxn>
                <a:cxn ang="0">
                  <a:pos x="74" y="199"/>
                </a:cxn>
                <a:cxn ang="0">
                  <a:pos x="36" y="122"/>
                </a:cxn>
                <a:cxn ang="0">
                  <a:pos x="0" y="48"/>
                </a:cxn>
              </a:cxnLst>
              <a:rect l="0" t="0" r="r" b="b"/>
              <a:pathLst>
                <a:path w="230" h="199">
                  <a:moveTo>
                    <a:pt x="0" y="48"/>
                  </a:moveTo>
                  <a:cubicBezTo>
                    <a:pt x="27" y="40"/>
                    <a:pt x="53" y="31"/>
                    <a:pt x="79" y="23"/>
                  </a:cubicBezTo>
                  <a:cubicBezTo>
                    <a:pt x="105" y="15"/>
                    <a:pt x="129" y="7"/>
                    <a:pt x="154" y="0"/>
                  </a:cubicBezTo>
                  <a:cubicBezTo>
                    <a:pt x="166" y="22"/>
                    <a:pt x="178" y="44"/>
                    <a:pt x="191" y="67"/>
                  </a:cubicBezTo>
                  <a:cubicBezTo>
                    <a:pt x="204" y="90"/>
                    <a:pt x="217" y="114"/>
                    <a:pt x="230" y="138"/>
                  </a:cubicBezTo>
                  <a:cubicBezTo>
                    <a:pt x="206" y="147"/>
                    <a:pt x="180" y="157"/>
                    <a:pt x="155" y="167"/>
                  </a:cubicBezTo>
                  <a:cubicBezTo>
                    <a:pt x="128" y="178"/>
                    <a:pt x="101" y="188"/>
                    <a:pt x="74" y="199"/>
                  </a:cubicBezTo>
                  <a:cubicBezTo>
                    <a:pt x="61" y="173"/>
                    <a:pt x="48" y="147"/>
                    <a:pt x="36" y="122"/>
                  </a:cubicBezTo>
                  <a:cubicBezTo>
                    <a:pt x="24" y="97"/>
                    <a:pt x="12" y="72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sp>
        <p:nvSpPr>
          <p:cNvPr id="62" name="Freeform 229"/>
          <p:cNvSpPr>
            <a:spLocks noEditPoints="1"/>
          </p:cNvSpPr>
          <p:nvPr/>
        </p:nvSpPr>
        <p:spPr bwMode="auto">
          <a:xfrm rot="20043309">
            <a:off x="2258585" y="4626158"/>
            <a:ext cx="463961" cy="467116"/>
          </a:xfrm>
          <a:custGeom>
            <a:avLst/>
            <a:gdLst/>
            <a:ahLst/>
            <a:cxnLst>
              <a:cxn ang="0">
                <a:pos x="68" y="64"/>
              </a:cxn>
              <a:cxn ang="0">
                <a:pos x="65" y="68"/>
              </a:cxn>
              <a:cxn ang="0">
                <a:pos x="28" y="68"/>
              </a:cxn>
              <a:cxn ang="0">
                <a:pos x="25" y="64"/>
              </a:cxn>
              <a:cxn ang="0">
                <a:pos x="25" y="58"/>
              </a:cxn>
              <a:cxn ang="0">
                <a:pos x="4" y="58"/>
              </a:cxn>
              <a:cxn ang="0">
                <a:pos x="0" y="54"/>
              </a:cxn>
              <a:cxn ang="0">
                <a:pos x="0" y="3"/>
              </a:cxn>
              <a:cxn ang="0">
                <a:pos x="4" y="0"/>
              </a:cxn>
              <a:cxn ang="0">
                <a:pos x="45" y="0"/>
              </a:cxn>
              <a:cxn ang="0">
                <a:pos x="49" y="3"/>
              </a:cxn>
              <a:cxn ang="0">
                <a:pos x="49" y="16"/>
              </a:cxn>
              <a:cxn ang="0">
                <a:pos x="50" y="17"/>
              </a:cxn>
              <a:cxn ang="0">
                <a:pos x="66" y="32"/>
              </a:cxn>
              <a:cxn ang="0">
                <a:pos x="68" y="39"/>
              </a:cxn>
              <a:cxn ang="0">
                <a:pos x="68" y="64"/>
              </a:cxn>
              <a:cxn ang="0">
                <a:pos x="39" y="6"/>
              </a:cxn>
              <a:cxn ang="0">
                <a:pos x="38" y="5"/>
              </a:cxn>
              <a:cxn ang="0">
                <a:pos x="11" y="5"/>
              </a:cxn>
              <a:cxn ang="0">
                <a:pos x="10" y="6"/>
              </a:cxn>
              <a:cxn ang="0">
                <a:pos x="10" y="8"/>
              </a:cxn>
              <a:cxn ang="0">
                <a:pos x="11" y="9"/>
              </a:cxn>
              <a:cxn ang="0">
                <a:pos x="38" y="9"/>
              </a:cxn>
              <a:cxn ang="0">
                <a:pos x="39" y="8"/>
              </a:cxn>
              <a:cxn ang="0">
                <a:pos x="39" y="6"/>
              </a:cxn>
              <a:cxn ang="0">
                <a:pos x="64" y="63"/>
              </a:cxn>
              <a:cxn ang="0">
                <a:pos x="64" y="39"/>
              </a:cxn>
              <a:cxn ang="0">
                <a:pos x="48" y="39"/>
              </a:cxn>
              <a:cxn ang="0">
                <a:pos x="44" y="35"/>
              </a:cxn>
              <a:cxn ang="0">
                <a:pos x="44" y="19"/>
              </a:cxn>
              <a:cxn ang="0">
                <a:pos x="30" y="19"/>
              </a:cxn>
              <a:cxn ang="0">
                <a:pos x="30" y="63"/>
              </a:cxn>
              <a:cxn ang="0">
                <a:pos x="64" y="63"/>
              </a:cxn>
              <a:cxn ang="0">
                <a:pos x="60" y="34"/>
              </a:cxn>
              <a:cxn ang="0">
                <a:pos x="49" y="22"/>
              </a:cxn>
              <a:cxn ang="0">
                <a:pos x="49" y="34"/>
              </a:cxn>
              <a:cxn ang="0">
                <a:pos x="60" y="34"/>
              </a:cxn>
            </a:cxnLst>
            <a:rect l="0" t="0" r="r" b="b"/>
            <a:pathLst>
              <a:path w="68" h="68">
                <a:moveTo>
                  <a:pt x="68" y="64"/>
                </a:moveTo>
                <a:cubicBezTo>
                  <a:pt x="68" y="66"/>
                  <a:pt x="67" y="68"/>
                  <a:pt x="65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26" y="68"/>
                  <a:pt x="25" y="66"/>
                  <a:pt x="25" y="64"/>
                </a:cubicBezTo>
                <a:cubicBezTo>
                  <a:pt x="25" y="58"/>
                  <a:pt x="25" y="58"/>
                  <a:pt x="25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2" y="58"/>
                  <a:pt x="0" y="56"/>
                  <a:pt x="0" y="54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2" y="0"/>
                  <a:pt x="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9" y="1"/>
                  <a:pt x="49" y="3"/>
                </a:cubicBezTo>
                <a:cubicBezTo>
                  <a:pt x="49" y="16"/>
                  <a:pt x="49" y="16"/>
                  <a:pt x="49" y="16"/>
                </a:cubicBezTo>
                <a:cubicBezTo>
                  <a:pt x="50" y="16"/>
                  <a:pt x="50" y="16"/>
                  <a:pt x="50" y="17"/>
                </a:cubicBezTo>
                <a:cubicBezTo>
                  <a:pt x="66" y="32"/>
                  <a:pt x="66" y="32"/>
                  <a:pt x="66" y="32"/>
                </a:cubicBezTo>
                <a:cubicBezTo>
                  <a:pt x="67" y="34"/>
                  <a:pt x="68" y="37"/>
                  <a:pt x="68" y="39"/>
                </a:cubicBezTo>
                <a:lnTo>
                  <a:pt x="68" y="64"/>
                </a:lnTo>
                <a:close/>
                <a:moveTo>
                  <a:pt x="39" y="6"/>
                </a:moveTo>
                <a:cubicBezTo>
                  <a:pt x="39" y="5"/>
                  <a:pt x="39" y="5"/>
                  <a:pt x="38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0" y="5"/>
                  <a:pt x="10" y="6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1" y="9"/>
                  <a:pt x="11" y="9"/>
                </a:cubicBezTo>
                <a:cubicBezTo>
                  <a:pt x="38" y="9"/>
                  <a:pt x="38" y="9"/>
                  <a:pt x="38" y="9"/>
                </a:cubicBezTo>
                <a:cubicBezTo>
                  <a:pt x="39" y="9"/>
                  <a:pt x="39" y="9"/>
                  <a:pt x="39" y="8"/>
                </a:cubicBezTo>
                <a:lnTo>
                  <a:pt x="39" y="6"/>
                </a:lnTo>
                <a:close/>
                <a:moveTo>
                  <a:pt x="64" y="63"/>
                </a:moveTo>
                <a:cubicBezTo>
                  <a:pt x="64" y="39"/>
                  <a:pt x="64" y="39"/>
                  <a:pt x="64" y="39"/>
                </a:cubicBezTo>
                <a:cubicBezTo>
                  <a:pt x="48" y="39"/>
                  <a:pt x="48" y="39"/>
                  <a:pt x="48" y="39"/>
                </a:cubicBezTo>
                <a:cubicBezTo>
                  <a:pt x="46" y="39"/>
                  <a:pt x="44" y="37"/>
                  <a:pt x="44" y="35"/>
                </a:cubicBezTo>
                <a:cubicBezTo>
                  <a:pt x="44" y="19"/>
                  <a:pt x="44" y="19"/>
                  <a:pt x="44" y="19"/>
                </a:cubicBezTo>
                <a:cubicBezTo>
                  <a:pt x="30" y="19"/>
                  <a:pt x="30" y="19"/>
                  <a:pt x="30" y="19"/>
                </a:cubicBezTo>
                <a:cubicBezTo>
                  <a:pt x="30" y="63"/>
                  <a:pt x="30" y="63"/>
                  <a:pt x="30" y="63"/>
                </a:cubicBezTo>
                <a:lnTo>
                  <a:pt x="64" y="63"/>
                </a:lnTo>
                <a:close/>
                <a:moveTo>
                  <a:pt x="60" y="34"/>
                </a:moveTo>
                <a:cubicBezTo>
                  <a:pt x="49" y="22"/>
                  <a:pt x="49" y="22"/>
                  <a:pt x="49" y="22"/>
                </a:cubicBezTo>
                <a:cubicBezTo>
                  <a:pt x="49" y="34"/>
                  <a:pt x="49" y="34"/>
                  <a:pt x="49" y="34"/>
                </a:cubicBezTo>
                <a:lnTo>
                  <a:pt x="60" y="3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sp>
        <p:nvSpPr>
          <p:cNvPr id="63" name="Freeform 122"/>
          <p:cNvSpPr>
            <a:spLocks noEditPoints="1"/>
          </p:cNvSpPr>
          <p:nvPr/>
        </p:nvSpPr>
        <p:spPr bwMode="auto">
          <a:xfrm rot="20052358">
            <a:off x="3340509" y="4366252"/>
            <a:ext cx="357716" cy="514467"/>
          </a:xfrm>
          <a:custGeom>
            <a:avLst/>
            <a:gdLst/>
            <a:ahLst/>
            <a:cxnLst>
              <a:cxn ang="0">
                <a:pos x="41" y="29"/>
              </a:cxn>
              <a:cxn ang="0">
                <a:pos x="23" y="50"/>
              </a:cxn>
              <a:cxn ang="0">
                <a:pos x="23" y="55"/>
              </a:cxn>
              <a:cxn ang="0">
                <a:pos x="32" y="55"/>
              </a:cxn>
              <a:cxn ang="0">
                <a:pos x="34" y="57"/>
              </a:cxn>
              <a:cxn ang="0">
                <a:pos x="32" y="59"/>
              </a:cxn>
              <a:cxn ang="0">
                <a:pos x="9" y="59"/>
              </a:cxn>
              <a:cxn ang="0">
                <a:pos x="7" y="57"/>
              </a:cxn>
              <a:cxn ang="0">
                <a:pos x="9" y="55"/>
              </a:cxn>
              <a:cxn ang="0">
                <a:pos x="18" y="55"/>
              </a:cxn>
              <a:cxn ang="0">
                <a:pos x="18" y="50"/>
              </a:cxn>
              <a:cxn ang="0">
                <a:pos x="0" y="29"/>
              </a:cxn>
              <a:cxn ang="0">
                <a:pos x="0" y="25"/>
              </a:cxn>
              <a:cxn ang="0">
                <a:pos x="2" y="23"/>
              </a:cxn>
              <a:cxn ang="0">
                <a:pos x="4" y="25"/>
              </a:cxn>
              <a:cxn ang="0">
                <a:pos x="4" y="29"/>
              </a:cxn>
              <a:cxn ang="0">
                <a:pos x="20" y="45"/>
              </a:cxn>
              <a:cxn ang="0">
                <a:pos x="36" y="29"/>
              </a:cxn>
              <a:cxn ang="0">
                <a:pos x="36" y="25"/>
              </a:cxn>
              <a:cxn ang="0">
                <a:pos x="39" y="23"/>
              </a:cxn>
              <a:cxn ang="0">
                <a:pos x="41" y="25"/>
              </a:cxn>
              <a:cxn ang="0">
                <a:pos x="41" y="29"/>
              </a:cxn>
              <a:cxn ang="0">
                <a:pos x="32" y="29"/>
              </a:cxn>
              <a:cxn ang="0">
                <a:pos x="20" y="41"/>
              </a:cxn>
              <a:cxn ang="0">
                <a:pos x="9" y="29"/>
              </a:cxn>
              <a:cxn ang="0">
                <a:pos x="9" y="11"/>
              </a:cxn>
              <a:cxn ang="0">
                <a:pos x="20" y="0"/>
              </a:cxn>
              <a:cxn ang="0">
                <a:pos x="32" y="11"/>
              </a:cxn>
              <a:cxn ang="0">
                <a:pos x="32" y="29"/>
              </a:cxn>
            </a:cxnLst>
            <a:rect l="0" t="0" r="r" b="b"/>
            <a:pathLst>
              <a:path w="41" h="59">
                <a:moveTo>
                  <a:pt x="41" y="29"/>
                </a:moveTo>
                <a:cubicBezTo>
                  <a:pt x="41" y="40"/>
                  <a:pt x="33" y="49"/>
                  <a:pt x="23" y="50"/>
                </a:cubicBezTo>
                <a:cubicBezTo>
                  <a:pt x="23" y="55"/>
                  <a:pt x="23" y="55"/>
                  <a:pt x="23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3" y="55"/>
                  <a:pt x="34" y="56"/>
                  <a:pt x="34" y="57"/>
                </a:cubicBezTo>
                <a:cubicBezTo>
                  <a:pt x="34" y="58"/>
                  <a:pt x="33" y="59"/>
                  <a:pt x="32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8" y="59"/>
                  <a:pt x="7" y="58"/>
                  <a:pt x="7" y="57"/>
                </a:cubicBezTo>
                <a:cubicBezTo>
                  <a:pt x="7" y="56"/>
                  <a:pt x="8" y="55"/>
                  <a:pt x="9" y="55"/>
                </a:cubicBezTo>
                <a:cubicBezTo>
                  <a:pt x="18" y="55"/>
                  <a:pt x="18" y="55"/>
                  <a:pt x="18" y="55"/>
                </a:cubicBezTo>
                <a:cubicBezTo>
                  <a:pt x="18" y="50"/>
                  <a:pt x="18" y="50"/>
                  <a:pt x="18" y="50"/>
                </a:cubicBezTo>
                <a:cubicBezTo>
                  <a:pt x="8" y="49"/>
                  <a:pt x="0" y="40"/>
                  <a:pt x="0" y="29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4"/>
                  <a:pt x="1" y="23"/>
                  <a:pt x="2" y="23"/>
                </a:cubicBezTo>
                <a:cubicBezTo>
                  <a:pt x="3" y="23"/>
                  <a:pt x="4" y="24"/>
                  <a:pt x="4" y="25"/>
                </a:cubicBezTo>
                <a:cubicBezTo>
                  <a:pt x="4" y="29"/>
                  <a:pt x="4" y="29"/>
                  <a:pt x="4" y="29"/>
                </a:cubicBezTo>
                <a:cubicBezTo>
                  <a:pt x="4" y="38"/>
                  <a:pt x="12" y="45"/>
                  <a:pt x="20" y="45"/>
                </a:cubicBezTo>
                <a:cubicBezTo>
                  <a:pt x="29" y="45"/>
                  <a:pt x="36" y="38"/>
                  <a:pt x="36" y="29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4"/>
                  <a:pt x="37" y="23"/>
                  <a:pt x="39" y="23"/>
                </a:cubicBezTo>
                <a:cubicBezTo>
                  <a:pt x="40" y="23"/>
                  <a:pt x="41" y="24"/>
                  <a:pt x="41" y="25"/>
                </a:cubicBezTo>
                <a:lnTo>
                  <a:pt x="41" y="29"/>
                </a:lnTo>
                <a:close/>
                <a:moveTo>
                  <a:pt x="32" y="29"/>
                </a:moveTo>
                <a:cubicBezTo>
                  <a:pt x="32" y="36"/>
                  <a:pt x="27" y="41"/>
                  <a:pt x="20" y="41"/>
                </a:cubicBezTo>
                <a:cubicBezTo>
                  <a:pt x="14" y="41"/>
                  <a:pt x="9" y="36"/>
                  <a:pt x="9" y="29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5"/>
                  <a:pt x="14" y="0"/>
                  <a:pt x="20" y="0"/>
                </a:cubicBezTo>
                <a:cubicBezTo>
                  <a:pt x="27" y="0"/>
                  <a:pt x="32" y="5"/>
                  <a:pt x="32" y="11"/>
                </a:cubicBezTo>
                <a:lnTo>
                  <a:pt x="32" y="2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805" tIns="60902" rIns="121805" bIns="60902" numCol="1" anchor="t" anchorCtr="0" compatLnSpc="1"/>
          <a:lstStyle/>
          <a:p>
            <a:endParaRPr lang="en-US" sz="2400"/>
          </a:p>
        </p:txBody>
      </p:sp>
      <p:sp>
        <p:nvSpPr>
          <p:cNvPr id="66" name="矩形 65"/>
          <p:cNvSpPr/>
          <p:nvPr/>
        </p:nvSpPr>
        <p:spPr>
          <a:xfrm>
            <a:off x="6528332" y="2563892"/>
            <a:ext cx="5117567" cy="1200244"/>
          </a:xfrm>
          <a:prstGeom prst="rect">
            <a:avLst/>
          </a:prstGeom>
        </p:spPr>
        <p:txBody>
          <a:bodyPr wrap="square" lIns="91355" tIns="45678" rIns="91355" bIns="45678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 panose="020B0604020202020204" pitchFamily="34" charset="0"/>
              </a:rPr>
              <a:t>在活动中，恰当地选择和使用教具，重视教学内容的趣味性，以游戏为基本活动，以多种形式引导幼儿有兴趣地参与活动，并主动去学习。</a:t>
            </a:r>
          </a:p>
        </p:txBody>
      </p:sp>
      <p:sp>
        <p:nvSpPr>
          <p:cNvPr id="67" name="矩形 66"/>
          <p:cNvSpPr/>
          <p:nvPr/>
        </p:nvSpPr>
        <p:spPr>
          <a:xfrm>
            <a:off x="6477097" y="4400473"/>
            <a:ext cx="5168802" cy="1524435"/>
          </a:xfrm>
          <a:prstGeom prst="rect">
            <a:avLst/>
          </a:prstGeom>
        </p:spPr>
        <p:txBody>
          <a:bodyPr wrap="square" lIns="91355" tIns="45678" rIns="91355" bIns="45678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微软雅黑" panose="020B0503020204020204" pitchFamily="34" charset="-122"/>
              </a:rPr>
              <a:t>在教学中，我还不断地对自己的教育实践进行反思，找出问题的症结，改进教育的方式、策略等，收到了一定的效果。</a:t>
            </a:r>
          </a:p>
          <a:p>
            <a:pPr>
              <a:lnSpc>
                <a:spcPct val="150000"/>
              </a:lnSpc>
            </a:pP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1" y="0"/>
            <a:ext cx="12192000" cy="514702"/>
            <a:chOff x="0" y="0"/>
            <a:chExt cx="12192000" cy="514702"/>
          </a:xfrm>
        </p:grpSpPr>
        <p:sp>
          <p:nvSpPr>
            <p:cNvPr id="65" name="矩形 64"/>
            <p:cNvSpPr/>
            <p:nvPr/>
          </p:nvSpPr>
          <p:spPr>
            <a:xfrm>
              <a:off x="0" y="0"/>
              <a:ext cx="12192000" cy="51470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295769" y="14937"/>
              <a:ext cx="3145930" cy="484828"/>
              <a:chOff x="665884" y="716508"/>
              <a:chExt cx="3145930" cy="484828"/>
            </a:xfrm>
          </p:grpSpPr>
          <p:sp>
            <p:nvSpPr>
              <p:cNvPr id="70" name="文本框 3"/>
              <p:cNvSpPr txBox="1"/>
              <p:nvPr/>
            </p:nvSpPr>
            <p:spPr>
              <a:xfrm>
                <a:off x="1234148" y="716508"/>
                <a:ext cx="25776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教育教学方面</a:t>
                </a:r>
              </a:p>
            </p:txBody>
          </p:sp>
          <p:sp>
            <p:nvSpPr>
              <p:cNvPr id="71" name="Freeform 39"/>
              <p:cNvSpPr>
                <a:spLocks noEditPoints="1"/>
              </p:cNvSpPr>
              <p:nvPr/>
            </p:nvSpPr>
            <p:spPr bwMode="auto">
              <a:xfrm>
                <a:off x="665884" y="729344"/>
                <a:ext cx="471401" cy="471992"/>
              </a:xfrm>
              <a:custGeom>
                <a:avLst/>
                <a:gdLst/>
                <a:ahLst/>
                <a:cxnLst>
                  <a:cxn ang="0">
                    <a:pos x="1638" y="819"/>
                  </a:cxn>
                  <a:cxn ang="0">
                    <a:pos x="819" y="0"/>
                  </a:cxn>
                  <a:cxn ang="0">
                    <a:pos x="0" y="819"/>
                  </a:cxn>
                  <a:cxn ang="0">
                    <a:pos x="819" y="1638"/>
                  </a:cxn>
                  <a:cxn ang="0">
                    <a:pos x="1638" y="819"/>
                  </a:cxn>
                  <a:cxn ang="0">
                    <a:pos x="102" y="819"/>
                  </a:cxn>
                  <a:cxn ang="0">
                    <a:pos x="819" y="102"/>
                  </a:cxn>
                  <a:cxn ang="0">
                    <a:pos x="1536" y="819"/>
                  </a:cxn>
                  <a:cxn ang="0">
                    <a:pos x="819" y="1536"/>
                  </a:cxn>
                  <a:cxn ang="0">
                    <a:pos x="102" y="819"/>
                  </a:cxn>
                  <a:cxn ang="0">
                    <a:pos x="819" y="819"/>
                  </a:cxn>
                  <a:cxn ang="0">
                    <a:pos x="819" y="205"/>
                  </a:cxn>
                  <a:cxn ang="0">
                    <a:pos x="1434" y="819"/>
                  </a:cxn>
                  <a:cxn ang="0">
                    <a:pos x="819" y="819"/>
                  </a:cxn>
                  <a:cxn ang="0">
                    <a:pos x="401" y="519"/>
                  </a:cxn>
                  <a:cxn ang="0">
                    <a:pos x="350" y="607"/>
                  </a:cxn>
                  <a:cxn ang="0">
                    <a:pos x="262" y="556"/>
                  </a:cxn>
                  <a:cxn ang="0">
                    <a:pos x="313" y="468"/>
                  </a:cxn>
                  <a:cxn ang="0">
                    <a:pos x="401" y="519"/>
                  </a:cxn>
                  <a:cxn ang="0">
                    <a:pos x="1237" y="1119"/>
                  </a:cxn>
                  <a:cxn ang="0">
                    <a:pos x="1288" y="1031"/>
                  </a:cxn>
                  <a:cxn ang="0">
                    <a:pos x="1377" y="1082"/>
                  </a:cxn>
                  <a:cxn ang="0">
                    <a:pos x="1326" y="1171"/>
                  </a:cxn>
                  <a:cxn ang="0">
                    <a:pos x="1237" y="1119"/>
                  </a:cxn>
                  <a:cxn ang="0">
                    <a:pos x="608" y="350"/>
                  </a:cxn>
                  <a:cxn ang="0">
                    <a:pos x="519" y="401"/>
                  </a:cxn>
                  <a:cxn ang="0">
                    <a:pos x="468" y="313"/>
                  </a:cxn>
                  <a:cxn ang="0">
                    <a:pos x="556" y="261"/>
                  </a:cxn>
                  <a:cxn ang="0">
                    <a:pos x="608" y="350"/>
                  </a:cxn>
                  <a:cxn ang="0">
                    <a:pos x="1031" y="1288"/>
                  </a:cxn>
                  <a:cxn ang="0">
                    <a:pos x="1120" y="1237"/>
                  </a:cxn>
                  <a:cxn ang="0">
                    <a:pos x="1171" y="1326"/>
                  </a:cxn>
                  <a:cxn ang="0">
                    <a:pos x="1082" y="1377"/>
                  </a:cxn>
                  <a:cxn ang="0">
                    <a:pos x="1031" y="1288"/>
                  </a:cxn>
                  <a:cxn ang="0">
                    <a:pos x="870" y="1331"/>
                  </a:cxn>
                  <a:cxn ang="0">
                    <a:pos x="870" y="1434"/>
                  </a:cxn>
                  <a:cxn ang="0">
                    <a:pos x="768" y="1434"/>
                  </a:cxn>
                  <a:cxn ang="0">
                    <a:pos x="768" y="1331"/>
                  </a:cxn>
                  <a:cxn ang="0">
                    <a:pos x="870" y="1331"/>
                  </a:cxn>
                  <a:cxn ang="0">
                    <a:pos x="608" y="1288"/>
                  </a:cxn>
                  <a:cxn ang="0">
                    <a:pos x="556" y="1377"/>
                  </a:cxn>
                  <a:cxn ang="0">
                    <a:pos x="468" y="1326"/>
                  </a:cxn>
                  <a:cxn ang="0">
                    <a:pos x="519" y="1237"/>
                  </a:cxn>
                  <a:cxn ang="0">
                    <a:pos x="608" y="1288"/>
                  </a:cxn>
                  <a:cxn ang="0">
                    <a:pos x="401" y="1119"/>
                  </a:cxn>
                  <a:cxn ang="0">
                    <a:pos x="313" y="1171"/>
                  </a:cxn>
                  <a:cxn ang="0">
                    <a:pos x="261" y="1082"/>
                  </a:cxn>
                  <a:cxn ang="0">
                    <a:pos x="350" y="1031"/>
                  </a:cxn>
                  <a:cxn ang="0">
                    <a:pos x="401" y="1119"/>
                  </a:cxn>
                  <a:cxn ang="0">
                    <a:pos x="307" y="870"/>
                  </a:cxn>
                  <a:cxn ang="0">
                    <a:pos x="205" y="870"/>
                  </a:cxn>
                  <a:cxn ang="0">
                    <a:pos x="205" y="768"/>
                  </a:cxn>
                  <a:cxn ang="0">
                    <a:pos x="307" y="768"/>
                  </a:cxn>
                  <a:cxn ang="0">
                    <a:pos x="307" y="870"/>
                  </a:cxn>
                  <a:cxn ang="0">
                    <a:pos x="307" y="870"/>
                  </a:cxn>
                  <a:cxn ang="0">
                    <a:pos x="307" y="870"/>
                  </a:cxn>
                </a:cxnLst>
                <a:rect l="0" t="0" r="r" b="b"/>
                <a:pathLst>
                  <a:path w="1638" h="1638">
                    <a:moveTo>
                      <a:pt x="1638" y="819"/>
                    </a:moveTo>
                    <a:cubicBezTo>
                      <a:pt x="1638" y="367"/>
                      <a:pt x="1272" y="0"/>
                      <a:pt x="819" y="0"/>
                    </a:cubicBezTo>
                    <a:cubicBezTo>
                      <a:pt x="367" y="0"/>
                      <a:pt x="0" y="367"/>
                      <a:pt x="0" y="819"/>
                    </a:cubicBezTo>
                    <a:cubicBezTo>
                      <a:pt x="0" y="1272"/>
                      <a:pt x="367" y="1638"/>
                      <a:pt x="819" y="1638"/>
                    </a:cubicBezTo>
                    <a:cubicBezTo>
                      <a:pt x="1272" y="1638"/>
                      <a:pt x="1638" y="1272"/>
                      <a:pt x="1638" y="819"/>
                    </a:cubicBezTo>
                    <a:close/>
                    <a:moveTo>
                      <a:pt x="102" y="819"/>
                    </a:moveTo>
                    <a:cubicBezTo>
                      <a:pt x="102" y="424"/>
                      <a:pt x="424" y="102"/>
                      <a:pt x="819" y="102"/>
                    </a:cubicBezTo>
                    <a:cubicBezTo>
                      <a:pt x="1214" y="102"/>
                      <a:pt x="1536" y="424"/>
                      <a:pt x="1536" y="819"/>
                    </a:cubicBezTo>
                    <a:cubicBezTo>
                      <a:pt x="1536" y="1214"/>
                      <a:pt x="1214" y="1536"/>
                      <a:pt x="819" y="1536"/>
                    </a:cubicBezTo>
                    <a:cubicBezTo>
                      <a:pt x="424" y="1536"/>
                      <a:pt x="102" y="1214"/>
                      <a:pt x="102" y="819"/>
                    </a:cubicBezTo>
                    <a:close/>
                    <a:moveTo>
                      <a:pt x="819" y="819"/>
                    </a:moveTo>
                    <a:cubicBezTo>
                      <a:pt x="819" y="205"/>
                      <a:pt x="819" y="205"/>
                      <a:pt x="819" y="205"/>
                    </a:cubicBezTo>
                    <a:cubicBezTo>
                      <a:pt x="1159" y="205"/>
                      <a:pt x="1434" y="480"/>
                      <a:pt x="1434" y="819"/>
                    </a:cubicBezTo>
                    <a:lnTo>
                      <a:pt x="819" y="819"/>
                    </a:lnTo>
                    <a:close/>
                    <a:moveTo>
                      <a:pt x="401" y="519"/>
                    </a:moveTo>
                    <a:cubicBezTo>
                      <a:pt x="350" y="607"/>
                      <a:pt x="350" y="607"/>
                      <a:pt x="350" y="607"/>
                    </a:cubicBezTo>
                    <a:cubicBezTo>
                      <a:pt x="262" y="556"/>
                      <a:pt x="262" y="556"/>
                      <a:pt x="262" y="556"/>
                    </a:cubicBezTo>
                    <a:cubicBezTo>
                      <a:pt x="313" y="468"/>
                      <a:pt x="313" y="468"/>
                      <a:pt x="313" y="468"/>
                    </a:cubicBezTo>
                    <a:lnTo>
                      <a:pt x="401" y="519"/>
                    </a:lnTo>
                    <a:close/>
                    <a:moveTo>
                      <a:pt x="1237" y="1119"/>
                    </a:moveTo>
                    <a:cubicBezTo>
                      <a:pt x="1288" y="1031"/>
                      <a:pt x="1288" y="1031"/>
                      <a:pt x="1288" y="1031"/>
                    </a:cubicBezTo>
                    <a:cubicBezTo>
                      <a:pt x="1377" y="1082"/>
                      <a:pt x="1377" y="1082"/>
                      <a:pt x="1377" y="1082"/>
                    </a:cubicBezTo>
                    <a:cubicBezTo>
                      <a:pt x="1326" y="1171"/>
                      <a:pt x="1326" y="1171"/>
                      <a:pt x="1326" y="1171"/>
                    </a:cubicBezTo>
                    <a:lnTo>
                      <a:pt x="1237" y="1119"/>
                    </a:lnTo>
                    <a:close/>
                    <a:moveTo>
                      <a:pt x="608" y="350"/>
                    </a:moveTo>
                    <a:cubicBezTo>
                      <a:pt x="519" y="401"/>
                      <a:pt x="519" y="401"/>
                      <a:pt x="519" y="401"/>
                    </a:cubicBezTo>
                    <a:cubicBezTo>
                      <a:pt x="468" y="313"/>
                      <a:pt x="468" y="313"/>
                      <a:pt x="468" y="313"/>
                    </a:cubicBezTo>
                    <a:cubicBezTo>
                      <a:pt x="556" y="261"/>
                      <a:pt x="556" y="261"/>
                      <a:pt x="556" y="261"/>
                    </a:cubicBezTo>
                    <a:lnTo>
                      <a:pt x="608" y="350"/>
                    </a:lnTo>
                    <a:close/>
                    <a:moveTo>
                      <a:pt x="1031" y="1288"/>
                    </a:moveTo>
                    <a:cubicBezTo>
                      <a:pt x="1120" y="1237"/>
                      <a:pt x="1120" y="1237"/>
                      <a:pt x="1120" y="1237"/>
                    </a:cubicBezTo>
                    <a:cubicBezTo>
                      <a:pt x="1171" y="1326"/>
                      <a:pt x="1171" y="1326"/>
                      <a:pt x="1171" y="1326"/>
                    </a:cubicBezTo>
                    <a:cubicBezTo>
                      <a:pt x="1082" y="1377"/>
                      <a:pt x="1082" y="1377"/>
                      <a:pt x="1082" y="1377"/>
                    </a:cubicBezTo>
                    <a:lnTo>
                      <a:pt x="1031" y="1288"/>
                    </a:lnTo>
                    <a:close/>
                    <a:moveTo>
                      <a:pt x="870" y="1331"/>
                    </a:moveTo>
                    <a:cubicBezTo>
                      <a:pt x="870" y="1434"/>
                      <a:pt x="870" y="1434"/>
                      <a:pt x="870" y="1434"/>
                    </a:cubicBezTo>
                    <a:cubicBezTo>
                      <a:pt x="768" y="1434"/>
                      <a:pt x="768" y="1434"/>
                      <a:pt x="768" y="1434"/>
                    </a:cubicBezTo>
                    <a:cubicBezTo>
                      <a:pt x="768" y="1331"/>
                      <a:pt x="768" y="1331"/>
                      <a:pt x="768" y="1331"/>
                    </a:cubicBezTo>
                    <a:lnTo>
                      <a:pt x="870" y="1331"/>
                    </a:lnTo>
                    <a:close/>
                    <a:moveTo>
                      <a:pt x="608" y="1288"/>
                    </a:moveTo>
                    <a:cubicBezTo>
                      <a:pt x="556" y="1377"/>
                      <a:pt x="556" y="1377"/>
                      <a:pt x="556" y="1377"/>
                    </a:cubicBezTo>
                    <a:cubicBezTo>
                      <a:pt x="468" y="1326"/>
                      <a:pt x="468" y="1326"/>
                      <a:pt x="468" y="1326"/>
                    </a:cubicBezTo>
                    <a:cubicBezTo>
                      <a:pt x="519" y="1237"/>
                      <a:pt x="519" y="1237"/>
                      <a:pt x="519" y="1237"/>
                    </a:cubicBezTo>
                    <a:lnTo>
                      <a:pt x="608" y="1288"/>
                    </a:lnTo>
                    <a:close/>
                    <a:moveTo>
                      <a:pt x="401" y="1119"/>
                    </a:moveTo>
                    <a:cubicBezTo>
                      <a:pt x="313" y="1171"/>
                      <a:pt x="313" y="1171"/>
                      <a:pt x="313" y="1171"/>
                    </a:cubicBezTo>
                    <a:cubicBezTo>
                      <a:pt x="261" y="1082"/>
                      <a:pt x="261" y="1082"/>
                      <a:pt x="261" y="1082"/>
                    </a:cubicBezTo>
                    <a:cubicBezTo>
                      <a:pt x="350" y="1031"/>
                      <a:pt x="350" y="1031"/>
                      <a:pt x="350" y="1031"/>
                    </a:cubicBezTo>
                    <a:lnTo>
                      <a:pt x="401" y="1119"/>
                    </a:lnTo>
                    <a:close/>
                    <a:moveTo>
                      <a:pt x="307" y="870"/>
                    </a:moveTo>
                    <a:cubicBezTo>
                      <a:pt x="205" y="870"/>
                      <a:pt x="205" y="870"/>
                      <a:pt x="205" y="870"/>
                    </a:cubicBezTo>
                    <a:cubicBezTo>
                      <a:pt x="205" y="768"/>
                      <a:pt x="205" y="768"/>
                      <a:pt x="205" y="768"/>
                    </a:cubicBezTo>
                    <a:cubicBezTo>
                      <a:pt x="307" y="768"/>
                      <a:pt x="307" y="768"/>
                      <a:pt x="307" y="768"/>
                    </a:cubicBezTo>
                    <a:lnTo>
                      <a:pt x="307" y="870"/>
                    </a:lnTo>
                    <a:close/>
                    <a:moveTo>
                      <a:pt x="307" y="870"/>
                    </a:moveTo>
                    <a:cubicBezTo>
                      <a:pt x="307" y="870"/>
                      <a:pt x="307" y="870"/>
                      <a:pt x="307" y="870"/>
                    </a:cubicBez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</p:grp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62" grpId="0" animBg="1"/>
      <p:bldP spid="63" grpId="0" animBg="1"/>
      <p:bldP spid="66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9" r="11509"/>
          <a:stretch>
            <a:fillRect/>
          </a:stretch>
        </p:blipFill>
        <p:spPr>
          <a:xfrm>
            <a:off x="1" y="-28196"/>
            <a:ext cx="12192000" cy="50927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8"/>
          <a:stretch>
            <a:fillRect/>
          </a:stretch>
        </p:blipFill>
        <p:spPr>
          <a:xfrm>
            <a:off x="4610099" y="5064504"/>
            <a:ext cx="3378625" cy="1793496"/>
          </a:xfrm>
          <a:prstGeom prst="rect">
            <a:avLst/>
          </a:prstGeom>
        </p:spPr>
      </p:pic>
      <p:sp>
        <p:nvSpPr>
          <p:cNvPr id="9" name="文本框 18"/>
          <p:cNvSpPr txBox="1"/>
          <p:nvPr/>
        </p:nvSpPr>
        <p:spPr>
          <a:xfrm>
            <a:off x="5130174" y="1150016"/>
            <a:ext cx="1612783" cy="1010870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r>
              <a:rPr lang="en-US" altLang="zh-CN" sz="2000" b="1" dirty="0">
                <a:solidFill>
                  <a:srgbClr val="FF9409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Part</a:t>
            </a:r>
            <a:r>
              <a:rPr lang="en-US" altLang="zh-CN" sz="4000" b="1" dirty="0">
                <a:solidFill>
                  <a:srgbClr val="FF9409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  </a:t>
            </a:r>
            <a:r>
              <a:rPr lang="en-US" altLang="zh-CN" sz="6000" b="1" dirty="0">
                <a:solidFill>
                  <a:srgbClr val="FF9409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</a:t>
            </a:r>
            <a:endParaRPr lang="zh-CN" altLang="en-US" sz="13800" b="1" dirty="0">
              <a:solidFill>
                <a:srgbClr val="FF9409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文本框 26"/>
          <p:cNvSpPr txBox="1"/>
          <p:nvPr/>
        </p:nvSpPr>
        <p:spPr>
          <a:xfrm>
            <a:off x="4615426" y="2254562"/>
            <a:ext cx="2961149" cy="579983"/>
          </a:xfrm>
          <a:prstGeom prst="rect">
            <a:avLst/>
          </a:prstGeom>
          <a:noFill/>
        </p:spPr>
        <p:txBody>
          <a:bodyPr wrap="square" lIns="86694" tIns="43347" rIns="86694" bIns="43347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安全工作</a:t>
            </a:r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主题2">
  <a:themeElements>
    <a:clrScheme name="自定义 64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C00000"/>
      </a:accent1>
      <a:accent2>
        <a:srgbClr val="FFC000"/>
      </a:accent2>
      <a:accent3>
        <a:srgbClr val="C00000"/>
      </a:accent3>
      <a:accent4>
        <a:srgbClr val="FFC000"/>
      </a:accent4>
      <a:accent5>
        <a:srgbClr val="C00000"/>
      </a:accent5>
      <a:accent6>
        <a:srgbClr val="FFC000"/>
      </a:accent6>
      <a:hlink>
        <a:srgbClr val="C00000"/>
      </a:hlink>
      <a:folHlink>
        <a:srgbClr val="FFC000"/>
      </a:folHlink>
    </a:clrScheme>
    <a:fontScheme name="自定义 1">
      <a:majorFont>
        <a:latin typeface="Franklin Gothic Medium"/>
        <a:ea typeface="微软雅黑"/>
        <a:cs typeface=""/>
      </a:majorFont>
      <a:minorFont>
        <a:latin typeface="Franklin Gothic Book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主题2</Template>
  <TotalTime>0</TotalTime>
  <Words>810</Words>
  <Application>Microsoft Office PowerPoint</Application>
  <PresentationFormat>宽屏</PresentationFormat>
  <Paragraphs>89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微软雅黑</vt:lpstr>
      <vt:lpstr>Arial</vt:lpstr>
      <vt:lpstr>Bebas</vt:lpstr>
      <vt:lpstr>Calibri</vt:lpstr>
      <vt:lpstr>Calibri Light</vt:lpstr>
      <vt:lpstr>Franklin Gothic Book</vt:lpstr>
      <vt:lpstr>Franklin Gothic Medium</vt:lpstr>
      <vt:lpstr>Impact</vt:lpstr>
      <vt:lpstr>主题2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carrie xie</dc:creator>
  <cp:lastModifiedBy>天 下</cp:lastModifiedBy>
  <cp:revision>38</cp:revision>
  <dcterms:created xsi:type="dcterms:W3CDTF">2017-08-18T03:02:00Z</dcterms:created>
  <dcterms:modified xsi:type="dcterms:W3CDTF">2021-01-05T11:11:57Z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