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506" r:id="rId2"/>
    <p:sldId id="1528" r:id="rId3"/>
    <p:sldId id="1529" r:id="rId4"/>
    <p:sldId id="1546" r:id="rId5"/>
    <p:sldId id="1544" r:id="rId6"/>
    <p:sldId id="1534" r:id="rId7"/>
    <p:sldId id="1547" r:id="rId8"/>
    <p:sldId id="1530" r:id="rId9"/>
    <p:sldId id="1535" r:id="rId10"/>
    <p:sldId id="1537" r:id="rId11"/>
    <p:sldId id="1536" r:id="rId12"/>
    <p:sldId id="1548" r:id="rId13"/>
    <p:sldId id="1531" r:id="rId14"/>
    <p:sldId id="1538" r:id="rId15"/>
    <p:sldId id="1539" r:id="rId16"/>
    <p:sldId id="1540" r:id="rId17"/>
    <p:sldId id="1549" r:id="rId18"/>
    <p:sldId id="1532" r:id="rId19"/>
    <p:sldId id="1541" r:id="rId20"/>
    <p:sldId id="1542" r:id="rId21"/>
    <p:sldId id="1543" r:id="rId22"/>
    <p:sldId id="1550" r:id="rId23"/>
    <p:sldId id="154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9C5"/>
    <a:srgbClr val="89BFCE"/>
    <a:srgbClr val="FFD33F"/>
    <a:srgbClr val="FA4B57"/>
    <a:srgbClr val="E34800"/>
    <a:srgbClr val="DD0610"/>
    <a:srgbClr val="C00000"/>
    <a:srgbClr val="F8C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4" autoAdjust="0"/>
  </p:normalViewPr>
  <p:slideViewPr>
    <p:cSldViewPr>
      <p:cViewPr>
        <p:scale>
          <a:sx n="50" d="100"/>
          <a:sy n="50" d="100"/>
        </p:scale>
        <p:origin x="504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41361" y="290105"/>
            <a:ext cx="11509278" cy="6277789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 txBox="1"/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64772" y="463579"/>
            <a:ext cx="10967831" cy="5930841"/>
            <a:chOff x="564772" y="463579"/>
            <a:chExt cx="10967831" cy="593084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47" name="任意多边形: 形状 46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3" y="2069924"/>
            <a:ext cx="5013176" cy="50131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4536" y="2908377"/>
            <a:ext cx="55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ENGLISH LESSON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94536" y="1164775"/>
            <a:ext cx="1609624" cy="1667220"/>
            <a:chOff x="2094536" y="1164775"/>
            <a:chExt cx="1609624" cy="166722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文本框 16"/>
            <p:cNvSpPr txBox="1"/>
            <p:nvPr/>
          </p:nvSpPr>
          <p:spPr>
            <a:xfrm>
              <a:off x="2094536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46075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英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10403" y="1164775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英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36512" y="1200779"/>
            <a:ext cx="1609624" cy="1666003"/>
            <a:chOff x="3550810" y="1200779"/>
            <a:chExt cx="1609624" cy="1666003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语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66677" y="1235566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语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6513" y="1180194"/>
            <a:ext cx="1609624" cy="1643652"/>
            <a:chOff x="6374221" y="1200779"/>
            <a:chExt cx="1609624" cy="1643652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文本框 21"/>
            <p:cNvSpPr txBox="1"/>
            <p:nvPr/>
          </p:nvSpPr>
          <p:spPr>
            <a:xfrm>
              <a:off x="6374221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rgbClr val="E3480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90088" y="1213215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32378" y="1200779"/>
            <a:ext cx="1593757" cy="1631216"/>
            <a:chOff x="5055659" y="1200779"/>
            <a:chExt cx="1593757" cy="16312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课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课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7538" y="4085287"/>
            <a:ext cx="4401720" cy="441279"/>
            <a:chOff x="4081032" y="4221088"/>
            <a:chExt cx="4401720" cy="441279"/>
          </a:xfrm>
        </p:grpSpPr>
        <p:grpSp>
          <p:nvGrpSpPr>
            <p:cNvPr id="12" name="组合 11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10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1" name="PA_文本框 1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956596" y="4407105"/>
                <a:ext cx="1778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</a:t>
                </a:r>
                <a:r>
                  <a:rPr lang="en-US" alt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xiazaii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281892" y="4221088"/>
              <a:ext cx="2200860" cy="441279"/>
              <a:chOff x="3647806" y="4355743"/>
              <a:chExt cx="2200860" cy="441279"/>
            </a:xfrm>
          </p:grpSpPr>
          <p:sp>
            <p:nvSpPr>
              <p:cNvPr id="14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5" name="PA_文本框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647806" y="4426275"/>
                <a:ext cx="18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d-5b766cbe59e417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92744" y="-2403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301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63" y="1655661"/>
            <a:ext cx="3933056" cy="393305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43472" y="2099520"/>
            <a:ext cx="3240360" cy="1410077"/>
            <a:chOff x="5519936" y="2018923"/>
            <a:chExt cx="3240360" cy="1410077"/>
          </a:xfrm>
        </p:grpSpPr>
        <p:sp>
          <p:nvSpPr>
            <p:cNvPr id="7" name="文本框 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8" name="browser_156816"/>
            <p:cNvSpPr>
              <a:spLocks noChangeAspect="1"/>
            </p:cNvSpPr>
            <p:nvPr/>
          </p:nvSpPr>
          <p:spPr bwMode="auto">
            <a:xfrm>
              <a:off x="6816080" y="2018923"/>
              <a:ext cx="609685" cy="494570"/>
            </a:xfrm>
            <a:custGeom>
              <a:avLst/>
              <a:gdLst>
                <a:gd name="connsiteX0" fmla="*/ 315313 w 606580"/>
                <a:gd name="connsiteY0" fmla="*/ 183936 h 492052"/>
                <a:gd name="connsiteX1" fmla="*/ 301944 w 606580"/>
                <a:gd name="connsiteY1" fmla="*/ 197379 h 492052"/>
                <a:gd name="connsiteX2" fmla="*/ 341216 w 606580"/>
                <a:gd name="connsiteY2" fmla="*/ 236596 h 492052"/>
                <a:gd name="connsiteX3" fmla="*/ 228598 w 606580"/>
                <a:gd name="connsiteY3" fmla="*/ 236596 h 492052"/>
                <a:gd name="connsiteX4" fmla="*/ 228598 w 606580"/>
                <a:gd name="connsiteY4" fmla="*/ 255509 h 492052"/>
                <a:gd name="connsiteX5" fmla="*/ 342238 w 606580"/>
                <a:gd name="connsiteY5" fmla="*/ 255509 h 492052"/>
                <a:gd name="connsiteX6" fmla="*/ 301944 w 606580"/>
                <a:gd name="connsiteY6" fmla="*/ 295653 h 492052"/>
                <a:gd name="connsiteX7" fmla="*/ 315313 w 606580"/>
                <a:gd name="connsiteY7" fmla="*/ 309097 h 492052"/>
                <a:gd name="connsiteX8" fmla="*/ 377982 w 606580"/>
                <a:gd name="connsiteY8" fmla="*/ 246516 h 492052"/>
                <a:gd name="connsiteX9" fmla="*/ 303336 w 606580"/>
                <a:gd name="connsiteY9" fmla="*/ 104296 h 492052"/>
                <a:gd name="connsiteX10" fmla="*/ 445479 w 606580"/>
                <a:gd name="connsiteY10" fmla="*/ 246238 h 492052"/>
                <a:gd name="connsiteX11" fmla="*/ 303336 w 606580"/>
                <a:gd name="connsiteY11" fmla="*/ 388180 h 492052"/>
                <a:gd name="connsiteX12" fmla="*/ 161101 w 606580"/>
                <a:gd name="connsiteY12" fmla="*/ 246238 h 492052"/>
                <a:gd name="connsiteX13" fmla="*/ 303336 w 606580"/>
                <a:gd name="connsiteY13" fmla="*/ 104296 h 492052"/>
                <a:gd name="connsiteX14" fmla="*/ 18941 w 606580"/>
                <a:gd name="connsiteY14" fmla="*/ 18911 h 492052"/>
                <a:gd name="connsiteX15" fmla="*/ 18941 w 606580"/>
                <a:gd name="connsiteY15" fmla="*/ 473141 h 492052"/>
                <a:gd name="connsiteX16" fmla="*/ 587639 w 606580"/>
                <a:gd name="connsiteY16" fmla="*/ 473141 h 492052"/>
                <a:gd name="connsiteX17" fmla="*/ 587639 w 606580"/>
                <a:gd name="connsiteY17" fmla="*/ 18911 h 492052"/>
                <a:gd name="connsiteX18" fmla="*/ 0 w 606580"/>
                <a:gd name="connsiteY18" fmla="*/ 0 h 492052"/>
                <a:gd name="connsiteX19" fmla="*/ 606580 w 606580"/>
                <a:gd name="connsiteY19" fmla="*/ 0 h 492052"/>
                <a:gd name="connsiteX20" fmla="*/ 606580 w 606580"/>
                <a:gd name="connsiteY20" fmla="*/ 492052 h 492052"/>
                <a:gd name="connsiteX21" fmla="*/ 0 w 606580"/>
                <a:gd name="connsiteY21" fmla="*/ 492052 h 4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6580" h="492052">
                  <a:moveTo>
                    <a:pt x="315313" y="183936"/>
                  </a:moveTo>
                  <a:lnTo>
                    <a:pt x="301944" y="197379"/>
                  </a:lnTo>
                  <a:lnTo>
                    <a:pt x="341216" y="236596"/>
                  </a:lnTo>
                  <a:lnTo>
                    <a:pt x="228598" y="236596"/>
                  </a:lnTo>
                  <a:lnTo>
                    <a:pt x="228598" y="255509"/>
                  </a:lnTo>
                  <a:lnTo>
                    <a:pt x="342238" y="255509"/>
                  </a:lnTo>
                  <a:lnTo>
                    <a:pt x="301944" y="295653"/>
                  </a:lnTo>
                  <a:lnTo>
                    <a:pt x="315313" y="309097"/>
                  </a:lnTo>
                  <a:lnTo>
                    <a:pt x="377982" y="246516"/>
                  </a:lnTo>
                  <a:close/>
                  <a:moveTo>
                    <a:pt x="303336" y="104296"/>
                  </a:moveTo>
                  <a:cubicBezTo>
                    <a:pt x="381789" y="104296"/>
                    <a:pt x="445479" y="167804"/>
                    <a:pt x="445479" y="246238"/>
                  </a:cubicBezTo>
                  <a:cubicBezTo>
                    <a:pt x="445479" y="324580"/>
                    <a:pt x="381789" y="388180"/>
                    <a:pt x="303336" y="388180"/>
                  </a:cubicBezTo>
                  <a:cubicBezTo>
                    <a:pt x="224791" y="388180"/>
                    <a:pt x="161101" y="324580"/>
                    <a:pt x="161101" y="246238"/>
                  </a:cubicBezTo>
                  <a:cubicBezTo>
                    <a:pt x="161101" y="167804"/>
                    <a:pt x="224791" y="104296"/>
                    <a:pt x="303336" y="104296"/>
                  </a:cubicBezTo>
                  <a:close/>
                  <a:moveTo>
                    <a:pt x="18941" y="18911"/>
                  </a:moveTo>
                  <a:lnTo>
                    <a:pt x="18941" y="473141"/>
                  </a:lnTo>
                  <a:lnTo>
                    <a:pt x="587639" y="473141"/>
                  </a:lnTo>
                  <a:lnTo>
                    <a:pt x="587639" y="18911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492052"/>
                  </a:lnTo>
                  <a:lnTo>
                    <a:pt x="0" y="492052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61356" y="4124166"/>
            <a:ext cx="3240360" cy="1435951"/>
            <a:chOff x="5519936" y="1993049"/>
            <a:chExt cx="3240360" cy="1435951"/>
          </a:xfrm>
        </p:grpSpPr>
        <p:sp>
          <p:nvSpPr>
            <p:cNvPr id="10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1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4717403" y="2078636"/>
            <a:ext cx="3240360" cy="1467171"/>
            <a:chOff x="5519936" y="1961829"/>
            <a:chExt cx="3240360" cy="1467171"/>
          </a:xfrm>
        </p:grpSpPr>
        <p:sp>
          <p:nvSpPr>
            <p:cNvPr id="13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4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4698303" y="4095387"/>
            <a:ext cx="3240360" cy="1467635"/>
            <a:chOff x="5519936" y="1961365"/>
            <a:chExt cx="3240360" cy="1467635"/>
          </a:xfrm>
        </p:grpSpPr>
        <p:sp>
          <p:nvSpPr>
            <p:cNvPr id="16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7" name="browser_156816"/>
            <p:cNvSpPr>
              <a:spLocks noChangeAspect="1"/>
            </p:cNvSpPr>
            <p:nvPr/>
          </p:nvSpPr>
          <p:spPr bwMode="auto">
            <a:xfrm>
              <a:off x="6819286" y="1961365"/>
              <a:ext cx="603271" cy="609685"/>
            </a:xfrm>
            <a:custGeom>
              <a:avLst/>
              <a:gdLst>
                <a:gd name="connsiteX0" fmla="*/ 381250 w 600898"/>
                <a:gd name="connsiteY0" fmla="*/ 502355 h 607286"/>
                <a:gd name="connsiteX1" fmla="*/ 402857 w 600898"/>
                <a:gd name="connsiteY1" fmla="*/ 523730 h 607286"/>
                <a:gd name="connsiteX2" fmla="*/ 405314 w 600898"/>
                <a:gd name="connsiteY2" fmla="*/ 523730 h 607286"/>
                <a:gd name="connsiteX3" fmla="*/ 426921 w 600898"/>
                <a:gd name="connsiteY3" fmla="*/ 502355 h 607286"/>
                <a:gd name="connsiteX4" fmla="*/ 440335 w 600898"/>
                <a:gd name="connsiteY4" fmla="*/ 513605 h 607286"/>
                <a:gd name="connsiteX5" fmla="*/ 468187 w 600898"/>
                <a:gd name="connsiteY5" fmla="*/ 526389 h 607286"/>
                <a:gd name="connsiteX6" fmla="*/ 478427 w 600898"/>
                <a:gd name="connsiteY6" fmla="*/ 535184 h 607286"/>
                <a:gd name="connsiteX7" fmla="*/ 492354 w 600898"/>
                <a:gd name="connsiteY7" fmla="*/ 607286 h 607286"/>
                <a:gd name="connsiteX8" fmla="*/ 315817 w 600898"/>
                <a:gd name="connsiteY8" fmla="*/ 607286 h 607286"/>
                <a:gd name="connsiteX9" fmla="*/ 329744 w 600898"/>
                <a:gd name="connsiteY9" fmla="*/ 535184 h 607286"/>
                <a:gd name="connsiteX10" fmla="*/ 339984 w 600898"/>
                <a:gd name="connsiteY10" fmla="*/ 526389 h 607286"/>
                <a:gd name="connsiteX11" fmla="*/ 367836 w 600898"/>
                <a:gd name="connsiteY11" fmla="*/ 513605 h 607286"/>
                <a:gd name="connsiteX12" fmla="*/ 174013 w 600898"/>
                <a:gd name="connsiteY12" fmla="*/ 502355 h 607286"/>
                <a:gd name="connsiteX13" fmla="*/ 195520 w 600898"/>
                <a:gd name="connsiteY13" fmla="*/ 523730 h 607286"/>
                <a:gd name="connsiteX14" fmla="*/ 197978 w 600898"/>
                <a:gd name="connsiteY14" fmla="*/ 523730 h 607286"/>
                <a:gd name="connsiteX15" fmla="*/ 198080 w 600898"/>
                <a:gd name="connsiteY15" fmla="*/ 523730 h 607286"/>
                <a:gd name="connsiteX16" fmla="*/ 219587 w 600898"/>
                <a:gd name="connsiteY16" fmla="*/ 502355 h 607286"/>
                <a:gd name="connsiteX17" fmla="*/ 233004 w 600898"/>
                <a:gd name="connsiteY17" fmla="*/ 513605 h 607286"/>
                <a:gd name="connsiteX18" fmla="*/ 260860 w 600898"/>
                <a:gd name="connsiteY18" fmla="*/ 526389 h 607286"/>
                <a:gd name="connsiteX19" fmla="*/ 271204 w 600898"/>
                <a:gd name="connsiteY19" fmla="*/ 535184 h 607286"/>
                <a:gd name="connsiteX20" fmla="*/ 285030 w 600898"/>
                <a:gd name="connsiteY20" fmla="*/ 607286 h 607286"/>
                <a:gd name="connsiteX21" fmla="*/ 108467 w 600898"/>
                <a:gd name="connsiteY21" fmla="*/ 607286 h 607286"/>
                <a:gd name="connsiteX22" fmla="*/ 122396 w 600898"/>
                <a:gd name="connsiteY22" fmla="*/ 535184 h 607286"/>
                <a:gd name="connsiteX23" fmla="*/ 132637 w 600898"/>
                <a:gd name="connsiteY23" fmla="*/ 526389 h 607286"/>
                <a:gd name="connsiteX24" fmla="*/ 160596 w 600898"/>
                <a:gd name="connsiteY24" fmla="*/ 513605 h 607286"/>
                <a:gd name="connsiteX25" fmla="*/ 70368 w 600898"/>
                <a:gd name="connsiteY25" fmla="*/ 425862 h 607286"/>
                <a:gd name="connsiteX26" fmla="*/ 91879 w 600898"/>
                <a:gd name="connsiteY26" fmla="*/ 447237 h 607286"/>
                <a:gd name="connsiteX27" fmla="*/ 94440 w 600898"/>
                <a:gd name="connsiteY27" fmla="*/ 447237 h 607286"/>
                <a:gd name="connsiteX28" fmla="*/ 115952 w 600898"/>
                <a:gd name="connsiteY28" fmla="*/ 425862 h 607286"/>
                <a:gd name="connsiteX29" fmla="*/ 129371 w 600898"/>
                <a:gd name="connsiteY29" fmla="*/ 437112 h 607286"/>
                <a:gd name="connsiteX30" fmla="*/ 132956 w 600898"/>
                <a:gd name="connsiteY30" fmla="*/ 438748 h 607286"/>
                <a:gd name="connsiteX31" fmla="*/ 151701 w 600898"/>
                <a:gd name="connsiteY31" fmla="*/ 497452 h 607286"/>
                <a:gd name="connsiteX32" fmla="*/ 154672 w 600898"/>
                <a:gd name="connsiteY32" fmla="*/ 500930 h 607286"/>
                <a:gd name="connsiteX33" fmla="*/ 153238 w 600898"/>
                <a:gd name="connsiteY33" fmla="*/ 502157 h 607286"/>
                <a:gd name="connsiteX34" fmla="*/ 127219 w 600898"/>
                <a:gd name="connsiteY34" fmla="*/ 514020 h 607286"/>
                <a:gd name="connsiteX35" fmla="*/ 110113 w 600898"/>
                <a:gd name="connsiteY35" fmla="*/ 529566 h 607286"/>
                <a:gd name="connsiteX36" fmla="*/ 109908 w 600898"/>
                <a:gd name="connsiteY36" fmla="*/ 529975 h 607286"/>
                <a:gd name="connsiteX37" fmla="*/ 109601 w 600898"/>
                <a:gd name="connsiteY37" fmla="*/ 530793 h 607286"/>
                <a:gd name="connsiteX38" fmla="*/ 4912 w 600898"/>
                <a:gd name="connsiteY38" fmla="*/ 530793 h 607286"/>
                <a:gd name="connsiteX39" fmla="*/ 18741 w 600898"/>
                <a:gd name="connsiteY39" fmla="*/ 458691 h 607286"/>
                <a:gd name="connsiteX40" fmla="*/ 28984 w 600898"/>
                <a:gd name="connsiteY40" fmla="*/ 449998 h 607286"/>
                <a:gd name="connsiteX41" fmla="*/ 56949 w 600898"/>
                <a:gd name="connsiteY41" fmla="*/ 437112 h 607286"/>
                <a:gd name="connsiteX42" fmla="*/ 484877 w 600898"/>
                <a:gd name="connsiteY42" fmla="*/ 425792 h 607286"/>
                <a:gd name="connsiteX43" fmla="*/ 506495 w 600898"/>
                <a:gd name="connsiteY43" fmla="*/ 447263 h 607286"/>
                <a:gd name="connsiteX44" fmla="*/ 508954 w 600898"/>
                <a:gd name="connsiteY44" fmla="*/ 447263 h 607286"/>
                <a:gd name="connsiteX45" fmla="*/ 530469 w 600898"/>
                <a:gd name="connsiteY45" fmla="*/ 425792 h 607286"/>
                <a:gd name="connsiteX46" fmla="*/ 543890 w 600898"/>
                <a:gd name="connsiteY46" fmla="*/ 437141 h 607286"/>
                <a:gd name="connsiteX47" fmla="*/ 571859 w 600898"/>
                <a:gd name="connsiteY47" fmla="*/ 450023 h 607286"/>
                <a:gd name="connsiteX48" fmla="*/ 582104 w 600898"/>
                <a:gd name="connsiteY48" fmla="*/ 458713 h 607286"/>
                <a:gd name="connsiteX49" fmla="*/ 596038 w 600898"/>
                <a:gd name="connsiteY49" fmla="*/ 530793 h 607286"/>
                <a:gd name="connsiteX50" fmla="*/ 491332 w 600898"/>
                <a:gd name="connsiteY50" fmla="*/ 530793 h 607286"/>
                <a:gd name="connsiteX51" fmla="*/ 490922 w 600898"/>
                <a:gd name="connsiteY51" fmla="*/ 529975 h 607286"/>
                <a:gd name="connsiteX52" fmla="*/ 473608 w 600898"/>
                <a:gd name="connsiteY52" fmla="*/ 514026 h 607286"/>
                <a:gd name="connsiteX53" fmla="*/ 447585 w 600898"/>
                <a:gd name="connsiteY53" fmla="*/ 502166 h 607286"/>
                <a:gd name="connsiteX54" fmla="*/ 445331 w 600898"/>
                <a:gd name="connsiteY54" fmla="*/ 500223 h 607286"/>
                <a:gd name="connsiteX55" fmla="*/ 447585 w 600898"/>
                <a:gd name="connsiteY55" fmla="*/ 497667 h 607286"/>
                <a:gd name="connsiteX56" fmla="*/ 467870 w 600898"/>
                <a:gd name="connsiteY56" fmla="*/ 438777 h 607286"/>
                <a:gd name="connsiteX57" fmla="*/ 471456 w 600898"/>
                <a:gd name="connsiteY57" fmla="*/ 437141 h 607286"/>
                <a:gd name="connsiteX58" fmla="*/ 277678 w 600898"/>
                <a:gd name="connsiteY58" fmla="*/ 425792 h 607286"/>
                <a:gd name="connsiteX59" fmla="*/ 299182 w 600898"/>
                <a:gd name="connsiteY59" fmla="*/ 447263 h 607286"/>
                <a:gd name="connsiteX60" fmla="*/ 301640 w 600898"/>
                <a:gd name="connsiteY60" fmla="*/ 447263 h 607286"/>
                <a:gd name="connsiteX61" fmla="*/ 323247 w 600898"/>
                <a:gd name="connsiteY61" fmla="*/ 425792 h 607286"/>
                <a:gd name="connsiteX62" fmla="*/ 336661 w 600898"/>
                <a:gd name="connsiteY62" fmla="*/ 437141 h 607286"/>
                <a:gd name="connsiteX63" fmla="*/ 340245 w 600898"/>
                <a:gd name="connsiteY63" fmla="*/ 438777 h 607286"/>
                <a:gd name="connsiteX64" fmla="*/ 358985 w 600898"/>
                <a:gd name="connsiteY64" fmla="*/ 497463 h 607286"/>
                <a:gd name="connsiteX65" fmla="*/ 361852 w 600898"/>
                <a:gd name="connsiteY65" fmla="*/ 500939 h 607286"/>
                <a:gd name="connsiteX66" fmla="*/ 360521 w 600898"/>
                <a:gd name="connsiteY66" fmla="*/ 502166 h 607286"/>
                <a:gd name="connsiteX67" fmla="*/ 334511 w 600898"/>
                <a:gd name="connsiteY67" fmla="*/ 514026 h 607286"/>
                <a:gd name="connsiteX68" fmla="*/ 317410 w 600898"/>
                <a:gd name="connsiteY68" fmla="*/ 529566 h 607286"/>
                <a:gd name="connsiteX69" fmla="*/ 317205 w 600898"/>
                <a:gd name="connsiteY69" fmla="*/ 529975 h 607286"/>
                <a:gd name="connsiteX70" fmla="*/ 316795 w 600898"/>
                <a:gd name="connsiteY70" fmla="*/ 530793 h 607286"/>
                <a:gd name="connsiteX71" fmla="*/ 284027 w 600898"/>
                <a:gd name="connsiteY71" fmla="*/ 530793 h 607286"/>
                <a:gd name="connsiteX72" fmla="*/ 283617 w 600898"/>
                <a:gd name="connsiteY72" fmla="*/ 529975 h 607286"/>
                <a:gd name="connsiteX73" fmla="*/ 266311 w 600898"/>
                <a:gd name="connsiteY73" fmla="*/ 514026 h 607286"/>
                <a:gd name="connsiteX74" fmla="*/ 240301 w 600898"/>
                <a:gd name="connsiteY74" fmla="*/ 502166 h 607286"/>
                <a:gd name="connsiteX75" fmla="*/ 238151 w 600898"/>
                <a:gd name="connsiteY75" fmla="*/ 500223 h 607286"/>
                <a:gd name="connsiteX76" fmla="*/ 240301 w 600898"/>
                <a:gd name="connsiteY76" fmla="*/ 497667 h 607286"/>
                <a:gd name="connsiteX77" fmla="*/ 260577 w 600898"/>
                <a:gd name="connsiteY77" fmla="*/ 438777 h 607286"/>
                <a:gd name="connsiteX78" fmla="*/ 264263 w 600898"/>
                <a:gd name="connsiteY78" fmla="*/ 437141 h 607286"/>
                <a:gd name="connsiteX79" fmla="*/ 404085 w 600898"/>
                <a:gd name="connsiteY79" fmla="*/ 387545 h 607286"/>
                <a:gd name="connsiteX80" fmla="*/ 454480 w 600898"/>
                <a:gd name="connsiteY80" fmla="*/ 436921 h 607286"/>
                <a:gd name="connsiteX81" fmla="*/ 404085 w 600898"/>
                <a:gd name="connsiteY81" fmla="*/ 508071 h 607286"/>
                <a:gd name="connsiteX82" fmla="*/ 353691 w 600898"/>
                <a:gd name="connsiteY82" fmla="*/ 436921 h 607286"/>
                <a:gd name="connsiteX83" fmla="*/ 404085 w 600898"/>
                <a:gd name="connsiteY83" fmla="*/ 387545 h 607286"/>
                <a:gd name="connsiteX84" fmla="*/ 196783 w 600898"/>
                <a:gd name="connsiteY84" fmla="*/ 387545 h 607286"/>
                <a:gd name="connsiteX85" fmla="*/ 247158 w 600898"/>
                <a:gd name="connsiteY85" fmla="*/ 436921 h 607286"/>
                <a:gd name="connsiteX86" fmla="*/ 196783 w 600898"/>
                <a:gd name="connsiteY86" fmla="*/ 508071 h 607286"/>
                <a:gd name="connsiteX87" fmla="*/ 146511 w 600898"/>
                <a:gd name="connsiteY87" fmla="*/ 436921 h 607286"/>
                <a:gd name="connsiteX88" fmla="*/ 196783 w 600898"/>
                <a:gd name="connsiteY88" fmla="*/ 387545 h 607286"/>
                <a:gd name="connsiteX89" fmla="*/ 507727 w 600898"/>
                <a:gd name="connsiteY89" fmla="*/ 311052 h 607286"/>
                <a:gd name="connsiteX90" fmla="*/ 557999 w 600898"/>
                <a:gd name="connsiteY90" fmla="*/ 360428 h 607286"/>
                <a:gd name="connsiteX91" fmla="*/ 507727 w 600898"/>
                <a:gd name="connsiteY91" fmla="*/ 431578 h 607286"/>
                <a:gd name="connsiteX92" fmla="*/ 457352 w 600898"/>
                <a:gd name="connsiteY92" fmla="*/ 360428 h 607286"/>
                <a:gd name="connsiteX93" fmla="*/ 507727 w 600898"/>
                <a:gd name="connsiteY93" fmla="*/ 311052 h 607286"/>
                <a:gd name="connsiteX94" fmla="*/ 300409 w 600898"/>
                <a:gd name="connsiteY94" fmla="*/ 311052 h 607286"/>
                <a:gd name="connsiteX95" fmla="*/ 350819 w 600898"/>
                <a:gd name="connsiteY95" fmla="*/ 360428 h 607286"/>
                <a:gd name="connsiteX96" fmla="*/ 300409 w 600898"/>
                <a:gd name="connsiteY96" fmla="*/ 431578 h 607286"/>
                <a:gd name="connsiteX97" fmla="*/ 250101 w 600898"/>
                <a:gd name="connsiteY97" fmla="*/ 360428 h 607286"/>
                <a:gd name="connsiteX98" fmla="*/ 300409 w 600898"/>
                <a:gd name="connsiteY98" fmla="*/ 311052 h 607286"/>
                <a:gd name="connsiteX99" fmla="*/ 93123 w 600898"/>
                <a:gd name="connsiteY99" fmla="*/ 311052 h 607286"/>
                <a:gd name="connsiteX100" fmla="*/ 143498 w 600898"/>
                <a:gd name="connsiteY100" fmla="*/ 360428 h 607286"/>
                <a:gd name="connsiteX101" fmla="*/ 93123 w 600898"/>
                <a:gd name="connsiteY101" fmla="*/ 431578 h 607286"/>
                <a:gd name="connsiteX102" fmla="*/ 42851 w 600898"/>
                <a:gd name="connsiteY102" fmla="*/ 360428 h 607286"/>
                <a:gd name="connsiteX103" fmla="*/ 93123 w 600898"/>
                <a:gd name="connsiteY103" fmla="*/ 311052 h 607286"/>
                <a:gd name="connsiteX104" fmla="*/ 283005 w 600898"/>
                <a:gd name="connsiteY104" fmla="*/ 101444 h 607286"/>
                <a:gd name="connsiteX105" fmla="*/ 288434 w 600898"/>
                <a:gd name="connsiteY105" fmla="*/ 101956 h 607286"/>
                <a:gd name="connsiteX106" fmla="*/ 341597 w 600898"/>
                <a:gd name="connsiteY106" fmla="*/ 142574 h 607286"/>
                <a:gd name="connsiteX107" fmla="*/ 343646 w 600898"/>
                <a:gd name="connsiteY107" fmla="*/ 146666 h 607286"/>
                <a:gd name="connsiteX108" fmla="*/ 341597 w 600898"/>
                <a:gd name="connsiteY108" fmla="*/ 150759 h 607286"/>
                <a:gd name="connsiteX109" fmla="*/ 288434 w 600898"/>
                <a:gd name="connsiteY109" fmla="*/ 191377 h 607286"/>
                <a:gd name="connsiteX110" fmla="*/ 285259 w 600898"/>
                <a:gd name="connsiteY110" fmla="*/ 192502 h 607286"/>
                <a:gd name="connsiteX111" fmla="*/ 283005 w 600898"/>
                <a:gd name="connsiteY111" fmla="*/ 191888 h 607286"/>
                <a:gd name="connsiteX112" fmla="*/ 280137 w 600898"/>
                <a:gd name="connsiteY112" fmla="*/ 187284 h 607286"/>
                <a:gd name="connsiteX113" fmla="*/ 280137 w 600898"/>
                <a:gd name="connsiteY113" fmla="*/ 106049 h 607286"/>
                <a:gd name="connsiteX114" fmla="*/ 283005 w 600898"/>
                <a:gd name="connsiteY114" fmla="*/ 101444 h 607286"/>
                <a:gd name="connsiteX115" fmla="*/ 300445 w 600898"/>
                <a:gd name="connsiteY115" fmla="*/ 63107 h 607286"/>
                <a:gd name="connsiteX116" fmla="*/ 216759 w 600898"/>
                <a:gd name="connsiteY116" fmla="*/ 146670 h 607286"/>
                <a:gd name="connsiteX117" fmla="*/ 300445 w 600898"/>
                <a:gd name="connsiteY117" fmla="*/ 230335 h 607286"/>
                <a:gd name="connsiteX118" fmla="*/ 384233 w 600898"/>
                <a:gd name="connsiteY118" fmla="*/ 146670 h 607286"/>
                <a:gd name="connsiteX119" fmla="*/ 300445 w 600898"/>
                <a:gd name="connsiteY119" fmla="*/ 63107 h 607286"/>
                <a:gd name="connsiteX120" fmla="*/ 27980 w 600898"/>
                <a:gd name="connsiteY120" fmla="*/ 0 h 607286"/>
                <a:gd name="connsiteX121" fmla="*/ 572909 w 600898"/>
                <a:gd name="connsiteY121" fmla="*/ 0 h 607286"/>
                <a:gd name="connsiteX122" fmla="*/ 580182 w 600898"/>
                <a:gd name="connsiteY122" fmla="*/ 7160 h 607286"/>
                <a:gd name="connsiteX123" fmla="*/ 580182 w 600898"/>
                <a:gd name="connsiteY123" fmla="*/ 286180 h 607286"/>
                <a:gd name="connsiteX124" fmla="*/ 572909 w 600898"/>
                <a:gd name="connsiteY124" fmla="*/ 293340 h 607286"/>
                <a:gd name="connsiteX125" fmla="*/ 27980 w 600898"/>
                <a:gd name="connsiteY125" fmla="*/ 293340 h 607286"/>
                <a:gd name="connsiteX126" fmla="*/ 20810 w 600898"/>
                <a:gd name="connsiteY126" fmla="*/ 286180 h 607286"/>
                <a:gd name="connsiteX127" fmla="*/ 20810 w 600898"/>
                <a:gd name="connsiteY127" fmla="*/ 7160 h 607286"/>
                <a:gd name="connsiteX128" fmla="*/ 27980 w 600898"/>
                <a:gd name="connsiteY128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0898" h="607286">
                  <a:moveTo>
                    <a:pt x="381250" y="502355"/>
                  </a:moveTo>
                  <a:lnTo>
                    <a:pt x="402857" y="523730"/>
                  </a:lnTo>
                  <a:lnTo>
                    <a:pt x="405314" y="523730"/>
                  </a:lnTo>
                  <a:lnTo>
                    <a:pt x="426921" y="502355"/>
                  </a:lnTo>
                  <a:lnTo>
                    <a:pt x="440335" y="513605"/>
                  </a:lnTo>
                  <a:lnTo>
                    <a:pt x="468187" y="526389"/>
                  </a:lnTo>
                  <a:cubicBezTo>
                    <a:pt x="472283" y="528128"/>
                    <a:pt x="476687" y="530889"/>
                    <a:pt x="478427" y="535184"/>
                  </a:cubicBezTo>
                  <a:cubicBezTo>
                    <a:pt x="478427" y="535184"/>
                    <a:pt x="508840" y="607286"/>
                    <a:pt x="492354" y="607286"/>
                  </a:cubicBezTo>
                  <a:lnTo>
                    <a:pt x="315817" y="607286"/>
                  </a:lnTo>
                  <a:cubicBezTo>
                    <a:pt x="299331" y="607286"/>
                    <a:pt x="329744" y="535184"/>
                    <a:pt x="329744" y="535184"/>
                  </a:cubicBezTo>
                  <a:cubicBezTo>
                    <a:pt x="331792" y="530684"/>
                    <a:pt x="335888" y="528128"/>
                    <a:pt x="339984" y="526389"/>
                  </a:cubicBezTo>
                  <a:lnTo>
                    <a:pt x="367836" y="513605"/>
                  </a:lnTo>
                  <a:close/>
                  <a:moveTo>
                    <a:pt x="174013" y="502355"/>
                  </a:moveTo>
                  <a:lnTo>
                    <a:pt x="195520" y="523730"/>
                  </a:lnTo>
                  <a:lnTo>
                    <a:pt x="197978" y="523730"/>
                  </a:lnTo>
                  <a:lnTo>
                    <a:pt x="198080" y="523730"/>
                  </a:lnTo>
                  <a:lnTo>
                    <a:pt x="219587" y="502355"/>
                  </a:lnTo>
                  <a:lnTo>
                    <a:pt x="233004" y="513605"/>
                  </a:lnTo>
                  <a:lnTo>
                    <a:pt x="260860" y="526389"/>
                  </a:lnTo>
                  <a:cubicBezTo>
                    <a:pt x="265059" y="528128"/>
                    <a:pt x="269361" y="530889"/>
                    <a:pt x="271204" y="535184"/>
                  </a:cubicBezTo>
                  <a:cubicBezTo>
                    <a:pt x="271204" y="535184"/>
                    <a:pt x="301519" y="607286"/>
                    <a:pt x="285030" y="607286"/>
                  </a:cubicBezTo>
                  <a:lnTo>
                    <a:pt x="108467" y="607286"/>
                  </a:lnTo>
                  <a:cubicBezTo>
                    <a:pt x="92081" y="607286"/>
                    <a:pt x="122396" y="535184"/>
                    <a:pt x="122396" y="535184"/>
                  </a:cubicBezTo>
                  <a:cubicBezTo>
                    <a:pt x="124444" y="530684"/>
                    <a:pt x="128541" y="528128"/>
                    <a:pt x="132637" y="526389"/>
                  </a:cubicBezTo>
                  <a:lnTo>
                    <a:pt x="160596" y="513605"/>
                  </a:lnTo>
                  <a:close/>
                  <a:moveTo>
                    <a:pt x="70368" y="425862"/>
                  </a:moveTo>
                  <a:lnTo>
                    <a:pt x="91879" y="447237"/>
                  </a:lnTo>
                  <a:lnTo>
                    <a:pt x="94440" y="447237"/>
                  </a:lnTo>
                  <a:lnTo>
                    <a:pt x="115952" y="425862"/>
                  </a:lnTo>
                  <a:lnTo>
                    <a:pt x="129371" y="437112"/>
                  </a:lnTo>
                  <a:lnTo>
                    <a:pt x="132956" y="438748"/>
                  </a:lnTo>
                  <a:cubicBezTo>
                    <a:pt x="133570" y="461862"/>
                    <a:pt x="140024" y="482214"/>
                    <a:pt x="151701" y="497452"/>
                  </a:cubicBezTo>
                  <a:cubicBezTo>
                    <a:pt x="152726" y="498680"/>
                    <a:pt x="153648" y="499805"/>
                    <a:pt x="154672" y="500930"/>
                  </a:cubicBezTo>
                  <a:lnTo>
                    <a:pt x="153238" y="502157"/>
                  </a:lnTo>
                  <a:lnTo>
                    <a:pt x="127219" y="514020"/>
                  </a:lnTo>
                  <a:cubicBezTo>
                    <a:pt x="119025" y="517498"/>
                    <a:pt x="113288" y="522714"/>
                    <a:pt x="110113" y="529566"/>
                  </a:cubicBezTo>
                  <a:lnTo>
                    <a:pt x="109908" y="529975"/>
                  </a:lnTo>
                  <a:cubicBezTo>
                    <a:pt x="109908" y="530077"/>
                    <a:pt x="109805" y="530384"/>
                    <a:pt x="109601" y="530793"/>
                  </a:cubicBezTo>
                  <a:lnTo>
                    <a:pt x="4912" y="530793"/>
                  </a:lnTo>
                  <a:cubicBezTo>
                    <a:pt x="-11580" y="530793"/>
                    <a:pt x="18741" y="458691"/>
                    <a:pt x="18741" y="458691"/>
                  </a:cubicBezTo>
                  <a:cubicBezTo>
                    <a:pt x="20789" y="454191"/>
                    <a:pt x="24887" y="451635"/>
                    <a:pt x="28984" y="449998"/>
                  </a:cubicBezTo>
                  <a:lnTo>
                    <a:pt x="56949" y="437112"/>
                  </a:lnTo>
                  <a:close/>
                  <a:moveTo>
                    <a:pt x="484877" y="425792"/>
                  </a:moveTo>
                  <a:lnTo>
                    <a:pt x="506495" y="447263"/>
                  </a:lnTo>
                  <a:lnTo>
                    <a:pt x="508954" y="447263"/>
                  </a:lnTo>
                  <a:lnTo>
                    <a:pt x="530469" y="425792"/>
                  </a:lnTo>
                  <a:lnTo>
                    <a:pt x="543890" y="437141"/>
                  </a:lnTo>
                  <a:lnTo>
                    <a:pt x="571859" y="450023"/>
                  </a:lnTo>
                  <a:cubicBezTo>
                    <a:pt x="575957" y="451659"/>
                    <a:pt x="580363" y="454419"/>
                    <a:pt x="582104" y="458713"/>
                  </a:cubicBezTo>
                  <a:cubicBezTo>
                    <a:pt x="582104" y="458713"/>
                    <a:pt x="612430" y="530793"/>
                    <a:pt x="596038" y="530793"/>
                  </a:cubicBezTo>
                  <a:lnTo>
                    <a:pt x="491332" y="530793"/>
                  </a:lnTo>
                  <a:cubicBezTo>
                    <a:pt x="491127" y="530384"/>
                    <a:pt x="490922" y="530077"/>
                    <a:pt x="490922" y="529975"/>
                  </a:cubicBezTo>
                  <a:cubicBezTo>
                    <a:pt x="488053" y="523125"/>
                    <a:pt x="482111" y="517604"/>
                    <a:pt x="473608" y="514026"/>
                  </a:cubicBezTo>
                  <a:lnTo>
                    <a:pt x="447585" y="502166"/>
                  </a:lnTo>
                  <a:lnTo>
                    <a:pt x="445331" y="500223"/>
                  </a:lnTo>
                  <a:cubicBezTo>
                    <a:pt x="446151" y="499405"/>
                    <a:pt x="446868" y="498587"/>
                    <a:pt x="447585" y="497667"/>
                  </a:cubicBezTo>
                  <a:cubicBezTo>
                    <a:pt x="460084" y="482127"/>
                    <a:pt x="467256" y="461269"/>
                    <a:pt x="467870" y="438777"/>
                  </a:cubicBezTo>
                  <a:lnTo>
                    <a:pt x="471456" y="437141"/>
                  </a:lnTo>
                  <a:close/>
                  <a:moveTo>
                    <a:pt x="277678" y="425792"/>
                  </a:moveTo>
                  <a:lnTo>
                    <a:pt x="299182" y="447263"/>
                  </a:lnTo>
                  <a:lnTo>
                    <a:pt x="301640" y="447263"/>
                  </a:lnTo>
                  <a:lnTo>
                    <a:pt x="323247" y="425792"/>
                  </a:lnTo>
                  <a:lnTo>
                    <a:pt x="336661" y="437141"/>
                  </a:lnTo>
                  <a:lnTo>
                    <a:pt x="340245" y="438777"/>
                  </a:lnTo>
                  <a:cubicBezTo>
                    <a:pt x="340757" y="461883"/>
                    <a:pt x="347209" y="482229"/>
                    <a:pt x="358985" y="497463"/>
                  </a:cubicBezTo>
                  <a:cubicBezTo>
                    <a:pt x="359906" y="498689"/>
                    <a:pt x="360930" y="499814"/>
                    <a:pt x="361852" y="500939"/>
                  </a:cubicBezTo>
                  <a:lnTo>
                    <a:pt x="360521" y="502166"/>
                  </a:lnTo>
                  <a:lnTo>
                    <a:pt x="334511" y="514026"/>
                  </a:lnTo>
                  <a:cubicBezTo>
                    <a:pt x="326319" y="517502"/>
                    <a:pt x="320584" y="522716"/>
                    <a:pt x="317410" y="529566"/>
                  </a:cubicBezTo>
                  <a:lnTo>
                    <a:pt x="317205" y="529975"/>
                  </a:lnTo>
                  <a:cubicBezTo>
                    <a:pt x="317205" y="530077"/>
                    <a:pt x="317000" y="530384"/>
                    <a:pt x="316795" y="530793"/>
                  </a:cubicBezTo>
                  <a:lnTo>
                    <a:pt x="284027" y="530793"/>
                  </a:lnTo>
                  <a:cubicBezTo>
                    <a:pt x="283822" y="530384"/>
                    <a:pt x="283720" y="530077"/>
                    <a:pt x="283617" y="529975"/>
                  </a:cubicBezTo>
                  <a:cubicBezTo>
                    <a:pt x="280750" y="523125"/>
                    <a:pt x="274811" y="517604"/>
                    <a:pt x="266311" y="514026"/>
                  </a:cubicBezTo>
                  <a:lnTo>
                    <a:pt x="240301" y="502166"/>
                  </a:lnTo>
                  <a:lnTo>
                    <a:pt x="238151" y="500223"/>
                  </a:lnTo>
                  <a:cubicBezTo>
                    <a:pt x="238868" y="499405"/>
                    <a:pt x="239585" y="498587"/>
                    <a:pt x="240301" y="497667"/>
                  </a:cubicBezTo>
                  <a:cubicBezTo>
                    <a:pt x="252897" y="482127"/>
                    <a:pt x="260065" y="461269"/>
                    <a:pt x="260577" y="438777"/>
                  </a:cubicBezTo>
                  <a:lnTo>
                    <a:pt x="264263" y="437141"/>
                  </a:lnTo>
                  <a:close/>
                  <a:moveTo>
                    <a:pt x="404085" y="387545"/>
                  </a:moveTo>
                  <a:cubicBezTo>
                    <a:pt x="440037" y="387545"/>
                    <a:pt x="454787" y="406048"/>
                    <a:pt x="454480" y="436921"/>
                  </a:cubicBezTo>
                  <a:cubicBezTo>
                    <a:pt x="453968" y="481492"/>
                    <a:pt x="425390" y="508071"/>
                    <a:pt x="404085" y="508071"/>
                  </a:cubicBezTo>
                  <a:cubicBezTo>
                    <a:pt x="379196" y="508071"/>
                    <a:pt x="354203" y="481492"/>
                    <a:pt x="353691" y="436921"/>
                  </a:cubicBezTo>
                  <a:cubicBezTo>
                    <a:pt x="353384" y="406048"/>
                    <a:pt x="368134" y="387545"/>
                    <a:pt x="404085" y="387545"/>
                  </a:cubicBezTo>
                  <a:close/>
                  <a:moveTo>
                    <a:pt x="196783" y="387545"/>
                  </a:moveTo>
                  <a:cubicBezTo>
                    <a:pt x="232721" y="387545"/>
                    <a:pt x="247465" y="406048"/>
                    <a:pt x="247158" y="436921"/>
                  </a:cubicBezTo>
                  <a:cubicBezTo>
                    <a:pt x="246646" y="481492"/>
                    <a:pt x="218080" y="508071"/>
                    <a:pt x="196783" y="508071"/>
                  </a:cubicBezTo>
                  <a:cubicBezTo>
                    <a:pt x="171903" y="508071"/>
                    <a:pt x="146921" y="481492"/>
                    <a:pt x="146511" y="436921"/>
                  </a:cubicBezTo>
                  <a:cubicBezTo>
                    <a:pt x="146204" y="406048"/>
                    <a:pt x="160948" y="387545"/>
                    <a:pt x="196783" y="387545"/>
                  </a:cubicBezTo>
                  <a:close/>
                  <a:moveTo>
                    <a:pt x="507727" y="311052"/>
                  </a:moveTo>
                  <a:cubicBezTo>
                    <a:pt x="543562" y="311052"/>
                    <a:pt x="558306" y="329555"/>
                    <a:pt x="557999" y="360428"/>
                  </a:cubicBezTo>
                  <a:cubicBezTo>
                    <a:pt x="557589" y="404999"/>
                    <a:pt x="529023" y="431578"/>
                    <a:pt x="507727" y="431578"/>
                  </a:cubicBezTo>
                  <a:cubicBezTo>
                    <a:pt x="482744" y="431578"/>
                    <a:pt x="457864" y="404999"/>
                    <a:pt x="457352" y="360428"/>
                  </a:cubicBezTo>
                  <a:cubicBezTo>
                    <a:pt x="457045" y="329555"/>
                    <a:pt x="471789" y="311052"/>
                    <a:pt x="507727" y="311052"/>
                  </a:cubicBezTo>
                  <a:close/>
                  <a:moveTo>
                    <a:pt x="300409" y="311052"/>
                  </a:moveTo>
                  <a:cubicBezTo>
                    <a:pt x="336372" y="311052"/>
                    <a:pt x="351126" y="329555"/>
                    <a:pt x="350819" y="360428"/>
                  </a:cubicBezTo>
                  <a:cubicBezTo>
                    <a:pt x="350306" y="404999"/>
                    <a:pt x="321720" y="431578"/>
                    <a:pt x="300409" y="431578"/>
                  </a:cubicBezTo>
                  <a:cubicBezTo>
                    <a:pt x="275511" y="431578"/>
                    <a:pt x="250511" y="404999"/>
                    <a:pt x="250101" y="360428"/>
                  </a:cubicBezTo>
                  <a:cubicBezTo>
                    <a:pt x="249794" y="329555"/>
                    <a:pt x="264548" y="311052"/>
                    <a:pt x="300409" y="311052"/>
                  </a:cubicBezTo>
                  <a:close/>
                  <a:moveTo>
                    <a:pt x="93123" y="311052"/>
                  </a:moveTo>
                  <a:cubicBezTo>
                    <a:pt x="129061" y="311052"/>
                    <a:pt x="143805" y="329555"/>
                    <a:pt x="143498" y="360428"/>
                  </a:cubicBezTo>
                  <a:cubicBezTo>
                    <a:pt x="142986" y="404999"/>
                    <a:pt x="114420" y="431578"/>
                    <a:pt x="93123" y="431578"/>
                  </a:cubicBezTo>
                  <a:cubicBezTo>
                    <a:pt x="68243" y="431578"/>
                    <a:pt x="43363" y="404999"/>
                    <a:pt x="42851" y="360428"/>
                  </a:cubicBezTo>
                  <a:cubicBezTo>
                    <a:pt x="42544" y="329555"/>
                    <a:pt x="57288" y="311052"/>
                    <a:pt x="93123" y="311052"/>
                  </a:cubicBezTo>
                  <a:close/>
                  <a:moveTo>
                    <a:pt x="283005" y="101444"/>
                  </a:moveTo>
                  <a:cubicBezTo>
                    <a:pt x="284747" y="100626"/>
                    <a:pt x="286898" y="100831"/>
                    <a:pt x="288434" y="101956"/>
                  </a:cubicBezTo>
                  <a:lnTo>
                    <a:pt x="341597" y="142574"/>
                  </a:lnTo>
                  <a:cubicBezTo>
                    <a:pt x="342929" y="143597"/>
                    <a:pt x="343646" y="145029"/>
                    <a:pt x="343646" y="146666"/>
                  </a:cubicBezTo>
                  <a:cubicBezTo>
                    <a:pt x="343646" y="148303"/>
                    <a:pt x="342929" y="149838"/>
                    <a:pt x="341597" y="150759"/>
                  </a:cubicBezTo>
                  <a:lnTo>
                    <a:pt x="288434" y="191377"/>
                  </a:lnTo>
                  <a:cubicBezTo>
                    <a:pt x="287512" y="192093"/>
                    <a:pt x="286385" y="192502"/>
                    <a:pt x="285259" y="192502"/>
                  </a:cubicBezTo>
                  <a:cubicBezTo>
                    <a:pt x="284542" y="192502"/>
                    <a:pt x="283722" y="192297"/>
                    <a:pt x="283005" y="191888"/>
                  </a:cubicBezTo>
                  <a:cubicBezTo>
                    <a:pt x="281264" y="191070"/>
                    <a:pt x="280137" y="189228"/>
                    <a:pt x="280137" y="187284"/>
                  </a:cubicBezTo>
                  <a:lnTo>
                    <a:pt x="280137" y="106049"/>
                  </a:lnTo>
                  <a:cubicBezTo>
                    <a:pt x="280137" y="104105"/>
                    <a:pt x="281264" y="102365"/>
                    <a:pt x="283005" y="101444"/>
                  </a:cubicBezTo>
                  <a:close/>
                  <a:moveTo>
                    <a:pt x="300445" y="63107"/>
                  </a:moveTo>
                  <a:cubicBezTo>
                    <a:pt x="254249" y="63107"/>
                    <a:pt x="216759" y="100542"/>
                    <a:pt x="216759" y="146670"/>
                  </a:cubicBezTo>
                  <a:cubicBezTo>
                    <a:pt x="216759" y="192901"/>
                    <a:pt x="254249" y="230335"/>
                    <a:pt x="300445" y="230335"/>
                  </a:cubicBezTo>
                  <a:cubicBezTo>
                    <a:pt x="346743" y="230335"/>
                    <a:pt x="384233" y="192901"/>
                    <a:pt x="384233" y="146670"/>
                  </a:cubicBezTo>
                  <a:cubicBezTo>
                    <a:pt x="384233" y="100542"/>
                    <a:pt x="346743" y="63107"/>
                    <a:pt x="300445" y="63107"/>
                  </a:cubicBezTo>
                  <a:close/>
                  <a:moveTo>
                    <a:pt x="27980" y="0"/>
                  </a:moveTo>
                  <a:lnTo>
                    <a:pt x="572909" y="0"/>
                  </a:lnTo>
                  <a:cubicBezTo>
                    <a:pt x="576904" y="0"/>
                    <a:pt x="580182" y="3171"/>
                    <a:pt x="580182" y="7160"/>
                  </a:cubicBezTo>
                  <a:lnTo>
                    <a:pt x="580182" y="286180"/>
                  </a:lnTo>
                  <a:cubicBezTo>
                    <a:pt x="580182" y="290169"/>
                    <a:pt x="576904" y="293340"/>
                    <a:pt x="572909" y="293340"/>
                  </a:cubicBezTo>
                  <a:lnTo>
                    <a:pt x="27980" y="293340"/>
                  </a:lnTo>
                  <a:cubicBezTo>
                    <a:pt x="23985" y="293340"/>
                    <a:pt x="20810" y="290169"/>
                    <a:pt x="20810" y="286180"/>
                  </a:cubicBezTo>
                  <a:lnTo>
                    <a:pt x="20810" y="7160"/>
                  </a:lnTo>
                  <a:cubicBezTo>
                    <a:pt x="20810" y="3171"/>
                    <a:pt x="23985" y="0"/>
                    <a:pt x="27980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1544" y="1772816"/>
            <a:ext cx="8640000" cy="721284"/>
            <a:chOff x="1221814" y="1865447"/>
            <a:chExt cx="8640000" cy="721284"/>
          </a:xfrm>
        </p:grpSpPr>
        <p:grpSp>
          <p:nvGrpSpPr>
            <p:cNvPr id="4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7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A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9" name="文本框 20"/>
          <p:cNvSpPr txBox="1"/>
          <p:nvPr/>
        </p:nvSpPr>
        <p:spPr>
          <a:xfrm>
            <a:off x="2718981" y="1686073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011016" y="2877392"/>
            <a:ext cx="8640000" cy="721284"/>
            <a:chOff x="1221814" y="1865447"/>
            <a:chExt cx="8640000" cy="721284"/>
          </a:xfrm>
        </p:grpSpPr>
        <p:grpSp>
          <p:nvGrpSpPr>
            <p:cNvPr id="11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13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2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B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15" name="文本框 20"/>
          <p:cNvSpPr txBox="1"/>
          <p:nvPr/>
        </p:nvSpPr>
        <p:spPr>
          <a:xfrm>
            <a:off x="2738453" y="2790649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49721" y="3984715"/>
            <a:ext cx="8640000" cy="721284"/>
            <a:chOff x="1221814" y="1865447"/>
            <a:chExt cx="8640000" cy="721284"/>
          </a:xfrm>
        </p:grpSpPr>
        <p:grpSp>
          <p:nvGrpSpPr>
            <p:cNvPr id="17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19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18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C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77158" y="3897972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050143" y="5092038"/>
            <a:ext cx="8640000" cy="721284"/>
            <a:chOff x="1221814" y="1865447"/>
            <a:chExt cx="8640000" cy="721284"/>
          </a:xfrm>
        </p:grpSpPr>
        <p:grpSp>
          <p:nvGrpSpPr>
            <p:cNvPr id="23" name="iŝļíḑè"/>
            <p:cNvGrpSpPr/>
            <p:nvPr/>
          </p:nvGrpSpPr>
          <p:grpSpPr>
            <a:xfrm>
              <a:off x="1221814" y="2140199"/>
              <a:ext cx="8640000" cy="171781"/>
              <a:chOff x="1086881" y="3778501"/>
              <a:chExt cx="8753219" cy="208462"/>
            </a:xfrm>
          </p:grpSpPr>
          <p:sp>
            <p:nvSpPr>
              <p:cNvPr id="25" name="išḻiḍé"/>
              <p:cNvSpPr/>
              <p:nvPr/>
            </p:nvSpPr>
            <p:spPr>
              <a:xfrm>
                <a:off x="1086881" y="3778501"/>
                <a:ext cx="8753219" cy="208462"/>
              </a:xfrm>
              <a:prstGeom prst="roundRect">
                <a:avLst>
                  <a:gd name="adj" fmla="val 50000"/>
                </a:avLst>
              </a:prstGeom>
              <a:solidFill>
                <a:srgbClr val="89B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" name="ïṧlíḍè"/>
              <p:cNvSpPr/>
              <p:nvPr/>
            </p:nvSpPr>
            <p:spPr>
              <a:xfrm>
                <a:off x="1086882" y="3778501"/>
                <a:ext cx="3426253" cy="208462"/>
              </a:xfrm>
              <a:prstGeom prst="roundRect">
                <a:avLst>
                  <a:gd name="adj" fmla="val 50000"/>
                </a:avLst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4" name="íṡ1íḓè"/>
            <p:cNvSpPr/>
            <p:nvPr/>
          </p:nvSpPr>
          <p:spPr>
            <a:xfrm>
              <a:off x="1227967" y="1865447"/>
              <a:ext cx="721284" cy="721284"/>
            </a:xfrm>
            <a:prstGeom prst="diamond">
              <a:avLst/>
            </a:prstGeom>
            <a:solidFill>
              <a:srgbClr val="89BFCE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</a:t>
              </a:r>
              <a:endParaRPr sz="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sp>
        <p:nvSpPr>
          <p:cNvPr id="27" name="文本框 20"/>
          <p:cNvSpPr txBox="1"/>
          <p:nvPr/>
        </p:nvSpPr>
        <p:spPr>
          <a:xfrm>
            <a:off x="2777580" y="5005295"/>
            <a:ext cx="8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8" name="îṧḻíḑe"/>
          <p:cNvGrpSpPr/>
          <p:nvPr/>
        </p:nvGrpSpPr>
        <p:grpSpPr>
          <a:xfrm>
            <a:off x="1290412" y="3269930"/>
            <a:ext cx="2072148" cy="2374729"/>
            <a:chOff x="164241" y="2090297"/>
            <a:chExt cx="3012507" cy="3452401"/>
          </a:xfrm>
          <a:solidFill>
            <a:srgbClr val="02A2EC"/>
          </a:solidFill>
        </p:grpSpPr>
        <p:sp>
          <p:nvSpPr>
            <p:cNvPr id="19" name="íśḷíďe"/>
            <p:cNvSpPr/>
            <p:nvPr/>
          </p:nvSpPr>
          <p:spPr bwMode="auto">
            <a:xfrm rot="2534512">
              <a:off x="735983" y="4513550"/>
              <a:ext cx="570505" cy="186581"/>
            </a:xfrm>
            <a:prstGeom prst="rect">
              <a:avLst/>
            </a:pr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îṧliḍè"/>
            <p:cNvSpPr/>
            <p:nvPr/>
          </p:nvSpPr>
          <p:spPr bwMode="auto">
            <a:xfrm rot="2534512">
              <a:off x="773021" y="4417668"/>
              <a:ext cx="285253" cy="186581"/>
            </a:xfrm>
            <a:prstGeom prst="rect">
              <a:avLst/>
            </a:pr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îšlíḋé"/>
            <p:cNvSpPr/>
            <p:nvPr/>
          </p:nvSpPr>
          <p:spPr bwMode="auto">
            <a:xfrm rot="2534512">
              <a:off x="164241" y="3783259"/>
              <a:ext cx="1989059" cy="1344250"/>
            </a:xfrm>
            <a:custGeom>
              <a:avLst/>
              <a:gdLst>
                <a:gd name="T0" fmla="*/ 5045 w 9030"/>
                <a:gd name="T1" fmla="*/ 3318 h 6163"/>
                <a:gd name="T2" fmla="*/ 5723 w 9030"/>
                <a:gd name="T3" fmla="*/ 3451 h 6163"/>
                <a:gd name="T4" fmla="*/ 6361 w 9030"/>
                <a:gd name="T5" fmla="*/ 3681 h 6163"/>
                <a:gd name="T6" fmla="*/ 6951 w 9030"/>
                <a:gd name="T7" fmla="*/ 4001 h 6163"/>
                <a:gd name="T8" fmla="*/ 7483 w 9030"/>
                <a:gd name="T9" fmla="*/ 4402 h 6163"/>
                <a:gd name="T10" fmla="*/ 7950 w 9030"/>
                <a:gd name="T11" fmla="*/ 4874 h 6163"/>
                <a:gd name="T12" fmla="*/ 8344 w 9030"/>
                <a:gd name="T13" fmla="*/ 5413 h 6163"/>
                <a:gd name="T14" fmla="*/ 8657 w 9030"/>
                <a:gd name="T15" fmla="*/ 6007 h 6163"/>
                <a:gd name="T16" fmla="*/ 8775 w 9030"/>
                <a:gd name="T17" fmla="*/ 6018 h 6163"/>
                <a:gd name="T18" fmla="*/ 8839 w 9030"/>
                <a:gd name="T19" fmla="*/ 5822 h 6163"/>
                <a:gd name="T20" fmla="*/ 8894 w 9030"/>
                <a:gd name="T21" fmla="*/ 5623 h 6163"/>
                <a:gd name="T22" fmla="*/ 8940 w 9030"/>
                <a:gd name="T23" fmla="*/ 5419 h 6163"/>
                <a:gd name="T24" fmla="*/ 8977 w 9030"/>
                <a:gd name="T25" fmla="*/ 5212 h 6163"/>
                <a:gd name="T26" fmla="*/ 9005 w 9030"/>
                <a:gd name="T27" fmla="*/ 5003 h 6163"/>
                <a:gd name="T28" fmla="*/ 9022 w 9030"/>
                <a:gd name="T29" fmla="*/ 4789 h 6163"/>
                <a:gd name="T30" fmla="*/ 9030 w 9030"/>
                <a:gd name="T31" fmla="*/ 4574 h 6163"/>
                <a:gd name="T32" fmla="*/ 8978 w 9030"/>
                <a:gd name="T33" fmla="*/ 3831 h 6163"/>
                <a:gd name="T34" fmla="*/ 8756 w 9030"/>
                <a:gd name="T35" fmla="*/ 2966 h 6163"/>
                <a:gd name="T36" fmla="*/ 8376 w 9030"/>
                <a:gd name="T37" fmla="*/ 2176 h 6163"/>
                <a:gd name="T38" fmla="*/ 7857 w 9030"/>
                <a:gd name="T39" fmla="*/ 1481 h 6163"/>
                <a:gd name="T40" fmla="*/ 7217 w 9030"/>
                <a:gd name="T41" fmla="*/ 899 h 6163"/>
                <a:gd name="T42" fmla="*/ 6472 w 9030"/>
                <a:gd name="T43" fmla="*/ 446 h 6163"/>
                <a:gd name="T44" fmla="*/ 5643 w 9030"/>
                <a:gd name="T45" fmla="*/ 144 h 6163"/>
                <a:gd name="T46" fmla="*/ 4748 w 9030"/>
                <a:gd name="T47" fmla="*/ 7 h 6163"/>
                <a:gd name="T48" fmla="*/ 3828 w 9030"/>
                <a:gd name="T49" fmla="*/ 53 h 6163"/>
                <a:gd name="T50" fmla="*/ 2963 w 9030"/>
                <a:gd name="T51" fmla="*/ 275 h 6163"/>
                <a:gd name="T52" fmla="*/ 2174 w 9030"/>
                <a:gd name="T53" fmla="*/ 655 h 6163"/>
                <a:gd name="T54" fmla="*/ 1480 w 9030"/>
                <a:gd name="T55" fmla="*/ 1175 h 6163"/>
                <a:gd name="T56" fmla="*/ 897 w 9030"/>
                <a:gd name="T57" fmla="*/ 1816 h 6163"/>
                <a:gd name="T58" fmla="*/ 446 w 9030"/>
                <a:gd name="T59" fmla="*/ 2561 h 6163"/>
                <a:gd name="T60" fmla="*/ 142 w 9030"/>
                <a:gd name="T61" fmla="*/ 3391 h 6163"/>
                <a:gd name="T62" fmla="*/ 6 w 9030"/>
                <a:gd name="T63" fmla="*/ 4287 h 6163"/>
                <a:gd name="T64" fmla="*/ 3 w 9030"/>
                <a:gd name="T65" fmla="*/ 4682 h 6163"/>
                <a:gd name="T66" fmla="*/ 16 w 9030"/>
                <a:gd name="T67" fmla="*/ 4896 h 6163"/>
                <a:gd name="T68" fmla="*/ 38 w 9030"/>
                <a:gd name="T69" fmla="*/ 5108 h 6163"/>
                <a:gd name="T70" fmla="*/ 71 w 9030"/>
                <a:gd name="T71" fmla="*/ 5317 h 6163"/>
                <a:gd name="T72" fmla="*/ 112 w 9030"/>
                <a:gd name="T73" fmla="*/ 5522 h 6163"/>
                <a:gd name="T74" fmla="*/ 163 w 9030"/>
                <a:gd name="T75" fmla="*/ 5722 h 6163"/>
                <a:gd name="T76" fmla="*/ 222 w 9030"/>
                <a:gd name="T77" fmla="*/ 5921 h 6163"/>
                <a:gd name="T78" fmla="*/ 291 w 9030"/>
                <a:gd name="T79" fmla="*/ 6114 h 6163"/>
                <a:gd name="T80" fmla="*/ 519 w 9030"/>
                <a:gd name="T81" fmla="*/ 5703 h 6163"/>
                <a:gd name="T82" fmla="*/ 874 w 9030"/>
                <a:gd name="T83" fmla="*/ 5135 h 6163"/>
                <a:gd name="T84" fmla="*/ 1305 w 9030"/>
                <a:gd name="T85" fmla="*/ 4630 h 6163"/>
                <a:gd name="T86" fmla="*/ 1805 w 9030"/>
                <a:gd name="T87" fmla="*/ 4192 h 6163"/>
                <a:gd name="T88" fmla="*/ 2367 w 9030"/>
                <a:gd name="T89" fmla="*/ 3831 h 6163"/>
                <a:gd name="T90" fmla="*/ 2981 w 9030"/>
                <a:gd name="T91" fmla="*/ 3555 h 6163"/>
                <a:gd name="T92" fmla="*/ 3641 w 9030"/>
                <a:gd name="T93" fmla="*/ 3371 h 6163"/>
                <a:gd name="T94" fmla="*/ 4336 w 9030"/>
                <a:gd name="T95" fmla="*/ 3291 h 6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30" h="6163">
                  <a:moveTo>
                    <a:pt x="4515" y="3288"/>
                  </a:moveTo>
                  <a:lnTo>
                    <a:pt x="4694" y="3291"/>
                  </a:lnTo>
                  <a:lnTo>
                    <a:pt x="4870" y="3301"/>
                  </a:lnTo>
                  <a:lnTo>
                    <a:pt x="5045" y="3318"/>
                  </a:lnTo>
                  <a:lnTo>
                    <a:pt x="5218" y="3342"/>
                  </a:lnTo>
                  <a:lnTo>
                    <a:pt x="5389" y="3371"/>
                  </a:lnTo>
                  <a:lnTo>
                    <a:pt x="5557" y="3408"/>
                  </a:lnTo>
                  <a:lnTo>
                    <a:pt x="5723" y="3451"/>
                  </a:lnTo>
                  <a:lnTo>
                    <a:pt x="5887" y="3500"/>
                  </a:lnTo>
                  <a:lnTo>
                    <a:pt x="6049" y="3555"/>
                  </a:lnTo>
                  <a:lnTo>
                    <a:pt x="6207" y="3616"/>
                  </a:lnTo>
                  <a:lnTo>
                    <a:pt x="6361" y="3681"/>
                  </a:lnTo>
                  <a:lnTo>
                    <a:pt x="6514" y="3753"/>
                  </a:lnTo>
                  <a:lnTo>
                    <a:pt x="6663" y="3831"/>
                  </a:lnTo>
                  <a:lnTo>
                    <a:pt x="6808" y="3914"/>
                  </a:lnTo>
                  <a:lnTo>
                    <a:pt x="6951" y="4001"/>
                  </a:lnTo>
                  <a:lnTo>
                    <a:pt x="7090" y="4094"/>
                  </a:lnTo>
                  <a:lnTo>
                    <a:pt x="7225" y="4192"/>
                  </a:lnTo>
                  <a:lnTo>
                    <a:pt x="7355" y="4294"/>
                  </a:lnTo>
                  <a:lnTo>
                    <a:pt x="7483" y="4402"/>
                  </a:lnTo>
                  <a:lnTo>
                    <a:pt x="7606" y="4513"/>
                  </a:lnTo>
                  <a:lnTo>
                    <a:pt x="7725" y="4630"/>
                  </a:lnTo>
                  <a:lnTo>
                    <a:pt x="7840" y="4750"/>
                  </a:lnTo>
                  <a:lnTo>
                    <a:pt x="7950" y="4874"/>
                  </a:lnTo>
                  <a:lnTo>
                    <a:pt x="8055" y="5004"/>
                  </a:lnTo>
                  <a:lnTo>
                    <a:pt x="8156" y="5135"/>
                  </a:lnTo>
                  <a:lnTo>
                    <a:pt x="8252" y="5272"/>
                  </a:lnTo>
                  <a:lnTo>
                    <a:pt x="8344" y="5413"/>
                  </a:lnTo>
                  <a:lnTo>
                    <a:pt x="8430" y="5556"/>
                  </a:lnTo>
                  <a:lnTo>
                    <a:pt x="8511" y="5703"/>
                  </a:lnTo>
                  <a:lnTo>
                    <a:pt x="8586" y="5853"/>
                  </a:lnTo>
                  <a:lnTo>
                    <a:pt x="8657" y="6007"/>
                  </a:lnTo>
                  <a:lnTo>
                    <a:pt x="8721" y="6163"/>
                  </a:lnTo>
                  <a:lnTo>
                    <a:pt x="8739" y="6114"/>
                  </a:lnTo>
                  <a:lnTo>
                    <a:pt x="8756" y="6066"/>
                  </a:lnTo>
                  <a:lnTo>
                    <a:pt x="8775" y="6018"/>
                  </a:lnTo>
                  <a:lnTo>
                    <a:pt x="8791" y="5970"/>
                  </a:lnTo>
                  <a:lnTo>
                    <a:pt x="8808" y="5921"/>
                  </a:lnTo>
                  <a:lnTo>
                    <a:pt x="8823" y="5871"/>
                  </a:lnTo>
                  <a:lnTo>
                    <a:pt x="8839" y="5822"/>
                  </a:lnTo>
                  <a:lnTo>
                    <a:pt x="8852" y="5773"/>
                  </a:lnTo>
                  <a:lnTo>
                    <a:pt x="8867" y="5722"/>
                  </a:lnTo>
                  <a:lnTo>
                    <a:pt x="8880" y="5673"/>
                  </a:lnTo>
                  <a:lnTo>
                    <a:pt x="8894" y="5623"/>
                  </a:lnTo>
                  <a:lnTo>
                    <a:pt x="8906" y="5572"/>
                  </a:lnTo>
                  <a:lnTo>
                    <a:pt x="8918" y="5522"/>
                  </a:lnTo>
                  <a:lnTo>
                    <a:pt x="8929" y="5470"/>
                  </a:lnTo>
                  <a:lnTo>
                    <a:pt x="8940" y="5419"/>
                  </a:lnTo>
                  <a:lnTo>
                    <a:pt x="8950" y="5368"/>
                  </a:lnTo>
                  <a:lnTo>
                    <a:pt x="8959" y="5317"/>
                  </a:lnTo>
                  <a:lnTo>
                    <a:pt x="8968" y="5264"/>
                  </a:lnTo>
                  <a:lnTo>
                    <a:pt x="8977" y="5212"/>
                  </a:lnTo>
                  <a:lnTo>
                    <a:pt x="8984" y="5161"/>
                  </a:lnTo>
                  <a:lnTo>
                    <a:pt x="8992" y="5108"/>
                  </a:lnTo>
                  <a:lnTo>
                    <a:pt x="8998" y="5055"/>
                  </a:lnTo>
                  <a:lnTo>
                    <a:pt x="9005" y="5003"/>
                  </a:lnTo>
                  <a:lnTo>
                    <a:pt x="9009" y="4950"/>
                  </a:lnTo>
                  <a:lnTo>
                    <a:pt x="9014" y="4896"/>
                  </a:lnTo>
                  <a:lnTo>
                    <a:pt x="9019" y="4843"/>
                  </a:lnTo>
                  <a:lnTo>
                    <a:pt x="9022" y="4789"/>
                  </a:lnTo>
                  <a:lnTo>
                    <a:pt x="9025" y="4735"/>
                  </a:lnTo>
                  <a:lnTo>
                    <a:pt x="9027" y="4683"/>
                  </a:lnTo>
                  <a:lnTo>
                    <a:pt x="9029" y="4628"/>
                  </a:lnTo>
                  <a:lnTo>
                    <a:pt x="9030" y="4574"/>
                  </a:lnTo>
                  <a:lnTo>
                    <a:pt x="9030" y="4520"/>
                  </a:lnTo>
                  <a:lnTo>
                    <a:pt x="9024" y="4287"/>
                  </a:lnTo>
                  <a:lnTo>
                    <a:pt x="9007" y="4058"/>
                  </a:lnTo>
                  <a:lnTo>
                    <a:pt x="8978" y="3831"/>
                  </a:lnTo>
                  <a:lnTo>
                    <a:pt x="8938" y="3609"/>
                  </a:lnTo>
                  <a:lnTo>
                    <a:pt x="8888" y="3391"/>
                  </a:lnTo>
                  <a:lnTo>
                    <a:pt x="8827" y="3175"/>
                  </a:lnTo>
                  <a:lnTo>
                    <a:pt x="8756" y="2966"/>
                  </a:lnTo>
                  <a:lnTo>
                    <a:pt x="8675" y="2760"/>
                  </a:lnTo>
                  <a:lnTo>
                    <a:pt x="8584" y="2561"/>
                  </a:lnTo>
                  <a:lnTo>
                    <a:pt x="8485" y="2366"/>
                  </a:lnTo>
                  <a:lnTo>
                    <a:pt x="8376" y="2176"/>
                  </a:lnTo>
                  <a:lnTo>
                    <a:pt x="8259" y="1994"/>
                  </a:lnTo>
                  <a:lnTo>
                    <a:pt x="8133" y="1816"/>
                  </a:lnTo>
                  <a:lnTo>
                    <a:pt x="7999" y="1645"/>
                  </a:lnTo>
                  <a:lnTo>
                    <a:pt x="7857" y="1481"/>
                  </a:lnTo>
                  <a:lnTo>
                    <a:pt x="7707" y="1324"/>
                  </a:lnTo>
                  <a:lnTo>
                    <a:pt x="7551" y="1175"/>
                  </a:lnTo>
                  <a:lnTo>
                    <a:pt x="7386" y="1033"/>
                  </a:lnTo>
                  <a:lnTo>
                    <a:pt x="7217" y="899"/>
                  </a:lnTo>
                  <a:lnTo>
                    <a:pt x="7039" y="773"/>
                  </a:lnTo>
                  <a:lnTo>
                    <a:pt x="6856" y="655"/>
                  </a:lnTo>
                  <a:lnTo>
                    <a:pt x="6667" y="546"/>
                  </a:lnTo>
                  <a:lnTo>
                    <a:pt x="6472" y="446"/>
                  </a:lnTo>
                  <a:lnTo>
                    <a:pt x="6272" y="356"/>
                  </a:lnTo>
                  <a:lnTo>
                    <a:pt x="6067" y="275"/>
                  </a:lnTo>
                  <a:lnTo>
                    <a:pt x="5857" y="204"/>
                  </a:lnTo>
                  <a:lnTo>
                    <a:pt x="5643" y="144"/>
                  </a:lnTo>
                  <a:lnTo>
                    <a:pt x="5426" y="93"/>
                  </a:lnTo>
                  <a:lnTo>
                    <a:pt x="5202" y="53"/>
                  </a:lnTo>
                  <a:lnTo>
                    <a:pt x="4977" y="24"/>
                  </a:lnTo>
                  <a:lnTo>
                    <a:pt x="4748" y="7"/>
                  </a:lnTo>
                  <a:lnTo>
                    <a:pt x="4515" y="0"/>
                  </a:lnTo>
                  <a:lnTo>
                    <a:pt x="4282" y="7"/>
                  </a:lnTo>
                  <a:lnTo>
                    <a:pt x="4053" y="24"/>
                  </a:lnTo>
                  <a:lnTo>
                    <a:pt x="3828" y="53"/>
                  </a:lnTo>
                  <a:lnTo>
                    <a:pt x="3606" y="93"/>
                  </a:lnTo>
                  <a:lnTo>
                    <a:pt x="3387" y="144"/>
                  </a:lnTo>
                  <a:lnTo>
                    <a:pt x="3173" y="204"/>
                  </a:lnTo>
                  <a:lnTo>
                    <a:pt x="2963" y="275"/>
                  </a:lnTo>
                  <a:lnTo>
                    <a:pt x="2758" y="356"/>
                  </a:lnTo>
                  <a:lnTo>
                    <a:pt x="2558" y="446"/>
                  </a:lnTo>
                  <a:lnTo>
                    <a:pt x="2363" y="546"/>
                  </a:lnTo>
                  <a:lnTo>
                    <a:pt x="2174" y="655"/>
                  </a:lnTo>
                  <a:lnTo>
                    <a:pt x="1991" y="773"/>
                  </a:lnTo>
                  <a:lnTo>
                    <a:pt x="1814" y="899"/>
                  </a:lnTo>
                  <a:lnTo>
                    <a:pt x="1644" y="1033"/>
                  </a:lnTo>
                  <a:lnTo>
                    <a:pt x="1480" y="1175"/>
                  </a:lnTo>
                  <a:lnTo>
                    <a:pt x="1323" y="1324"/>
                  </a:lnTo>
                  <a:lnTo>
                    <a:pt x="1173" y="1481"/>
                  </a:lnTo>
                  <a:lnTo>
                    <a:pt x="1031" y="1645"/>
                  </a:lnTo>
                  <a:lnTo>
                    <a:pt x="897" y="1816"/>
                  </a:lnTo>
                  <a:lnTo>
                    <a:pt x="771" y="1994"/>
                  </a:lnTo>
                  <a:lnTo>
                    <a:pt x="654" y="2177"/>
                  </a:lnTo>
                  <a:lnTo>
                    <a:pt x="545" y="2366"/>
                  </a:lnTo>
                  <a:lnTo>
                    <a:pt x="446" y="2561"/>
                  </a:lnTo>
                  <a:lnTo>
                    <a:pt x="355" y="2760"/>
                  </a:lnTo>
                  <a:lnTo>
                    <a:pt x="274" y="2966"/>
                  </a:lnTo>
                  <a:lnTo>
                    <a:pt x="203" y="3175"/>
                  </a:lnTo>
                  <a:lnTo>
                    <a:pt x="142" y="3391"/>
                  </a:lnTo>
                  <a:lnTo>
                    <a:pt x="92" y="3609"/>
                  </a:lnTo>
                  <a:lnTo>
                    <a:pt x="52" y="3831"/>
                  </a:lnTo>
                  <a:lnTo>
                    <a:pt x="23" y="4058"/>
                  </a:lnTo>
                  <a:lnTo>
                    <a:pt x="6" y="4287"/>
                  </a:lnTo>
                  <a:lnTo>
                    <a:pt x="0" y="4520"/>
                  </a:lnTo>
                  <a:lnTo>
                    <a:pt x="0" y="4574"/>
                  </a:lnTo>
                  <a:lnTo>
                    <a:pt x="1" y="4628"/>
                  </a:lnTo>
                  <a:lnTo>
                    <a:pt x="3" y="4682"/>
                  </a:lnTo>
                  <a:lnTo>
                    <a:pt x="5" y="4735"/>
                  </a:lnTo>
                  <a:lnTo>
                    <a:pt x="8" y="4789"/>
                  </a:lnTo>
                  <a:lnTo>
                    <a:pt x="11" y="4843"/>
                  </a:lnTo>
                  <a:lnTo>
                    <a:pt x="16" y="4896"/>
                  </a:lnTo>
                  <a:lnTo>
                    <a:pt x="21" y="4950"/>
                  </a:lnTo>
                  <a:lnTo>
                    <a:pt x="25" y="5003"/>
                  </a:lnTo>
                  <a:lnTo>
                    <a:pt x="32" y="5055"/>
                  </a:lnTo>
                  <a:lnTo>
                    <a:pt x="38" y="5108"/>
                  </a:lnTo>
                  <a:lnTo>
                    <a:pt x="46" y="5161"/>
                  </a:lnTo>
                  <a:lnTo>
                    <a:pt x="53" y="5212"/>
                  </a:lnTo>
                  <a:lnTo>
                    <a:pt x="62" y="5264"/>
                  </a:lnTo>
                  <a:lnTo>
                    <a:pt x="71" y="5317"/>
                  </a:lnTo>
                  <a:lnTo>
                    <a:pt x="80" y="5368"/>
                  </a:lnTo>
                  <a:lnTo>
                    <a:pt x="90" y="5419"/>
                  </a:lnTo>
                  <a:lnTo>
                    <a:pt x="101" y="5470"/>
                  </a:lnTo>
                  <a:lnTo>
                    <a:pt x="112" y="5522"/>
                  </a:lnTo>
                  <a:lnTo>
                    <a:pt x="124" y="5572"/>
                  </a:lnTo>
                  <a:lnTo>
                    <a:pt x="136" y="5623"/>
                  </a:lnTo>
                  <a:lnTo>
                    <a:pt x="149" y="5673"/>
                  </a:lnTo>
                  <a:lnTo>
                    <a:pt x="163" y="5722"/>
                  </a:lnTo>
                  <a:lnTo>
                    <a:pt x="176" y="5773"/>
                  </a:lnTo>
                  <a:lnTo>
                    <a:pt x="191" y="5822"/>
                  </a:lnTo>
                  <a:lnTo>
                    <a:pt x="207" y="5871"/>
                  </a:lnTo>
                  <a:lnTo>
                    <a:pt x="222" y="5921"/>
                  </a:lnTo>
                  <a:lnTo>
                    <a:pt x="238" y="5970"/>
                  </a:lnTo>
                  <a:lnTo>
                    <a:pt x="255" y="6018"/>
                  </a:lnTo>
                  <a:lnTo>
                    <a:pt x="273" y="6066"/>
                  </a:lnTo>
                  <a:lnTo>
                    <a:pt x="291" y="6114"/>
                  </a:lnTo>
                  <a:lnTo>
                    <a:pt x="309" y="6163"/>
                  </a:lnTo>
                  <a:lnTo>
                    <a:pt x="373" y="6007"/>
                  </a:lnTo>
                  <a:lnTo>
                    <a:pt x="443" y="5853"/>
                  </a:lnTo>
                  <a:lnTo>
                    <a:pt x="519" y="5703"/>
                  </a:lnTo>
                  <a:lnTo>
                    <a:pt x="600" y="5556"/>
                  </a:lnTo>
                  <a:lnTo>
                    <a:pt x="686" y="5413"/>
                  </a:lnTo>
                  <a:lnTo>
                    <a:pt x="778" y="5272"/>
                  </a:lnTo>
                  <a:lnTo>
                    <a:pt x="874" y="5135"/>
                  </a:lnTo>
                  <a:lnTo>
                    <a:pt x="975" y="5004"/>
                  </a:lnTo>
                  <a:lnTo>
                    <a:pt x="1080" y="4874"/>
                  </a:lnTo>
                  <a:lnTo>
                    <a:pt x="1190" y="4750"/>
                  </a:lnTo>
                  <a:lnTo>
                    <a:pt x="1305" y="4630"/>
                  </a:lnTo>
                  <a:lnTo>
                    <a:pt x="1424" y="4513"/>
                  </a:lnTo>
                  <a:lnTo>
                    <a:pt x="1547" y="4402"/>
                  </a:lnTo>
                  <a:lnTo>
                    <a:pt x="1675" y="4294"/>
                  </a:lnTo>
                  <a:lnTo>
                    <a:pt x="1805" y="4192"/>
                  </a:lnTo>
                  <a:lnTo>
                    <a:pt x="1940" y="4094"/>
                  </a:lnTo>
                  <a:lnTo>
                    <a:pt x="2079" y="4001"/>
                  </a:lnTo>
                  <a:lnTo>
                    <a:pt x="2222" y="3914"/>
                  </a:lnTo>
                  <a:lnTo>
                    <a:pt x="2367" y="3831"/>
                  </a:lnTo>
                  <a:lnTo>
                    <a:pt x="2516" y="3753"/>
                  </a:lnTo>
                  <a:lnTo>
                    <a:pt x="2669" y="3681"/>
                  </a:lnTo>
                  <a:lnTo>
                    <a:pt x="2823" y="3616"/>
                  </a:lnTo>
                  <a:lnTo>
                    <a:pt x="2981" y="3555"/>
                  </a:lnTo>
                  <a:lnTo>
                    <a:pt x="3143" y="3500"/>
                  </a:lnTo>
                  <a:lnTo>
                    <a:pt x="3307" y="3451"/>
                  </a:lnTo>
                  <a:lnTo>
                    <a:pt x="3473" y="3408"/>
                  </a:lnTo>
                  <a:lnTo>
                    <a:pt x="3641" y="3371"/>
                  </a:lnTo>
                  <a:lnTo>
                    <a:pt x="3812" y="3342"/>
                  </a:lnTo>
                  <a:lnTo>
                    <a:pt x="3985" y="3318"/>
                  </a:lnTo>
                  <a:lnTo>
                    <a:pt x="4160" y="3301"/>
                  </a:lnTo>
                  <a:lnTo>
                    <a:pt x="4336" y="3291"/>
                  </a:lnTo>
                  <a:lnTo>
                    <a:pt x="4515" y="3288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ïŝḷiḍe"/>
            <p:cNvSpPr/>
            <p:nvPr/>
          </p:nvSpPr>
          <p:spPr bwMode="auto">
            <a:xfrm rot="2534512">
              <a:off x="1239057" y="4231181"/>
              <a:ext cx="741217" cy="1311517"/>
            </a:xfrm>
            <a:custGeom>
              <a:avLst/>
              <a:gdLst>
                <a:gd name="T0" fmla="*/ 0 w 3363"/>
                <a:gd name="T1" fmla="*/ 3289 h 6013"/>
                <a:gd name="T2" fmla="*/ 260 w 3363"/>
                <a:gd name="T3" fmla="*/ 3366 h 6013"/>
                <a:gd name="T4" fmla="*/ 512 w 3363"/>
                <a:gd name="T5" fmla="*/ 3458 h 6013"/>
                <a:gd name="T6" fmla="*/ 757 w 3363"/>
                <a:gd name="T7" fmla="*/ 3563 h 6013"/>
                <a:gd name="T8" fmla="*/ 994 w 3363"/>
                <a:gd name="T9" fmla="*/ 3683 h 6013"/>
                <a:gd name="T10" fmla="*/ 1225 w 3363"/>
                <a:gd name="T11" fmla="*/ 3816 h 6013"/>
                <a:gd name="T12" fmla="*/ 1445 w 3363"/>
                <a:gd name="T13" fmla="*/ 3962 h 6013"/>
                <a:gd name="T14" fmla="*/ 1655 w 3363"/>
                <a:gd name="T15" fmla="*/ 4120 h 6013"/>
                <a:gd name="T16" fmla="*/ 1857 w 3363"/>
                <a:gd name="T17" fmla="*/ 4290 h 6013"/>
                <a:gd name="T18" fmla="*/ 2048 w 3363"/>
                <a:gd name="T19" fmla="*/ 4471 h 6013"/>
                <a:gd name="T20" fmla="*/ 2228 w 3363"/>
                <a:gd name="T21" fmla="*/ 4663 h 6013"/>
                <a:gd name="T22" fmla="*/ 2397 w 3363"/>
                <a:gd name="T23" fmla="*/ 4865 h 6013"/>
                <a:gd name="T24" fmla="*/ 2554 w 3363"/>
                <a:gd name="T25" fmla="*/ 5077 h 6013"/>
                <a:gd name="T26" fmla="*/ 2699 w 3363"/>
                <a:gd name="T27" fmla="*/ 5298 h 6013"/>
                <a:gd name="T28" fmla="*/ 2830 w 3363"/>
                <a:gd name="T29" fmla="*/ 5529 h 6013"/>
                <a:gd name="T30" fmla="*/ 2948 w 3363"/>
                <a:gd name="T31" fmla="*/ 5766 h 6013"/>
                <a:gd name="T32" fmla="*/ 3054 w 3363"/>
                <a:gd name="T33" fmla="*/ 6013 h 6013"/>
                <a:gd name="T34" fmla="*/ 3089 w 3363"/>
                <a:gd name="T35" fmla="*/ 5916 h 6013"/>
                <a:gd name="T36" fmla="*/ 3124 w 3363"/>
                <a:gd name="T37" fmla="*/ 5820 h 6013"/>
                <a:gd name="T38" fmla="*/ 3156 w 3363"/>
                <a:gd name="T39" fmla="*/ 5721 h 6013"/>
                <a:gd name="T40" fmla="*/ 3185 w 3363"/>
                <a:gd name="T41" fmla="*/ 5623 h 6013"/>
                <a:gd name="T42" fmla="*/ 3213 w 3363"/>
                <a:gd name="T43" fmla="*/ 5523 h 6013"/>
                <a:gd name="T44" fmla="*/ 3239 w 3363"/>
                <a:gd name="T45" fmla="*/ 5422 h 6013"/>
                <a:gd name="T46" fmla="*/ 3262 w 3363"/>
                <a:gd name="T47" fmla="*/ 5320 h 6013"/>
                <a:gd name="T48" fmla="*/ 3283 w 3363"/>
                <a:gd name="T49" fmla="*/ 5218 h 6013"/>
                <a:gd name="T50" fmla="*/ 3301 w 3363"/>
                <a:gd name="T51" fmla="*/ 5114 h 6013"/>
                <a:gd name="T52" fmla="*/ 3317 w 3363"/>
                <a:gd name="T53" fmla="*/ 5011 h 6013"/>
                <a:gd name="T54" fmla="*/ 3331 w 3363"/>
                <a:gd name="T55" fmla="*/ 4905 h 6013"/>
                <a:gd name="T56" fmla="*/ 3342 w 3363"/>
                <a:gd name="T57" fmla="*/ 4800 h 6013"/>
                <a:gd name="T58" fmla="*/ 3352 w 3363"/>
                <a:gd name="T59" fmla="*/ 4693 h 6013"/>
                <a:gd name="T60" fmla="*/ 3358 w 3363"/>
                <a:gd name="T61" fmla="*/ 4585 h 6013"/>
                <a:gd name="T62" fmla="*/ 3362 w 3363"/>
                <a:gd name="T63" fmla="*/ 4478 h 6013"/>
                <a:gd name="T64" fmla="*/ 3363 w 3363"/>
                <a:gd name="T65" fmla="*/ 4370 h 6013"/>
                <a:gd name="T66" fmla="*/ 3347 w 3363"/>
                <a:gd name="T67" fmla="*/ 3980 h 6013"/>
                <a:gd name="T68" fmla="*/ 3298 w 3363"/>
                <a:gd name="T69" fmla="*/ 3601 h 6013"/>
                <a:gd name="T70" fmla="*/ 3219 w 3363"/>
                <a:gd name="T71" fmla="*/ 3232 h 6013"/>
                <a:gd name="T72" fmla="*/ 3110 w 3363"/>
                <a:gd name="T73" fmla="*/ 2874 h 6013"/>
                <a:gd name="T74" fmla="*/ 2972 w 3363"/>
                <a:gd name="T75" fmla="*/ 2530 h 6013"/>
                <a:gd name="T76" fmla="*/ 2810 w 3363"/>
                <a:gd name="T77" fmla="*/ 2200 h 6013"/>
                <a:gd name="T78" fmla="*/ 2621 w 3363"/>
                <a:gd name="T79" fmla="*/ 1886 h 6013"/>
                <a:gd name="T80" fmla="*/ 2408 w 3363"/>
                <a:gd name="T81" fmla="*/ 1590 h 6013"/>
                <a:gd name="T82" fmla="*/ 2172 w 3363"/>
                <a:gd name="T83" fmla="*/ 1312 h 6013"/>
                <a:gd name="T84" fmla="*/ 1915 w 3363"/>
                <a:gd name="T85" fmla="*/ 1054 h 6013"/>
                <a:gd name="T86" fmla="*/ 1638 w 3363"/>
                <a:gd name="T87" fmla="*/ 818 h 6013"/>
                <a:gd name="T88" fmla="*/ 1343 w 3363"/>
                <a:gd name="T89" fmla="*/ 603 h 6013"/>
                <a:gd name="T90" fmla="*/ 1030 w 3363"/>
                <a:gd name="T91" fmla="*/ 413 h 6013"/>
                <a:gd name="T92" fmla="*/ 701 w 3363"/>
                <a:gd name="T93" fmla="*/ 248 h 6013"/>
                <a:gd name="T94" fmla="*/ 358 w 3363"/>
                <a:gd name="T95" fmla="*/ 110 h 6013"/>
                <a:gd name="T96" fmla="*/ 0 w 3363"/>
                <a:gd name="T97" fmla="*/ 0 h 6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63" h="6013">
                  <a:moveTo>
                    <a:pt x="0" y="0"/>
                  </a:moveTo>
                  <a:lnTo>
                    <a:pt x="0" y="3289"/>
                  </a:lnTo>
                  <a:lnTo>
                    <a:pt x="131" y="3326"/>
                  </a:lnTo>
                  <a:lnTo>
                    <a:pt x="260" y="3366"/>
                  </a:lnTo>
                  <a:lnTo>
                    <a:pt x="387" y="3409"/>
                  </a:lnTo>
                  <a:lnTo>
                    <a:pt x="512" y="3458"/>
                  </a:lnTo>
                  <a:lnTo>
                    <a:pt x="636" y="3509"/>
                  </a:lnTo>
                  <a:lnTo>
                    <a:pt x="757" y="3563"/>
                  </a:lnTo>
                  <a:lnTo>
                    <a:pt x="878" y="3621"/>
                  </a:lnTo>
                  <a:lnTo>
                    <a:pt x="994" y="3683"/>
                  </a:lnTo>
                  <a:lnTo>
                    <a:pt x="1110" y="3748"/>
                  </a:lnTo>
                  <a:lnTo>
                    <a:pt x="1225" y="3816"/>
                  </a:lnTo>
                  <a:lnTo>
                    <a:pt x="1336" y="3887"/>
                  </a:lnTo>
                  <a:lnTo>
                    <a:pt x="1445" y="3962"/>
                  </a:lnTo>
                  <a:lnTo>
                    <a:pt x="1551" y="4040"/>
                  </a:lnTo>
                  <a:lnTo>
                    <a:pt x="1655" y="4120"/>
                  </a:lnTo>
                  <a:lnTo>
                    <a:pt x="1757" y="4204"/>
                  </a:lnTo>
                  <a:lnTo>
                    <a:pt x="1857" y="4290"/>
                  </a:lnTo>
                  <a:lnTo>
                    <a:pt x="1954" y="4379"/>
                  </a:lnTo>
                  <a:lnTo>
                    <a:pt x="2048" y="4471"/>
                  </a:lnTo>
                  <a:lnTo>
                    <a:pt x="2140" y="4566"/>
                  </a:lnTo>
                  <a:lnTo>
                    <a:pt x="2228" y="4663"/>
                  </a:lnTo>
                  <a:lnTo>
                    <a:pt x="2314" y="4763"/>
                  </a:lnTo>
                  <a:lnTo>
                    <a:pt x="2397" y="4865"/>
                  </a:lnTo>
                  <a:lnTo>
                    <a:pt x="2476" y="4969"/>
                  </a:lnTo>
                  <a:lnTo>
                    <a:pt x="2554" y="5077"/>
                  </a:lnTo>
                  <a:lnTo>
                    <a:pt x="2628" y="5186"/>
                  </a:lnTo>
                  <a:lnTo>
                    <a:pt x="2699" y="5298"/>
                  </a:lnTo>
                  <a:lnTo>
                    <a:pt x="2766" y="5412"/>
                  </a:lnTo>
                  <a:lnTo>
                    <a:pt x="2830" y="5529"/>
                  </a:lnTo>
                  <a:lnTo>
                    <a:pt x="2891" y="5647"/>
                  </a:lnTo>
                  <a:lnTo>
                    <a:pt x="2948" y="5766"/>
                  </a:lnTo>
                  <a:lnTo>
                    <a:pt x="3003" y="5889"/>
                  </a:lnTo>
                  <a:lnTo>
                    <a:pt x="3054" y="6013"/>
                  </a:lnTo>
                  <a:lnTo>
                    <a:pt x="3072" y="5964"/>
                  </a:lnTo>
                  <a:lnTo>
                    <a:pt x="3089" y="5916"/>
                  </a:lnTo>
                  <a:lnTo>
                    <a:pt x="3108" y="5868"/>
                  </a:lnTo>
                  <a:lnTo>
                    <a:pt x="3124" y="5820"/>
                  </a:lnTo>
                  <a:lnTo>
                    <a:pt x="3141" y="5771"/>
                  </a:lnTo>
                  <a:lnTo>
                    <a:pt x="3156" y="5721"/>
                  </a:lnTo>
                  <a:lnTo>
                    <a:pt x="3172" y="5672"/>
                  </a:lnTo>
                  <a:lnTo>
                    <a:pt x="3185" y="5623"/>
                  </a:lnTo>
                  <a:lnTo>
                    <a:pt x="3200" y="5572"/>
                  </a:lnTo>
                  <a:lnTo>
                    <a:pt x="3213" y="5523"/>
                  </a:lnTo>
                  <a:lnTo>
                    <a:pt x="3227" y="5473"/>
                  </a:lnTo>
                  <a:lnTo>
                    <a:pt x="3239" y="5422"/>
                  </a:lnTo>
                  <a:lnTo>
                    <a:pt x="3251" y="5372"/>
                  </a:lnTo>
                  <a:lnTo>
                    <a:pt x="3262" y="5320"/>
                  </a:lnTo>
                  <a:lnTo>
                    <a:pt x="3273" y="5269"/>
                  </a:lnTo>
                  <a:lnTo>
                    <a:pt x="3283" y="5218"/>
                  </a:lnTo>
                  <a:lnTo>
                    <a:pt x="3292" y="5167"/>
                  </a:lnTo>
                  <a:lnTo>
                    <a:pt x="3301" y="5114"/>
                  </a:lnTo>
                  <a:lnTo>
                    <a:pt x="3310" y="5062"/>
                  </a:lnTo>
                  <a:lnTo>
                    <a:pt x="3317" y="5011"/>
                  </a:lnTo>
                  <a:lnTo>
                    <a:pt x="3325" y="4958"/>
                  </a:lnTo>
                  <a:lnTo>
                    <a:pt x="3331" y="4905"/>
                  </a:lnTo>
                  <a:lnTo>
                    <a:pt x="3338" y="4853"/>
                  </a:lnTo>
                  <a:lnTo>
                    <a:pt x="3342" y="4800"/>
                  </a:lnTo>
                  <a:lnTo>
                    <a:pt x="3347" y="4746"/>
                  </a:lnTo>
                  <a:lnTo>
                    <a:pt x="3352" y="4693"/>
                  </a:lnTo>
                  <a:lnTo>
                    <a:pt x="3355" y="4639"/>
                  </a:lnTo>
                  <a:lnTo>
                    <a:pt x="3358" y="4585"/>
                  </a:lnTo>
                  <a:lnTo>
                    <a:pt x="3360" y="4533"/>
                  </a:lnTo>
                  <a:lnTo>
                    <a:pt x="3362" y="4478"/>
                  </a:lnTo>
                  <a:lnTo>
                    <a:pt x="3363" y="4424"/>
                  </a:lnTo>
                  <a:lnTo>
                    <a:pt x="3363" y="4370"/>
                  </a:lnTo>
                  <a:lnTo>
                    <a:pt x="3358" y="4174"/>
                  </a:lnTo>
                  <a:lnTo>
                    <a:pt x="3347" y="3980"/>
                  </a:lnTo>
                  <a:lnTo>
                    <a:pt x="3326" y="3790"/>
                  </a:lnTo>
                  <a:lnTo>
                    <a:pt x="3298" y="3601"/>
                  </a:lnTo>
                  <a:lnTo>
                    <a:pt x="3262" y="3415"/>
                  </a:lnTo>
                  <a:lnTo>
                    <a:pt x="3219" y="3232"/>
                  </a:lnTo>
                  <a:lnTo>
                    <a:pt x="3167" y="3052"/>
                  </a:lnTo>
                  <a:lnTo>
                    <a:pt x="3110" y="2874"/>
                  </a:lnTo>
                  <a:lnTo>
                    <a:pt x="3045" y="2700"/>
                  </a:lnTo>
                  <a:lnTo>
                    <a:pt x="2972" y="2530"/>
                  </a:lnTo>
                  <a:lnTo>
                    <a:pt x="2895" y="2363"/>
                  </a:lnTo>
                  <a:lnTo>
                    <a:pt x="2810" y="2200"/>
                  </a:lnTo>
                  <a:lnTo>
                    <a:pt x="2718" y="2041"/>
                  </a:lnTo>
                  <a:lnTo>
                    <a:pt x="2621" y="1886"/>
                  </a:lnTo>
                  <a:lnTo>
                    <a:pt x="2517" y="1736"/>
                  </a:lnTo>
                  <a:lnTo>
                    <a:pt x="2408" y="1590"/>
                  </a:lnTo>
                  <a:lnTo>
                    <a:pt x="2292" y="1448"/>
                  </a:lnTo>
                  <a:lnTo>
                    <a:pt x="2172" y="1312"/>
                  </a:lnTo>
                  <a:lnTo>
                    <a:pt x="2046" y="1180"/>
                  </a:lnTo>
                  <a:lnTo>
                    <a:pt x="1915" y="1054"/>
                  </a:lnTo>
                  <a:lnTo>
                    <a:pt x="1779" y="932"/>
                  </a:lnTo>
                  <a:lnTo>
                    <a:pt x="1638" y="818"/>
                  </a:lnTo>
                  <a:lnTo>
                    <a:pt x="1493" y="708"/>
                  </a:lnTo>
                  <a:lnTo>
                    <a:pt x="1343" y="603"/>
                  </a:lnTo>
                  <a:lnTo>
                    <a:pt x="1188" y="505"/>
                  </a:lnTo>
                  <a:lnTo>
                    <a:pt x="1030" y="413"/>
                  </a:lnTo>
                  <a:lnTo>
                    <a:pt x="867" y="327"/>
                  </a:lnTo>
                  <a:lnTo>
                    <a:pt x="701" y="248"/>
                  </a:lnTo>
                  <a:lnTo>
                    <a:pt x="531" y="176"/>
                  </a:lnTo>
                  <a:lnTo>
                    <a:pt x="358" y="110"/>
                  </a:lnTo>
                  <a:lnTo>
                    <a:pt x="18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îṣľïďé"/>
            <p:cNvSpPr/>
            <p:nvPr/>
          </p:nvSpPr>
          <p:spPr bwMode="auto">
            <a:xfrm rot="2534512">
              <a:off x="1370146" y="2090297"/>
              <a:ext cx="1229120" cy="2911088"/>
            </a:xfrm>
            <a:custGeom>
              <a:avLst/>
              <a:gdLst>
                <a:gd name="T0" fmla="*/ 2996 w 5578"/>
                <a:gd name="T1" fmla="*/ 13097 h 13340"/>
                <a:gd name="T2" fmla="*/ 3303 w 5578"/>
                <a:gd name="T3" fmla="*/ 13119 h 13340"/>
                <a:gd name="T4" fmla="*/ 3606 w 5578"/>
                <a:gd name="T5" fmla="*/ 13157 h 13340"/>
                <a:gd name="T6" fmla="*/ 3901 w 5578"/>
                <a:gd name="T7" fmla="*/ 13212 h 13340"/>
                <a:gd name="T8" fmla="*/ 4192 w 5578"/>
                <a:gd name="T9" fmla="*/ 13284 h 13340"/>
                <a:gd name="T10" fmla="*/ 4451 w 5578"/>
                <a:gd name="T11" fmla="*/ 13197 h 13340"/>
                <a:gd name="T12" fmla="*/ 4648 w 5578"/>
                <a:gd name="T13" fmla="*/ 12753 h 13340"/>
                <a:gd name="T14" fmla="*/ 4828 w 5578"/>
                <a:gd name="T15" fmla="*/ 12288 h 13340"/>
                <a:gd name="T16" fmla="*/ 4990 w 5578"/>
                <a:gd name="T17" fmla="*/ 11803 h 13340"/>
                <a:gd name="T18" fmla="*/ 5135 w 5578"/>
                <a:gd name="T19" fmla="*/ 11299 h 13340"/>
                <a:gd name="T20" fmla="*/ 5260 w 5578"/>
                <a:gd name="T21" fmla="*/ 10777 h 13340"/>
                <a:gd name="T22" fmla="*/ 5366 w 5578"/>
                <a:gd name="T23" fmla="*/ 10239 h 13340"/>
                <a:gd name="T24" fmla="*/ 5451 w 5578"/>
                <a:gd name="T25" fmla="*/ 9686 h 13340"/>
                <a:gd name="T26" fmla="*/ 5515 w 5578"/>
                <a:gd name="T27" fmla="*/ 9118 h 13340"/>
                <a:gd name="T28" fmla="*/ 5557 w 5578"/>
                <a:gd name="T29" fmla="*/ 8540 h 13340"/>
                <a:gd name="T30" fmla="*/ 5577 w 5578"/>
                <a:gd name="T31" fmla="*/ 7949 h 13340"/>
                <a:gd name="T32" fmla="*/ 5565 w 5578"/>
                <a:gd name="T33" fmla="*/ 7121 h 13340"/>
                <a:gd name="T34" fmla="*/ 5498 w 5578"/>
                <a:gd name="T35" fmla="*/ 6201 h 13340"/>
                <a:gd name="T36" fmla="*/ 5375 w 5578"/>
                <a:gd name="T37" fmla="*/ 5314 h 13340"/>
                <a:gd name="T38" fmla="*/ 5201 w 5578"/>
                <a:gd name="T39" fmla="*/ 4463 h 13340"/>
                <a:gd name="T40" fmla="*/ 4978 w 5578"/>
                <a:gd name="T41" fmla="*/ 3657 h 13340"/>
                <a:gd name="T42" fmla="*/ 4710 w 5578"/>
                <a:gd name="T43" fmla="*/ 2898 h 13340"/>
                <a:gd name="T44" fmla="*/ 4399 w 5578"/>
                <a:gd name="T45" fmla="*/ 2192 h 13340"/>
                <a:gd name="T46" fmla="*/ 4048 w 5578"/>
                <a:gd name="T47" fmla="*/ 1544 h 13340"/>
                <a:gd name="T48" fmla="*/ 3661 w 5578"/>
                <a:gd name="T49" fmla="*/ 959 h 13340"/>
                <a:gd name="T50" fmla="*/ 3240 w 5578"/>
                <a:gd name="T51" fmla="*/ 442 h 13340"/>
                <a:gd name="T52" fmla="*/ 2789 w 5578"/>
                <a:gd name="T53" fmla="*/ 0 h 13340"/>
                <a:gd name="T54" fmla="*/ 2338 w 5578"/>
                <a:gd name="T55" fmla="*/ 442 h 13340"/>
                <a:gd name="T56" fmla="*/ 1917 w 5578"/>
                <a:gd name="T57" fmla="*/ 959 h 13340"/>
                <a:gd name="T58" fmla="*/ 1530 w 5578"/>
                <a:gd name="T59" fmla="*/ 1544 h 13340"/>
                <a:gd name="T60" fmla="*/ 1179 w 5578"/>
                <a:gd name="T61" fmla="*/ 2192 h 13340"/>
                <a:gd name="T62" fmla="*/ 868 w 5578"/>
                <a:gd name="T63" fmla="*/ 2898 h 13340"/>
                <a:gd name="T64" fmla="*/ 599 w 5578"/>
                <a:gd name="T65" fmla="*/ 3657 h 13340"/>
                <a:gd name="T66" fmla="*/ 377 w 5578"/>
                <a:gd name="T67" fmla="*/ 4463 h 13340"/>
                <a:gd name="T68" fmla="*/ 203 w 5578"/>
                <a:gd name="T69" fmla="*/ 5314 h 13340"/>
                <a:gd name="T70" fmla="*/ 80 w 5578"/>
                <a:gd name="T71" fmla="*/ 6201 h 13340"/>
                <a:gd name="T72" fmla="*/ 13 w 5578"/>
                <a:gd name="T73" fmla="*/ 7121 h 13340"/>
                <a:gd name="T74" fmla="*/ 1 w 5578"/>
                <a:gd name="T75" fmla="*/ 7949 h 13340"/>
                <a:gd name="T76" fmla="*/ 21 w 5578"/>
                <a:gd name="T77" fmla="*/ 8540 h 13340"/>
                <a:gd name="T78" fmla="*/ 63 w 5578"/>
                <a:gd name="T79" fmla="*/ 9118 h 13340"/>
                <a:gd name="T80" fmla="*/ 127 w 5578"/>
                <a:gd name="T81" fmla="*/ 9686 h 13340"/>
                <a:gd name="T82" fmla="*/ 212 w 5578"/>
                <a:gd name="T83" fmla="*/ 10238 h 13340"/>
                <a:gd name="T84" fmla="*/ 318 w 5578"/>
                <a:gd name="T85" fmla="*/ 10777 h 13340"/>
                <a:gd name="T86" fmla="*/ 443 w 5578"/>
                <a:gd name="T87" fmla="*/ 11299 h 13340"/>
                <a:gd name="T88" fmla="*/ 588 w 5578"/>
                <a:gd name="T89" fmla="*/ 11803 h 13340"/>
                <a:gd name="T90" fmla="*/ 750 w 5578"/>
                <a:gd name="T91" fmla="*/ 12288 h 13340"/>
                <a:gd name="T92" fmla="*/ 930 w 5578"/>
                <a:gd name="T93" fmla="*/ 12753 h 13340"/>
                <a:gd name="T94" fmla="*/ 1127 w 5578"/>
                <a:gd name="T95" fmla="*/ 13197 h 13340"/>
                <a:gd name="T96" fmla="*/ 1386 w 5578"/>
                <a:gd name="T97" fmla="*/ 13284 h 13340"/>
                <a:gd name="T98" fmla="*/ 1677 w 5578"/>
                <a:gd name="T99" fmla="*/ 13212 h 13340"/>
                <a:gd name="T100" fmla="*/ 1972 w 5578"/>
                <a:gd name="T101" fmla="*/ 13157 h 13340"/>
                <a:gd name="T102" fmla="*/ 2275 w 5578"/>
                <a:gd name="T103" fmla="*/ 13119 h 13340"/>
                <a:gd name="T104" fmla="*/ 2582 w 5578"/>
                <a:gd name="T105" fmla="*/ 13097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78" h="13340">
                  <a:moveTo>
                    <a:pt x="2789" y="13094"/>
                  </a:moveTo>
                  <a:lnTo>
                    <a:pt x="2893" y="13095"/>
                  </a:lnTo>
                  <a:lnTo>
                    <a:pt x="2996" y="13097"/>
                  </a:lnTo>
                  <a:lnTo>
                    <a:pt x="3099" y="13103"/>
                  </a:lnTo>
                  <a:lnTo>
                    <a:pt x="3201" y="13110"/>
                  </a:lnTo>
                  <a:lnTo>
                    <a:pt x="3303" y="13119"/>
                  </a:lnTo>
                  <a:lnTo>
                    <a:pt x="3404" y="13129"/>
                  </a:lnTo>
                  <a:lnTo>
                    <a:pt x="3505" y="13142"/>
                  </a:lnTo>
                  <a:lnTo>
                    <a:pt x="3606" y="13157"/>
                  </a:lnTo>
                  <a:lnTo>
                    <a:pt x="3705" y="13174"/>
                  </a:lnTo>
                  <a:lnTo>
                    <a:pt x="3804" y="13192"/>
                  </a:lnTo>
                  <a:lnTo>
                    <a:pt x="3901" y="13212"/>
                  </a:lnTo>
                  <a:lnTo>
                    <a:pt x="4000" y="13235"/>
                  </a:lnTo>
                  <a:lnTo>
                    <a:pt x="4096" y="13258"/>
                  </a:lnTo>
                  <a:lnTo>
                    <a:pt x="4192" y="13284"/>
                  </a:lnTo>
                  <a:lnTo>
                    <a:pt x="4287" y="13311"/>
                  </a:lnTo>
                  <a:lnTo>
                    <a:pt x="4382" y="13340"/>
                  </a:lnTo>
                  <a:lnTo>
                    <a:pt x="4451" y="13197"/>
                  </a:lnTo>
                  <a:lnTo>
                    <a:pt x="4518" y="13051"/>
                  </a:lnTo>
                  <a:lnTo>
                    <a:pt x="4584" y="12903"/>
                  </a:lnTo>
                  <a:lnTo>
                    <a:pt x="4648" y="12753"/>
                  </a:lnTo>
                  <a:lnTo>
                    <a:pt x="4710" y="12601"/>
                  </a:lnTo>
                  <a:lnTo>
                    <a:pt x="4769" y="12446"/>
                  </a:lnTo>
                  <a:lnTo>
                    <a:pt x="4828" y="12288"/>
                  </a:lnTo>
                  <a:lnTo>
                    <a:pt x="4884" y="12128"/>
                  </a:lnTo>
                  <a:lnTo>
                    <a:pt x="4938" y="11967"/>
                  </a:lnTo>
                  <a:lnTo>
                    <a:pt x="4990" y="11803"/>
                  </a:lnTo>
                  <a:lnTo>
                    <a:pt x="5040" y="11637"/>
                  </a:lnTo>
                  <a:lnTo>
                    <a:pt x="5088" y="11468"/>
                  </a:lnTo>
                  <a:lnTo>
                    <a:pt x="5135" y="11299"/>
                  </a:lnTo>
                  <a:lnTo>
                    <a:pt x="5178" y="11127"/>
                  </a:lnTo>
                  <a:lnTo>
                    <a:pt x="5221" y="10952"/>
                  </a:lnTo>
                  <a:lnTo>
                    <a:pt x="5260" y="10777"/>
                  </a:lnTo>
                  <a:lnTo>
                    <a:pt x="5297" y="10599"/>
                  </a:lnTo>
                  <a:lnTo>
                    <a:pt x="5333" y="10419"/>
                  </a:lnTo>
                  <a:lnTo>
                    <a:pt x="5366" y="10239"/>
                  </a:lnTo>
                  <a:lnTo>
                    <a:pt x="5396" y="10056"/>
                  </a:lnTo>
                  <a:lnTo>
                    <a:pt x="5424" y="9872"/>
                  </a:lnTo>
                  <a:lnTo>
                    <a:pt x="5451" y="9686"/>
                  </a:lnTo>
                  <a:lnTo>
                    <a:pt x="5475" y="9498"/>
                  </a:lnTo>
                  <a:lnTo>
                    <a:pt x="5497" y="9310"/>
                  </a:lnTo>
                  <a:lnTo>
                    <a:pt x="5515" y="9118"/>
                  </a:lnTo>
                  <a:lnTo>
                    <a:pt x="5532" y="8927"/>
                  </a:lnTo>
                  <a:lnTo>
                    <a:pt x="5546" y="8734"/>
                  </a:lnTo>
                  <a:lnTo>
                    <a:pt x="5557" y="8540"/>
                  </a:lnTo>
                  <a:lnTo>
                    <a:pt x="5566" y="8344"/>
                  </a:lnTo>
                  <a:lnTo>
                    <a:pt x="5573" y="8148"/>
                  </a:lnTo>
                  <a:lnTo>
                    <a:pt x="5577" y="7949"/>
                  </a:lnTo>
                  <a:lnTo>
                    <a:pt x="5578" y="7750"/>
                  </a:lnTo>
                  <a:lnTo>
                    <a:pt x="5575" y="7435"/>
                  </a:lnTo>
                  <a:lnTo>
                    <a:pt x="5565" y="7121"/>
                  </a:lnTo>
                  <a:lnTo>
                    <a:pt x="5549" y="6811"/>
                  </a:lnTo>
                  <a:lnTo>
                    <a:pt x="5526" y="6505"/>
                  </a:lnTo>
                  <a:lnTo>
                    <a:pt x="5498" y="6201"/>
                  </a:lnTo>
                  <a:lnTo>
                    <a:pt x="5462" y="5901"/>
                  </a:lnTo>
                  <a:lnTo>
                    <a:pt x="5422" y="5605"/>
                  </a:lnTo>
                  <a:lnTo>
                    <a:pt x="5375" y="5314"/>
                  </a:lnTo>
                  <a:lnTo>
                    <a:pt x="5323" y="5026"/>
                  </a:lnTo>
                  <a:lnTo>
                    <a:pt x="5264" y="4742"/>
                  </a:lnTo>
                  <a:lnTo>
                    <a:pt x="5201" y="4463"/>
                  </a:lnTo>
                  <a:lnTo>
                    <a:pt x="5132" y="4190"/>
                  </a:lnTo>
                  <a:lnTo>
                    <a:pt x="5058" y="3920"/>
                  </a:lnTo>
                  <a:lnTo>
                    <a:pt x="4978" y="3657"/>
                  </a:lnTo>
                  <a:lnTo>
                    <a:pt x="4894" y="3399"/>
                  </a:lnTo>
                  <a:lnTo>
                    <a:pt x="4804" y="3145"/>
                  </a:lnTo>
                  <a:lnTo>
                    <a:pt x="4710" y="2898"/>
                  </a:lnTo>
                  <a:lnTo>
                    <a:pt x="4611" y="2656"/>
                  </a:lnTo>
                  <a:lnTo>
                    <a:pt x="4507" y="2421"/>
                  </a:lnTo>
                  <a:lnTo>
                    <a:pt x="4399" y="2192"/>
                  </a:lnTo>
                  <a:lnTo>
                    <a:pt x="4286" y="1969"/>
                  </a:lnTo>
                  <a:lnTo>
                    <a:pt x="4169" y="1753"/>
                  </a:lnTo>
                  <a:lnTo>
                    <a:pt x="4048" y="1544"/>
                  </a:lnTo>
                  <a:lnTo>
                    <a:pt x="3923" y="1341"/>
                  </a:lnTo>
                  <a:lnTo>
                    <a:pt x="3793" y="1146"/>
                  </a:lnTo>
                  <a:lnTo>
                    <a:pt x="3661" y="959"/>
                  </a:lnTo>
                  <a:lnTo>
                    <a:pt x="3524" y="779"/>
                  </a:lnTo>
                  <a:lnTo>
                    <a:pt x="3385" y="606"/>
                  </a:lnTo>
                  <a:lnTo>
                    <a:pt x="3240" y="442"/>
                  </a:lnTo>
                  <a:lnTo>
                    <a:pt x="3094" y="287"/>
                  </a:lnTo>
                  <a:lnTo>
                    <a:pt x="2942" y="139"/>
                  </a:lnTo>
                  <a:lnTo>
                    <a:pt x="2789" y="0"/>
                  </a:lnTo>
                  <a:lnTo>
                    <a:pt x="2636" y="139"/>
                  </a:lnTo>
                  <a:lnTo>
                    <a:pt x="2485" y="287"/>
                  </a:lnTo>
                  <a:lnTo>
                    <a:pt x="2338" y="442"/>
                  </a:lnTo>
                  <a:lnTo>
                    <a:pt x="2195" y="606"/>
                  </a:lnTo>
                  <a:lnTo>
                    <a:pt x="2054" y="779"/>
                  </a:lnTo>
                  <a:lnTo>
                    <a:pt x="1917" y="959"/>
                  </a:lnTo>
                  <a:lnTo>
                    <a:pt x="1785" y="1146"/>
                  </a:lnTo>
                  <a:lnTo>
                    <a:pt x="1655" y="1341"/>
                  </a:lnTo>
                  <a:lnTo>
                    <a:pt x="1530" y="1544"/>
                  </a:lnTo>
                  <a:lnTo>
                    <a:pt x="1409" y="1753"/>
                  </a:lnTo>
                  <a:lnTo>
                    <a:pt x="1292" y="1969"/>
                  </a:lnTo>
                  <a:lnTo>
                    <a:pt x="1179" y="2192"/>
                  </a:lnTo>
                  <a:lnTo>
                    <a:pt x="1071" y="2421"/>
                  </a:lnTo>
                  <a:lnTo>
                    <a:pt x="967" y="2656"/>
                  </a:lnTo>
                  <a:lnTo>
                    <a:pt x="868" y="2898"/>
                  </a:lnTo>
                  <a:lnTo>
                    <a:pt x="773" y="3145"/>
                  </a:lnTo>
                  <a:lnTo>
                    <a:pt x="684" y="3399"/>
                  </a:lnTo>
                  <a:lnTo>
                    <a:pt x="599" y="3657"/>
                  </a:lnTo>
                  <a:lnTo>
                    <a:pt x="520" y="3920"/>
                  </a:lnTo>
                  <a:lnTo>
                    <a:pt x="446" y="4190"/>
                  </a:lnTo>
                  <a:lnTo>
                    <a:pt x="377" y="4463"/>
                  </a:lnTo>
                  <a:lnTo>
                    <a:pt x="313" y="4742"/>
                  </a:lnTo>
                  <a:lnTo>
                    <a:pt x="255" y="5026"/>
                  </a:lnTo>
                  <a:lnTo>
                    <a:pt x="203" y="5314"/>
                  </a:lnTo>
                  <a:lnTo>
                    <a:pt x="156" y="5605"/>
                  </a:lnTo>
                  <a:lnTo>
                    <a:pt x="116" y="5901"/>
                  </a:lnTo>
                  <a:lnTo>
                    <a:pt x="80" y="6201"/>
                  </a:lnTo>
                  <a:lnTo>
                    <a:pt x="52" y="6504"/>
                  </a:lnTo>
                  <a:lnTo>
                    <a:pt x="29" y="6811"/>
                  </a:lnTo>
                  <a:lnTo>
                    <a:pt x="13" y="7121"/>
                  </a:lnTo>
                  <a:lnTo>
                    <a:pt x="3" y="7433"/>
                  </a:lnTo>
                  <a:lnTo>
                    <a:pt x="0" y="7750"/>
                  </a:lnTo>
                  <a:lnTo>
                    <a:pt x="1" y="7949"/>
                  </a:lnTo>
                  <a:lnTo>
                    <a:pt x="5" y="8146"/>
                  </a:lnTo>
                  <a:lnTo>
                    <a:pt x="12" y="8344"/>
                  </a:lnTo>
                  <a:lnTo>
                    <a:pt x="21" y="8540"/>
                  </a:lnTo>
                  <a:lnTo>
                    <a:pt x="32" y="8734"/>
                  </a:lnTo>
                  <a:lnTo>
                    <a:pt x="46" y="8927"/>
                  </a:lnTo>
                  <a:lnTo>
                    <a:pt x="63" y="9118"/>
                  </a:lnTo>
                  <a:lnTo>
                    <a:pt x="81" y="9309"/>
                  </a:lnTo>
                  <a:lnTo>
                    <a:pt x="103" y="9498"/>
                  </a:lnTo>
                  <a:lnTo>
                    <a:pt x="127" y="9686"/>
                  </a:lnTo>
                  <a:lnTo>
                    <a:pt x="154" y="9872"/>
                  </a:lnTo>
                  <a:lnTo>
                    <a:pt x="181" y="10056"/>
                  </a:lnTo>
                  <a:lnTo>
                    <a:pt x="212" y="10238"/>
                  </a:lnTo>
                  <a:lnTo>
                    <a:pt x="245" y="10419"/>
                  </a:lnTo>
                  <a:lnTo>
                    <a:pt x="281" y="10599"/>
                  </a:lnTo>
                  <a:lnTo>
                    <a:pt x="318" y="10777"/>
                  </a:lnTo>
                  <a:lnTo>
                    <a:pt x="357" y="10952"/>
                  </a:lnTo>
                  <a:lnTo>
                    <a:pt x="400" y="11127"/>
                  </a:lnTo>
                  <a:lnTo>
                    <a:pt x="443" y="11299"/>
                  </a:lnTo>
                  <a:lnTo>
                    <a:pt x="489" y="11468"/>
                  </a:lnTo>
                  <a:lnTo>
                    <a:pt x="537" y="11637"/>
                  </a:lnTo>
                  <a:lnTo>
                    <a:pt x="588" y="11803"/>
                  </a:lnTo>
                  <a:lnTo>
                    <a:pt x="640" y="11967"/>
                  </a:lnTo>
                  <a:lnTo>
                    <a:pt x="694" y="12128"/>
                  </a:lnTo>
                  <a:lnTo>
                    <a:pt x="750" y="12288"/>
                  </a:lnTo>
                  <a:lnTo>
                    <a:pt x="809" y="12446"/>
                  </a:lnTo>
                  <a:lnTo>
                    <a:pt x="868" y="12601"/>
                  </a:lnTo>
                  <a:lnTo>
                    <a:pt x="930" y="12753"/>
                  </a:lnTo>
                  <a:lnTo>
                    <a:pt x="994" y="12903"/>
                  </a:lnTo>
                  <a:lnTo>
                    <a:pt x="1060" y="13051"/>
                  </a:lnTo>
                  <a:lnTo>
                    <a:pt x="1127" y="13197"/>
                  </a:lnTo>
                  <a:lnTo>
                    <a:pt x="1196" y="13340"/>
                  </a:lnTo>
                  <a:lnTo>
                    <a:pt x="1291" y="13311"/>
                  </a:lnTo>
                  <a:lnTo>
                    <a:pt x="1386" y="13284"/>
                  </a:lnTo>
                  <a:lnTo>
                    <a:pt x="1482" y="13258"/>
                  </a:lnTo>
                  <a:lnTo>
                    <a:pt x="1578" y="13235"/>
                  </a:lnTo>
                  <a:lnTo>
                    <a:pt x="1677" y="13212"/>
                  </a:lnTo>
                  <a:lnTo>
                    <a:pt x="1774" y="13192"/>
                  </a:lnTo>
                  <a:lnTo>
                    <a:pt x="1873" y="13174"/>
                  </a:lnTo>
                  <a:lnTo>
                    <a:pt x="1972" y="13157"/>
                  </a:lnTo>
                  <a:lnTo>
                    <a:pt x="2073" y="13142"/>
                  </a:lnTo>
                  <a:lnTo>
                    <a:pt x="2174" y="13129"/>
                  </a:lnTo>
                  <a:lnTo>
                    <a:pt x="2275" y="13119"/>
                  </a:lnTo>
                  <a:lnTo>
                    <a:pt x="2377" y="13110"/>
                  </a:lnTo>
                  <a:lnTo>
                    <a:pt x="2479" y="13103"/>
                  </a:lnTo>
                  <a:lnTo>
                    <a:pt x="2582" y="13097"/>
                  </a:lnTo>
                  <a:lnTo>
                    <a:pt x="2685" y="13095"/>
                  </a:lnTo>
                  <a:lnTo>
                    <a:pt x="2789" y="13094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íṥļíḑé"/>
            <p:cNvSpPr/>
            <p:nvPr/>
          </p:nvSpPr>
          <p:spPr bwMode="auto">
            <a:xfrm rot="2534512">
              <a:off x="1902034" y="2295759"/>
              <a:ext cx="617864" cy="2911088"/>
            </a:xfrm>
            <a:custGeom>
              <a:avLst/>
              <a:gdLst>
                <a:gd name="T0" fmla="*/ 8 w 2805"/>
                <a:gd name="T1" fmla="*/ 8 h 13340"/>
                <a:gd name="T2" fmla="*/ 0 w 2805"/>
                <a:gd name="T3" fmla="*/ 13094 h 13340"/>
                <a:gd name="T4" fmla="*/ 16 w 2805"/>
                <a:gd name="T5" fmla="*/ 13094 h 13340"/>
                <a:gd name="T6" fmla="*/ 223 w 2805"/>
                <a:gd name="T7" fmla="*/ 13097 h 13340"/>
                <a:gd name="T8" fmla="*/ 428 w 2805"/>
                <a:gd name="T9" fmla="*/ 13110 h 13340"/>
                <a:gd name="T10" fmla="*/ 631 w 2805"/>
                <a:gd name="T11" fmla="*/ 13129 h 13340"/>
                <a:gd name="T12" fmla="*/ 833 w 2805"/>
                <a:gd name="T13" fmla="*/ 13157 h 13340"/>
                <a:gd name="T14" fmla="*/ 1031 w 2805"/>
                <a:gd name="T15" fmla="*/ 13192 h 13340"/>
                <a:gd name="T16" fmla="*/ 1227 w 2805"/>
                <a:gd name="T17" fmla="*/ 13235 h 13340"/>
                <a:gd name="T18" fmla="*/ 1419 w 2805"/>
                <a:gd name="T19" fmla="*/ 13284 h 13340"/>
                <a:gd name="T20" fmla="*/ 1609 w 2805"/>
                <a:gd name="T21" fmla="*/ 13340 h 13340"/>
                <a:gd name="T22" fmla="*/ 1745 w 2805"/>
                <a:gd name="T23" fmla="*/ 13051 h 13340"/>
                <a:gd name="T24" fmla="*/ 1875 w 2805"/>
                <a:gd name="T25" fmla="*/ 12753 h 13340"/>
                <a:gd name="T26" fmla="*/ 1996 w 2805"/>
                <a:gd name="T27" fmla="*/ 12446 h 13340"/>
                <a:gd name="T28" fmla="*/ 2111 w 2805"/>
                <a:gd name="T29" fmla="*/ 12128 h 13340"/>
                <a:gd name="T30" fmla="*/ 2217 w 2805"/>
                <a:gd name="T31" fmla="*/ 11803 h 13340"/>
                <a:gd name="T32" fmla="*/ 2315 w 2805"/>
                <a:gd name="T33" fmla="*/ 11468 h 13340"/>
                <a:gd name="T34" fmla="*/ 2405 w 2805"/>
                <a:gd name="T35" fmla="*/ 11127 h 13340"/>
                <a:gd name="T36" fmla="*/ 2487 w 2805"/>
                <a:gd name="T37" fmla="*/ 10777 h 13340"/>
                <a:gd name="T38" fmla="*/ 2560 w 2805"/>
                <a:gd name="T39" fmla="*/ 10419 h 13340"/>
                <a:gd name="T40" fmla="*/ 2623 w 2805"/>
                <a:gd name="T41" fmla="*/ 10056 h 13340"/>
                <a:gd name="T42" fmla="*/ 2678 w 2805"/>
                <a:gd name="T43" fmla="*/ 9686 h 13340"/>
                <a:gd name="T44" fmla="*/ 2724 w 2805"/>
                <a:gd name="T45" fmla="*/ 9310 h 13340"/>
                <a:gd name="T46" fmla="*/ 2759 w 2805"/>
                <a:gd name="T47" fmla="*/ 8927 h 13340"/>
                <a:gd name="T48" fmla="*/ 2784 w 2805"/>
                <a:gd name="T49" fmla="*/ 8540 h 13340"/>
                <a:gd name="T50" fmla="*/ 2800 w 2805"/>
                <a:gd name="T51" fmla="*/ 8148 h 13340"/>
                <a:gd name="T52" fmla="*/ 2805 w 2805"/>
                <a:gd name="T53" fmla="*/ 7750 h 13340"/>
                <a:gd name="T54" fmla="*/ 2792 w 2805"/>
                <a:gd name="T55" fmla="*/ 7121 h 13340"/>
                <a:gd name="T56" fmla="*/ 2753 w 2805"/>
                <a:gd name="T57" fmla="*/ 6505 h 13340"/>
                <a:gd name="T58" fmla="*/ 2689 w 2805"/>
                <a:gd name="T59" fmla="*/ 5901 h 13340"/>
                <a:gd name="T60" fmla="*/ 2602 w 2805"/>
                <a:gd name="T61" fmla="*/ 5314 h 13340"/>
                <a:gd name="T62" fmla="*/ 2491 w 2805"/>
                <a:gd name="T63" fmla="*/ 4742 h 13340"/>
                <a:gd name="T64" fmla="*/ 2359 w 2805"/>
                <a:gd name="T65" fmla="*/ 4190 h 13340"/>
                <a:gd name="T66" fmla="*/ 2205 w 2805"/>
                <a:gd name="T67" fmla="*/ 3657 h 13340"/>
                <a:gd name="T68" fmla="*/ 2031 w 2805"/>
                <a:gd name="T69" fmla="*/ 3145 h 13340"/>
                <a:gd name="T70" fmla="*/ 1838 w 2805"/>
                <a:gd name="T71" fmla="*/ 2656 h 13340"/>
                <a:gd name="T72" fmla="*/ 1626 w 2805"/>
                <a:gd name="T73" fmla="*/ 2192 h 13340"/>
                <a:gd name="T74" fmla="*/ 1396 w 2805"/>
                <a:gd name="T75" fmla="*/ 1753 h 13340"/>
                <a:gd name="T76" fmla="*/ 1150 w 2805"/>
                <a:gd name="T77" fmla="*/ 1341 h 13340"/>
                <a:gd name="T78" fmla="*/ 888 w 2805"/>
                <a:gd name="T79" fmla="*/ 959 h 13340"/>
                <a:gd name="T80" fmla="*/ 612 w 2805"/>
                <a:gd name="T81" fmla="*/ 606 h 13340"/>
                <a:gd name="T82" fmla="*/ 321 w 2805"/>
                <a:gd name="T83" fmla="*/ 287 h 13340"/>
                <a:gd name="T84" fmla="*/ 16 w 2805"/>
                <a:gd name="T85" fmla="*/ 0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5" h="13340">
                  <a:moveTo>
                    <a:pt x="16" y="0"/>
                  </a:moveTo>
                  <a:lnTo>
                    <a:pt x="8" y="8"/>
                  </a:lnTo>
                  <a:lnTo>
                    <a:pt x="0" y="15"/>
                  </a:lnTo>
                  <a:lnTo>
                    <a:pt x="0" y="13094"/>
                  </a:lnTo>
                  <a:lnTo>
                    <a:pt x="8" y="13094"/>
                  </a:lnTo>
                  <a:lnTo>
                    <a:pt x="16" y="13094"/>
                  </a:lnTo>
                  <a:lnTo>
                    <a:pt x="120" y="13095"/>
                  </a:lnTo>
                  <a:lnTo>
                    <a:pt x="223" y="13097"/>
                  </a:lnTo>
                  <a:lnTo>
                    <a:pt x="326" y="13103"/>
                  </a:lnTo>
                  <a:lnTo>
                    <a:pt x="428" y="13110"/>
                  </a:lnTo>
                  <a:lnTo>
                    <a:pt x="530" y="13119"/>
                  </a:lnTo>
                  <a:lnTo>
                    <a:pt x="631" y="13129"/>
                  </a:lnTo>
                  <a:lnTo>
                    <a:pt x="732" y="13142"/>
                  </a:lnTo>
                  <a:lnTo>
                    <a:pt x="833" y="13157"/>
                  </a:lnTo>
                  <a:lnTo>
                    <a:pt x="932" y="13174"/>
                  </a:lnTo>
                  <a:lnTo>
                    <a:pt x="1031" y="13192"/>
                  </a:lnTo>
                  <a:lnTo>
                    <a:pt x="1128" y="13212"/>
                  </a:lnTo>
                  <a:lnTo>
                    <a:pt x="1227" y="13235"/>
                  </a:lnTo>
                  <a:lnTo>
                    <a:pt x="1323" y="13258"/>
                  </a:lnTo>
                  <a:lnTo>
                    <a:pt x="1419" y="13284"/>
                  </a:lnTo>
                  <a:lnTo>
                    <a:pt x="1514" y="13311"/>
                  </a:lnTo>
                  <a:lnTo>
                    <a:pt x="1609" y="13340"/>
                  </a:lnTo>
                  <a:lnTo>
                    <a:pt x="1678" y="13197"/>
                  </a:lnTo>
                  <a:lnTo>
                    <a:pt x="1745" y="13051"/>
                  </a:lnTo>
                  <a:lnTo>
                    <a:pt x="1811" y="12903"/>
                  </a:lnTo>
                  <a:lnTo>
                    <a:pt x="1875" y="12753"/>
                  </a:lnTo>
                  <a:lnTo>
                    <a:pt x="1937" y="12601"/>
                  </a:lnTo>
                  <a:lnTo>
                    <a:pt x="1996" y="12446"/>
                  </a:lnTo>
                  <a:lnTo>
                    <a:pt x="2055" y="12288"/>
                  </a:lnTo>
                  <a:lnTo>
                    <a:pt x="2111" y="12128"/>
                  </a:lnTo>
                  <a:lnTo>
                    <a:pt x="2165" y="11967"/>
                  </a:lnTo>
                  <a:lnTo>
                    <a:pt x="2217" y="11803"/>
                  </a:lnTo>
                  <a:lnTo>
                    <a:pt x="2267" y="11637"/>
                  </a:lnTo>
                  <a:lnTo>
                    <a:pt x="2315" y="11468"/>
                  </a:lnTo>
                  <a:lnTo>
                    <a:pt x="2362" y="11299"/>
                  </a:lnTo>
                  <a:lnTo>
                    <a:pt x="2405" y="11127"/>
                  </a:lnTo>
                  <a:lnTo>
                    <a:pt x="2448" y="10952"/>
                  </a:lnTo>
                  <a:lnTo>
                    <a:pt x="2487" y="10777"/>
                  </a:lnTo>
                  <a:lnTo>
                    <a:pt x="2524" y="10599"/>
                  </a:lnTo>
                  <a:lnTo>
                    <a:pt x="2560" y="10419"/>
                  </a:lnTo>
                  <a:lnTo>
                    <a:pt x="2593" y="10239"/>
                  </a:lnTo>
                  <a:lnTo>
                    <a:pt x="2623" y="10056"/>
                  </a:lnTo>
                  <a:lnTo>
                    <a:pt x="2651" y="9872"/>
                  </a:lnTo>
                  <a:lnTo>
                    <a:pt x="2678" y="9686"/>
                  </a:lnTo>
                  <a:lnTo>
                    <a:pt x="2702" y="9498"/>
                  </a:lnTo>
                  <a:lnTo>
                    <a:pt x="2724" y="9310"/>
                  </a:lnTo>
                  <a:lnTo>
                    <a:pt x="2742" y="9118"/>
                  </a:lnTo>
                  <a:lnTo>
                    <a:pt x="2759" y="8927"/>
                  </a:lnTo>
                  <a:lnTo>
                    <a:pt x="2773" y="8734"/>
                  </a:lnTo>
                  <a:lnTo>
                    <a:pt x="2784" y="8540"/>
                  </a:lnTo>
                  <a:lnTo>
                    <a:pt x="2793" y="8344"/>
                  </a:lnTo>
                  <a:lnTo>
                    <a:pt x="2800" y="8148"/>
                  </a:lnTo>
                  <a:lnTo>
                    <a:pt x="2804" y="7949"/>
                  </a:lnTo>
                  <a:lnTo>
                    <a:pt x="2805" y="7750"/>
                  </a:lnTo>
                  <a:lnTo>
                    <a:pt x="2802" y="7435"/>
                  </a:lnTo>
                  <a:lnTo>
                    <a:pt x="2792" y="7121"/>
                  </a:lnTo>
                  <a:lnTo>
                    <a:pt x="2776" y="6811"/>
                  </a:lnTo>
                  <a:lnTo>
                    <a:pt x="2753" y="6505"/>
                  </a:lnTo>
                  <a:lnTo>
                    <a:pt x="2725" y="6201"/>
                  </a:lnTo>
                  <a:lnTo>
                    <a:pt x="2689" y="5901"/>
                  </a:lnTo>
                  <a:lnTo>
                    <a:pt x="2649" y="5605"/>
                  </a:lnTo>
                  <a:lnTo>
                    <a:pt x="2602" y="5314"/>
                  </a:lnTo>
                  <a:lnTo>
                    <a:pt x="2550" y="5026"/>
                  </a:lnTo>
                  <a:lnTo>
                    <a:pt x="2491" y="4742"/>
                  </a:lnTo>
                  <a:lnTo>
                    <a:pt x="2428" y="4463"/>
                  </a:lnTo>
                  <a:lnTo>
                    <a:pt x="2359" y="4190"/>
                  </a:lnTo>
                  <a:lnTo>
                    <a:pt x="2285" y="3920"/>
                  </a:lnTo>
                  <a:lnTo>
                    <a:pt x="2205" y="3657"/>
                  </a:lnTo>
                  <a:lnTo>
                    <a:pt x="2121" y="3399"/>
                  </a:lnTo>
                  <a:lnTo>
                    <a:pt x="2031" y="3145"/>
                  </a:lnTo>
                  <a:lnTo>
                    <a:pt x="1937" y="2898"/>
                  </a:lnTo>
                  <a:lnTo>
                    <a:pt x="1838" y="2656"/>
                  </a:lnTo>
                  <a:lnTo>
                    <a:pt x="1734" y="2421"/>
                  </a:lnTo>
                  <a:lnTo>
                    <a:pt x="1626" y="2192"/>
                  </a:lnTo>
                  <a:lnTo>
                    <a:pt x="1513" y="1969"/>
                  </a:lnTo>
                  <a:lnTo>
                    <a:pt x="1396" y="1753"/>
                  </a:lnTo>
                  <a:lnTo>
                    <a:pt x="1275" y="1544"/>
                  </a:lnTo>
                  <a:lnTo>
                    <a:pt x="1150" y="1341"/>
                  </a:lnTo>
                  <a:lnTo>
                    <a:pt x="1020" y="1146"/>
                  </a:lnTo>
                  <a:lnTo>
                    <a:pt x="888" y="959"/>
                  </a:lnTo>
                  <a:lnTo>
                    <a:pt x="751" y="779"/>
                  </a:lnTo>
                  <a:lnTo>
                    <a:pt x="612" y="606"/>
                  </a:lnTo>
                  <a:lnTo>
                    <a:pt x="467" y="442"/>
                  </a:lnTo>
                  <a:lnTo>
                    <a:pt x="321" y="287"/>
                  </a:lnTo>
                  <a:lnTo>
                    <a:pt x="169" y="13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išḻíḍe"/>
            <p:cNvSpPr/>
            <p:nvPr/>
          </p:nvSpPr>
          <p:spPr bwMode="auto">
            <a:xfrm rot="2534512">
              <a:off x="2269226" y="2375486"/>
              <a:ext cx="907522" cy="714679"/>
            </a:xfrm>
            <a:custGeom>
              <a:avLst/>
              <a:gdLst>
                <a:gd name="T0" fmla="*/ 2190 w 4116"/>
                <a:gd name="T1" fmla="*/ 3204 h 3273"/>
                <a:gd name="T2" fmla="*/ 2451 w 4116"/>
                <a:gd name="T3" fmla="*/ 3206 h 3273"/>
                <a:gd name="T4" fmla="*/ 2711 w 4116"/>
                <a:gd name="T5" fmla="*/ 3211 h 3273"/>
                <a:gd name="T6" fmla="*/ 2970 w 4116"/>
                <a:gd name="T7" fmla="*/ 3216 h 3273"/>
                <a:gd name="T8" fmla="*/ 3227 w 4116"/>
                <a:gd name="T9" fmla="*/ 3226 h 3273"/>
                <a:gd name="T10" fmla="*/ 3483 w 4116"/>
                <a:gd name="T11" fmla="*/ 3237 h 3273"/>
                <a:gd name="T12" fmla="*/ 3738 w 4116"/>
                <a:gd name="T13" fmla="*/ 3250 h 3273"/>
                <a:gd name="T14" fmla="*/ 3990 w 4116"/>
                <a:gd name="T15" fmla="*/ 3265 h 3273"/>
                <a:gd name="T16" fmla="*/ 4069 w 4116"/>
                <a:gd name="T17" fmla="*/ 3143 h 3273"/>
                <a:gd name="T18" fmla="*/ 3972 w 4116"/>
                <a:gd name="T19" fmla="*/ 2887 h 3273"/>
                <a:gd name="T20" fmla="*/ 3870 w 4116"/>
                <a:gd name="T21" fmla="*/ 2639 h 3273"/>
                <a:gd name="T22" fmla="*/ 3762 w 4116"/>
                <a:gd name="T23" fmla="*/ 2397 h 3273"/>
                <a:gd name="T24" fmla="*/ 3651 w 4116"/>
                <a:gd name="T25" fmla="*/ 2161 h 3273"/>
                <a:gd name="T26" fmla="*/ 3534 w 4116"/>
                <a:gd name="T27" fmla="*/ 1933 h 3273"/>
                <a:gd name="T28" fmla="*/ 3413 w 4116"/>
                <a:gd name="T29" fmla="*/ 1711 h 3273"/>
                <a:gd name="T30" fmla="*/ 3287 w 4116"/>
                <a:gd name="T31" fmla="*/ 1497 h 3273"/>
                <a:gd name="T32" fmla="*/ 3158 w 4116"/>
                <a:gd name="T33" fmla="*/ 1290 h 3273"/>
                <a:gd name="T34" fmla="*/ 3024 w 4116"/>
                <a:gd name="T35" fmla="*/ 1090 h 3273"/>
                <a:gd name="T36" fmla="*/ 2885 w 4116"/>
                <a:gd name="T37" fmla="*/ 900 h 3273"/>
                <a:gd name="T38" fmla="*/ 2743 w 4116"/>
                <a:gd name="T39" fmla="*/ 716 h 3273"/>
                <a:gd name="T40" fmla="*/ 2597 w 4116"/>
                <a:gd name="T41" fmla="*/ 542 h 3273"/>
                <a:gd name="T42" fmla="*/ 2447 w 4116"/>
                <a:gd name="T43" fmla="*/ 376 h 3273"/>
                <a:gd name="T44" fmla="*/ 2294 w 4116"/>
                <a:gd name="T45" fmla="*/ 219 h 3273"/>
                <a:gd name="T46" fmla="*/ 2138 w 4116"/>
                <a:gd name="T47" fmla="*/ 71 h 3273"/>
                <a:gd name="T48" fmla="*/ 1979 w 4116"/>
                <a:gd name="T49" fmla="*/ 71 h 3273"/>
                <a:gd name="T50" fmla="*/ 1822 w 4116"/>
                <a:gd name="T51" fmla="*/ 219 h 3273"/>
                <a:gd name="T52" fmla="*/ 1669 w 4116"/>
                <a:gd name="T53" fmla="*/ 376 h 3273"/>
                <a:gd name="T54" fmla="*/ 1519 w 4116"/>
                <a:gd name="T55" fmla="*/ 542 h 3273"/>
                <a:gd name="T56" fmla="*/ 1373 w 4116"/>
                <a:gd name="T57" fmla="*/ 716 h 3273"/>
                <a:gd name="T58" fmla="*/ 1231 w 4116"/>
                <a:gd name="T59" fmla="*/ 900 h 3273"/>
                <a:gd name="T60" fmla="*/ 1092 w 4116"/>
                <a:gd name="T61" fmla="*/ 1090 h 3273"/>
                <a:gd name="T62" fmla="*/ 958 w 4116"/>
                <a:gd name="T63" fmla="*/ 1290 h 3273"/>
                <a:gd name="T64" fmla="*/ 829 w 4116"/>
                <a:gd name="T65" fmla="*/ 1497 h 3273"/>
                <a:gd name="T66" fmla="*/ 703 w 4116"/>
                <a:gd name="T67" fmla="*/ 1711 h 3273"/>
                <a:gd name="T68" fmla="*/ 582 w 4116"/>
                <a:gd name="T69" fmla="*/ 1933 h 3273"/>
                <a:gd name="T70" fmla="*/ 465 w 4116"/>
                <a:gd name="T71" fmla="*/ 2161 h 3273"/>
                <a:gd name="T72" fmla="*/ 354 w 4116"/>
                <a:gd name="T73" fmla="*/ 2397 h 3273"/>
                <a:gd name="T74" fmla="*/ 246 w 4116"/>
                <a:gd name="T75" fmla="*/ 2639 h 3273"/>
                <a:gd name="T76" fmla="*/ 143 w 4116"/>
                <a:gd name="T77" fmla="*/ 2887 h 3273"/>
                <a:gd name="T78" fmla="*/ 46 w 4116"/>
                <a:gd name="T79" fmla="*/ 3143 h 3273"/>
                <a:gd name="T80" fmla="*/ 125 w 4116"/>
                <a:gd name="T81" fmla="*/ 3265 h 3273"/>
                <a:gd name="T82" fmla="*/ 378 w 4116"/>
                <a:gd name="T83" fmla="*/ 3250 h 3273"/>
                <a:gd name="T84" fmla="*/ 633 w 4116"/>
                <a:gd name="T85" fmla="*/ 3237 h 3273"/>
                <a:gd name="T86" fmla="*/ 889 w 4116"/>
                <a:gd name="T87" fmla="*/ 3226 h 3273"/>
                <a:gd name="T88" fmla="*/ 1146 w 4116"/>
                <a:gd name="T89" fmla="*/ 3216 h 3273"/>
                <a:gd name="T90" fmla="*/ 1405 w 4116"/>
                <a:gd name="T91" fmla="*/ 3211 h 3273"/>
                <a:gd name="T92" fmla="*/ 1665 w 4116"/>
                <a:gd name="T93" fmla="*/ 3206 h 3273"/>
                <a:gd name="T94" fmla="*/ 1926 w 4116"/>
                <a:gd name="T95" fmla="*/ 3204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16" h="3273">
                  <a:moveTo>
                    <a:pt x="2058" y="3203"/>
                  </a:moveTo>
                  <a:lnTo>
                    <a:pt x="2190" y="3204"/>
                  </a:lnTo>
                  <a:lnTo>
                    <a:pt x="2320" y="3204"/>
                  </a:lnTo>
                  <a:lnTo>
                    <a:pt x="2451" y="3206"/>
                  </a:lnTo>
                  <a:lnTo>
                    <a:pt x="2581" y="3207"/>
                  </a:lnTo>
                  <a:lnTo>
                    <a:pt x="2711" y="3211"/>
                  </a:lnTo>
                  <a:lnTo>
                    <a:pt x="2840" y="3213"/>
                  </a:lnTo>
                  <a:lnTo>
                    <a:pt x="2970" y="3216"/>
                  </a:lnTo>
                  <a:lnTo>
                    <a:pt x="3099" y="3221"/>
                  </a:lnTo>
                  <a:lnTo>
                    <a:pt x="3227" y="3226"/>
                  </a:lnTo>
                  <a:lnTo>
                    <a:pt x="3356" y="3231"/>
                  </a:lnTo>
                  <a:lnTo>
                    <a:pt x="3483" y="3237"/>
                  </a:lnTo>
                  <a:lnTo>
                    <a:pt x="3611" y="3243"/>
                  </a:lnTo>
                  <a:lnTo>
                    <a:pt x="3738" y="3250"/>
                  </a:lnTo>
                  <a:lnTo>
                    <a:pt x="3864" y="3256"/>
                  </a:lnTo>
                  <a:lnTo>
                    <a:pt x="3990" y="3265"/>
                  </a:lnTo>
                  <a:lnTo>
                    <a:pt x="4116" y="3273"/>
                  </a:lnTo>
                  <a:lnTo>
                    <a:pt x="4069" y="3143"/>
                  </a:lnTo>
                  <a:lnTo>
                    <a:pt x="4022" y="3015"/>
                  </a:lnTo>
                  <a:lnTo>
                    <a:pt x="3972" y="2887"/>
                  </a:lnTo>
                  <a:lnTo>
                    <a:pt x="3921" y="2762"/>
                  </a:lnTo>
                  <a:lnTo>
                    <a:pt x="3870" y="2639"/>
                  </a:lnTo>
                  <a:lnTo>
                    <a:pt x="3817" y="2517"/>
                  </a:lnTo>
                  <a:lnTo>
                    <a:pt x="3762" y="2397"/>
                  </a:lnTo>
                  <a:lnTo>
                    <a:pt x="3707" y="2278"/>
                  </a:lnTo>
                  <a:lnTo>
                    <a:pt x="3651" y="2161"/>
                  </a:lnTo>
                  <a:lnTo>
                    <a:pt x="3593" y="2046"/>
                  </a:lnTo>
                  <a:lnTo>
                    <a:pt x="3534" y="1933"/>
                  </a:lnTo>
                  <a:lnTo>
                    <a:pt x="3474" y="1820"/>
                  </a:lnTo>
                  <a:lnTo>
                    <a:pt x="3413" y="1711"/>
                  </a:lnTo>
                  <a:lnTo>
                    <a:pt x="3350" y="1602"/>
                  </a:lnTo>
                  <a:lnTo>
                    <a:pt x="3287" y="1497"/>
                  </a:lnTo>
                  <a:lnTo>
                    <a:pt x="3223" y="1392"/>
                  </a:lnTo>
                  <a:lnTo>
                    <a:pt x="3158" y="1290"/>
                  </a:lnTo>
                  <a:lnTo>
                    <a:pt x="3091" y="1189"/>
                  </a:lnTo>
                  <a:lnTo>
                    <a:pt x="3024" y="1090"/>
                  </a:lnTo>
                  <a:lnTo>
                    <a:pt x="2955" y="994"/>
                  </a:lnTo>
                  <a:lnTo>
                    <a:pt x="2885" y="900"/>
                  </a:lnTo>
                  <a:lnTo>
                    <a:pt x="2814" y="807"/>
                  </a:lnTo>
                  <a:lnTo>
                    <a:pt x="2743" y="716"/>
                  </a:lnTo>
                  <a:lnTo>
                    <a:pt x="2671" y="628"/>
                  </a:lnTo>
                  <a:lnTo>
                    <a:pt x="2597" y="542"/>
                  </a:lnTo>
                  <a:lnTo>
                    <a:pt x="2523" y="457"/>
                  </a:lnTo>
                  <a:lnTo>
                    <a:pt x="2447" y="376"/>
                  </a:lnTo>
                  <a:lnTo>
                    <a:pt x="2372" y="296"/>
                  </a:lnTo>
                  <a:lnTo>
                    <a:pt x="2294" y="219"/>
                  </a:lnTo>
                  <a:lnTo>
                    <a:pt x="2216" y="143"/>
                  </a:lnTo>
                  <a:lnTo>
                    <a:pt x="2138" y="71"/>
                  </a:lnTo>
                  <a:lnTo>
                    <a:pt x="2058" y="0"/>
                  </a:lnTo>
                  <a:lnTo>
                    <a:pt x="1979" y="71"/>
                  </a:lnTo>
                  <a:lnTo>
                    <a:pt x="1900" y="143"/>
                  </a:lnTo>
                  <a:lnTo>
                    <a:pt x="1822" y="219"/>
                  </a:lnTo>
                  <a:lnTo>
                    <a:pt x="1745" y="296"/>
                  </a:lnTo>
                  <a:lnTo>
                    <a:pt x="1669" y="376"/>
                  </a:lnTo>
                  <a:lnTo>
                    <a:pt x="1593" y="457"/>
                  </a:lnTo>
                  <a:lnTo>
                    <a:pt x="1519" y="542"/>
                  </a:lnTo>
                  <a:lnTo>
                    <a:pt x="1445" y="628"/>
                  </a:lnTo>
                  <a:lnTo>
                    <a:pt x="1373" y="716"/>
                  </a:lnTo>
                  <a:lnTo>
                    <a:pt x="1302" y="807"/>
                  </a:lnTo>
                  <a:lnTo>
                    <a:pt x="1231" y="900"/>
                  </a:lnTo>
                  <a:lnTo>
                    <a:pt x="1161" y="994"/>
                  </a:lnTo>
                  <a:lnTo>
                    <a:pt x="1092" y="1090"/>
                  </a:lnTo>
                  <a:lnTo>
                    <a:pt x="1025" y="1189"/>
                  </a:lnTo>
                  <a:lnTo>
                    <a:pt x="958" y="1290"/>
                  </a:lnTo>
                  <a:lnTo>
                    <a:pt x="893" y="1393"/>
                  </a:lnTo>
                  <a:lnTo>
                    <a:pt x="829" y="1497"/>
                  </a:lnTo>
                  <a:lnTo>
                    <a:pt x="766" y="1602"/>
                  </a:lnTo>
                  <a:lnTo>
                    <a:pt x="703" y="1711"/>
                  </a:lnTo>
                  <a:lnTo>
                    <a:pt x="642" y="1820"/>
                  </a:lnTo>
                  <a:lnTo>
                    <a:pt x="582" y="1933"/>
                  </a:lnTo>
                  <a:lnTo>
                    <a:pt x="523" y="2046"/>
                  </a:lnTo>
                  <a:lnTo>
                    <a:pt x="465" y="2161"/>
                  </a:lnTo>
                  <a:lnTo>
                    <a:pt x="409" y="2278"/>
                  </a:lnTo>
                  <a:lnTo>
                    <a:pt x="354" y="2397"/>
                  </a:lnTo>
                  <a:lnTo>
                    <a:pt x="299" y="2517"/>
                  </a:lnTo>
                  <a:lnTo>
                    <a:pt x="246" y="2639"/>
                  </a:lnTo>
                  <a:lnTo>
                    <a:pt x="195" y="2762"/>
                  </a:lnTo>
                  <a:lnTo>
                    <a:pt x="143" y="2887"/>
                  </a:lnTo>
                  <a:lnTo>
                    <a:pt x="94" y="3015"/>
                  </a:lnTo>
                  <a:lnTo>
                    <a:pt x="46" y="3143"/>
                  </a:lnTo>
                  <a:lnTo>
                    <a:pt x="0" y="3273"/>
                  </a:lnTo>
                  <a:lnTo>
                    <a:pt x="125" y="3265"/>
                  </a:lnTo>
                  <a:lnTo>
                    <a:pt x="252" y="3256"/>
                  </a:lnTo>
                  <a:lnTo>
                    <a:pt x="378" y="3250"/>
                  </a:lnTo>
                  <a:lnTo>
                    <a:pt x="505" y="3243"/>
                  </a:lnTo>
                  <a:lnTo>
                    <a:pt x="633" y="3237"/>
                  </a:lnTo>
                  <a:lnTo>
                    <a:pt x="760" y="3231"/>
                  </a:lnTo>
                  <a:lnTo>
                    <a:pt x="889" y="3226"/>
                  </a:lnTo>
                  <a:lnTo>
                    <a:pt x="1017" y="3221"/>
                  </a:lnTo>
                  <a:lnTo>
                    <a:pt x="1146" y="3216"/>
                  </a:lnTo>
                  <a:lnTo>
                    <a:pt x="1276" y="3213"/>
                  </a:lnTo>
                  <a:lnTo>
                    <a:pt x="1405" y="3211"/>
                  </a:lnTo>
                  <a:lnTo>
                    <a:pt x="1535" y="3207"/>
                  </a:lnTo>
                  <a:lnTo>
                    <a:pt x="1665" y="3206"/>
                  </a:lnTo>
                  <a:lnTo>
                    <a:pt x="1796" y="3204"/>
                  </a:lnTo>
                  <a:lnTo>
                    <a:pt x="1926" y="3204"/>
                  </a:lnTo>
                  <a:lnTo>
                    <a:pt x="2058" y="32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ïṩļide"/>
            <p:cNvSpPr/>
            <p:nvPr/>
          </p:nvSpPr>
          <p:spPr bwMode="auto">
            <a:xfrm rot="2534512">
              <a:off x="2661194" y="2526898"/>
              <a:ext cx="457066" cy="714679"/>
            </a:xfrm>
            <a:custGeom>
              <a:avLst/>
              <a:gdLst>
                <a:gd name="T0" fmla="*/ 0 w 2074"/>
                <a:gd name="T1" fmla="*/ 15 h 3273"/>
                <a:gd name="T2" fmla="*/ 0 w 2074"/>
                <a:gd name="T3" fmla="*/ 3204 h 3273"/>
                <a:gd name="T4" fmla="*/ 8 w 2074"/>
                <a:gd name="T5" fmla="*/ 3204 h 3273"/>
                <a:gd name="T6" fmla="*/ 16 w 2074"/>
                <a:gd name="T7" fmla="*/ 3203 h 3273"/>
                <a:gd name="T8" fmla="*/ 148 w 2074"/>
                <a:gd name="T9" fmla="*/ 3204 h 3273"/>
                <a:gd name="T10" fmla="*/ 278 w 2074"/>
                <a:gd name="T11" fmla="*/ 3204 h 3273"/>
                <a:gd name="T12" fmla="*/ 409 w 2074"/>
                <a:gd name="T13" fmla="*/ 3206 h 3273"/>
                <a:gd name="T14" fmla="*/ 539 w 2074"/>
                <a:gd name="T15" fmla="*/ 3207 h 3273"/>
                <a:gd name="T16" fmla="*/ 669 w 2074"/>
                <a:gd name="T17" fmla="*/ 3211 h 3273"/>
                <a:gd name="T18" fmla="*/ 798 w 2074"/>
                <a:gd name="T19" fmla="*/ 3213 h 3273"/>
                <a:gd name="T20" fmla="*/ 928 w 2074"/>
                <a:gd name="T21" fmla="*/ 3216 h 3273"/>
                <a:gd name="T22" fmla="*/ 1057 w 2074"/>
                <a:gd name="T23" fmla="*/ 3221 h 3273"/>
                <a:gd name="T24" fmla="*/ 1185 w 2074"/>
                <a:gd name="T25" fmla="*/ 3226 h 3273"/>
                <a:gd name="T26" fmla="*/ 1314 w 2074"/>
                <a:gd name="T27" fmla="*/ 3231 h 3273"/>
                <a:gd name="T28" fmla="*/ 1441 w 2074"/>
                <a:gd name="T29" fmla="*/ 3237 h 3273"/>
                <a:gd name="T30" fmla="*/ 1569 w 2074"/>
                <a:gd name="T31" fmla="*/ 3243 h 3273"/>
                <a:gd name="T32" fmla="*/ 1696 w 2074"/>
                <a:gd name="T33" fmla="*/ 3250 h 3273"/>
                <a:gd name="T34" fmla="*/ 1822 w 2074"/>
                <a:gd name="T35" fmla="*/ 3256 h 3273"/>
                <a:gd name="T36" fmla="*/ 1948 w 2074"/>
                <a:gd name="T37" fmla="*/ 3265 h 3273"/>
                <a:gd name="T38" fmla="*/ 2074 w 2074"/>
                <a:gd name="T39" fmla="*/ 3273 h 3273"/>
                <a:gd name="T40" fmla="*/ 2027 w 2074"/>
                <a:gd name="T41" fmla="*/ 3143 h 3273"/>
                <a:gd name="T42" fmla="*/ 1980 w 2074"/>
                <a:gd name="T43" fmla="*/ 3015 h 3273"/>
                <a:gd name="T44" fmla="*/ 1930 w 2074"/>
                <a:gd name="T45" fmla="*/ 2887 h 3273"/>
                <a:gd name="T46" fmla="*/ 1879 w 2074"/>
                <a:gd name="T47" fmla="*/ 2762 h 3273"/>
                <a:gd name="T48" fmla="*/ 1828 w 2074"/>
                <a:gd name="T49" fmla="*/ 2639 h 3273"/>
                <a:gd name="T50" fmla="*/ 1775 w 2074"/>
                <a:gd name="T51" fmla="*/ 2517 h 3273"/>
                <a:gd name="T52" fmla="*/ 1720 w 2074"/>
                <a:gd name="T53" fmla="*/ 2397 h 3273"/>
                <a:gd name="T54" fmla="*/ 1665 w 2074"/>
                <a:gd name="T55" fmla="*/ 2278 h 3273"/>
                <a:gd name="T56" fmla="*/ 1609 w 2074"/>
                <a:gd name="T57" fmla="*/ 2161 h 3273"/>
                <a:gd name="T58" fmla="*/ 1551 w 2074"/>
                <a:gd name="T59" fmla="*/ 2046 h 3273"/>
                <a:gd name="T60" fmla="*/ 1492 w 2074"/>
                <a:gd name="T61" fmla="*/ 1933 h 3273"/>
                <a:gd name="T62" fmla="*/ 1432 w 2074"/>
                <a:gd name="T63" fmla="*/ 1820 h 3273"/>
                <a:gd name="T64" fmla="*/ 1371 w 2074"/>
                <a:gd name="T65" fmla="*/ 1711 h 3273"/>
                <a:gd name="T66" fmla="*/ 1308 w 2074"/>
                <a:gd name="T67" fmla="*/ 1602 h 3273"/>
                <a:gd name="T68" fmla="*/ 1245 w 2074"/>
                <a:gd name="T69" fmla="*/ 1497 h 3273"/>
                <a:gd name="T70" fmla="*/ 1181 w 2074"/>
                <a:gd name="T71" fmla="*/ 1392 h 3273"/>
                <a:gd name="T72" fmla="*/ 1116 w 2074"/>
                <a:gd name="T73" fmla="*/ 1290 h 3273"/>
                <a:gd name="T74" fmla="*/ 1049 w 2074"/>
                <a:gd name="T75" fmla="*/ 1189 h 3273"/>
                <a:gd name="T76" fmla="*/ 982 w 2074"/>
                <a:gd name="T77" fmla="*/ 1090 h 3273"/>
                <a:gd name="T78" fmla="*/ 913 w 2074"/>
                <a:gd name="T79" fmla="*/ 994 h 3273"/>
                <a:gd name="T80" fmla="*/ 843 w 2074"/>
                <a:gd name="T81" fmla="*/ 900 h 3273"/>
                <a:gd name="T82" fmla="*/ 772 w 2074"/>
                <a:gd name="T83" fmla="*/ 807 h 3273"/>
                <a:gd name="T84" fmla="*/ 701 w 2074"/>
                <a:gd name="T85" fmla="*/ 716 h 3273"/>
                <a:gd name="T86" fmla="*/ 629 w 2074"/>
                <a:gd name="T87" fmla="*/ 628 h 3273"/>
                <a:gd name="T88" fmla="*/ 555 w 2074"/>
                <a:gd name="T89" fmla="*/ 542 h 3273"/>
                <a:gd name="T90" fmla="*/ 481 w 2074"/>
                <a:gd name="T91" fmla="*/ 457 h 3273"/>
                <a:gd name="T92" fmla="*/ 405 w 2074"/>
                <a:gd name="T93" fmla="*/ 376 h 3273"/>
                <a:gd name="T94" fmla="*/ 330 w 2074"/>
                <a:gd name="T95" fmla="*/ 296 h 3273"/>
                <a:gd name="T96" fmla="*/ 252 w 2074"/>
                <a:gd name="T97" fmla="*/ 219 h 3273"/>
                <a:gd name="T98" fmla="*/ 174 w 2074"/>
                <a:gd name="T99" fmla="*/ 143 h 3273"/>
                <a:gd name="T100" fmla="*/ 96 w 2074"/>
                <a:gd name="T101" fmla="*/ 71 h 3273"/>
                <a:gd name="T102" fmla="*/ 16 w 2074"/>
                <a:gd name="T103" fmla="*/ 0 h 3273"/>
                <a:gd name="T104" fmla="*/ 8 w 2074"/>
                <a:gd name="T105" fmla="*/ 7 h 3273"/>
                <a:gd name="T106" fmla="*/ 0 w 2074"/>
                <a:gd name="T107" fmla="*/ 15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4" h="3273">
                  <a:moveTo>
                    <a:pt x="0" y="15"/>
                  </a:moveTo>
                  <a:lnTo>
                    <a:pt x="0" y="3204"/>
                  </a:lnTo>
                  <a:lnTo>
                    <a:pt x="8" y="3204"/>
                  </a:lnTo>
                  <a:lnTo>
                    <a:pt x="16" y="3203"/>
                  </a:lnTo>
                  <a:lnTo>
                    <a:pt x="148" y="3204"/>
                  </a:lnTo>
                  <a:lnTo>
                    <a:pt x="278" y="3204"/>
                  </a:lnTo>
                  <a:lnTo>
                    <a:pt x="409" y="3206"/>
                  </a:lnTo>
                  <a:lnTo>
                    <a:pt x="539" y="3207"/>
                  </a:lnTo>
                  <a:lnTo>
                    <a:pt x="669" y="3211"/>
                  </a:lnTo>
                  <a:lnTo>
                    <a:pt x="798" y="3213"/>
                  </a:lnTo>
                  <a:lnTo>
                    <a:pt x="928" y="3216"/>
                  </a:lnTo>
                  <a:lnTo>
                    <a:pt x="1057" y="3221"/>
                  </a:lnTo>
                  <a:lnTo>
                    <a:pt x="1185" y="3226"/>
                  </a:lnTo>
                  <a:lnTo>
                    <a:pt x="1314" y="3231"/>
                  </a:lnTo>
                  <a:lnTo>
                    <a:pt x="1441" y="3237"/>
                  </a:lnTo>
                  <a:lnTo>
                    <a:pt x="1569" y="3243"/>
                  </a:lnTo>
                  <a:lnTo>
                    <a:pt x="1696" y="3250"/>
                  </a:lnTo>
                  <a:lnTo>
                    <a:pt x="1822" y="3256"/>
                  </a:lnTo>
                  <a:lnTo>
                    <a:pt x="1948" y="3265"/>
                  </a:lnTo>
                  <a:lnTo>
                    <a:pt x="2074" y="3273"/>
                  </a:lnTo>
                  <a:lnTo>
                    <a:pt x="2027" y="3143"/>
                  </a:lnTo>
                  <a:lnTo>
                    <a:pt x="1980" y="3015"/>
                  </a:lnTo>
                  <a:lnTo>
                    <a:pt x="1930" y="2887"/>
                  </a:lnTo>
                  <a:lnTo>
                    <a:pt x="1879" y="2762"/>
                  </a:lnTo>
                  <a:lnTo>
                    <a:pt x="1828" y="2639"/>
                  </a:lnTo>
                  <a:lnTo>
                    <a:pt x="1775" y="2517"/>
                  </a:lnTo>
                  <a:lnTo>
                    <a:pt x="1720" y="2397"/>
                  </a:lnTo>
                  <a:lnTo>
                    <a:pt x="1665" y="2278"/>
                  </a:lnTo>
                  <a:lnTo>
                    <a:pt x="1609" y="2161"/>
                  </a:lnTo>
                  <a:lnTo>
                    <a:pt x="1551" y="2046"/>
                  </a:lnTo>
                  <a:lnTo>
                    <a:pt x="1492" y="1933"/>
                  </a:lnTo>
                  <a:lnTo>
                    <a:pt x="1432" y="1820"/>
                  </a:lnTo>
                  <a:lnTo>
                    <a:pt x="1371" y="1711"/>
                  </a:lnTo>
                  <a:lnTo>
                    <a:pt x="1308" y="1602"/>
                  </a:lnTo>
                  <a:lnTo>
                    <a:pt x="1245" y="1497"/>
                  </a:lnTo>
                  <a:lnTo>
                    <a:pt x="1181" y="1392"/>
                  </a:lnTo>
                  <a:lnTo>
                    <a:pt x="1116" y="1290"/>
                  </a:lnTo>
                  <a:lnTo>
                    <a:pt x="1049" y="1189"/>
                  </a:lnTo>
                  <a:lnTo>
                    <a:pt x="982" y="1090"/>
                  </a:lnTo>
                  <a:lnTo>
                    <a:pt x="913" y="994"/>
                  </a:lnTo>
                  <a:lnTo>
                    <a:pt x="843" y="900"/>
                  </a:lnTo>
                  <a:lnTo>
                    <a:pt x="772" y="807"/>
                  </a:lnTo>
                  <a:lnTo>
                    <a:pt x="701" y="716"/>
                  </a:lnTo>
                  <a:lnTo>
                    <a:pt x="629" y="628"/>
                  </a:lnTo>
                  <a:lnTo>
                    <a:pt x="555" y="542"/>
                  </a:lnTo>
                  <a:lnTo>
                    <a:pt x="481" y="457"/>
                  </a:lnTo>
                  <a:lnTo>
                    <a:pt x="405" y="376"/>
                  </a:lnTo>
                  <a:lnTo>
                    <a:pt x="330" y="296"/>
                  </a:lnTo>
                  <a:lnTo>
                    <a:pt x="252" y="219"/>
                  </a:lnTo>
                  <a:lnTo>
                    <a:pt x="174" y="143"/>
                  </a:lnTo>
                  <a:lnTo>
                    <a:pt x="96" y="71"/>
                  </a:lnTo>
                  <a:lnTo>
                    <a:pt x="16" y="0"/>
                  </a:lnTo>
                  <a:lnTo>
                    <a:pt x="8" y="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íṣ1íḓe"/>
            <p:cNvSpPr/>
            <p:nvPr/>
          </p:nvSpPr>
          <p:spPr bwMode="auto">
            <a:xfrm rot="2534512">
              <a:off x="1045678" y="3730615"/>
              <a:ext cx="264327" cy="1407535"/>
            </a:xfrm>
            <a:custGeom>
              <a:avLst/>
              <a:gdLst>
                <a:gd name="T0" fmla="*/ 534 w 1198"/>
                <a:gd name="T1" fmla="*/ 121 h 6448"/>
                <a:gd name="T2" fmla="*/ 441 w 1198"/>
                <a:gd name="T3" fmla="*/ 325 h 6448"/>
                <a:gd name="T4" fmla="*/ 356 w 1198"/>
                <a:gd name="T5" fmla="*/ 559 h 6448"/>
                <a:gd name="T6" fmla="*/ 278 w 1198"/>
                <a:gd name="T7" fmla="*/ 820 h 6448"/>
                <a:gd name="T8" fmla="*/ 208 w 1198"/>
                <a:gd name="T9" fmla="*/ 1105 h 6448"/>
                <a:gd name="T10" fmla="*/ 148 w 1198"/>
                <a:gd name="T11" fmla="*/ 1415 h 6448"/>
                <a:gd name="T12" fmla="*/ 96 w 1198"/>
                <a:gd name="T13" fmla="*/ 1744 h 6448"/>
                <a:gd name="T14" fmla="*/ 55 w 1198"/>
                <a:gd name="T15" fmla="*/ 2091 h 6448"/>
                <a:gd name="T16" fmla="*/ 25 w 1198"/>
                <a:gd name="T17" fmla="*/ 2456 h 6448"/>
                <a:gd name="T18" fmla="*/ 7 w 1198"/>
                <a:gd name="T19" fmla="*/ 2834 h 6448"/>
                <a:gd name="T20" fmla="*/ 0 w 1198"/>
                <a:gd name="T21" fmla="*/ 3225 h 6448"/>
                <a:gd name="T22" fmla="*/ 7 w 1198"/>
                <a:gd name="T23" fmla="*/ 3614 h 6448"/>
                <a:gd name="T24" fmla="*/ 25 w 1198"/>
                <a:gd name="T25" fmla="*/ 3993 h 6448"/>
                <a:gd name="T26" fmla="*/ 55 w 1198"/>
                <a:gd name="T27" fmla="*/ 4357 h 6448"/>
                <a:gd name="T28" fmla="*/ 96 w 1198"/>
                <a:gd name="T29" fmla="*/ 4705 h 6448"/>
                <a:gd name="T30" fmla="*/ 148 w 1198"/>
                <a:gd name="T31" fmla="*/ 5035 h 6448"/>
                <a:gd name="T32" fmla="*/ 208 w 1198"/>
                <a:gd name="T33" fmla="*/ 5343 h 6448"/>
                <a:gd name="T34" fmla="*/ 278 w 1198"/>
                <a:gd name="T35" fmla="*/ 5628 h 6448"/>
                <a:gd name="T36" fmla="*/ 356 w 1198"/>
                <a:gd name="T37" fmla="*/ 5890 h 6448"/>
                <a:gd name="T38" fmla="*/ 441 w 1198"/>
                <a:gd name="T39" fmla="*/ 6124 h 6448"/>
                <a:gd name="T40" fmla="*/ 534 w 1198"/>
                <a:gd name="T41" fmla="*/ 6329 h 6448"/>
                <a:gd name="T42" fmla="*/ 632 w 1198"/>
                <a:gd name="T43" fmla="*/ 6390 h 6448"/>
                <a:gd name="T44" fmla="*/ 726 w 1198"/>
                <a:gd name="T45" fmla="*/ 6196 h 6448"/>
                <a:gd name="T46" fmla="*/ 814 w 1198"/>
                <a:gd name="T47" fmla="*/ 5971 h 6448"/>
                <a:gd name="T48" fmla="*/ 896 w 1198"/>
                <a:gd name="T49" fmla="*/ 5719 h 6448"/>
                <a:gd name="T50" fmla="*/ 968 w 1198"/>
                <a:gd name="T51" fmla="*/ 5440 h 6448"/>
                <a:gd name="T52" fmla="*/ 1032 w 1198"/>
                <a:gd name="T53" fmla="*/ 5139 h 6448"/>
                <a:gd name="T54" fmla="*/ 1086 w 1198"/>
                <a:gd name="T55" fmla="*/ 4817 h 6448"/>
                <a:gd name="T56" fmla="*/ 1130 w 1198"/>
                <a:gd name="T57" fmla="*/ 4475 h 6448"/>
                <a:gd name="T58" fmla="*/ 1164 w 1198"/>
                <a:gd name="T59" fmla="*/ 4117 h 6448"/>
                <a:gd name="T60" fmla="*/ 1187 w 1198"/>
                <a:gd name="T61" fmla="*/ 3742 h 6448"/>
                <a:gd name="T62" fmla="*/ 1197 w 1198"/>
                <a:gd name="T63" fmla="*/ 3355 h 6448"/>
                <a:gd name="T64" fmla="*/ 1195 w 1198"/>
                <a:gd name="T65" fmla="*/ 2962 h 6448"/>
                <a:gd name="T66" fmla="*/ 1181 w 1198"/>
                <a:gd name="T67" fmla="*/ 2581 h 6448"/>
                <a:gd name="T68" fmla="*/ 1154 w 1198"/>
                <a:gd name="T69" fmla="*/ 2211 h 6448"/>
                <a:gd name="T70" fmla="*/ 1117 w 1198"/>
                <a:gd name="T71" fmla="*/ 1857 h 6448"/>
                <a:gd name="T72" fmla="*/ 1069 w 1198"/>
                <a:gd name="T73" fmla="*/ 1523 h 6448"/>
                <a:gd name="T74" fmla="*/ 1011 w 1198"/>
                <a:gd name="T75" fmla="*/ 1206 h 6448"/>
                <a:gd name="T76" fmla="*/ 945 w 1198"/>
                <a:gd name="T77" fmla="*/ 913 h 6448"/>
                <a:gd name="T78" fmla="*/ 869 w 1198"/>
                <a:gd name="T79" fmla="*/ 643 h 6448"/>
                <a:gd name="T80" fmla="*/ 786 w 1198"/>
                <a:gd name="T81" fmla="*/ 400 h 6448"/>
                <a:gd name="T82" fmla="*/ 696 w 1198"/>
                <a:gd name="T83" fmla="*/ 185 h 6448"/>
                <a:gd name="T84" fmla="*/ 599 w 1198"/>
                <a:gd name="T85" fmla="*/ 0 h 6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8" h="6448">
                  <a:moveTo>
                    <a:pt x="599" y="0"/>
                  </a:moveTo>
                  <a:lnTo>
                    <a:pt x="566" y="59"/>
                  </a:lnTo>
                  <a:lnTo>
                    <a:pt x="534" y="121"/>
                  </a:lnTo>
                  <a:lnTo>
                    <a:pt x="503" y="185"/>
                  </a:lnTo>
                  <a:lnTo>
                    <a:pt x="472" y="254"/>
                  </a:lnTo>
                  <a:lnTo>
                    <a:pt x="441" y="325"/>
                  </a:lnTo>
                  <a:lnTo>
                    <a:pt x="412" y="400"/>
                  </a:lnTo>
                  <a:lnTo>
                    <a:pt x="384" y="478"/>
                  </a:lnTo>
                  <a:lnTo>
                    <a:pt x="356" y="559"/>
                  </a:lnTo>
                  <a:lnTo>
                    <a:pt x="329" y="643"/>
                  </a:lnTo>
                  <a:lnTo>
                    <a:pt x="303" y="730"/>
                  </a:lnTo>
                  <a:lnTo>
                    <a:pt x="278" y="820"/>
                  </a:lnTo>
                  <a:lnTo>
                    <a:pt x="253" y="913"/>
                  </a:lnTo>
                  <a:lnTo>
                    <a:pt x="230" y="1008"/>
                  </a:lnTo>
                  <a:lnTo>
                    <a:pt x="208" y="1105"/>
                  </a:lnTo>
                  <a:lnTo>
                    <a:pt x="187" y="1206"/>
                  </a:lnTo>
                  <a:lnTo>
                    <a:pt x="167" y="1309"/>
                  </a:lnTo>
                  <a:lnTo>
                    <a:pt x="148" y="1415"/>
                  </a:lnTo>
                  <a:lnTo>
                    <a:pt x="129" y="1523"/>
                  </a:lnTo>
                  <a:lnTo>
                    <a:pt x="112" y="1631"/>
                  </a:lnTo>
                  <a:lnTo>
                    <a:pt x="96" y="1744"/>
                  </a:lnTo>
                  <a:lnTo>
                    <a:pt x="81" y="1857"/>
                  </a:lnTo>
                  <a:lnTo>
                    <a:pt x="68" y="1974"/>
                  </a:lnTo>
                  <a:lnTo>
                    <a:pt x="55" y="2091"/>
                  </a:lnTo>
                  <a:lnTo>
                    <a:pt x="45" y="2211"/>
                  </a:lnTo>
                  <a:lnTo>
                    <a:pt x="34" y="2333"/>
                  </a:lnTo>
                  <a:lnTo>
                    <a:pt x="25" y="2456"/>
                  </a:lnTo>
                  <a:lnTo>
                    <a:pt x="18" y="2581"/>
                  </a:lnTo>
                  <a:lnTo>
                    <a:pt x="11" y="2707"/>
                  </a:lnTo>
                  <a:lnTo>
                    <a:pt x="7" y="2834"/>
                  </a:lnTo>
                  <a:lnTo>
                    <a:pt x="3" y="2963"/>
                  </a:lnTo>
                  <a:lnTo>
                    <a:pt x="1" y="3093"/>
                  </a:lnTo>
                  <a:lnTo>
                    <a:pt x="0" y="3225"/>
                  </a:lnTo>
                  <a:lnTo>
                    <a:pt x="1" y="3355"/>
                  </a:lnTo>
                  <a:lnTo>
                    <a:pt x="3" y="3486"/>
                  </a:lnTo>
                  <a:lnTo>
                    <a:pt x="7" y="3614"/>
                  </a:lnTo>
                  <a:lnTo>
                    <a:pt x="11" y="3743"/>
                  </a:lnTo>
                  <a:lnTo>
                    <a:pt x="18" y="3869"/>
                  </a:lnTo>
                  <a:lnTo>
                    <a:pt x="25" y="3993"/>
                  </a:lnTo>
                  <a:lnTo>
                    <a:pt x="34" y="4117"/>
                  </a:lnTo>
                  <a:lnTo>
                    <a:pt x="45" y="4238"/>
                  </a:lnTo>
                  <a:lnTo>
                    <a:pt x="55" y="4357"/>
                  </a:lnTo>
                  <a:lnTo>
                    <a:pt x="68" y="4475"/>
                  </a:lnTo>
                  <a:lnTo>
                    <a:pt x="81" y="4591"/>
                  </a:lnTo>
                  <a:lnTo>
                    <a:pt x="96" y="4705"/>
                  </a:lnTo>
                  <a:lnTo>
                    <a:pt x="112" y="4817"/>
                  </a:lnTo>
                  <a:lnTo>
                    <a:pt x="129" y="4927"/>
                  </a:lnTo>
                  <a:lnTo>
                    <a:pt x="148" y="5035"/>
                  </a:lnTo>
                  <a:lnTo>
                    <a:pt x="166" y="5139"/>
                  </a:lnTo>
                  <a:lnTo>
                    <a:pt x="187" y="5242"/>
                  </a:lnTo>
                  <a:lnTo>
                    <a:pt x="208" y="5343"/>
                  </a:lnTo>
                  <a:lnTo>
                    <a:pt x="230" y="5440"/>
                  </a:lnTo>
                  <a:lnTo>
                    <a:pt x="253" y="5536"/>
                  </a:lnTo>
                  <a:lnTo>
                    <a:pt x="278" y="5628"/>
                  </a:lnTo>
                  <a:lnTo>
                    <a:pt x="302" y="5719"/>
                  </a:lnTo>
                  <a:lnTo>
                    <a:pt x="329" y="5806"/>
                  </a:lnTo>
                  <a:lnTo>
                    <a:pt x="356" y="5890"/>
                  </a:lnTo>
                  <a:lnTo>
                    <a:pt x="384" y="5971"/>
                  </a:lnTo>
                  <a:lnTo>
                    <a:pt x="412" y="6049"/>
                  </a:lnTo>
                  <a:lnTo>
                    <a:pt x="441" y="6124"/>
                  </a:lnTo>
                  <a:lnTo>
                    <a:pt x="472" y="6196"/>
                  </a:lnTo>
                  <a:lnTo>
                    <a:pt x="503" y="6263"/>
                  </a:lnTo>
                  <a:lnTo>
                    <a:pt x="534" y="6329"/>
                  </a:lnTo>
                  <a:lnTo>
                    <a:pt x="566" y="6390"/>
                  </a:lnTo>
                  <a:lnTo>
                    <a:pt x="599" y="6448"/>
                  </a:lnTo>
                  <a:lnTo>
                    <a:pt x="632" y="6390"/>
                  </a:lnTo>
                  <a:lnTo>
                    <a:pt x="664" y="6329"/>
                  </a:lnTo>
                  <a:lnTo>
                    <a:pt x="696" y="6263"/>
                  </a:lnTo>
                  <a:lnTo>
                    <a:pt x="726" y="6196"/>
                  </a:lnTo>
                  <a:lnTo>
                    <a:pt x="757" y="6124"/>
                  </a:lnTo>
                  <a:lnTo>
                    <a:pt x="786" y="6049"/>
                  </a:lnTo>
                  <a:lnTo>
                    <a:pt x="814" y="5971"/>
                  </a:lnTo>
                  <a:lnTo>
                    <a:pt x="842" y="5890"/>
                  </a:lnTo>
                  <a:lnTo>
                    <a:pt x="869" y="5806"/>
                  </a:lnTo>
                  <a:lnTo>
                    <a:pt x="896" y="5719"/>
                  </a:lnTo>
                  <a:lnTo>
                    <a:pt x="920" y="5628"/>
                  </a:lnTo>
                  <a:lnTo>
                    <a:pt x="945" y="5536"/>
                  </a:lnTo>
                  <a:lnTo>
                    <a:pt x="968" y="5440"/>
                  </a:lnTo>
                  <a:lnTo>
                    <a:pt x="990" y="5343"/>
                  </a:lnTo>
                  <a:lnTo>
                    <a:pt x="1011" y="5242"/>
                  </a:lnTo>
                  <a:lnTo>
                    <a:pt x="1032" y="5139"/>
                  </a:lnTo>
                  <a:lnTo>
                    <a:pt x="1050" y="5035"/>
                  </a:lnTo>
                  <a:lnTo>
                    <a:pt x="1069" y="4927"/>
                  </a:lnTo>
                  <a:lnTo>
                    <a:pt x="1086" y="4817"/>
                  </a:lnTo>
                  <a:lnTo>
                    <a:pt x="1102" y="4705"/>
                  </a:lnTo>
                  <a:lnTo>
                    <a:pt x="1117" y="4591"/>
                  </a:lnTo>
                  <a:lnTo>
                    <a:pt x="1130" y="4475"/>
                  </a:lnTo>
                  <a:lnTo>
                    <a:pt x="1143" y="4357"/>
                  </a:lnTo>
                  <a:lnTo>
                    <a:pt x="1154" y="4238"/>
                  </a:lnTo>
                  <a:lnTo>
                    <a:pt x="1164" y="4117"/>
                  </a:lnTo>
                  <a:lnTo>
                    <a:pt x="1173" y="3993"/>
                  </a:lnTo>
                  <a:lnTo>
                    <a:pt x="1180" y="3869"/>
                  </a:lnTo>
                  <a:lnTo>
                    <a:pt x="1187" y="3742"/>
                  </a:lnTo>
                  <a:lnTo>
                    <a:pt x="1191" y="3614"/>
                  </a:lnTo>
                  <a:lnTo>
                    <a:pt x="1195" y="3486"/>
                  </a:lnTo>
                  <a:lnTo>
                    <a:pt x="1197" y="3355"/>
                  </a:lnTo>
                  <a:lnTo>
                    <a:pt x="1198" y="3225"/>
                  </a:lnTo>
                  <a:lnTo>
                    <a:pt x="1197" y="3093"/>
                  </a:lnTo>
                  <a:lnTo>
                    <a:pt x="1195" y="2962"/>
                  </a:lnTo>
                  <a:lnTo>
                    <a:pt x="1191" y="2834"/>
                  </a:lnTo>
                  <a:lnTo>
                    <a:pt x="1187" y="2707"/>
                  </a:lnTo>
                  <a:lnTo>
                    <a:pt x="1181" y="2581"/>
                  </a:lnTo>
                  <a:lnTo>
                    <a:pt x="1173" y="2456"/>
                  </a:lnTo>
                  <a:lnTo>
                    <a:pt x="1164" y="2333"/>
                  </a:lnTo>
                  <a:lnTo>
                    <a:pt x="1154" y="2211"/>
                  </a:lnTo>
                  <a:lnTo>
                    <a:pt x="1143" y="2091"/>
                  </a:lnTo>
                  <a:lnTo>
                    <a:pt x="1130" y="1974"/>
                  </a:lnTo>
                  <a:lnTo>
                    <a:pt x="1117" y="1857"/>
                  </a:lnTo>
                  <a:lnTo>
                    <a:pt x="1102" y="1744"/>
                  </a:lnTo>
                  <a:lnTo>
                    <a:pt x="1086" y="1631"/>
                  </a:lnTo>
                  <a:lnTo>
                    <a:pt x="1069" y="1523"/>
                  </a:lnTo>
                  <a:lnTo>
                    <a:pt x="1050" y="1415"/>
                  </a:lnTo>
                  <a:lnTo>
                    <a:pt x="1032" y="1309"/>
                  </a:lnTo>
                  <a:lnTo>
                    <a:pt x="1011" y="1206"/>
                  </a:lnTo>
                  <a:lnTo>
                    <a:pt x="990" y="1105"/>
                  </a:lnTo>
                  <a:lnTo>
                    <a:pt x="968" y="1008"/>
                  </a:lnTo>
                  <a:lnTo>
                    <a:pt x="945" y="913"/>
                  </a:lnTo>
                  <a:lnTo>
                    <a:pt x="920" y="820"/>
                  </a:lnTo>
                  <a:lnTo>
                    <a:pt x="896" y="730"/>
                  </a:lnTo>
                  <a:lnTo>
                    <a:pt x="869" y="643"/>
                  </a:lnTo>
                  <a:lnTo>
                    <a:pt x="842" y="559"/>
                  </a:lnTo>
                  <a:lnTo>
                    <a:pt x="814" y="478"/>
                  </a:lnTo>
                  <a:lnTo>
                    <a:pt x="786" y="400"/>
                  </a:lnTo>
                  <a:lnTo>
                    <a:pt x="757" y="325"/>
                  </a:lnTo>
                  <a:lnTo>
                    <a:pt x="726" y="254"/>
                  </a:lnTo>
                  <a:lnTo>
                    <a:pt x="696" y="185"/>
                  </a:lnTo>
                  <a:lnTo>
                    <a:pt x="664" y="121"/>
                  </a:lnTo>
                  <a:lnTo>
                    <a:pt x="632" y="5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í$ḻïḓè"/>
            <p:cNvSpPr/>
            <p:nvPr/>
          </p:nvSpPr>
          <p:spPr bwMode="auto">
            <a:xfrm rot="2534512">
              <a:off x="1157806" y="3773929"/>
              <a:ext cx="135468" cy="1407535"/>
            </a:xfrm>
            <a:custGeom>
              <a:avLst/>
              <a:gdLst>
                <a:gd name="T0" fmla="*/ 0 w 615"/>
                <a:gd name="T1" fmla="*/ 6418 h 6448"/>
                <a:gd name="T2" fmla="*/ 16 w 615"/>
                <a:gd name="T3" fmla="*/ 6448 h 6448"/>
                <a:gd name="T4" fmla="*/ 81 w 615"/>
                <a:gd name="T5" fmla="*/ 6329 h 6448"/>
                <a:gd name="T6" fmla="*/ 143 w 615"/>
                <a:gd name="T7" fmla="*/ 6196 h 6448"/>
                <a:gd name="T8" fmla="*/ 203 w 615"/>
                <a:gd name="T9" fmla="*/ 6049 h 6448"/>
                <a:gd name="T10" fmla="*/ 259 w 615"/>
                <a:gd name="T11" fmla="*/ 5890 h 6448"/>
                <a:gd name="T12" fmla="*/ 313 w 615"/>
                <a:gd name="T13" fmla="*/ 5719 h 6448"/>
                <a:gd name="T14" fmla="*/ 362 w 615"/>
                <a:gd name="T15" fmla="*/ 5536 h 6448"/>
                <a:gd name="T16" fmla="*/ 407 w 615"/>
                <a:gd name="T17" fmla="*/ 5343 h 6448"/>
                <a:gd name="T18" fmla="*/ 449 w 615"/>
                <a:gd name="T19" fmla="*/ 5139 h 6448"/>
                <a:gd name="T20" fmla="*/ 486 w 615"/>
                <a:gd name="T21" fmla="*/ 4927 h 6448"/>
                <a:gd name="T22" fmla="*/ 519 w 615"/>
                <a:gd name="T23" fmla="*/ 4705 h 6448"/>
                <a:gd name="T24" fmla="*/ 547 w 615"/>
                <a:gd name="T25" fmla="*/ 4475 h 6448"/>
                <a:gd name="T26" fmla="*/ 571 w 615"/>
                <a:gd name="T27" fmla="*/ 4238 h 6448"/>
                <a:gd name="T28" fmla="*/ 590 w 615"/>
                <a:gd name="T29" fmla="*/ 3993 h 6448"/>
                <a:gd name="T30" fmla="*/ 604 w 615"/>
                <a:gd name="T31" fmla="*/ 3742 h 6448"/>
                <a:gd name="T32" fmla="*/ 612 w 615"/>
                <a:gd name="T33" fmla="*/ 3486 h 6448"/>
                <a:gd name="T34" fmla="*/ 615 w 615"/>
                <a:gd name="T35" fmla="*/ 3225 h 6448"/>
                <a:gd name="T36" fmla="*/ 612 w 615"/>
                <a:gd name="T37" fmla="*/ 2962 h 6448"/>
                <a:gd name="T38" fmla="*/ 604 w 615"/>
                <a:gd name="T39" fmla="*/ 2707 h 6448"/>
                <a:gd name="T40" fmla="*/ 590 w 615"/>
                <a:gd name="T41" fmla="*/ 2456 h 6448"/>
                <a:gd name="T42" fmla="*/ 571 w 615"/>
                <a:gd name="T43" fmla="*/ 2211 h 6448"/>
                <a:gd name="T44" fmla="*/ 547 w 615"/>
                <a:gd name="T45" fmla="*/ 1974 h 6448"/>
                <a:gd name="T46" fmla="*/ 519 w 615"/>
                <a:gd name="T47" fmla="*/ 1744 h 6448"/>
                <a:gd name="T48" fmla="*/ 486 w 615"/>
                <a:gd name="T49" fmla="*/ 1523 h 6448"/>
                <a:gd name="T50" fmla="*/ 449 w 615"/>
                <a:gd name="T51" fmla="*/ 1309 h 6448"/>
                <a:gd name="T52" fmla="*/ 407 w 615"/>
                <a:gd name="T53" fmla="*/ 1105 h 6448"/>
                <a:gd name="T54" fmla="*/ 362 w 615"/>
                <a:gd name="T55" fmla="*/ 913 h 6448"/>
                <a:gd name="T56" fmla="*/ 313 w 615"/>
                <a:gd name="T57" fmla="*/ 730 h 6448"/>
                <a:gd name="T58" fmla="*/ 259 w 615"/>
                <a:gd name="T59" fmla="*/ 559 h 6448"/>
                <a:gd name="T60" fmla="*/ 203 w 615"/>
                <a:gd name="T61" fmla="*/ 400 h 6448"/>
                <a:gd name="T62" fmla="*/ 143 w 615"/>
                <a:gd name="T63" fmla="*/ 254 h 6448"/>
                <a:gd name="T64" fmla="*/ 81 w 615"/>
                <a:gd name="T65" fmla="*/ 121 h 6448"/>
                <a:gd name="T66" fmla="*/ 16 w 615"/>
                <a:gd name="T67" fmla="*/ 0 h 6448"/>
                <a:gd name="T68" fmla="*/ 0 w 615"/>
                <a:gd name="T69" fmla="*/ 30 h 6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6448">
                  <a:moveTo>
                    <a:pt x="0" y="30"/>
                  </a:moveTo>
                  <a:lnTo>
                    <a:pt x="0" y="6418"/>
                  </a:lnTo>
                  <a:lnTo>
                    <a:pt x="8" y="6433"/>
                  </a:lnTo>
                  <a:lnTo>
                    <a:pt x="16" y="6448"/>
                  </a:lnTo>
                  <a:lnTo>
                    <a:pt x="49" y="6390"/>
                  </a:lnTo>
                  <a:lnTo>
                    <a:pt x="81" y="6329"/>
                  </a:lnTo>
                  <a:lnTo>
                    <a:pt x="113" y="6263"/>
                  </a:lnTo>
                  <a:lnTo>
                    <a:pt x="143" y="6196"/>
                  </a:lnTo>
                  <a:lnTo>
                    <a:pt x="174" y="6124"/>
                  </a:lnTo>
                  <a:lnTo>
                    <a:pt x="203" y="6049"/>
                  </a:lnTo>
                  <a:lnTo>
                    <a:pt x="231" y="5971"/>
                  </a:lnTo>
                  <a:lnTo>
                    <a:pt x="259" y="5890"/>
                  </a:lnTo>
                  <a:lnTo>
                    <a:pt x="286" y="5806"/>
                  </a:lnTo>
                  <a:lnTo>
                    <a:pt x="313" y="5719"/>
                  </a:lnTo>
                  <a:lnTo>
                    <a:pt x="337" y="5628"/>
                  </a:lnTo>
                  <a:lnTo>
                    <a:pt x="362" y="5536"/>
                  </a:lnTo>
                  <a:lnTo>
                    <a:pt x="385" y="5440"/>
                  </a:lnTo>
                  <a:lnTo>
                    <a:pt x="407" y="5343"/>
                  </a:lnTo>
                  <a:lnTo>
                    <a:pt x="428" y="5242"/>
                  </a:lnTo>
                  <a:lnTo>
                    <a:pt x="449" y="5139"/>
                  </a:lnTo>
                  <a:lnTo>
                    <a:pt x="467" y="5035"/>
                  </a:lnTo>
                  <a:lnTo>
                    <a:pt x="486" y="4927"/>
                  </a:lnTo>
                  <a:lnTo>
                    <a:pt x="503" y="4817"/>
                  </a:lnTo>
                  <a:lnTo>
                    <a:pt x="519" y="4705"/>
                  </a:lnTo>
                  <a:lnTo>
                    <a:pt x="534" y="4591"/>
                  </a:lnTo>
                  <a:lnTo>
                    <a:pt x="547" y="4475"/>
                  </a:lnTo>
                  <a:lnTo>
                    <a:pt x="560" y="4357"/>
                  </a:lnTo>
                  <a:lnTo>
                    <a:pt x="571" y="4238"/>
                  </a:lnTo>
                  <a:lnTo>
                    <a:pt x="581" y="4117"/>
                  </a:lnTo>
                  <a:lnTo>
                    <a:pt x="590" y="3993"/>
                  </a:lnTo>
                  <a:lnTo>
                    <a:pt x="597" y="3869"/>
                  </a:lnTo>
                  <a:lnTo>
                    <a:pt x="604" y="3742"/>
                  </a:lnTo>
                  <a:lnTo>
                    <a:pt x="608" y="3614"/>
                  </a:lnTo>
                  <a:lnTo>
                    <a:pt x="612" y="3486"/>
                  </a:lnTo>
                  <a:lnTo>
                    <a:pt x="614" y="3355"/>
                  </a:lnTo>
                  <a:lnTo>
                    <a:pt x="615" y="3225"/>
                  </a:lnTo>
                  <a:lnTo>
                    <a:pt x="614" y="3093"/>
                  </a:lnTo>
                  <a:lnTo>
                    <a:pt x="612" y="2962"/>
                  </a:lnTo>
                  <a:lnTo>
                    <a:pt x="608" y="2834"/>
                  </a:lnTo>
                  <a:lnTo>
                    <a:pt x="604" y="2707"/>
                  </a:lnTo>
                  <a:lnTo>
                    <a:pt x="598" y="2581"/>
                  </a:lnTo>
                  <a:lnTo>
                    <a:pt x="590" y="2456"/>
                  </a:lnTo>
                  <a:lnTo>
                    <a:pt x="581" y="2333"/>
                  </a:lnTo>
                  <a:lnTo>
                    <a:pt x="571" y="2211"/>
                  </a:lnTo>
                  <a:lnTo>
                    <a:pt x="560" y="2091"/>
                  </a:lnTo>
                  <a:lnTo>
                    <a:pt x="547" y="1974"/>
                  </a:lnTo>
                  <a:lnTo>
                    <a:pt x="534" y="1857"/>
                  </a:lnTo>
                  <a:lnTo>
                    <a:pt x="519" y="1744"/>
                  </a:lnTo>
                  <a:lnTo>
                    <a:pt x="503" y="1631"/>
                  </a:lnTo>
                  <a:lnTo>
                    <a:pt x="486" y="1523"/>
                  </a:lnTo>
                  <a:lnTo>
                    <a:pt x="467" y="1415"/>
                  </a:lnTo>
                  <a:lnTo>
                    <a:pt x="449" y="1309"/>
                  </a:lnTo>
                  <a:lnTo>
                    <a:pt x="428" y="1206"/>
                  </a:lnTo>
                  <a:lnTo>
                    <a:pt x="407" y="1105"/>
                  </a:lnTo>
                  <a:lnTo>
                    <a:pt x="385" y="1008"/>
                  </a:lnTo>
                  <a:lnTo>
                    <a:pt x="362" y="913"/>
                  </a:lnTo>
                  <a:lnTo>
                    <a:pt x="337" y="820"/>
                  </a:lnTo>
                  <a:lnTo>
                    <a:pt x="313" y="730"/>
                  </a:lnTo>
                  <a:lnTo>
                    <a:pt x="286" y="643"/>
                  </a:lnTo>
                  <a:lnTo>
                    <a:pt x="259" y="559"/>
                  </a:lnTo>
                  <a:lnTo>
                    <a:pt x="231" y="478"/>
                  </a:lnTo>
                  <a:lnTo>
                    <a:pt x="203" y="400"/>
                  </a:lnTo>
                  <a:lnTo>
                    <a:pt x="174" y="325"/>
                  </a:lnTo>
                  <a:lnTo>
                    <a:pt x="143" y="254"/>
                  </a:lnTo>
                  <a:lnTo>
                    <a:pt x="113" y="185"/>
                  </a:lnTo>
                  <a:lnTo>
                    <a:pt x="81" y="121"/>
                  </a:lnTo>
                  <a:lnTo>
                    <a:pt x="49" y="59"/>
                  </a:lnTo>
                  <a:lnTo>
                    <a:pt x="16" y="0"/>
                  </a:lnTo>
                  <a:lnTo>
                    <a:pt x="8" y="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îŝḻîḑê"/>
            <p:cNvSpPr/>
            <p:nvPr/>
          </p:nvSpPr>
          <p:spPr bwMode="auto">
            <a:xfrm rot="2534512">
              <a:off x="1710539" y="3124650"/>
              <a:ext cx="690554" cy="684128"/>
            </a:xfrm>
            <a:custGeom>
              <a:avLst/>
              <a:gdLst>
                <a:gd name="T0" fmla="*/ 1408 w 3135"/>
                <a:gd name="T1" fmla="*/ 3129 h 3137"/>
                <a:gd name="T2" fmla="*/ 1176 w 3135"/>
                <a:gd name="T3" fmla="*/ 3088 h 3137"/>
                <a:gd name="T4" fmla="*/ 959 w 3135"/>
                <a:gd name="T5" fmla="*/ 3013 h 3137"/>
                <a:gd name="T6" fmla="*/ 756 w 3135"/>
                <a:gd name="T7" fmla="*/ 2910 h 3137"/>
                <a:gd name="T8" fmla="*/ 572 w 3135"/>
                <a:gd name="T9" fmla="*/ 2778 h 3137"/>
                <a:gd name="T10" fmla="*/ 408 w 3135"/>
                <a:gd name="T11" fmla="*/ 2622 h 3137"/>
                <a:gd name="T12" fmla="*/ 268 w 3135"/>
                <a:gd name="T13" fmla="*/ 2444 h 3137"/>
                <a:gd name="T14" fmla="*/ 156 w 3135"/>
                <a:gd name="T15" fmla="*/ 2247 h 3137"/>
                <a:gd name="T16" fmla="*/ 71 w 3135"/>
                <a:gd name="T17" fmla="*/ 2034 h 3137"/>
                <a:gd name="T18" fmla="*/ 18 w 3135"/>
                <a:gd name="T19" fmla="*/ 1806 h 3137"/>
                <a:gd name="T20" fmla="*/ 0 w 3135"/>
                <a:gd name="T21" fmla="*/ 1568 h 3137"/>
                <a:gd name="T22" fmla="*/ 18 w 3135"/>
                <a:gd name="T23" fmla="*/ 1329 h 3137"/>
                <a:gd name="T24" fmla="*/ 71 w 3135"/>
                <a:gd name="T25" fmla="*/ 1102 h 3137"/>
                <a:gd name="T26" fmla="*/ 156 w 3135"/>
                <a:gd name="T27" fmla="*/ 888 h 3137"/>
                <a:gd name="T28" fmla="*/ 268 w 3135"/>
                <a:gd name="T29" fmla="*/ 692 h 3137"/>
                <a:gd name="T30" fmla="*/ 408 w 3135"/>
                <a:gd name="T31" fmla="*/ 514 h 3137"/>
                <a:gd name="T32" fmla="*/ 572 w 3135"/>
                <a:gd name="T33" fmla="*/ 358 h 3137"/>
                <a:gd name="T34" fmla="*/ 756 w 3135"/>
                <a:gd name="T35" fmla="*/ 226 h 3137"/>
                <a:gd name="T36" fmla="*/ 959 w 3135"/>
                <a:gd name="T37" fmla="*/ 123 h 3137"/>
                <a:gd name="T38" fmla="*/ 1176 w 3135"/>
                <a:gd name="T39" fmla="*/ 49 h 3137"/>
                <a:gd name="T40" fmla="*/ 1408 w 3135"/>
                <a:gd name="T41" fmla="*/ 8 h 3137"/>
                <a:gd name="T42" fmla="*/ 1648 w 3135"/>
                <a:gd name="T43" fmla="*/ 2 h 3137"/>
                <a:gd name="T44" fmla="*/ 1883 w 3135"/>
                <a:gd name="T45" fmla="*/ 32 h 3137"/>
                <a:gd name="T46" fmla="*/ 2106 w 3135"/>
                <a:gd name="T47" fmla="*/ 95 h 3137"/>
                <a:gd name="T48" fmla="*/ 2315 w 3135"/>
                <a:gd name="T49" fmla="*/ 189 h 3137"/>
                <a:gd name="T50" fmla="*/ 2505 w 3135"/>
                <a:gd name="T51" fmla="*/ 311 h 3137"/>
                <a:gd name="T52" fmla="*/ 2676 w 3135"/>
                <a:gd name="T53" fmla="*/ 459 h 3137"/>
                <a:gd name="T54" fmla="*/ 2823 w 3135"/>
                <a:gd name="T55" fmla="*/ 630 h 3137"/>
                <a:gd name="T56" fmla="*/ 2946 w 3135"/>
                <a:gd name="T57" fmla="*/ 821 h 3137"/>
                <a:gd name="T58" fmla="*/ 3040 w 3135"/>
                <a:gd name="T59" fmla="*/ 1029 h 3137"/>
                <a:gd name="T60" fmla="*/ 3104 w 3135"/>
                <a:gd name="T61" fmla="*/ 1252 h 3137"/>
                <a:gd name="T62" fmla="*/ 3134 w 3135"/>
                <a:gd name="T63" fmla="*/ 1487 h 3137"/>
                <a:gd name="T64" fmla="*/ 3127 w 3135"/>
                <a:gd name="T65" fmla="*/ 1728 h 3137"/>
                <a:gd name="T66" fmla="*/ 3086 w 3135"/>
                <a:gd name="T67" fmla="*/ 1960 h 3137"/>
                <a:gd name="T68" fmla="*/ 3012 w 3135"/>
                <a:gd name="T69" fmla="*/ 2179 h 3137"/>
                <a:gd name="T70" fmla="*/ 2908 w 3135"/>
                <a:gd name="T71" fmla="*/ 2381 h 3137"/>
                <a:gd name="T72" fmla="*/ 2777 w 3135"/>
                <a:gd name="T73" fmla="*/ 2565 h 3137"/>
                <a:gd name="T74" fmla="*/ 2622 w 3135"/>
                <a:gd name="T75" fmla="*/ 2729 h 3137"/>
                <a:gd name="T76" fmla="*/ 2444 w 3135"/>
                <a:gd name="T77" fmla="*/ 2869 h 3137"/>
                <a:gd name="T78" fmla="*/ 2247 w 3135"/>
                <a:gd name="T79" fmla="*/ 2982 h 3137"/>
                <a:gd name="T80" fmla="*/ 2033 w 3135"/>
                <a:gd name="T81" fmla="*/ 3066 h 3137"/>
                <a:gd name="T82" fmla="*/ 1806 w 3135"/>
                <a:gd name="T83" fmla="*/ 3118 h 3137"/>
                <a:gd name="T84" fmla="*/ 1568 w 3135"/>
                <a:gd name="T85" fmla="*/ 3137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35" h="3137">
                  <a:moveTo>
                    <a:pt x="1568" y="3137"/>
                  </a:moveTo>
                  <a:lnTo>
                    <a:pt x="1488" y="3135"/>
                  </a:lnTo>
                  <a:lnTo>
                    <a:pt x="1408" y="3129"/>
                  </a:lnTo>
                  <a:lnTo>
                    <a:pt x="1330" y="3118"/>
                  </a:lnTo>
                  <a:lnTo>
                    <a:pt x="1253" y="3105"/>
                  </a:lnTo>
                  <a:lnTo>
                    <a:pt x="1176" y="3088"/>
                  </a:lnTo>
                  <a:lnTo>
                    <a:pt x="1103" y="3066"/>
                  </a:lnTo>
                  <a:lnTo>
                    <a:pt x="1030" y="3042"/>
                  </a:lnTo>
                  <a:lnTo>
                    <a:pt x="959" y="3013"/>
                  </a:lnTo>
                  <a:lnTo>
                    <a:pt x="889" y="2982"/>
                  </a:lnTo>
                  <a:lnTo>
                    <a:pt x="821" y="2948"/>
                  </a:lnTo>
                  <a:lnTo>
                    <a:pt x="756" y="2910"/>
                  </a:lnTo>
                  <a:lnTo>
                    <a:pt x="692" y="2869"/>
                  </a:lnTo>
                  <a:lnTo>
                    <a:pt x="631" y="2825"/>
                  </a:lnTo>
                  <a:lnTo>
                    <a:pt x="572" y="2778"/>
                  </a:lnTo>
                  <a:lnTo>
                    <a:pt x="514" y="2729"/>
                  </a:lnTo>
                  <a:lnTo>
                    <a:pt x="460" y="2677"/>
                  </a:lnTo>
                  <a:lnTo>
                    <a:pt x="408" y="2622"/>
                  </a:lnTo>
                  <a:lnTo>
                    <a:pt x="359" y="2565"/>
                  </a:lnTo>
                  <a:lnTo>
                    <a:pt x="313" y="2506"/>
                  </a:lnTo>
                  <a:lnTo>
                    <a:pt x="268" y="2444"/>
                  </a:lnTo>
                  <a:lnTo>
                    <a:pt x="228" y="2381"/>
                  </a:lnTo>
                  <a:lnTo>
                    <a:pt x="190" y="2315"/>
                  </a:lnTo>
                  <a:lnTo>
                    <a:pt x="156" y="2247"/>
                  </a:lnTo>
                  <a:lnTo>
                    <a:pt x="124" y="2179"/>
                  </a:lnTo>
                  <a:lnTo>
                    <a:pt x="96" y="2106"/>
                  </a:lnTo>
                  <a:lnTo>
                    <a:pt x="71" y="2034"/>
                  </a:lnTo>
                  <a:lnTo>
                    <a:pt x="50" y="1960"/>
                  </a:lnTo>
                  <a:lnTo>
                    <a:pt x="32" y="1884"/>
                  </a:lnTo>
                  <a:lnTo>
                    <a:pt x="18" y="1806"/>
                  </a:lnTo>
                  <a:lnTo>
                    <a:pt x="8" y="1728"/>
                  </a:lnTo>
                  <a:lnTo>
                    <a:pt x="2" y="1649"/>
                  </a:lnTo>
                  <a:lnTo>
                    <a:pt x="0" y="1568"/>
                  </a:lnTo>
                  <a:lnTo>
                    <a:pt x="2" y="1487"/>
                  </a:lnTo>
                  <a:lnTo>
                    <a:pt x="8" y="1408"/>
                  </a:lnTo>
                  <a:lnTo>
                    <a:pt x="18" y="1329"/>
                  </a:lnTo>
                  <a:lnTo>
                    <a:pt x="32" y="1252"/>
                  </a:lnTo>
                  <a:lnTo>
                    <a:pt x="50" y="1177"/>
                  </a:lnTo>
                  <a:lnTo>
                    <a:pt x="71" y="1102"/>
                  </a:lnTo>
                  <a:lnTo>
                    <a:pt x="96" y="1029"/>
                  </a:lnTo>
                  <a:lnTo>
                    <a:pt x="124" y="958"/>
                  </a:lnTo>
                  <a:lnTo>
                    <a:pt x="156" y="888"/>
                  </a:lnTo>
                  <a:lnTo>
                    <a:pt x="190" y="820"/>
                  </a:lnTo>
                  <a:lnTo>
                    <a:pt x="228" y="755"/>
                  </a:lnTo>
                  <a:lnTo>
                    <a:pt x="268" y="692"/>
                  </a:lnTo>
                  <a:lnTo>
                    <a:pt x="313" y="630"/>
                  </a:lnTo>
                  <a:lnTo>
                    <a:pt x="359" y="570"/>
                  </a:lnTo>
                  <a:lnTo>
                    <a:pt x="408" y="514"/>
                  </a:lnTo>
                  <a:lnTo>
                    <a:pt x="460" y="459"/>
                  </a:lnTo>
                  <a:lnTo>
                    <a:pt x="514" y="408"/>
                  </a:lnTo>
                  <a:lnTo>
                    <a:pt x="572" y="358"/>
                  </a:lnTo>
                  <a:lnTo>
                    <a:pt x="631" y="311"/>
                  </a:lnTo>
                  <a:lnTo>
                    <a:pt x="692" y="268"/>
                  </a:lnTo>
                  <a:lnTo>
                    <a:pt x="756" y="226"/>
                  </a:lnTo>
                  <a:lnTo>
                    <a:pt x="821" y="189"/>
                  </a:lnTo>
                  <a:lnTo>
                    <a:pt x="889" y="154"/>
                  </a:lnTo>
                  <a:lnTo>
                    <a:pt x="959" y="123"/>
                  </a:lnTo>
                  <a:lnTo>
                    <a:pt x="1030" y="95"/>
                  </a:lnTo>
                  <a:lnTo>
                    <a:pt x="1102" y="69"/>
                  </a:lnTo>
                  <a:lnTo>
                    <a:pt x="1176" y="49"/>
                  </a:lnTo>
                  <a:lnTo>
                    <a:pt x="1252" y="32"/>
                  </a:lnTo>
                  <a:lnTo>
                    <a:pt x="1330" y="18"/>
                  </a:lnTo>
                  <a:lnTo>
                    <a:pt x="1408" y="8"/>
                  </a:lnTo>
                  <a:lnTo>
                    <a:pt x="1488" y="2"/>
                  </a:lnTo>
                  <a:lnTo>
                    <a:pt x="1568" y="0"/>
                  </a:lnTo>
                  <a:lnTo>
                    <a:pt x="1648" y="2"/>
                  </a:lnTo>
                  <a:lnTo>
                    <a:pt x="1728" y="8"/>
                  </a:lnTo>
                  <a:lnTo>
                    <a:pt x="1806" y="18"/>
                  </a:lnTo>
                  <a:lnTo>
                    <a:pt x="1883" y="32"/>
                  </a:lnTo>
                  <a:lnTo>
                    <a:pt x="1960" y="49"/>
                  </a:lnTo>
                  <a:lnTo>
                    <a:pt x="2033" y="69"/>
                  </a:lnTo>
                  <a:lnTo>
                    <a:pt x="2106" y="95"/>
                  </a:lnTo>
                  <a:lnTo>
                    <a:pt x="2177" y="123"/>
                  </a:lnTo>
                  <a:lnTo>
                    <a:pt x="2247" y="154"/>
                  </a:lnTo>
                  <a:lnTo>
                    <a:pt x="2315" y="189"/>
                  </a:lnTo>
                  <a:lnTo>
                    <a:pt x="2380" y="226"/>
                  </a:lnTo>
                  <a:lnTo>
                    <a:pt x="2444" y="268"/>
                  </a:lnTo>
                  <a:lnTo>
                    <a:pt x="2505" y="311"/>
                  </a:lnTo>
                  <a:lnTo>
                    <a:pt x="2564" y="358"/>
                  </a:lnTo>
                  <a:lnTo>
                    <a:pt x="2622" y="408"/>
                  </a:lnTo>
                  <a:lnTo>
                    <a:pt x="2676" y="459"/>
                  </a:lnTo>
                  <a:lnTo>
                    <a:pt x="2727" y="514"/>
                  </a:lnTo>
                  <a:lnTo>
                    <a:pt x="2777" y="570"/>
                  </a:lnTo>
                  <a:lnTo>
                    <a:pt x="2823" y="630"/>
                  </a:lnTo>
                  <a:lnTo>
                    <a:pt x="2867" y="692"/>
                  </a:lnTo>
                  <a:lnTo>
                    <a:pt x="2908" y="755"/>
                  </a:lnTo>
                  <a:lnTo>
                    <a:pt x="2946" y="821"/>
                  </a:lnTo>
                  <a:lnTo>
                    <a:pt x="2980" y="889"/>
                  </a:lnTo>
                  <a:lnTo>
                    <a:pt x="3012" y="958"/>
                  </a:lnTo>
                  <a:lnTo>
                    <a:pt x="3040" y="1029"/>
                  </a:lnTo>
                  <a:lnTo>
                    <a:pt x="3065" y="1102"/>
                  </a:lnTo>
                  <a:lnTo>
                    <a:pt x="3086" y="1177"/>
                  </a:lnTo>
                  <a:lnTo>
                    <a:pt x="3104" y="1252"/>
                  </a:lnTo>
                  <a:lnTo>
                    <a:pt x="3118" y="1329"/>
                  </a:lnTo>
                  <a:lnTo>
                    <a:pt x="3127" y="1408"/>
                  </a:lnTo>
                  <a:lnTo>
                    <a:pt x="3134" y="1487"/>
                  </a:lnTo>
                  <a:lnTo>
                    <a:pt x="3135" y="1568"/>
                  </a:lnTo>
                  <a:lnTo>
                    <a:pt x="3134" y="1649"/>
                  </a:lnTo>
                  <a:lnTo>
                    <a:pt x="3127" y="1728"/>
                  </a:lnTo>
                  <a:lnTo>
                    <a:pt x="3118" y="1807"/>
                  </a:lnTo>
                  <a:lnTo>
                    <a:pt x="3104" y="1884"/>
                  </a:lnTo>
                  <a:lnTo>
                    <a:pt x="3086" y="1960"/>
                  </a:lnTo>
                  <a:lnTo>
                    <a:pt x="3065" y="2034"/>
                  </a:lnTo>
                  <a:lnTo>
                    <a:pt x="3040" y="2107"/>
                  </a:lnTo>
                  <a:lnTo>
                    <a:pt x="3012" y="2179"/>
                  </a:lnTo>
                  <a:lnTo>
                    <a:pt x="2980" y="2247"/>
                  </a:lnTo>
                  <a:lnTo>
                    <a:pt x="2946" y="2315"/>
                  </a:lnTo>
                  <a:lnTo>
                    <a:pt x="2908" y="2381"/>
                  </a:lnTo>
                  <a:lnTo>
                    <a:pt x="2867" y="2444"/>
                  </a:lnTo>
                  <a:lnTo>
                    <a:pt x="2823" y="2506"/>
                  </a:lnTo>
                  <a:lnTo>
                    <a:pt x="2777" y="2565"/>
                  </a:lnTo>
                  <a:lnTo>
                    <a:pt x="2728" y="2622"/>
                  </a:lnTo>
                  <a:lnTo>
                    <a:pt x="2676" y="2677"/>
                  </a:lnTo>
                  <a:lnTo>
                    <a:pt x="2622" y="2729"/>
                  </a:lnTo>
                  <a:lnTo>
                    <a:pt x="2564" y="2778"/>
                  </a:lnTo>
                  <a:lnTo>
                    <a:pt x="2505" y="2825"/>
                  </a:lnTo>
                  <a:lnTo>
                    <a:pt x="2444" y="2869"/>
                  </a:lnTo>
                  <a:lnTo>
                    <a:pt x="2380" y="2910"/>
                  </a:lnTo>
                  <a:lnTo>
                    <a:pt x="2315" y="2948"/>
                  </a:lnTo>
                  <a:lnTo>
                    <a:pt x="2247" y="2982"/>
                  </a:lnTo>
                  <a:lnTo>
                    <a:pt x="2177" y="3013"/>
                  </a:lnTo>
                  <a:lnTo>
                    <a:pt x="2106" y="3042"/>
                  </a:lnTo>
                  <a:lnTo>
                    <a:pt x="2033" y="3066"/>
                  </a:lnTo>
                  <a:lnTo>
                    <a:pt x="1960" y="3088"/>
                  </a:lnTo>
                  <a:lnTo>
                    <a:pt x="1883" y="3105"/>
                  </a:lnTo>
                  <a:lnTo>
                    <a:pt x="1806" y="3118"/>
                  </a:lnTo>
                  <a:lnTo>
                    <a:pt x="1728" y="3129"/>
                  </a:lnTo>
                  <a:lnTo>
                    <a:pt x="1648" y="3135"/>
                  </a:lnTo>
                  <a:lnTo>
                    <a:pt x="1568" y="3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ïṡľîdè"/>
            <p:cNvSpPr/>
            <p:nvPr/>
          </p:nvSpPr>
          <p:spPr bwMode="auto">
            <a:xfrm rot="2534512">
              <a:off x="1816494" y="3228817"/>
              <a:ext cx="480194" cy="475725"/>
            </a:xfrm>
            <a:custGeom>
              <a:avLst/>
              <a:gdLst>
                <a:gd name="T0" fmla="*/ 978 w 2178"/>
                <a:gd name="T1" fmla="*/ 4 h 2179"/>
                <a:gd name="T2" fmla="*/ 818 w 2178"/>
                <a:gd name="T3" fmla="*/ 33 h 2179"/>
                <a:gd name="T4" fmla="*/ 665 w 2178"/>
                <a:gd name="T5" fmla="*/ 84 h 2179"/>
                <a:gd name="T6" fmla="*/ 524 w 2178"/>
                <a:gd name="T7" fmla="*/ 157 h 2179"/>
                <a:gd name="T8" fmla="*/ 396 w 2178"/>
                <a:gd name="T9" fmla="*/ 248 h 2179"/>
                <a:gd name="T10" fmla="*/ 283 w 2178"/>
                <a:gd name="T11" fmla="*/ 356 h 2179"/>
                <a:gd name="T12" fmla="*/ 186 w 2178"/>
                <a:gd name="T13" fmla="*/ 480 h 2179"/>
                <a:gd name="T14" fmla="*/ 107 w 2178"/>
                <a:gd name="T15" fmla="*/ 616 h 2179"/>
                <a:gd name="T16" fmla="*/ 49 w 2178"/>
                <a:gd name="T17" fmla="*/ 765 h 2179"/>
                <a:gd name="T18" fmla="*/ 12 w 2178"/>
                <a:gd name="T19" fmla="*/ 924 h 2179"/>
                <a:gd name="T20" fmla="*/ 0 w 2178"/>
                <a:gd name="T21" fmla="*/ 1089 h 2179"/>
                <a:gd name="T22" fmla="*/ 12 w 2178"/>
                <a:gd name="T23" fmla="*/ 1255 h 2179"/>
                <a:gd name="T24" fmla="*/ 49 w 2178"/>
                <a:gd name="T25" fmla="*/ 1413 h 2179"/>
                <a:gd name="T26" fmla="*/ 107 w 2178"/>
                <a:gd name="T27" fmla="*/ 1561 h 2179"/>
                <a:gd name="T28" fmla="*/ 186 w 2178"/>
                <a:gd name="T29" fmla="*/ 1698 h 2179"/>
                <a:gd name="T30" fmla="*/ 283 w 2178"/>
                <a:gd name="T31" fmla="*/ 1822 h 2179"/>
                <a:gd name="T32" fmla="*/ 396 w 2178"/>
                <a:gd name="T33" fmla="*/ 1930 h 2179"/>
                <a:gd name="T34" fmla="*/ 524 w 2178"/>
                <a:gd name="T35" fmla="*/ 2022 h 2179"/>
                <a:gd name="T36" fmla="*/ 665 w 2178"/>
                <a:gd name="T37" fmla="*/ 2093 h 2179"/>
                <a:gd name="T38" fmla="*/ 818 w 2178"/>
                <a:gd name="T39" fmla="*/ 2144 h 2179"/>
                <a:gd name="T40" fmla="*/ 978 w 2178"/>
                <a:gd name="T41" fmla="*/ 2173 h 2179"/>
                <a:gd name="T42" fmla="*/ 1145 w 2178"/>
                <a:gd name="T43" fmla="*/ 2178 h 2179"/>
                <a:gd name="T44" fmla="*/ 1308 w 2178"/>
                <a:gd name="T45" fmla="*/ 2157 h 2179"/>
                <a:gd name="T46" fmla="*/ 1464 w 2178"/>
                <a:gd name="T47" fmla="*/ 2112 h 2179"/>
                <a:gd name="T48" fmla="*/ 1608 w 2178"/>
                <a:gd name="T49" fmla="*/ 2047 h 2179"/>
                <a:gd name="T50" fmla="*/ 1741 w 2178"/>
                <a:gd name="T51" fmla="*/ 1962 h 2179"/>
                <a:gd name="T52" fmla="*/ 1859 w 2178"/>
                <a:gd name="T53" fmla="*/ 1860 h 2179"/>
                <a:gd name="T54" fmla="*/ 1962 w 2178"/>
                <a:gd name="T55" fmla="*/ 1741 h 2179"/>
                <a:gd name="T56" fmla="*/ 2047 w 2178"/>
                <a:gd name="T57" fmla="*/ 1608 h 2179"/>
                <a:gd name="T58" fmla="*/ 2112 w 2178"/>
                <a:gd name="T59" fmla="*/ 1463 h 2179"/>
                <a:gd name="T60" fmla="*/ 2156 w 2178"/>
                <a:gd name="T61" fmla="*/ 1309 h 2179"/>
                <a:gd name="T62" fmla="*/ 2177 w 2178"/>
                <a:gd name="T63" fmla="*/ 1145 h 2179"/>
                <a:gd name="T64" fmla="*/ 2173 w 2178"/>
                <a:gd name="T65" fmla="*/ 977 h 2179"/>
                <a:gd name="T66" fmla="*/ 2144 w 2178"/>
                <a:gd name="T67" fmla="*/ 817 h 2179"/>
                <a:gd name="T68" fmla="*/ 2092 w 2178"/>
                <a:gd name="T69" fmla="*/ 666 h 2179"/>
                <a:gd name="T70" fmla="*/ 2020 w 2178"/>
                <a:gd name="T71" fmla="*/ 525 h 2179"/>
                <a:gd name="T72" fmla="*/ 1929 w 2178"/>
                <a:gd name="T73" fmla="*/ 396 h 2179"/>
                <a:gd name="T74" fmla="*/ 1821 w 2178"/>
                <a:gd name="T75" fmla="*/ 283 h 2179"/>
                <a:gd name="T76" fmla="*/ 1697 w 2178"/>
                <a:gd name="T77" fmla="*/ 185 h 2179"/>
                <a:gd name="T78" fmla="*/ 1561 w 2178"/>
                <a:gd name="T79" fmla="*/ 106 h 2179"/>
                <a:gd name="T80" fmla="*/ 1412 w 2178"/>
                <a:gd name="T81" fmla="*/ 48 h 2179"/>
                <a:gd name="T82" fmla="*/ 1255 w 2178"/>
                <a:gd name="T83" fmla="*/ 11 h 2179"/>
                <a:gd name="T84" fmla="*/ 1089 w 2178"/>
                <a:gd name="T85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8" h="2179">
                  <a:moveTo>
                    <a:pt x="1089" y="0"/>
                  </a:moveTo>
                  <a:lnTo>
                    <a:pt x="1033" y="1"/>
                  </a:lnTo>
                  <a:lnTo>
                    <a:pt x="978" y="4"/>
                  </a:lnTo>
                  <a:lnTo>
                    <a:pt x="923" y="11"/>
                  </a:lnTo>
                  <a:lnTo>
                    <a:pt x="870" y="21"/>
                  </a:lnTo>
                  <a:lnTo>
                    <a:pt x="818" y="33"/>
                  </a:lnTo>
                  <a:lnTo>
                    <a:pt x="766" y="48"/>
                  </a:lnTo>
                  <a:lnTo>
                    <a:pt x="714" y="65"/>
                  </a:lnTo>
                  <a:lnTo>
                    <a:pt x="665" y="84"/>
                  </a:lnTo>
                  <a:lnTo>
                    <a:pt x="617" y="106"/>
                  </a:lnTo>
                  <a:lnTo>
                    <a:pt x="570" y="130"/>
                  </a:lnTo>
                  <a:lnTo>
                    <a:pt x="524" y="157"/>
                  </a:lnTo>
                  <a:lnTo>
                    <a:pt x="481" y="185"/>
                  </a:lnTo>
                  <a:lnTo>
                    <a:pt x="437" y="216"/>
                  </a:lnTo>
                  <a:lnTo>
                    <a:pt x="396" y="248"/>
                  </a:lnTo>
                  <a:lnTo>
                    <a:pt x="357" y="283"/>
                  </a:lnTo>
                  <a:lnTo>
                    <a:pt x="319" y="318"/>
                  </a:lnTo>
                  <a:lnTo>
                    <a:pt x="283" y="356"/>
                  </a:lnTo>
                  <a:lnTo>
                    <a:pt x="248" y="396"/>
                  </a:lnTo>
                  <a:lnTo>
                    <a:pt x="216" y="438"/>
                  </a:lnTo>
                  <a:lnTo>
                    <a:pt x="186" y="480"/>
                  </a:lnTo>
                  <a:lnTo>
                    <a:pt x="158" y="525"/>
                  </a:lnTo>
                  <a:lnTo>
                    <a:pt x="131" y="569"/>
                  </a:lnTo>
                  <a:lnTo>
                    <a:pt x="107" y="616"/>
                  </a:lnTo>
                  <a:lnTo>
                    <a:pt x="86" y="666"/>
                  </a:lnTo>
                  <a:lnTo>
                    <a:pt x="66" y="715"/>
                  </a:lnTo>
                  <a:lnTo>
                    <a:pt x="49" y="765"/>
                  </a:lnTo>
                  <a:lnTo>
                    <a:pt x="34" y="817"/>
                  </a:lnTo>
                  <a:lnTo>
                    <a:pt x="22" y="870"/>
                  </a:lnTo>
                  <a:lnTo>
                    <a:pt x="12" y="924"/>
                  </a:lnTo>
                  <a:lnTo>
                    <a:pt x="5" y="977"/>
                  </a:lnTo>
                  <a:lnTo>
                    <a:pt x="1" y="1032"/>
                  </a:lnTo>
                  <a:lnTo>
                    <a:pt x="0" y="1089"/>
                  </a:lnTo>
                  <a:lnTo>
                    <a:pt x="1" y="1145"/>
                  </a:lnTo>
                  <a:lnTo>
                    <a:pt x="5" y="1200"/>
                  </a:lnTo>
                  <a:lnTo>
                    <a:pt x="12" y="1255"/>
                  </a:lnTo>
                  <a:lnTo>
                    <a:pt x="22" y="1309"/>
                  </a:lnTo>
                  <a:lnTo>
                    <a:pt x="34" y="1361"/>
                  </a:lnTo>
                  <a:lnTo>
                    <a:pt x="49" y="1413"/>
                  </a:lnTo>
                  <a:lnTo>
                    <a:pt x="66" y="1463"/>
                  </a:lnTo>
                  <a:lnTo>
                    <a:pt x="86" y="1513"/>
                  </a:lnTo>
                  <a:lnTo>
                    <a:pt x="107" y="1561"/>
                  </a:lnTo>
                  <a:lnTo>
                    <a:pt x="131" y="1608"/>
                  </a:lnTo>
                  <a:lnTo>
                    <a:pt x="158" y="1654"/>
                  </a:lnTo>
                  <a:lnTo>
                    <a:pt x="186" y="1698"/>
                  </a:lnTo>
                  <a:lnTo>
                    <a:pt x="216" y="1741"/>
                  </a:lnTo>
                  <a:lnTo>
                    <a:pt x="248" y="1782"/>
                  </a:lnTo>
                  <a:lnTo>
                    <a:pt x="283" y="1822"/>
                  </a:lnTo>
                  <a:lnTo>
                    <a:pt x="319" y="1860"/>
                  </a:lnTo>
                  <a:lnTo>
                    <a:pt x="357" y="1896"/>
                  </a:lnTo>
                  <a:lnTo>
                    <a:pt x="396" y="1930"/>
                  </a:lnTo>
                  <a:lnTo>
                    <a:pt x="437" y="1962"/>
                  </a:lnTo>
                  <a:lnTo>
                    <a:pt x="481" y="1993"/>
                  </a:lnTo>
                  <a:lnTo>
                    <a:pt x="524" y="2022"/>
                  </a:lnTo>
                  <a:lnTo>
                    <a:pt x="570" y="2047"/>
                  </a:lnTo>
                  <a:lnTo>
                    <a:pt x="617" y="2071"/>
                  </a:lnTo>
                  <a:lnTo>
                    <a:pt x="665" y="2093"/>
                  </a:lnTo>
                  <a:lnTo>
                    <a:pt x="714" y="2113"/>
                  </a:lnTo>
                  <a:lnTo>
                    <a:pt x="765" y="2129"/>
                  </a:lnTo>
                  <a:lnTo>
                    <a:pt x="818" y="2144"/>
                  </a:lnTo>
                  <a:lnTo>
                    <a:pt x="870" y="2157"/>
                  </a:lnTo>
                  <a:lnTo>
                    <a:pt x="923" y="2166"/>
                  </a:lnTo>
                  <a:lnTo>
                    <a:pt x="978" y="2173"/>
                  </a:lnTo>
                  <a:lnTo>
                    <a:pt x="1033" y="2178"/>
                  </a:lnTo>
                  <a:lnTo>
                    <a:pt x="1089" y="2179"/>
                  </a:lnTo>
                  <a:lnTo>
                    <a:pt x="1145" y="2178"/>
                  </a:lnTo>
                  <a:lnTo>
                    <a:pt x="1200" y="2173"/>
                  </a:lnTo>
                  <a:lnTo>
                    <a:pt x="1255" y="2166"/>
                  </a:lnTo>
                  <a:lnTo>
                    <a:pt x="1308" y="2157"/>
                  </a:lnTo>
                  <a:lnTo>
                    <a:pt x="1360" y="2144"/>
                  </a:lnTo>
                  <a:lnTo>
                    <a:pt x="1412" y="2129"/>
                  </a:lnTo>
                  <a:lnTo>
                    <a:pt x="1464" y="2112"/>
                  </a:lnTo>
                  <a:lnTo>
                    <a:pt x="1513" y="2093"/>
                  </a:lnTo>
                  <a:lnTo>
                    <a:pt x="1561" y="2071"/>
                  </a:lnTo>
                  <a:lnTo>
                    <a:pt x="1608" y="2047"/>
                  </a:lnTo>
                  <a:lnTo>
                    <a:pt x="1654" y="2020"/>
                  </a:lnTo>
                  <a:lnTo>
                    <a:pt x="1697" y="1993"/>
                  </a:lnTo>
                  <a:lnTo>
                    <a:pt x="1741" y="1962"/>
                  </a:lnTo>
                  <a:lnTo>
                    <a:pt x="1782" y="1930"/>
                  </a:lnTo>
                  <a:lnTo>
                    <a:pt x="1821" y="1896"/>
                  </a:lnTo>
                  <a:lnTo>
                    <a:pt x="1859" y="1860"/>
                  </a:lnTo>
                  <a:lnTo>
                    <a:pt x="1895" y="1821"/>
                  </a:lnTo>
                  <a:lnTo>
                    <a:pt x="1930" y="1782"/>
                  </a:lnTo>
                  <a:lnTo>
                    <a:pt x="1962" y="1741"/>
                  </a:lnTo>
                  <a:lnTo>
                    <a:pt x="1992" y="1698"/>
                  </a:lnTo>
                  <a:lnTo>
                    <a:pt x="2020" y="1654"/>
                  </a:lnTo>
                  <a:lnTo>
                    <a:pt x="2047" y="1608"/>
                  </a:lnTo>
                  <a:lnTo>
                    <a:pt x="2071" y="1561"/>
                  </a:lnTo>
                  <a:lnTo>
                    <a:pt x="2092" y="1513"/>
                  </a:lnTo>
                  <a:lnTo>
                    <a:pt x="2112" y="1463"/>
                  </a:lnTo>
                  <a:lnTo>
                    <a:pt x="2129" y="1413"/>
                  </a:lnTo>
                  <a:lnTo>
                    <a:pt x="2144" y="1361"/>
                  </a:lnTo>
                  <a:lnTo>
                    <a:pt x="2156" y="1309"/>
                  </a:lnTo>
                  <a:lnTo>
                    <a:pt x="2166" y="1255"/>
                  </a:lnTo>
                  <a:lnTo>
                    <a:pt x="2173" y="1200"/>
                  </a:lnTo>
                  <a:lnTo>
                    <a:pt x="2177" y="1145"/>
                  </a:lnTo>
                  <a:lnTo>
                    <a:pt x="2178" y="1089"/>
                  </a:lnTo>
                  <a:lnTo>
                    <a:pt x="2177" y="1032"/>
                  </a:lnTo>
                  <a:lnTo>
                    <a:pt x="2173" y="977"/>
                  </a:lnTo>
                  <a:lnTo>
                    <a:pt x="2166" y="924"/>
                  </a:lnTo>
                  <a:lnTo>
                    <a:pt x="2156" y="870"/>
                  </a:lnTo>
                  <a:lnTo>
                    <a:pt x="2144" y="817"/>
                  </a:lnTo>
                  <a:lnTo>
                    <a:pt x="2129" y="765"/>
                  </a:lnTo>
                  <a:lnTo>
                    <a:pt x="2112" y="715"/>
                  </a:lnTo>
                  <a:lnTo>
                    <a:pt x="2092" y="666"/>
                  </a:lnTo>
                  <a:lnTo>
                    <a:pt x="2071" y="616"/>
                  </a:lnTo>
                  <a:lnTo>
                    <a:pt x="2047" y="569"/>
                  </a:lnTo>
                  <a:lnTo>
                    <a:pt x="2020" y="525"/>
                  </a:lnTo>
                  <a:lnTo>
                    <a:pt x="1992" y="480"/>
                  </a:lnTo>
                  <a:lnTo>
                    <a:pt x="1962" y="438"/>
                  </a:lnTo>
                  <a:lnTo>
                    <a:pt x="1929" y="396"/>
                  </a:lnTo>
                  <a:lnTo>
                    <a:pt x="1895" y="356"/>
                  </a:lnTo>
                  <a:lnTo>
                    <a:pt x="1859" y="318"/>
                  </a:lnTo>
                  <a:lnTo>
                    <a:pt x="1821" y="283"/>
                  </a:lnTo>
                  <a:lnTo>
                    <a:pt x="1782" y="248"/>
                  </a:lnTo>
                  <a:lnTo>
                    <a:pt x="1741" y="216"/>
                  </a:lnTo>
                  <a:lnTo>
                    <a:pt x="1697" y="185"/>
                  </a:lnTo>
                  <a:lnTo>
                    <a:pt x="1654" y="157"/>
                  </a:lnTo>
                  <a:lnTo>
                    <a:pt x="1608" y="130"/>
                  </a:lnTo>
                  <a:lnTo>
                    <a:pt x="1561" y="106"/>
                  </a:lnTo>
                  <a:lnTo>
                    <a:pt x="1513" y="84"/>
                  </a:lnTo>
                  <a:lnTo>
                    <a:pt x="1464" y="65"/>
                  </a:lnTo>
                  <a:lnTo>
                    <a:pt x="1412" y="48"/>
                  </a:lnTo>
                  <a:lnTo>
                    <a:pt x="1360" y="33"/>
                  </a:lnTo>
                  <a:lnTo>
                    <a:pt x="1308" y="21"/>
                  </a:lnTo>
                  <a:lnTo>
                    <a:pt x="1255" y="11"/>
                  </a:lnTo>
                  <a:lnTo>
                    <a:pt x="1200" y="4"/>
                  </a:lnTo>
                  <a:lnTo>
                    <a:pt x="1145" y="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ïṣlîḍê"/>
            <p:cNvSpPr/>
            <p:nvPr/>
          </p:nvSpPr>
          <p:spPr bwMode="auto">
            <a:xfrm rot="2534512">
              <a:off x="2008587" y="3239782"/>
              <a:ext cx="348030" cy="684128"/>
            </a:xfrm>
            <a:custGeom>
              <a:avLst/>
              <a:gdLst>
                <a:gd name="T0" fmla="*/ 0 w 1583"/>
                <a:gd name="T1" fmla="*/ 0 h 3137"/>
                <a:gd name="T2" fmla="*/ 16 w 1583"/>
                <a:gd name="T3" fmla="*/ 479 h 3137"/>
                <a:gd name="T4" fmla="*/ 182 w 1583"/>
                <a:gd name="T5" fmla="*/ 490 h 3137"/>
                <a:gd name="T6" fmla="*/ 339 w 1583"/>
                <a:gd name="T7" fmla="*/ 527 h 3137"/>
                <a:gd name="T8" fmla="*/ 488 w 1583"/>
                <a:gd name="T9" fmla="*/ 585 h 3137"/>
                <a:gd name="T10" fmla="*/ 624 w 1583"/>
                <a:gd name="T11" fmla="*/ 664 h 3137"/>
                <a:gd name="T12" fmla="*/ 748 w 1583"/>
                <a:gd name="T13" fmla="*/ 762 h 3137"/>
                <a:gd name="T14" fmla="*/ 856 w 1583"/>
                <a:gd name="T15" fmla="*/ 875 h 3137"/>
                <a:gd name="T16" fmla="*/ 947 w 1583"/>
                <a:gd name="T17" fmla="*/ 1004 h 3137"/>
                <a:gd name="T18" fmla="*/ 1019 w 1583"/>
                <a:gd name="T19" fmla="*/ 1145 h 3137"/>
                <a:gd name="T20" fmla="*/ 1071 w 1583"/>
                <a:gd name="T21" fmla="*/ 1296 h 3137"/>
                <a:gd name="T22" fmla="*/ 1100 w 1583"/>
                <a:gd name="T23" fmla="*/ 1456 h 3137"/>
                <a:gd name="T24" fmla="*/ 1104 w 1583"/>
                <a:gd name="T25" fmla="*/ 1624 h 3137"/>
                <a:gd name="T26" fmla="*/ 1083 w 1583"/>
                <a:gd name="T27" fmla="*/ 1788 h 3137"/>
                <a:gd name="T28" fmla="*/ 1039 w 1583"/>
                <a:gd name="T29" fmla="*/ 1942 h 3137"/>
                <a:gd name="T30" fmla="*/ 974 w 1583"/>
                <a:gd name="T31" fmla="*/ 2087 h 3137"/>
                <a:gd name="T32" fmla="*/ 889 w 1583"/>
                <a:gd name="T33" fmla="*/ 2220 h 3137"/>
                <a:gd name="T34" fmla="*/ 786 w 1583"/>
                <a:gd name="T35" fmla="*/ 2339 h 3137"/>
                <a:gd name="T36" fmla="*/ 668 w 1583"/>
                <a:gd name="T37" fmla="*/ 2441 h 3137"/>
                <a:gd name="T38" fmla="*/ 535 w 1583"/>
                <a:gd name="T39" fmla="*/ 2526 h 3137"/>
                <a:gd name="T40" fmla="*/ 391 w 1583"/>
                <a:gd name="T41" fmla="*/ 2591 h 3137"/>
                <a:gd name="T42" fmla="*/ 235 w 1583"/>
                <a:gd name="T43" fmla="*/ 2636 h 3137"/>
                <a:gd name="T44" fmla="*/ 72 w 1583"/>
                <a:gd name="T45" fmla="*/ 2657 h 3137"/>
                <a:gd name="T46" fmla="*/ 0 w 1583"/>
                <a:gd name="T47" fmla="*/ 2658 h 3137"/>
                <a:gd name="T48" fmla="*/ 16 w 1583"/>
                <a:gd name="T49" fmla="*/ 3137 h 3137"/>
                <a:gd name="T50" fmla="*/ 254 w 1583"/>
                <a:gd name="T51" fmla="*/ 3118 h 3137"/>
                <a:gd name="T52" fmla="*/ 481 w 1583"/>
                <a:gd name="T53" fmla="*/ 3066 h 3137"/>
                <a:gd name="T54" fmla="*/ 695 w 1583"/>
                <a:gd name="T55" fmla="*/ 2982 h 3137"/>
                <a:gd name="T56" fmla="*/ 892 w 1583"/>
                <a:gd name="T57" fmla="*/ 2869 h 3137"/>
                <a:gd name="T58" fmla="*/ 1070 w 1583"/>
                <a:gd name="T59" fmla="*/ 2729 h 3137"/>
                <a:gd name="T60" fmla="*/ 1225 w 1583"/>
                <a:gd name="T61" fmla="*/ 2565 h 3137"/>
                <a:gd name="T62" fmla="*/ 1356 w 1583"/>
                <a:gd name="T63" fmla="*/ 2381 h 3137"/>
                <a:gd name="T64" fmla="*/ 1460 w 1583"/>
                <a:gd name="T65" fmla="*/ 2179 h 3137"/>
                <a:gd name="T66" fmla="*/ 1534 w 1583"/>
                <a:gd name="T67" fmla="*/ 1960 h 3137"/>
                <a:gd name="T68" fmla="*/ 1575 w 1583"/>
                <a:gd name="T69" fmla="*/ 1728 h 3137"/>
                <a:gd name="T70" fmla="*/ 1582 w 1583"/>
                <a:gd name="T71" fmla="*/ 1487 h 3137"/>
                <a:gd name="T72" fmla="*/ 1552 w 1583"/>
                <a:gd name="T73" fmla="*/ 1252 h 3137"/>
                <a:gd name="T74" fmla="*/ 1488 w 1583"/>
                <a:gd name="T75" fmla="*/ 1029 h 3137"/>
                <a:gd name="T76" fmla="*/ 1394 w 1583"/>
                <a:gd name="T77" fmla="*/ 821 h 3137"/>
                <a:gd name="T78" fmla="*/ 1271 w 1583"/>
                <a:gd name="T79" fmla="*/ 630 h 3137"/>
                <a:gd name="T80" fmla="*/ 1124 w 1583"/>
                <a:gd name="T81" fmla="*/ 459 h 3137"/>
                <a:gd name="T82" fmla="*/ 953 w 1583"/>
                <a:gd name="T83" fmla="*/ 311 h 3137"/>
                <a:gd name="T84" fmla="*/ 763 w 1583"/>
                <a:gd name="T85" fmla="*/ 189 h 3137"/>
                <a:gd name="T86" fmla="*/ 554 w 1583"/>
                <a:gd name="T87" fmla="*/ 95 h 3137"/>
                <a:gd name="T88" fmla="*/ 331 w 1583"/>
                <a:gd name="T89" fmla="*/ 32 h 3137"/>
                <a:gd name="T90" fmla="*/ 96 w 1583"/>
                <a:gd name="T91" fmla="*/ 2 h 3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3" h="313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479"/>
                  </a:lnTo>
                  <a:lnTo>
                    <a:pt x="8" y="479"/>
                  </a:lnTo>
                  <a:lnTo>
                    <a:pt x="16" y="479"/>
                  </a:lnTo>
                  <a:lnTo>
                    <a:pt x="72" y="480"/>
                  </a:lnTo>
                  <a:lnTo>
                    <a:pt x="127" y="483"/>
                  </a:lnTo>
                  <a:lnTo>
                    <a:pt x="182" y="490"/>
                  </a:lnTo>
                  <a:lnTo>
                    <a:pt x="235" y="500"/>
                  </a:lnTo>
                  <a:lnTo>
                    <a:pt x="287" y="512"/>
                  </a:lnTo>
                  <a:lnTo>
                    <a:pt x="339" y="527"/>
                  </a:lnTo>
                  <a:lnTo>
                    <a:pt x="391" y="544"/>
                  </a:lnTo>
                  <a:lnTo>
                    <a:pt x="440" y="563"/>
                  </a:lnTo>
                  <a:lnTo>
                    <a:pt x="488" y="585"/>
                  </a:lnTo>
                  <a:lnTo>
                    <a:pt x="535" y="609"/>
                  </a:lnTo>
                  <a:lnTo>
                    <a:pt x="581" y="636"/>
                  </a:lnTo>
                  <a:lnTo>
                    <a:pt x="624" y="664"/>
                  </a:lnTo>
                  <a:lnTo>
                    <a:pt x="668" y="695"/>
                  </a:lnTo>
                  <a:lnTo>
                    <a:pt x="709" y="727"/>
                  </a:lnTo>
                  <a:lnTo>
                    <a:pt x="748" y="762"/>
                  </a:lnTo>
                  <a:lnTo>
                    <a:pt x="786" y="797"/>
                  </a:lnTo>
                  <a:lnTo>
                    <a:pt x="822" y="835"/>
                  </a:lnTo>
                  <a:lnTo>
                    <a:pt x="856" y="875"/>
                  </a:lnTo>
                  <a:lnTo>
                    <a:pt x="889" y="917"/>
                  </a:lnTo>
                  <a:lnTo>
                    <a:pt x="919" y="959"/>
                  </a:lnTo>
                  <a:lnTo>
                    <a:pt x="947" y="1004"/>
                  </a:lnTo>
                  <a:lnTo>
                    <a:pt x="974" y="1048"/>
                  </a:lnTo>
                  <a:lnTo>
                    <a:pt x="998" y="1095"/>
                  </a:lnTo>
                  <a:lnTo>
                    <a:pt x="1019" y="1145"/>
                  </a:lnTo>
                  <a:lnTo>
                    <a:pt x="1039" y="1194"/>
                  </a:lnTo>
                  <a:lnTo>
                    <a:pt x="1056" y="1244"/>
                  </a:lnTo>
                  <a:lnTo>
                    <a:pt x="1071" y="1296"/>
                  </a:lnTo>
                  <a:lnTo>
                    <a:pt x="1083" y="1349"/>
                  </a:lnTo>
                  <a:lnTo>
                    <a:pt x="1093" y="1403"/>
                  </a:lnTo>
                  <a:lnTo>
                    <a:pt x="1100" y="1456"/>
                  </a:lnTo>
                  <a:lnTo>
                    <a:pt x="1104" y="1511"/>
                  </a:lnTo>
                  <a:lnTo>
                    <a:pt x="1105" y="1568"/>
                  </a:lnTo>
                  <a:lnTo>
                    <a:pt x="1104" y="1624"/>
                  </a:lnTo>
                  <a:lnTo>
                    <a:pt x="1100" y="1679"/>
                  </a:lnTo>
                  <a:lnTo>
                    <a:pt x="1093" y="1734"/>
                  </a:lnTo>
                  <a:lnTo>
                    <a:pt x="1083" y="1788"/>
                  </a:lnTo>
                  <a:lnTo>
                    <a:pt x="1071" y="1840"/>
                  </a:lnTo>
                  <a:lnTo>
                    <a:pt x="1056" y="1892"/>
                  </a:lnTo>
                  <a:lnTo>
                    <a:pt x="1039" y="1942"/>
                  </a:lnTo>
                  <a:lnTo>
                    <a:pt x="1019" y="1992"/>
                  </a:lnTo>
                  <a:lnTo>
                    <a:pt x="998" y="2040"/>
                  </a:lnTo>
                  <a:lnTo>
                    <a:pt x="974" y="2087"/>
                  </a:lnTo>
                  <a:lnTo>
                    <a:pt x="947" y="2133"/>
                  </a:lnTo>
                  <a:lnTo>
                    <a:pt x="919" y="2177"/>
                  </a:lnTo>
                  <a:lnTo>
                    <a:pt x="889" y="2220"/>
                  </a:lnTo>
                  <a:lnTo>
                    <a:pt x="857" y="2261"/>
                  </a:lnTo>
                  <a:lnTo>
                    <a:pt x="822" y="2300"/>
                  </a:lnTo>
                  <a:lnTo>
                    <a:pt x="786" y="2339"/>
                  </a:lnTo>
                  <a:lnTo>
                    <a:pt x="748" y="2375"/>
                  </a:lnTo>
                  <a:lnTo>
                    <a:pt x="709" y="2409"/>
                  </a:lnTo>
                  <a:lnTo>
                    <a:pt x="668" y="2441"/>
                  </a:lnTo>
                  <a:lnTo>
                    <a:pt x="624" y="2472"/>
                  </a:lnTo>
                  <a:lnTo>
                    <a:pt x="581" y="2499"/>
                  </a:lnTo>
                  <a:lnTo>
                    <a:pt x="535" y="2526"/>
                  </a:lnTo>
                  <a:lnTo>
                    <a:pt x="488" y="2550"/>
                  </a:lnTo>
                  <a:lnTo>
                    <a:pt x="440" y="2572"/>
                  </a:lnTo>
                  <a:lnTo>
                    <a:pt x="391" y="2591"/>
                  </a:lnTo>
                  <a:lnTo>
                    <a:pt x="339" y="2608"/>
                  </a:lnTo>
                  <a:lnTo>
                    <a:pt x="287" y="2623"/>
                  </a:lnTo>
                  <a:lnTo>
                    <a:pt x="235" y="2636"/>
                  </a:lnTo>
                  <a:lnTo>
                    <a:pt x="182" y="2645"/>
                  </a:lnTo>
                  <a:lnTo>
                    <a:pt x="127" y="2652"/>
                  </a:lnTo>
                  <a:lnTo>
                    <a:pt x="72" y="2657"/>
                  </a:lnTo>
                  <a:lnTo>
                    <a:pt x="16" y="2658"/>
                  </a:lnTo>
                  <a:lnTo>
                    <a:pt x="8" y="2658"/>
                  </a:lnTo>
                  <a:lnTo>
                    <a:pt x="0" y="2658"/>
                  </a:lnTo>
                  <a:lnTo>
                    <a:pt x="0" y="3136"/>
                  </a:lnTo>
                  <a:lnTo>
                    <a:pt x="8" y="3136"/>
                  </a:lnTo>
                  <a:lnTo>
                    <a:pt x="16" y="3137"/>
                  </a:lnTo>
                  <a:lnTo>
                    <a:pt x="96" y="3135"/>
                  </a:lnTo>
                  <a:lnTo>
                    <a:pt x="176" y="3129"/>
                  </a:lnTo>
                  <a:lnTo>
                    <a:pt x="254" y="3118"/>
                  </a:lnTo>
                  <a:lnTo>
                    <a:pt x="331" y="3105"/>
                  </a:lnTo>
                  <a:lnTo>
                    <a:pt x="408" y="3088"/>
                  </a:lnTo>
                  <a:lnTo>
                    <a:pt x="481" y="3066"/>
                  </a:lnTo>
                  <a:lnTo>
                    <a:pt x="554" y="3042"/>
                  </a:lnTo>
                  <a:lnTo>
                    <a:pt x="625" y="3013"/>
                  </a:lnTo>
                  <a:lnTo>
                    <a:pt x="695" y="2982"/>
                  </a:lnTo>
                  <a:lnTo>
                    <a:pt x="763" y="2948"/>
                  </a:lnTo>
                  <a:lnTo>
                    <a:pt x="828" y="2910"/>
                  </a:lnTo>
                  <a:lnTo>
                    <a:pt x="892" y="2869"/>
                  </a:lnTo>
                  <a:lnTo>
                    <a:pt x="953" y="2825"/>
                  </a:lnTo>
                  <a:lnTo>
                    <a:pt x="1012" y="2778"/>
                  </a:lnTo>
                  <a:lnTo>
                    <a:pt x="1070" y="2729"/>
                  </a:lnTo>
                  <a:lnTo>
                    <a:pt x="1124" y="2677"/>
                  </a:lnTo>
                  <a:lnTo>
                    <a:pt x="1176" y="2622"/>
                  </a:lnTo>
                  <a:lnTo>
                    <a:pt x="1225" y="2565"/>
                  </a:lnTo>
                  <a:lnTo>
                    <a:pt x="1271" y="2506"/>
                  </a:lnTo>
                  <a:lnTo>
                    <a:pt x="1315" y="2444"/>
                  </a:lnTo>
                  <a:lnTo>
                    <a:pt x="1356" y="2381"/>
                  </a:lnTo>
                  <a:lnTo>
                    <a:pt x="1394" y="2315"/>
                  </a:lnTo>
                  <a:lnTo>
                    <a:pt x="1428" y="2247"/>
                  </a:lnTo>
                  <a:lnTo>
                    <a:pt x="1460" y="2179"/>
                  </a:lnTo>
                  <a:lnTo>
                    <a:pt x="1488" y="2107"/>
                  </a:lnTo>
                  <a:lnTo>
                    <a:pt x="1513" y="2034"/>
                  </a:lnTo>
                  <a:lnTo>
                    <a:pt x="1534" y="1960"/>
                  </a:lnTo>
                  <a:lnTo>
                    <a:pt x="1552" y="1884"/>
                  </a:lnTo>
                  <a:lnTo>
                    <a:pt x="1566" y="1807"/>
                  </a:lnTo>
                  <a:lnTo>
                    <a:pt x="1575" y="1728"/>
                  </a:lnTo>
                  <a:lnTo>
                    <a:pt x="1582" y="1649"/>
                  </a:lnTo>
                  <a:lnTo>
                    <a:pt x="1583" y="1568"/>
                  </a:lnTo>
                  <a:lnTo>
                    <a:pt x="1582" y="1487"/>
                  </a:lnTo>
                  <a:lnTo>
                    <a:pt x="1575" y="1408"/>
                  </a:lnTo>
                  <a:lnTo>
                    <a:pt x="1566" y="1329"/>
                  </a:lnTo>
                  <a:lnTo>
                    <a:pt x="1552" y="1252"/>
                  </a:lnTo>
                  <a:lnTo>
                    <a:pt x="1534" y="1177"/>
                  </a:lnTo>
                  <a:lnTo>
                    <a:pt x="1513" y="1102"/>
                  </a:lnTo>
                  <a:lnTo>
                    <a:pt x="1488" y="1029"/>
                  </a:lnTo>
                  <a:lnTo>
                    <a:pt x="1460" y="958"/>
                  </a:lnTo>
                  <a:lnTo>
                    <a:pt x="1428" y="889"/>
                  </a:lnTo>
                  <a:lnTo>
                    <a:pt x="1394" y="821"/>
                  </a:lnTo>
                  <a:lnTo>
                    <a:pt x="1356" y="755"/>
                  </a:lnTo>
                  <a:lnTo>
                    <a:pt x="1315" y="692"/>
                  </a:lnTo>
                  <a:lnTo>
                    <a:pt x="1271" y="630"/>
                  </a:lnTo>
                  <a:lnTo>
                    <a:pt x="1225" y="570"/>
                  </a:lnTo>
                  <a:lnTo>
                    <a:pt x="1175" y="514"/>
                  </a:lnTo>
                  <a:lnTo>
                    <a:pt x="1124" y="459"/>
                  </a:lnTo>
                  <a:lnTo>
                    <a:pt x="1070" y="408"/>
                  </a:lnTo>
                  <a:lnTo>
                    <a:pt x="1012" y="358"/>
                  </a:lnTo>
                  <a:lnTo>
                    <a:pt x="953" y="311"/>
                  </a:lnTo>
                  <a:lnTo>
                    <a:pt x="892" y="268"/>
                  </a:lnTo>
                  <a:lnTo>
                    <a:pt x="828" y="226"/>
                  </a:lnTo>
                  <a:lnTo>
                    <a:pt x="763" y="189"/>
                  </a:lnTo>
                  <a:lnTo>
                    <a:pt x="695" y="154"/>
                  </a:lnTo>
                  <a:lnTo>
                    <a:pt x="625" y="123"/>
                  </a:lnTo>
                  <a:lnTo>
                    <a:pt x="554" y="95"/>
                  </a:lnTo>
                  <a:lnTo>
                    <a:pt x="481" y="69"/>
                  </a:lnTo>
                  <a:lnTo>
                    <a:pt x="408" y="49"/>
                  </a:lnTo>
                  <a:lnTo>
                    <a:pt x="331" y="32"/>
                  </a:lnTo>
                  <a:lnTo>
                    <a:pt x="254" y="18"/>
                  </a:lnTo>
                  <a:lnTo>
                    <a:pt x="176" y="8"/>
                  </a:lnTo>
                  <a:lnTo>
                    <a:pt x="9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íṣļíḑe"/>
            <p:cNvSpPr/>
            <p:nvPr/>
          </p:nvSpPr>
          <p:spPr bwMode="auto">
            <a:xfrm rot="2534512">
              <a:off x="2022540" y="3308410"/>
              <a:ext cx="243401" cy="475725"/>
            </a:xfrm>
            <a:custGeom>
              <a:avLst/>
              <a:gdLst>
                <a:gd name="T0" fmla="*/ 1104 w 1105"/>
                <a:gd name="T1" fmla="*/ 1032 h 2179"/>
                <a:gd name="T2" fmla="*/ 1093 w 1105"/>
                <a:gd name="T3" fmla="*/ 924 h 2179"/>
                <a:gd name="T4" fmla="*/ 1071 w 1105"/>
                <a:gd name="T5" fmla="*/ 817 h 2179"/>
                <a:gd name="T6" fmla="*/ 1039 w 1105"/>
                <a:gd name="T7" fmla="*/ 715 h 2179"/>
                <a:gd name="T8" fmla="*/ 998 w 1105"/>
                <a:gd name="T9" fmla="*/ 616 h 2179"/>
                <a:gd name="T10" fmla="*/ 947 w 1105"/>
                <a:gd name="T11" fmla="*/ 525 h 2179"/>
                <a:gd name="T12" fmla="*/ 889 w 1105"/>
                <a:gd name="T13" fmla="*/ 438 h 2179"/>
                <a:gd name="T14" fmla="*/ 822 w 1105"/>
                <a:gd name="T15" fmla="*/ 356 h 2179"/>
                <a:gd name="T16" fmla="*/ 748 w 1105"/>
                <a:gd name="T17" fmla="*/ 283 h 2179"/>
                <a:gd name="T18" fmla="*/ 668 w 1105"/>
                <a:gd name="T19" fmla="*/ 216 h 2179"/>
                <a:gd name="T20" fmla="*/ 581 w 1105"/>
                <a:gd name="T21" fmla="*/ 157 h 2179"/>
                <a:gd name="T22" fmla="*/ 488 w 1105"/>
                <a:gd name="T23" fmla="*/ 106 h 2179"/>
                <a:gd name="T24" fmla="*/ 391 w 1105"/>
                <a:gd name="T25" fmla="*/ 65 h 2179"/>
                <a:gd name="T26" fmla="*/ 287 w 1105"/>
                <a:gd name="T27" fmla="*/ 33 h 2179"/>
                <a:gd name="T28" fmla="*/ 182 w 1105"/>
                <a:gd name="T29" fmla="*/ 11 h 2179"/>
                <a:gd name="T30" fmla="*/ 72 w 1105"/>
                <a:gd name="T31" fmla="*/ 1 h 2179"/>
                <a:gd name="T32" fmla="*/ 8 w 1105"/>
                <a:gd name="T33" fmla="*/ 0 h 2179"/>
                <a:gd name="T34" fmla="*/ 0 w 1105"/>
                <a:gd name="T35" fmla="*/ 2179 h 2179"/>
                <a:gd name="T36" fmla="*/ 16 w 1105"/>
                <a:gd name="T37" fmla="*/ 2179 h 2179"/>
                <a:gd name="T38" fmla="*/ 127 w 1105"/>
                <a:gd name="T39" fmla="*/ 2173 h 2179"/>
                <a:gd name="T40" fmla="*/ 235 w 1105"/>
                <a:gd name="T41" fmla="*/ 2157 h 2179"/>
                <a:gd name="T42" fmla="*/ 339 w 1105"/>
                <a:gd name="T43" fmla="*/ 2129 h 2179"/>
                <a:gd name="T44" fmla="*/ 440 w 1105"/>
                <a:gd name="T45" fmla="*/ 2093 h 2179"/>
                <a:gd name="T46" fmla="*/ 535 w 1105"/>
                <a:gd name="T47" fmla="*/ 2047 h 2179"/>
                <a:gd name="T48" fmla="*/ 624 w 1105"/>
                <a:gd name="T49" fmla="*/ 1993 h 2179"/>
                <a:gd name="T50" fmla="*/ 709 w 1105"/>
                <a:gd name="T51" fmla="*/ 1930 h 2179"/>
                <a:gd name="T52" fmla="*/ 786 w 1105"/>
                <a:gd name="T53" fmla="*/ 1860 h 2179"/>
                <a:gd name="T54" fmla="*/ 857 w 1105"/>
                <a:gd name="T55" fmla="*/ 1782 h 2179"/>
                <a:gd name="T56" fmla="*/ 919 w 1105"/>
                <a:gd name="T57" fmla="*/ 1698 h 2179"/>
                <a:gd name="T58" fmla="*/ 974 w 1105"/>
                <a:gd name="T59" fmla="*/ 1608 h 2179"/>
                <a:gd name="T60" fmla="*/ 1019 w 1105"/>
                <a:gd name="T61" fmla="*/ 1513 h 2179"/>
                <a:gd name="T62" fmla="*/ 1056 w 1105"/>
                <a:gd name="T63" fmla="*/ 1413 h 2179"/>
                <a:gd name="T64" fmla="*/ 1083 w 1105"/>
                <a:gd name="T65" fmla="*/ 1309 h 2179"/>
                <a:gd name="T66" fmla="*/ 1100 w 1105"/>
                <a:gd name="T67" fmla="*/ 1200 h 2179"/>
                <a:gd name="T68" fmla="*/ 1105 w 1105"/>
                <a:gd name="T69" fmla="*/ 1089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5" h="2179">
                  <a:moveTo>
                    <a:pt x="1105" y="1089"/>
                  </a:moveTo>
                  <a:lnTo>
                    <a:pt x="1104" y="1032"/>
                  </a:lnTo>
                  <a:lnTo>
                    <a:pt x="1100" y="977"/>
                  </a:lnTo>
                  <a:lnTo>
                    <a:pt x="1093" y="924"/>
                  </a:lnTo>
                  <a:lnTo>
                    <a:pt x="1083" y="870"/>
                  </a:lnTo>
                  <a:lnTo>
                    <a:pt x="1071" y="817"/>
                  </a:lnTo>
                  <a:lnTo>
                    <a:pt x="1056" y="765"/>
                  </a:lnTo>
                  <a:lnTo>
                    <a:pt x="1039" y="715"/>
                  </a:lnTo>
                  <a:lnTo>
                    <a:pt x="1019" y="666"/>
                  </a:lnTo>
                  <a:lnTo>
                    <a:pt x="998" y="616"/>
                  </a:lnTo>
                  <a:lnTo>
                    <a:pt x="974" y="569"/>
                  </a:lnTo>
                  <a:lnTo>
                    <a:pt x="947" y="525"/>
                  </a:lnTo>
                  <a:lnTo>
                    <a:pt x="919" y="480"/>
                  </a:lnTo>
                  <a:lnTo>
                    <a:pt x="889" y="438"/>
                  </a:lnTo>
                  <a:lnTo>
                    <a:pt x="856" y="396"/>
                  </a:lnTo>
                  <a:lnTo>
                    <a:pt x="822" y="356"/>
                  </a:lnTo>
                  <a:lnTo>
                    <a:pt x="786" y="318"/>
                  </a:lnTo>
                  <a:lnTo>
                    <a:pt x="748" y="283"/>
                  </a:lnTo>
                  <a:lnTo>
                    <a:pt x="709" y="248"/>
                  </a:lnTo>
                  <a:lnTo>
                    <a:pt x="668" y="216"/>
                  </a:lnTo>
                  <a:lnTo>
                    <a:pt x="624" y="185"/>
                  </a:lnTo>
                  <a:lnTo>
                    <a:pt x="581" y="157"/>
                  </a:lnTo>
                  <a:lnTo>
                    <a:pt x="535" y="130"/>
                  </a:lnTo>
                  <a:lnTo>
                    <a:pt x="488" y="106"/>
                  </a:lnTo>
                  <a:lnTo>
                    <a:pt x="440" y="84"/>
                  </a:lnTo>
                  <a:lnTo>
                    <a:pt x="391" y="65"/>
                  </a:lnTo>
                  <a:lnTo>
                    <a:pt x="339" y="48"/>
                  </a:lnTo>
                  <a:lnTo>
                    <a:pt x="287" y="33"/>
                  </a:lnTo>
                  <a:lnTo>
                    <a:pt x="235" y="21"/>
                  </a:lnTo>
                  <a:lnTo>
                    <a:pt x="182" y="11"/>
                  </a:lnTo>
                  <a:lnTo>
                    <a:pt x="127" y="4"/>
                  </a:lnTo>
                  <a:lnTo>
                    <a:pt x="72" y="1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79"/>
                  </a:lnTo>
                  <a:lnTo>
                    <a:pt x="8" y="2179"/>
                  </a:lnTo>
                  <a:lnTo>
                    <a:pt x="16" y="2179"/>
                  </a:lnTo>
                  <a:lnTo>
                    <a:pt x="72" y="2178"/>
                  </a:lnTo>
                  <a:lnTo>
                    <a:pt x="127" y="2173"/>
                  </a:lnTo>
                  <a:lnTo>
                    <a:pt x="182" y="2166"/>
                  </a:lnTo>
                  <a:lnTo>
                    <a:pt x="235" y="2157"/>
                  </a:lnTo>
                  <a:lnTo>
                    <a:pt x="287" y="2144"/>
                  </a:lnTo>
                  <a:lnTo>
                    <a:pt x="339" y="2129"/>
                  </a:lnTo>
                  <a:lnTo>
                    <a:pt x="391" y="2112"/>
                  </a:lnTo>
                  <a:lnTo>
                    <a:pt x="440" y="2093"/>
                  </a:lnTo>
                  <a:lnTo>
                    <a:pt x="488" y="2071"/>
                  </a:lnTo>
                  <a:lnTo>
                    <a:pt x="535" y="2047"/>
                  </a:lnTo>
                  <a:lnTo>
                    <a:pt x="581" y="2020"/>
                  </a:lnTo>
                  <a:lnTo>
                    <a:pt x="624" y="1993"/>
                  </a:lnTo>
                  <a:lnTo>
                    <a:pt x="668" y="1962"/>
                  </a:lnTo>
                  <a:lnTo>
                    <a:pt x="709" y="1930"/>
                  </a:lnTo>
                  <a:lnTo>
                    <a:pt x="748" y="1896"/>
                  </a:lnTo>
                  <a:lnTo>
                    <a:pt x="786" y="1860"/>
                  </a:lnTo>
                  <a:lnTo>
                    <a:pt x="822" y="1821"/>
                  </a:lnTo>
                  <a:lnTo>
                    <a:pt x="857" y="1782"/>
                  </a:lnTo>
                  <a:lnTo>
                    <a:pt x="889" y="1741"/>
                  </a:lnTo>
                  <a:lnTo>
                    <a:pt x="919" y="1698"/>
                  </a:lnTo>
                  <a:lnTo>
                    <a:pt x="947" y="1654"/>
                  </a:lnTo>
                  <a:lnTo>
                    <a:pt x="974" y="1608"/>
                  </a:lnTo>
                  <a:lnTo>
                    <a:pt x="998" y="1561"/>
                  </a:lnTo>
                  <a:lnTo>
                    <a:pt x="1019" y="1513"/>
                  </a:lnTo>
                  <a:lnTo>
                    <a:pt x="1039" y="1463"/>
                  </a:lnTo>
                  <a:lnTo>
                    <a:pt x="1056" y="1413"/>
                  </a:lnTo>
                  <a:lnTo>
                    <a:pt x="1071" y="1361"/>
                  </a:lnTo>
                  <a:lnTo>
                    <a:pt x="1083" y="1309"/>
                  </a:lnTo>
                  <a:lnTo>
                    <a:pt x="1093" y="1255"/>
                  </a:lnTo>
                  <a:lnTo>
                    <a:pt x="1100" y="1200"/>
                  </a:lnTo>
                  <a:lnTo>
                    <a:pt x="1104" y="1145"/>
                  </a:lnTo>
                  <a:lnTo>
                    <a:pt x="1105" y="10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15680" y="2519469"/>
            <a:ext cx="8090638" cy="2291917"/>
            <a:chOff x="2982969" y="2747691"/>
            <a:chExt cx="8090638" cy="2291917"/>
          </a:xfrm>
        </p:grpSpPr>
        <p:cxnSp>
          <p:nvCxnSpPr>
            <p:cNvPr id="34" name="直接连接符 33"/>
            <p:cNvCxnSpPr>
              <a:stCxn id="44" idx="6"/>
              <a:endCxn id="45" idx="2"/>
            </p:cNvCxnSpPr>
            <p:nvPr/>
          </p:nvCxnSpPr>
          <p:spPr>
            <a:xfrm>
              <a:off x="6338132" y="3452301"/>
              <a:ext cx="1420580" cy="21312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2982969" y="2747691"/>
              <a:ext cx="8090638" cy="2291917"/>
              <a:chOff x="2982969" y="2747691"/>
              <a:chExt cx="8090638" cy="2291917"/>
            </a:xfrm>
          </p:grpSpPr>
          <p:cxnSp>
            <p:nvCxnSpPr>
              <p:cNvPr id="36" name="直接连接符 35"/>
              <p:cNvCxnSpPr>
                <a:stCxn id="43" idx="1"/>
                <a:endCxn id="42" idx="5"/>
              </p:cNvCxnSpPr>
              <p:nvPr/>
            </p:nvCxnSpPr>
            <p:spPr>
              <a:xfrm flipH="1" flipV="1">
                <a:off x="4123620" y="2747691"/>
                <a:ext cx="1074481" cy="142513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43" idx="6"/>
                <a:endCxn id="44" idx="3"/>
              </p:cNvCxnSpPr>
              <p:nvPr/>
            </p:nvCxnSpPr>
            <p:spPr>
              <a:xfrm flipV="1">
                <a:off x="5308795" y="3498152"/>
                <a:ext cx="918643" cy="720522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45" idx="5"/>
                <a:endCxn id="46" idx="1"/>
              </p:cNvCxnSpPr>
              <p:nvPr/>
            </p:nvCxnSpPr>
            <p:spPr>
              <a:xfrm>
                <a:off x="7869406" y="3711278"/>
                <a:ext cx="741747" cy="110524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47" idx="3"/>
                <a:endCxn id="46" idx="6"/>
              </p:cNvCxnSpPr>
              <p:nvPr/>
            </p:nvCxnSpPr>
            <p:spPr>
              <a:xfrm flipH="1" flipV="1">
                <a:off x="8721847" y="4862369"/>
                <a:ext cx="1301854" cy="177239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flipV="1">
                <a:off x="10134395" y="3657222"/>
                <a:ext cx="939212" cy="1326653"/>
              </a:xfrm>
              <a:prstGeom prst="straightConnector1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42" idx="3"/>
                <a:endCxn id="23" idx="26"/>
              </p:cNvCxnSpPr>
              <p:nvPr/>
            </p:nvCxnSpPr>
            <p:spPr>
              <a:xfrm flipH="1">
                <a:off x="2982969" y="2747691"/>
                <a:ext cx="1048949" cy="101045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ísḷíḓè"/>
          <p:cNvSpPr/>
          <p:nvPr/>
        </p:nvSpPr>
        <p:spPr>
          <a:xfrm>
            <a:off x="4245637" y="2408775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3" name="îṡlîḑé"/>
          <p:cNvSpPr/>
          <p:nvPr/>
        </p:nvSpPr>
        <p:spPr>
          <a:xfrm>
            <a:off x="5411820" y="3925609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4" name="íSḷîḋé"/>
          <p:cNvSpPr/>
          <p:nvPr/>
        </p:nvSpPr>
        <p:spPr>
          <a:xfrm>
            <a:off x="6441157" y="3159236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5" name="îšļïḑe"/>
          <p:cNvSpPr/>
          <p:nvPr/>
        </p:nvSpPr>
        <p:spPr>
          <a:xfrm>
            <a:off x="7991423" y="3372362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6" name="ïšḷiḋe"/>
          <p:cNvSpPr/>
          <p:nvPr/>
        </p:nvSpPr>
        <p:spPr>
          <a:xfrm>
            <a:off x="8824872" y="4569304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7" name="îś1ïḋè"/>
          <p:cNvSpPr/>
          <p:nvPr/>
        </p:nvSpPr>
        <p:spPr>
          <a:xfrm>
            <a:off x="10237420" y="4700692"/>
            <a:ext cx="129686" cy="129686"/>
          </a:xfrm>
          <a:prstGeom prst="ellipse">
            <a:avLst/>
          </a:prstGeom>
          <a:solidFill>
            <a:srgbClr val="89BFCE"/>
          </a:solidFill>
          <a:ln w="38100">
            <a:solidFill>
              <a:srgbClr val="89B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52" name="文本框 16"/>
          <p:cNvSpPr txBox="1"/>
          <p:nvPr/>
        </p:nvSpPr>
        <p:spPr>
          <a:xfrm>
            <a:off x="3370217" y="1718666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53" name="文本框 16"/>
          <p:cNvSpPr txBox="1"/>
          <p:nvPr/>
        </p:nvSpPr>
        <p:spPr>
          <a:xfrm>
            <a:off x="4484374" y="435703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54" name="文本框 16"/>
          <p:cNvSpPr txBox="1"/>
          <p:nvPr/>
        </p:nvSpPr>
        <p:spPr>
          <a:xfrm>
            <a:off x="5584830" y="2416485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55" name="文本框 16"/>
          <p:cNvSpPr txBox="1"/>
          <p:nvPr/>
        </p:nvSpPr>
        <p:spPr>
          <a:xfrm>
            <a:off x="7667550" y="2624285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56" name="文本框 16"/>
          <p:cNvSpPr txBox="1"/>
          <p:nvPr/>
        </p:nvSpPr>
        <p:spPr>
          <a:xfrm>
            <a:off x="7633459" y="5000930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57" name="文本框 16"/>
          <p:cNvSpPr txBox="1"/>
          <p:nvPr/>
        </p:nvSpPr>
        <p:spPr>
          <a:xfrm>
            <a:off x="9545487" y="5000930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19206 0.35579 " pathEditMode="relative" rAng="0" ptsTypes="AA">
                                      <p:cBhvr>
                                        <p:cTn id="8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75350" y="1092945"/>
            <a:ext cx="2139994" cy="1997432"/>
            <a:chOff x="3537241" y="1142339"/>
            <a:chExt cx="2391308" cy="199743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03</a:t>
              </a:r>
              <a:endParaRPr lang="zh-CN" altLang="en-US" sz="12000" dirty="0">
                <a:ln w="3111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7241" y="114233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03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3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11624" y="2708920"/>
            <a:ext cx="7280118" cy="1851025"/>
            <a:chOff x="2572911" y="2788466"/>
            <a:chExt cx="7280118" cy="1851025"/>
          </a:xfrm>
          <a:solidFill>
            <a:srgbClr val="F8C9C5"/>
          </a:solidFill>
        </p:grpSpPr>
        <p:sp>
          <p:nvSpPr>
            <p:cNvPr id="4" name="iśḷïḍè"/>
            <p:cNvSpPr/>
            <p:nvPr/>
          </p:nvSpPr>
          <p:spPr bwMode="auto">
            <a:xfrm>
              <a:off x="2572911" y="2788466"/>
              <a:ext cx="1419527" cy="1068388"/>
            </a:xfrm>
            <a:custGeom>
              <a:avLst/>
              <a:gdLst>
                <a:gd name="T0" fmla="*/ 663 w 805"/>
                <a:gd name="T1" fmla="*/ 591 h 733"/>
                <a:gd name="T2" fmla="*/ 340 w 805"/>
                <a:gd name="T3" fmla="*/ 591 h 733"/>
                <a:gd name="T4" fmla="*/ 301 w 805"/>
                <a:gd name="T5" fmla="*/ 574 h 733"/>
                <a:gd name="T6" fmla="*/ 285 w 805"/>
                <a:gd name="T7" fmla="*/ 536 h 733"/>
                <a:gd name="T8" fmla="*/ 285 w 805"/>
                <a:gd name="T9" fmla="*/ 397 h 733"/>
                <a:gd name="T10" fmla="*/ 344 w 805"/>
                <a:gd name="T11" fmla="*/ 279 h 733"/>
                <a:gd name="T12" fmla="*/ 241 w 805"/>
                <a:gd name="T13" fmla="*/ 0 h 733"/>
                <a:gd name="T14" fmla="*/ 241 w 805"/>
                <a:gd name="T15" fmla="*/ 0 h 733"/>
                <a:gd name="T16" fmla="*/ 138 w 805"/>
                <a:gd name="T17" fmla="*/ 279 h 733"/>
                <a:gd name="T18" fmla="*/ 197 w 805"/>
                <a:gd name="T19" fmla="*/ 395 h 733"/>
                <a:gd name="T20" fmla="*/ 197 w 805"/>
                <a:gd name="T21" fmla="*/ 536 h 733"/>
                <a:gd name="T22" fmla="*/ 340 w 805"/>
                <a:gd name="T23" fmla="*/ 678 h 733"/>
                <a:gd name="T24" fmla="*/ 663 w 805"/>
                <a:gd name="T25" fmla="*/ 678 h 733"/>
                <a:gd name="T26" fmla="*/ 701 w 805"/>
                <a:gd name="T27" fmla="*/ 694 h 733"/>
                <a:gd name="T28" fmla="*/ 717 w 805"/>
                <a:gd name="T29" fmla="*/ 733 h 733"/>
                <a:gd name="T30" fmla="*/ 805 w 805"/>
                <a:gd name="T31" fmla="*/ 733 h 733"/>
                <a:gd name="T32" fmla="*/ 663 w 805"/>
                <a:gd name="T33" fmla="*/ 59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5" h="733">
                  <a:moveTo>
                    <a:pt x="663" y="591"/>
                  </a:moveTo>
                  <a:cubicBezTo>
                    <a:pt x="340" y="591"/>
                    <a:pt x="340" y="591"/>
                    <a:pt x="340" y="591"/>
                  </a:cubicBezTo>
                  <a:cubicBezTo>
                    <a:pt x="325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7"/>
                    <a:pt x="285" y="397"/>
                    <a:pt x="285" y="397"/>
                  </a:cubicBezTo>
                  <a:cubicBezTo>
                    <a:pt x="290" y="367"/>
                    <a:pt x="306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5"/>
                    <a:pt x="197" y="395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40" y="678"/>
                  </a:cubicBezTo>
                  <a:cubicBezTo>
                    <a:pt x="663" y="678"/>
                    <a:pt x="663" y="678"/>
                    <a:pt x="663" y="678"/>
                  </a:cubicBezTo>
                  <a:cubicBezTo>
                    <a:pt x="678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3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iṩ1ïḑé"/>
            <p:cNvSpPr/>
            <p:nvPr/>
          </p:nvSpPr>
          <p:spPr bwMode="auto">
            <a:xfrm>
              <a:off x="3489169" y="3567928"/>
              <a:ext cx="2324259" cy="1071563"/>
            </a:xfrm>
            <a:custGeom>
              <a:avLst/>
              <a:gdLst>
                <a:gd name="T0" fmla="*/ 1230 w 1318"/>
                <a:gd name="T1" fmla="*/ 0 h 735"/>
                <a:gd name="T2" fmla="*/ 1214 w 1318"/>
                <a:gd name="T3" fmla="*/ 39 h 735"/>
                <a:gd name="T4" fmla="*/ 1175 w 1318"/>
                <a:gd name="T5" fmla="*/ 55 h 735"/>
                <a:gd name="T6" fmla="*/ 340 w 1318"/>
                <a:gd name="T7" fmla="*/ 55 h 735"/>
                <a:gd name="T8" fmla="*/ 197 w 1318"/>
                <a:gd name="T9" fmla="*/ 198 h 735"/>
                <a:gd name="T10" fmla="*/ 197 w 1318"/>
                <a:gd name="T11" fmla="*/ 340 h 735"/>
                <a:gd name="T12" fmla="*/ 139 w 1318"/>
                <a:gd name="T13" fmla="*/ 456 h 735"/>
                <a:gd name="T14" fmla="*/ 241 w 1318"/>
                <a:gd name="T15" fmla="*/ 735 h 735"/>
                <a:gd name="T16" fmla="*/ 242 w 1318"/>
                <a:gd name="T17" fmla="*/ 735 h 735"/>
                <a:gd name="T18" fmla="*/ 344 w 1318"/>
                <a:gd name="T19" fmla="*/ 456 h 735"/>
                <a:gd name="T20" fmla="*/ 285 w 1318"/>
                <a:gd name="T21" fmla="*/ 339 h 735"/>
                <a:gd name="T22" fmla="*/ 285 w 1318"/>
                <a:gd name="T23" fmla="*/ 198 h 735"/>
                <a:gd name="T24" fmla="*/ 301 w 1318"/>
                <a:gd name="T25" fmla="*/ 159 h 735"/>
                <a:gd name="T26" fmla="*/ 340 w 1318"/>
                <a:gd name="T27" fmla="*/ 143 h 735"/>
                <a:gd name="T28" fmla="*/ 1175 w 1318"/>
                <a:gd name="T29" fmla="*/ 143 h 735"/>
                <a:gd name="T30" fmla="*/ 1318 w 1318"/>
                <a:gd name="T31" fmla="*/ 0 h 735"/>
                <a:gd name="T32" fmla="*/ 1230 w 1318"/>
                <a:gd name="T33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735">
                  <a:moveTo>
                    <a:pt x="1230" y="0"/>
                  </a:moveTo>
                  <a:cubicBezTo>
                    <a:pt x="1230" y="16"/>
                    <a:pt x="1224" y="29"/>
                    <a:pt x="1214" y="39"/>
                  </a:cubicBezTo>
                  <a:cubicBezTo>
                    <a:pt x="1204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8" y="119"/>
                    <a:pt x="197" y="198"/>
                  </a:cubicBezTo>
                  <a:cubicBezTo>
                    <a:pt x="197" y="340"/>
                    <a:pt x="197" y="340"/>
                    <a:pt x="197" y="340"/>
                  </a:cubicBezTo>
                  <a:cubicBezTo>
                    <a:pt x="192" y="370"/>
                    <a:pt x="176" y="411"/>
                    <a:pt x="139" y="456"/>
                  </a:cubicBezTo>
                  <a:cubicBezTo>
                    <a:pt x="58" y="554"/>
                    <a:pt x="0" y="735"/>
                    <a:pt x="241" y="735"/>
                  </a:cubicBezTo>
                  <a:cubicBezTo>
                    <a:pt x="242" y="735"/>
                    <a:pt x="242" y="735"/>
                    <a:pt x="242" y="735"/>
                  </a:cubicBezTo>
                  <a:cubicBezTo>
                    <a:pt x="482" y="735"/>
                    <a:pt x="425" y="554"/>
                    <a:pt x="344" y="456"/>
                  </a:cubicBezTo>
                  <a:cubicBezTo>
                    <a:pt x="306" y="410"/>
                    <a:pt x="291" y="370"/>
                    <a:pt x="285" y="339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2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4" y="143"/>
                    <a:pt x="1317" y="79"/>
                    <a:pt x="1318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iśľiḑe"/>
            <p:cNvSpPr/>
            <p:nvPr/>
          </p:nvSpPr>
          <p:spPr bwMode="auto">
            <a:xfrm>
              <a:off x="5310159" y="2788466"/>
              <a:ext cx="1419527" cy="1068388"/>
            </a:xfrm>
            <a:custGeom>
              <a:avLst/>
              <a:gdLst>
                <a:gd name="T0" fmla="*/ 662 w 805"/>
                <a:gd name="T1" fmla="*/ 591 h 733"/>
                <a:gd name="T2" fmla="*/ 339 w 805"/>
                <a:gd name="T3" fmla="*/ 591 h 733"/>
                <a:gd name="T4" fmla="*/ 301 w 805"/>
                <a:gd name="T5" fmla="*/ 574 h 733"/>
                <a:gd name="T6" fmla="*/ 285 w 805"/>
                <a:gd name="T7" fmla="*/ 536 h 733"/>
                <a:gd name="T8" fmla="*/ 285 w 805"/>
                <a:gd name="T9" fmla="*/ 395 h 733"/>
                <a:gd name="T10" fmla="*/ 343 w 805"/>
                <a:gd name="T11" fmla="*/ 279 h 733"/>
                <a:gd name="T12" fmla="*/ 241 w 805"/>
                <a:gd name="T13" fmla="*/ 0 h 733"/>
                <a:gd name="T14" fmla="*/ 240 w 805"/>
                <a:gd name="T15" fmla="*/ 0 h 733"/>
                <a:gd name="T16" fmla="*/ 138 w 805"/>
                <a:gd name="T17" fmla="*/ 279 h 733"/>
                <a:gd name="T18" fmla="*/ 197 w 805"/>
                <a:gd name="T19" fmla="*/ 397 h 733"/>
                <a:gd name="T20" fmla="*/ 197 w 805"/>
                <a:gd name="T21" fmla="*/ 536 h 733"/>
                <a:gd name="T22" fmla="*/ 339 w 805"/>
                <a:gd name="T23" fmla="*/ 678 h 733"/>
                <a:gd name="T24" fmla="*/ 662 w 805"/>
                <a:gd name="T25" fmla="*/ 678 h 733"/>
                <a:gd name="T26" fmla="*/ 701 w 805"/>
                <a:gd name="T27" fmla="*/ 694 h 733"/>
                <a:gd name="T28" fmla="*/ 717 w 805"/>
                <a:gd name="T29" fmla="*/ 733 h 733"/>
                <a:gd name="T30" fmla="*/ 805 w 805"/>
                <a:gd name="T31" fmla="*/ 733 h 733"/>
                <a:gd name="T32" fmla="*/ 662 w 805"/>
                <a:gd name="T33" fmla="*/ 59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5" h="733">
                  <a:moveTo>
                    <a:pt x="662" y="591"/>
                  </a:moveTo>
                  <a:cubicBezTo>
                    <a:pt x="339" y="591"/>
                    <a:pt x="339" y="591"/>
                    <a:pt x="339" y="591"/>
                  </a:cubicBezTo>
                  <a:cubicBezTo>
                    <a:pt x="324" y="591"/>
                    <a:pt x="311" y="584"/>
                    <a:pt x="301" y="574"/>
                  </a:cubicBezTo>
                  <a:cubicBezTo>
                    <a:pt x="291" y="564"/>
                    <a:pt x="285" y="551"/>
                    <a:pt x="285" y="536"/>
                  </a:cubicBezTo>
                  <a:cubicBezTo>
                    <a:pt x="285" y="395"/>
                    <a:pt x="285" y="395"/>
                    <a:pt x="285" y="395"/>
                  </a:cubicBezTo>
                  <a:cubicBezTo>
                    <a:pt x="290" y="365"/>
                    <a:pt x="306" y="325"/>
                    <a:pt x="343" y="279"/>
                  </a:cubicBezTo>
                  <a:cubicBezTo>
                    <a:pt x="424" y="182"/>
                    <a:pt x="482" y="0"/>
                    <a:pt x="241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6" y="325"/>
                    <a:pt x="191" y="366"/>
                    <a:pt x="197" y="397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1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77" y="678"/>
                    <a:pt x="691" y="684"/>
                    <a:pt x="701" y="694"/>
                  </a:cubicBezTo>
                  <a:cubicBezTo>
                    <a:pt x="711" y="705"/>
                    <a:pt x="717" y="718"/>
                    <a:pt x="717" y="733"/>
                  </a:cubicBezTo>
                  <a:cubicBezTo>
                    <a:pt x="805" y="733"/>
                    <a:pt x="805" y="733"/>
                    <a:pt x="805" y="733"/>
                  </a:cubicBezTo>
                  <a:cubicBezTo>
                    <a:pt x="805" y="654"/>
                    <a:pt x="741" y="591"/>
                    <a:pt x="662" y="5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işļïďê"/>
            <p:cNvSpPr/>
            <p:nvPr/>
          </p:nvSpPr>
          <p:spPr bwMode="auto">
            <a:xfrm>
              <a:off x="6228337" y="3567928"/>
              <a:ext cx="2322339" cy="1071563"/>
            </a:xfrm>
            <a:custGeom>
              <a:avLst/>
              <a:gdLst>
                <a:gd name="T0" fmla="*/ 1230 w 1317"/>
                <a:gd name="T1" fmla="*/ 0 h 735"/>
                <a:gd name="T2" fmla="*/ 1213 w 1317"/>
                <a:gd name="T3" fmla="*/ 39 h 735"/>
                <a:gd name="T4" fmla="*/ 1175 w 1317"/>
                <a:gd name="T5" fmla="*/ 55 h 735"/>
                <a:gd name="T6" fmla="*/ 340 w 1317"/>
                <a:gd name="T7" fmla="*/ 55 h 735"/>
                <a:gd name="T8" fmla="*/ 197 w 1317"/>
                <a:gd name="T9" fmla="*/ 198 h 735"/>
                <a:gd name="T10" fmla="*/ 197 w 1317"/>
                <a:gd name="T11" fmla="*/ 284 h 735"/>
                <a:gd name="T12" fmla="*/ 197 w 1317"/>
                <a:gd name="T13" fmla="*/ 284 h 735"/>
                <a:gd name="T14" fmla="*/ 197 w 1317"/>
                <a:gd name="T15" fmla="*/ 285 h 735"/>
                <a:gd name="T16" fmla="*/ 197 w 1317"/>
                <a:gd name="T17" fmla="*/ 337 h 735"/>
                <a:gd name="T18" fmla="*/ 138 w 1317"/>
                <a:gd name="T19" fmla="*/ 456 h 735"/>
                <a:gd name="T20" fmla="*/ 240 w 1317"/>
                <a:gd name="T21" fmla="*/ 735 h 735"/>
                <a:gd name="T22" fmla="*/ 241 w 1317"/>
                <a:gd name="T23" fmla="*/ 735 h 735"/>
                <a:gd name="T24" fmla="*/ 343 w 1317"/>
                <a:gd name="T25" fmla="*/ 456 h 735"/>
                <a:gd name="T26" fmla="*/ 285 w 1317"/>
                <a:gd name="T27" fmla="*/ 341 h 735"/>
                <a:gd name="T28" fmla="*/ 285 w 1317"/>
                <a:gd name="T29" fmla="*/ 341 h 735"/>
                <a:gd name="T30" fmla="*/ 285 w 1317"/>
                <a:gd name="T31" fmla="*/ 198 h 735"/>
                <a:gd name="T32" fmla="*/ 301 w 1317"/>
                <a:gd name="T33" fmla="*/ 159 h 735"/>
                <a:gd name="T34" fmla="*/ 340 w 1317"/>
                <a:gd name="T35" fmla="*/ 143 h 735"/>
                <a:gd name="T36" fmla="*/ 1175 w 1317"/>
                <a:gd name="T37" fmla="*/ 143 h 735"/>
                <a:gd name="T38" fmla="*/ 1317 w 1317"/>
                <a:gd name="T39" fmla="*/ 0 h 735"/>
                <a:gd name="T40" fmla="*/ 1230 w 1317"/>
                <a:gd name="T41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7" h="735">
                  <a:moveTo>
                    <a:pt x="1230" y="0"/>
                  </a:moveTo>
                  <a:cubicBezTo>
                    <a:pt x="1230" y="16"/>
                    <a:pt x="1224" y="29"/>
                    <a:pt x="1213" y="39"/>
                  </a:cubicBezTo>
                  <a:cubicBezTo>
                    <a:pt x="1203" y="49"/>
                    <a:pt x="1190" y="55"/>
                    <a:pt x="1175" y="55"/>
                  </a:cubicBezTo>
                  <a:cubicBezTo>
                    <a:pt x="340" y="55"/>
                    <a:pt x="340" y="55"/>
                    <a:pt x="340" y="55"/>
                  </a:cubicBezTo>
                  <a:cubicBezTo>
                    <a:pt x="261" y="56"/>
                    <a:pt x="197" y="119"/>
                    <a:pt x="197" y="198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4"/>
                  </a:cubicBezTo>
                  <a:cubicBezTo>
                    <a:pt x="197" y="284"/>
                    <a:pt x="197" y="284"/>
                    <a:pt x="197" y="285"/>
                  </a:cubicBezTo>
                  <a:cubicBezTo>
                    <a:pt x="197" y="337"/>
                    <a:pt x="197" y="337"/>
                    <a:pt x="197" y="337"/>
                  </a:cubicBezTo>
                  <a:cubicBezTo>
                    <a:pt x="192" y="368"/>
                    <a:pt x="177" y="409"/>
                    <a:pt x="138" y="456"/>
                  </a:cubicBezTo>
                  <a:cubicBezTo>
                    <a:pt x="57" y="554"/>
                    <a:pt x="0" y="735"/>
                    <a:pt x="240" y="735"/>
                  </a:cubicBezTo>
                  <a:cubicBezTo>
                    <a:pt x="241" y="735"/>
                    <a:pt x="241" y="735"/>
                    <a:pt x="241" y="735"/>
                  </a:cubicBezTo>
                  <a:cubicBezTo>
                    <a:pt x="482" y="735"/>
                    <a:pt x="424" y="554"/>
                    <a:pt x="343" y="456"/>
                  </a:cubicBezTo>
                  <a:cubicBezTo>
                    <a:pt x="306" y="411"/>
                    <a:pt x="291" y="371"/>
                    <a:pt x="285" y="341"/>
                  </a:cubicBezTo>
                  <a:cubicBezTo>
                    <a:pt x="285" y="341"/>
                    <a:pt x="285" y="341"/>
                    <a:pt x="285" y="341"/>
                  </a:cubicBezTo>
                  <a:cubicBezTo>
                    <a:pt x="285" y="198"/>
                    <a:pt x="285" y="198"/>
                    <a:pt x="285" y="198"/>
                  </a:cubicBezTo>
                  <a:cubicBezTo>
                    <a:pt x="285" y="183"/>
                    <a:pt x="291" y="169"/>
                    <a:pt x="301" y="159"/>
                  </a:cubicBezTo>
                  <a:cubicBezTo>
                    <a:pt x="311" y="149"/>
                    <a:pt x="325" y="143"/>
                    <a:pt x="340" y="143"/>
                  </a:cubicBezTo>
                  <a:cubicBezTo>
                    <a:pt x="1175" y="143"/>
                    <a:pt x="1175" y="143"/>
                    <a:pt x="1175" y="143"/>
                  </a:cubicBezTo>
                  <a:cubicBezTo>
                    <a:pt x="1253" y="143"/>
                    <a:pt x="1317" y="79"/>
                    <a:pt x="1317" y="0"/>
                  </a:cubicBezTo>
                  <a:lnTo>
                    <a:pt x="12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iṥḷîḋe"/>
            <p:cNvSpPr/>
            <p:nvPr/>
          </p:nvSpPr>
          <p:spPr bwMode="auto">
            <a:xfrm>
              <a:off x="9004002" y="3648891"/>
              <a:ext cx="849027" cy="990600"/>
            </a:xfrm>
            <a:custGeom>
              <a:avLst/>
              <a:gdLst>
                <a:gd name="T0" fmla="*/ 343 w 482"/>
                <a:gd name="T1" fmla="*/ 401 h 680"/>
                <a:gd name="T2" fmla="*/ 285 w 482"/>
                <a:gd name="T3" fmla="*/ 286 h 680"/>
                <a:gd name="T4" fmla="*/ 285 w 482"/>
                <a:gd name="T5" fmla="*/ 143 h 680"/>
                <a:gd name="T6" fmla="*/ 142 w 482"/>
                <a:gd name="T7" fmla="*/ 0 h 680"/>
                <a:gd name="T8" fmla="*/ 115 w 482"/>
                <a:gd name="T9" fmla="*/ 0 h 680"/>
                <a:gd name="T10" fmla="*/ 115 w 482"/>
                <a:gd name="T11" fmla="*/ 88 h 680"/>
                <a:gd name="T12" fmla="*/ 142 w 482"/>
                <a:gd name="T13" fmla="*/ 88 h 680"/>
                <a:gd name="T14" fmla="*/ 181 w 482"/>
                <a:gd name="T15" fmla="*/ 104 h 680"/>
                <a:gd name="T16" fmla="*/ 197 w 482"/>
                <a:gd name="T17" fmla="*/ 143 h 680"/>
                <a:gd name="T18" fmla="*/ 197 w 482"/>
                <a:gd name="T19" fmla="*/ 283 h 680"/>
                <a:gd name="T20" fmla="*/ 138 w 482"/>
                <a:gd name="T21" fmla="*/ 401 h 680"/>
                <a:gd name="T22" fmla="*/ 240 w 482"/>
                <a:gd name="T23" fmla="*/ 680 h 680"/>
                <a:gd name="T24" fmla="*/ 241 w 482"/>
                <a:gd name="T25" fmla="*/ 680 h 680"/>
                <a:gd name="T26" fmla="*/ 343 w 482"/>
                <a:gd name="T27" fmla="*/ 40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680">
                  <a:moveTo>
                    <a:pt x="343" y="401"/>
                  </a:moveTo>
                  <a:cubicBezTo>
                    <a:pt x="306" y="356"/>
                    <a:pt x="291" y="316"/>
                    <a:pt x="285" y="286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64"/>
                    <a:pt x="221" y="1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57" y="88"/>
                    <a:pt x="171" y="94"/>
                    <a:pt x="181" y="104"/>
                  </a:cubicBezTo>
                  <a:cubicBezTo>
                    <a:pt x="191" y="114"/>
                    <a:pt x="197" y="128"/>
                    <a:pt x="197" y="143"/>
                  </a:cubicBezTo>
                  <a:cubicBezTo>
                    <a:pt x="197" y="283"/>
                    <a:pt x="197" y="283"/>
                    <a:pt x="197" y="283"/>
                  </a:cubicBezTo>
                  <a:cubicBezTo>
                    <a:pt x="192" y="314"/>
                    <a:pt x="176" y="355"/>
                    <a:pt x="138" y="401"/>
                  </a:cubicBezTo>
                  <a:cubicBezTo>
                    <a:pt x="57" y="499"/>
                    <a:pt x="0" y="680"/>
                    <a:pt x="240" y="680"/>
                  </a:cubicBezTo>
                  <a:cubicBezTo>
                    <a:pt x="241" y="680"/>
                    <a:pt x="241" y="680"/>
                    <a:pt x="241" y="680"/>
                  </a:cubicBezTo>
                  <a:cubicBezTo>
                    <a:pt x="482" y="680"/>
                    <a:pt x="424" y="499"/>
                    <a:pt x="343" y="4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íṩḻíḑe"/>
            <p:cNvSpPr/>
            <p:nvPr/>
          </p:nvSpPr>
          <p:spPr bwMode="auto">
            <a:xfrm>
              <a:off x="8049327" y="2788466"/>
              <a:ext cx="1167892" cy="989013"/>
            </a:xfrm>
            <a:custGeom>
              <a:avLst/>
              <a:gdLst>
                <a:gd name="T0" fmla="*/ 339 w 662"/>
                <a:gd name="T1" fmla="*/ 591 h 678"/>
                <a:gd name="T2" fmla="*/ 300 w 662"/>
                <a:gd name="T3" fmla="*/ 574 h 678"/>
                <a:gd name="T4" fmla="*/ 284 w 662"/>
                <a:gd name="T5" fmla="*/ 536 h 678"/>
                <a:gd name="T6" fmla="*/ 284 w 662"/>
                <a:gd name="T7" fmla="*/ 451 h 678"/>
                <a:gd name="T8" fmla="*/ 284 w 662"/>
                <a:gd name="T9" fmla="*/ 451 h 678"/>
                <a:gd name="T10" fmla="*/ 284 w 662"/>
                <a:gd name="T11" fmla="*/ 451 h 678"/>
                <a:gd name="T12" fmla="*/ 284 w 662"/>
                <a:gd name="T13" fmla="*/ 399 h 678"/>
                <a:gd name="T14" fmla="*/ 344 w 662"/>
                <a:gd name="T15" fmla="*/ 279 h 678"/>
                <a:gd name="T16" fmla="*/ 241 w 662"/>
                <a:gd name="T17" fmla="*/ 0 h 678"/>
                <a:gd name="T18" fmla="*/ 241 w 662"/>
                <a:gd name="T19" fmla="*/ 0 h 678"/>
                <a:gd name="T20" fmla="*/ 138 w 662"/>
                <a:gd name="T21" fmla="*/ 279 h 678"/>
                <a:gd name="T22" fmla="*/ 197 w 662"/>
                <a:gd name="T23" fmla="*/ 394 h 678"/>
                <a:gd name="T24" fmla="*/ 197 w 662"/>
                <a:gd name="T25" fmla="*/ 536 h 678"/>
                <a:gd name="T26" fmla="*/ 339 w 662"/>
                <a:gd name="T27" fmla="*/ 678 h 678"/>
                <a:gd name="T28" fmla="*/ 662 w 662"/>
                <a:gd name="T29" fmla="*/ 678 h 678"/>
                <a:gd name="T30" fmla="*/ 662 w 662"/>
                <a:gd name="T31" fmla="*/ 591 h 678"/>
                <a:gd name="T32" fmla="*/ 339 w 662"/>
                <a:gd name="T33" fmla="*/ 591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2" h="678">
                  <a:moveTo>
                    <a:pt x="339" y="591"/>
                  </a:moveTo>
                  <a:cubicBezTo>
                    <a:pt x="324" y="591"/>
                    <a:pt x="311" y="584"/>
                    <a:pt x="300" y="574"/>
                  </a:cubicBezTo>
                  <a:cubicBezTo>
                    <a:pt x="290" y="564"/>
                    <a:pt x="284" y="551"/>
                    <a:pt x="284" y="536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451"/>
                    <a:pt x="284" y="451"/>
                    <a:pt x="284" y="451"/>
                  </a:cubicBezTo>
                  <a:cubicBezTo>
                    <a:pt x="284" y="399"/>
                    <a:pt x="284" y="399"/>
                    <a:pt x="284" y="399"/>
                  </a:cubicBezTo>
                  <a:cubicBezTo>
                    <a:pt x="290" y="368"/>
                    <a:pt x="305" y="326"/>
                    <a:pt x="344" y="279"/>
                  </a:cubicBezTo>
                  <a:cubicBezTo>
                    <a:pt x="425" y="182"/>
                    <a:pt x="482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0" y="0"/>
                    <a:pt x="57" y="182"/>
                    <a:pt x="138" y="279"/>
                  </a:cubicBezTo>
                  <a:cubicBezTo>
                    <a:pt x="175" y="324"/>
                    <a:pt x="191" y="364"/>
                    <a:pt x="197" y="394"/>
                  </a:cubicBezTo>
                  <a:cubicBezTo>
                    <a:pt x="197" y="536"/>
                    <a:pt x="197" y="536"/>
                    <a:pt x="197" y="536"/>
                  </a:cubicBezTo>
                  <a:cubicBezTo>
                    <a:pt x="197" y="614"/>
                    <a:pt x="260" y="678"/>
                    <a:pt x="339" y="678"/>
                  </a:cubicBezTo>
                  <a:cubicBezTo>
                    <a:pt x="662" y="678"/>
                    <a:pt x="662" y="678"/>
                    <a:pt x="662" y="678"/>
                  </a:cubicBezTo>
                  <a:cubicBezTo>
                    <a:pt x="662" y="591"/>
                    <a:pt x="662" y="591"/>
                    <a:pt x="662" y="591"/>
                  </a:cubicBezTo>
                  <a:lnTo>
                    <a:pt x="339" y="5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îṣļîḍe"/>
            <p:cNvSpPr/>
            <p:nvPr/>
          </p:nvSpPr>
          <p:spPr>
            <a:xfrm>
              <a:off x="2880697" y="2906728"/>
              <a:ext cx="218028" cy="250836"/>
            </a:xfrm>
            <a:custGeom>
              <a:avLst/>
              <a:gdLst>
                <a:gd name="connsiteX0" fmla="*/ 380395 w 524301"/>
                <a:gd name="connsiteY0" fmla="*/ 355932 h 603193"/>
                <a:gd name="connsiteX1" fmla="*/ 393150 w 524301"/>
                <a:gd name="connsiteY1" fmla="*/ 362826 h 603193"/>
                <a:gd name="connsiteX2" fmla="*/ 418810 w 524301"/>
                <a:gd name="connsiteY2" fmla="*/ 399394 h 603193"/>
                <a:gd name="connsiteX3" fmla="*/ 420461 w 524301"/>
                <a:gd name="connsiteY3" fmla="*/ 414231 h 603193"/>
                <a:gd name="connsiteX4" fmla="*/ 407256 w 524301"/>
                <a:gd name="connsiteY4" fmla="*/ 421424 h 603193"/>
                <a:gd name="connsiteX5" fmla="*/ 402154 w 524301"/>
                <a:gd name="connsiteY5" fmla="*/ 421424 h 603193"/>
                <a:gd name="connsiteX6" fmla="*/ 402154 w 524301"/>
                <a:gd name="connsiteY6" fmla="*/ 467284 h 603193"/>
                <a:gd name="connsiteX7" fmla="*/ 506444 w 524301"/>
                <a:gd name="connsiteY7" fmla="*/ 467284 h 603193"/>
                <a:gd name="connsiteX8" fmla="*/ 524301 w 524301"/>
                <a:gd name="connsiteY8" fmla="*/ 485568 h 603193"/>
                <a:gd name="connsiteX9" fmla="*/ 524301 w 524301"/>
                <a:gd name="connsiteY9" fmla="*/ 495009 h 603193"/>
                <a:gd name="connsiteX10" fmla="*/ 506444 w 524301"/>
                <a:gd name="connsiteY10" fmla="*/ 513293 h 603193"/>
                <a:gd name="connsiteX11" fmla="*/ 375894 w 524301"/>
                <a:gd name="connsiteY11" fmla="*/ 513293 h 603193"/>
                <a:gd name="connsiteX12" fmla="*/ 356986 w 524301"/>
                <a:gd name="connsiteY12" fmla="*/ 501304 h 603193"/>
                <a:gd name="connsiteX13" fmla="*/ 356236 w 524301"/>
                <a:gd name="connsiteY13" fmla="*/ 490663 h 603193"/>
                <a:gd name="connsiteX14" fmla="*/ 356236 w 524301"/>
                <a:gd name="connsiteY14" fmla="*/ 421424 h 603193"/>
                <a:gd name="connsiteX15" fmla="*/ 353685 w 524301"/>
                <a:gd name="connsiteY15" fmla="*/ 421424 h 603193"/>
                <a:gd name="connsiteX16" fmla="*/ 340480 w 524301"/>
                <a:gd name="connsiteY16" fmla="*/ 414231 h 603193"/>
                <a:gd name="connsiteX17" fmla="*/ 341981 w 524301"/>
                <a:gd name="connsiteY17" fmla="*/ 399394 h 603193"/>
                <a:gd name="connsiteX18" fmla="*/ 367640 w 524301"/>
                <a:gd name="connsiteY18" fmla="*/ 362976 h 603193"/>
                <a:gd name="connsiteX19" fmla="*/ 380395 w 524301"/>
                <a:gd name="connsiteY19" fmla="*/ 355932 h 603193"/>
                <a:gd name="connsiteX20" fmla="*/ 262745 w 524301"/>
                <a:gd name="connsiteY20" fmla="*/ 355932 h 603193"/>
                <a:gd name="connsiteX21" fmla="*/ 275645 w 524301"/>
                <a:gd name="connsiteY21" fmla="*/ 362975 h 603193"/>
                <a:gd name="connsiteX22" fmla="*/ 301145 w 524301"/>
                <a:gd name="connsiteY22" fmla="*/ 399390 h 603193"/>
                <a:gd name="connsiteX23" fmla="*/ 302795 w 524301"/>
                <a:gd name="connsiteY23" fmla="*/ 414226 h 603193"/>
                <a:gd name="connsiteX24" fmla="*/ 289595 w 524301"/>
                <a:gd name="connsiteY24" fmla="*/ 421419 h 603193"/>
                <a:gd name="connsiteX25" fmla="*/ 284195 w 524301"/>
                <a:gd name="connsiteY25" fmla="*/ 421419 h 603193"/>
                <a:gd name="connsiteX26" fmla="*/ 284195 w 524301"/>
                <a:gd name="connsiteY26" fmla="*/ 585061 h 603193"/>
                <a:gd name="connsiteX27" fmla="*/ 267545 w 524301"/>
                <a:gd name="connsiteY27" fmla="*/ 603193 h 603193"/>
                <a:gd name="connsiteX28" fmla="*/ 258096 w 524301"/>
                <a:gd name="connsiteY28" fmla="*/ 603193 h 603193"/>
                <a:gd name="connsiteX29" fmla="*/ 240096 w 524301"/>
                <a:gd name="connsiteY29" fmla="*/ 585061 h 603193"/>
                <a:gd name="connsiteX30" fmla="*/ 240096 w 524301"/>
                <a:gd name="connsiteY30" fmla="*/ 421419 h 603193"/>
                <a:gd name="connsiteX31" fmla="*/ 236046 w 524301"/>
                <a:gd name="connsiteY31" fmla="*/ 421419 h 603193"/>
                <a:gd name="connsiteX32" fmla="*/ 222846 w 524301"/>
                <a:gd name="connsiteY32" fmla="*/ 414226 h 603193"/>
                <a:gd name="connsiteX33" fmla="*/ 224346 w 524301"/>
                <a:gd name="connsiteY33" fmla="*/ 399390 h 603193"/>
                <a:gd name="connsiteX34" fmla="*/ 249996 w 524301"/>
                <a:gd name="connsiteY34" fmla="*/ 362975 h 603193"/>
                <a:gd name="connsiteX35" fmla="*/ 262745 w 524301"/>
                <a:gd name="connsiteY35" fmla="*/ 355932 h 603193"/>
                <a:gd name="connsiteX36" fmla="*/ 145249 w 524301"/>
                <a:gd name="connsiteY36" fmla="*/ 355932 h 603193"/>
                <a:gd name="connsiteX37" fmla="*/ 158003 w 524301"/>
                <a:gd name="connsiteY37" fmla="*/ 362976 h 603193"/>
                <a:gd name="connsiteX38" fmla="*/ 183512 w 524301"/>
                <a:gd name="connsiteY38" fmla="*/ 399394 h 603193"/>
                <a:gd name="connsiteX39" fmla="*/ 185162 w 524301"/>
                <a:gd name="connsiteY39" fmla="*/ 414231 h 603193"/>
                <a:gd name="connsiteX40" fmla="*/ 171958 w 524301"/>
                <a:gd name="connsiteY40" fmla="*/ 421424 h 603193"/>
                <a:gd name="connsiteX41" fmla="*/ 168056 w 524301"/>
                <a:gd name="connsiteY41" fmla="*/ 421424 h 603193"/>
                <a:gd name="connsiteX42" fmla="*/ 168056 w 524301"/>
                <a:gd name="connsiteY42" fmla="*/ 490663 h 603193"/>
                <a:gd name="connsiteX43" fmla="*/ 167906 w 524301"/>
                <a:gd name="connsiteY43" fmla="*/ 501304 h 603193"/>
                <a:gd name="connsiteX44" fmla="*/ 149750 w 524301"/>
                <a:gd name="connsiteY44" fmla="*/ 513293 h 603193"/>
                <a:gd name="connsiteX45" fmla="*/ 19206 w 524301"/>
                <a:gd name="connsiteY45" fmla="*/ 513293 h 603193"/>
                <a:gd name="connsiteX46" fmla="*/ 0 w 524301"/>
                <a:gd name="connsiteY46" fmla="*/ 495009 h 603193"/>
                <a:gd name="connsiteX47" fmla="*/ 0 w 524301"/>
                <a:gd name="connsiteY47" fmla="*/ 485568 h 603193"/>
                <a:gd name="connsiteX48" fmla="*/ 19206 w 524301"/>
                <a:gd name="connsiteY48" fmla="*/ 467284 h 603193"/>
                <a:gd name="connsiteX49" fmla="*/ 122141 w 524301"/>
                <a:gd name="connsiteY49" fmla="*/ 467284 h 603193"/>
                <a:gd name="connsiteX50" fmla="*/ 122141 w 524301"/>
                <a:gd name="connsiteY50" fmla="*/ 421424 h 603193"/>
                <a:gd name="connsiteX51" fmla="*/ 118390 w 524301"/>
                <a:gd name="connsiteY51" fmla="*/ 421424 h 603193"/>
                <a:gd name="connsiteX52" fmla="*/ 105185 w 524301"/>
                <a:gd name="connsiteY52" fmla="*/ 414231 h 603193"/>
                <a:gd name="connsiteX53" fmla="*/ 106836 w 524301"/>
                <a:gd name="connsiteY53" fmla="*/ 399394 h 603193"/>
                <a:gd name="connsiteX54" fmla="*/ 132344 w 524301"/>
                <a:gd name="connsiteY54" fmla="*/ 362976 h 603193"/>
                <a:gd name="connsiteX55" fmla="*/ 145249 w 524301"/>
                <a:gd name="connsiteY55" fmla="*/ 355932 h 603193"/>
                <a:gd name="connsiteX56" fmla="*/ 336277 w 524301"/>
                <a:gd name="connsiteY56" fmla="*/ 0 h 603193"/>
                <a:gd name="connsiteX57" fmla="*/ 475087 w 524301"/>
                <a:gd name="connsiteY57" fmla="*/ 138566 h 603193"/>
                <a:gd name="connsiteX58" fmla="*/ 473586 w 524301"/>
                <a:gd name="connsiteY58" fmla="*/ 159089 h 603193"/>
                <a:gd name="connsiteX59" fmla="*/ 514704 w 524301"/>
                <a:gd name="connsiteY59" fmla="*/ 234888 h 603193"/>
                <a:gd name="connsiteX60" fmla="*/ 423915 w 524301"/>
                <a:gd name="connsiteY60" fmla="*/ 325518 h 603193"/>
                <a:gd name="connsiteX61" fmla="*/ 101577 w 524301"/>
                <a:gd name="connsiteY61" fmla="*/ 325518 h 603193"/>
                <a:gd name="connsiteX62" fmla="*/ 10938 w 524301"/>
                <a:gd name="connsiteY62" fmla="*/ 234888 h 603193"/>
                <a:gd name="connsiteX63" fmla="*/ 58658 w 524301"/>
                <a:gd name="connsiteY63" fmla="*/ 155344 h 603193"/>
                <a:gd name="connsiteX64" fmla="*/ 165204 w 524301"/>
                <a:gd name="connsiteY64" fmla="*/ 61119 h 603193"/>
                <a:gd name="connsiteX65" fmla="*/ 214125 w 524301"/>
                <a:gd name="connsiteY65" fmla="*/ 72953 h 603193"/>
                <a:gd name="connsiteX66" fmla="*/ 336277 w 524301"/>
                <a:gd name="connsiteY66" fmla="*/ 0 h 6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24301" h="603193">
                  <a:moveTo>
                    <a:pt x="380395" y="355932"/>
                  </a:moveTo>
                  <a:cubicBezTo>
                    <a:pt x="385497" y="355932"/>
                    <a:pt x="390149" y="358480"/>
                    <a:pt x="393150" y="362826"/>
                  </a:cubicBezTo>
                  <a:lnTo>
                    <a:pt x="418810" y="399394"/>
                  </a:lnTo>
                  <a:cubicBezTo>
                    <a:pt x="422262" y="404190"/>
                    <a:pt x="422712" y="409585"/>
                    <a:pt x="420461" y="414231"/>
                  </a:cubicBezTo>
                  <a:cubicBezTo>
                    <a:pt x="418060" y="418727"/>
                    <a:pt x="413108" y="421424"/>
                    <a:pt x="407256" y="421424"/>
                  </a:cubicBezTo>
                  <a:lnTo>
                    <a:pt x="402154" y="421424"/>
                  </a:lnTo>
                  <a:lnTo>
                    <a:pt x="402154" y="467284"/>
                  </a:lnTo>
                  <a:lnTo>
                    <a:pt x="506444" y="467284"/>
                  </a:lnTo>
                  <a:cubicBezTo>
                    <a:pt x="516348" y="467284"/>
                    <a:pt x="524301" y="475676"/>
                    <a:pt x="524301" y="485568"/>
                  </a:cubicBezTo>
                  <a:lnTo>
                    <a:pt x="524301" y="495009"/>
                  </a:lnTo>
                  <a:cubicBezTo>
                    <a:pt x="524301" y="505051"/>
                    <a:pt x="516348" y="513293"/>
                    <a:pt x="506444" y="513293"/>
                  </a:cubicBezTo>
                  <a:lnTo>
                    <a:pt x="375894" y="513293"/>
                  </a:lnTo>
                  <a:cubicBezTo>
                    <a:pt x="359387" y="513293"/>
                    <a:pt x="357136" y="504001"/>
                    <a:pt x="356986" y="501304"/>
                  </a:cubicBezTo>
                  <a:cubicBezTo>
                    <a:pt x="356986" y="499805"/>
                    <a:pt x="356236" y="494560"/>
                    <a:pt x="356236" y="490663"/>
                  </a:cubicBezTo>
                  <a:lnTo>
                    <a:pt x="356236" y="421424"/>
                  </a:lnTo>
                  <a:lnTo>
                    <a:pt x="353685" y="421424"/>
                  </a:lnTo>
                  <a:cubicBezTo>
                    <a:pt x="347833" y="421424"/>
                    <a:pt x="342881" y="418727"/>
                    <a:pt x="340480" y="414231"/>
                  </a:cubicBezTo>
                  <a:cubicBezTo>
                    <a:pt x="338079" y="409585"/>
                    <a:pt x="338679" y="404190"/>
                    <a:pt x="341981" y="399394"/>
                  </a:cubicBezTo>
                  <a:lnTo>
                    <a:pt x="367640" y="362976"/>
                  </a:lnTo>
                  <a:cubicBezTo>
                    <a:pt x="370792" y="358480"/>
                    <a:pt x="375443" y="355932"/>
                    <a:pt x="380395" y="355932"/>
                  </a:cubicBezTo>
                  <a:close/>
                  <a:moveTo>
                    <a:pt x="262745" y="355932"/>
                  </a:moveTo>
                  <a:cubicBezTo>
                    <a:pt x="267845" y="355932"/>
                    <a:pt x="272495" y="358480"/>
                    <a:pt x="275645" y="362975"/>
                  </a:cubicBezTo>
                  <a:lnTo>
                    <a:pt x="301145" y="399390"/>
                  </a:lnTo>
                  <a:cubicBezTo>
                    <a:pt x="304595" y="404186"/>
                    <a:pt x="305195" y="409580"/>
                    <a:pt x="302795" y="414226"/>
                  </a:cubicBezTo>
                  <a:cubicBezTo>
                    <a:pt x="300395" y="418722"/>
                    <a:pt x="295445" y="421419"/>
                    <a:pt x="289595" y="421419"/>
                  </a:cubicBezTo>
                  <a:lnTo>
                    <a:pt x="284195" y="421419"/>
                  </a:lnTo>
                  <a:lnTo>
                    <a:pt x="284195" y="585061"/>
                  </a:lnTo>
                  <a:cubicBezTo>
                    <a:pt x="284195" y="594951"/>
                    <a:pt x="277445" y="603193"/>
                    <a:pt x="267545" y="603193"/>
                  </a:cubicBezTo>
                  <a:lnTo>
                    <a:pt x="258096" y="603193"/>
                  </a:lnTo>
                  <a:cubicBezTo>
                    <a:pt x="248196" y="603193"/>
                    <a:pt x="240096" y="594951"/>
                    <a:pt x="240096" y="585061"/>
                  </a:cubicBezTo>
                  <a:lnTo>
                    <a:pt x="240096" y="421419"/>
                  </a:lnTo>
                  <a:lnTo>
                    <a:pt x="236046" y="421419"/>
                  </a:lnTo>
                  <a:cubicBezTo>
                    <a:pt x="230196" y="421419"/>
                    <a:pt x="225246" y="418722"/>
                    <a:pt x="222846" y="414226"/>
                  </a:cubicBezTo>
                  <a:cubicBezTo>
                    <a:pt x="220446" y="409580"/>
                    <a:pt x="221046" y="404186"/>
                    <a:pt x="224346" y="399390"/>
                  </a:cubicBezTo>
                  <a:lnTo>
                    <a:pt x="249996" y="362975"/>
                  </a:lnTo>
                  <a:cubicBezTo>
                    <a:pt x="253146" y="358480"/>
                    <a:pt x="257796" y="355932"/>
                    <a:pt x="262745" y="355932"/>
                  </a:cubicBezTo>
                  <a:close/>
                  <a:moveTo>
                    <a:pt x="145249" y="355932"/>
                  </a:moveTo>
                  <a:cubicBezTo>
                    <a:pt x="150200" y="355932"/>
                    <a:pt x="154852" y="358480"/>
                    <a:pt x="158003" y="362976"/>
                  </a:cubicBezTo>
                  <a:lnTo>
                    <a:pt x="183512" y="399394"/>
                  </a:lnTo>
                  <a:cubicBezTo>
                    <a:pt x="186963" y="404190"/>
                    <a:pt x="187563" y="409585"/>
                    <a:pt x="185162" y="414231"/>
                  </a:cubicBezTo>
                  <a:cubicBezTo>
                    <a:pt x="182761" y="418727"/>
                    <a:pt x="177810" y="421424"/>
                    <a:pt x="171958" y="421424"/>
                  </a:cubicBezTo>
                  <a:lnTo>
                    <a:pt x="168056" y="421424"/>
                  </a:lnTo>
                  <a:lnTo>
                    <a:pt x="168056" y="490663"/>
                  </a:lnTo>
                  <a:cubicBezTo>
                    <a:pt x="168056" y="494710"/>
                    <a:pt x="168056" y="499805"/>
                    <a:pt x="167906" y="501304"/>
                  </a:cubicBezTo>
                  <a:cubicBezTo>
                    <a:pt x="167906" y="504001"/>
                    <a:pt x="166256" y="513293"/>
                    <a:pt x="149750" y="513293"/>
                  </a:cubicBezTo>
                  <a:lnTo>
                    <a:pt x="19206" y="513293"/>
                  </a:lnTo>
                  <a:cubicBezTo>
                    <a:pt x="9303" y="513293"/>
                    <a:pt x="0" y="504901"/>
                    <a:pt x="0" y="495009"/>
                  </a:cubicBezTo>
                  <a:lnTo>
                    <a:pt x="0" y="485568"/>
                  </a:lnTo>
                  <a:cubicBezTo>
                    <a:pt x="0" y="475676"/>
                    <a:pt x="9303" y="467284"/>
                    <a:pt x="19206" y="467284"/>
                  </a:cubicBezTo>
                  <a:lnTo>
                    <a:pt x="122141" y="467284"/>
                  </a:lnTo>
                  <a:lnTo>
                    <a:pt x="122141" y="421424"/>
                  </a:lnTo>
                  <a:lnTo>
                    <a:pt x="118390" y="421424"/>
                  </a:lnTo>
                  <a:cubicBezTo>
                    <a:pt x="112538" y="421424"/>
                    <a:pt x="107586" y="418727"/>
                    <a:pt x="105185" y="414231"/>
                  </a:cubicBezTo>
                  <a:cubicBezTo>
                    <a:pt x="102785" y="409585"/>
                    <a:pt x="103385" y="404190"/>
                    <a:pt x="106836" y="399394"/>
                  </a:cubicBezTo>
                  <a:lnTo>
                    <a:pt x="132344" y="362976"/>
                  </a:lnTo>
                  <a:cubicBezTo>
                    <a:pt x="135496" y="358480"/>
                    <a:pt x="140147" y="355932"/>
                    <a:pt x="145249" y="355932"/>
                  </a:cubicBezTo>
                  <a:close/>
                  <a:moveTo>
                    <a:pt x="336277" y="0"/>
                  </a:moveTo>
                  <a:cubicBezTo>
                    <a:pt x="412810" y="0"/>
                    <a:pt x="475087" y="62167"/>
                    <a:pt x="475087" y="138566"/>
                  </a:cubicBezTo>
                  <a:cubicBezTo>
                    <a:pt x="475087" y="145457"/>
                    <a:pt x="474637" y="152348"/>
                    <a:pt x="473586" y="159089"/>
                  </a:cubicBezTo>
                  <a:cubicBezTo>
                    <a:pt x="499097" y="175717"/>
                    <a:pt x="514704" y="204179"/>
                    <a:pt x="514704" y="234888"/>
                  </a:cubicBezTo>
                  <a:cubicBezTo>
                    <a:pt x="514704" y="284772"/>
                    <a:pt x="474037" y="325518"/>
                    <a:pt x="423915" y="325518"/>
                  </a:cubicBezTo>
                  <a:lnTo>
                    <a:pt x="101577" y="325518"/>
                  </a:lnTo>
                  <a:cubicBezTo>
                    <a:pt x="51605" y="325518"/>
                    <a:pt x="10938" y="284772"/>
                    <a:pt x="10938" y="234888"/>
                  </a:cubicBezTo>
                  <a:cubicBezTo>
                    <a:pt x="10938" y="201632"/>
                    <a:pt x="29546" y="170923"/>
                    <a:pt x="58658" y="155344"/>
                  </a:cubicBezTo>
                  <a:cubicBezTo>
                    <a:pt x="65261" y="102014"/>
                    <a:pt x="111031" y="61119"/>
                    <a:pt x="165204" y="61119"/>
                  </a:cubicBezTo>
                  <a:cubicBezTo>
                    <a:pt x="182311" y="61119"/>
                    <a:pt x="198969" y="65163"/>
                    <a:pt x="214125" y="72953"/>
                  </a:cubicBezTo>
                  <a:cubicBezTo>
                    <a:pt x="238135" y="28312"/>
                    <a:pt x="284955" y="0"/>
                    <a:pt x="33627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ïṣlîḑê"/>
            <p:cNvSpPr/>
            <p:nvPr/>
          </p:nvSpPr>
          <p:spPr>
            <a:xfrm>
              <a:off x="5605390" y="2906728"/>
              <a:ext cx="243138" cy="250836"/>
            </a:xfrm>
            <a:custGeom>
              <a:avLst/>
              <a:gdLst>
                <a:gd name="connsiteX0" fmla="*/ 437277 w 581518"/>
                <a:gd name="connsiteY0" fmla="*/ 409440 h 599930"/>
                <a:gd name="connsiteX1" fmla="*/ 396550 w 581518"/>
                <a:gd name="connsiteY1" fmla="*/ 450118 h 599930"/>
                <a:gd name="connsiteX2" fmla="*/ 437277 w 581518"/>
                <a:gd name="connsiteY2" fmla="*/ 490795 h 599930"/>
                <a:gd name="connsiteX3" fmla="*/ 478005 w 581518"/>
                <a:gd name="connsiteY3" fmla="*/ 450118 h 599930"/>
                <a:gd name="connsiteX4" fmla="*/ 437277 w 581518"/>
                <a:gd name="connsiteY4" fmla="*/ 409440 h 599930"/>
                <a:gd name="connsiteX5" fmla="*/ 144240 w 581518"/>
                <a:gd name="connsiteY5" fmla="*/ 409440 h 599930"/>
                <a:gd name="connsiteX6" fmla="*/ 103513 w 581518"/>
                <a:gd name="connsiteY6" fmla="*/ 450118 h 599930"/>
                <a:gd name="connsiteX7" fmla="*/ 144240 w 581518"/>
                <a:gd name="connsiteY7" fmla="*/ 490795 h 599930"/>
                <a:gd name="connsiteX8" fmla="*/ 184967 w 581518"/>
                <a:gd name="connsiteY8" fmla="*/ 450118 h 599930"/>
                <a:gd name="connsiteX9" fmla="*/ 144240 w 581518"/>
                <a:gd name="connsiteY9" fmla="*/ 409440 h 599930"/>
                <a:gd name="connsiteX10" fmla="*/ 227681 w 581518"/>
                <a:gd name="connsiteY10" fmla="*/ 234825 h 599930"/>
                <a:gd name="connsiteX11" fmla="*/ 159140 w 581518"/>
                <a:gd name="connsiteY11" fmla="*/ 296337 h 599930"/>
                <a:gd name="connsiteX12" fmla="*/ 154173 w 581518"/>
                <a:gd name="connsiteY12" fmla="*/ 344952 h 599930"/>
                <a:gd name="connsiteX13" fmla="*/ 427344 w 581518"/>
                <a:gd name="connsiteY13" fmla="*/ 344952 h 599930"/>
                <a:gd name="connsiteX14" fmla="*/ 422377 w 581518"/>
                <a:gd name="connsiteY14" fmla="*/ 296337 h 599930"/>
                <a:gd name="connsiteX15" fmla="*/ 353836 w 581518"/>
                <a:gd name="connsiteY15" fmla="*/ 234825 h 599930"/>
                <a:gd name="connsiteX16" fmla="*/ 346883 w 581518"/>
                <a:gd name="connsiteY16" fmla="*/ 234825 h 599930"/>
                <a:gd name="connsiteX17" fmla="*/ 346883 w 581518"/>
                <a:gd name="connsiteY17" fmla="*/ 249707 h 599930"/>
                <a:gd name="connsiteX18" fmla="*/ 323042 w 581518"/>
                <a:gd name="connsiteY18" fmla="*/ 273518 h 599930"/>
                <a:gd name="connsiteX19" fmla="*/ 258475 w 581518"/>
                <a:gd name="connsiteY19" fmla="*/ 273518 h 599930"/>
                <a:gd name="connsiteX20" fmla="*/ 234634 w 581518"/>
                <a:gd name="connsiteY20" fmla="*/ 249707 h 599930"/>
                <a:gd name="connsiteX21" fmla="*/ 234634 w 581518"/>
                <a:gd name="connsiteY21" fmla="*/ 234825 h 599930"/>
                <a:gd name="connsiteX22" fmla="*/ 227681 w 581518"/>
                <a:gd name="connsiteY22" fmla="*/ 193155 h 599930"/>
                <a:gd name="connsiteX23" fmla="*/ 353836 w 581518"/>
                <a:gd name="connsiteY23" fmla="*/ 193155 h 599930"/>
                <a:gd name="connsiteX24" fmla="*/ 463105 w 581518"/>
                <a:gd name="connsiteY24" fmla="*/ 292369 h 599930"/>
                <a:gd name="connsiteX25" fmla="*/ 468071 w 581518"/>
                <a:gd name="connsiteY25" fmla="*/ 344952 h 599930"/>
                <a:gd name="connsiteX26" fmla="*/ 481978 w 581518"/>
                <a:gd name="connsiteY26" fmla="*/ 344952 h 599930"/>
                <a:gd name="connsiteX27" fmla="*/ 504825 w 581518"/>
                <a:gd name="connsiteY27" fmla="*/ 364794 h 599930"/>
                <a:gd name="connsiteX28" fmla="*/ 524692 w 581518"/>
                <a:gd name="connsiteY28" fmla="*/ 477898 h 599930"/>
                <a:gd name="connsiteX29" fmla="*/ 514759 w 581518"/>
                <a:gd name="connsiteY29" fmla="*/ 516591 h 599930"/>
                <a:gd name="connsiteX30" fmla="*/ 478998 w 581518"/>
                <a:gd name="connsiteY30" fmla="*/ 533457 h 599930"/>
                <a:gd name="connsiteX31" fmla="*/ 478998 w 581518"/>
                <a:gd name="connsiteY31" fmla="*/ 552308 h 599930"/>
                <a:gd name="connsiteX32" fmla="*/ 431317 w 581518"/>
                <a:gd name="connsiteY32" fmla="*/ 599930 h 599930"/>
                <a:gd name="connsiteX33" fmla="*/ 416417 w 581518"/>
                <a:gd name="connsiteY33" fmla="*/ 599930 h 599930"/>
                <a:gd name="connsiteX34" fmla="*/ 368736 w 581518"/>
                <a:gd name="connsiteY34" fmla="*/ 552308 h 599930"/>
                <a:gd name="connsiteX35" fmla="*/ 368736 w 581518"/>
                <a:gd name="connsiteY35" fmla="*/ 534449 h 599930"/>
                <a:gd name="connsiteX36" fmla="*/ 212781 w 581518"/>
                <a:gd name="connsiteY36" fmla="*/ 534449 h 599930"/>
                <a:gd name="connsiteX37" fmla="*/ 212781 w 581518"/>
                <a:gd name="connsiteY37" fmla="*/ 552308 h 599930"/>
                <a:gd name="connsiteX38" fmla="*/ 165100 w 581518"/>
                <a:gd name="connsiteY38" fmla="*/ 599930 h 599930"/>
                <a:gd name="connsiteX39" fmla="*/ 150200 w 581518"/>
                <a:gd name="connsiteY39" fmla="*/ 599930 h 599930"/>
                <a:gd name="connsiteX40" fmla="*/ 102519 w 581518"/>
                <a:gd name="connsiteY40" fmla="*/ 552308 h 599930"/>
                <a:gd name="connsiteX41" fmla="*/ 102519 w 581518"/>
                <a:gd name="connsiteY41" fmla="*/ 533457 h 599930"/>
                <a:gd name="connsiteX42" fmla="*/ 67752 w 581518"/>
                <a:gd name="connsiteY42" fmla="*/ 516591 h 599930"/>
                <a:gd name="connsiteX43" fmla="*/ 56825 w 581518"/>
                <a:gd name="connsiteY43" fmla="*/ 477898 h 599930"/>
                <a:gd name="connsiteX44" fmla="*/ 76692 w 581518"/>
                <a:gd name="connsiteY44" fmla="*/ 364794 h 599930"/>
                <a:gd name="connsiteX45" fmla="*/ 100532 w 581518"/>
                <a:gd name="connsiteY45" fmla="*/ 344952 h 599930"/>
                <a:gd name="connsiteX46" fmla="*/ 113446 w 581518"/>
                <a:gd name="connsiteY46" fmla="*/ 344952 h 599930"/>
                <a:gd name="connsiteX47" fmla="*/ 118413 w 581518"/>
                <a:gd name="connsiteY47" fmla="*/ 292369 h 599930"/>
                <a:gd name="connsiteX48" fmla="*/ 227681 w 581518"/>
                <a:gd name="connsiteY48" fmla="*/ 193155 h 599930"/>
                <a:gd name="connsiteX49" fmla="*/ 291256 w 581518"/>
                <a:gd name="connsiteY49" fmla="*/ 0 h 599930"/>
                <a:gd name="connsiteX50" fmla="*/ 324037 w 581518"/>
                <a:gd name="connsiteY50" fmla="*/ 9676 h 599930"/>
                <a:gd name="connsiteX51" fmla="*/ 566417 w 581518"/>
                <a:gd name="connsiteY51" fmla="*/ 167472 h 599930"/>
                <a:gd name="connsiteX52" fmla="*/ 576351 w 581518"/>
                <a:gd name="connsiteY52" fmla="*/ 213124 h 599930"/>
                <a:gd name="connsiteX53" fmla="*/ 548536 w 581518"/>
                <a:gd name="connsiteY53" fmla="*/ 228010 h 599930"/>
                <a:gd name="connsiteX54" fmla="*/ 530656 w 581518"/>
                <a:gd name="connsiteY54" fmla="*/ 223048 h 599930"/>
                <a:gd name="connsiteX55" fmla="*/ 291256 w 581518"/>
                <a:gd name="connsiteY55" fmla="*/ 66244 h 599930"/>
                <a:gd name="connsiteX56" fmla="*/ 50862 w 581518"/>
                <a:gd name="connsiteY56" fmla="*/ 223048 h 599930"/>
                <a:gd name="connsiteX57" fmla="*/ 5167 w 581518"/>
                <a:gd name="connsiteY57" fmla="*/ 213124 h 599930"/>
                <a:gd name="connsiteX58" fmla="*/ 15101 w 581518"/>
                <a:gd name="connsiteY58" fmla="*/ 168464 h 599930"/>
                <a:gd name="connsiteX59" fmla="*/ 258475 w 581518"/>
                <a:gd name="connsiteY59" fmla="*/ 9676 h 599930"/>
                <a:gd name="connsiteX60" fmla="*/ 291256 w 581518"/>
                <a:gd name="connsiteY60" fmla="*/ 0 h 59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518" h="599930">
                  <a:moveTo>
                    <a:pt x="437277" y="409440"/>
                  </a:moveTo>
                  <a:cubicBezTo>
                    <a:pt x="415424" y="409440"/>
                    <a:pt x="396550" y="428291"/>
                    <a:pt x="396550" y="450118"/>
                  </a:cubicBezTo>
                  <a:cubicBezTo>
                    <a:pt x="396550" y="472937"/>
                    <a:pt x="415424" y="490795"/>
                    <a:pt x="437277" y="490795"/>
                  </a:cubicBezTo>
                  <a:cubicBezTo>
                    <a:pt x="460124" y="490795"/>
                    <a:pt x="478005" y="472937"/>
                    <a:pt x="478005" y="450118"/>
                  </a:cubicBezTo>
                  <a:cubicBezTo>
                    <a:pt x="478005" y="428291"/>
                    <a:pt x="460124" y="409440"/>
                    <a:pt x="437277" y="409440"/>
                  </a:cubicBezTo>
                  <a:close/>
                  <a:moveTo>
                    <a:pt x="144240" y="409440"/>
                  </a:moveTo>
                  <a:cubicBezTo>
                    <a:pt x="122386" y="409440"/>
                    <a:pt x="103513" y="428291"/>
                    <a:pt x="103513" y="450118"/>
                  </a:cubicBezTo>
                  <a:cubicBezTo>
                    <a:pt x="103513" y="472937"/>
                    <a:pt x="122386" y="490795"/>
                    <a:pt x="144240" y="490795"/>
                  </a:cubicBezTo>
                  <a:cubicBezTo>
                    <a:pt x="167087" y="490795"/>
                    <a:pt x="184967" y="472937"/>
                    <a:pt x="184967" y="450118"/>
                  </a:cubicBezTo>
                  <a:cubicBezTo>
                    <a:pt x="184967" y="428291"/>
                    <a:pt x="167087" y="409440"/>
                    <a:pt x="144240" y="409440"/>
                  </a:cubicBezTo>
                  <a:close/>
                  <a:moveTo>
                    <a:pt x="227681" y="234825"/>
                  </a:moveTo>
                  <a:cubicBezTo>
                    <a:pt x="191921" y="234825"/>
                    <a:pt x="163113" y="260620"/>
                    <a:pt x="159140" y="296337"/>
                  </a:cubicBezTo>
                  <a:lnTo>
                    <a:pt x="154173" y="344952"/>
                  </a:lnTo>
                  <a:lnTo>
                    <a:pt x="427344" y="344952"/>
                  </a:lnTo>
                  <a:lnTo>
                    <a:pt x="422377" y="296337"/>
                  </a:lnTo>
                  <a:cubicBezTo>
                    <a:pt x="419397" y="260620"/>
                    <a:pt x="389597" y="234825"/>
                    <a:pt x="353836" y="234825"/>
                  </a:cubicBezTo>
                  <a:lnTo>
                    <a:pt x="346883" y="234825"/>
                  </a:lnTo>
                  <a:lnTo>
                    <a:pt x="346883" y="249707"/>
                  </a:lnTo>
                  <a:cubicBezTo>
                    <a:pt x="346883" y="262605"/>
                    <a:pt x="335956" y="273518"/>
                    <a:pt x="323042" y="273518"/>
                  </a:cubicBezTo>
                  <a:lnTo>
                    <a:pt x="258475" y="273518"/>
                  </a:lnTo>
                  <a:cubicBezTo>
                    <a:pt x="245561" y="273518"/>
                    <a:pt x="234634" y="262605"/>
                    <a:pt x="234634" y="249707"/>
                  </a:cubicBezTo>
                  <a:lnTo>
                    <a:pt x="234634" y="234825"/>
                  </a:lnTo>
                  <a:close/>
                  <a:moveTo>
                    <a:pt x="227681" y="193155"/>
                  </a:moveTo>
                  <a:lnTo>
                    <a:pt x="353836" y="193155"/>
                  </a:lnTo>
                  <a:cubicBezTo>
                    <a:pt x="410457" y="193155"/>
                    <a:pt x="458138" y="235817"/>
                    <a:pt x="463105" y="292369"/>
                  </a:cubicBezTo>
                  <a:lnTo>
                    <a:pt x="468071" y="344952"/>
                  </a:lnTo>
                  <a:lnTo>
                    <a:pt x="481978" y="344952"/>
                  </a:lnTo>
                  <a:cubicBezTo>
                    <a:pt x="492905" y="344952"/>
                    <a:pt x="502838" y="353881"/>
                    <a:pt x="504825" y="364794"/>
                  </a:cubicBezTo>
                  <a:lnTo>
                    <a:pt x="524692" y="477898"/>
                  </a:lnTo>
                  <a:cubicBezTo>
                    <a:pt x="527672" y="491788"/>
                    <a:pt x="523699" y="505677"/>
                    <a:pt x="514759" y="516591"/>
                  </a:cubicBezTo>
                  <a:cubicBezTo>
                    <a:pt x="505818" y="527504"/>
                    <a:pt x="492905" y="533457"/>
                    <a:pt x="478998" y="533457"/>
                  </a:cubicBezTo>
                  <a:lnTo>
                    <a:pt x="478998" y="552308"/>
                  </a:lnTo>
                  <a:cubicBezTo>
                    <a:pt x="478998" y="579095"/>
                    <a:pt x="458138" y="599930"/>
                    <a:pt x="431317" y="599930"/>
                  </a:cubicBezTo>
                  <a:lnTo>
                    <a:pt x="416417" y="599930"/>
                  </a:lnTo>
                  <a:cubicBezTo>
                    <a:pt x="389597" y="599930"/>
                    <a:pt x="368736" y="579095"/>
                    <a:pt x="368736" y="552308"/>
                  </a:cubicBezTo>
                  <a:lnTo>
                    <a:pt x="368736" y="534449"/>
                  </a:lnTo>
                  <a:lnTo>
                    <a:pt x="212781" y="534449"/>
                  </a:lnTo>
                  <a:lnTo>
                    <a:pt x="212781" y="552308"/>
                  </a:lnTo>
                  <a:cubicBezTo>
                    <a:pt x="212781" y="579095"/>
                    <a:pt x="191921" y="599930"/>
                    <a:pt x="165100" y="599930"/>
                  </a:cubicBezTo>
                  <a:lnTo>
                    <a:pt x="150200" y="599930"/>
                  </a:lnTo>
                  <a:cubicBezTo>
                    <a:pt x="123379" y="599930"/>
                    <a:pt x="102519" y="579095"/>
                    <a:pt x="102519" y="552308"/>
                  </a:cubicBezTo>
                  <a:lnTo>
                    <a:pt x="102519" y="533457"/>
                  </a:lnTo>
                  <a:cubicBezTo>
                    <a:pt x="88612" y="533457"/>
                    <a:pt x="75699" y="527504"/>
                    <a:pt x="67752" y="516591"/>
                  </a:cubicBezTo>
                  <a:cubicBezTo>
                    <a:pt x="57819" y="505677"/>
                    <a:pt x="53845" y="491788"/>
                    <a:pt x="56825" y="477898"/>
                  </a:cubicBezTo>
                  <a:lnTo>
                    <a:pt x="76692" y="364794"/>
                  </a:lnTo>
                  <a:cubicBezTo>
                    <a:pt x="78679" y="353881"/>
                    <a:pt x="88612" y="344952"/>
                    <a:pt x="100532" y="344952"/>
                  </a:cubicBezTo>
                  <a:lnTo>
                    <a:pt x="113446" y="344952"/>
                  </a:lnTo>
                  <a:lnTo>
                    <a:pt x="118413" y="292369"/>
                  </a:lnTo>
                  <a:cubicBezTo>
                    <a:pt x="124373" y="235817"/>
                    <a:pt x="171060" y="193155"/>
                    <a:pt x="227681" y="193155"/>
                  </a:cubicBezTo>
                  <a:close/>
                  <a:moveTo>
                    <a:pt x="291256" y="0"/>
                  </a:moveTo>
                  <a:cubicBezTo>
                    <a:pt x="302680" y="0"/>
                    <a:pt x="314103" y="3226"/>
                    <a:pt x="324037" y="9676"/>
                  </a:cubicBezTo>
                  <a:lnTo>
                    <a:pt x="566417" y="167472"/>
                  </a:lnTo>
                  <a:cubicBezTo>
                    <a:pt x="581317" y="177396"/>
                    <a:pt x="586284" y="198237"/>
                    <a:pt x="576351" y="213124"/>
                  </a:cubicBezTo>
                  <a:cubicBezTo>
                    <a:pt x="570390" y="223048"/>
                    <a:pt x="559463" y="228010"/>
                    <a:pt x="548536" y="228010"/>
                  </a:cubicBezTo>
                  <a:cubicBezTo>
                    <a:pt x="542576" y="228010"/>
                    <a:pt x="536616" y="226025"/>
                    <a:pt x="530656" y="223048"/>
                  </a:cubicBezTo>
                  <a:lnTo>
                    <a:pt x="291256" y="66244"/>
                  </a:lnTo>
                  <a:lnTo>
                    <a:pt x="50862" y="223048"/>
                  </a:lnTo>
                  <a:cubicBezTo>
                    <a:pt x="35962" y="232972"/>
                    <a:pt x="15101" y="228010"/>
                    <a:pt x="5167" y="213124"/>
                  </a:cubicBezTo>
                  <a:cubicBezTo>
                    <a:pt x="-4766" y="198237"/>
                    <a:pt x="201" y="178388"/>
                    <a:pt x="15101" y="168464"/>
                  </a:cubicBezTo>
                  <a:lnTo>
                    <a:pt x="258475" y="9676"/>
                  </a:lnTo>
                  <a:cubicBezTo>
                    <a:pt x="268409" y="3226"/>
                    <a:pt x="279832" y="0"/>
                    <a:pt x="291256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íśḻíďé"/>
            <p:cNvSpPr/>
            <p:nvPr/>
          </p:nvSpPr>
          <p:spPr>
            <a:xfrm>
              <a:off x="8365060" y="2867040"/>
              <a:ext cx="211436" cy="250836"/>
            </a:xfrm>
            <a:custGeom>
              <a:avLst/>
              <a:gdLst>
                <a:gd name="connsiteX0" fmla="*/ 436982 w 510470"/>
                <a:gd name="connsiteY0" fmla="*/ 513452 h 605593"/>
                <a:gd name="connsiteX1" fmla="*/ 422903 w 510470"/>
                <a:gd name="connsiteY1" fmla="*/ 527513 h 605593"/>
                <a:gd name="connsiteX2" fmla="*/ 436982 w 510470"/>
                <a:gd name="connsiteY2" fmla="*/ 541574 h 605593"/>
                <a:gd name="connsiteX3" fmla="*/ 451168 w 510470"/>
                <a:gd name="connsiteY3" fmla="*/ 527513 h 605593"/>
                <a:gd name="connsiteX4" fmla="*/ 436982 w 510470"/>
                <a:gd name="connsiteY4" fmla="*/ 513452 h 605593"/>
                <a:gd name="connsiteX5" fmla="*/ 114232 w 510470"/>
                <a:gd name="connsiteY5" fmla="*/ 513452 h 605593"/>
                <a:gd name="connsiteX6" fmla="*/ 100046 w 510470"/>
                <a:gd name="connsiteY6" fmla="*/ 527513 h 605593"/>
                <a:gd name="connsiteX7" fmla="*/ 114232 w 510470"/>
                <a:gd name="connsiteY7" fmla="*/ 541574 h 605593"/>
                <a:gd name="connsiteX8" fmla="*/ 128311 w 510470"/>
                <a:gd name="connsiteY8" fmla="*/ 527513 h 605593"/>
                <a:gd name="connsiteX9" fmla="*/ 114232 w 510470"/>
                <a:gd name="connsiteY9" fmla="*/ 513452 h 605593"/>
                <a:gd name="connsiteX10" fmla="*/ 68902 w 510470"/>
                <a:gd name="connsiteY10" fmla="*/ 513452 h 605593"/>
                <a:gd name="connsiteX11" fmla="*/ 54823 w 510470"/>
                <a:gd name="connsiteY11" fmla="*/ 527513 h 605593"/>
                <a:gd name="connsiteX12" fmla="*/ 68902 w 510470"/>
                <a:gd name="connsiteY12" fmla="*/ 541574 h 605593"/>
                <a:gd name="connsiteX13" fmla="*/ 83087 w 510470"/>
                <a:gd name="connsiteY13" fmla="*/ 527513 h 605593"/>
                <a:gd name="connsiteX14" fmla="*/ 68902 w 510470"/>
                <a:gd name="connsiteY14" fmla="*/ 513452 h 605593"/>
                <a:gd name="connsiteX15" fmla="*/ 0 w 510470"/>
                <a:gd name="connsiteY15" fmla="*/ 449432 h 605593"/>
                <a:gd name="connsiteX16" fmla="*/ 510470 w 510470"/>
                <a:gd name="connsiteY16" fmla="*/ 449432 h 605593"/>
                <a:gd name="connsiteX17" fmla="*/ 510470 w 510470"/>
                <a:gd name="connsiteY17" fmla="*/ 605593 h 605593"/>
                <a:gd name="connsiteX18" fmla="*/ 0 w 510470"/>
                <a:gd name="connsiteY18" fmla="*/ 605593 h 605593"/>
                <a:gd name="connsiteX19" fmla="*/ 95598 w 510470"/>
                <a:gd name="connsiteY19" fmla="*/ 342807 h 605593"/>
                <a:gd name="connsiteX20" fmla="*/ 414907 w 510470"/>
                <a:gd name="connsiteY20" fmla="*/ 342807 h 605593"/>
                <a:gd name="connsiteX21" fmla="*/ 506519 w 510470"/>
                <a:gd name="connsiteY21" fmla="*/ 421840 h 605593"/>
                <a:gd name="connsiteX22" fmla="*/ 4093 w 510470"/>
                <a:gd name="connsiteY22" fmla="*/ 421840 h 605593"/>
                <a:gd name="connsiteX23" fmla="*/ 255235 w 510470"/>
                <a:gd name="connsiteY23" fmla="*/ 71977 h 605593"/>
                <a:gd name="connsiteX24" fmla="*/ 313663 w 510470"/>
                <a:gd name="connsiteY24" fmla="*/ 130352 h 605593"/>
                <a:gd name="connsiteX25" fmla="*/ 280078 w 510470"/>
                <a:gd name="connsiteY25" fmla="*/ 183082 h 605593"/>
                <a:gd name="connsiteX26" fmla="*/ 280078 w 510470"/>
                <a:gd name="connsiteY26" fmla="*/ 316345 h 605593"/>
                <a:gd name="connsiteX27" fmla="*/ 230392 w 510470"/>
                <a:gd name="connsiteY27" fmla="*/ 316345 h 605593"/>
                <a:gd name="connsiteX28" fmla="*/ 230392 w 510470"/>
                <a:gd name="connsiteY28" fmla="*/ 183082 h 605593"/>
                <a:gd name="connsiteX29" fmla="*/ 196807 w 510470"/>
                <a:gd name="connsiteY29" fmla="*/ 130352 h 605593"/>
                <a:gd name="connsiteX30" fmla="*/ 255235 w 510470"/>
                <a:gd name="connsiteY30" fmla="*/ 71977 h 605593"/>
                <a:gd name="connsiteX31" fmla="*/ 380055 w 510470"/>
                <a:gd name="connsiteY31" fmla="*/ 62733 h 605593"/>
                <a:gd name="connsiteX32" fmla="*/ 418030 w 510470"/>
                <a:gd name="connsiteY32" fmla="*/ 130352 h 605593"/>
                <a:gd name="connsiteX33" fmla="*/ 380055 w 510470"/>
                <a:gd name="connsiteY33" fmla="*/ 197866 h 605593"/>
                <a:gd name="connsiteX34" fmla="*/ 354027 w 510470"/>
                <a:gd name="connsiteY34" fmla="*/ 155484 h 605593"/>
                <a:gd name="connsiteX35" fmla="*/ 368214 w 510470"/>
                <a:gd name="connsiteY35" fmla="*/ 130352 h 605593"/>
                <a:gd name="connsiteX36" fmla="*/ 354027 w 510470"/>
                <a:gd name="connsiteY36" fmla="*/ 105115 h 605593"/>
                <a:gd name="connsiteX37" fmla="*/ 130486 w 510470"/>
                <a:gd name="connsiteY37" fmla="*/ 62733 h 605593"/>
                <a:gd name="connsiteX38" fmla="*/ 156514 w 510470"/>
                <a:gd name="connsiteY38" fmla="*/ 105115 h 605593"/>
                <a:gd name="connsiteX39" fmla="*/ 142327 w 510470"/>
                <a:gd name="connsiteY39" fmla="*/ 130352 h 605593"/>
                <a:gd name="connsiteX40" fmla="*/ 156514 w 510470"/>
                <a:gd name="connsiteY40" fmla="*/ 155484 h 605593"/>
                <a:gd name="connsiteX41" fmla="*/ 130486 w 510470"/>
                <a:gd name="connsiteY41" fmla="*/ 197866 h 605593"/>
                <a:gd name="connsiteX42" fmla="*/ 92511 w 510470"/>
                <a:gd name="connsiteY42" fmla="*/ 130352 h 605593"/>
                <a:gd name="connsiteX43" fmla="*/ 130486 w 510470"/>
                <a:gd name="connsiteY43" fmla="*/ 62733 h 605593"/>
                <a:gd name="connsiteX44" fmla="*/ 437083 w 510470"/>
                <a:gd name="connsiteY44" fmla="*/ 0 h 605593"/>
                <a:gd name="connsiteX45" fmla="*/ 510187 w 510470"/>
                <a:gd name="connsiteY45" fmla="*/ 130352 h 605593"/>
                <a:gd name="connsiteX46" fmla="*/ 437083 w 510470"/>
                <a:gd name="connsiteY46" fmla="*/ 260598 h 605593"/>
                <a:gd name="connsiteX47" fmla="*/ 411043 w 510470"/>
                <a:gd name="connsiteY47" fmla="*/ 218212 h 605593"/>
                <a:gd name="connsiteX48" fmla="*/ 460455 w 510470"/>
                <a:gd name="connsiteY48" fmla="*/ 130352 h 605593"/>
                <a:gd name="connsiteX49" fmla="*/ 411043 w 510470"/>
                <a:gd name="connsiteY49" fmla="*/ 42386 h 605593"/>
                <a:gd name="connsiteX50" fmla="*/ 73405 w 510470"/>
                <a:gd name="connsiteY50" fmla="*/ 0 h 605593"/>
                <a:gd name="connsiteX51" fmla="*/ 99427 w 510470"/>
                <a:gd name="connsiteY51" fmla="*/ 42386 h 605593"/>
                <a:gd name="connsiteX52" fmla="*/ 50050 w 510470"/>
                <a:gd name="connsiteY52" fmla="*/ 130352 h 605593"/>
                <a:gd name="connsiteX53" fmla="*/ 99427 w 510470"/>
                <a:gd name="connsiteY53" fmla="*/ 218212 h 605593"/>
                <a:gd name="connsiteX54" fmla="*/ 73405 w 510470"/>
                <a:gd name="connsiteY54" fmla="*/ 260598 h 605593"/>
                <a:gd name="connsiteX55" fmla="*/ 353 w 510470"/>
                <a:gd name="connsiteY55" fmla="*/ 130352 h 605593"/>
                <a:gd name="connsiteX56" fmla="*/ 73405 w 510470"/>
                <a:gd name="connsiteY56" fmla="*/ 0 h 6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10470" h="605593">
                  <a:moveTo>
                    <a:pt x="436982" y="513452"/>
                  </a:moveTo>
                  <a:cubicBezTo>
                    <a:pt x="429196" y="513452"/>
                    <a:pt x="422903" y="519737"/>
                    <a:pt x="422903" y="527513"/>
                  </a:cubicBezTo>
                  <a:cubicBezTo>
                    <a:pt x="422903" y="535289"/>
                    <a:pt x="429196" y="541574"/>
                    <a:pt x="436982" y="541574"/>
                  </a:cubicBezTo>
                  <a:cubicBezTo>
                    <a:pt x="444875" y="541574"/>
                    <a:pt x="451168" y="535289"/>
                    <a:pt x="451168" y="527513"/>
                  </a:cubicBezTo>
                  <a:cubicBezTo>
                    <a:pt x="451168" y="519737"/>
                    <a:pt x="444768" y="513452"/>
                    <a:pt x="436982" y="513452"/>
                  </a:cubicBezTo>
                  <a:close/>
                  <a:moveTo>
                    <a:pt x="114232" y="513452"/>
                  </a:moveTo>
                  <a:cubicBezTo>
                    <a:pt x="106446" y="513452"/>
                    <a:pt x="100046" y="519737"/>
                    <a:pt x="100046" y="527513"/>
                  </a:cubicBezTo>
                  <a:cubicBezTo>
                    <a:pt x="100046" y="535289"/>
                    <a:pt x="106446" y="541574"/>
                    <a:pt x="114232" y="541574"/>
                  </a:cubicBezTo>
                  <a:cubicBezTo>
                    <a:pt x="122018" y="541574"/>
                    <a:pt x="128311" y="535289"/>
                    <a:pt x="128311" y="527513"/>
                  </a:cubicBezTo>
                  <a:cubicBezTo>
                    <a:pt x="128311" y="519737"/>
                    <a:pt x="122018" y="513452"/>
                    <a:pt x="114232" y="513452"/>
                  </a:cubicBezTo>
                  <a:close/>
                  <a:moveTo>
                    <a:pt x="68902" y="513452"/>
                  </a:moveTo>
                  <a:cubicBezTo>
                    <a:pt x="61116" y="513452"/>
                    <a:pt x="54823" y="519737"/>
                    <a:pt x="54823" y="527513"/>
                  </a:cubicBezTo>
                  <a:cubicBezTo>
                    <a:pt x="54823" y="535289"/>
                    <a:pt x="61116" y="541574"/>
                    <a:pt x="68902" y="541574"/>
                  </a:cubicBezTo>
                  <a:cubicBezTo>
                    <a:pt x="76688" y="541574"/>
                    <a:pt x="83087" y="535289"/>
                    <a:pt x="83087" y="527513"/>
                  </a:cubicBezTo>
                  <a:cubicBezTo>
                    <a:pt x="83087" y="519737"/>
                    <a:pt x="76688" y="513452"/>
                    <a:pt x="68902" y="513452"/>
                  </a:cubicBezTo>
                  <a:close/>
                  <a:moveTo>
                    <a:pt x="0" y="449432"/>
                  </a:moveTo>
                  <a:lnTo>
                    <a:pt x="510470" y="449432"/>
                  </a:lnTo>
                  <a:lnTo>
                    <a:pt x="510470" y="605593"/>
                  </a:lnTo>
                  <a:lnTo>
                    <a:pt x="0" y="605593"/>
                  </a:lnTo>
                  <a:close/>
                  <a:moveTo>
                    <a:pt x="95598" y="342807"/>
                  </a:moveTo>
                  <a:lnTo>
                    <a:pt x="414907" y="342807"/>
                  </a:lnTo>
                  <a:lnTo>
                    <a:pt x="506519" y="421840"/>
                  </a:lnTo>
                  <a:lnTo>
                    <a:pt x="4093" y="421840"/>
                  </a:lnTo>
                  <a:close/>
                  <a:moveTo>
                    <a:pt x="255235" y="71977"/>
                  </a:moveTo>
                  <a:cubicBezTo>
                    <a:pt x="287434" y="71977"/>
                    <a:pt x="313663" y="98075"/>
                    <a:pt x="313663" y="130352"/>
                  </a:cubicBezTo>
                  <a:cubicBezTo>
                    <a:pt x="313663" y="153575"/>
                    <a:pt x="299909" y="173708"/>
                    <a:pt x="280078" y="183082"/>
                  </a:cubicBezTo>
                  <a:lnTo>
                    <a:pt x="280078" y="316345"/>
                  </a:lnTo>
                  <a:lnTo>
                    <a:pt x="230392" y="316345"/>
                  </a:lnTo>
                  <a:lnTo>
                    <a:pt x="230392" y="183082"/>
                  </a:lnTo>
                  <a:cubicBezTo>
                    <a:pt x="210561" y="173708"/>
                    <a:pt x="196807" y="153575"/>
                    <a:pt x="196807" y="130352"/>
                  </a:cubicBezTo>
                  <a:cubicBezTo>
                    <a:pt x="196807" y="98075"/>
                    <a:pt x="223036" y="71977"/>
                    <a:pt x="255235" y="71977"/>
                  </a:cubicBezTo>
                  <a:close/>
                  <a:moveTo>
                    <a:pt x="380055" y="62733"/>
                  </a:moveTo>
                  <a:cubicBezTo>
                    <a:pt x="403843" y="77215"/>
                    <a:pt x="418030" y="102559"/>
                    <a:pt x="418030" y="130352"/>
                  </a:cubicBezTo>
                  <a:cubicBezTo>
                    <a:pt x="418030" y="158146"/>
                    <a:pt x="403843" y="183383"/>
                    <a:pt x="380055" y="197866"/>
                  </a:cubicBezTo>
                  <a:lnTo>
                    <a:pt x="354027" y="155484"/>
                  </a:lnTo>
                  <a:cubicBezTo>
                    <a:pt x="362881" y="150053"/>
                    <a:pt x="368214" y="140682"/>
                    <a:pt x="368214" y="130352"/>
                  </a:cubicBezTo>
                  <a:cubicBezTo>
                    <a:pt x="368214" y="119917"/>
                    <a:pt x="362881" y="110546"/>
                    <a:pt x="354027" y="105115"/>
                  </a:cubicBezTo>
                  <a:close/>
                  <a:moveTo>
                    <a:pt x="130486" y="62733"/>
                  </a:moveTo>
                  <a:lnTo>
                    <a:pt x="156514" y="105115"/>
                  </a:lnTo>
                  <a:cubicBezTo>
                    <a:pt x="147660" y="110546"/>
                    <a:pt x="142327" y="119917"/>
                    <a:pt x="142327" y="130352"/>
                  </a:cubicBezTo>
                  <a:cubicBezTo>
                    <a:pt x="142327" y="140682"/>
                    <a:pt x="147660" y="150053"/>
                    <a:pt x="156514" y="155484"/>
                  </a:cubicBezTo>
                  <a:lnTo>
                    <a:pt x="130486" y="197866"/>
                  </a:lnTo>
                  <a:cubicBezTo>
                    <a:pt x="106698" y="183383"/>
                    <a:pt x="92511" y="158146"/>
                    <a:pt x="92511" y="130352"/>
                  </a:cubicBezTo>
                  <a:cubicBezTo>
                    <a:pt x="92511" y="102559"/>
                    <a:pt x="106698" y="77215"/>
                    <a:pt x="130486" y="62733"/>
                  </a:cubicBezTo>
                  <a:close/>
                  <a:moveTo>
                    <a:pt x="437083" y="0"/>
                  </a:moveTo>
                  <a:cubicBezTo>
                    <a:pt x="482866" y="28008"/>
                    <a:pt x="510187" y="76678"/>
                    <a:pt x="510187" y="130352"/>
                  </a:cubicBezTo>
                  <a:cubicBezTo>
                    <a:pt x="510187" y="183920"/>
                    <a:pt x="482866" y="232589"/>
                    <a:pt x="437083" y="260598"/>
                  </a:cubicBezTo>
                  <a:lnTo>
                    <a:pt x="411043" y="218212"/>
                  </a:lnTo>
                  <a:cubicBezTo>
                    <a:pt x="441992" y="199362"/>
                    <a:pt x="460455" y="166454"/>
                    <a:pt x="460455" y="130352"/>
                  </a:cubicBezTo>
                  <a:cubicBezTo>
                    <a:pt x="460455" y="94143"/>
                    <a:pt x="441992" y="61235"/>
                    <a:pt x="411043" y="42386"/>
                  </a:cubicBezTo>
                  <a:close/>
                  <a:moveTo>
                    <a:pt x="73405" y="0"/>
                  </a:moveTo>
                  <a:lnTo>
                    <a:pt x="99427" y="42386"/>
                  </a:lnTo>
                  <a:cubicBezTo>
                    <a:pt x="68500" y="61235"/>
                    <a:pt x="50050" y="94143"/>
                    <a:pt x="50050" y="130352"/>
                  </a:cubicBezTo>
                  <a:cubicBezTo>
                    <a:pt x="50050" y="166454"/>
                    <a:pt x="68500" y="199362"/>
                    <a:pt x="99427" y="218212"/>
                  </a:cubicBezTo>
                  <a:lnTo>
                    <a:pt x="73405" y="260598"/>
                  </a:lnTo>
                  <a:cubicBezTo>
                    <a:pt x="27654" y="232589"/>
                    <a:pt x="353" y="183920"/>
                    <a:pt x="353" y="130352"/>
                  </a:cubicBezTo>
                  <a:cubicBezTo>
                    <a:pt x="353" y="76678"/>
                    <a:pt x="27654" y="28008"/>
                    <a:pt x="7340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îṡľïḓê"/>
            <p:cNvSpPr/>
            <p:nvPr/>
          </p:nvSpPr>
          <p:spPr>
            <a:xfrm>
              <a:off x="3778244" y="4269012"/>
              <a:ext cx="250836" cy="245802"/>
            </a:xfrm>
            <a:custGeom>
              <a:avLst/>
              <a:gdLst>
                <a:gd name="connsiteX0" fmla="*/ 436090 w 559242"/>
                <a:gd name="connsiteY0" fmla="*/ 280414 h 548017"/>
                <a:gd name="connsiteX1" fmla="*/ 447396 w 559242"/>
                <a:gd name="connsiteY1" fmla="*/ 283638 h 548017"/>
                <a:gd name="connsiteX2" fmla="*/ 555609 w 559242"/>
                <a:gd name="connsiteY2" fmla="*/ 378750 h 548017"/>
                <a:gd name="connsiteX3" fmla="*/ 555609 w 559242"/>
                <a:gd name="connsiteY3" fmla="*/ 393259 h 548017"/>
                <a:gd name="connsiteX4" fmla="*/ 447396 w 559242"/>
                <a:gd name="connsiteY4" fmla="*/ 489983 h 548017"/>
                <a:gd name="connsiteX5" fmla="*/ 440935 w 559242"/>
                <a:gd name="connsiteY5" fmla="*/ 493207 h 548017"/>
                <a:gd name="connsiteX6" fmla="*/ 436090 w 559242"/>
                <a:gd name="connsiteY6" fmla="*/ 493207 h 548017"/>
                <a:gd name="connsiteX7" fmla="*/ 431245 w 559242"/>
                <a:gd name="connsiteY7" fmla="*/ 483534 h 548017"/>
                <a:gd name="connsiteX8" fmla="*/ 431245 w 559242"/>
                <a:gd name="connsiteY8" fmla="*/ 430336 h 548017"/>
                <a:gd name="connsiteX9" fmla="*/ 269733 w 559242"/>
                <a:gd name="connsiteY9" fmla="*/ 548017 h 548017"/>
                <a:gd name="connsiteX10" fmla="*/ 431245 w 559242"/>
                <a:gd name="connsiteY10" fmla="*/ 343285 h 548017"/>
                <a:gd name="connsiteX11" fmla="*/ 431245 w 559242"/>
                <a:gd name="connsiteY11" fmla="*/ 290086 h 548017"/>
                <a:gd name="connsiteX12" fmla="*/ 436090 w 559242"/>
                <a:gd name="connsiteY12" fmla="*/ 280414 h 548017"/>
                <a:gd name="connsiteX13" fmla="*/ 64615 w 559242"/>
                <a:gd name="connsiteY13" fmla="*/ 0 h 548017"/>
                <a:gd name="connsiteX14" fmla="*/ 452309 w 559242"/>
                <a:gd name="connsiteY14" fmla="*/ 0 h 548017"/>
                <a:gd name="connsiteX15" fmla="*/ 516924 w 559242"/>
                <a:gd name="connsiteY15" fmla="*/ 64473 h 548017"/>
                <a:gd name="connsiteX16" fmla="*/ 516924 w 559242"/>
                <a:gd name="connsiteY16" fmla="*/ 278847 h 548017"/>
                <a:gd name="connsiteX17" fmla="*/ 513693 w 559242"/>
                <a:gd name="connsiteY17" fmla="*/ 298189 h 548017"/>
                <a:gd name="connsiteX18" fmla="*/ 470078 w 559242"/>
                <a:gd name="connsiteY18" fmla="*/ 259505 h 548017"/>
                <a:gd name="connsiteX19" fmla="*/ 424847 w 559242"/>
                <a:gd name="connsiteY19" fmla="*/ 251446 h 548017"/>
                <a:gd name="connsiteX20" fmla="*/ 345693 w 559242"/>
                <a:gd name="connsiteY20" fmla="*/ 170854 h 548017"/>
                <a:gd name="connsiteX21" fmla="*/ 495924 w 559242"/>
                <a:gd name="connsiteY21" fmla="*/ 53190 h 548017"/>
                <a:gd name="connsiteX22" fmla="*/ 258462 w 559242"/>
                <a:gd name="connsiteY22" fmla="*/ 180525 h 548017"/>
                <a:gd name="connsiteX23" fmla="*/ 21000 w 559242"/>
                <a:gd name="connsiteY23" fmla="*/ 53190 h 548017"/>
                <a:gd name="connsiteX24" fmla="*/ 171231 w 559242"/>
                <a:gd name="connsiteY24" fmla="*/ 170854 h 548017"/>
                <a:gd name="connsiteX25" fmla="*/ 46846 w 559242"/>
                <a:gd name="connsiteY25" fmla="*/ 296577 h 548017"/>
                <a:gd name="connsiteX26" fmla="*/ 198693 w 559242"/>
                <a:gd name="connsiteY26" fmla="*/ 188584 h 548017"/>
                <a:gd name="connsiteX27" fmla="*/ 258462 w 559242"/>
                <a:gd name="connsiteY27" fmla="*/ 227268 h 548017"/>
                <a:gd name="connsiteX28" fmla="*/ 318231 w 559242"/>
                <a:gd name="connsiteY28" fmla="*/ 188584 h 548017"/>
                <a:gd name="connsiteX29" fmla="*/ 413539 w 559242"/>
                <a:gd name="connsiteY29" fmla="*/ 257893 h 548017"/>
                <a:gd name="connsiteX30" fmla="*/ 399001 w 559242"/>
                <a:gd name="connsiteY30" fmla="*/ 290130 h 548017"/>
                <a:gd name="connsiteX31" fmla="*/ 399001 w 559242"/>
                <a:gd name="connsiteY31" fmla="*/ 312695 h 548017"/>
                <a:gd name="connsiteX32" fmla="*/ 318231 w 559242"/>
                <a:gd name="connsiteY32" fmla="*/ 343320 h 548017"/>
                <a:gd name="connsiteX33" fmla="*/ 64615 w 559242"/>
                <a:gd name="connsiteY33" fmla="*/ 343320 h 548017"/>
                <a:gd name="connsiteX34" fmla="*/ 0 w 559242"/>
                <a:gd name="connsiteY34" fmla="*/ 278847 h 548017"/>
                <a:gd name="connsiteX35" fmla="*/ 0 w 559242"/>
                <a:gd name="connsiteY35" fmla="*/ 64473 h 548017"/>
                <a:gd name="connsiteX36" fmla="*/ 64615 w 559242"/>
                <a:gd name="connsiteY36" fmla="*/ 0 h 5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9242" h="548017">
                  <a:moveTo>
                    <a:pt x="436090" y="280414"/>
                  </a:moveTo>
                  <a:cubicBezTo>
                    <a:pt x="440935" y="278802"/>
                    <a:pt x="444166" y="280414"/>
                    <a:pt x="447396" y="283638"/>
                  </a:cubicBezTo>
                  <a:lnTo>
                    <a:pt x="555609" y="378750"/>
                  </a:lnTo>
                  <a:cubicBezTo>
                    <a:pt x="560454" y="383586"/>
                    <a:pt x="560454" y="390035"/>
                    <a:pt x="555609" y="393259"/>
                  </a:cubicBezTo>
                  <a:lnTo>
                    <a:pt x="447396" y="489983"/>
                  </a:lnTo>
                  <a:cubicBezTo>
                    <a:pt x="445781" y="491595"/>
                    <a:pt x="442551" y="493207"/>
                    <a:pt x="440935" y="493207"/>
                  </a:cubicBezTo>
                  <a:cubicBezTo>
                    <a:pt x="439320" y="493207"/>
                    <a:pt x="437705" y="493207"/>
                    <a:pt x="436090" y="493207"/>
                  </a:cubicBezTo>
                  <a:cubicBezTo>
                    <a:pt x="432860" y="491595"/>
                    <a:pt x="431245" y="486759"/>
                    <a:pt x="431245" y="483534"/>
                  </a:cubicBezTo>
                  <a:lnTo>
                    <a:pt x="431245" y="430336"/>
                  </a:lnTo>
                  <a:cubicBezTo>
                    <a:pt x="340798" y="430336"/>
                    <a:pt x="298805" y="438397"/>
                    <a:pt x="269733" y="548017"/>
                  </a:cubicBezTo>
                  <a:cubicBezTo>
                    <a:pt x="269733" y="377138"/>
                    <a:pt x="361795" y="343285"/>
                    <a:pt x="431245" y="343285"/>
                  </a:cubicBezTo>
                  <a:lnTo>
                    <a:pt x="431245" y="290086"/>
                  </a:lnTo>
                  <a:cubicBezTo>
                    <a:pt x="431245" y="286862"/>
                    <a:pt x="432860" y="282026"/>
                    <a:pt x="436090" y="280414"/>
                  </a:cubicBezTo>
                  <a:close/>
                  <a:moveTo>
                    <a:pt x="64615" y="0"/>
                  </a:moveTo>
                  <a:lnTo>
                    <a:pt x="452309" y="0"/>
                  </a:lnTo>
                  <a:cubicBezTo>
                    <a:pt x="487847" y="0"/>
                    <a:pt x="516924" y="29013"/>
                    <a:pt x="516924" y="64473"/>
                  </a:cubicBezTo>
                  <a:lnTo>
                    <a:pt x="516924" y="278847"/>
                  </a:lnTo>
                  <a:cubicBezTo>
                    <a:pt x="516924" y="286906"/>
                    <a:pt x="515309" y="291741"/>
                    <a:pt x="513693" y="298189"/>
                  </a:cubicBezTo>
                  <a:lnTo>
                    <a:pt x="470078" y="259505"/>
                  </a:lnTo>
                  <a:cubicBezTo>
                    <a:pt x="460386" y="249834"/>
                    <a:pt x="439385" y="244998"/>
                    <a:pt x="424847" y="251446"/>
                  </a:cubicBezTo>
                  <a:lnTo>
                    <a:pt x="345693" y="170854"/>
                  </a:lnTo>
                  <a:lnTo>
                    <a:pt x="495924" y="53190"/>
                  </a:lnTo>
                  <a:lnTo>
                    <a:pt x="258462" y="180525"/>
                  </a:lnTo>
                  <a:lnTo>
                    <a:pt x="21000" y="53190"/>
                  </a:lnTo>
                  <a:lnTo>
                    <a:pt x="171231" y="170854"/>
                  </a:lnTo>
                  <a:lnTo>
                    <a:pt x="46846" y="296577"/>
                  </a:lnTo>
                  <a:lnTo>
                    <a:pt x="198693" y="188584"/>
                  </a:lnTo>
                  <a:lnTo>
                    <a:pt x="258462" y="227268"/>
                  </a:lnTo>
                  <a:lnTo>
                    <a:pt x="318231" y="188584"/>
                  </a:lnTo>
                  <a:lnTo>
                    <a:pt x="413539" y="257893"/>
                  </a:lnTo>
                  <a:cubicBezTo>
                    <a:pt x="403847" y="265952"/>
                    <a:pt x="399001" y="277235"/>
                    <a:pt x="399001" y="290130"/>
                  </a:cubicBezTo>
                  <a:lnTo>
                    <a:pt x="399001" y="312695"/>
                  </a:lnTo>
                  <a:cubicBezTo>
                    <a:pt x="374770" y="315919"/>
                    <a:pt x="345693" y="325590"/>
                    <a:pt x="318231" y="343320"/>
                  </a:cubicBezTo>
                  <a:lnTo>
                    <a:pt x="64615" y="343320"/>
                  </a:lnTo>
                  <a:cubicBezTo>
                    <a:pt x="29077" y="343320"/>
                    <a:pt x="0" y="314307"/>
                    <a:pt x="0" y="278847"/>
                  </a:cubicBezTo>
                  <a:lnTo>
                    <a:pt x="0" y="64473"/>
                  </a:lnTo>
                  <a:cubicBezTo>
                    <a:pt x="0" y="29013"/>
                    <a:pt x="29077" y="0"/>
                    <a:pt x="64615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ïṡliḑe"/>
            <p:cNvSpPr/>
            <p:nvPr/>
          </p:nvSpPr>
          <p:spPr>
            <a:xfrm>
              <a:off x="6519689" y="4269922"/>
              <a:ext cx="244362" cy="24398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îṣḷíḑê"/>
            <p:cNvSpPr/>
            <p:nvPr/>
          </p:nvSpPr>
          <p:spPr>
            <a:xfrm>
              <a:off x="9303097" y="4291170"/>
              <a:ext cx="250836" cy="201484"/>
            </a:xfrm>
            <a:custGeom>
              <a:avLst/>
              <a:gdLst>
                <a:gd name="connsiteX0" fmla="*/ 360943 w 600541"/>
                <a:gd name="connsiteY0" fmla="*/ 344430 h 482385"/>
                <a:gd name="connsiteX1" fmla="*/ 415206 w 600541"/>
                <a:gd name="connsiteY1" fmla="*/ 369480 h 482385"/>
                <a:gd name="connsiteX2" fmla="*/ 334409 w 600541"/>
                <a:gd name="connsiteY2" fmla="*/ 431508 h 482385"/>
                <a:gd name="connsiteX3" fmla="*/ 360943 w 600541"/>
                <a:gd name="connsiteY3" fmla="*/ 344430 h 482385"/>
                <a:gd name="connsiteX4" fmla="*/ 158230 w 600541"/>
                <a:gd name="connsiteY4" fmla="*/ 344430 h 482385"/>
                <a:gd name="connsiteX5" fmla="*/ 184529 w 600541"/>
                <a:gd name="connsiteY5" fmla="*/ 431014 h 482385"/>
                <a:gd name="connsiteX6" fmla="*/ 104437 w 600541"/>
                <a:gd name="connsiteY6" fmla="*/ 369236 h 482385"/>
                <a:gd name="connsiteX7" fmla="*/ 158230 w 600541"/>
                <a:gd name="connsiteY7" fmla="*/ 344430 h 482385"/>
                <a:gd name="connsiteX8" fmla="*/ 272241 w 600541"/>
                <a:gd name="connsiteY8" fmla="*/ 331516 h 482385"/>
                <a:gd name="connsiteX9" fmla="*/ 343018 w 600541"/>
                <a:gd name="connsiteY9" fmla="*/ 339630 h 482385"/>
                <a:gd name="connsiteX10" fmla="*/ 308586 w 600541"/>
                <a:gd name="connsiteY10" fmla="*/ 440343 h 482385"/>
                <a:gd name="connsiteX11" fmla="*/ 272241 w 600541"/>
                <a:gd name="connsiteY11" fmla="*/ 445832 h 482385"/>
                <a:gd name="connsiteX12" fmla="*/ 253118 w 600541"/>
                <a:gd name="connsiteY12" fmla="*/ 331516 h 482385"/>
                <a:gd name="connsiteX13" fmla="*/ 253118 w 600541"/>
                <a:gd name="connsiteY13" fmla="*/ 446044 h 482385"/>
                <a:gd name="connsiteX14" fmla="*/ 212245 w 600541"/>
                <a:gd name="connsiteY14" fmla="*/ 440079 h 482385"/>
                <a:gd name="connsiteX15" fmla="*/ 177825 w 600541"/>
                <a:gd name="connsiteY15" fmla="*/ 339867 h 482385"/>
                <a:gd name="connsiteX16" fmla="*/ 253118 w 600541"/>
                <a:gd name="connsiteY16" fmla="*/ 331516 h 482385"/>
                <a:gd name="connsiteX17" fmla="*/ 368784 w 600541"/>
                <a:gd name="connsiteY17" fmla="*/ 260175 h 482385"/>
                <a:gd name="connsiteX18" fmla="*/ 454583 w 600541"/>
                <a:gd name="connsiteY18" fmla="*/ 260175 h 482385"/>
                <a:gd name="connsiteX19" fmla="*/ 425904 w 600541"/>
                <a:gd name="connsiteY19" fmla="*/ 353251 h 482385"/>
                <a:gd name="connsiteX20" fmla="*/ 363765 w 600541"/>
                <a:gd name="connsiteY20" fmla="*/ 325090 h 482385"/>
                <a:gd name="connsiteX21" fmla="*/ 368784 w 600541"/>
                <a:gd name="connsiteY21" fmla="*/ 260175 h 482385"/>
                <a:gd name="connsiteX22" fmla="*/ 272241 w 600541"/>
                <a:gd name="connsiteY22" fmla="*/ 260175 h 482385"/>
                <a:gd name="connsiteX23" fmla="*/ 349440 w 600541"/>
                <a:gd name="connsiteY23" fmla="*/ 260175 h 482385"/>
                <a:gd name="connsiteX24" fmla="*/ 345616 w 600541"/>
                <a:gd name="connsiteY24" fmla="*/ 320297 h 482385"/>
                <a:gd name="connsiteX25" fmla="*/ 272241 w 600541"/>
                <a:gd name="connsiteY25" fmla="*/ 312185 h 482385"/>
                <a:gd name="connsiteX26" fmla="*/ 169710 w 600541"/>
                <a:gd name="connsiteY26" fmla="*/ 260175 h 482385"/>
                <a:gd name="connsiteX27" fmla="*/ 253118 w 600541"/>
                <a:gd name="connsiteY27" fmla="*/ 260175 h 482385"/>
                <a:gd name="connsiteX28" fmla="*/ 253118 w 600541"/>
                <a:gd name="connsiteY28" fmla="*/ 312185 h 482385"/>
                <a:gd name="connsiteX29" fmla="*/ 174729 w 600541"/>
                <a:gd name="connsiteY29" fmla="*/ 320297 h 482385"/>
                <a:gd name="connsiteX30" fmla="*/ 169710 w 600541"/>
                <a:gd name="connsiteY30" fmla="*/ 260175 h 482385"/>
                <a:gd name="connsiteX31" fmla="*/ 65273 w 600541"/>
                <a:gd name="connsiteY31" fmla="*/ 260175 h 482385"/>
                <a:gd name="connsiteX32" fmla="*/ 150605 w 600541"/>
                <a:gd name="connsiteY32" fmla="*/ 260175 h 482385"/>
                <a:gd name="connsiteX33" fmla="*/ 155385 w 600541"/>
                <a:gd name="connsiteY33" fmla="*/ 325078 h 482385"/>
                <a:gd name="connsiteX34" fmla="*/ 93717 w 600541"/>
                <a:gd name="connsiteY34" fmla="*/ 352757 h 482385"/>
                <a:gd name="connsiteX35" fmla="*/ 65273 w 600541"/>
                <a:gd name="connsiteY35" fmla="*/ 260175 h 482385"/>
                <a:gd name="connsiteX36" fmla="*/ 346333 w 600541"/>
                <a:gd name="connsiteY36" fmla="*/ 186645 h 482385"/>
                <a:gd name="connsiteX37" fmla="*/ 349440 w 600541"/>
                <a:gd name="connsiteY37" fmla="*/ 244367 h 482385"/>
                <a:gd name="connsiteX38" fmla="*/ 272241 w 600541"/>
                <a:gd name="connsiteY38" fmla="*/ 244367 h 482385"/>
                <a:gd name="connsiteX39" fmla="*/ 272241 w 600541"/>
                <a:gd name="connsiteY39" fmla="*/ 193801 h 482385"/>
                <a:gd name="connsiteX40" fmla="*/ 346333 w 600541"/>
                <a:gd name="connsiteY40" fmla="*/ 186645 h 482385"/>
                <a:gd name="connsiteX41" fmla="*/ 174251 w 600541"/>
                <a:gd name="connsiteY41" fmla="*/ 186645 h 482385"/>
                <a:gd name="connsiteX42" fmla="*/ 253118 w 600541"/>
                <a:gd name="connsiteY42" fmla="*/ 193801 h 482385"/>
                <a:gd name="connsiteX43" fmla="*/ 253118 w 600541"/>
                <a:gd name="connsiteY43" fmla="*/ 244367 h 482385"/>
                <a:gd name="connsiteX44" fmla="*/ 169710 w 600541"/>
                <a:gd name="connsiteY44" fmla="*/ 244367 h 482385"/>
                <a:gd name="connsiteX45" fmla="*/ 174251 w 600541"/>
                <a:gd name="connsiteY45" fmla="*/ 186645 h 482385"/>
                <a:gd name="connsiteX46" fmla="*/ 92525 w 600541"/>
                <a:gd name="connsiteY46" fmla="*/ 153974 h 482385"/>
                <a:gd name="connsiteX47" fmla="*/ 154679 w 600541"/>
                <a:gd name="connsiteY47" fmla="*/ 181879 h 482385"/>
                <a:gd name="connsiteX48" fmla="*/ 150376 w 600541"/>
                <a:gd name="connsiteY48" fmla="*/ 244368 h 482385"/>
                <a:gd name="connsiteX49" fmla="*/ 65273 w 600541"/>
                <a:gd name="connsiteY49" fmla="*/ 244368 h 482385"/>
                <a:gd name="connsiteX50" fmla="*/ 92525 w 600541"/>
                <a:gd name="connsiteY50" fmla="*/ 153974 h 482385"/>
                <a:gd name="connsiteX51" fmla="*/ 426413 w 600541"/>
                <a:gd name="connsiteY51" fmla="*/ 153197 h 482385"/>
                <a:gd name="connsiteX52" fmla="*/ 429044 w 600541"/>
                <a:gd name="connsiteY52" fmla="*/ 156061 h 482385"/>
                <a:gd name="connsiteX53" fmla="*/ 444350 w 600541"/>
                <a:gd name="connsiteY53" fmla="*/ 188758 h 482385"/>
                <a:gd name="connsiteX54" fmla="*/ 404410 w 600541"/>
                <a:gd name="connsiteY54" fmla="*/ 212863 h 482385"/>
                <a:gd name="connsiteX55" fmla="*/ 392930 w 600541"/>
                <a:gd name="connsiteY55" fmla="*/ 231002 h 482385"/>
                <a:gd name="connsiteX56" fmla="*/ 394844 w 600541"/>
                <a:gd name="connsiteY56" fmla="*/ 244367 h 482385"/>
                <a:gd name="connsiteX57" fmla="*/ 368775 w 600541"/>
                <a:gd name="connsiteY57" fmla="*/ 244367 h 482385"/>
                <a:gd name="connsiteX58" fmla="*/ 364470 w 600541"/>
                <a:gd name="connsiteY58" fmla="*/ 181837 h 482385"/>
                <a:gd name="connsiteX59" fmla="*/ 426413 w 600541"/>
                <a:gd name="connsiteY59" fmla="*/ 153197 h 482385"/>
                <a:gd name="connsiteX60" fmla="*/ 182835 w 600541"/>
                <a:gd name="connsiteY60" fmla="*/ 72541 h 482385"/>
                <a:gd name="connsiteX61" fmla="*/ 157498 w 600541"/>
                <a:gd name="connsiteY61" fmla="*/ 161101 h 482385"/>
                <a:gd name="connsiteX62" fmla="*/ 103237 w 600541"/>
                <a:gd name="connsiteY62" fmla="*/ 135798 h 482385"/>
                <a:gd name="connsiteX63" fmla="*/ 182835 w 600541"/>
                <a:gd name="connsiteY63" fmla="*/ 72541 h 482385"/>
                <a:gd name="connsiteX64" fmla="*/ 336032 w 600541"/>
                <a:gd name="connsiteY64" fmla="*/ 72330 h 482385"/>
                <a:gd name="connsiteX65" fmla="*/ 374284 w 600541"/>
                <a:gd name="connsiteY65" fmla="*/ 93807 h 482385"/>
                <a:gd name="connsiteX66" fmla="*/ 373806 w 600541"/>
                <a:gd name="connsiteY66" fmla="*/ 94284 h 482385"/>
                <a:gd name="connsiteX67" fmla="*/ 361852 w 600541"/>
                <a:gd name="connsiteY67" fmla="*/ 111943 h 482385"/>
                <a:gd name="connsiteX68" fmla="*/ 368785 w 600541"/>
                <a:gd name="connsiteY68" fmla="*/ 131988 h 482385"/>
                <a:gd name="connsiteX69" fmla="*/ 370220 w 600541"/>
                <a:gd name="connsiteY69" fmla="*/ 133420 h 482385"/>
                <a:gd name="connsiteX70" fmla="*/ 393649 w 600541"/>
                <a:gd name="connsiteY70" fmla="*/ 142726 h 482385"/>
                <a:gd name="connsiteX71" fmla="*/ 396279 w 600541"/>
                <a:gd name="connsiteY71" fmla="*/ 142726 h 482385"/>
                <a:gd name="connsiteX72" fmla="*/ 407515 w 600541"/>
                <a:gd name="connsiteY72" fmla="*/ 141533 h 482385"/>
                <a:gd name="connsiteX73" fmla="*/ 361613 w 600541"/>
                <a:gd name="connsiteY73" fmla="*/ 161101 h 482385"/>
                <a:gd name="connsiteX74" fmla="*/ 336032 w 600541"/>
                <a:gd name="connsiteY74" fmla="*/ 72330 h 482385"/>
                <a:gd name="connsiteX75" fmla="*/ 272241 w 600541"/>
                <a:gd name="connsiteY75" fmla="*/ 57299 h 482385"/>
                <a:gd name="connsiteX76" fmla="*/ 310732 w 600541"/>
                <a:gd name="connsiteY76" fmla="*/ 63263 h 482385"/>
                <a:gd name="connsiteX77" fmla="*/ 343724 w 600541"/>
                <a:gd name="connsiteY77" fmla="*/ 165849 h 482385"/>
                <a:gd name="connsiteX78" fmla="*/ 272241 w 600541"/>
                <a:gd name="connsiteY78" fmla="*/ 174438 h 482385"/>
                <a:gd name="connsiteX79" fmla="*/ 253118 w 600541"/>
                <a:gd name="connsiteY79" fmla="*/ 57017 h 482385"/>
                <a:gd name="connsiteX80" fmla="*/ 253118 w 600541"/>
                <a:gd name="connsiteY80" fmla="*/ 174438 h 482385"/>
                <a:gd name="connsiteX81" fmla="*/ 177119 w 600541"/>
                <a:gd name="connsiteY81" fmla="*/ 165846 h 482385"/>
                <a:gd name="connsiteX82" fmla="*/ 209861 w 600541"/>
                <a:gd name="connsiteY82" fmla="*/ 63461 h 482385"/>
                <a:gd name="connsiteX83" fmla="*/ 253118 w 600541"/>
                <a:gd name="connsiteY83" fmla="*/ 57017 h 482385"/>
                <a:gd name="connsiteX84" fmla="*/ 253128 w 600541"/>
                <a:gd name="connsiteY84" fmla="*/ 0 h 482385"/>
                <a:gd name="connsiteX85" fmla="*/ 424509 w 600541"/>
                <a:gd name="connsiteY85" fmla="*/ 66832 h 482385"/>
                <a:gd name="connsiteX86" fmla="*/ 436699 w 600541"/>
                <a:gd name="connsiteY86" fmla="*/ 45350 h 482385"/>
                <a:gd name="connsiteX87" fmla="*/ 445782 w 600541"/>
                <a:gd name="connsiteY87" fmla="*/ 40099 h 482385"/>
                <a:gd name="connsiteX88" fmla="*/ 453192 w 600541"/>
                <a:gd name="connsiteY88" fmla="*/ 43202 h 482385"/>
                <a:gd name="connsiteX89" fmla="*/ 459168 w 600541"/>
                <a:gd name="connsiteY89" fmla="*/ 48931 h 482385"/>
                <a:gd name="connsiteX90" fmla="*/ 463231 w 600541"/>
                <a:gd name="connsiteY90" fmla="*/ 60865 h 482385"/>
                <a:gd name="connsiteX91" fmla="*/ 461080 w 600541"/>
                <a:gd name="connsiteY91" fmla="*/ 82585 h 482385"/>
                <a:gd name="connsiteX92" fmla="*/ 517251 w 600541"/>
                <a:gd name="connsiteY92" fmla="*/ 138677 h 482385"/>
                <a:gd name="connsiteX93" fmla="*/ 553582 w 600541"/>
                <a:gd name="connsiteY93" fmla="*/ 79005 h 482385"/>
                <a:gd name="connsiteX94" fmla="*/ 564578 w 600541"/>
                <a:gd name="connsiteY94" fmla="*/ 72561 h 482385"/>
                <a:gd name="connsiteX95" fmla="*/ 573900 w 600541"/>
                <a:gd name="connsiteY95" fmla="*/ 76618 h 482385"/>
                <a:gd name="connsiteX96" fmla="*/ 578441 w 600541"/>
                <a:gd name="connsiteY96" fmla="*/ 80915 h 482385"/>
                <a:gd name="connsiteX97" fmla="*/ 582983 w 600541"/>
                <a:gd name="connsiteY97" fmla="*/ 99532 h 482385"/>
                <a:gd name="connsiteX98" fmla="*/ 558841 w 600541"/>
                <a:gd name="connsiteY98" fmla="*/ 180208 h 482385"/>
                <a:gd name="connsiteX99" fmla="*/ 592544 w 600541"/>
                <a:gd name="connsiteY99" fmla="*/ 214102 h 482385"/>
                <a:gd name="connsiteX100" fmla="*/ 589914 w 600541"/>
                <a:gd name="connsiteY100" fmla="*/ 258020 h 482385"/>
                <a:gd name="connsiteX101" fmla="*/ 589675 w 600541"/>
                <a:gd name="connsiteY101" fmla="*/ 258497 h 482385"/>
                <a:gd name="connsiteX102" fmla="*/ 568402 w 600541"/>
                <a:gd name="connsiteY102" fmla="*/ 267567 h 482385"/>
                <a:gd name="connsiteX103" fmla="*/ 547846 w 600541"/>
                <a:gd name="connsiteY103" fmla="*/ 258736 h 482385"/>
                <a:gd name="connsiteX104" fmla="*/ 515338 w 600541"/>
                <a:gd name="connsiteY104" fmla="*/ 226275 h 482385"/>
                <a:gd name="connsiteX105" fmla="*/ 430724 w 600541"/>
                <a:gd name="connsiteY105" fmla="*/ 251575 h 482385"/>
                <a:gd name="connsiteX106" fmla="*/ 425943 w 600541"/>
                <a:gd name="connsiteY106" fmla="*/ 252291 h 482385"/>
                <a:gd name="connsiteX107" fmla="*/ 412319 w 600541"/>
                <a:gd name="connsiteY107" fmla="*/ 246802 h 482385"/>
                <a:gd name="connsiteX108" fmla="*/ 407777 w 600541"/>
                <a:gd name="connsiteY108" fmla="*/ 242267 h 482385"/>
                <a:gd name="connsiteX109" fmla="*/ 403953 w 600541"/>
                <a:gd name="connsiteY109" fmla="*/ 231526 h 482385"/>
                <a:gd name="connsiteX110" fmla="*/ 410167 w 600541"/>
                <a:gd name="connsiteY110" fmla="*/ 222217 h 482385"/>
                <a:gd name="connsiteX111" fmla="*/ 473031 w 600541"/>
                <a:gd name="connsiteY111" fmla="*/ 184027 h 482385"/>
                <a:gd name="connsiteX112" fmla="*/ 418294 w 600541"/>
                <a:gd name="connsiteY112" fmla="*/ 129368 h 482385"/>
                <a:gd name="connsiteX113" fmla="*/ 392001 w 600541"/>
                <a:gd name="connsiteY113" fmla="*/ 131994 h 482385"/>
                <a:gd name="connsiteX114" fmla="*/ 390806 w 600541"/>
                <a:gd name="connsiteY114" fmla="*/ 131994 h 482385"/>
                <a:gd name="connsiteX115" fmla="*/ 380289 w 600541"/>
                <a:gd name="connsiteY115" fmla="*/ 127697 h 482385"/>
                <a:gd name="connsiteX116" fmla="*/ 374314 w 600541"/>
                <a:gd name="connsiteY116" fmla="*/ 121730 h 482385"/>
                <a:gd name="connsiteX117" fmla="*/ 371445 w 600541"/>
                <a:gd name="connsiteY117" fmla="*/ 113137 h 482385"/>
                <a:gd name="connsiteX118" fmla="*/ 376465 w 600541"/>
                <a:gd name="connsiteY118" fmla="*/ 105499 h 482385"/>
                <a:gd name="connsiteX119" fmla="*/ 402997 w 600541"/>
                <a:gd name="connsiteY119" fmla="*/ 90462 h 482385"/>
                <a:gd name="connsiteX120" fmla="*/ 253128 w 600541"/>
                <a:gd name="connsiteY120" fmla="*/ 31745 h 482385"/>
                <a:gd name="connsiteX121" fmla="*/ 31790 w 600541"/>
                <a:gd name="connsiteY121" fmla="*/ 252769 h 482385"/>
                <a:gd name="connsiteX122" fmla="*/ 157518 w 600541"/>
                <a:gd name="connsiteY122" fmla="*/ 452072 h 482385"/>
                <a:gd name="connsiteX123" fmla="*/ 164927 w 600541"/>
                <a:gd name="connsiteY123" fmla="*/ 473315 h 482385"/>
                <a:gd name="connsiteX124" fmla="*/ 150586 w 600541"/>
                <a:gd name="connsiteY124" fmla="*/ 482385 h 482385"/>
                <a:gd name="connsiteX125" fmla="*/ 143654 w 600541"/>
                <a:gd name="connsiteY125" fmla="*/ 480714 h 482385"/>
                <a:gd name="connsiteX126" fmla="*/ 0 w 600541"/>
                <a:gd name="connsiteY126" fmla="*/ 252769 h 482385"/>
                <a:gd name="connsiteX127" fmla="*/ 253128 w 600541"/>
                <a:gd name="connsiteY127" fmla="*/ 0 h 48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600541" h="482385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251425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19" name="文本框 16"/>
          <p:cNvSpPr txBox="1"/>
          <p:nvPr/>
        </p:nvSpPr>
        <p:spPr>
          <a:xfrm>
            <a:off x="4879659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20" name="文本框 16"/>
          <p:cNvSpPr txBox="1"/>
          <p:nvPr/>
        </p:nvSpPr>
        <p:spPr>
          <a:xfrm>
            <a:off x="7642043" y="1932771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37438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22" name="文本框 16"/>
          <p:cNvSpPr txBox="1"/>
          <p:nvPr/>
        </p:nvSpPr>
        <p:spPr>
          <a:xfrm>
            <a:off x="5865672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23" name="文本框 16"/>
          <p:cNvSpPr txBox="1"/>
          <p:nvPr/>
        </p:nvSpPr>
        <p:spPr>
          <a:xfrm>
            <a:off x="8628056" y="4695468"/>
            <a:ext cx="197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6265">
            <a:off x="-188960" y="1405531"/>
            <a:ext cx="6655772" cy="4700299"/>
          </a:xfrm>
          <a:prstGeom prst="rect">
            <a:avLst/>
          </a:prstGeom>
        </p:spPr>
      </p:pic>
      <p:sp>
        <p:nvSpPr>
          <p:cNvPr id="6" name="文本框 16"/>
          <p:cNvSpPr txBox="1"/>
          <p:nvPr/>
        </p:nvSpPr>
        <p:spPr>
          <a:xfrm>
            <a:off x="1928440" y="3774698"/>
            <a:ext cx="277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7" name="文本框 16"/>
          <p:cNvSpPr txBox="1"/>
          <p:nvPr/>
        </p:nvSpPr>
        <p:spPr>
          <a:xfrm>
            <a:off x="1928440" y="4452389"/>
            <a:ext cx="277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83627" y="2887034"/>
            <a:ext cx="23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Title here</a:t>
            </a:r>
            <a:endParaRPr lang="zh-CN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2324" y="2982262"/>
            <a:ext cx="6808264" cy="1140078"/>
            <a:chOff x="4824646" y="1503971"/>
            <a:chExt cx="6808264" cy="11400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77046" y="1656371"/>
            <a:ext cx="6808264" cy="1140078"/>
            <a:chOff x="4824646" y="1503971"/>
            <a:chExt cx="6808264" cy="114007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4710" y="4556191"/>
            <a:ext cx="6808264" cy="1140078"/>
            <a:chOff x="4824646" y="1503971"/>
            <a:chExt cx="6808264" cy="11400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646" y="1503971"/>
              <a:ext cx="1047624" cy="10476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872270" y="1951552"/>
              <a:ext cx="57606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í$ḷïďè"/>
          <p:cNvGrpSpPr/>
          <p:nvPr/>
        </p:nvGrpSpPr>
        <p:grpSpPr>
          <a:xfrm>
            <a:off x="1343472" y="1686000"/>
            <a:ext cx="3094162" cy="4752975"/>
            <a:chOff x="3590801" y="1300163"/>
            <a:chExt cx="3094162" cy="4752975"/>
          </a:xfrm>
        </p:grpSpPr>
        <p:sp>
          <p:nvSpPr>
            <p:cNvPr id="4" name="iṥļiḑê"/>
            <p:cNvSpPr/>
            <p:nvPr/>
          </p:nvSpPr>
          <p:spPr bwMode="auto">
            <a:xfrm>
              <a:off x="5507038" y="1300163"/>
              <a:ext cx="1177925" cy="475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iślíḋè"/>
            <p:cNvSpPr/>
            <p:nvPr/>
          </p:nvSpPr>
          <p:spPr bwMode="auto">
            <a:xfrm>
              <a:off x="5507038" y="1300163"/>
              <a:ext cx="1175529" cy="862053"/>
            </a:xfrm>
            <a:custGeom>
              <a:avLst/>
              <a:gdLst>
                <a:gd name="connsiteX0" fmla="*/ 528666 w 1175529"/>
                <a:gd name="connsiteY0" fmla="*/ 0 h 862053"/>
                <a:gd name="connsiteX1" fmla="*/ 655546 w 1175529"/>
                <a:gd name="connsiteY1" fmla="*/ 0 h 862053"/>
                <a:gd name="connsiteX2" fmla="*/ 829419 w 1175529"/>
                <a:gd name="connsiteY2" fmla="*/ 32768 h 862053"/>
                <a:gd name="connsiteX3" fmla="*/ 1156017 w 1175529"/>
                <a:gd name="connsiteY3" fmla="*/ 390873 h 862053"/>
                <a:gd name="connsiteX4" fmla="*/ 1172464 w 1175529"/>
                <a:gd name="connsiteY4" fmla="*/ 622588 h 862053"/>
                <a:gd name="connsiteX5" fmla="*/ 1163066 w 1175529"/>
                <a:gd name="connsiteY5" fmla="*/ 856644 h 862053"/>
                <a:gd name="connsiteX6" fmla="*/ 1162757 w 1175529"/>
                <a:gd name="connsiteY6" fmla="*/ 862053 h 862053"/>
                <a:gd name="connsiteX7" fmla="*/ 9402 w 1175529"/>
                <a:gd name="connsiteY7" fmla="*/ 862053 h 862053"/>
                <a:gd name="connsiteX8" fmla="*/ 7049 w 1175529"/>
                <a:gd name="connsiteY8" fmla="*/ 800471 h 862053"/>
                <a:gd name="connsiteX9" fmla="*/ 0 w 1175529"/>
                <a:gd name="connsiteY9" fmla="*/ 688124 h 862053"/>
                <a:gd name="connsiteX10" fmla="*/ 0 w 1175529"/>
                <a:gd name="connsiteY10" fmla="*/ 554712 h 862053"/>
                <a:gd name="connsiteX11" fmla="*/ 7049 w 1175529"/>
                <a:gd name="connsiteY11" fmla="*/ 500879 h 862053"/>
                <a:gd name="connsiteX12" fmla="*/ 298403 w 1175529"/>
                <a:gd name="connsiteY12" fmla="*/ 63195 h 862053"/>
                <a:gd name="connsiteX13" fmla="*/ 528666 w 1175529"/>
                <a:gd name="connsiteY13" fmla="*/ 0 h 86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529" h="862053">
                  <a:moveTo>
                    <a:pt x="528666" y="0"/>
                  </a:moveTo>
                  <a:cubicBezTo>
                    <a:pt x="570960" y="0"/>
                    <a:pt x="613253" y="0"/>
                    <a:pt x="655546" y="0"/>
                  </a:cubicBezTo>
                  <a:cubicBezTo>
                    <a:pt x="714287" y="9362"/>
                    <a:pt x="773028" y="7022"/>
                    <a:pt x="829419" y="32768"/>
                  </a:cubicBezTo>
                  <a:cubicBezTo>
                    <a:pt x="986844" y="107666"/>
                    <a:pt x="1101975" y="222353"/>
                    <a:pt x="1156017" y="390873"/>
                  </a:cubicBezTo>
                  <a:cubicBezTo>
                    <a:pt x="1179513" y="465771"/>
                    <a:pt x="1177164" y="545350"/>
                    <a:pt x="1172464" y="622588"/>
                  </a:cubicBezTo>
                  <a:cubicBezTo>
                    <a:pt x="1167765" y="702167"/>
                    <a:pt x="1167765" y="779406"/>
                    <a:pt x="1163066" y="856644"/>
                  </a:cubicBezTo>
                  <a:lnTo>
                    <a:pt x="1162757" y="862053"/>
                  </a:lnTo>
                  <a:lnTo>
                    <a:pt x="9402" y="862053"/>
                  </a:lnTo>
                  <a:lnTo>
                    <a:pt x="7049" y="800471"/>
                  </a:lnTo>
                  <a:cubicBezTo>
                    <a:pt x="4700" y="763022"/>
                    <a:pt x="4700" y="725573"/>
                    <a:pt x="0" y="688124"/>
                  </a:cubicBezTo>
                  <a:cubicBezTo>
                    <a:pt x="0" y="643653"/>
                    <a:pt x="0" y="599183"/>
                    <a:pt x="0" y="554712"/>
                  </a:cubicBezTo>
                  <a:cubicBezTo>
                    <a:pt x="7049" y="535988"/>
                    <a:pt x="4700" y="517263"/>
                    <a:pt x="7049" y="500879"/>
                  </a:cubicBezTo>
                  <a:cubicBezTo>
                    <a:pt x="25846" y="301932"/>
                    <a:pt x="133929" y="166180"/>
                    <a:pt x="298403" y="63195"/>
                  </a:cubicBezTo>
                  <a:cubicBezTo>
                    <a:pt x="368892" y="18725"/>
                    <a:pt x="448779" y="7022"/>
                    <a:pt x="528666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7" name="íṣlíḍè"/>
            <p:cNvSpPr/>
            <p:nvPr/>
          </p:nvSpPr>
          <p:spPr bwMode="auto">
            <a:xfrm>
              <a:off x="5521336" y="2270228"/>
              <a:ext cx="1142276" cy="867758"/>
            </a:xfrm>
            <a:custGeom>
              <a:avLst/>
              <a:gdLst>
                <a:gd name="connsiteX0" fmla="*/ 0 w 1142276"/>
                <a:gd name="connsiteY0" fmla="*/ 0 h 867758"/>
                <a:gd name="connsiteX1" fmla="*/ 1142276 w 1142276"/>
                <a:gd name="connsiteY1" fmla="*/ 0 h 867758"/>
                <a:gd name="connsiteX2" fmla="*/ 1137313 w 1142276"/>
                <a:gd name="connsiteY2" fmla="*/ 86697 h 867758"/>
                <a:gd name="connsiteX3" fmla="*/ 1120572 w 1142276"/>
                <a:gd name="connsiteY3" fmla="*/ 286815 h 867758"/>
                <a:gd name="connsiteX4" fmla="*/ 1101775 w 1142276"/>
                <a:gd name="connsiteY4" fmla="*/ 523211 h 867758"/>
                <a:gd name="connsiteX5" fmla="*/ 1075326 w 1142276"/>
                <a:gd name="connsiteY5" fmla="*/ 867758 h 867758"/>
                <a:gd name="connsiteX6" fmla="*/ 70278 w 1142276"/>
                <a:gd name="connsiteY6" fmla="*/ 867758 h 867758"/>
                <a:gd name="connsiteX7" fmla="*/ 51492 w 1142276"/>
                <a:gd name="connsiteY7" fmla="*/ 640239 h 867758"/>
                <a:gd name="connsiteX8" fmla="*/ 6849 w 1142276"/>
                <a:gd name="connsiteY8" fmla="*/ 108932 h 867758"/>
                <a:gd name="connsiteX9" fmla="*/ 0 w 1142276"/>
                <a:gd name="connsiteY9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276" h="867758">
                  <a:moveTo>
                    <a:pt x="0" y="0"/>
                  </a:moveTo>
                  <a:lnTo>
                    <a:pt x="1142276" y="0"/>
                  </a:lnTo>
                  <a:lnTo>
                    <a:pt x="1137313" y="86697"/>
                  </a:lnTo>
                  <a:cubicBezTo>
                    <a:pt x="1132320" y="153403"/>
                    <a:pt x="1126446" y="220109"/>
                    <a:pt x="1120572" y="286815"/>
                  </a:cubicBezTo>
                  <a:cubicBezTo>
                    <a:pt x="1113523" y="366394"/>
                    <a:pt x="1108824" y="443632"/>
                    <a:pt x="1101775" y="523211"/>
                  </a:cubicBezTo>
                  <a:lnTo>
                    <a:pt x="1075326" y="867758"/>
                  </a:lnTo>
                  <a:lnTo>
                    <a:pt x="70278" y="867758"/>
                  </a:lnTo>
                  <a:lnTo>
                    <a:pt x="51492" y="640239"/>
                  </a:lnTo>
                  <a:cubicBezTo>
                    <a:pt x="37394" y="462357"/>
                    <a:pt x="23296" y="284474"/>
                    <a:pt x="6849" y="1089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8" name="iṧlïḑè"/>
            <p:cNvSpPr/>
            <p:nvPr/>
          </p:nvSpPr>
          <p:spPr bwMode="auto">
            <a:xfrm>
              <a:off x="5600533" y="3245998"/>
              <a:ext cx="987595" cy="867758"/>
            </a:xfrm>
            <a:custGeom>
              <a:avLst/>
              <a:gdLst>
                <a:gd name="connsiteX0" fmla="*/ 0 w 987595"/>
                <a:gd name="connsiteY0" fmla="*/ 0 h 867758"/>
                <a:gd name="connsiteX1" fmla="*/ 987595 w 987595"/>
                <a:gd name="connsiteY1" fmla="*/ 0 h 867758"/>
                <a:gd name="connsiteX2" fmla="*/ 966187 w 987595"/>
                <a:gd name="connsiteY2" fmla="*/ 263652 h 867758"/>
                <a:gd name="connsiteX3" fmla="*/ 940341 w 987595"/>
                <a:gd name="connsiteY3" fmla="*/ 579627 h 867758"/>
                <a:gd name="connsiteX4" fmla="*/ 918756 w 987595"/>
                <a:gd name="connsiteY4" fmla="*/ 867758 h 867758"/>
                <a:gd name="connsiteX5" fmla="*/ 74328 w 987595"/>
                <a:gd name="connsiteY5" fmla="*/ 867758 h 867758"/>
                <a:gd name="connsiteX6" fmla="*/ 70979 w 987595"/>
                <a:gd name="connsiteY6" fmla="*/ 827726 h 867758"/>
                <a:gd name="connsiteX7" fmla="*/ 16938 w 987595"/>
                <a:gd name="connsiteY7" fmla="*/ 205138 h 867758"/>
                <a:gd name="connsiteX8" fmla="*/ 0 w 987595"/>
                <a:gd name="connsiteY8" fmla="*/ 0 h 8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595" h="867758">
                  <a:moveTo>
                    <a:pt x="0" y="0"/>
                  </a:moveTo>
                  <a:lnTo>
                    <a:pt x="987595" y="0"/>
                  </a:lnTo>
                  <a:lnTo>
                    <a:pt x="966187" y="263652"/>
                  </a:lnTo>
                  <a:cubicBezTo>
                    <a:pt x="959138" y="368977"/>
                    <a:pt x="949740" y="474302"/>
                    <a:pt x="940341" y="579627"/>
                  </a:cubicBezTo>
                  <a:lnTo>
                    <a:pt x="918756" y="867758"/>
                  </a:lnTo>
                  <a:lnTo>
                    <a:pt x="74328" y="867758"/>
                  </a:lnTo>
                  <a:lnTo>
                    <a:pt x="70979" y="827726"/>
                  </a:lnTo>
                  <a:cubicBezTo>
                    <a:pt x="54532" y="619416"/>
                    <a:pt x="35735" y="411107"/>
                    <a:pt x="16938" y="20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9" name="îṧ1iḑè"/>
            <p:cNvSpPr/>
            <p:nvPr/>
          </p:nvSpPr>
          <p:spPr bwMode="auto">
            <a:xfrm>
              <a:off x="5683897" y="4221768"/>
              <a:ext cx="827159" cy="865458"/>
            </a:xfrm>
            <a:custGeom>
              <a:avLst/>
              <a:gdLst>
                <a:gd name="connsiteX0" fmla="*/ 0 w 827159"/>
                <a:gd name="connsiteY0" fmla="*/ 0 h 865458"/>
                <a:gd name="connsiteX1" fmla="*/ 827159 w 827159"/>
                <a:gd name="connsiteY1" fmla="*/ 0 h 865458"/>
                <a:gd name="connsiteX2" fmla="*/ 809985 w 827159"/>
                <a:gd name="connsiteY2" fmla="*/ 224105 h 865458"/>
                <a:gd name="connsiteX3" fmla="*/ 784139 w 827159"/>
                <a:gd name="connsiteY3" fmla="*/ 526037 h 865458"/>
                <a:gd name="connsiteX4" fmla="*/ 429345 w 827159"/>
                <a:gd name="connsiteY4" fmla="*/ 865418 h 865458"/>
                <a:gd name="connsiteX5" fmla="*/ 58104 w 827159"/>
                <a:gd name="connsiteY5" fmla="*/ 600935 h 865458"/>
                <a:gd name="connsiteX6" fmla="*/ 39307 w 827159"/>
                <a:gd name="connsiteY6" fmla="*/ 469863 h 865458"/>
                <a:gd name="connsiteX7" fmla="*/ 0 w 827159"/>
                <a:gd name="connsiteY7" fmla="*/ 0 h 86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159" h="865458">
                  <a:moveTo>
                    <a:pt x="0" y="0"/>
                  </a:moveTo>
                  <a:lnTo>
                    <a:pt x="827159" y="0"/>
                  </a:lnTo>
                  <a:lnTo>
                    <a:pt x="809985" y="224105"/>
                  </a:lnTo>
                  <a:cubicBezTo>
                    <a:pt x="800586" y="324749"/>
                    <a:pt x="791188" y="425393"/>
                    <a:pt x="784139" y="526037"/>
                  </a:cubicBezTo>
                  <a:cubicBezTo>
                    <a:pt x="774740" y="713281"/>
                    <a:pt x="619665" y="863077"/>
                    <a:pt x="429345" y="865418"/>
                  </a:cubicBezTo>
                  <a:cubicBezTo>
                    <a:pt x="248424" y="867758"/>
                    <a:pt x="107446" y="769455"/>
                    <a:pt x="58104" y="600935"/>
                  </a:cubicBezTo>
                  <a:cubicBezTo>
                    <a:pt x="46356" y="558805"/>
                    <a:pt x="44006" y="514334"/>
                    <a:pt x="39307" y="4698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B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10" name="ïsľídè"/>
            <p:cNvSpPr/>
            <p:nvPr/>
          </p:nvSpPr>
          <p:spPr bwMode="auto">
            <a:xfrm>
              <a:off x="5673464" y="5168255"/>
              <a:ext cx="820092" cy="803853"/>
            </a:xfrm>
            <a:custGeom>
              <a:avLst/>
              <a:gdLst>
                <a:gd name="T0" fmla="*/ 136 w 341"/>
                <a:gd name="T1" fmla="*/ 336 h 336"/>
                <a:gd name="T2" fmla="*/ 120 w 341"/>
                <a:gd name="T3" fmla="*/ 330 h 336"/>
                <a:gd name="T4" fmla="*/ 3 w 341"/>
                <a:gd name="T5" fmla="*/ 163 h 336"/>
                <a:gd name="T6" fmla="*/ 134 w 341"/>
                <a:gd name="T7" fmla="*/ 15 h 336"/>
                <a:gd name="T8" fmla="*/ 322 w 341"/>
                <a:gd name="T9" fmla="*/ 139 h 336"/>
                <a:gd name="T10" fmla="*/ 202 w 341"/>
                <a:gd name="T11" fmla="*/ 332 h 336"/>
                <a:gd name="T12" fmla="*/ 190 w 341"/>
                <a:gd name="T13" fmla="*/ 336 h 336"/>
                <a:gd name="T14" fmla="*/ 136 w 341"/>
                <a:gd name="T1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36">
                  <a:moveTo>
                    <a:pt x="136" y="336"/>
                  </a:moveTo>
                  <a:cubicBezTo>
                    <a:pt x="132" y="331"/>
                    <a:pt x="126" y="331"/>
                    <a:pt x="120" y="330"/>
                  </a:cubicBezTo>
                  <a:cubicBezTo>
                    <a:pt x="48" y="310"/>
                    <a:pt x="0" y="241"/>
                    <a:pt x="3" y="163"/>
                  </a:cubicBezTo>
                  <a:cubicBezTo>
                    <a:pt x="7" y="91"/>
                    <a:pt x="63" y="27"/>
                    <a:pt x="134" y="15"/>
                  </a:cubicBezTo>
                  <a:cubicBezTo>
                    <a:pt x="222" y="0"/>
                    <a:pt x="304" y="54"/>
                    <a:pt x="322" y="139"/>
                  </a:cubicBezTo>
                  <a:cubicBezTo>
                    <a:pt x="341" y="227"/>
                    <a:pt x="289" y="309"/>
                    <a:pt x="202" y="332"/>
                  </a:cubicBezTo>
                  <a:cubicBezTo>
                    <a:pt x="198" y="333"/>
                    <a:pt x="192" y="331"/>
                    <a:pt x="190" y="336"/>
                  </a:cubicBezTo>
                  <a:cubicBezTo>
                    <a:pt x="172" y="336"/>
                    <a:pt x="154" y="336"/>
                    <a:pt x="136" y="3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iŝļïḍé"/>
            <p:cNvSpPr txBox="1"/>
            <p:nvPr/>
          </p:nvSpPr>
          <p:spPr bwMode="auto">
            <a:xfrm>
              <a:off x="3611770" y="3669907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îŝḻíďê"/>
            <p:cNvSpPr txBox="1"/>
            <p:nvPr/>
          </p:nvSpPr>
          <p:spPr bwMode="auto">
            <a:xfrm>
              <a:off x="3613004" y="2752244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ïşļíḋê"/>
            <p:cNvSpPr txBox="1"/>
            <p:nvPr/>
          </p:nvSpPr>
          <p:spPr bwMode="auto">
            <a:xfrm>
              <a:off x="3621651" y="1755053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ïsḻiḑê"/>
            <p:cNvSpPr txBox="1"/>
            <p:nvPr/>
          </p:nvSpPr>
          <p:spPr bwMode="auto">
            <a:xfrm>
              <a:off x="3590801" y="4556048"/>
              <a:ext cx="1798433" cy="5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Title here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  <a:p>
              <a:pPr algn="r">
                <a:spcBef>
                  <a:spcPct val="0"/>
                </a:spcBef>
              </a:pPr>
              <a:endParaRPr lang="en-US" altLang="zh-CN" sz="16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4943872" y="2036231"/>
            <a:ext cx="3240360" cy="1413299"/>
            <a:chOff x="5519936" y="2015701"/>
            <a:chExt cx="3240360" cy="1413299"/>
          </a:xfrm>
        </p:grpSpPr>
        <p:sp>
          <p:nvSpPr>
            <p:cNvPr id="31" name="文本框 15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2" name="browser_156816"/>
            <p:cNvSpPr>
              <a:spLocks noChangeAspect="1"/>
            </p:cNvSpPr>
            <p:nvPr/>
          </p:nvSpPr>
          <p:spPr bwMode="auto">
            <a:xfrm>
              <a:off x="6816080" y="2015701"/>
              <a:ext cx="609684" cy="501012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9"/>
          <p:cNvGrpSpPr/>
          <p:nvPr/>
        </p:nvGrpSpPr>
        <p:grpSpPr>
          <a:xfrm>
            <a:off x="4961756" y="4062488"/>
            <a:ext cx="3240360" cy="1435951"/>
            <a:chOff x="5519936" y="1993049"/>
            <a:chExt cx="3240360" cy="1435951"/>
          </a:xfrm>
        </p:grpSpPr>
        <p:sp>
          <p:nvSpPr>
            <p:cNvPr id="19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0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8317803" y="2016958"/>
            <a:ext cx="3240360" cy="1467171"/>
            <a:chOff x="5519936" y="1961829"/>
            <a:chExt cx="3240360" cy="1467171"/>
          </a:xfrm>
        </p:grpSpPr>
        <p:sp>
          <p:nvSpPr>
            <p:cNvPr id="22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3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Group 18"/>
          <p:cNvGrpSpPr/>
          <p:nvPr/>
        </p:nvGrpSpPr>
        <p:grpSpPr>
          <a:xfrm>
            <a:off x="8298703" y="4042920"/>
            <a:ext cx="3240360" cy="1449213"/>
            <a:chOff x="5519936" y="1979787"/>
            <a:chExt cx="3240360" cy="1449213"/>
          </a:xfrm>
        </p:grpSpPr>
        <p:sp>
          <p:nvSpPr>
            <p:cNvPr id="28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9" name="browser_156816"/>
            <p:cNvSpPr>
              <a:spLocks noChangeAspect="1"/>
            </p:cNvSpPr>
            <p:nvPr/>
          </p:nvSpPr>
          <p:spPr bwMode="auto">
            <a:xfrm>
              <a:off x="6816079" y="1979787"/>
              <a:ext cx="609684" cy="572839"/>
            </a:xfrm>
            <a:custGeom>
              <a:avLst/>
              <a:gdLst>
                <a:gd name="connsiteX0" fmla="*/ 484158 w 606016"/>
                <a:gd name="connsiteY0" fmla="*/ 384419 h 569392"/>
                <a:gd name="connsiteX1" fmla="*/ 470317 w 606016"/>
                <a:gd name="connsiteY1" fmla="*/ 398145 h 569392"/>
                <a:gd name="connsiteX2" fmla="*/ 484158 w 606016"/>
                <a:gd name="connsiteY2" fmla="*/ 411964 h 569392"/>
                <a:gd name="connsiteX3" fmla="*/ 497906 w 606016"/>
                <a:gd name="connsiteY3" fmla="*/ 398145 h 569392"/>
                <a:gd name="connsiteX4" fmla="*/ 484158 w 606016"/>
                <a:gd name="connsiteY4" fmla="*/ 384419 h 569392"/>
                <a:gd name="connsiteX5" fmla="*/ 545040 w 606016"/>
                <a:gd name="connsiteY5" fmla="*/ 381151 h 569392"/>
                <a:gd name="connsiteX6" fmla="*/ 527926 w 606016"/>
                <a:gd name="connsiteY6" fmla="*/ 398145 h 569392"/>
                <a:gd name="connsiteX7" fmla="*/ 545040 w 606016"/>
                <a:gd name="connsiteY7" fmla="*/ 415232 h 569392"/>
                <a:gd name="connsiteX8" fmla="*/ 562155 w 606016"/>
                <a:gd name="connsiteY8" fmla="*/ 398145 h 569392"/>
                <a:gd name="connsiteX9" fmla="*/ 545040 w 606016"/>
                <a:gd name="connsiteY9" fmla="*/ 381151 h 569392"/>
                <a:gd name="connsiteX10" fmla="*/ 122039 w 606016"/>
                <a:gd name="connsiteY10" fmla="*/ 293411 h 569392"/>
                <a:gd name="connsiteX11" fmla="*/ 239679 w 606016"/>
                <a:gd name="connsiteY11" fmla="*/ 293411 h 569392"/>
                <a:gd name="connsiteX12" fmla="*/ 249872 w 606016"/>
                <a:gd name="connsiteY12" fmla="*/ 303584 h 569392"/>
                <a:gd name="connsiteX13" fmla="*/ 239679 w 606016"/>
                <a:gd name="connsiteY13" fmla="*/ 313663 h 569392"/>
                <a:gd name="connsiteX14" fmla="*/ 122039 w 606016"/>
                <a:gd name="connsiteY14" fmla="*/ 313663 h 569392"/>
                <a:gd name="connsiteX15" fmla="*/ 111846 w 606016"/>
                <a:gd name="connsiteY15" fmla="*/ 303584 h 569392"/>
                <a:gd name="connsiteX16" fmla="*/ 122039 w 606016"/>
                <a:gd name="connsiteY16" fmla="*/ 293411 h 569392"/>
                <a:gd name="connsiteX17" fmla="*/ 122039 w 606016"/>
                <a:gd name="connsiteY17" fmla="*/ 252836 h 569392"/>
                <a:gd name="connsiteX18" fmla="*/ 239679 w 606016"/>
                <a:gd name="connsiteY18" fmla="*/ 252836 h 569392"/>
                <a:gd name="connsiteX19" fmla="*/ 249872 w 606016"/>
                <a:gd name="connsiteY19" fmla="*/ 262916 h 569392"/>
                <a:gd name="connsiteX20" fmla="*/ 239679 w 606016"/>
                <a:gd name="connsiteY20" fmla="*/ 273088 h 569392"/>
                <a:gd name="connsiteX21" fmla="*/ 122039 w 606016"/>
                <a:gd name="connsiteY21" fmla="*/ 273088 h 569392"/>
                <a:gd name="connsiteX22" fmla="*/ 111846 w 606016"/>
                <a:gd name="connsiteY22" fmla="*/ 262916 h 569392"/>
                <a:gd name="connsiteX23" fmla="*/ 122039 w 606016"/>
                <a:gd name="connsiteY23" fmla="*/ 252836 h 569392"/>
                <a:gd name="connsiteX24" fmla="*/ 300024 w 606016"/>
                <a:gd name="connsiteY24" fmla="*/ 243521 h 569392"/>
                <a:gd name="connsiteX25" fmla="*/ 473372 w 606016"/>
                <a:gd name="connsiteY25" fmla="*/ 243521 h 569392"/>
                <a:gd name="connsiteX26" fmla="*/ 483937 w 606016"/>
                <a:gd name="connsiteY26" fmla="*/ 254072 h 569392"/>
                <a:gd name="connsiteX27" fmla="*/ 483937 w 606016"/>
                <a:gd name="connsiteY27" fmla="*/ 312428 h 569392"/>
                <a:gd name="connsiteX28" fmla="*/ 473372 w 606016"/>
                <a:gd name="connsiteY28" fmla="*/ 322978 h 569392"/>
                <a:gd name="connsiteX29" fmla="*/ 300024 w 606016"/>
                <a:gd name="connsiteY29" fmla="*/ 322978 h 569392"/>
                <a:gd name="connsiteX30" fmla="*/ 289459 w 606016"/>
                <a:gd name="connsiteY30" fmla="*/ 312428 h 569392"/>
                <a:gd name="connsiteX31" fmla="*/ 289459 w 606016"/>
                <a:gd name="connsiteY31" fmla="*/ 254072 h 569392"/>
                <a:gd name="connsiteX32" fmla="*/ 300024 w 606016"/>
                <a:gd name="connsiteY32" fmla="*/ 243521 h 569392"/>
                <a:gd name="connsiteX33" fmla="*/ 122040 w 606016"/>
                <a:gd name="connsiteY33" fmla="*/ 203440 h 569392"/>
                <a:gd name="connsiteX34" fmla="*/ 483976 w 606016"/>
                <a:gd name="connsiteY34" fmla="*/ 203440 h 569392"/>
                <a:gd name="connsiteX35" fmla="*/ 494170 w 606016"/>
                <a:gd name="connsiteY35" fmla="*/ 213520 h 569392"/>
                <a:gd name="connsiteX36" fmla="*/ 483976 w 606016"/>
                <a:gd name="connsiteY36" fmla="*/ 223692 h 569392"/>
                <a:gd name="connsiteX37" fmla="*/ 122040 w 606016"/>
                <a:gd name="connsiteY37" fmla="*/ 223692 h 569392"/>
                <a:gd name="connsiteX38" fmla="*/ 111846 w 606016"/>
                <a:gd name="connsiteY38" fmla="*/ 213520 h 569392"/>
                <a:gd name="connsiteX39" fmla="*/ 122040 w 606016"/>
                <a:gd name="connsiteY39" fmla="*/ 203440 h 569392"/>
                <a:gd name="connsiteX40" fmla="*/ 122040 w 606016"/>
                <a:gd name="connsiteY40" fmla="*/ 162935 h 569392"/>
                <a:gd name="connsiteX41" fmla="*/ 483976 w 606016"/>
                <a:gd name="connsiteY41" fmla="*/ 162935 h 569392"/>
                <a:gd name="connsiteX42" fmla="*/ 494170 w 606016"/>
                <a:gd name="connsiteY42" fmla="*/ 173015 h 569392"/>
                <a:gd name="connsiteX43" fmla="*/ 483976 w 606016"/>
                <a:gd name="connsiteY43" fmla="*/ 183187 h 569392"/>
                <a:gd name="connsiteX44" fmla="*/ 122040 w 606016"/>
                <a:gd name="connsiteY44" fmla="*/ 183187 h 569392"/>
                <a:gd name="connsiteX45" fmla="*/ 111846 w 606016"/>
                <a:gd name="connsiteY45" fmla="*/ 173015 h 569392"/>
                <a:gd name="connsiteX46" fmla="*/ 122040 w 606016"/>
                <a:gd name="connsiteY46" fmla="*/ 162935 h 569392"/>
                <a:gd name="connsiteX47" fmla="*/ 273826 w 606016"/>
                <a:gd name="connsiteY47" fmla="*/ 119891 h 569392"/>
                <a:gd name="connsiteX48" fmla="*/ 483975 w 606016"/>
                <a:gd name="connsiteY48" fmla="*/ 119891 h 569392"/>
                <a:gd name="connsiteX49" fmla="*/ 494169 w 606016"/>
                <a:gd name="connsiteY49" fmla="*/ 129971 h 569392"/>
                <a:gd name="connsiteX50" fmla="*/ 483975 w 606016"/>
                <a:gd name="connsiteY50" fmla="*/ 140143 h 569392"/>
                <a:gd name="connsiteX51" fmla="*/ 273826 w 606016"/>
                <a:gd name="connsiteY51" fmla="*/ 140143 h 569392"/>
                <a:gd name="connsiteX52" fmla="*/ 263632 w 606016"/>
                <a:gd name="connsiteY52" fmla="*/ 129971 h 569392"/>
                <a:gd name="connsiteX53" fmla="*/ 273826 w 606016"/>
                <a:gd name="connsiteY53" fmla="*/ 119891 h 569392"/>
                <a:gd name="connsiteX54" fmla="*/ 273826 w 606016"/>
                <a:gd name="connsiteY54" fmla="*/ 79386 h 569392"/>
                <a:gd name="connsiteX55" fmla="*/ 483975 w 606016"/>
                <a:gd name="connsiteY55" fmla="*/ 79386 h 569392"/>
                <a:gd name="connsiteX56" fmla="*/ 494169 w 606016"/>
                <a:gd name="connsiteY56" fmla="*/ 89466 h 569392"/>
                <a:gd name="connsiteX57" fmla="*/ 483975 w 606016"/>
                <a:gd name="connsiteY57" fmla="*/ 99638 h 569392"/>
                <a:gd name="connsiteX58" fmla="*/ 273826 w 606016"/>
                <a:gd name="connsiteY58" fmla="*/ 99638 h 569392"/>
                <a:gd name="connsiteX59" fmla="*/ 263632 w 606016"/>
                <a:gd name="connsiteY59" fmla="*/ 89466 h 569392"/>
                <a:gd name="connsiteX60" fmla="*/ 273826 w 606016"/>
                <a:gd name="connsiteY60" fmla="*/ 79386 h 569392"/>
                <a:gd name="connsiteX61" fmla="*/ 132642 w 606016"/>
                <a:gd name="connsiteY61" fmla="*/ 70848 h 569392"/>
                <a:gd name="connsiteX62" fmla="*/ 225759 w 606016"/>
                <a:gd name="connsiteY62" fmla="*/ 70848 h 569392"/>
                <a:gd name="connsiteX63" fmla="*/ 236323 w 606016"/>
                <a:gd name="connsiteY63" fmla="*/ 81400 h 569392"/>
                <a:gd name="connsiteX64" fmla="*/ 236323 w 606016"/>
                <a:gd name="connsiteY64" fmla="*/ 137988 h 569392"/>
                <a:gd name="connsiteX65" fmla="*/ 225759 w 606016"/>
                <a:gd name="connsiteY65" fmla="*/ 148540 h 569392"/>
                <a:gd name="connsiteX66" fmla="*/ 132642 w 606016"/>
                <a:gd name="connsiteY66" fmla="*/ 148540 h 569392"/>
                <a:gd name="connsiteX67" fmla="*/ 122078 w 606016"/>
                <a:gd name="connsiteY67" fmla="*/ 137988 h 569392"/>
                <a:gd name="connsiteX68" fmla="*/ 122078 w 606016"/>
                <a:gd name="connsiteY68" fmla="*/ 81400 h 569392"/>
                <a:gd name="connsiteX69" fmla="*/ 132642 w 606016"/>
                <a:gd name="connsiteY69" fmla="*/ 70848 h 569392"/>
                <a:gd name="connsiteX70" fmla="*/ 49473 w 606016"/>
                <a:gd name="connsiteY70" fmla="*/ 40524 h 569392"/>
                <a:gd name="connsiteX71" fmla="*/ 40588 w 606016"/>
                <a:gd name="connsiteY71" fmla="*/ 49395 h 569392"/>
                <a:gd name="connsiteX72" fmla="*/ 40588 w 606016"/>
                <a:gd name="connsiteY72" fmla="*/ 363877 h 569392"/>
                <a:gd name="connsiteX73" fmla="*/ 565428 w 606016"/>
                <a:gd name="connsiteY73" fmla="*/ 363877 h 569392"/>
                <a:gd name="connsiteX74" fmla="*/ 565428 w 606016"/>
                <a:gd name="connsiteY74" fmla="*/ 49395 h 569392"/>
                <a:gd name="connsiteX75" fmla="*/ 556450 w 606016"/>
                <a:gd name="connsiteY75" fmla="*/ 40524 h 569392"/>
                <a:gd name="connsiteX76" fmla="*/ 49473 w 606016"/>
                <a:gd name="connsiteY76" fmla="*/ 0 h 569392"/>
                <a:gd name="connsiteX77" fmla="*/ 556450 w 606016"/>
                <a:gd name="connsiteY77" fmla="*/ 0 h 569392"/>
                <a:gd name="connsiteX78" fmla="*/ 606016 w 606016"/>
                <a:gd name="connsiteY78" fmla="*/ 49395 h 569392"/>
                <a:gd name="connsiteX79" fmla="*/ 606016 w 606016"/>
                <a:gd name="connsiteY79" fmla="*/ 392916 h 569392"/>
                <a:gd name="connsiteX80" fmla="*/ 556450 w 606016"/>
                <a:gd name="connsiteY80" fmla="*/ 442311 h 569392"/>
                <a:gd name="connsiteX81" fmla="*/ 386522 w 606016"/>
                <a:gd name="connsiteY81" fmla="*/ 442311 h 569392"/>
                <a:gd name="connsiteX82" fmla="*/ 386522 w 606016"/>
                <a:gd name="connsiteY82" fmla="*/ 508606 h 569392"/>
                <a:gd name="connsiteX83" fmla="*/ 413363 w 606016"/>
                <a:gd name="connsiteY83" fmla="*/ 508606 h 569392"/>
                <a:gd name="connsiteX84" fmla="*/ 443851 w 606016"/>
                <a:gd name="connsiteY84" fmla="*/ 539046 h 569392"/>
                <a:gd name="connsiteX85" fmla="*/ 413363 w 606016"/>
                <a:gd name="connsiteY85" fmla="*/ 569392 h 569392"/>
                <a:gd name="connsiteX86" fmla="*/ 192653 w 606016"/>
                <a:gd name="connsiteY86" fmla="*/ 569392 h 569392"/>
                <a:gd name="connsiteX87" fmla="*/ 162165 w 606016"/>
                <a:gd name="connsiteY87" fmla="*/ 539046 h 569392"/>
                <a:gd name="connsiteX88" fmla="*/ 192653 w 606016"/>
                <a:gd name="connsiteY88" fmla="*/ 508606 h 569392"/>
                <a:gd name="connsiteX89" fmla="*/ 219494 w 606016"/>
                <a:gd name="connsiteY89" fmla="*/ 508606 h 569392"/>
                <a:gd name="connsiteX90" fmla="*/ 219494 w 606016"/>
                <a:gd name="connsiteY90" fmla="*/ 442311 h 569392"/>
                <a:gd name="connsiteX91" fmla="*/ 49473 w 606016"/>
                <a:gd name="connsiteY91" fmla="*/ 442311 h 569392"/>
                <a:gd name="connsiteX92" fmla="*/ 0 w 606016"/>
                <a:gd name="connsiteY92" fmla="*/ 392916 h 569392"/>
                <a:gd name="connsiteX93" fmla="*/ 0 w 606016"/>
                <a:gd name="connsiteY93" fmla="*/ 49395 h 569392"/>
                <a:gd name="connsiteX94" fmla="*/ 49473 w 606016"/>
                <a:gd name="connsiteY94" fmla="*/ 0 h 5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6016" h="569392">
                  <a:moveTo>
                    <a:pt x="484158" y="384419"/>
                  </a:moveTo>
                  <a:cubicBezTo>
                    <a:pt x="476489" y="384419"/>
                    <a:pt x="470317" y="390582"/>
                    <a:pt x="470317" y="398145"/>
                  </a:cubicBezTo>
                  <a:cubicBezTo>
                    <a:pt x="470317" y="405802"/>
                    <a:pt x="476489" y="411964"/>
                    <a:pt x="484158" y="411964"/>
                  </a:cubicBezTo>
                  <a:cubicBezTo>
                    <a:pt x="491733" y="411964"/>
                    <a:pt x="497906" y="405802"/>
                    <a:pt x="497906" y="398145"/>
                  </a:cubicBezTo>
                  <a:cubicBezTo>
                    <a:pt x="497906" y="390582"/>
                    <a:pt x="491733" y="384419"/>
                    <a:pt x="484158" y="384419"/>
                  </a:cubicBezTo>
                  <a:close/>
                  <a:moveTo>
                    <a:pt x="545040" y="381151"/>
                  </a:moveTo>
                  <a:cubicBezTo>
                    <a:pt x="535595" y="381151"/>
                    <a:pt x="527926" y="388714"/>
                    <a:pt x="527926" y="398145"/>
                  </a:cubicBezTo>
                  <a:cubicBezTo>
                    <a:pt x="527926" y="407576"/>
                    <a:pt x="535595" y="415232"/>
                    <a:pt x="545040" y="415232"/>
                  </a:cubicBezTo>
                  <a:cubicBezTo>
                    <a:pt x="554486" y="415232"/>
                    <a:pt x="562155" y="407576"/>
                    <a:pt x="562155" y="398145"/>
                  </a:cubicBezTo>
                  <a:cubicBezTo>
                    <a:pt x="562155" y="388714"/>
                    <a:pt x="554486" y="381151"/>
                    <a:pt x="545040" y="381151"/>
                  </a:cubicBezTo>
                  <a:close/>
                  <a:moveTo>
                    <a:pt x="122039" y="293411"/>
                  </a:moveTo>
                  <a:lnTo>
                    <a:pt x="239679" y="293411"/>
                  </a:lnTo>
                  <a:cubicBezTo>
                    <a:pt x="245290" y="293411"/>
                    <a:pt x="249872" y="297984"/>
                    <a:pt x="249872" y="303584"/>
                  </a:cubicBezTo>
                  <a:cubicBezTo>
                    <a:pt x="249872" y="309090"/>
                    <a:pt x="245290" y="313663"/>
                    <a:pt x="239679" y="313663"/>
                  </a:cubicBezTo>
                  <a:lnTo>
                    <a:pt x="122039" y="313663"/>
                  </a:lnTo>
                  <a:cubicBezTo>
                    <a:pt x="116428" y="313663"/>
                    <a:pt x="111846" y="309090"/>
                    <a:pt x="111846" y="303584"/>
                  </a:cubicBezTo>
                  <a:cubicBezTo>
                    <a:pt x="111846" y="297984"/>
                    <a:pt x="116428" y="293411"/>
                    <a:pt x="122039" y="293411"/>
                  </a:cubicBezTo>
                  <a:close/>
                  <a:moveTo>
                    <a:pt x="122039" y="252836"/>
                  </a:moveTo>
                  <a:lnTo>
                    <a:pt x="239679" y="252836"/>
                  </a:lnTo>
                  <a:cubicBezTo>
                    <a:pt x="245290" y="252836"/>
                    <a:pt x="249872" y="257316"/>
                    <a:pt x="249872" y="262916"/>
                  </a:cubicBezTo>
                  <a:cubicBezTo>
                    <a:pt x="249872" y="268515"/>
                    <a:pt x="245290" y="273088"/>
                    <a:pt x="239679" y="273088"/>
                  </a:cubicBezTo>
                  <a:lnTo>
                    <a:pt x="122039" y="273088"/>
                  </a:lnTo>
                  <a:cubicBezTo>
                    <a:pt x="116428" y="273088"/>
                    <a:pt x="111846" y="268515"/>
                    <a:pt x="111846" y="262916"/>
                  </a:cubicBezTo>
                  <a:cubicBezTo>
                    <a:pt x="111846" y="257316"/>
                    <a:pt x="116428" y="252836"/>
                    <a:pt x="122039" y="252836"/>
                  </a:cubicBezTo>
                  <a:close/>
                  <a:moveTo>
                    <a:pt x="300024" y="243521"/>
                  </a:moveTo>
                  <a:lnTo>
                    <a:pt x="473372" y="243521"/>
                  </a:lnTo>
                  <a:cubicBezTo>
                    <a:pt x="479169" y="243521"/>
                    <a:pt x="483937" y="248283"/>
                    <a:pt x="483937" y="254072"/>
                  </a:cubicBezTo>
                  <a:lnTo>
                    <a:pt x="483937" y="312428"/>
                  </a:lnTo>
                  <a:cubicBezTo>
                    <a:pt x="483937" y="318216"/>
                    <a:pt x="479169" y="322978"/>
                    <a:pt x="473372" y="322978"/>
                  </a:cubicBezTo>
                  <a:lnTo>
                    <a:pt x="300024" y="322978"/>
                  </a:lnTo>
                  <a:cubicBezTo>
                    <a:pt x="294227" y="322978"/>
                    <a:pt x="289459" y="318216"/>
                    <a:pt x="289459" y="312428"/>
                  </a:cubicBezTo>
                  <a:lnTo>
                    <a:pt x="289459" y="254072"/>
                  </a:lnTo>
                  <a:cubicBezTo>
                    <a:pt x="289459" y="248283"/>
                    <a:pt x="294227" y="243521"/>
                    <a:pt x="300024" y="243521"/>
                  </a:cubicBezTo>
                  <a:close/>
                  <a:moveTo>
                    <a:pt x="122040" y="203440"/>
                  </a:moveTo>
                  <a:lnTo>
                    <a:pt x="483976" y="203440"/>
                  </a:lnTo>
                  <a:cubicBezTo>
                    <a:pt x="489587" y="203440"/>
                    <a:pt x="494170" y="207920"/>
                    <a:pt x="494170" y="213520"/>
                  </a:cubicBezTo>
                  <a:cubicBezTo>
                    <a:pt x="494170" y="219119"/>
                    <a:pt x="489587" y="223692"/>
                    <a:pt x="483976" y="223692"/>
                  </a:cubicBezTo>
                  <a:lnTo>
                    <a:pt x="122040" y="223692"/>
                  </a:lnTo>
                  <a:cubicBezTo>
                    <a:pt x="116429" y="223692"/>
                    <a:pt x="111846" y="219119"/>
                    <a:pt x="111846" y="213520"/>
                  </a:cubicBezTo>
                  <a:cubicBezTo>
                    <a:pt x="111846" y="207920"/>
                    <a:pt x="116429" y="203440"/>
                    <a:pt x="122040" y="203440"/>
                  </a:cubicBezTo>
                  <a:close/>
                  <a:moveTo>
                    <a:pt x="122040" y="162935"/>
                  </a:moveTo>
                  <a:lnTo>
                    <a:pt x="483976" y="162935"/>
                  </a:lnTo>
                  <a:cubicBezTo>
                    <a:pt x="489587" y="162935"/>
                    <a:pt x="494170" y="167415"/>
                    <a:pt x="494170" y="173015"/>
                  </a:cubicBezTo>
                  <a:cubicBezTo>
                    <a:pt x="494170" y="178614"/>
                    <a:pt x="489587" y="183187"/>
                    <a:pt x="483976" y="183187"/>
                  </a:cubicBezTo>
                  <a:lnTo>
                    <a:pt x="122040" y="183187"/>
                  </a:lnTo>
                  <a:cubicBezTo>
                    <a:pt x="116429" y="183187"/>
                    <a:pt x="111846" y="178614"/>
                    <a:pt x="111846" y="173015"/>
                  </a:cubicBezTo>
                  <a:cubicBezTo>
                    <a:pt x="111846" y="167415"/>
                    <a:pt x="116429" y="162935"/>
                    <a:pt x="122040" y="162935"/>
                  </a:cubicBezTo>
                  <a:close/>
                  <a:moveTo>
                    <a:pt x="273826" y="119891"/>
                  </a:moveTo>
                  <a:lnTo>
                    <a:pt x="483975" y="119891"/>
                  </a:lnTo>
                  <a:cubicBezTo>
                    <a:pt x="489586" y="119891"/>
                    <a:pt x="494169" y="124371"/>
                    <a:pt x="494169" y="129971"/>
                  </a:cubicBezTo>
                  <a:cubicBezTo>
                    <a:pt x="494169" y="135570"/>
                    <a:pt x="489586" y="140143"/>
                    <a:pt x="483975" y="140143"/>
                  </a:cubicBezTo>
                  <a:lnTo>
                    <a:pt x="273826" y="140143"/>
                  </a:lnTo>
                  <a:cubicBezTo>
                    <a:pt x="268215" y="140143"/>
                    <a:pt x="263632" y="135570"/>
                    <a:pt x="263632" y="129971"/>
                  </a:cubicBezTo>
                  <a:cubicBezTo>
                    <a:pt x="263632" y="124371"/>
                    <a:pt x="268215" y="119891"/>
                    <a:pt x="273826" y="119891"/>
                  </a:cubicBezTo>
                  <a:close/>
                  <a:moveTo>
                    <a:pt x="273826" y="79386"/>
                  </a:moveTo>
                  <a:lnTo>
                    <a:pt x="483975" y="79386"/>
                  </a:lnTo>
                  <a:cubicBezTo>
                    <a:pt x="489586" y="79386"/>
                    <a:pt x="494169" y="83866"/>
                    <a:pt x="494169" y="89466"/>
                  </a:cubicBezTo>
                  <a:cubicBezTo>
                    <a:pt x="494169" y="95065"/>
                    <a:pt x="489586" y="99638"/>
                    <a:pt x="483975" y="99638"/>
                  </a:cubicBezTo>
                  <a:lnTo>
                    <a:pt x="273826" y="99638"/>
                  </a:lnTo>
                  <a:cubicBezTo>
                    <a:pt x="268215" y="99638"/>
                    <a:pt x="263632" y="95065"/>
                    <a:pt x="263632" y="89466"/>
                  </a:cubicBezTo>
                  <a:cubicBezTo>
                    <a:pt x="263632" y="83866"/>
                    <a:pt x="268215" y="79386"/>
                    <a:pt x="273826" y="79386"/>
                  </a:cubicBezTo>
                  <a:close/>
                  <a:moveTo>
                    <a:pt x="132642" y="70848"/>
                  </a:moveTo>
                  <a:lnTo>
                    <a:pt x="225759" y="70848"/>
                  </a:lnTo>
                  <a:cubicBezTo>
                    <a:pt x="231648" y="70848"/>
                    <a:pt x="236323" y="75611"/>
                    <a:pt x="236323" y="81400"/>
                  </a:cubicBezTo>
                  <a:lnTo>
                    <a:pt x="236323" y="137988"/>
                  </a:lnTo>
                  <a:cubicBezTo>
                    <a:pt x="236323" y="143871"/>
                    <a:pt x="231648" y="148540"/>
                    <a:pt x="225759" y="148540"/>
                  </a:cubicBezTo>
                  <a:lnTo>
                    <a:pt x="132642" y="148540"/>
                  </a:lnTo>
                  <a:cubicBezTo>
                    <a:pt x="126753" y="148540"/>
                    <a:pt x="122078" y="143871"/>
                    <a:pt x="122078" y="137988"/>
                  </a:cubicBezTo>
                  <a:lnTo>
                    <a:pt x="122078" y="81400"/>
                  </a:lnTo>
                  <a:cubicBezTo>
                    <a:pt x="122078" y="75611"/>
                    <a:pt x="126753" y="70848"/>
                    <a:pt x="132642" y="70848"/>
                  </a:cubicBezTo>
                  <a:close/>
                  <a:moveTo>
                    <a:pt x="49473" y="40524"/>
                  </a:moveTo>
                  <a:cubicBezTo>
                    <a:pt x="44610" y="40524"/>
                    <a:pt x="40588" y="44446"/>
                    <a:pt x="40588" y="49395"/>
                  </a:cubicBezTo>
                  <a:lnTo>
                    <a:pt x="40588" y="363877"/>
                  </a:lnTo>
                  <a:lnTo>
                    <a:pt x="565428" y="363877"/>
                  </a:lnTo>
                  <a:lnTo>
                    <a:pt x="565428" y="49395"/>
                  </a:lnTo>
                  <a:cubicBezTo>
                    <a:pt x="565428" y="44446"/>
                    <a:pt x="561407" y="40524"/>
                    <a:pt x="556450" y="40524"/>
                  </a:cubicBezTo>
                  <a:close/>
                  <a:moveTo>
                    <a:pt x="49473" y="0"/>
                  </a:moveTo>
                  <a:lnTo>
                    <a:pt x="556450" y="0"/>
                  </a:lnTo>
                  <a:cubicBezTo>
                    <a:pt x="583758" y="0"/>
                    <a:pt x="606016" y="22130"/>
                    <a:pt x="606016" y="49395"/>
                  </a:cubicBezTo>
                  <a:lnTo>
                    <a:pt x="606016" y="392916"/>
                  </a:lnTo>
                  <a:cubicBezTo>
                    <a:pt x="606016" y="420181"/>
                    <a:pt x="583758" y="442311"/>
                    <a:pt x="556450" y="442311"/>
                  </a:cubicBezTo>
                  <a:lnTo>
                    <a:pt x="386522" y="442311"/>
                  </a:lnTo>
                  <a:lnTo>
                    <a:pt x="386522" y="508606"/>
                  </a:lnTo>
                  <a:lnTo>
                    <a:pt x="413363" y="508606"/>
                  </a:lnTo>
                  <a:cubicBezTo>
                    <a:pt x="430197" y="508606"/>
                    <a:pt x="443851" y="522239"/>
                    <a:pt x="443851" y="539046"/>
                  </a:cubicBezTo>
                  <a:cubicBezTo>
                    <a:pt x="443851" y="555760"/>
                    <a:pt x="430197" y="569392"/>
                    <a:pt x="413363" y="569392"/>
                  </a:cubicBezTo>
                  <a:lnTo>
                    <a:pt x="192653" y="569392"/>
                  </a:lnTo>
                  <a:cubicBezTo>
                    <a:pt x="175819" y="569392"/>
                    <a:pt x="162165" y="555760"/>
                    <a:pt x="162165" y="539046"/>
                  </a:cubicBezTo>
                  <a:cubicBezTo>
                    <a:pt x="162165" y="522239"/>
                    <a:pt x="175819" y="508606"/>
                    <a:pt x="192653" y="508606"/>
                  </a:cubicBezTo>
                  <a:lnTo>
                    <a:pt x="219494" y="508606"/>
                  </a:lnTo>
                  <a:lnTo>
                    <a:pt x="219494" y="442311"/>
                  </a:lnTo>
                  <a:lnTo>
                    <a:pt x="49473" y="442311"/>
                  </a:lnTo>
                  <a:cubicBezTo>
                    <a:pt x="22258" y="442311"/>
                    <a:pt x="0" y="420181"/>
                    <a:pt x="0" y="392916"/>
                  </a:cubicBezTo>
                  <a:lnTo>
                    <a:pt x="0" y="49395"/>
                  </a:lnTo>
                  <a:cubicBezTo>
                    <a:pt x="0" y="22130"/>
                    <a:pt x="22258" y="0"/>
                    <a:pt x="49473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three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905218"/>
            <a:ext cx="4437112" cy="443711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31904" y="1124744"/>
            <a:ext cx="5904656" cy="3786807"/>
            <a:chOff x="5231904" y="1124744"/>
            <a:chExt cx="5904656" cy="3786807"/>
          </a:xfrm>
        </p:grpSpPr>
        <p:sp>
          <p:nvSpPr>
            <p:cNvPr id="8" name="思想气泡: 云 7"/>
            <p:cNvSpPr/>
            <p:nvPr/>
          </p:nvSpPr>
          <p:spPr>
            <a:xfrm>
              <a:off x="5231904" y="1239143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89BF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思想气泡: 云 3"/>
            <p:cNvSpPr/>
            <p:nvPr/>
          </p:nvSpPr>
          <p:spPr>
            <a:xfrm>
              <a:off x="5231904" y="1124744"/>
              <a:ext cx="5904656" cy="3672408"/>
            </a:xfrm>
            <a:prstGeom prst="cloudCallout">
              <a:avLst>
                <a:gd name="adj1" fmla="val -59684"/>
                <a:gd name="adj2" fmla="val 55074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15"/>
          <p:cNvSpPr txBox="1"/>
          <p:nvPr/>
        </p:nvSpPr>
        <p:spPr>
          <a:xfrm>
            <a:off x="6096000" y="1879141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7" name="文本框 15"/>
          <p:cNvSpPr txBox="1"/>
          <p:nvPr/>
        </p:nvSpPr>
        <p:spPr>
          <a:xfrm>
            <a:off x="7032104" y="3270185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61874" y="5316045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endParaRPr lang="zh-CN" altLang="en-US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87493" y="1151385"/>
            <a:ext cx="2127851" cy="1938992"/>
            <a:chOff x="3550810" y="1200779"/>
            <a:chExt cx="2377739" cy="193899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04</a:t>
              </a:r>
              <a:endParaRPr lang="zh-CN" altLang="en-US" sz="12000" dirty="0">
                <a:ln w="3111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0810" y="120077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04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3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14732" r="19550" b="18500"/>
          <a:stretch>
            <a:fillRect/>
          </a:stretch>
        </p:blipFill>
        <p:spPr>
          <a:xfrm>
            <a:off x="5413475" y="1614299"/>
            <a:ext cx="2140182" cy="2486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3" name="ïSḷîde"/>
          <p:cNvGrpSpPr/>
          <p:nvPr/>
        </p:nvGrpSpPr>
        <p:grpSpPr>
          <a:xfrm>
            <a:off x="5000081" y="3080162"/>
            <a:ext cx="2916936" cy="2798543"/>
            <a:chOff x="4654296" y="2651583"/>
            <a:chExt cx="2916936" cy="2798543"/>
          </a:xfrm>
        </p:grpSpPr>
        <p:sp>
          <p:nvSpPr>
            <p:cNvPr id="4" name="iṧľïḓe"/>
            <p:cNvSpPr/>
            <p:nvPr/>
          </p:nvSpPr>
          <p:spPr>
            <a:xfrm>
              <a:off x="4664560" y="3906383"/>
              <a:ext cx="2898268" cy="154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87"/>
                  </a:moveTo>
                  <a:lnTo>
                    <a:pt x="60" y="21600"/>
                  </a:lnTo>
                  <a:lnTo>
                    <a:pt x="0" y="213"/>
                  </a:lnTo>
                  <a:lnTo>
                    <a:pt x="21540" y="0"/>
                  </a:lnTo>
                  <a:cubicBezTo>
                    <a:pt x="21540" y="0"/>
                    <a:pt x="21600" y="21387"/>
                    <a:pt x="21600" y="21387"/>
                  </a:cubicBezTo>
                  <a:close/>
                </a:path>
              </a:pathLst>
            </a:custGeom>
            <a:solidFill>
              <a:srgbClr val="565F6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" name="íŝľïḍé"/>
            <p:cNvSpPr/>
            <p:nvPr/>
          </p:nvSpPr>
          <p:spPr>
            <a:xfrm>
              <a:off x="4664560" y="2952735"/>
              <a:ext cx="2890217" cy="97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762" y="0"/>
                  </a:lnTo>
                  <a:lnTo>
                    <a:pt x="21600" y="21261"/>
                  </a:lnTo>
                  <a:cubicBezTo>
                    <a:pt x="21600" y="21261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565F68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i$ḻîďé"/>
            <p:cNvSpPr/>
            <p:nvPr/>
          </p:nvSpPr>
          <p:spPr>
            <a:xfrm>
              <a:off x="4921794" y="2651583"/>
              <a:ext cx="2315365" cy="202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7" y="21600"/>
                  </a:moveTo>
                  <a:lnTo>
                    <a:pt x="21600" y="15163"/>
                  </a:lnTo>
                  <a:lnTo>
                    <a:pt x="21581" y="0"/>
                  </a:lnTo>
                  <a:lnTo>
                    <a:pt x="0" y="0"/>
                  </a:lnTo>
                  <a:lnTo>
                    <a:pt x="31" y="14971"/>
                  </a:lnTo>
                  <a:cubicBezTo>
                    <a:pt x="31" y="14971"/>
                    <a:pt x="11107" y="21600"/>
                    <a:pt x="11107" y="21600"/>
                  </a:cubicBezTo>
                  <a:close/>
                </a:path>
              </a:pathLst>
            </a:custGeom>
            <a:gradFill flip="none" rotWithShape="1">
              <a:gsLst>
                <a:gs pos="11819">
                  <a:srgbClr val="E3E5E7"/>
                </a:gs>
                <a:gs pos="20041">
                  <a:srgbClr val="F1F2F3"/>
                </a:gs>
                <a:gs pos="51899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ïṩ1ïḍè"/>
            <p:cNvSpPr/>
            <p:nvPr/>
          </p:nvSpPr>
          <p:spPr>
            <a:xfrm>
              <a:off x="4654296" y="3918932"/>
              <a:ext cx="1465675" cy="152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0692"/>
                  </a:lnTo>
                  <a:lnTo>
                    <a:pt x="120" y="21600"/>
                  </a:lnTo>
                  <a:cubicBezTo>
                    <a:pt x="12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9BFCE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îsļïďè"/>
            <p:cNvSpPr/>
            <p:nvPr/>
          </p:nvSpPr>
          <p:spPr>
            <a:xfrm>
              <a:off x="6107423" y="3906383"/>
              <a:ext cx="1463809" cy="152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0" y="0"/>
                  </a:moveTo>
                  <a:lnTo>
                    <a:pt x="0" y="10908"/>
                  </a:lnTo>
                  <a:lnTo>
                    <a:pt x="21600" y="21600"/>
                  </a:lnTo>
                  <a:cubicBezTo>
                    <a:pt x="21600" y="21600"/>
                    <a:pt x="21480" y="0"/>
                    <a:pt x="21480" y="0"/>
                  </a:cubicBezTo>
                  <a:close/>
                </a:path>
              </a:pathLst>
            </a:custGeom>
            <a:solidFill>
              <a:srgbClr val="89BFCE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ïšļïdê"/>
            <p:cNvSpPr/>
            <p:nvPr/>
          </p:nvSpPr>
          <p:spPr>
            <a:xfrm>
              <a:off x="4672614" y="4678246"/>
              <a:ext cx="2890214" cy="771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0" y="0"/>
                  </a:moveTo>
                  <a:lnTo>
                    <a:pt x="0" y="21600"/>
                  </a:lnTo>
                  <a:lnTo>
                    <a:pt x="21600" y="21174"/>
                  </a:lnTo>
                  <a:cubicBezTo>
                    <a:pt x="21600" y="21174"/>
                    <a:pt x="10770" y="0"/>
                    <a:pt x="1077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îṩḻïďe"/>
            <p:cNvSpPr/>
            <p:nvPr/>
          </p:nvSpPr>
          <p:spPr>
            <a:xfrm>
              <a:off x="5248139" y="2921360"/>
              <a:ext cx="1724959" cy="119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5" extrusionOk="0">
                  <a:moveTo>
                    <a:pt x="20946" y="0"/>
                  </a:moveTo>
                  <a:lnTo>
                    <a:pt x="643" y="156"/>
                  </a:lnTo>
                  <a:cubicBezTo>
                    <a:pt x="286" y="159"/>
                    <a:pt x="-2" y="581"/>
                    <a:pt x="0" y="1098"/>
                  </a:cubicBezTo>
                  <a:cubicBezTo>
                    <a:pt x="2" y="1615"/>
                    <a:pt x="294" y="2036"/>
                    <a:pt x="650" y="2033"/>
                  </a:cubicBezTo>
                  <a:lnTo>
                    <a:pt x="20951" y="1876"/>
                  </a:lnTo>
                  <a:cubicBezTo>
                    <a:pt x="21307" y="1874"/>
                    <a:pt x="21598" y="1451"/>
                    <a:pt x="21596" y="935"/>
                  </a:cubicBezTo>
                  <a:cubicBezTo>
                    <a:pt x="21594" y="418"/>
                    <a:pt x="21302" y="-3"/>
                    <a:pt x="20946" y="0"/>
                  </a:cubicBezTo>
                  <a:close/>
                  <a:moveTo>
                    <a:pt x="20943" y="3867"/>
                  </a:moveTo>
                  <a:lnTo>
                    <a:pt x="643" y="4023"/>
                  </a:lnTo>
                  <a:cubicBezTo>
                    <a:pt x="286" y="4026"/>
                    <a:pt x="-2" y="4448"/>
                    <a:pt x="0" y="4965"/>
                  </a:cubicBezTo>
                  <a:cubicBezTo>
                    <a:pt x="2" y="5481"/>
                    <a:pt x="294" y="5902"/>
                    <a:pt x="650" y="5900"/>
                  </a:cubicBezTo>
                  <a:lnTo>
                    <a:pt x="20951" y="5747"/>
                  </a:lnTo>
                  <a:cubicBezTo>
                    <a:pt x="21307" y="5744"/>
                    <a:pt x="21598" y="5318"/>
                    <a:pt x="21596" y="4801"/>
                  </a:cubicBezTo>
                  <a:cubicBezTo>
                    <a:pt x="21594" y="4285"/>
                    <a:pt x="21300" y="3864"/>
                    <a:pt x="20943" y="3867"/>
                  </a:cubicBezTo>
                  <a:close/>
                  <a:moveTo>
                    <a:pt x="20946" y="7734"/>
                  </a:moveTo>
                  <a:lnTo>
                    <a:pt x="643" y="7890"/>
                  </a:lnTo>
                  <a:cubicBezTo>
                    <a:pt x="286" y="7893"/>
                    <a:pt x="-2" y="8315"/>
                    <a:pt x="0" y="8832"/>
                  </a:cubicBezTo>
                  <a:cubicBezTo>
                    <a:pt x="2" y="9348"/>
                    <a:pt x="294" y="9769"/>
                    <a:pt x="650" y="9766"/>
                  </a:cubicBezTo>
                  <a:lnTo>
                    <a:pt x="20951" y="9610"/>
                  </a:lnTo>
                  <a:cubicBezTo>
                    <a:pt x="21307" y="9608"/>
                    <a:pt x="21598" y="9185"/>
                    <a:pt x="21596" y="8668"/>
                  </a:cubicBezTo>
                  <a:cubicBezTo>
                    <a:pt x="21594" y="8152"/>
                    <a:pt x="21302" y="7731"/>
                    <a:pt x="20946" y="7734"/>
                  </a:cubicBezTo>
                  <a:close/>
                  <a:moveTo>
                    <a:pt x="20943" y="11714"/>
                  </a:moveTo>
                  <a:lnTo>
                    <a:pt x="643" y="11870"/>
                  </a:lnTo>
                  <a:cubicBezTo>
                    <a:pt x="286" y="11873"/>
                    <a:pt x="-2" y="12296"/>
                    <a:pt x="0" y="12812"/>
                  </a:cubicBezTo>
                  <a:cubicBezTo>
                    <a:pt x="2" y="13329"/>
                    <a:pt x="294" y="13749"/>
                    <a:pt x="650" y="13747"/>
                  </a:cubicBezTo>
                  <a:lnTo>
                    <a:pt x="20951" y="13594"/>
                  </a:lnTo>
                  <a:cubicBezTo>
                    <a:pt x="21307" y="13592"/>
                    <a:pt x="21598" y="13166"/>
                    <a:pt x="21596" y="12649"/>
                  </a:cubicBezTo>
                  <a:cubicBezTo>
                    <a:pt x="21594" y="12133"/>
                    <a:pt x="21300" y="11711"/>
                    <a:pt x="20943" y="11714"/>
                  </a:cubicBezTo>
                  <a:close/>
                  <a:moveTo>
                    <a:pt x="20946" y="15581"/>
                  </a:moveTo>
                  <a:lnTo>
                    <a:pt x="643" y="15737"/>
                  </a:lnTo>
                  <a:cubicBezTo>
                    <a:pt x="286" y="15740"/>
                    <a:pt x="-2" y="16163"/>
                    <a:pt x="0" y="16679"/>
                  </a:cubicBezTo>
                  <a:cubicBezTo>
                    <a:pt x="2" y="17196"/>
                    <a:pt x="294" y="17617"/>
                    <a:pt x="650" y="17614"/>
                  </a:cubicBezTo>
                  <a:lnTo>
                    <a:pt x="20951" y="17458"/>
                  </a:lnTo>
                  <a:cubicBezTo>
                    <a:pt x="21307" y="17455"/>
                    <a:pt x="21598" y="17032"/>
                    <a:pt x="21596" y="16516"/>
                  </a:cubicBezTo>
                  <a:cubicBezTo>
                    <a:pt x="21594" y="15999"/>
                    <a:pt x="21302" y="15578"/>
                    <a:pt x="20946" y="15581"/>
                  </a:cubicBezTo>
                  <a:close/>
                  <a:moveTo>
                    <a:pt x="20943" y="19562"/>
                  </a:moveTo>
                  <a:lnTo>
                    <a:pt x="643" y="19718"/>
                  </a:lnTo>
                  <a:cubicBezTo>
                    <a:pt x="286" y="19721"/>
                    <a:pt x="-2" y="20143"/>
                    <a:pt x="0" y="20660"/>
                  </a:cubicBezTo>
                  <a:cubicBezTo>
                    <a:pt x="2" y="21176"/>
                    <a:pt x="294" y="21597"/>
                    <a:pt x="650" y="21594"/>
                  </a:cubicBezTo>
                  <a:lnTo>
                    <a:pt x="20951" y="21442"/>
                  </a:lnTo>
                  <a:cubicBezTo>
                    <a:pt x="21307" y="21439"/>
                    <a:pt x="21598" y="21013"/>
                    <a:pt x="21596" y="20496"/>
                  </a:cubicBezTo>
                  <a:cubicBezTo>
                    <a:pt x="21594" y="19980"/>
                    <a:pt x="21300" y="19559"/>
                    <a:pt x="20943" y="19562"/>
                  </a:cubicBezTo>
                  <a:close/>
                </a:path>
              </a:pathLst>
            </a:custGeom>
            <a:solidFill>
              <a:srgbClr val="D7D7D7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69126" y="1860664"/>
            <a:ext cx="2890217" cy="1320265"/>
            <a:chOff x="1669126" y="1860664"/>
            <a:chExt cx="2890217" cy="1320265"/>
          </a:xfrm>
        </p:grpSpPr>
        <p:sp>
          <p:nvSpPr>
            <p:cNvPr id="13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" name="六边形 1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73951" y="4056333"/>
            <a:ext cx="2890217" cy="1320265"/>
            <a:chOff x="1669126" y="1860664"/>
            <a:chExt cx="2890217" cy="1320265"/>
          </a:xfrm>
        </p:grpSpPr>
        <p:sp>
          <p:nvSpPr>
            <p:cNvPr id="17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13623" y="1904771"/>
            <a:ext cx="2890217" cy="1320265"/>
            <a:chOff x="1669126" y="1860664"/>
            <a:chExt cx="2890217" cy="1320265"/>
          </a:xfrm>
        </p:grpSpPr>
        <p:sp>
          <p:nvSpPr>
            <p:cNvPr id="20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8448" y="4100440"/>
            <a:ext cx="2890217" cy="1320265"/>
            <a:chOff x="1669126" y="1860664"/>
            <a:chExt cx="2890217" cy="1320265"/>
          </a:xfrm>
        </p:grpSpPr>
        <p:sp>
          <p:nvSpPr>
            <p:cNvPr id="23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772234" y="1860664"/>
              <a:ext cx="684000" cy="554360"/>
            </a:xfrm>
            <a:prstGeom prst="hexagon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18394" y="1564105"/>
            <a:ext cx="615553" cy="18648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CONTENTS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42533" y="1960652"/>
            <a:ext cx="1600436" cy="1252415"/>
            <a:chOff x="3544131" y="1194859"/>
            <a:chExt cx="1600436" cy="1252415"/>
          </a:xfrm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44131" y="119485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录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37790" y="725850"/>
            <a:ext cx="1616466" cy="1256788"/>
            <a:chOff x="5055659" y="1200779"/>
            <a:chExt cx="1616466" cy="1256788"/>
          </a:xfrm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目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78368" y="1211072"/>
              <a:ext cx="159375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5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目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64" y="4154315"/>
            <a:ext cx="2852936" cy="285293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587490" y="1699042"/>
            <a:ext cx="5589669" cy="534913"/>
            <a:chOff x="4587490" y="1699042"/>
            <a:chExt cx="5589669" cy="534913"/>
          </a:xfrm>
        </p:grpSpPr>
        <p:sp>
          <p:nvSpPr>
            <p:cNvPr id="29" name="文本框 28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one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A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87490" y="2683641"/>
            <a:ext cx="5589669" cy="534913"/>
            <a:chOff x="4587490" y="1699042"/>
            <a:chExt cx="5589669" cy="534913"/>
          </a:xfrm>
        </p:grpSpPr>
        <p:sp>
          <p:nvSpPr>
            <p:cNvPr id="34" name="文本框 33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TWO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rgbClr val="FFD33F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B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87490" y="3668240"/>
            <a:ext cx="5589669" cy="534913"/>
            <a:chOff x="4587490" y="1699042"/>
            <a:chExt cx="5589669" cy="534913"/>
          </a:xfrm>
        </p:grpSpPr>
        <p:sp>
          <p:nvSpPr>
            <p:cNvPr id="37" name="文本框 36"/>
            <p:cNvSpPr txBox="1"/>
            <p:nvPr/>
          </p:nvSpPr>
          <p:spPr>
            <a:xfrm>
              <a:off x="5392945" y="1699042"/>
              <a:ext cx="47842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three</a:t>
              </a:r>
              <a:endPara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C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7490" y="4652840"/>
            <a:ext cx="5589669" cy="534913"/>
            <a:chOff x="4587490" y="1699042"/>
            <a:chExt cx="5589669" cy="534913"/>
          </a:xfrm>
        </p:grpSpPr>
        <p:sp>
          <p:nvSpPr>
            <p:cNvPr id="40" name="文本框 39"/>
            <p:cNvSpPr txBox="1"/>
            <p:nvPr/>
          </p:nvSpPr>
          <p:spPr>
            <a:xfrm>
              <a:off x="5392945" y="1699042"/>
              <a:ext cx="4784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The title of the part four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587490" y="1710735"/>
              <a:ext cx="703055" cy="52322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D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3.7037E-6 L 0.20925 0.34444 " pathEditMode="relative" rAng="0" ptsTypes="AA">
                                          <p:cBhvr>
                                            <p:cTn id="34" dur="1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56" y="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48000" fill="hold" nodeType="withEffect" p14:presetBounceEnd="6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7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8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48000" fill="hold" nodeType="withEffect" p14:presetBounceEnd="6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1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48000" fill="hold" nodeType="withEffect" p14:presetBounceEnd="63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5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6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8000" fill="hold" nodeType="withEffect" p14:presetBounceEnd="63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9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50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49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375E-6 3.7037E-6 L 0.20925 0.34444 " pathEditMode="relative" rAng="0" ptsTypes="AA">
                                          <p:cBhvr>
                                            <p:cTn id="34" dur="1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56" y="1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4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accel="4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accel="4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accel="4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61244" y="3140967"/>
            <a:ext cx="3284984" cy="3284984"/>
            <a:chOff x="8485956" y="3140968"/>
            <a:chExt cx="3284984" cy="3284984"/>
          </a:xfrm>
        </p:grpSpPr>
        <p:sp>
          <p:nvSpPr>
            <p:cNvPr id="4" name="椭圆 3"/>
            <p:cNvSpPr/>
            <p:nvPr/>
          </p:nvSpPr>
          <p:spPr>
            <a:xfrm>
              <a:off x="8976320" y="3789040"/>
              <a:ext cx="2304256" cy="2376264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956" y="3140968"/>
              <a:ext cx="3284984" cy="328498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35564" y="1010345"/>
            <a:ext cx="3429000" cy="3429000"/>
            <a:chOff x="1035564" y="1010345"/>
            <a:chExt cx="3429000" cy="3429000"/>
          </a:xfrm>
        </p:grpSpPr>
        <p:sp>
          <p:nvSpPr>
            <p:cNvPr id="2" name="椭圆 1"/>
            <p:cNvSpPr/>
            <p:nvPr/>
          </p:nvSpPr>
          <p:spPr>
            <a:xfrm>
              <a:off x="1559496" y="1671191"/>
              <a:ext cx="2304256" cy="2376264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64" y="1010345"/>
              <a:ext cx="3429000" cy="3429000"/>
            </a:xfrm>
            <a:prstGeom prst="rect">
              <a:avLst/>
            </a:prstGeom>
          </p:spPr>
        </p:pic>
      </p:grpSp>
      <p:sp>
        <p:nvSpPr>
          <p:cNvPr id="9" name="文本框 15"/>
          <p:cNvSpPr txBox="1"/>
          <p:nvPr/>
        </p:nvSpPr>
        <p:spPr>
          <a:xfrm>
            <a:off x="3863752" y="197917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28505" y="4437211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pPr algn="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3897651" y="284896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75992" y="5307558"/>
            <a:ext cx="64447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 habitant morbi tristique senectus et netus et malesuada fames ac turpis egestas. Proin pharetra nonummy pede. Mauris et orci.</a:t>
            </a:r>
          </a:p>
          <a:p>
            <a:pPr algn="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81" y="1726224"/>
            <a:ext cx="1484784" cy="148478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64941" y="2158272"/>
            <a:ext cx="4248472" cy="830997"/>
            <a:chOff x="3143672" y="2149024"/>
            <a:chExt cx="4248472" cy="830997"/>
          </a:xfrm>
        </p:grpSpPr>
        <p:sp>
          <p:nvSpPr>
            <p:cNvPr id="6" name="文本框 15"/>
            <p:cNvSpPr txBox="1"/>
            <p:nvPr/>
          </p:nvSpPr>
          <p:spPr>
            <a:xfrm>
              <a:off x="3143672" y="251835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7" name="文本框 15"/>
            <p:cNvSpPr txBox="1"/>
            <p:nvPr/>
          </p:nvSpPr>
          <p:spPr>
            <a:xfrm>
              <a:off x="3143672" y="2149024"/>
              <a:ext cx="1484784" cy="369332"/>
            </a:xfrm>
            <a:prstGeom prst="rect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8" y="3864170"/>
            <a:ext cx="1484784" cy="148478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72998" y="4296218"/>
            <a:ext cx="4248472" cy="830997"/>
            <a:chOff x="3143672" y="2149024"/>
            <a:chExt cx="4248472" cy="830997"/>
          </a:xfrm>
        </p:grpSpPr>
        <p:sp>
          <p:nvSpPr>
            <p:cNvPr id="10" name="文本框 15"/>
            <p:cNvSpPr txBox="1"/>
            <p:nvPr/>
          </p:nvSpPr>
          <p:spPr>
            <a:xfrm>
              <a:off x="3143672" y="251835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3143672" y="2149024"/>
              <a:ext cx="1484784" cy="369332"/>
            </a:xfrm>
            <a:prstGeom prst="rect">
              <a:avLst/>
            </a:prstGeom>
            <a:solidFill>
              <a:srgbClr val="F8C9C5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9040" y="2046304"/>
            <a:ext cx="4869160" cy="48691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503087" y="1326435"/>
            <a:ext cx="2147003" cy="2102566"/>
            <a:chOff x="7503087" y="1326435"/>
            <a:chExt cx="2147003" cy="2102566"/>
          </a:xfrm>
        </p:grpSpPr>
        <p:sp>
          <p:nvSpPr>
            <p:cNvPr id="16" name="对话气泡: 椭圆形 15"/>
            <p:cNvSpPr/>
            <p:nvPr/>
          </p:nvSpPr>
          <p:spPr>
            <a:xfrm>
              <a:off x="7542278" y="1484785"/>
              <a:ext cx="2053234" cy="194421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F8C9C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对话气泡: 椭圆形 16"/>
            <p:cNvSpPr/>
            <p:nvPr/>
          </p:nvSpPr>
          <p:spPr>
            <a:xfrm>
              <a:off x="7503087" y="1326435"/>
              <a:ext cx="2147003" cy="2033006"/>
            </a:xfrm>
            <a:prstGeom prst="wedgeEllipseCallout">
              <a:avLst>
                <a:gd name="adj1" fmla="val 57586"/>
                <a:gd name="adj2" fmla="val 44666"/>
              </a:avLst>
            </a:prstGeom>
            <a:noFill/>
            <a:ln w="19050">
              <a:solidFill>
                <a:srgbClr val="89BF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912125" y="2076201"/>
            <a:ext cx="15400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 Maecenas porttitor congue massa.</a:t>
            </a: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four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68861" y="2938857"/>
            <a:ext cx="3415008" cy="3370463"/>
            <a:chOff x="4302787" y="2458126"/>
            <a:chExt cx="3912077" cy="3861048"/>
          </a:xfrm>
        </p:grpSpPr>
        <p:sp>
          <p:nvSpPr>
            <p:cNvPr id="13" name="椭圆 12"/>
            <p:cNvSpPr/>
            <p:nvPr/>
          </p:nvSpPr>
          <p:spPr>
            <a:xfrm>
              <a:off x="4302787" y="3462373"/>
              <a:ext cx="2808312" cy="2808312"/>
            </a:xfrm>
            <a:prstGeom prst="ellipse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816" y="2458126"/>
              <a:ext cx="3861048" cy="3861048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487488" y="3697446"/>
            <a:ext cx="2890217" cy="1320265"/>
            <a:chOff x="1669126" y="1860664"/>
            <a:chExt cx="2890217" cy="1320265"/>
          </a:xfrm>
        </p:grpSpPr>
        <p:sp>
          <p:nvSpPr>
            <p:cNvPr id="21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2" name="星形: 五角 21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40892" y="1798403"/>
            <a:ext cx="2890217" cy="1320265"/>
            <a:chOff x="1669126" y="1860664"/>
            <a:chExt cx="2890217" cy="1320265"/>
          </a:xfrm>
        </p:grpSpPr>
        <p:sp>
          <p:nvSpPr>
            <p:cNvPr id="24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5" name="星形: 五角 24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00514" y="1798403"/>
            <a:ext cx="2890217" cy="1320265"/>
            <a:chOff x="1669126" y="1860664"/>
            <a:chExt cx="2890217" cy="1320265"/>
          </a:xfrm>
        </p:grpSpPr>
        <p:sp>
          <p:nvSpPr>
            <p:cNvPr id="27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8" name="星形: 五角 27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77570" y="3663884"/>
            <a:ext cx="2890217" cy="1320265"/>
            <a:chOff x="1669126" y="1860664"/>
            <a:chExt cx="2890217" cy="1320265"/>
          </a:xfrm>
        </p:grpSpPr>
        <p:sp>
          <p:nvSpPr>
            <p:cNvPr id="30" name="文本框 15"/>
            <p:cNvSpPr txBox="1"/>
            <p:nvPr/>
          </p:nvSpPr>
          <p:spPr>
            <a:xfrm>
              <a:off x="1669126" y="2488432"/>
              <a:ext cx="2890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1" name="星形: 五角 30"/>
            <p:cNvSpPr/>
            <p:nvPr/>
          </p:nvSpPr>
          <p:spPr>
            <a:xfrm>
              <a:off x="2772234" y="1860664"/>
              <a:ext cx="684000" cy="554360"/>
            </a:xfrm>
            <a:prstGeom prst="star5">
              <a:avLst>
                <a:gd name="adj" fmla="val 34803"/>
                <a:gd name="hf" fmla="val 105146"/>
                <a:gd name="vf" fmla="val 110557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64772" y="463579"/>
            <a:ext cx="10967831" cy="5930841"/>
            <a:chOff x="564772" y="463579"/>
            <a:chExt cx="10967831" cy="5930841"/>
          </a:xfrm>
        </p:grpSpPr>
        <p:sp>
          <p:nvSpPr>
            <p:cNvPr id="29" name="任意多边形: 形状 28"/>
            <p:cNvSpPr/>
            <p:nvPr/>
          </p:nvSpPr>
          <p:spPr>
            <a:xfrm>
              <a:off x="659396" y="463579"/>
              <a:ext cx="10873207" cy="5930841"/>
            </a:xfrm>
            <a:custGeom>
              <a:avLst/>
              <a:gdLst>
                <a:gd name="connsiteX0" fmla="*/ 565211 w 10873207"/>
                <a:gd name="connsiteY0" fmla="*/ 4761492 h 5930841"/>
                <a:gd name="connsiteX1" fmla="*/ 252027 w 10873207"/>
                <a:gd name="connsiteY1" fmla="*/ 5074676 h 5930841"/>
                <a:gd name="connsiteX2" fmla="*/ 565211 w 10873207"/>
                <a:gd name="connsiteY2" fmla="*/ 5387860 h 5930841"/>
                <a:gd name="connsiteX3" fmla="*/ 878395 w 10873207"/>
                <a:gd name="connsiteY3" fmla="*/ 5074676 h 5930841"/>
                <a:gd name="connsiteX4" fmla="*/ 565211 w 10873207"/>
                <a:gd name="connsiteY4" fmla="*/ 4761492 h 5930841"/>
                <a:gd name="connsiteX5" fmla="*/ 565211 w 10873207"/>
                <a:gd name="connsiteY5" fmla="*/ 3736411 h 5930841"/>
                <a:gd name="connsiteX6" fmla="*/ 252027 w 10873207"/>
                <a:gd name="connsiteY6" fmla="*/ 4049595 h 5930841"/>
                <a:gd name="connsiteX7" fmla="*/ 565211 w 10873207"/>
                <a:gd name="connsiteY7" fmla="*/ 4362779 h 5930841"/>
                <a:gd name="connsiteX8" fmla="*/ 878395 w 10873207"/>
                <a:gd name="connsiteY8" fmla="*/ 4049595 h 5930841"/>
                <a:gd name="connsiteX9" fmla="*/ 565211 w 10873207"/>
                <a:gd name="connsiteY9" fmla="*/ 3736411 h 5930841"/>
                <a:gd name="connsiteX10" fmla="*/ 565212 w 10873207"/>
                <a:gd name="connsiteY10" fmla="*/ 2711330 h 5930841"/>
                <a:gd name="connsiteX11" fmla="*/ 252028 w 10873207"/>
                <a:gd name="connsiteY11" fmla="*/ 3024513 h 5930841"/>
                <a:gd name="connsiteX12" fmla="*/ 565212 w 10873207"/>
                <a:gd name="connsiteY12" fmla="*/ 3337697 h 5930841"/>
                <a:gd name="connsiteX13" fmla="*/ 878396 w 10873207"/>
                <a:gd name="connsiteY13" fmla="*/ 3024513 h 5930841"/>
                <a:gd name="connsiteX14" fmla="*/ 565212 w 10873207"/>
                <a:gd name="connsiteY14" fmla="*/ 2711330 h 5930841"/>
                <a:gd name="connsiteX15" fmla="*/ 565212 w 10873207"/>
                <a:gd name="connsiteY15" fmla="*/ 1686247 h 5930841"/>
                <a:gd name="connsiteX16" fmla="*/ 252028 w 10873207"/>
                <a:gd name="connsiteY16" fmla="*/ 1999431 h 5930841"/>
                <a:gd name="connsiteX17" fmla="*/ 565212 w 10873207"/>
                <a:gd name="connsiteY17" fmla="*/ 2312615 h 5930841"/>
                <a:gd name="connsiteX18" fmla="*/ 878396 w 10873207"/>
                <a:gd name="connsiteY18" fmla="*/ 1999431 h 5930841"/>
                <a:gd name="connsiteX19" fmla="*/ 565212 w 10873207"/>
                <a:gd name="connsiteY19" fmla="*/ 1686247 h 5930841"/>
                <a:gd name="connsiteX20" fmla="*/ 565212 w 10873207"/>
                <a:gd name="connsiteY20" fmla="*/ 661165 h 5930841"/>
                <a:gd name="connsiteX21" fmla="*/ 252028 w 10873207"/>
                <a:gd name="connsiteY21" fmla="*/ 974350 h 5930841"/>
                <a:gd name="connsiteX22" fmla="*/ 565212 w 10873207"/>
                <a:gd name="connsiteY22" fmla="*/ 1287534 h 5930841"/>
                <a:gd name="connsiteX23" fmla="*/ 878396 w 10873207"/>
                <a:gd name="connsiteY23" fmla="*/ 974350 h 5930841"/>
                <a:gd name="connsiteX24" fmla="*/ 565212 w 10873207"/>
                <a:gd name="connsiteY24" fmla="*/ 661165 h 5930841"/>
                <a:gd name="connsiteX25" fmla="*/ 573394 w 10873207"/>
                <a:gd name="connsiteY25" fmla="*/ 0 h 5930841"/>
                <a:gd name="connsiteX26" fmla="*/ 10299813 w 10873207"/>
                <a:gd name="connsiteY26" fmla="*/ 0 h 5930841"/>
                <a:gd name="connsiteX27" fmla="*/ 10873207 w 10873207"/>
                <a:gd name="connsiteY27" fmla="*/ 573394 h 5930841"/>
                <a:gd name="connsiteX28" fmla="*/ 10873207 w 10873207"/>
                <a:gd name="connsiteY28" fmla="*/ 5357447 h 5930841"/>
                <a:gd name="connsiteX29" fmla="*/ 10299813 w 10873207"/>
                <a:gd name="connsiteY29" fmla="*/ 5930841 h 5930841"/>
                <a:gd name="connsiteX30" fmla="*/ 573394 w 10873207"/>
                <a:gd name="connsiteY30" fmla="*/ 5930841 h 5930841"/>
                <a:gd name="connsiteX31" fmla="*/ 0 w 10873207"/>
                <a:gd name="connsiteY31" fmla="*/ 5357447 h 5930841"/>
                <a:gd name="connsiteX32" fmla="*/ 0 w 10873207"/>
                <a:gd name="connsiteY32" fmla="*/ 573394 h 5930841"/>
                <a:gd name="connsiteX33" fmla="*/ 573394 w 10873207"/>
                <a:gd name="connsiteY33" fmla="*/ 0 h 59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73207" h="5930841">
                  <a:moveTo>
                    <a:pt x="565211" y="4761492"/>
                  </a:moveTo>
                  <a:cubicBezTo>
                    <a:pt x="392244" y="4761492"/>
                    <a:pt x="252027" y="4901709"/>
                    <a:pt x="252027" y="5074676"/>
                  </a:cubicBezTo>
                  <a:cubicBezTo>
                    <a:pt x="252027" y="5247643"/>
                    <a:pt x="392244" y="5387860"/>
                    <a:pt x="565211" y="5387860"/>
                  </a:cubicBezTo>
                  <a:cubicBezTo>
                    <a:pt x="738178" y="5387860"/>
                    <a:pt x="878395" y="5247643"/>
                    <a:pt x="878395" y="5074676"/>
                  </a:cubicBezTo>
                  <a:cubicBezTo>
                    <a:pt x="878395" y="4901709"/>
                    <a:pt x="738178" y="4761492"/>
                    <a:pt x="565211" y="4761492"/>
                  </a:cubicBezTo>
                  <a:close/>
                  <a:moveTo>
                    <a:pt x="565211" y="3736411"/>
                  </a:moveTo>
                  <a:cubicBezTo>
                    <a:pt x="392244" y="3736411"/>
                    <a:pt x="252027" y="3876628"/>
                    <a:pt x="252027" y="4049595"/>
                  </a:cubicBezTo>
                  <a:cubicBezTo>
                    <a:pt x="252027" y="4222562"/>
                    <a:pt x="392244" y="4362779"/>
                    <a:pt x="565211" y="4362779"/>
                  </a:cubicBezTo>
                  <a:cubicBezTo>
                    <a:pt x="738178" y="4362779"/>
                    <a:pt x="878395" y="4222562"/>
                    <a:pt x="878395" y="4049595"/>
                  </a:cubicBezTo>
                  <a:cubicBezTo>
                    <a:pt x="878395" y="3876628"/>
                    <a:pt x="738178" y="3736411"/>
                    <a:pt x="565211" y="3736411"/>
                  </a:cubicBezTo>
                  <a:close/>
                  <a:moveTo>
                    <a:pt x="565212" y="2711330"/>
                  </a:moveTo>
                  <a:cubicBezTo>
                    <a:pt x="392245" y="2711330"/>
                    <a:pt x="252028" y="2851546"/>
                    <a:pt x="252028" y="3024513"/>
                  </a:cubicBezTo>
                  <a:cubicBezTo>
                    <a:pt x="252028" y="3197480"/>
                    <a:pt x="392245" y="3337697"/>
                    <a:pt x="565212" y="3337697"/>
                  </a:cubicBezTo>
                  <a:cubicBezTo>
                    <a:pt x="738178" y="3337697"/>
                    <a:pt x="878396" y="3197480"/>
                    <a:pt x="878396" y="3024513"/>
                  </a:cubicBezTo>
                  <a:cubicBezTo>
                    <a:pt x="878396" y="2851546"/>
                    <a:pt x="738178" y="2711330"/>
                    <a:pt x="565212" y="2711330"/>
                  </a:cubicBezTo>
                  <a:close/>
                  <a:moveTo>
                    <a:pt x="565212" y="1686247"/>
                  </a:moveTo>
                  <a:cubicBezTo>
                    <a:pt x="392245" y="1686247"/>
                    <a:pt x="252028" y="1826464"/>
                    <a:pt x="252028" y="1999431"/>
                  </a:cubicBezTo>
                  <a:cubicBezTo>
                    <a:pt x="252028" y="2172398"/>
                    <a:pt x="392245" y="2312615"/>
                    <a:pt x="565212" y="2312615"/>
                  </a:cubicBezTo>
                  <a:cubicBezTo>
                    <a:pt x="738179" y="2312615"/>
                    <a:pt x="878396" y="2172398"/>
                    <a:pt x="878396" y="1999431"/>
                  </a:cubicBezTo>
                  <a:cubicBezTo>
                    <a:pt x="878396" y="1826464"/>
                    <a:pt x="738179" y="1686247"/>
                    <a:pt x="565212" y="1686247"/>
                  </a:cubicBezTo>
                  <a:close/>
                  <a:moveTo>
                    <a:pt x="565212" y="661165"/>
                  </a:moveTo>
                  <a:cubicBezTo>
                    <a:pt x="392245" y="661165"/>
                    <a:pt x="252028" y="801383"/>
                    <a:pt x="252028" y="974350"/>
                  </a:cubicBezTo>
                  <a:cubicBezTo>
                    <a:pt x="252028" y="1147316"/>
                    <a:pt x="392245" y="1287534"/>
                    <a:pt x="565212" y="1287534"/>
                  </a:cubicBezTo>
                  <a:cubicBezTo>
                    <a:pt x="738179" y="1287534"/>
                    <a:pt x="878396" y="1147316"/>
                    <a:pt x="878396" y="974350"/>
                  </a:cubicBezTo>
                  <a:cubicBezTo>
                    <a:pt x="878396" y="801383"/>
                    <a:pt x="738179" y="661165"/>
                    <a:pt x="565212" y="661165"/>
                  </a:cubicBezTo>
                  <a:close/>
                  <a:moveTo>
                    <a:pt x="573394" y="0"/>
                  </a:moveTo>
                  <a:lnTo>
                    <a:pt x="10299813" y="0"/>
                  </a:lnTo>
                  <a:cubicBezTo>
                    <a:pt x="10616490" y="0"/>
                    <a:pt x="10873207" y="256717"/>
                    <a:pt x="10873207" y="573394"/>
                  </a:cubicBezTo>
                  <a:lnTo>
                    <a:pt x="10873207" y="5357447"/>
                  </a:lnTo>
                  <a:cubicBezTo>
                    <a:pt x="10873207" y="5674124"/>
                    <a:pt x="10616490" y="5930841"/>
                    <a:pt x="10299813" y="5930841"/>
                  </a:cubicBezTo>
                  <a:lnTo>
                    <a:pt x="573394" y="5930841"/>
                  </a:lnTo>
                  <a:cubicBezTo>
                    <a:pt x="256717" y="5930841"/>
                    <a:pt x="0" y="5674124"/>
                    <a:pt x="0" y="5357447"/>
                  </a:cubicBezTo>
                  <a:lnTo>
                    <a:pt x="0" y="573394"/>
                  </a:lnTo>
                  <a:cubicBezTo>
                    <a:pt x="0" y="256717"/>
                    <a:pt x="256717" y="0"/>
                    <a:pt x="573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564772" y="1303525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564772" y="2324730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564772" y="335133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64772" y="4434521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564772" y="5399137"/>
              <a:ext cx="401832" cy="181259"/>
            </a:xfrm>
            <a:prstGeom prst="roundRect">
              <a:avLst/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13" y="2069924"/>
            <a:ext cx="5013176" cy="50131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94536" y="2908377"/>
            <a:ext cx="5580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ENGLISH LESSON</a:t>
            </a:r>
            <a:endParaRPr lang="zh-CN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88226" y="1272342"/>
            <a:ext cx="1620049" cy="1640353"/>
            <a:chOff x="2068244" y="1200779"/>
            <a:chExt cx="1620049" cy="1640353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7" name="文本框 16"/>
            <p:cNvSpPr txBox="1"/>
            <p:nvPr/>
          </p:nvSpPr>
          <p:spPr>
            <a:xfrm>
              <a:off x="2094536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46075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感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8244" y="1209916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感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66100" y="1180194"/>
            <a:ext cx="1598845" cy="1632631"/>
            <a:chOff x="3545722" y="1199364"/>
            <a:chExt cx="1598845" cy="1632631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" name="文本框 19"/>
            <p:cNvSpPr txBox="1"/>
            <p:nvPr/>
          </p:nvSpPr>
          <p:spPr>
            <a:xfrm>
              <a:off x="3550810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谢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45722" y="1199364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谢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5414" y="1180194"/>
            <a:ext cx="1594856" cy="1644620"/>
            <a:chOff x="6373122" y="1200779"/>
            <a:chExt cx="1594856" cy="164462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文本框 21"/>
            <p:cNvSpPr txBox="1"/>
            <p:nvPr/>
          </p:nvSpPr>
          <p:spPr>
            <a:xfrm>
              <a:off x="6374221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rgbClr val="E3480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看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73122" y="1214183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看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02342" y="1101770"/>
            <a:ext cx="1594856" cy="1633258"/>
            <a:chOff x="5054560" y="1200779"/>
            <a:chExt cx="1594856" cy="163325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4" name="文本框 23"/>
            <p:cNvSpPr txBox="1"/>
            <p:nvPr/>
          </p:nvSpPr>
          <p:spPr>
            <a:xfrm>
              <a:off x="5055659" y="1200779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ln w="247650">
                    <a:solidFill>
                      <a:schemeClr val="accent5">
                        <a:lumMod val="75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54560" y="1202821"/>
              <a:ext cx="15937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27538" y="4085287"/>
            <a:ext cx="4401720" cy="441279"/>
            <a:chOff x="4081032" y="4221088"/>
            <a:chExt cx="4401720" cy="441279"/>
          </a:xfrm>
        </p:grpSpPr>
        <p:grpSp>
          <p:nvGrpSpPr>
            <p:cNvPr id="12" name="组合 11"/>
            <p:cNvGrpSpPr/>
            <p:nvPr/>
          </p:nvGrpSpPr>
          <p:grpSpPr>
            <a:xfrm>
              <a:off x="4081032" y="4221088"/>
              <a:ext cx="2176552" cy="441279"/>
              <a:chOff x="3672114" y="4355743"/>
              <a:chExt cx="2176552" cy="441279"/>
            </a:xfrm>
          </p:grpSpPr>
          <p:sp>
            <p:nvSpPr>
              <p:cNvPr id="10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1" name="PA_文本框 1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956596" y="4407105"/>
                <a:ext cx="1778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授课人：</a:t>
                </a:r>
                <a:r>
                  <a:rPr lang="en-US" alt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xiazaii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281892" y="4221088"/>
              <a:ext cx="2200860" cy="441279"/>
              <a:chOff x="3647806" y="4355743"/>
              <a:chExt cx="2200860" cy="441279"/>
            </a:xfrm>
          </p:grpSpPr>
          <p:sp>
            <p:nvSpPr>
              <p:cNvPr id="14" name="任意多边形: 形状 16"/>
              <p:cNvSpPr/>
              <p:nvPr/>
            </p:nvSpPr>
            <p:spPr bwMode="auto">
              <a:xfrm flipH="1">
                <a:off x="3672114" y="4355743"/>
                <a:ext cx="2176552" cy="441279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方正小标宋简体" panose="02010601030101010101" pitchFamily="2" charset="-122"/>
                  <a:ea typeface="方正小标宋简体" panose="02010601030101010101" pitchFamily="2" charset="-122"/>
                </a:endParaRPr>
              </a:p>
            </p:txBody>
          </p:sp>
          <p:sp>
            <p:nvSpPr>
              <p:cNvPr id="15" name="PA_文本框 1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647806" y="4426275"/>
                <a:ext cx="18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汇报日期：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2020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396726" y="4701262"/>
            <a:ext cx="2216187" cy="22161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8000">
        <p14:pan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70912" y="1127580"/>
            <a:ext cx="2144432" cy="1962797"/>
            <a:chOff x="3532282" y="1176974"/>
            <a:chExt cx="2396267" cy="1962797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01</a:t>
              </a:r>
              <a:endParaRPr lang="zh-CN" altLang="en-US" sz="12000" dirty="0">
                <a:ln w="311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32282" y="1176974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01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28" y="1700808"/>
            <a:ext cx="4393282" cy="43932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159896" y="2018923"/>
            <a:ext cx="3240360" cy="1410077"/>
            <a:chOff x="5519936" y="2018923"/>
            <a:chExt cx="3240360" cy="1410077"/>
          </a:xfrm>
        </p:grpSpPr>
        <p:sp>
          <p:nvSpPr>
            <p:cNvPr id="6" name="文本框 5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9" name="browser_156816"/>
            <p:cNvSpPr>
              <a:spLocks noChangeAspect="1"/>
            </p:cNvSpPr>
            <p:nvPr/>
          </p:nvSpPr>
          <p:spPr bwMode="auto">
            <a:xfrm>
              <a:off x="6816080" y="2018923"/>
              <a:ext cx="609685" cy="494570"/>
            </a:xfrm>
            <a:custGeom>
              <a:avLst/>
              <a:gdLst>
                <a:gd name="connsiteX0" fmla="*/ 315313 w 606580"/>
                <a:gd name="connsiteY0" fmla="*/ 183936 h 492052"/>
                <a:gd name="connsiteX1" fmla="*/ 301944 w 606580"/>
                <a:gd name="connsiteY1" fmla="*/ 197379 h 492052"/>
                <a:gd name="connsiteX2" fmla="*/ 341216 w 606580"/>
                <a:gd name="connsiteY2" fmla="*/ 236596 h 492052"/>
                <a:gd name="connsiteX3" fmla="*/ 228598 w 606580"/>
                <a:gd name="connsiteY3" fmla="*/ 236596 h 492052"/>
                <a:gd name="connsiteX4" fmla="*/ 228598 w 606580"/>
                <a:gd name="connsiteY4" fmla="*/ 255509 h 492052"/>
                <a:gd name="connsiteX5" fmla="*/ 342238 w 606580"/>
                <a:gd name="connsiteY5" fmla="*/ 255509 h 492052"/>
                <a:gd name="connsiteX6" fmla="*/ 301944 w 606580"/>
                <a:gd name="connsiteY6" fmla="*/ 295653 h 492052"/>
                <a:gd name="connsiteX7" fmla="*/ 315313 w 606580"/>
                <a:gd name="connsiteY7" fmla="*/ 309097 h 492052"/>
                <a:gd name="connsiteX8" fmla="*/ 377982 w 606580"/>
                <a:gd name="connsiteY8" fmla="*/ 246516 h 492052"/>
                <a:gd name="connsiteX9" fmla="*/ 303336 w 606580"/>
                <a:gd name="connsiteY9" fmla="*/ 104296 h 492052"/>
                <a:gd name="connsiteX10" fmla="*/ 445479 w 606580"/>
                <a:gd name="connsiteY10" fmla="*/ 246238 h 492052"/>
                <a:gd name="connsiteX11" fmla="*/ 303336 w 606580"/>
                <a:gd name="connsiteY11" fmla="*/ 388180 h 492052"/>
                <a:gd name="connsiteX12" fmla="*/ 161101 w 606580"/>
                <a:gd name="connsiteY12" fmla="*/ 246238 h 492052"/>
                <a:gd name="connsiteX13" fmla="*/ 303336 w 606580"/>
                <a:gd name="connsiteY13" fmla="*/ 104296 h 492052"/>
                <a:gd name="connsiteX14" fmla="*/ 18941 w 606580"/>
                <a:gd name="connsiteY14" fmla="*/ 18911 h 492052"/>
                <a:gd name="connsiteX15" fmla="*/ 18941 w 606580"/>
                <a:gd name="connsiteY15" fmla="*/ 473141 h 492052"/>
                <a:gd name="connsiteX16" fmla="*/ 587639 w 606580"/>
                <a:gd name="connsiteY16" fmla="*/ 473141 h 492052"/>
                <a:gd name="connsiteX17" fmla="*/ 587639 w 606580"/>
                <a:gd name="connsiteY17" fmla="*/ 18911 h 492052"/>
                <a:gd name="connsiteX18" fmla="*/ 0 w 606580"/>
                <a:gd name="connsiteY18" fmla="*/ 0 h 492052"/>
                <a:gd name="connsiteX19" fmla="*/ 606580 w 606580"/>
                <a:gd name="connsiteY19" fmla="*/ 0 h 492052"/>
                <a:gd name="connsiteX20" fmla="*/ 606580 w 606580"/>
                <a:gd name="connsiteY20" fmla="*/ 492052 h 492052"/>
                <a:gd name="connsiteX21" fmla="*/ 0 w 606580"/>
                <a:gd name="connsiteY21" fmla="*/ 492052 h 49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6580" h="492052">
                  <a:moveTo>
                    <a:pt x="315313" y="183936"/>
                  </a:moveTo>
                  <a:lnTo>
                    <a:pt x="301944" y="197379"/>
                  </a:lnTo>
                  <a:lnTo>
                    <a:pt x="341216" y="236596"/>
                  </a:lnTo>
                  <a:lnTo>
                    <a:pt x="228598" y="236596"/>
                  </a:lnTo>
                  <a:lnTo>
                    <a:pt x="228598" y="255509"/>
                  </a:lnTo>
                  <a:lnTo>
                    <a:pt x="342238" y="255509"/>
                  </a:lnTo>
                  <a:lnTo>
                    <a:pt x="301944" y="295653"/>
                  </a:lnTo>
                  <a:lnTo>
                    <a:pt x="315313" y="309097"/>
                  </a:lnTo>
                  <a:lnTo>
                    <a:pt x="377982" y="246516"/>
                  </a:lnTo>
                  <a:close/>
                  <a:moveTo>
                    <a:pt x="303336" y="104296"/>
                  </a:moveTo>
                  <a:cubicBezTo>
                    <a:pt x="381789" y="104296"/>
                    <a:pt x="445479" y="167804"/>
                    <a:pt x="445479" y="246238"/>
                  </a:cubicBezTo>
                  <a:cubicBezTo>
                    <a:pt x="445479" y="324580"/>
                    <a:pt x="381789" y="388180"/>
                    <a:pt x="303336" y="388180"/>
                  </a:cubicBezTo>
                  <a:cubicBezTo>
                    <a:pt x="224791" y="388180"/>
                    <a:pt x="161101" y="324580"/>
                    <a:pt x="161101" y="246238"/>
                  </a:cubicBezTo>
                  <a:cubicBezTo>
                    <a:pt x="161101" y="167804"/>
                    <a:pt x="224791" y="104296"/>
                    <a:pt x="303336" y="104296"/>
                  </a:cubicBezTo>
                  <a:close/>
                  <a:moveTo>
                    <a:pt x="18941" y="18911"/>
                  </a:moveTo>
                  <a:lnTo>
                    <a:pt x="18941" y="473141"/>
                  </a:lnTo>
                  <a:lnTo>
                    <a:pt x="587639" y="473141"/>
                  </a:lnTo>
                  <a:lnTo>
                    <a:pt x="587639" y="18911"/>
                  </a:lnTo>
                  <a:close/>
                  <a:moveTo>
                    <a:pt x="0" y="0"/>
                  </a:moveTo>
                  <a:lnTo>
                    <a:pt x="606580" y="0"/>
                  </a:lnTo>
                  <a:lnTo>
                    <a:pt x="606580" y="492052"/>
                  </a:lnTo>
                  <a:lnTo>
                    <a:pt x="0" y="492052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5177780" y="4043569"/>
            <a:ext cx="3240360" cy="1435951"/>
            <a:chOff x="5519936" y="1993049"/>
            <a:chExt cx="3240360" cy="1435951"/>
          </a:xfrm>
        </p:grpSpPr>
        <p:sp>
          <p:nvSpPr>
            <p:cNvPr id="14" name="文本框 10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5" name="browser_156816"/>
            <p:cNvSpPr>
              <a:spLocks noChangeAspect="1"/>
            </p:cNvSpPr>
            <p:nvPr/>
          </p:nvSpPr>
          <p:spPr bwMode="auto">
            <a:xfrm>
              <a:off x="6816080" y="1993049"/>
              <a:ext cx="609685" cy="546316"/>
            </a:xfrm>
            <a:custGeom>
              <a:avLst/>
              <a:gdLst>
                <a:gd name="connsiteX0" fmla="*/ 187163 w 607639"/>
                <a:gd name="connsiteY0" fmla="*/ 266102 h 544483"/>
                <a:gd name="connsiteX1" fmla="*/ 211979 w 607639"/>
                <a:gd name="connsiteY1" fmla="*/ 352827 h 544483"/>
                <a:gd name="connsiteX2" fmla="*/ 161101 w 607639"/>
                <a:gd name="connsiteY2" fmla="*/ 352827 h 544483"/>
                <a:gd name="connsiteX3" fmla="*/ 152027 w 607639"/>
                <a:gd name="connsiteY3" fmla="*/ 178959 h 544483"/>
                <a:gd name="connsiteX4" fmla="*/ 54562 w 607639"/>
                <a:gd name="connsiteY4" fmla="*/ 458812 h 544483"/>
                <a:gd name="connsiteX5" fmla="*/ 133068 w 607639"/>
                <a:gd name="connsiteY5" fmla="*/ 458812 h 544483"/>
                <a:gd name="connsiteX6" fmla="*/ 149624 w 607639"/>
                <a:gd name="connsiteY6" fmla="*/ 403979 h 544483"/>
                <a:gd name="connsiteX7" fmla="*/ 224302 w 607639"/>
                <a:gd name="connsiteY7" fmla="*/ 403979 h 544483"/>
                <a:gd name="connsiteX8" fmla="*/ 241214 w 607639"/>
                <a:gd name="connsiteY8" fmla="*/ 458812 h 544483"/>
                <a:gd name="connsiteX9" fmla="*/ 319364 w 607639"/>
                <a:gd name="connsiteY9" fmla="*/ 458812 h 544483"/>
                <a:gd name="connsiteX10" fmla="*/ 222255 w 607639"/>
                <a:gd name="connsiteY10" fmla="*/ 178959 h 544483"/>
                <a:gd name="connsiteX11" fmla="*/ 420819 w 607639"/>
                <a:gd name="connsiteY11" fmla="*/ 172744 h 544483"/>
                <a:gd name="connsiteX12" fmla="*/ 445762 w 607639"/>
                <a:gd name="connsiteY12" fmla="*/ 259469 h 544483"/>
                <a:gd name="connsiteX13" fmla="*/ 420641 w 607639"/>
                <a:gd name="connsiteY13" fmla="*/ 259469 h 544483"/>
                <a:gd name="connsiteX14" fmla="*/ 420641 w 607639"/>
                <a:gd name="connsiteY14" fmla="*/ 173366 h 544483"/>
                <a:gd name="connsiteX15" fmla="*/ 0 w 607639"/>
                <a:gd name="connsiteY15" fmla="*/ 93288 h 544483"/>
                <a:gd name="connsiteX16" fmla="*/ 373926 w 607639"/>
                <a:gd name="connsiteY16" fmla="*/ 93288 h 544483"/>
                <a:gd name="connsiteX17" fmla="*/ 373926 w 607639"/>
                <a:gd name="connsiteY17" fmla="*/ 544483 h 544483"/>
                <a:gd name="connsiteX18" fmla="*/ 0 w 607639"/>
                <a:gd name="connsiteY18" fmla="*/ 544483 h 544483"/>
                <a:gd name="connsiteX19" fmla="*/ 233713 w 607639"/>
                <a:gd name="connsiteY19" fmla="*/ 0 h 544483"/>
                <a:gd name="connsiteX20" fmla="*/ 607639 w 607639"/>
                <a:gd name="connsiteY20" fmla="*/ 0 h 544483"/>
                <a:gd name="connsiteX21" fmla="*/ 607639 w 607639"/>
                <a:gd name="connsiteY21" fmla="*/ 451125 h 544483"/>
                <a:gd name="connsiteX22" fmla="*/ 420632 w 607639"/>
                <a:gd name="connsiteY22" fmla="*/ 451125 h 544483"/>
                <a:gd name="connsiteX23" fmla="*/ 420632 w 607639"/>
                <a:gd name="connsiteY23" fmla="*/ 310704 h 544483"/>
                <a:gd name="connsiteX24" fmla="*/ 457926 w 607639"/>
                <a:gd name="connsiteY24" fmla="*/ 310704 h 544483"/>
                <a:gd name="connsiteX25" fmla="*/ 474927 w 607639"/>
                <a:gd name="connsiteY25" fmla="*/ 365539 h 544483"/>
                <a:gd name="connsiteX26" fmla="*/ 553077 w 607639"/>
                <a:gd name="connsiteY26" fmla="*/ 365539 h 544483"/>
                <a:gd name="connsiteX27" fmla="*/ 455968 w 607639"/>
                <a:gd name="connsiteY27" fmla="*/ 85675 h 544483"/>
                <a:gd name="connsiteX28" fmla="*/ 420632 w 607639"/>
                <a:gd name="connsiteY28" fmla="*/ 85675 h 544483"/>
                <a:gd name="connsiteX29" fmla="*/ 420632 w 607639"/>
                <a:gd name="connsiteY29" fmla="*/ 46659 h 544483"/>
                <a:gd name="connsiteX30" fmla="*/ 233713 w 607639"/>
                <a:gd name="connsiteY30" fmla="*/ 46659 h 5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39" h="544483">
                  <a:moveTo>
                    <a:pt x="187163" y="266102"/>
                  </a:moveTo>
                  <a:lnTo>
                    <a:pt x="211979" y="352827"/>
                  </a:lnTo>
                  <a:lnTo>
                    <a:pt x="161101" y="352827"/>
                  </a:lnTo>
                  <a:close/>
                  <a:moveTo>
                    <a:pt x="152027" y="178959"/>
                  </a:moveTo>
                  <a:lnTo>
                    <a:pt x="54562" y="458812"/>
                  </a:lnTo>
                  <a:lnTo>
                    <a:pt x="133068" y="458812"/>
                  </a:lnTo>
                  <a:lnTo>
                    <a:pt x="149624" y="403979"/>
                  </a:lnTo>
                  <a:lnTo>
                    <a:pt x="224302" y="403979"/>
                  </a:lnTo>
                  <a:lnTo>
                    <a:pt x="241214" y="458812"/>
                  </a:lnTo>
                  <a:lnTo>
                    <a:pt x="319364" y="458812"/>
                  </a:lnTo>
                  <a:lnTo>
                    <a:pt x="222255" y="178959"/>
                  </a:lnTo>
                  <a:close/>
                  <a:moveTo>
                    <a:pt x="420819" y="172744"/>
                  </a:moveTo>
                  <a:lnTo>
                    <a:pt x="445762" y="259469"/>
                  </a:lnTo>
                  <a:lnTo>
                    <a:pt x="420641" y="259469"/>
                  </a:lnTo>
                  <a:lnTo>
                    <a:pt x="420641" y="173366"/>
                  </a:lnTo>
                  <a:close/>
                  <a:moveTo>
                    <a:pt x="0" y="93288"/>
                  </a:moveTo>
                  <a:lnTo>
                    <a:pt x="373926" y="93288"/>
                  </a:lnTo>
                  <a:lnTo>
                    <a:pt x="373926" y="544483"/>
                  </a:lnTo>
                  <a:lnTo>
                    <a:pt x="0" y="544483"/>
                  </a:lnTo>
                  <a:close/>
                  <a:moveTo>
                    <a:pt x="233713" y="0"/>
                  </a:moveTo>
                  <a:lnTo>
                    <a:pt x="607639" y="0"/>
                  </a:lnTo>
                  <a:lnTo>
                    <a:pt x="607639" y="451125"/>
                  </a:lnTo>
                  <a:lnTo>
                    <a:pt x="420632" y="451125"/>
                  </a:lnTo>
                  <a:lnTo>
                    <a:pt x="420632" y="310704"/>
                  </a:lnTo>
                  <a:lnTo>
                    <a:pt x="457926" y="310704"/>
                  </a:lnTo>
                  <a:lnTo>
                    <a:pt x="474927" y="365539"/>
                  </a:lnTo>
                  <a:lnTo>
                    <a:pt x="553077" y="365539"/>
                  </a:lnTo>
                  <a:lnTo>
                    <a:pt x="455968" y="85675"/>
                  </a:lnTo>
                  <a:lnTo>
                    <a:pt x="420632" y="85675"/>
                  </a:lnTo>
                  <a:lnTo>
                    <a:pt x="420632" y="46659"/>
                  </a:lnTo>
                  <a:lnTo>
                    <a:pt x="233713" y="4665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15"/>
          <p:cNvGrpSpPr/>
          <p:nvPr/>
        </p:nvGrpSpPr>
        <p:grpSpPr>
          <a:xfrm>
            <a:off x="8533827" y="1998039"/>
            <a:ext cx="3240360" cy="1467171"/>
            <a:chOff x="5519936" y="1961829"/>
            <a:chExt cx="3240360" cy="1467171"/>
          </a:xfrm>
        </p:grpSpPr>
        <p:sp>
          <p:nvSpPr>
            <p:cNvPr id="26" name="文本框 16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7" name="browser_156816"/>
            <p:cNvSpPr>
              <a:spLocks noChangeAspect="1"/>
            </p:cNvSpPr>
            <p:nvPr/>
          </p:nvSpPr>
          <p:spPr bwMode="auto">
            <a:xfrm>
              <a:off x="6816080" y="1961829"/>
              <a:ext cx="609685" cy="608756"/>
            </a:xfrm>
            <a:custGeom>
              <a:avLst/>
              <a:gdLst>
                <a:gd name="connsiteX0" fmla="*/ 369911 w 602276"/>
                <a:gd name="connsiteY0" fmla="*/ 288679 h 601359"/>
                <a:gd name="connsiteX1" fmla="*/ 353291 w 602276"/>
                <a:gd name="connsiteY1" fmla="*/ 321381 h 601359"/>
                <a:gd name="connsiteX2" fmla="*/ 369911 w 602276"/>
                <a:gd name="connsiteY2" fmla="*/ 321381 h 601359"/>
                <a:gd name="connsiteX3" fmla="*/ 384432 w 602276"/>
                <a:gd name="connsiteY3" fmla="*/ 193632 h 601359"/>
                <a:gd name="connsiteX4" fmla="*/ 405569 w 602276"/>
                <a:gd name="connsiteY4" fmla="*/ 213447 h 601359"/>
                <a:gd name="connsiteX5" fmla="*/ 403794 w 602276"/>
                <a:gd name="connsiteY5" fmla="*/ 221663 h 601359"/>
                <a:gd name="connsiteX6" fmla="*/ 403472 w 602276"/>
                <a:gd name="connsiteY6" fmla="*/ 222629 h 601359"/>
                <a:gd name="connsiteX7" fmla="*/ 380560 w 602276"/>
                <a:gd name="connsiteY7" fmla="*/ 267736 h 601359"/>
                <a:gd name="connsiteX8" fmla="*/ 391370 w 602276"/>
                <a:gd name="connsiteY8" fmla="*/ 265320 h 601359"/>
                <a:gd name="connsiteX9" fmla="*/ 412830 w 602276"/>
                <a:gd name="connsiteY9" fmla="*/ 284651 h 601359"/>
                <a:gd name="connsiteX10" fmla="*/ 412830 w 602276"/>
                <a:gd name="connsiteY10" fmla="*/ 321381 h 601359"/>
                <a:gd name="connsiteX11" fmla="*/ 414121 w 602276"/>
                <a:gd name="connsiteY11" fmla="*/ 321381 h 601359"/>
                <a:gd name="connsiteX12" fmla="*/ 433483 w 602276"/>
                <a:gd name="connsiteY12" fmla="*/ 342323 h 601359"/>
                <a:gd name="connsiteX13" fmla="*/ 414121 w 602276"/>
                <a:gd name="connsiteY13" fmla="*/ 363427 h 601359"/>
                <a:gd name="connsiteX14" fmla="*/ 412830 w 602276"/>
                <a:gd name="connsiteY14" fmla="*/ 363427 h 601359"/>
                <a:gd name="connsiteX15" fmla="*/ 412830 w 602276"/>
                <a:gd name="connsiteY15" fmla="*/ 388236 h 601359"/>
                <a:gd name="connsiteX16" fmla="*/ 391370 w 602276"/>
                <a:gd name="connsiteY16" fmla="*/ 407728 h 601359"/>
                <a:gd name="connsiteX17" fmla="*/ 369911 w 602276"/>
                <a:gd name="connsiteY17" fmla="*/ 388236 h 601359"/>
                <a:gd name="connsiteX18" fmla="*/ 369911 w 602276"/>
                <a:gd name="connsiteY18" fmla="*/ 363427 h 601359"/>
                <a:gd name="connsiteX19" fmla="*/ 317310 w 602276"/>
                <a:gd name="connsiteY19" fmla="*/ 363427 h 601359"/>
                <a:gd name="connsiteX20" fmla="*/ 297786 w 602276"/>
                <a:gd name="connsiteY20" fmla="*/ 343612 h 601359"/>
                <a:gd name="connsiteX21" fmla="*/ 300368 w 602276"/>
                <a:gd name="connsiteY21" fmla="*/ 332980 h 601359"/>
                <a:gd name="connsiteX22" fmla="*/ 364909 w 602276"/>
                <a:gd name="connsiteY22" fmla="*/ 205875 h 601359"/>
                <a:gd name="connsiteX23" fmla="*/ 384432 w 602276"/>
                <a:gd name="connsiteY23" fmla="*/ 193632 h 601359"/>
                <a:gd name="connsiteX24" fmla="*/ 234600 w 602276"/>
                <a:gd name="connsiteY24" fmla="*/ 193632 h 601359"/>
                <a:gd name="connsiteX25" fmla="*/ 298975 w 602276"/>
                <a:gd name="connsiteY25" fmla="*/ 255976 h 601359"/>
                <a:gd name="connsiteX26" fmla="*/ 242344 w 602276"/>
                <a:gd name="connsiteY26" fmla="*/ 333624 h 601359"/>
                <a:gd name="connsiteX27" fmla="*/ 212173 w 602276"/>
                <a:gd name="connsiteY27" fmla="*/ 363105 h 601359"/>
                <a:gd name="connsiteX28" fmla="*/ 212173 w 602276"/>
                <a:gd name="connsiteY28" fmla="*/ 366327 h 601359"/>
                <a:gd name="connsiteX29" fmla="*/ 281550 w 602276"/>
                <a:gd name="connsiteY29" fmla="*/ 366327 h 601359"/>
                <a:gd name="connsiteX30" fmla="*/ 300750 w 602276"/>
                <a:gd name="connsiteY30" fmla="*/ 386947 h 601359"/>
                <a:gd name="connsiteX31" fmla="*/ 281550 w 602276"/>
                <a:gd name="connsiteY31" fmla="*/ 407728 h 601359"/>
                <a:gd name="connsiteX32" fmla="*/ 189747 w 602276"/>
                <a:gd name="connsiteY32" fmla="*/ 407728 h 601359"/>
                <a:gd name="connsiteX33" fmla="*/ 168934 w 602276"/>
                <a:gd name="connsiteY33" fmla="*/ 388236 h 601359"/>
                <a:gd name="connsiteX34" fmla="*/ 168934 w 602276"/>
                <a:gd name="connsiteY34" fmla="*/ 363105 h 601359"/>
                <a:gd name="connsiteX35" fmla="*/ 217014 w 602276"/>
                <a:gd name="connsiteY35" fmla="*/ 300922 h 601359"/>
                <a:gd name="connsiteX36" fmla="*/ 256058 w 602276"/>
                <a:gd name="connsiteY36" fmla="*/ 256459 h 601359"/>
                <a:gd name="connsiteX37" fmla="*/ 234116 w 602276"/>
                <a:gd name="connsiteY37" fmla="*/ 235356 h 601359"/>
                <a:gd name="connsiteX38" fmla="*/ 215884 w 602276"/>
                <a:gd name="connsiteY38" fmla="*/ 252915 h 601359"/>
                <a:gd name="connsiteX39" fmla="*/ 193942 w 602276"/>
                <a:gd name="connsiteY39" fmla="*/ 272730 h 601359"/>
                <a:gd name="connsiteX40" fmla="*/ 173290 w 602276"/>
                <a:gd name="connsiteY40" fmla="*/ 249371 h 601359"/>
                <a:gd name="connsiteX41" fmla="*/ 234600 w 602276"/>
                <a:gd name="connsiteY41" fmla="*/ 193632 h 601359"/>
                <a:gd name="connsiteX42" fmla="*/ 301219 w 602276"/>
                <a:gd name="connsiteY42" fmla="*/ 64437 h 601359"/>
                <a:gd name="connsiteX43" fmla="*/ 64535 w 602276"/>
                <a:gd name="connsiteY43" fmla="*/ 300760 h 601359"/>
                <a:gd name="connsiteX44" fmla="*/ 301219 w 602276"/>
                <a:gd name="connsiteY44" fmla="*/ 536922 h 601359"/>
                <a:gd name="connsiteX45" fmla="*/ 537741 w 602276"/>
                <a:gd name="connsiteY45" fmla="*/ 300760 h 601359"/>
                <a:gd name="connsiteX46" fmla="*/ 301219 w 602276"/>
                <a:gd name="connsiteY46" fmla="*/ 64437 h 601359"/>
                <a:gd name="connsiteX47" fmla="*/ 301219 w 602276"/>
                <a:gd name="connsiteY47" fmla="*/ 0 h 601359"/>
                <a:gd name="connsiteX48" fmla="*/ 602276 w 602276"/>
                <a:gd name="connsiteY48" fmla="*/ 300760 h 601359"/>
                <a:gd name="connsiteX49" fmla="*/ 301219 w 602276"/>
                <a:gd name="connsiteY49" fmla="*/ 601359 h 601359"/>
                <a:gd name="connsiteX50" fmla="*/ 0 w 602276"/>
                <a:gd name="connsiteY50" fmla="*/ 300760 h 601359"/>
                <a:gd name="connsiteX51" fmla="*/ 301219 w 602276"/>
                <a:gd name="connsiteY51" fmla="*/ 0 h 6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276" h="601359">
                  <a:moveTo>
                    <a:pt x="369911" y="288679"/>
                  </a:moveTo>
                  <a:lnTo>
                    <a:pt x="353291" y="321381"/>
                  </a:lnTo>
                  <a:lnTo>
                    <a:pt x="369911" y="321381"/>
                  </a:lnTo>
                  <a:close/>
                  <a:moveTo>
                    <a:pt x="384432" y="193632"/>
                  </a:moveTo>
                  <a:cubicBezTo>
                    <a:pt x="394436" y="193632"/>
                    <a:pt x="405569" y="201848"/>
                    <a:pt x="405569" y="213447"/>
                  </a:cubicBezTo>
                  <a:cubicBezTo>
                    <a:pt x="405569" y="216186"/>
                    <a:pt x="405085" y="218763"/>
                    <a:pt x="403794" y="221663"/>
                  </a:cubicBezTo>
                  <a:cubicBezTo>
                    <a:pt x="403794" y="221985"/>
                    <a:pt x="403633" y="222307"/>
                    <a:pt x="403472" y="222629"/>
                  </a:cubicBezTo>
                  <a:lnTo>
                    <a:pt x="380560" y="267736"/>
                  </a:lnTo>
                  <a:cubicBezTo>
                    <a:pt x="383625" y="266125"/>
                    <a:pt x="387337" y="265320"/>
                    <a:pt x="391370" y="265320"/>
                  </a:cubicBezTo>
                  <a:cubicBezTo>
                    <a:pt x="403633" y="265320"/>
                    <a:pt x="412830" y="273536"/>
                    <a:pt x="412830" y="284651"/>
                  </a:cubicBezTo>
                  <a:lnTo>
                    <a:pt x="412830" y="321381"/>
                  </a:lnTo>
                  <a:lnTo>
                    <a:pt x="414121" y="321381"/>
                  </a:lnTo>
                  <a:cubicBezTo>
                    <a:pt x="425093" y="321381"/>
                    <a:pt x="433483" y="330402"/>
                    <a:pt x="433483" y="342323"/>
                  </a:cubicBezTo>
                  <a:cubicBezTo>
                    <a:pt x="433483" y="354083"/>
                    <a:pt x="424932" y="363427"/>
                    <a:pt x="414121" y="363427"/>
                  </a:cubicBezTo>
                  <a:lnTo>
                    <a:pt x="412830" y="363427"/>
                  </a:lnTo>
                  <a:lnTo>
                    <a:pt x="412830" y="388236"/>
                  </a:lnTo>
                  <a:cubicBezTo>
                    <a:pt x="412830" y="399190"/>
                    <a:pt x="403310" y="407728"/>
                    <a:pt x="391370" y="407728"/>
                  </a:cubicBezTo>
                  <a:cubicBezTo>
                    <a:pt x="379108" y="407728"/>
                    <a:pt x="369911" y="399351"/>
                    <a:pt x="369911" y="388236"/>
                  </a:cubicBezTo>
                  <a:lnTo>
                    <a:pt x="369911" y="363427"/>
                  </a:lnTo>
                  <a:lnTo>
                    <a:pt x="317310" y="363427"/>
                  </a:lnTo>
                  <a:cubicBezTo>
                    <a:pt x="306177" y="363427"/>
                    <a:pt x="297786" y="354889"/>
                    <a:pt x="297786" y="343612"/>
                  </a:cubicBezTo>
                  <a:cubicBezTo>
                    <a:pt x="297786" y="339585"/>
                    <a:pt x="298593" y="336041"/>
                    <a:pt x="300368" y="332980"/>
                  </a:cubicBezTo>
                  <a:lnTo>
                    <a:pt x="364909" y="205875"/>
                  </a:lnTo>
                  <a:cubicBezTo>
                    <a:pt x="368781" y="198304"/>
                    <a:pt x="376042" y="193632"/>
                    <a:pt x="384432" y="193632"/>
                  </a:cubicBezTo>
                  <a:close/>
                  <a:moveTo>
                    <a:pt x="234600" y="193632"/>
                  </a:moveTo>
                  <a:cubicBezTo>
                    <a:pt x="271224" y="193632"/>
                    <a:pt x="298975" y="220535"/>
                    <a:pt x="298975" y="255976"/>
                  </a:cubicBezTo>
                  <a:cubicBezTo>
                    <a:pt x="298975" y="293672"/>
                    <a:pt x="267513" y="315743"/>
                    <a:pt x="242344" y="333624"/>
                  </a:cubicBezTo>
                  <a:cubicBezTo>
                    <a:pt x="227501" y="343934"/>
                    <a:pt x="212173" y="354728"/>
                    <a:pt x="212173" y="363105"/>
                  </a:cubicBezTo>
                  <a:lnTo>
                    <a:pt x="212173" y="366327"/>
                  </a:lnTo>
                  <a:lnTo>
                    <a:pt x="281550" y="366327"/>
                  </a:lnTo>
                  <a:cubicBezTo>
                    <a:pt x="292199" y="366327"/>
                    <a:pt x="300750" y="375509"/>
                    <a:pt x="300750" y="386947"/>
                  </a:cubicBezTo>
                  <a:cubicBezTo>
                    <a:pt x="300750" y="398385"/>
                    <a:pt x="292199" y="407728"/>
                    <a:pt x="281550" y="407728"/>
                  </a:cubicBezTo>
                  <a:lnTo>
                    <a:pt x="189747" y="407728"/>
                  </a:lnTo>
                  <a:cubicBezTo>
                    <a:pt x="179744" y="407728"/>
                    <a:pt x="168934" y="399834"/>
                    <a:pt x="168934" y="388236"/>
                  </a:cubicBezTo>
                  <a:lnTo>
                    <a:pt x="168934" y="363105"/>
                  </a:lnTo>
                  <a:cubicBezTo>
                    <a:pt x="168934" y="335396"/>
                    <a:pt x="193296" y="317837"/>
                    <a:pt x="217014" y="300922"/>
                  </a:cubicBezTo>
                  <a:cubicBezTo>
                    <a:pt x="237020" y="286423"/>
                    <a:pt x="256058" y="272730"/>
                    <a:pt x="256058" y="256459"/>
                  </a:cubicBezTo>
                  <a:cubicBezTo>
                    <a:pt x="256058" y="254365"/>
                    <a:pt x="255413" y="235356"/>
                    <a:pt x="234116" y="235356"/>
                  </a:cubicBezTo>
                  <a:cubicBezTo>
                    <a:pt x="215884" y="235356"/>
                    <a:pt x="215884" y="248566"/>
                    <a:pt x="215884" y="252915"/>
                  </a:cubicBezTo>
                  <a:cubicBezTo>
                    <a:pt x="215884" y="262742"/>
                    <a:pt x="207656" y="272730"/>
                    <a:pt x="193942" y="272730"/>
                  </a:cubicBezTo>
                  <a:cubicBezTo>
                    <a:pt x="183939" y="272730"/>
                    <a:pt x="173290" y="266608"/>
                    <a:pt x="173290" y="249371"/>
                  </a:cubicBezTo>
                  <a:cubicBezTo>
                    <a:pt x="173290" y="217635"/>
                    <a:pt x="199589" y="193632"/>
                    <a:pt x="234600" y="193632"/>
                  </a:cubicBezTo>
                  <a:close/>
                  <a:moveTo>
                    <a:pt x="301219" y="64437"/>
                  </a:moveTo>
                  <a:cubicBezTo>
                    <a:pt x="170696" y="64437"/>
                    <a:pt x="64535" y="170436"/>
                    <a:pt x="64535" y="300760"/>
                  </a:cubicBezTo>
                  <a:cubicBezTo>
                    <a:pt x="64535" y="430923"/>
                    <a:pt x="170696" y="536922"/>
                    <a:pt x="301219" y="536922"/>
                  </a:cubicBezTo>
                  <a:cubicBezTo>
                    <a:pt x="431580" y="536922"/>
                    <a:pt x="537741" y="430923"/>
                    <a:pt x="537741" y="300760"/>
                  </a:cubicBezTo>
                  <a:cubicBezTo>
                    <a:pt x="537741" y="170436"/>
                    <a:pt x="431580" y="64437"/>
                    <a:pt x="301219" y="64437"/>
                  </a:cubicBezTo>
                  <a:close/>
                  <a:moveTo>
                    <a:pt x="301219" y="0"/>
                  </a:moveTo>
                  <a:cubicBezTo>
                    <a:pt x="467236" y="0"/>
                    <a:pt x="602276" y="134834"/>
                    <a:pt x="602276" y="300760"/>
                  </a:cubicBezTo>
                  <a:cubicBezTo>
                    <a:pt x="602276" y="466525"/>
                    <a:pt x="467236" y="601359"/>
                    <a:pt x="301219" y="601359"/>
                  </a:cubicBezTo>
                  <a:cubicBezTo>
                    <a:pt x="135040" y="601359"/>
                    <a:pt x="0" y="466525"/>
                    <a:pt x="0" y="300760"/>
                  </a:cubicBezTo>
                  <a:cubicBezTo>
                    <a:pt x="0" y="134834"/>
                    <a:pt x="135040" y="0"/>
                    <a:pt x="301219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8514727" y="4014790"/>
            <a:ext cx="3240360" cy="1467635"/>
            <a:chOff x="5519936" y="1961365"/>
            <a:chExt cx="3240360" cy="1467635"/>
          </a:xfrm>
        </p:grpSpPr>
        <p:sp>
          <p:nvSpPr>
            <p:cNvPr id="23" name="文本框 19"/>
            <p:cNvSpPr txBox="1"/>
            <p:nvPr/>
          </p:nvSpPr>
          <p:spPr>
            <a:xfrm>
              <a:off x="5519936" y="269033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4" name="browser_156816"/>
            <p:cNvSpPr>
              <a:spLocks noChangeAspect="1"/>
            </p:cNvSpPr>
            <p:nvPr/>
          </p:nvSpPr>
          <p:spPr bwMode="auto">
            <a:xfrm>
              <a:off x="6819286" y="1961365"/>
              <a:ext cx="603271" cy="609685"/>
            </a:xfrm>
            <a:custGeom>
              <a:avLst/>
              <a:gdLst>
                <a:gd name="connsiteX0" fmla="*/ 381250 w 600898"/>
                <a:gd name="connsiteY0" fmla="*/ 502355 h 607286"/>
                <a:gd name="connsiteX1" fmla="*/ 402857 w 600898"/>
                <a:gd name="connsiteY1" fmla="*/ 523730 h 607286"/>
                <a:gd name="connsiteX2" fmla="*/ 405314 w 600898"/>
                <a:gd name="connsiteY2" fmla="*/ 523730 h 607286"/>
                <a:gd name="connsiteX3" fmla="*/ 426921 w 600898"/>
                <a:gd name="connsiteY3" fmla="*/ 502355 h 607286"/>
                <a:gd name="connsiteX4" fmla="*/ 440335 w 600898"/>
                <a:gd name="connsiteY4" fmla="*/ 513605 h 607286"/>
                <a:gd name="connsiteX5" fmla="*/ 468187 w 600898"/>
                <a:gd name="connsiteY5" fmla="*/ 526389 h 607286"/>
                <a:gd name="connsiteX6" fmla="*/ 478427 w 600898"/>
                <a:gd name="connsiteY6" fmla="*/ 535184 h 607286"/>
                <a:gd name="connsiteX7" fmla="*/ 492354 w 600898"/>
                <a:gd name="connsiteY7" fmla="*/ 607286 h 607286"/>
                <a:gd name="connsiteX8" fmla="*/ 315817 w 600898"/>
                <a:gd name="connsiteY8" fmla="*/ 607286 h 607286"/>
                <a:gd name="connsiteX9" fmla="*/ 329744 w 600898"/>
                <a:gd name="connsiteY9" fmla="*/ 535184 h 607286"/>
                <a:gd name="connsiteX10" fmla="*/ 339984 w 600898"/>
                <a:gd name="connsiteY10" fmla="*/ 526389 h 607286"/>
                <a:gd name="connsiteX11" fmla="*/ 367836 w 600898"/>
                <a:gd name="connsiteY11" fmla="*/ 513605 h 607286"/>
                <a:gd name="connsiteX12" fmla="*/ 174013 w 600898"/>
                <a:gd name="connsiteY12" fmla="*/ 502355 h 607286"/>
                <a:gd name="connsiteX13" fmla="*/ 195520 w 600898"/>
                <a:gd name="connsiteY13" fmla="*/ 523730 h 607286"/>
                <a:gd name="connsiteX14" fmla="*/ 197978 w 600898"/>
                <a:gd name="connsiteY14" fmla="*/ 523730 h 607286"/>
                <a:gd name="connsiteX15" fmla="*/ 198080 w 600898"/>
                <a:gd name="connsiteY15" fmla="*/ 523730 h 607286"/>
                <a:gd name="connsiteX16" fmla="*/ 219587 w 600898"/>
                <a:gd name="connsiteY16" fmla="*/ 502355 h 607286"/>
                <a:gd name="connsiteX17" fmla="*/ 233004 w 600898"/>
                <a:gd name="connsiteY17" fmla="*/ 513605 h 607286"/>
                <a:gd name="connsiteX18" fmla="*/ 260860 w 600898"/>
                <a:gd name="connsiteY18" fmla="*/ 526389 h 607286"/>
                <a:gd name="connsiteX19" fmla="*/ 271204 w 600898"/>
                <a:gd name="connsiteY19" fmla="*/ 535184 h 607286"/>
                <a:gd name="connsiteX20" fmla="*/ 285030 w 600898"/>
                <a:gd name="connsiteY20" fmla="*/ 607286 h 607286"/>
                <a:gd name="connsiteX21" fmla="*/ 108467 w 600898"/>
                <a:gd name="connsiteY21" fmla="*/ 607286 h 607286"/>
                <a:gd name="connsiteX22" fmla="*/ 122396 w 600898"/>
                <a:gd name="connsiteY22" fmla="*/ 535184 h 607286"/>
                <a:gd name="connsiteX23" fmla="*/ 132637 w 600898"/>
                <a:gd name="connsiteY23" fmla="*/ 526389 h 607286"/>
                <a:gd name="connsiteX24" fmla="*/ 160596 w 600898"/>
                <a:gd name="connsiteY24" fmla="*/ 513605 h 607286"/>
                <a:gd name="connsiteX25" fmla="*/ 70368 w 600898"/>
                <a:gd name="connsiteY25" fmla="*/ 425862 h 607286"/>
                <a:gd name="connsiteX26" fmla="*/ 91879 w 600898"/>
                <a:gd name="connsiteY26" fmla="*/ 447237 h 607286"/>
                <a:gd name="connsiteX27" fmla="*/ 94440 w 600898"/>
                <a:gd name="connsiteY27" fmla="*/ 447237 h 607286"/>
                <a:gd name="connsiteX28" fmla="*/ 115952 w 600898"/>
                <a:gd name="connsiteY28" fmla="*/ 425862 h 607286"/>
                <a:gd name="connsiteX29" fmla="*/ 129371 w 600898"/>
                <a:gd name="connsiteY29" fmla="*/ 437112 h 607286"/>
                <a:gd name="connsiteX30" fmla="*/ 132956 w 600898"/>
                <a:gd name="connsiteY30" fmla="*/ 438748 h 607286"/>
                <a:gd name="connsiteX31" fmla="*/ 151701 w 600898"/>
                <a:gd name="connsiteY31" fmla="*/ 497452 h 607286"/>
                <a:gd name="connsiteX32" fmla="*/ 154672 w 600898"/>
                <a:gd name="connsiteY32" fmla="*/ 500930 h 607286"/>
                <a:gd name="connsiteX33" fmla="*/ 153238 w 600898"/>
                <a:gd name="connsiteY33" fmla="*/ 502157 h 607286"/>
                <a:gd name="connsiteX34" fmla="*/ 127219 w 600898"/>
                <a:gd name="connsiteY34" fmla="*/ 514020 h 607286"/>
                <a:gd name="connsiteX35" fmla="*/ 110113 w 600898"/>
                <a:gd name="connsiteY35" fmla="*/ 529566 h 607286"/>
                <a:gd name="connsiteX36" fmla="*/ 109908 w 600898"/>
                <a:gd name="connsiteY36" fmla="*/ 529975 h 607286"/>
                <a:gd name="connsiteX37" fmla="*/ 109601 w 600898"/>
                <a:gd name="connsiteY37" fmla="*/ 530793 h 607286"/>
                <a:gd name="connsiteX38" fmla="*/ 4912 w 600898"/>
                <a:gd name="connsiteY38" fmla="*/ 530793 h 607286"/>
                <a:gd name="connsiteX39" fmla="*/ 18741 w 600898"/>
                <a:gd name="connsiteY39" fmla="*/ 458691 h 607286"/>
                <a:gd name="connsiteX40" fmla="*/ 28984 w 600898"/>
                <a:gd name="connsiteY40" fmla="*/ 449998 h 607286"/>
                <a:gd name="connsiteX41" fmla="*/ 56949 w 600898"/>
                <a:gd name="connsiteY41" fmla="*/ 437112 h 607286"/>
                <a:gd name="connsiteX42" fmla="*/ 484877 w 600898"/>
                <a:gd name="connsiteY42" fmla="*/ 425792 h 607286"/>
                <a:gd name="connsiteX43" fmla="*/ 506495 w 600898"/>
                <a:gd name="connsiteY43" fmla="*/ 447263 h 607286"/>
                <a:gd name="connsiteX44" fmla="*/ 508954 w 600898"/>
                <a:gd name="connsiteY44" fmla="*/ 447263 h 607286"/>
                <a:gd name="connsiteX45" fmla="*/ 530469 w 600898"/>
                <a:gd name="connsiteY45" fmla="*/ 425792 h 607286"/>
                <a:gd name="connsiteX46" fmla="*/ 543890 w 600898"/>
                <a:gd name="connsiteY46" fmla="*/ 437141 h 607286"/>
                <a:gd name="connsiteX47" fmla="*/ 571859 w 600898"/>
                <a:gd name="connsiteY47" fmla="*/ 450023 h 607286"/>
                <a:gd name="connsiteX48" fmla="*/ 582104 w 600898"/>
                <a:gd name="connsiteY48" fmla="*/ 458713 h 607286"/>
                <a:gd name="connsiteX49" fmla="*/ 596038 w 600898"/>
                <a:gd name="connsiteY49" fmla="*/ 530793 h 607286"/>
                <a:gd name="connsiteX50" fmla="*/ 491332 w 600898"/>
                <a:gd name="connsiteY50" fmla="*/ 530793 h 607286"/>
                <a:gd name="connsiteX51" fmla="*/ 490922 w 600898"/>
                <a:gd name="connsiteY51" fmla="*/ 529975 h 607286"/>
                <a:gd name="connsiteX52" fmla="*/ 473608 w 600898"/>
                <a:gd name="connsiteY52" fmla="*/ 514026 h 607286"/>
                <a:gd name="connsiteX53" fmla="*/ 447585 w 600898"/>
                <a:gd name="connsiteY53" fmla="*/ 502166 h 607286"/>
                <a:gd name="connsiteX54" fmla="*/ 445331 w 600898"/>
                <a:gd name="connsiteY54" fmla="*/ 500223 h 607286"/>
                <a:gd name="connsiteX55" fmla="*/ 447585 w 600898"/>
                <a:gd name="connsiteY55" fmla="*/ 497667 h 607286"/>
                <a:gd name="connsiteX56" fmla="*/ 467870 w 600898"/>
                <a:gd name="connsiteY56" fmla="*/ 438777 h 607286"/>
                <a:gd name="connsiteX57" fmla="*/ 471456 w 600898"/>
                <a:gd name="connsiteY57" fmla="*/ 437141 h 607286"/>
                <a:gd name="connsiteX58" fmla="*/ 277678 w 600898"/>
                <a:gd name="connsiteY58" fmla="*/ 425792 h 607286"/>
                <a:gd name="connsiteX59" fmla="*/ 299182 w 600898"/>
                <a:gd name="connsiteY59" fmla="*/ 447263 h 607286"/>
                <a:gd name="connsiteX60" fmla="*/ 301640 w 600898"/>
                <a:gd name="connsiteY60" fmla="*/ 447263 h 607286"/>
                <a:gd name="connsiteX61" fmla="*/ 323247 w 600898"/>
                <a:gd name="connsiteY61" fmla="*/ 425792 h 607286"/>
                <a:gd name="connsiteX62" fmla="*/ 336661 w 600898"/>
                <a:gd name="connsiteY62" fmla="*/ 437141 h 607286"/>
                <a:gd name="connsiteX63" fmla="*/ 340245 w 600898"/>
                <a:gd name="connsiteY63" fmla="*/ 438777 h 607286"/>
                <a:gd name="connsiteX64" fmla="*/ 358985 w 600898"/>
                <a:gd name="connsiteY64" fmla="*/ 497463 h 607286"/>
                <a:gd name="connsiteX65" fmla="*/ 361852 w 600898"/>
                <a:gd name="connsiteY65" fmla="*/ 500939 h 607286"/>
                <a:gd name="connsiteX66" fmla="*/ 360521 w 600898"/>
                <a:gd name="connsiteY66" fmla="*/ 502166 h 607286"/>
                <a:gd name="connsiteX67" fmla="*/ 334511 w 600898"/>
                <a:gd name="connsiteY67" fmla="*/ 514026 h 607286"/>
                <a:gd name="connsiteX68" fmla="*/ 317410 w 600898"/>
                <a:gd name="connsiteY68" fmla="*/ 529566 h 607286"/>
                <a:gd name="connsiteX69" fmla="*/ 317205 w 600898"/>
                <a:gd name="connsiteY69" fmla="*/ 529975 h 607286"/>
                <a:gd name="connsiteX70" fmla="*/ 316795 w 600898"/>
                <a:gd name="connsiteY70" fmla="*/ 530793 h 607286"/>
                <a:gd name="connsiteX71" fmla="*/ 284027 w 600898"/>
                <a:gd name="connsiteY71" fmla="*/ 530793 h 607286"/>
                <a:gd name="connsiteX72" fmla="*/ 283617 w 600898"/>
                <a:gd name="connsiteY72" fmla="*/ 529975 h 607286"/>
                <a:gd name="connsiteX73" fmla="*/ 266311 w 600898"/>
                <a:gd name="connsiteY73" fmla="*/ 514026 h 607286"/>
                <a:gd name="connsiteX74" fmla="*/ 240301 w 600898"/>
                <a:gd name="connsiteY74" fmla="*/ 502166 h 607286"/>
                <a:gd name="connsiteX75" fmla="*/ 238151 w 600898"/>
                <a:gd name="connsiteY75" fmla="*/ 500223 h 607286"/>
                <a:gd name="connsiteX76" fmla="*/ 240301 w 600898"/>
                <a:gd name="connsiteY76" fmla="*/ 497667 h 607286"/>
                <a:gd name="connsiteX77" fmla="*/ 260577 w 600898"/>
                <a:gd name="connsiteY77" fmla="*/ 438777 h 607286"/>
                <a:gd name="connsiteX78" fmla="*/ 264263 w 600898"/>
                <a:gd name="connsiteY78" fmla="*/ 437141 h 607286"/>
                <a:gd name="connsiteX79" fmla="*/ 404085 w 600898"/>
                <a:gd name="connsiteY79" fmla="*/ 387545 h 607286"/>
                <a:gd name="connsiteX80" fmla="*/ 454480 w 600898"/>
                <a:gd name="connsiteY80" fmla="*/ 436921 h 607286"/>
                <a:gd name="connsiteX81" fmla="*/ 404085 w 600898"/>
                <a:gd name="connsiteY81" fmla="*/ 508071 h 607286"/>
                <a:gd name="connsiteX82" fmla="*/ 353691 w 600898"/>
                <a:gd name="connsiteY82" fmla="*/ 436921 h 607286"/>
                <a:gd name="connsiteX83" fmla="*/ 404085 w 600898"/>
                <a:gd name="connsiteY83" fmla="*/ 387545 h 607286"/>
                <a:gd name="connsiteX84" fmla="*/ 196783 w 600898"/>
                <a:gd name="connsiteY84" fmla="*/ 387545 h 607286"/>
                <a:gd name="connsiteX85" fmla="*/ 247158 w 600898"/>
                <a:gd name="connsiteY85" fmla="*/ 436921 h 607286"/>
                <a:gd name="connsiteX86" fmla="*/ 196783 w 600898"/>
                <a:gd name="connsiteY86" fmla="*/ 508071 h 607286"/>
                <a:gd name="connsiteX87" fmla="*/ 146511 w 600898"/>
                <a:gd name="connsiteY87" fmla="*/ 436921 h 607286"/>
                <a:gd name="connsiteX88" fmla="*/ 196783 w 600898"/>
                <a:gd name="connsiteY88" fmla="*/ 387545 h 607286"/>
                <a:gd name="connsiteX89" fmla="*/ 507727 w 600898"/>
                <a:gd name="connsiteY89" fmla="*/ 311052 h 607286"/>
                <a:gd name="connsiteX90" fmla="*/ 557999 w 600898"/>
                <a:gd name="connsiteY90" fmla="*/ 360428 h 607286"/>
                <a:gd name="connsiteX91" fmla="*/ 507727 w 600898"/>
                <a:gd name="connsiteY91" fmla="*/ 431578 h 607286"/>
                <a:gd name="connsiteX92" fmla="*/ 457352 w 600898"/>
                <a:gd name="connsiteY92" fmla="*/ 360428 h 607286"/>
                <a:gd name="connsiteX93" fmla="*/ 507727 w 600898"/>
                <a:gd name="connsiteY93" fmla="*/ 311052 h 607286"/>
                <a:gd name="connsiteX94" fmla="*/ 300409 w 600898"/>
                <a:gd name="connsiteY94" fmla="*/ 311052 h 607286"/>
                <a:gd name="connsiteX95" fmla="*/ 350819 w 600898"/>
                <a:gd name="connsiteY95" fmla="*/ 360428 h 607286"/>
                <a:gd name="connsiteX96" fmla="*/ 300409 w 600898"/>
                <a:gd name="connsiteY96" fmla="*/ 431578 h 607286"/>
                <a:gd name="connsiteX97" fmla="*/ 250101 w 600898"/>
                <a:gd name="connsiteY97" fmla="*/ 360428 h 607286"/>
                <a:gd name="connsiteX98" fmla="*/ 300409 w 600898"/>
                <a:gd name="connsiteY98" fmla="*/ 311052 h 607286"/>
                <a:gd name="connsiteX99" fmla="*/ 93123 w 600898"/>
                <a:gd name="connsiteY99" fmla="*/ 311052 h 607286"/>
                <a:gd name="connsiteX100" fmla="*/ 143498 w 600898"/>
                <a:gd name="connsiteY100" fmla="*/ 360428 h 607286"/>
                <a:gd name="connsiteX101" fmla="*/ 93123 w 600898"/>
                <a:gd name="connsiteY101" fmla="*/ 431578 h 607286"/>
                <a:gd name="connsiteX102" fmla="*/ 42851 w 600898"/>
                <a:gd name="connsiteY102" fmla="*/ 360428 h 607286"/>
                <a:gd name="connsiteX103" fmla="*/ 93123 w 600898"/>
                <a:gd name="connsiteY103" fmla="*/ 311052 h 607286"/>
                <a:gd name="connsiteX104" fmla="*/ 283005 w 600898"/>
                <a:gd name="connsiteY104" fmla="*/ 101444 h 607286"/>
                <a:gd name="connsiteX105" fmla="*/ 288434 w 600898"/>
                <a:gd name="connsiteY105" fmla="*/ 101956 h 607286"/>
                <a:gd name="connsiteX106" fmla="*/ 341597 w 600898"/>
                <a:gd name="connsiteY106" fmla="*/ 142574 h 607286"/>
                <a:gd name="connsiteX107" fmla="*/ 343646 w 600898"/>
                <a:gd name="connsiteY107" fmla="*/ 146666 h 607286"/>
                <a:gd name="connsiteX108" fmla="*/ 341597 w 600898"/>
                <a:gd name="connsiteY108" fmla="*/ 150759 h 607286"/>
                <a:gd name="connsiteX109" fmla="*/ 288434 w 600898"/>
                <a:gd name="connsiteY109" fmla="*/ 191377 h 607286"/>
                <a:gd name="connsiteX110" fmla="*/ 285259 w 600898"/>
                <a:gd name="connsiteY110" fmla="*/ 192502 h 607286"/>
                <a:gd name="connsiteX111" fmla="*/ 283005 w 600898"/>
                <a:gd name="connsiteY111" fmla="*/ 191888 h 607286"/>
                <a:gd name="connsiteX112" fmla="*/ 280137 w 600898"/>
                <a:gd name="connsiteY112" fmla="*/ 187284 h 607286"/>
                <a:gd name="connsiteX113" fmla="*/ 280137 w 600898"/>
                <a:gd name="connsiteY113" fmla="*/ 106049 h 607286"/>
                <a:gd name="connsiteX114" fmla="*/ 283005 w 600898"/>
                <a:gd name="connsiteY114" fmla="*/ 101444 h 607286"/>
                <a:gd name="connsiteX115" fmla="*/ 300445 w 600898"/>
                <a:gd name="connsiteY115" fmla="*/ 63107 h 607286"/>
                <a:gd name="connsiteX116" fmla="*/ 216759 w 600898"/>
                <a:gd name="connsiteY116" fmla="*/ 146670 h 607286"/>
                <a:gd name="connsiteX117" fmla="*/ 300445 w 600898"/>
                <a:gd name="connsiteY117" fmla="*/ 230335 h 607286"/>
                <a:gd name="connsiteX118" fmla="*/ 384233 w 600898"/>
                <a:gd name="connsiteY118" fmla="*/ 146670 h 607286"/>
                <a:gd name="connsiteX119" fmla="*/ 300445 w 600898"/>
                <a:gd name="connsiteY119" fmla="*/ 63107 h 607286"/>
                <a:gd name="connsiteX120" fmla="*/ 27980 w 600898"/>
                <a:gd name="connsiteY120" fmla="*/ 0 h 607286"/>
                <a:gd name="connsiteX121" fmla="*/ 572909 w 600898"/>
                <a:gd name="connsiteY121" fmla="*/ 0 h 607286"/>
                <a:gd name="connsiteX122" fmla="*/ 580182 w 600898"/>
                <a:gd name="connsiteY122" fmla="*/ 7160 h 607286"/>
                <a:gd name="connsiteX123" fmla="*/ 580182 w 600898"/>
                <a:gd name="connsiteY123" fmla="*/ 286180 h 607286"/>
                <a:gd name="connsiteX124" fmla="*/ 572909 w 600898"/>
                <a:gd name="connsiteY124" fmla="*/ 293340 h 607286"/>
                <a:gd name="connsiteX125" fmla="*/ 27980 w 600898"/>
                <a:gd name="connsiteY125" fmla="*/ 293340 h 607286"/>
                <a:gd name="connsiteX126" fmla="*/ 20810 w 600898"/>
                <a:gd name="connsiteY126" fmla="*/ 286180 h 607286"/>
                <a:gd name="connsiteX127" fmla="*/ 20810 w 600898"/>
                <a:gd name="connsiteY127" fmla="*/ 7160 h 607286"/>
                <a:gd name="connsiteX128" fmla="*/ 27980 w 600898"/>
                <a:gd name="connsiteY128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600898" h="607286">
                  <a:moveTo>
                    <a:pt x="381250" y="502355"/>
                  </a:moveTo>
                  <a:lnTo>
                    <a:pt x="402857" y="523730"/>
                  </a:lnTo>
                  <a:lnTo>
                    <a:pt x="405314" y="523730"/>
                  </a:lnTo>
                  <a:lnTo>
                    <a:pt x="426921" y="502355"/>
                  </a:lnTo>
                  <a:lnTo>
                    <a:pt x="440335" y="513605"/>
                  </a:lnTo>
                  <a:lnTo>
                    <a:pt x="468187" y="526389"/>
                  </a:lnTo>
                  <a:cubicBezTo>
                    <a:pt x="472283" y="528128"/>
                    <a:pt x="476687" y="530889"/>
                    <a:pt x="478427" y="535184"/>
                  </a:cubicBezTo>
                  <a:cubicBezTo>
                    <a:pt x="478427" y="535184"/>
                    <a:pt x="508840" y="607286"/>
                    <a:pt x="492354" y="607286"/>
                  </a:cubicBezTo>
                  <a:lnTo>
                    <a:pt x="315817" y="607286"/>
                  </a:lnTo>
                  <a:cubicBezTo>
                    <a:pt x="299331" y="607286"/>
                    <a:pt x="329744" y="535184"/>
                    <a:pt x="329744" y="535184"/>
                  </a:cubicBezTo>
                  <a:cubicBezTo>
                    <a:pt x="331792" y="530684"/>
                    <a:pt x="335888" y="528128"/>
                    <a:pt x="339984" y="526389"/>
                  </a:cubicBezTo>
                  <a:lnTo>
                    <a:pt x="367836" y="513605"/>
                  </a:lnTo>
                  <a:close/>
                  <a:moveTo>
                    <a:pt x="174013" y="502355"/>
                  </a:moveTo>
                  <a:lnTo>
                    <a:pt x="195520" y="523730"/>
                  </a:lnTo>
                  <a:lnTo>
                    <a:pt x="197978" y="523730"/>
                  </a:lnTo>
                  <a:lnTo>
                    <a:pt x="198080" y="523730"/>
                  </a:lnTo>
                  <a:lnTo>
                    <a:pt x="219587" y="502355"/>
                  </a:lnTo>
                  <a:lnTo>
                    <a:pt x="233004" y="513605"/>
                  </a:lnTo>
                  <a:lnTo>
                    <a:pt x="260860" y="526389"/>
                  </a:lnTo>
                  <a:cubicBezTo>
                    <a:pt x="265059" y="528128"/>
                    <a:pt x="269361" y="530889"/>
                    <a:pt x="271204" y="535184"/>
                  </a:cubicBezTo>
                  <a:cubicBezTo>
                    <a:pt x="271204" y="535184"/>
                    <a:pt x="301519" y="607286"/>
                    <a:pt x="285030" y="607286"/>
                  </a:cubicBezTo>
                  <a:lnTo>
                    <a:pt x="108467" y="607286"/>
                  </a:lnTo>
                  <a:cubicBezTo>
                    <a:pt x="92081" y="607286"/>
                    <a:pt x="122396" y="535184"/>
                    <a:pt x="122396" y="535184"/>
                  </a:cubicBezTo>
                  <a:cubicBezTo>
                    <a:pt x="124444" y="530684"/>
                    <a:pt x="128541" y="528128"/>
                    <a:pt x="132637" y="526389"/>
                  </a:cubicBezTo>
                  <a:lnTo>
                    <a:pt x="160596" y="513605"/>
                  </a:lnTo>
                  <a:close/>
                  <a:moveTo>
                    <a:pt x="70368" y="425862"/>
                  </a:moveTo>
                  <a:lnTo>
                    <a:pt x="91879" y="447237"/>
                  </a:lnTo>
                  <a:lnTo>
                    <a:pt x="94440" y="447237"/>
                  </a:lnTo>
                  <a:lnTo>
                    <a:pt x="115952" y="425862"/>
                  </a:lnTo>
                  <a:lnTo>
                    <a:pt x="129371" y="437112"/>
                  </a:lnTo>
                  <a:lnTo>
                    <a:pt x="132956" y="438748"/>
                  </a:lnTo>
                  <a:cubicBezTo>
                    <a:pt x="133570" y="461862"/>
                    <a:pt x="140024" y="482214"/>
                    <a:pt x="151701" y="497452"/>
                  </a:cubicBezTo>
                  <a:cubicBezTo>
                    <a:pt x="152726" y="498680"/>
                    <a:pt x="153648" y="499805"/>
                    <a:pt x="154672" y="500930"/>
                  </a:cubicBezTo>
                  <a:lnTo>
                    <a:pt x="153238" y="502157"/>
                  </a:lnTo>
                  <a:lnTo>
                    <a:pt x="127219" y="514020"/>
                  </a:lnTo>
                  <a:cubicBezTo>
                    <a:pt x="119025" y="517498"/>
                    <a:pt x="113288" y="522714"/>
                    <a:pt x="110113" y="529566"/>
                  </a:cubicBezTo>
                  <a:lnTo>
                    <a:pt x="109908" y="529975"/>
                  </a:lnTo>
                  <a:cubicBezTo>
                    <a:pt x="109908" y="530077"/>
                    <a:pt x="109805" y="530384"/>
                    <a:pt x="109601" y="530793"/>
                  </a:cubicBezTo>
                  <a:lnTo>
                    <a:pt x="4912" y="530793"/>
                  </a:lnTo>
                  <a:cubicBezTo>
                    <a:pt x="-11580" y="530793"/>
                    <a:pt x="18741" y="458691"/>
                    <a:pt x="18741" y="458691"/>
                  </a:cubicBezTo>
                  <a:cubicBezTo>
                    <a:pt x="20789" y="454191"/>
                    <a:pt x="24887" y="451635"/>
                    <a:pt x="28984" y="449998"/>
                  </a:cubicBezTo>
                  <a:lnTo>
                    <a:pt x="56949" y="437112"/>
                  </a:lnTo>
                  <a:close/>
                  <a:moveTo>
                    <a:pt x="484877" y="425792"/>
                  </a:moveTo>
                  <a:lnTo>
                    <a:pt x="506495" y="447263"/>
                  </a:lnTo>
                  <a:lnTo>
                    <a:pt x="508954" y="447263"/>
                  </a:lnTo>
                  <a:lnTo>
                    <a:pt x="530469" y="425792"/>
                  </a:lnTo>
                  <a:lnTo>
                    <a:pt x="543890" y="437141"/>
                  </a:lnTo>
                  <a:lnTo>
                    <a:pt x="571859" y="450023"/>
                  </a:lnTo>
                  <a:cubicBezTo>
                    <a:pt x="575957" y="451659"/>
                    <a:pt x="580363" y="454419"/>
                    <a:pt x="582104" y="458713"/>
                  </a:cubicBezTo>
                  <a:cubicBezTo>
                    <a:pt x="582104" y="458713"/>
                    <a:pt x="612430" y="530793"/>
                    <a:pt x="596038" y="530793"/>
                  </a:cubicBezTo>
                  <a:lnTo>
                    <a:pt x="491332" y="530793"/>
                  </a:lnTo>
                  <a:cubicBezTo>
                    <a:pt x="491127" y="530384"/>
                    <a:pt x="490922" y="530077"/>
                    <a:pt x="490922" y="529975"/>
                  </a:cubicBezTo>
                  <a:cubicBezTo>
                    <a:pt x="488053" y="523125"/>
                    <a:pt x="482111" y="517604"/>
                    <a:pt x="473608" y="514026"/>
                  </a:cubicBezTo>
                  <a:lnTo>
                    <a:pt x="447585" y="502166"/>
                  </a:lnTo>
                  <a:lnTo>
                    <a:pt x="445331" y="500223"/>
                  </a:lnTo>
                  <a:cubicBezTo>
                    <a:pt x="446151" y="499405"/>
                    <a:pt x="446868" y="498587"/>
                    <a:pt x="447585" y="497667"/>
                  </a:cubicBezTo>
                  <a:cubicBezTo>
                    <a:pt x="460084" y="482127"/>
                    <a:pt x="467256" y="461269"/>
                    <a:pt x="467870" y="438777"/>
                  </a:cubicBezTo>
                  <a:lnTo>
                    <a:pt x="471456" y="437141"/>
                  </a:lnTo>
                  <a:close/>
                  <a:moveTo>
                    <a:pt x="277678" y="425792"/>
                  </a:moveTo>
                  <a:lnTo>
                    <a:pt x="299182" y="447263"/>
                  </a:lnTo>
                  <a:lnTo>
                    <a:pt x="301640" y="447263"/>
                  </a:lnTo>
                  <a:lnTo>
                    <a:pt x="323247" y="425792"/>
                  </a:lnTo>
                  <a:lnTo>
                    <a:pt x="336661" y="437141"/>
                  </a:lnTo>
                  <a:lnTo>
                    <a:pt x="340245" y="438777"/>
                  </a:lnTo>
                  <a:cubicBezTo>
                    <a:pt x="340757" y="461883"/>
                    <a:pt x="347209" y="482229"/>
                    <a:pt x="358985" y="497463"/>
                  </a:cubicBezTo>
                  <a:cubicBezTo>
                    <a:pt x="359906" y="498689"/>
                    <a:pt x="360930" y="499814"/>
                    <a:pt x="361852" y="500939"/>
                  </a:cubicBezTo>
                  <a:lnTo>
                    <a:pt x="360521" y="502166"/>
                  </a:lnTo>
                  <a:lnTo>
                    <a:pt x="334511" y="514026"/>
                  </a:lnTo>
                  <a:cubicBezTo>
                    <a:pt x="326319" y="517502"/>
                    <a:pt x="320584" y="522716"/>
                    <a:pt x="317410" y="529566"/>
                  </a:cubicBezTo>
                  <a:lnTo>
                    <a:pt x="317205" y="529975"/>
                  </a:lnTo>
                  <a:cubicBezTo>
                    <a:pt x="317205" y="530077"/>
                    <a:pt x="317000" y="530384"/>
                    <a:pt x="316795" y="530793"/>
                  </a:cubicBezTo>
                  <a:lnTo>
                    <a:pt x="284027" y="530793"/>
                  </a:lnTo>
                  <a:cubicBezTo>
                    <a:pt x="283822" y="530384"/>
                    <a:pt x="283720" y="530077"/>
                    <a:pt x="283617" y="529975"/>
                  </a:cubicBezTo>
                  <a:cubicBezTo>
                    <a:pt x="280750" y="523125"/>
                    <a:pt x="274811" y="517604"/>
                    <a:pt x="266311" y="514026"/>
                  </a:cubicBezTo>
                  <a:lnTo>
                    <a:pt x="240301" y="502166"/>
                  </a:lnTo>
                  <a:lnTo>
                    <a:pt x="238151" y="500223"/>
                  </a:lnTo>
                  <a:cubicBezTo>
                    <a:pt x="238868" y="499405"/>
                    <a:pt x="239585" y="498587"/>
                    <a:pt x="240301" y="497667"/>
                  </a:cubicBezTo>
                  <a:cubicBezTo>
                    <a:pt x="252897" y="482127"/>
                    <a:pt x="260065" y="461269"/>
                    <a:pt x="260577" y="438777"/>
                  </a:cubicBezTo>
                  <a:lnTo>
                    <a:pt x="264263" y="437141"/>
                  </a:lnTo>
                  <a:close/>
                  <a:moveTo>
                    <a:pt x="404085" y="387545"/>
                  </a:moveTo>
                  <a:cubicBezTo>
                    <a:pt x="440037" y="387545"/>
                    <a:pt x="454787" y="406048"/>
                    <a:pt x="454480" y="436921"/>
                  </a:cubicBezTo>
                  <a:cubicBezTo>
                    <a:pt x="453968" y="481492"/>
                    <a:pt x="425390" y="508071"/>
                    <a:pt x="404085" y="508071"/>
                  </a:cubicBezTo>
                  <a:cubicBezTo>
                    <a:pt x="379196" y="508071"/>
                    <a:pt x="354203" y="481492"/>
                    <a:pt x="353691" y="436921"/>
                  </a:cubicBezTo>
                  <a:cubicBezTo>
                    <a:pt x="353384" y="406048"/>
                    <a:pt x="368134" y="387545"/>
                    <a:pt x="404085" y="387545"/>
                  </a:cubicBezTo>
                  <a:close/>
                  <a:moveTo>
                    <a:pt x="196783" y="387545"/>
                  </a:moveTo>
                  <a:cubicBezTo>
                    <a:pt x="232721" y="387545"/>
                    <a:pt x="247465" y="406048"/>
                    <a:pt x="247158" y="436921"/>
                  </a:cubicBezTo>
                  <a:cubicBezTo>
                    <a:pt x="246646" y="481492"/>
                    <a:pt x="218080" y="508071"/>
                    <a:pt x="196783" y="508071"/>
                  </a:cubicBezTo>
                  <a:cubicBezTo>
                    <a:pt x="171903" y="508071"/>
                    <a:pt x="146921" y="481492"/>
                    <a:pt x="146511" y="436921"/>
                  </a:cubicBezTo>
                  <a:cubicBezTo>
                    <a:pt x="146204" y="406048"/>
                    <a:pt x="160948" y="387545"/>
                    <a:pt x="196783" y="387545"/>
                  </a:cubicBezTo>
                  <a:close/>
                  <a:moveTo>
                    <a:pt x="507727" y="311052"/>
                  </a:moveTo>
                  <a:cubicBezTo>
                    <a:pt x="543562" y="311052"/>
                    <a:pt x="558306" y="329555"/>
                    <a:pt x="557999" y="360428"/>
                  </a:cubicBezTo>
                  <a:cubicBezTo>
                    <a:pt x="557589" y="404999"/>
                    <a:pt x="529023" y="431578"/>
                    <a:pt x="507727" y="431578"/>
                  </a:cubicBezTo>
                  <a:cubicBezTo>
                    <a:pt x="482744" y="431578"/>
                    <a:pt x="457864" y="404999"/>
                    <a:pt x="457352" y="360428"/>
                  </a:cubicBezTo>
                  <a:cubicBezTo>
                    <a:pt x="457045" y="329555"/>
                    <a:pt x="471789" y="311052"/>
                    <a:pt x="507727" y="311052"/>
                  </a:cubicBezTo>
                  <a:close/>
                  <a:moveTo>
                    <a:pt x="300409" y="311052"/>
                  </a:moveTo>
                  <a:cubicBezTo>
                    <a:pt x="336372" y="311052"/>
                    <a:pt x="351126" y="329555"/>
                    <a:pt x="350819" y="360428"/>
                  </a:cubicBezTo>
                  <a:cubicBezTo>
                    <a:pt x="350306" y="404999"/>
                    <a:pt x="321720" y="431578"/>
                    <a:pt x="300409" y="431578"/>
                  </a:cubicBezTo>
                  <a:cubicBezTo>
                    <a:pt x="275511" y="431578"/>
                    <a:pt x="250511" y="404999"/>
                    <a:pt x="250101" y="360428"/>
                  </a:cubicBezTo>
                  <a:cubicBezTo>
                    <a:pt x="249794" y="329555"/>
                    <a:pt x="264548" y="311052"/>
                    <a:pt x="300409" y="311052"/>
                  </a:cubicBezTo>
                  <a:close/>
                  <a:moveTo>
                    <a:pt x="93123" y="311052"/>
                  </a:moveTo>
                  <a:cubicBezTo>
                    <a:pt x="129061" y="311052"/>
                    <a:pt x="143805" y="329555"/>
                    <a:pt x="143498" y="360428"/>
                  </a:cubicBezTo>
                  <a:cubicBezTo>
                    <a:pt x="142986" y="404999"/>
                    <a:pt x="114420" y="431578"/>
                    <a:pt x="93123" y="431578"/>
                  </a:cubicBezTo>
                  <a:cubicBezTo>
                    <a:pt x="68243" y="431578"/>
                    <a:pt x="43363" y="404999"/>
                    <a:pt x="42851" y="360428"/>
                  </a:cubicBezTo>
                  <a:cubicBezTo>
                    <a:pt x="42544" y="329555"/>
                    <a:pt x="57288" y="311052"/>
                    <a:pt x="93123" y="311052"/>
                  </a:cubicBezTo>
                  <a:close/>
                  <a:moveTo>
                    <a:pt x="283005" y="101444"/>
                  </a:moveTo>
                  <a:cubicBezTo>
                    <a:pt x="284747" y="100626"/>
                    <a:pt x="286898" y="100831"/>
                    <a:pt x="288434" y="101956"/>
                  </a:cubicBezTo>
                  <a:lnTo>
                    <a:pt x="341597" y="142574"/>
                  </a:lnTo>
                  <a:cubicBezTo>
                    <a:pt x="342929" y="143597"/>
                    <a:pt x="343646" y="145029"/>
                    <a:pt x="343646" y="146666"/>
                  </a:cubicBezTo>
                  <a:cubicBezTo>
                    <a:pt x="343646" y="148303"/>
                    <a:pt x="342929" y="149838"/>
                    <a:pt x="341597" y="150759"/>
                  </a:cubicBezTo>
                  <a:lnTo>
                    <a:pt x="288434" y="191377"/>
                  </a:lnTo>
                  <a:cubicBezTo>
                    <a:pt x="287512" y="192093"/>
                    <a:pt x="286385" y="192502"/>
                    <a:pt x="285259" y="192502"/>
                  </a:cubicBezTo>
                  <a:cubicBezTo>
                    <a:pt x="284542" y="192502"/>
                    <a:pt x="283722" y="192297"/>
                    <a:pt x="283005" y="191888"/>
                  </a:cubicBezTo>
                  <a:cubicBezTo>
                    <a:pt x="281264" y="191070"/>
                    <a:pt x="280137" y="189228"/>
                    <a:pt x="280137" y="187284"/>
                  </a:cubicBezTo>
                  <a:lnTo>
                    <a:pt x="280137" y="106049"/>
                  </a:lnTo>
                  <a:cubicBezTo>
                    <a:pt x="280137" y="104105"/>
                    <a:pt x="281264" y="102365"/>
                    <a:pt x="283005" y="101444"/>
                  </a:cubicBezTo>
                  <a:close/>
                  <a:moveTo>
                    <a:pt x="300445" y="63107"/>
                  </a:moveTo>
                  <a:cubicBezTo>
                    <a:pt x="254249" y="63107"/>
                    <a:pt x="216759" y="100542"/>
                    <a:pt x="216759" y="146670"/>
                  </a:cubicBezTo>
                  <a:cubicBezTo>
                    <a:pt x="216759" y="192901"/>
                    <a:pt x="254249" y="230335"/>
                    <a:pt x="300445" y="230335"/>
                  </a:cubicBezTo>
                  <a:cubicBezTo>
                    <a:pt x="346743" y="230335"/>
                    <a:pt x="384233" y="192901"/>
                    <a:pt x="384233" y="146670"/>
                  </a:cubicBezTo>
                  <a:cubicBezTo>
                    <a:pt x="384233" y="100542"/>
                    <a:pt x="346743" y="63107"/>
                    <a:pt x="300445" y="63107"/>
                  </a:cubicBezTo>
                  <a:close/>
                  <a:moveTo>
                    <a:pt x="27980" y="0"/>
                  </a:moveTo>
                  <a:lnTo>
                    <a:pt x="572909" y="0"/>
                  </a:lnTo>
                  <a:cubicBezTo>
                    <a:pt x="576904" y="0"/>
                    <a:pt x="580182" y="3171"/>
                    <a:pt x="580182" y="7160"/>
                  </a:cubicBezTo>
                  <a:lnTo>
                    <a:pt x="580182" y="286180"/>
                  </a:lnTo>
                  <a:cubicBezTo>
                    <a:pt x="580182" y="290169"/>
                    <a:pt x="576904" y="293340"/>
                    <a:pt x="572909" y="293340"/>
                  </a:cubicBezTo>
                  <a:lnTo>
                    <a:pt x="27980" y="293340"/>
                  </a:lnTo>
                  <a:cubicBezTo>
                    <a:pt x="23985" y="293340"/>
                    <a:pt x="20810" y="290169"/>
                    <a:pt x="20810" y="286180"/>
                  </a:cubicBezTo>
                  <a:lnTo>
                    <a:pt x="20810" y="7160"/>
                  </a:lnTo>
                  <a:cubicBezTo>
                    <a:pt x="20810" y="3171"/>
                    <a:pt x="23985" y="0"/>
                    <a:pt x="27980" y="0"/>
                  </a:cubicBezTo>
                  <a:close/>
                </a:path>
              </a:pathLst>
            </a:custGeom>
            <a:solidFill>
              <a:srgbClr val="FFD33F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63552" y="1684961"/>
            <a:ext cx="2769146" cy="3424690"/>
            <a:chOff x="2207568" y="1840514"/>
            <a:chExt cx="2769146" cy="3424690"/>
          </a:xfrm>
        </p:grpSpPr>
        <p:grpSp>
          <p:nvGrpSpPr>
            <p:cNvPr id="3" name="组合 2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4" name="流程图: 文档 3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流程图: 文档 1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92738" y="2739684"/>
            <a:ext cx="2769146" cy="3424690"/>
            <a:chOff x="2207568" y="1840514"/>
            <a:chExt cx="2769146" cy="3424690"/>
          </a:xfrm>
        </p:grpSpPr>
        <p:grpSp>
          <p:nvGrpSpPr>
            <p:cNvPr id="11" name="组合 10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14" name="流程图: 文档 13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流程图: 文档 14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49544" y="1684961"/>
            <a:ext cx="2769146" cy="3424690"/>
            <a:chOff x="2207568" y="1840514"/>
            <a:chExt cx="2769146" cy="3424690"/>
          </a:xfrm>
        </p:grpSpPr>
        <p:grpSp>
          <p:nvGrpSpPr>
            <p:cNvPr id="17" name="组合 16"/>
            <p:cNvGrpSpPr/>
            <p:nvPr/>
          </p:nvGrpSpPr>
          <p:grpSpPr>
            <a:xfrm>
              <a:off x="2207568" y="2708920"/>
              <a:ext cx="2304256" cy="2556284"/>
              <a:chOff x="2279576" y="2240868"/>
              <a:chExt cx="2304256" cy="2556284"/>
            </a:xfrm>
          </p:grpSpPr>
          <p:sp>
            <p:nvSpPr>
              <p:cNvPr id="20" name="流程图: 文档 19"/>
              <p:cNvSpPr/>
              <p:nvPr/>
            </p:nvSpPr>
            <p:spPr>
              <a:xfrm>
                <a:off x="2423592" y="2420888"/>
                <a:ext cx="2160240" cy="2376264"/>
              </a:xfrm>
              <a:prstGeom prst="flowChartDocument">
                <a:avLst/>
              </a:prstGeom>
              <a:solidFill>
                <a:srgbClr val="89BFCE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流程图: 文档 20"/>
              <p:cNvSpPr/>
              <p:nvPr/>
            </p:nvSpPr>
            <p:spPr>
              <a:xfrm>
                <a:off x="2279576" y="2240868"/>
                <a:ext cx="2160240" cy="2376264"/>
              </a:xfrm>
              <a:prstGeom prst="flowChartDocument">
                <a:avLst/>
              </a:prstGeom>
              <a:solidFill>
                <a:srgbClr val="F8C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22" y="1840514"/>
              <a:ext cx="1556792" cy="155679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273288" y="3204554"/>
              <a:ext cx="2028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1343472" y="2204864"/>
            <a:ext cx="4437112" cy="37271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41848" y="2842855"/>
            <a:ext cx="3240360" cy="1818869"/>
            <a:chOff x="2531604" y="2614034"/>
            <a:chExt cx="3240360" cy="1818869"/>
          </a:xfrm>
        </p:grpSpPr>
        <p:sp>
          <p:nvSpPr>
            <p:cNvPr id="4" name="文本框 10"/>
            <p:cNvSpPr txBox="1"/>
            <p:nvPr/>
          </p:nvSpPr>
          <p:spPr>
            <a:xfrm>
              <a:off x="2531604" y="3694239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666728" y="2614034"/>
              <a:ext cx="972000" cy="972000"/>
            </a:xfrm>
            <a:prstGeom prst="ellipse">
              <a:avLst/>
            </a:prstGeom>
            <a:solidFill>
              <a:srgbClr val="89BFCE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84726" y="1988840"/>
            <a:ext cx="5556832" cy="595500"/>
            <a:chOff x="3342734" y="2844994"/>
            <a:chExt cx="5556832" cy="595500"/>
          </a:xfrm>
        </p:grpSpPr>
        <p:sp>
          <p:nvSpPr>
            <p:cNvPr id="11" name="文本框 10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84726" y="3366038"/>
            <a:ext cx="5556832" cy="595500"/>
            <a:chOff x="3342734" y="2844994"/>
            <a:chExt cx="5556832" cy="595500"/>
          </a:xfrm>
        </p:grpSpPr>
        <p:sp>
          <p:nvSpPr>
            <p:cNvPr id="14" name="文本框 13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84726" y="4743236"/>
            <a:ext cx="5556832" cy="595500"/>
            <a:chOff x="3342734" y="2844994"/>
            <a:chExt cx="5556832" cy="595500"/>
          </a:xfrm>
        </p:grpSpPr>
        <p:sp>
          <p:nvSpPr>
            <p:cNvPr id="17" name="文本框 16"/>
            <p:cNvSpPr txBox="1"/>
            <p:nvPr/>
          </p:nvSpPr>
          <p:spPr>
            <a:xfrm>
              <a:off x="4993526" y="2911911"/>
              <a:ext cx="390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3342734" y="2844994"/>
              <a:ext cx="1618100" cy="595500"/>
            </a:xfrm>
            <a:prstGeom prst="roundRect">
              <a:avLst>
                <a:gd name="adj" fmla="val 20058"/>
              </a:avLst>
            </a:prstGeom>
            <a:solidFill>
              <a:srgbClr val="F8C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TITLE HERE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one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sp>
        <p:nvSpPr>
          <p:cNvPr id="19" name="iṩḻiḓé"/>
          <p:cNvSpPr/>
          <p:nvPr/>
        </p:nvSpPr>
        <p:spPr>
          <a:xfrm>
            <a:off x="4866879" y="2132856"/>
            <a:ext cx="3070286" cy="3070286"/>
          </a:xfrm>
          <a:prstGeom prst="arc">
            <a:avLst>
              <a:gd name="adj1" fmla="val 5414636"/>
              <a:gd name="adj2" fmla="val 2242487"/>
            </a:avLst>
          </a:prstGeom>
          <a:ln w="152400">
            <a:solidFill>
              <a:srgbClr val="89BF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7079" r="8489" b="17871"/>
          <a:stretch>
            <a:fillRect/>
          </a:stretch>
        </p:blipFill>
        <p:spPr>
          <a:xfrm>
            <a:off x="5105878" y="2348880"/>
            <a:ext cx="2592288" cy="2304256"/>
          </a:xfrm>
          <a:prstGeom prst="rect">
            <a:avLst/>
          </a:prstGeom>
        </p:spPr>
      </p:pic>
      <p:grpSp>
        <p:nvGrpSpPr>
          <p:cNvPr id="23" name="Group 19"/>
          <p:cNvGrpSpPr/>
          <p:nvPr/>
        </p:nvGrpSpPr>
        <p:grpSpPr>
          <a:xfrm>
            <a:off x="1559496" y="1705041"/>
            <a:ext cx="3001361" cy="1671501"/>
            <a:chOff x="5519936" y="1972942"/>
            <a:chExt cx="3001361" cy="1671501"/>
          </a:xfrm>
        </p:grpSpPr>
        <p:sp>
          <p:nvSpPr>
            <p:cNvPr id="24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25" name="browser_156816"/>
            <p:cNvSpPr>
              <a:spLocks noChangeAspect="1"/>
            </p:cNvSpPr>
            <p:nvPr/>
          </p:nvSpPr>
          <p:spPr bwMode="auto">
            <a:xfrm>
              <a:off x="6816080" y="1972942"/>
              <a:ext cx="609685" cy="58653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9"/>
          <p:cNvGrpSpPr/>
          <p:nvPr/>
        </p:nvGrpSpPr>
        <p:grpSpPr>
          <a:xfrm>
            <a:off x="1559496" y="3950113"/>
            <a:ext cx="3001361" cy="1677036"/>
            <a:chOff x="5519936" y="1967407"/>
            <a:chExt cx="3001361" cy="1677036"/>
          </a:xfrm>
        </p:grpSpPr>
        <p:sp>
          <p:nvSpPr>
            <p:cNvPr id="30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31" name="browser_156816"/>
            <p:cNvSpPr>
              <a:spLocks noChangeAspect="1"/>
            </p:cNvSpPr>
            <p:nvPr/>
          </p:nvSpPr>
          <p:spPr bwMode="auto">
            <a:xfrm>
              <a:off x="6816080" y="1967407"/>
              <a:ext cx="609685" cy="597599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8" name="Group 19"/>
          <p:cNvGrpSpPr/>
          <p:nvPr/>
        </p:nvGrpSpPr>
        <p:grpSpPr>
          <a:xfrm>
            <a:off x="8268339" y="1702624"/>
            <a:ext cx="3001361" cy="1676336"/>
            <a:chOff x="5519936" y="1968107"/>
            <a:chExt cx="3001361" cy="1676336"/>
          </a:xfrm>
        </p:grpSpPr>
        <p:sp>
          <p:nvSpPr>
            <p:cNvPr id="39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0" name="browser_156816"/>
            <p:cNvSpPr>
              <a:spLocks noChangeAspect="1"/>
            </p:cNvSpPr>
            <p:nvPr/>
          </p:nvSpPr>
          <p:spPr bwMode="auto">
            <a:xfrm>
              <a:off x="6816080" y="1968107"/>
              <a:ext cx="609685" cy="596199"/>
            </a:xfrm>
            <a:custGeom>
              <a:avLst/>
              <a:gdLst>
                <a:gd name="connsiteX0" fmla="*/ 454143 w 606157"/>
                <a:gd name="connsiteY0" fmla="*/ 386956 h 592750"/>
                <a:gd name="connsiteX1" fmla="*/ 454143 w 606157"/>
                <a:gd name="connsiteY1" fmla="*/ 559114 h 592750"/>
                <a:gd name="connsiteX2" fmla="*/ 456800 w 606157"/>
                <a:gd name="connsiteY2" fmla="*/ 561957 h 592750"/>
                <a:gd name="connsiteX3" fmla="*/ 466005 w 606157"/>
                <a:gd name="connsiteY3" fmla="*/ 561957 h 592750"/>
                <a:gd name="connsiteX4" fmla="*/ 467997 w 606157"/>
                <a:gd name="connsiteY4" fmla="*/ 559114 h 592750"/>
                <a:gd name="connsiteX5" fmla="*/ 467997 w 606157"/>
                <a:gd name="connsiteY5" fmla="*/ 386956 h 592750"/>
                <a:gd name="connsiteX6" fmla="*/ 242918 w 606157"/>
                <a:gd name="connsiteY6" fmla="*/ 134357 h 592750"/>
                <a:gd name="connsiteX7" fmla="*/ 256203 w 606157"/>
                <a:gd name="connsiteY7" fmla="*/ 141463 h 592750"/>
                <a:gd name="connsiteX8" fmla="*/ 323764 w 606157"/>
                <a:gd name="connsiteY8" fmla="*/ 230906 h 592750"/>
                <a:gd name="connsiteX9" fmla="*/ 326327 w 606157"/>
                <a:gd name="connsiteY9" fmla="*/ 244644 h 592750"/>
                <a:gd name="connsiteX10" fmla="*/ 313801 w 606157"/>
                <a:gd name="connsiteY10" fmla="*/ 250803 h 592750"/>
                <a:gd name="connsiteX11" fmla="*/ 286757 w 606157"/>
                <a:gd name="connsiteY11" fmla="*/ 250803 h 592750"/>
                <a:gd name="connsiteX12" fmla="*/ 286757 w 606157"/>
                <a:gd name="connsiteY12" fmla="*/ 561957 h 592750"/>
                <a:gd name="connsiteX13" fmla="*/ 386202 w 606157"/>
                <a:gd name="connsiteY13" fmla="*/ 561957 h 592750"/>
                <a:gd name="connsiteX14" fmla="*/ 389144 w 606157"/>
                <a:gd name="connsiteY14" fmla="*/ 559114 h 592750"/>
                <a:gd name="connsiteX15" fmla="*/ 389144 w 606157"/>
                <a:gd name="connsiteY15" fmla="*/ 332760 h 592750"/>
                <a:gd name="connsiteX16" fmla="*/ 389144 w 606157"/>
                <a:gd name="connsiteY16" fmla="*/ 306799 h 592750"/>
                <a:gd name="connsiteX17" fmla="*/ 378136 w 606157"/>
                <a:gd name="connsiteY17" fmla="*/ 332192 h 592750"/>
                <a:gd name="connsiteX18" fmla="*/ 350998 w 606157"/>
                <a:gd name="connsiteY18" fmla="*/ 350004 h 592750"/>
                <a:gd name="connsiteX19" fmla="*/ 339232 w 606157"/>
                <a:gd name="connsiteY19" fmla="*/ 347541 h 592750"/>
                <a:gd name="connsiteX20" fmla="*/ 323575 w 606157"/>
                <a:gd name="connsiteY20" fmla="*/ 331339 h 592750"/>
                <a:gd name="connsiteX21" fmla="*/ 323859 w 606157"/>
                <a:gd name="connsiteY21" fmla="*/ 308789 h 592750"/>
                <a:gd name="connsiteX22" fmla="*/ 380793 w 606157"/>
                <a:gd name="connsiteY22" fmla="*/ 177278 h 592750"/>
                <a:gd name="connsiteX23" fmla="*/ 404041 w 606157"/>
                <a:gd name="connsiteY23" fmla="*/ 159750 h 592750"/>
                <a:gd name="connsiteX24" fmla="*/ 514683 w 606157"/>
                <a:gd name="connsiteY24" fmla="*/ 159465 h 592750"/>
                <a:gd name="connsiteX25" fmla="*/ 542296 w 606157"/>
                <a:gd name="connsiteY25" fmla="*/ 177278 h 592750"/>
                <a:gd name="connsiteX26" fmla="*/ 599230 w 606157"/>
                <a:gd name="connsiteY26" fmla="*/ 308789 h 592750"/>
                <a:gd name="connsiteX27" fmla="*/ 599610 w 606157"/>
                <a:gd name="connsiteY27" fmla="*/ 331339 h 592750"/>
                <a:gd name="connsiteX28" fmla="*/ 583858 w 606157"/>
                <a:gd name="connsiteY28" fmla="*/ 347541 h 592750"/>
                <a:gd name="connsiteX29" fmla="*/ 572092 w 606157"/>
                <a:gd name="connsiteY29" fmla="*/ 350004 h 592750"/>
                <a:gd name="connsiteX30" fmla="*/ 544953 w 606157"/>
                <a:gd name="connsiteY30" fmla="*/ 332192 h 592750"/>
                <a:gd name="connsiteX31" fmla="*/ 532997 w 606157"/>
                <a:gd name="connsiteY31" fmla="*/ 304525 h 592750"/>
                <a:gd name="connsiteX32" fmla="*/ 532997 w 606157"/>
                <a:gd name="connsiteY32" fmla="*/ 332760 h 592750"/>
                <a:gd name="connsiteX33" fmla="*/ 532997 w 606157"/>
                <a:gd name="connsiteY33" fmla="*/ 559114 h 592750"/>
                <a:gd name="connsiteX34" fmla="*/ 536887 w 606157"/>
                <a:gd name="connsiteY34" fmla="*/ 561957 h 592750"/>
                <a:gd name="connsiteX35" fmla="*/ 590785 w 606157"/>
                <a:gd name="connsiteY35" fmla="*/ 561957 h 592750"/>
                <a:gd name="connsiteX36" fmla="*/ 606157 w 606157"/>
                <a:gd name="connsiteY36" fmla="*/ 577401 h 592750"/>
                <a:gd name="connsiteX37" fmla="*/ 590785 w 606157"/>
                <a:gd name="connsiteY37" fmla="*/ 592750 h 592750"/>
                <a:gd name="connsiteX38" fmla="*/ 15372 w 606157"/>
                <a:gd name="connsiteY38" fmla="*/ 592750 h 592750"/>
                <a:gd name="connsiteX39" fmla="*/ 0 w 606157"/>
                <a:gd name="connsiteY39" fmla="*/ 577401 h 592750"/>
                <a:gd name="connsiteX40" fmla="*/ 15372 w 606157"/>
                <a:gd name="connsiteY40" fmla="*/ 561957 h 592750"/>
                <a:gd name="connsiteX41" fmla="*/ 50766 w 606157"/>
                <a:gd name="connsiteY41" fmla="*/ 561957 h 592750"/>
                <a:gd name="connsiteX42" fmla="*/ 50766 w 606157"/>
                <a:gd name="connsiteY42" fmla="*/ 369617 h 592750"/>
                <a:gd name="connsiteX43" fmla="*/ 23628 w 606157"/>
                <a:gd name="connsiteY43" fmla="*/ 369617 h 592750"/>
                <a:gd name="connsiteX44" fmla="*/ 11102 w 606157"/>
                <a:gd name="connsiteY44" fmla="*/ 363459 h 592750"/>
                <a:gd name="connsiteX45" fmla="*/ 13759 w 606157"/>
                <a:gd name="connsiteY45" fmla="*/ 349720 h 592750"/>
                <a:gd name="connsiteX46" fmla="*/ 81226 w 606157"/>
                <a:gd name="connsiteY46" fmla="*/ 260278 h 592750"/>
                <a:gd name="connsiteX47" fmla="*/ 94605 w 606157"/>
                <a:gd name="connsiteY47" fmla="*/ 253172 h 592750"/>
                <a:gd name="connsiteX48" fmla="*/ 107890 w 606157"/>
                <a:gd name="connsiteY48" fmla="*/ 260278 h 592750"/>
                <a:gd name="connsiteX49" fmla="*/ 175452 w 606157"/>
                <a:gd name="connsiteY49" fmla="*/ 349720 h 592750"/>
                <a:gd name="connsiteX50" fmla="*/ 178014 w 606157"/>
                <a:gd name="connsiteY50" fmla="*/ 363459 h 592750"/>
                <a:gd name="connsiteX51" fmla="*/ 165488 w 606157"/>
                <a:gd name="connsiteY51" fmla="*/ 369617 h 592750"/>
                <a:gd name="connsiteX52" fmla="*/ 138350 w 606157"/>
                <a:gd name="connsiteY52" fmla="*/ 369617 h 592750"/>
                <a:gd name="connsiteX53" fmla="*/ 138350 w 606157"/>
                <a:gd name="connsiteY53" fmla="*/ 561957 h 592750"/>
                <a:gd name="connsiteX54" fmla="*/ 199079 w 606157"/>
                <a:gd name="connsiteY54" fmla="*/ 561957 h 592750"/>
                <a:gd name="connsiteX55" fmla="*/ 199079 w 606157"/>
                <a:gd name="connsiteY55" fmla="*/ 250803 h 592750"/>
                <a:gd name="connsiteX56" fmla="*/ 172035 w 606157"/>
                <a:gd name="connsiteY56" fmla="*/ 250803 h 592750"/>
                <a:gd name="connsiteX57" fmla="*/ 159510 w 606157"/>
                <a:gd name="connsiteY57" fmla="*/ 244644 h 592750"/>
                <a:gd name="connsiteX58" fmla="*/ 162072 w 606157"/>
                <a:gd name="connsiteY58" fmla="*/ 230906 h 592750"/>
                <a:gd name="connsiteX59" fmla="*/ 229539 w 606157"/>
                <a:gd name="connsiteY59" fmla="*/ 141463 h 592750"/>
                <a:gd name="connsiteX60" fmla="*/ 242918 w 606157"/>
                <a:gd name="connsiteY60" fmla="*/ 134357 h 592750"/>
                <a:gd name="connsiteX61" fmla="*/ 458182 w 606157"/>
                <a:gd name="connsiteY61" fmla="*/ 0 h 592750"/>
                <a:gd name="connsiteX62" fmla="*/ 532629 w 606157"/>
                <a:gd name="connsiteY62" fmla="*/ 74306 h 592750"/>
                <a:gd name="connsiteX63" fmla="*/ 458182 w 606157"/>
                <a:gd name="connsiteY63" fmla="*/ 148612 h 592750"/>
                <a:gd name="connsiteX64" fmla="*/ 383735 w 606157"/>
                <a:gd name="connsiteY64" fmla="*/ 74306 h 592750"/>
                <a:gd name="connsiteX65" fmla="*/ 458182 w 606157"/>
                <a:gd name="connsiteY65" fmla="*/ 0 h 59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592750">
                  <a:moveTo>
                    <a:pt x="454143" y="386956"/>
                  </a:moveTo>
                  <a:lnTo>
                    <a:pt x="454143" y="559114"/>
                  </a:lnTo>
                  <a:cubicBezTo>
                    <a:pt x="454143" y="560062"/>
                    <a:pt x="454048" y="561957"/>
                    <a:pt x="456800" y="561957"/>
                  </a:cubicBezTo>
                  <a:lnTo>
                    <a:pt x="466005" y="561957"/>
                  </a:lnTo>
                  <a:cubicBezTo>
                    <a:pt x="468282" y="561957"/>
                    <a:pt x="467997" y="560062"/>
                    <a:pt x="467997" y="559114"/>
                  </a:cubicBezTo>
                  <a:lnTo>
                    <a:pt x="467997" y="386956"/>
                  </a:lnTo>
                  <a:close/>
                  <a:moveTo>
                    <a:pt x="242918" y="134357"/>
                  </a:moveTo>
                  <a:cubicBezTo>
                    <a:pt x="247947" y="134357"/>
                    <a:pt x="252787" y="136915"/>
                    <a:pt x="256203" y="141463"/>
                  </a:cubicBezTo>
                  <a:lnTo>
                    <a:pt x="323764" y="230906"/>
                  </a:lnTo>
                  <a:cubicBezTo>
                    <a:pt x="328699" y="237443"/>
                    <a:pt x="327465" y="242275"/>
                    <a:pt x="326327" y="244644"/>
                  </a:cubicBezTo>
                  <a:cubicBezTo>
                    <a:pt x="325188" y="246918"/>
                    <a:pt x="322056" y="250803"/>
                    <a:pt x="313801" y="250803"/>
                  </a:cubicBezTo>
                  <a:lnTo>
                    <a:pt x="286757" y="250803"/>
                  </a:lnTo>
                  <a:lnTo>
                    <a:pt x="286757" y="561957"/>
                  </a:lnTo>
                  <a:lnTo>
                    <a:pt x="386202" y="561957"/>
                  </a:lnTo>
                  <a:cubicBezTo>
                    <a:pt x="389713" y="561957"/>
                    <a:pt x="389144" y="560062"/>
                    <a:pt x="389144" y="559114"/>
                  </a:cubicBezTo>
                  <a:lnTo>
                    <a:pt x="389144" y="332760"/>
                  </a:lnTo>
                  <a:lnTo>
                    <a:pt x="389144" y="306799"/>
                  </a:lnTo>
                  <a:lnTo>
                    <a:pt x="378136" y="332192"/>
                  </a:lnTo>
                  <a:cubicBezTo>
                    <a:pt x="373392" y="342993"/>
                    <a:pt x="362764" y="350004"/>
                    <a:pt x="350998" y="350004"/>
                  </a:cubicBezTo>
                  <a:cubicBezTo>
                    <a:pt x="346918" y="350004"/>
                    <a:pt x="343027" y="349152"/>
                    <a:pt x="339232" y="347541"/>
                  </a:cubicBezTo>
                  <a:cubicBezTo>
                    <a:pt x="332020" y="344414"/>
                    <a:pt x="326421" y="338635"/>
                    <a:pt x="323575" y="331339"/>
                  </a:cubicBezTo>
                  <a:cubicBezTo>
                    <a:pt x="320633" y="324043"/>
                    <a:pt x="320728" y="315990"/>
                    <a:pt x="323859" y="308789"/>
                  </a:cubicBezTo>
                  <a:lnTo>
                    <a:pt x="380793" y="177278"/>
                  </a:lnTo>
                  <a:cubicBezTo>
                    <a:pt x="384969" y="167708"/>
                    <a:pt x="393224" y="159750"/>
                    <a:pt x="404041" y="159750"/>
                  </a:cubicBezTo>
                  <a:cubicBezTo>
                    <a:pt x="404990" y="159750"/>
                    <a:pt x="514304" y="159465"/>
                    <a:pt x="514683" y="159465"/>
                  </a:cubicBezTo>
                  <a:cubicBezTo>
                    <a:pt x="526544" y="159465"/>
                    <a:pt x="537552" y="166477"/>
                    <a:pt x="542296" y="177278"/>
                  </a:cubicBezTo>
                  <a:lnTo>
                    <a:pt x="599230" y="308789"/>
                  </a:lnTo>
                  <a:cubicBezTo>
                    <a:pt x="602361" y="315990"/>
                    <a:pt x="602456" y="324043"/>
                    <a:pt x="599610" y="331339"/>
                  </a:cubicBezTo>
                  <a:cubicBezTo>
                    <a:pt x="596668" y="338635"/>
                    <a:pt x="591070" y="344414"/>
                    <a:pt x="583858" y="347541"/>
                  </a:cubicBezTo>
                  <a:cubicBezTo>
                    <a:pt x="580062" y="349152"/>
                    <a:pt x="576172" y="350004"/>
                    <a:pt x="572092" y="350004"/>
                  </a:cubicBezTo>
                  <a:cubicBezTo>
                    <a:pt x="560325" y="350004"/>
                    <a:pt x="549698" y="342993"/>
                    <a:pt x="544953" y="332192"/>
                  </a:cubicBezTo>
                  <a:lnTo>
                    <a:pt x="532997" y="304525"/>
                  </a:lnTo>
                  <a:lnTo>
                    <a:pt x="532997" y="332760"/>
                  </a:lnTo>
                  <a:lnTo>
                    <a:pt x="532997" y="559114"/>
                  </a:lnTo>
                  <a:cubicBezTo>
                    <a:pt x="532997" y="560062"/>
                    <a:pt x="533282" y="561957"/>
                    <a:pt x="536887" y="561957"/>
                  </a:cubicBezTo>
                  <a:lnTo>
                    <a:pt x="590785" y="561957"/>
                  </a:lnTo>
                  <a:cubicBezTo>
                    <a:pt x="599230" y="561957"/>
                    <a:pt x="606157" y="568873"/>
                    <a:pt x="606157" y="577401"/>
                  </a:cubicBezTo>
                  <a:cubicBezTo>
                    <a:pt x="606157" y="585928"/>
                    <a:pt x="599230" y="592750"/>
                    <a:pt x="590785" y="592750"/>
                  </a:cubicBezTo>
                  <a:lnTo>
                    <a:pt x="15372" y="592750"/>
                  </a:lnTo>
                  <a:cubicBezTo>
                    <a:pt x="6927" y="592750"/>
                    <a:pt x="0" y="585833"/>
                    <a:pt x="0" y="577401"/>
                  </a:cubicBezTo>
                  <a:cubicBezTo>
                    <a:pt x="0" y="568873"/>
                    <a:pt x="6927" y="561957"/>
                    <a:pt x="15372" y="561957"/>
                  </a:cubicBezTo>
                  <a:lnTo>
                    <a:pt x="50766" y="561957"/>
                  </a:lnTo>
                  <a:lnTo>
                    <a:pt x="50766" y="369617"/>
                  </a:lnTo>
                  <a:lnTo>
                    <a:pt x="23628" y="369617"/>
                  </a:lnTo>
                  <a:cubicBezTo>
                    <a:pt x="15467" y="369617"/>
                    <a:pt x="12336" y="365733"/>
                    <a:pt x="11102" y="363459"/>
                  </a:cubicBezTo>
                  <a:cubicBezTo>
                    <a:pt x="9963" y="361090"/>
                    <a:pt x="8825" y="356258"/>
                    <a:pt x="13759" y="349720"/>
                  </a:cubicBezTo>
                  <a:lnTo>
                    <a:pt x="81226" y="260278"/>
                  </a:lnTo>
                  <a:cubicBezTo>
                    <a:pt x="84642" y="255730"/>
                    <a:pt x="89481" y="253172"/>
                    <a:pt x="94605" y="253172"/>
                  </a:cubicBezTo>
                  <a:cubicBezTo>
                    <a:pt x="99634" y="253172"/>
                    <a:pt x="104474" y="255730"/>
                    <a:pt x="107890" y="260278"/>
                  </a:cubicBezTo>
                  <a:lnTo>
                    <a:pt x="175452" y="349720"/>
                  </a:lnTo>
                  <a:cubicBezTo>
                    <a:pt x="180386" y="356258"/>
                    <a:pt x="179152" y="361090"/>
                    <a:pt x="178014" y="363459"/>
                  </a:cubicBezTo>
                  <a:cubicBezTo>
                    <a:pt x="176875" y="365733"/>
                    <a:pt x="173649" y="369617"/>
                    <a:pt x="165488" y="369617"/>
                  </a:cubicBezTo>
                  <a:lnTo>
                    <a:pt x="138350" y="369617"/>
                  </a:lnTo>
                  <a:lnTo>
                    <a:pt x="138350" y="561957"/>
                  </a:lnTo>
                  <a:lnTo>
                    <a:pt x="199079" y="561957"/>
                  </a:lnTo>
                  <a:lnTo>
                    <a:pt x="199079" y="250803"/>
                  </a:lnTo>
                  <a:lnTo>
                    <a:pt x="172035" y="250803"/>
                  </a:lnTo>
                  <a:cubicBezTo>
                    <a:pt x="163780" y="250803"/>
                    <a:pt x="160649" y="246918"/>
                    <a:pt x="159510" y="244644"/>
                  </a:cubicBezTo>
                  <a:cubicBezTo>
                    <a:pt x="158276" y="242275"/>
                    <a:pt x="157138" y="237443"/>
                    <a:pt x="162072" y="230906"/>
                  </a:cubicBezTo>
                  <a:lnTo>
                    <a:pt x="229539" y="141463"/>
                  </a:lnTo>
                  <a:cubicBezTo>
                    <a:pt x="232955" y="136915"/>
                    <a:pt x="237889" y="134357"/>
                    <a:pt x="242918" y="134357"/>
                  </a:cubicBezTo>
                  <a:close/>
                  <a:moveTo>
                    <a:pt x="458182" y="0"/>
                  </a:moveTo>
                  <a:cubicBezTo>
                    <a:pt x="499298" y="0"/>
                    <a:pt x="532629" y="33268"/>
                    <a:pt x="532629" y="74306"/>
                  </a:cubicBezTo>
                  <a:cubicBezTo>
                    <a:pt x="532629" y="115344"/>
                    <a:pt x="499298" y="148612"/>
                    <a:pt x="458182" y="148612"/>
                  </a:cubicBezTo>
                  <a:cubicBezTo>
                    <a:pt x="417066" y="148612"/>
                    <a:pt x="383735" y="115344"/>
                    <a:pt x="383735" y="74306"/>
                  </a:cubicBezTo>
                  <a:cubicBezTo>
                    <a:pt x="383735" y="33268"/>
                    <a:pt x="417066" y="0"/>
                    <a:pt x="458182" y="0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Group 19"/>
          <p:cNvGrpSpPr/>
          <p:nvPr/>
        </p:nvGrpSpPr>
        <p:grpSpPr>
          <a:xfrm>
            <a:off x="8268339" y="3986313"/>
            <a:ext cx="3001361" cy="1604635"/>
            <a:chOff x="5519936" y="2039808"/>
            <a:chExt cx="3001361" cy="1604635"/>
          </a:xfrm>
        </p:grpSpPr>
        <p:sp>
          <p:nvSpPr>
            <p:cNvPr id="42" name="文本框 20"/>
            <p:cNvSpPr txBox="1"/>
            <p:nvPr/>
          </p:nvSpPr>
          <p:spPr>
            <a:xfrm>
              <a:off x="5519936" y="2690336"/>
              <a:ext cx="30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 sit amet, consectetuer adipiscing elit. Maecenas porttitor congue massa.</a:t>
              </a:r>
            </a:p>
          </p:txBody>
        </p:sp>
        <p:sp>
          <p:nvSpPr>
            <p:cNvPr id="43" name="browser_156816"/>
            <p:cNvSpPr>
              <a:spLocks noChangeAspect="1"/>
            </p:cNvSpPr>
            <p:nvPr/>
          </p:nvSpPr>
          <p:spPr bwMode="auto">
            <a:xfrm>
              <a:off x="6816080" y="2039808"/>
              <a:ext cx="609685" cy="452795"/>
            </a:xfrm>
            <a:custGeom>
              <a:avLst/>
              <a:gdLst>
                <a:gd name="connsiteX0" fmla="*/ 87166 w 569431"/>
                <a:gd name="connsiteY0" fmla="*/ 225085 h 422900"/>
                <a:gd name="connsiteX1" fmla="*/ 94699 w 569431"/>
                <a:gd name="connsiteY1" fmla="*/ 226160 h 422900"/>
                <a:gd name="connsiteX2" fmla="*/ 138820 w 569431"/>
                <a:gd name="connsiteY2" fmla="*/ 285290 h 422900"/>
                <a:gd name="connsiteX3" fmla="*/ 171103 w 569431"/>
                <a:gd name="connsiteY3" fmla="*/ 258413 h 422900"/>
                <a:gd name="connsiteX4" fmla="*/ 172179 w 569431"/>
                <a:gd name="connsiteY4" fmla="*/ 258413 h 422900"/>
                <a:gd name="connsiteX5" fmla="*/ 204463 w 569431"/>
                <a:gd name="connsiteY5" fmla="*/ 285290 h 422900"/>
                <a:gd name="connsiteX6" fmla="*/ 248584 w 569431"/>
                <a:gd name="connsiteY6" fmla="*/ 226160 h 422900"/>
                <a:gd name="connsiteX7" fmla="*/ 256117 w 569431"/>
                <a:gd name="connsiteY7" fmla="*/ 225085 h 422900"/>
                <a:gd name="connsiteX8" fmla="*/ 343283 w 569431"/>
                <a:gd name="connsiteY8" fmla="*/ 422900 h 422900"/>
                <a:gd name="connsiteX9" fmla="*/ 172179 w 569431"/>
                <a:gd name="connsiteY9" fmla="*/ 422900 h 422900"/>
                <a:gd name="connsiteX10" fmla="*/ 0 w 569431"/>
                <a:gd name="connsiteY10" fmla="*/ 422900 h 422900"/>
                <a:gd name="connsiteX11" fmla="*/ 87166 w 569431"/>
                <a:gd name="connsiteY11" fmla="*/ 225085 h 422900"/>
                <a:gd name="connsiteX12" fmla="*/ 498370 w 569431"/>
                <a:gd name="connsiteY12" fmla="*/ 207981 h 422900"/>
                <a:gd name="connsiteX13" fmla="*/ 569431 w 569431"/>
                <a:gd name="connsiteY13" fmla="*/ 368095 h 422900"/>
                <a:gd name="connsiteX14" fmla="*/ 429463 w 569431"/>
                <a:gd name="connsiteY14" fmla="*/ 369170 h 422900"/>
                <a:gd name="connsiteX15" fmla="*/ 351942 w 569431"/>
                <a:gd name="connsiteY15" fmla="*/ 369170 h 422900"/>
                <a:gd name="connsiteX16" fmla="*/ 336868 w 569431"/>
                <a:gd name="connsiteY16" fmla="*/ 298247 h 422900"/>
                <a:gd name="connsiteX17" fmla="*/ 314258 w 569431"/>
                <a:gd name="connsiteY17" fmla="*/ 253114 h 422900"/>
                <a:gd name="connsiteX18" fmla="*/ 361632 w 569431"/>
                <a:gd name="connsiteY18" fmla="*/ 209056 h 422900"/>
                <a:gd name="connsiteX19" fmla="*/ 367015 w 569431"/>
                <a:gd name="connsiteY19" fmla="*/ 209056 h 422900"/>
                <a:gd name="connsiteX20" fmla="*/ 402546 w 569431"/>
                <a:gd name="connsiteY20" fmla="*/ 257412 h 422900"/>
                <a:gd name="connsiteX21" fmla="*/ 429463 w 569431"/>
                <a:gd name="connsiteY21" fmla="*/ 235920 h 422900"/>
                <a:gd name="connsiteX22" fmla="*/ 456380 w 569431"/>
                <a:gd name="connsiteY22" fmla="*/ 256338 h 422900"/>
                <a:gd name="connsiteX23" fmla="*/ 491910 w 569431"/>
                <a:gd name="connsiteY23" fmla="*/ 209056 h 422900"/>
                <a:gd name="connsiteX24" fmla="*/ 498370 w 569431"/>
                <a:gd name="connsiteY24" fmla="*/ 207981 h 422900"/>
                <a:gd name="connsiteX25" fmla="*/ 411120 w 569431"/>
                <a:gd name="connsiteY25" fmla="*/ 87617 h 422900"/>
                <a:gd name="connsiteX26" fmla="*/ 352955 w 569431"/>
                <a:gd name="connsiteY26" fmla="*/ 115563 h 422900"/>
                <a:gd name="connsiteX27" fmla="*/ 352955 w 569431"/>
                <a:gd name="connsiteY27" fmla="*/ 122013 h 422900"/>
                <a:gd name="connsiteX28" fmla="*/ 430508 w 569431"/>
                <a:gd name="connsiteY28" fmla="*/ 210152 h 422900"/>
                <a:gd name="connsiteX29" fmla="*/ 509138 w 569431"/>
                <a:gd name="connsiteY29" fmla="*/ 122013 h 422900"/>
                <a:gd name="connsiteX30" fmla="*/ 509138 w 569431"/>
                <a:gd name="connsiteY30" fmla="*/ 116638 h 422900"/>
                <a:gd name="connsiteX31" fmla="*/ 411120 w 569431"/>
                <a:gd name="connsiteY31" fmla="*/ 87617 h 422900"/>
                <a:gd name="connsiteX32" fmla="*/ 148561 w 569431"/>
                <a:gd name="connsiteY32" fmla="*/ 76776 h 422900"/>
                <a:gd name="connsiteX33" fmla="*/ 77567 w 569431"/>
                <a:gd name="connsiteY33" fmla="*/ 111183 h 422900"/>
                <a:gd name="connsiteX34" fmla="*/ 77567 w 569431"/>
                <a:gd name="connsiteY34" fmla="*/ 118710 h 422900"/>
                <a:gd name="connsiteX35" fmla="*/ 172226 w 569431"/>
                <a:gd name="connsiteY35" fmla="*/ 227308 h 422900"/>
                <a:gd name="connsiteX36" fmla="*/ 269037 w 569431"/>
                <a:gd name="connsiteY36" fmla="*/ 118710 h 422900"/>
                <a:gd name="connsiteX37" fmla="*/ 269037 w 569431"/>
                <a:gd name="connsiteY37" fmla="*/ 112258 h 422900"/>
                <a:gd name="connsiteX38" fmla="*/ 148561 w 569431"/>
                <a:gd name="connsiteY38" fmla="*/ 76776 h 422900"/>
                <a:gd name="connsiteX39" fmla="*/ 444241 w 569431"/>
                <a:gd name="connsiteY39" fmla="*/ 25677 h 422900"/>
                <a:gd name="connsiteX40" fmla="*/ 485441 w 569431"/>
                <a:gd name="connsiteY40" fmla="*/ 36023 h 422900"/>
                <a:gd name="connsiteX41" fmla="*/ 520986 w 569431"/>
                <a:gd name="connsiteY41" fmla="*/ 112339 h 422900"/>
                <a:gd name="connsiteX42" fmla="*/ 520986 w 569431"/>
                <a:gd name="connsiteY42" fmla="*/ 114488 h 422900"/>
                <a:gd name="connsiteX43" fmla="*/ 526372 w 569431"/>
                <a:gd name="connsiteY43" fmla="*/ 124162 h 422900"/>
                <a:gd name="connsiteX44" fmla="*/ 525295 w 569431"/>
                <a:gd name="connsiteY44" fmla="*/ 139211 h 422900"/>
                <a:gd name="connsiteX45" fmla="*/ 517755 w 569431"/>
                <a:gd name="connsiteY45" fmla="*/ 146735 h 422900"/>
                <a:gd name="connsiteX46" fmla="*/ 430508 w 569431"/>
                <a:gd name="connsiteY46" fmla="*/ 221976 h 422900"/>
                <a:gd name="connsiteX47" fmla="*/ 344338 w 569431"/>
                <a:gd name="connsiteY47" fmla="*/ 146735 h 422900"/>
                <a:gd name="connsiteX48" fmla="*/ 335721 w 569431"/>
                <a:gd name="connsiteY48" fmla="*/ 139211 h 422900"/>
                <a:gd name="connsiteX49" fmla="*/ 334644 w 569431"/>
                <a:gd name="connsiteY49" fmla="*/ 123087 h 422900"/>
                <a:gd name="connsiteX50" fmla="*/ 341107 w 569431"/>
                <a:gd name="connsiteY50" fmla="*/ 114488 h 422900"/>
                <a:gd name="connsiteX51" fmla="*/ 341107 w 569431"/>
                <a:gd name="connsiteY51" fmla="*/ 112339 h 422900"/>
                <a:gd name="connsiteX52" fmla="*/ 393886 w 569431"/>
                <a:gd name="connsiteY52" fmla="*/ 36023 h 422900"/>
                <a:gd name="connsiteX53" fmla="*/ 404657 w 569431"/>
                <a:gd name="connsiteY53" fmla="*/ 36023 h 422900"/>
                <a:gd name="connsiteX54" fmla="*/ 411120 w 569431"/>
                <a:gd name="connsiteY54" fmla="*/ 30648 h 422900"/>
                <a:gd name="connsiteX55" fmla="*/ 444241 w 569431"/>
                <a:gd name="connsiteY55" fmla="*/ 25677 h 422900"/>
                <a:gd name="connsiteX56" fmla="*/ 189437 w 569431"/>
                <a:gd name="connsiteY56" fmla="*/ 166 h 422900"/>
                <a:gd name="connsiteX57" fmla="*/ 239994 w 569431"/>
                <a:gd name="connsiteY57" fmla="*/ 12262 h 422900"/>
                <a:gd name="connsiteX58" fmla="*/ 283020 w 569431"/>
                <a:gd name="connsiteY58" fmla="*/ 106882 h 422900"/>
                <a:gd name="connsiteX59" fmla="*/ 284096 w 569431"/>
                <a:gd name="connsiteY59" fmla="*/ 110108 h 422900"/>
                <a:gd name="connsiteX60" fmla="*/ 290550 w 569431"/>
                <a:gd name="connsiteY60" fmla="*/ 120860 h 422900"/>
                <a:gd name="connsiteX61" fmla="*/ 289475 w 569431"/>
                <a:gd name="connsiteY61" fmla="*/ 140214 h 422900"/>
                <a:gd name="connsiteX62" fmla="*/ 279793 w 569431"/>
                <a:gd name="connsiteY62" fmla="*/ 149891 h 422900"/>
                <a:gd name="connsiteX63" fmla="*/ 172226 w 569431"/>
                <a:gd name="connsiteY63" fmla="*/ 242361 h 422900"/>
                <a:gd name="connsiteX64" fmla="*/ 66810 w 569431"/>
                <a:gd name="connsiteY64" fmla="*/ 148816 h 422900"/>
                <a:gd name="connsiteX65" fmla="*/ 56053 w 569431"/>
                <a:gd name="connsiteY65" fmla="*/ 139139 h 422900"/>
                <a:gd name="connsiteX66" fmla="*/ 54978 w 569431"/>
                <a:gd name="connsiteY66" fmla="*/ 120860 h 422900"/>
                <a:gd name="connsiteX67" fmla="*/ 62507 w 569431"/>
                <a:gd name="connsiteY67" fmla="*/ 109033 h 422900"/>
                <a:gd name="connsiteX68" fmla="*/ 62507 w 569431"/>
                <a:gd name="connsiteY68" fmla="*/ 105807 h 422900"/>
                <a:gd name="connsiteX69" fmla="*/ 128123 w 569431"/>
                <a:gd name="connsiteY69" fmla="*/ 12262 h 422900"/>
                <a:gd name="connsiteX70" fmla="*/ 141031 w 569431"/>
                <a:gd name="connsiteY70" fmla="*/ 13337 h 422900"/>
                <a:gd name="connsiteX71" fmla="*/ 148561 w 569431"/>
                <a:gd name="connsiteY71" fmla="*/ 5811 h 422900"/>
                <a:gd name="connsiteX72" fmla="*/ 189437 w 569431"/>
                <a:gd name="connsiteY72" fmla="*/ 166 h 42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69431" h="422900">
                  <a:moveTo>
                    <a:pt x="87166" y="225085"/>
                  </a:moveTo>
                  <a:cubicBezTo>
                    <a:pt x="90394" y="225085"/>
                    <a:pt x="92546" y="225085"/>
                    <a:pt x="94699" y="226160"/>
                  </a:cubicBezTo>
                  <a:lnTo>
                    <a:pt x="138820" y="285290"/>
                  </a:lnTo>
                  <a:lnTo>
                    <a:pt x="171103" y="258413"/>
                  </a:lnTo>
                  <a:lnTo>
                    <a:pt x="172179" y="258413"/>
                  </a:lnTo>
                  <a:lnTo>
                    <a:pt x="204463" y="285290"/>
                  </a:lnTo>
                  <a:lnTo>
                    <a:pt x="248584" y="226160"/>
                  </a:lnTo>
                  <a:cubicBezTo>
                    <a:pt x="250736" y="225085"/>
                    <a:pt x="252889" y="225085"/>
                    <a:pt x="256117" y="225085"/>
                  </a:cubicBezTo>
                  <a:cubicBezTo>
                    <a:pt x="337903" y="236911"/>
                    <a:pt x="343283" y="422900"/>
                    <a:pt x="343283" y="422900"/>
                  </a:cubicBezTo>
                  <a:lnTo>
                    <a:pt x="172179" y="422900"/>
                  </a:lnTo>
                  <a:lnTo>
                    <a:pt x="0" y="422900"/>
                  </a:lnTo>
                  <a:cubicBezTo>
                    <a:pt x="0" y="422900"/>
                    <a:pt x="5380" y="236911"/>
                    <a:pt x="87166" y="225085"/>
                  </a:cubicBezTo>
                  <a:close/>
                  <a:moveTo>
                    <a:pt x="498370" y="207981"/>
                  </a:moveTo>
                  <a:cubicBezTo>
                    <a:pt x="565124" y="217652"/>
                    <a:pt x="569431" y="368095"/>
                    <a:pt x="569431" y="368095"/>
                  </a:cubicBezTo>
                  <a:lnTo>
                    <a:pt x="429463" y="369170"/>
                  </a:lnTo>
                  <a:lnTo>
                    <a:pt x="351942" y="369170"/>
                  </a:lnTo>
                  <a:cubicBezTo>
                    <a:pt x="348712" y="345529"/>
                    <a:pt x="344405" y="317590"/>
                    <a:pt x="336868" y="298247"/>
                  </a:cubicBezTo>
                  <a:cubicBezTo>
                    <a:pt x="329332" y="277830"/>
                    <a:pt x="320718" y="262785"/>
                    <a:pt x="314258" y="253114"/>
                  </a:cubicBezTo>
                  <a:cubicBezTo>
                    <a:pt x="325025" y="229473"/>
                    <a:pt x="340098" y="211205"/>
                    <a:pt x="361632" y="209056"/>
                  </a:cubicBezTo>
                  <a:cubicBezTo>
                    <a:pt x="363785" y="207981"/>
                    <a:pt x="365939" y="209056"/>
                    <a:pt x="367015" y="209056"/>
                  </a:cubicBezTo>
                  <a:lnTo>
                    <a:pt x="402546" y="257412"/>
                  </a:lnTo>
                  <a:lnTo>
                    <a:pt x="429463" y="235920"/>
                  </a:lnTo>
                  <a:lnTo>
                    <a:pt x="456380" y="256338"/>
                  </a:lnTo>
                  <a:lnTo>
                    <a:pt x="491910" y="209056"/>
                  </a:lnTo>
                  <a:cubicBezTo>
                    <a:pt x="494064" y="207981"/>
                    <a:pt x="496217" y="207981"/>
                    <a:pt x="498370" y="207981"/>
                  </a:cubicBezTo>
                  <a:close/>
                  <a:moveTo>
                    <a:pt x="411120" y="87617"/>
                  </a:moveTo>
                  <a:cubicBezTo>
                    <a:pt x="406811" y="95141"/>
                    <a:pt x="371266" y="109114"/>
                    <a:pt x="352955" y="115563"/>
                  </a:cubicBezTo>
                  <a:cubicBezTo>
                    <a:pt x="352955" y="117713"/>
                    <a:pt x="352955" y="119863"/>
                    <a:pt x="352955" y="122013"/>
                  </a:cubicBezTo>
                  <a:cubicBezTo>
                    <a:pt x="352955" y="163933"/>
                    <a:pt x="386346" y="210152"/>
                    <a:pt x="430508" y="210152"/>
                  </a:cubicBezTo>
                  <a:cubicBezTo>
                    <a:pt x="474670" y="210152"/>
                    <a:pt x="509138" y="162858"/>
                    <a:pt x="509138" y="122013"/>
                  </a:cubicBezTo>
                  <a:cubicBezTo>
                    <a:pt x="509138" y="119863"/>
                    <a:pt x="509138" y="118788"/>
                    <a:pt x="509138" y="116638"/>
                  </a:cubicBezTo>
                  <a:cubicBezTo>
                    <a:pt x="484364" y="113414"/>
                    <a:pt x="427277" y="104815"/>
                    <a:pt x="411120" y="87617"/>
                  </a:cubicBezTo>
                  <a:close/>
                  <a:moveTo>
                    <a:pt x="148561" y="76776"/>
                  </a:moveTo>
                  <a:cubicBezTo>
                    <a:pt x="143183" y="85378"/>
                    <a:pt x="100156" y="102581"/>
                    <a:pt x="77567" y="111183"/>
                  </a:cubicBezTo>
                  <a:cubicBezTo>
                    <a:pt x="77567" y="113334"/>
                    <a:pt x="76491" y="116559"/>
                    <a:pt x="77567" y="118710"/>
                  </a:cubicBezTo>
                  <a:cubicBezTo>
                    <a:pt x="77567" y="170321"/>
                    <a:pt x="117367" y="227308"/>
                    <a:pt x="172226" y="227308"/>
                  </a:cubicBezTo>
                  <a:cubicBezTo>
                    <a:pt x="227085" y="227308"/>
                    <a:pt x="269037" y="169245"/>
                    <a:pt x="269037" y="118710"/>
                  </a:cubicBezTo>
                  <a:cubicBezTo>
                    <a:pt x="269037" y="116559"/>
                    <a:pt x="269037" y="114409"/>
                    <a:pt x="269037" y="112258"/>
                  </a:cubicBezTo>
                  <a:cubicBezTo>
                    <a:pt x="237842" y="109033"/>
                    <a:pt x="167923" y="97205"/>
                    <a:pt x="148561" y="76776"/>
                  </a:cubicBezTo>
                  <a:close/>
                  <a:moveTo>
                    <a:pt x="444241" y="25677"/>
                  </a:moveTo>
                  <a:cubicBezTo>
                    <a:pt x="456898" y="26349"/>
                    <a:pt x="470900" y="29574"/>
                    <a:pt x="485441" y="36023"/>
                  </a:cubicBezTo>
                  <a:cubicBezTo>
                    <a:pt x="513447" y="47846"/>
                    <a:pt x="519909" y="76868"/>
                    <a:pt x="520986" y="112339"/>
                  </a:cubicBezTo>
                  <a:cubicBezTo>
                    <a:pt x="520986" y="113414"/>
                    <a:pt x="520986" y="114488"/>
                    <a:pt x="520986" y="114488"/>
                  </a:cubicBezTo>
                  <a:cubicBezTo>
                    <a:pt x="524218" y="116638"/>
                    <a:pt x="527449" y="119863"/>
                    <a:pt x="526372" y="124162"/>
                  </a:cubicBezTo>
                  <a:lnTo>
                    <a:pt x="525295" y="139211"/>
                  </a:lnTo>
                  <a:cubicBezTo>
                    <a:pt x="525295" y="143510"/>
                    <a:pt x="522064" y="146735"/>
                    <a:pt x="517755" y="146735"/>
                  </a:cubicBezTo>
                  <a:cubicBezTo>
                    <a:pt x="506984" y="186505"/>
                    <a:pt x="473593" y="221976"/>
                    <a:pt x="430508" y="221976"/>
                  </a:cubicBezTo>
                  <a:cubicBezTo>
                    <a:pt x="388500" y="221976"/>
                    <a:pt x="355109" y="186505"/>
                    <a:pt x="344338" y="146735"/>
                  </a:cubicBezTo>
                  <a:cubicBezTo>
                    <a:pt x="340030" y="146735"/>
                    <a:pt x="336798" y="143510"/>
                    <a:pt x="335721" y="139211"/>
                  </a:cubicBezTo>
                  <a:lnTo>
                    <a:pt x="334644" y="123087"/>
                  </a:lnTo>
                  <a:cubicBezTo>
                    <a:pt x="334644" y="118788"/>
                    <a:pt x="336798" y="115563"/>
                    <a:pt x="341107" y="114488"/>
                  </a:cubicBezTo>
                  <a:cubicBezTo>
                    <a:pt x="341107" y="113414"/>
                    <a:pt x="341107" y="112339"/>
                    <a:pt x="341107" y="112339"/>
                  </a:cubicBezTo>
                  <a:cubicBezTo>
                    <a:pt x="338953" y="81167"/>
                    <a:pt x="351878" y="41397"/>
                    <a:pt x="393886" y="36023"/>
                  </a:cubicBezTo>
                  <a:cubicBezTo>
                    <a:pt x="397117" y="34948"/>
                    <a:pt x="403580" y="37097"/>
                    <a:pt x="404657" y="36023"/>
                  </a:cubicBezTo>
                  <a:cubicBezTo>
                    <a:pt x="405734" y="36023"/>
                    <a:pt x="408966" y="31723"/>
                    <a:pt x="411120" y="30648"/>
                  </a:cubicBezTo>
                  <a:cubicBezTo>
                    <a:pt x="420275" y="26886"/>
                    <a:pt x="431585" y="25005"/>
                    <a:pt x="444241" y="25677"/>
                  </a:cubicBezTo>
                  <a:close/>
                  <a:moveTo>
                    <a:pt x="189437" y="166"/>
                  </a:moveTo>
                  <a:cubicBezTo>
                    <a:pt x="204765" y="972"/>
                    <a:pt x="221707" y="4736"/>
                    <a:pt x="239994" y="12262"/>
                  </a:cubicBezTo>
                  <a:cubicBezTo>
                    <a:pt x="274415" y="27315"/>
                    <a:pt x="283020" y="62798"/>
                    <a:pt x="283020" y="106882"/>
                  </a:cubicBezTo>
                  <a:cubicBezTo>
                    <a:pt x="284096" y="107957"/>
                    <a:pt x="284096" y="109033"/>
                    <a:pt x="284096" y="110108"/>
                  </a:cubicBezTo>
                  <a:cubicBezTo>
                    <a:pt x="288399" y="111183"/>
                    <a:pt x="291626" y="115484"/>
                    <a:pt x="290550" y="120860"/>
                  </a:cubicBezTo>
                  <a:lnTo>
                    <a:pt x="289475" y="140214"/>
                  </a:lnTo>
                  <a:cubicBezTo>
                    <a:pt x="288399" y="145590"/>
                    <a:pt x="285172" y="148816"/>
                    <a:pt x="279793" y="149891"/>
                  </a:cubicBezTo>
                  <a:cubicBezTo>
                    <a:pt x="266885" y="198277"/>
                    <a:pt x="224934" y="242361"/>
                    <a:pt x="172226" y="242361"/>
                  </a:cubicBezTo>
                  <a:cubicBezTo>
                    <a:pt x="120594" y="242361"/>
                    <a:pt x="78642" y="198277"/>
                    <a:pt x="66810" y="148816"/>
                  </a:cubicBezTo>
                  <a:cubicBezTo>
                    <a:pt x="61432" y="148816"/>
                    <a:pt x="57129" y="145590"/>
                    <a:pt x="56053" y="139139"/>
                  </a:cubicBezTo>
                  <a:lnTo>
                    <a:pt x="54978" y="120860"/>
                  </a:lnTo>
                  <a:cubicBezTo>
                    <a:pt x="53902" y="115484"/>
                    <a:pt x="57129" y="110108"/>
                    <a:pt x="62507" y="109033"/>
                  </a:cubicBezTo>
                  <a:cubicBezTo>
                    <a:pt x="62507" y="107957"/>
                    <a:pt x="62507" y="106882"/>
                    <a:pt x="62507" y="105807"/>
                  </a:cubicBezTo>
                  <a:cubicBezTo>
                    <a:pt x="59280" y="68174"/>
                    <a:pt x="76491" y="19789"/>
                    <a:pt x="128123" y="12262"/>
                  </a:cubicBezTo>
                  <a:cubicBezTo>
                    <a:pt x="131350" y="11187"/>
                    <a:pt x="139956" y="14413"/>
                    <a:pt x="141031" y="13337"/>
                  </a:cubicBezTo>
                  <a:cubicBezTo>
                    <a:pt x="142107" y="12262"/>
                    <a:pt x="146410" y="6886"/>
                    <a:pt x="148561" y="5811"/>
                  </a:cubicBezTo>
                  <a:cubicBezTo>
                    <a:pt x="160394" y="1510"/>
                    <a:pt x="174109" y="-640"/>
                    <a:pt x="189437" y="166"/>
                  </a:cubicBezTo>
                  <a:close/>
                </a:path>
              </a:pathLst>
            </a:custGeom>
            <a:solidFill>
              <a:srgbClr val="F8C9C5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659396" y="463579"/>
            <a:ext cx="10873207" cy="593084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287493" y="1151385"/>
            <a:ext cx="2127851" cy="1938992"/>
            <a:chOff x="3550810" y="1200779"/>
            <a:chExt cx="2377739" cy="1938992"/>
          </a:xfrm>
        </p:grpSpPr>
        <p:sp>
          <p:nvSpPr>
            <p:cNvPr id="6" name="文本框 5"/>
            <p:cNvSpPr txBox="1"/>
            <p:nvPr/>
          </p:nvSpPr>
          <p:spPr>
            <a:xfrm>
              <a:off x="3550810" y="1200779"/>
              <a:ext cx="23777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ln w="311150">
                    <a:solidFill>
                      <a:srgbClr val="FFD33F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02</a:t>
              </a:r>
              <a:endParaRPr lang="zh-CN" altLang="en-US" sz="12000" dirty="0">
                <a:ln w="311150">
                  <a:solidFill>
                    <a:srgbClr val="FFD33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50810" y="1200779"/>
              <a:ext cx="209988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0" dirty="0">
                  <a:solidFill>
                    <a:schemeClr val="bg1"/>
                  </a:solidFill>
                  <a:latin typeface="字体视界-遇见字体" panose="02010601030101010101" pitchFamily="2" charset="-122"/>
                  <a:ea typeface="字体视界-遇见字体" panose="02010601030101010101" pitchFamily="2" charset="-122"/>
                </a:rPr>
                <a:t>02</a:t>
              </a:r>
              <a:endParaRPr lang="zh-CN" altLang="en-US" sz="12000" dirty="0">
                <a:solidFill>
                  <a:schemeClr val="bg1"/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0852">
            <a:off x="1188090" y="4018541"/>
            <a:ext cx="2787942" cy="2787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6162" y="116881"/>
            <a:ext cx="2144432" cy="1514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2739704" y="3263726"/>
            <a:ext cx="67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9" y="2764055"/>
            <a:ext cx="4583516" cy="458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20925 0.3444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172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69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视界-遇见字体" panose="02010601030101010101" pitchFamily="2" charset="-122"/>
                <a:ea typeface="字体视界-遇见字体" panose="02010601030101010101" pitchFamily="2" charset="-122"/>
              </a:rPr>
              <a:t>The title of the part two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体视界-遇见字体" panose="02010601030101010101" pitchFamily="2" charset="-122"/>
              <a:ea typeface="字体视界-遇见字体" panose="02010601030101010101" pitchFamily="2" charset="-122"/>
            </a:endParaRPr>
          </a:p>
        </p:txBody>
      </p:sp>
      <p:grpSp>
        <p:nvGrpSpPr>
          <p:cNvPr id="55" name="Group 18"/>
          <p:cNvGrpSpPr/>
          <p:nvPr/>
        </p:nvGrpSpPr>
        <p:grpSpPr>
          <a:xfrm>
            <a:off x="4761383" y="1554134"/>
            <a:ext cx="3001361" cy="3671962"/>
            <a:chOff x="1569877" y="1507351"/>
            <a:chExt cx="3001361" cy="3671962"/>
          </a:xfrm>
        </p:grpSpPr>
        <p:grpSp>
          <p:nvGrpSpPr>
            <p:cNvPr id="56" name="组合 55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60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62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Group 19"/>
            <p:cNvGrpSpPr/>
            <p:nvPr/>
          </p:nvGrpSpPr>
          <p:grpSpPr>
            <a:xfrm>
              <a:off x="1569877" y="2183636"/>
              <a:ext cx="3001361" cy="2235952"/>
              <a:chOff x="5620239" y="1829298"/>
              <a:chExt cx="3001361" cy="2235952"/>
            </a:xfrm>
          </p:grpSpPr>
          <p:sp>
            <p:nvSpPr>
              <p:cNvPr id="58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59" name="browser_156816"/>
              <p:cNvSpPr>
                <a:spLocks noChangeAspect="1"/>
              </p:cNvSpPr>
              <p:nvPr/>
            </p:nvSpPr>
            <p:spPr bwMode="auto">
              <a:xfrm>
                <a:off x="6886373" y="1829298"/>
                <a:ext cx="430144" cy="609684"/>
              </a:xfrm>
              <a:custGeom>
                <a:avLst/>
                <a:gdLst>
                  <a:gd name="connsiteX0" fmla="*/ 213778 w 427556"/>
                  <a:gd name="connsiteY0" fmla="*/ 182841 h 606016"/>
                  <a:gd name="connsiteX1" fmla="*/ 164894 w 427556"/>
                  <a:gd name="connsiteY1" fmla="*/ 231666 h 606016"/>
                  <a:gd name="connsiteX2" fmla="*/ 213778 w 427556"/>
                  <a:gd name="connsiteY2" fmla="*/ 280492 h 606016"/>
                  <a:gd name="connsiteX3" fmla="*/ 262662 w 427556"/>
                  <a:gd name="connsiteY3" fmla="*/ 231666 h 606016"/>
                  <a:gd name="connsiteX4" fmla="*/ 213778 w 427556"/>
                  <a:gd name="connsiteY4" fmla="*/ 182841 h 606016"/>
                  <a:gd name="connsiteX5" fmla="*/ 213778 w 427556"/>
                  <a:gd name="connsiteY5" fmla="*/ 144024 h 606016"/>
                  <a:gd name="connsiteX6" fmla="*/ 301526 w 427556"/>
                  <a:gd name="connsiteY6" fmla="*/ 231666 h 606016"/>
                  <a:gd name="connsiteX7" fmla="*/ 213778 w 427556"/>
                  <a:gd name="connsiteY7" fmla="*/ 319309 h 606016"/>
                  <a:gd name="connsiteX8" fmla="*/ 126030 w 427556"/>
                  <a:gd name="connsiteY8" fmla="*/ 231666 h 606016"/>
                  <a:gd name="connsiteX9" fmla="*/ 213778 w 427556"/>
                  <a:gd name="connsiteY9" fmla="*/ 144024 h 606016"/>
                  <a:gd name="connsiteX10" fmla="*/ 213778 w 427556"/>
                  <a:gd name="connsiteY10" fmla="*/ 47911 h 606016"/>
                  <a:gd name="connsiteX11" fmla="*/ 47979 w 427556"/>
                  <a:gd name="connsiteY11" fmla="*/ 213478 h 606016"/>
                  <a:gd name="connsiteX12" fmla="*/ 213778 w 427556"/>
                  <a:gd name="connsiteY12" fmla="*/ 534604 h 606016"/>
                  <a:gd name="connsiteX13" fmla="*/ 379577 w 427556"/>
                  <a:gd name="connsiteY13" fmla="*/ 213478 h 606016"/>
                  <a:gd name="connsiteX14" fmla="*/ 213778 w 427556"/>
                  <a:gd name="connsiteY14" fmla="*/ 47911 h 606016"/>
                  <a:gd name="connsiteX15" fmla="*/ 213778 w 427556"/>
                  <a:gd name="connsiteY15" fmla="*/ 0 h 606016"/>
                  <a:gd name="connsiteX16" fmla="*/ 427556 w 427556"/>
                  <a:gd name="connsiteY16" fmla="*/ 213478 h 606016"/>
                  <a:gd name="connsiteX17" fmla="*/ 233061 w 427556"/>
                  <a:gd name="connsiteY17" fmla="*/ 590096 h 606016"/>
                  <a:gd name="connsiteX18" fmla="*/ 225773 w 427556"/>
                  <a:gd name="connsiteY18" fmla="*/ 599951 h 606016"/>
                  <a:gd name="connsiteX19" fmla="*/ 213778 w 427556"/>
                  <a:gd name="connsiteY19" fmla="*/ 606016 h 606016"/>
                  <a:gd name="connsiteX20" fmla="*/ 201783 w 427556"/>
                  <a:gd name="connsiteY20" fmla="*/ 599951 h 606016"/>
                  <a:gd name="connsiteX21" fmla="*/ 194344 w 427556"/>
                  <a:gd name="connsiteY21" fmla="*/ 590096 h 606016"/>
                  <a:gd name="connsiteX22" fmla="*/ 0 w 427556"/>
                  <a:gd name="connsiteY22" fmla="*/ 213478 h 606016"/>
                  <a:gd name="connsiteX23" fmla="*/ 213778 w 427556"/>
                  <a:gd name="connsiteY23" fmla="*/ 0 h 6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7556" h="606016">
                    <a:moveTo>
                      <a:pt x="213778" y="182841"/>
                    </a:moveTo>
                    <a:cubicBezTo>
                      <a:pt x="186755" y="182841"/>
                      <a:pt x="164894" y="204828"/>
                      <a:pt x="164894" y="231666"/>
                    </a:cubicBezTo>
                    <a:cubicBezTo>
                      <a:pt x="164894" y="258657"/>
                      <a:pt x="186755" y="280492"/>
                      <a:pt x="213778" y="280492"/>
                    </a:cubicBezTo>
                    <a:cubicBezTo>
                      <a:pt x="240649" y="280492"/>
                      <a:pt x="262662" y="258657"/>
                      <a:pt x="262662" y="231666"/>
                    </a:cubicBezTo>
                    <a:cubicBezTo>
                      <a:pt x="262662" y="204828"/>
                      <a:pt x="240649" y="182841"/>
                      <a:pt x="213778" y="182841"/>
                    </a:cubicBezTo>
                    <a:close/>
                    <a:moveTo>
                      <a:pt x="213778" y="144024"/>
                    </a:moveTo>
                    <a:cubicBezTo>
                      <a:pt x="262055" y="144024"/>
                      <a:pt x="301526" y="183296"/>
                      <a:pt x="301526" y="231666"/>
                    </a:cubicBezTo>
                    <a:cubicBezTo>
                      <a:pt x="301526" y="280037"/>
                      <a:pt x="262055" y="319309"/>
                      <a:pt x="213778" y="319309"/>
                    </a:cubicBezTo>
                    <a:cubicBezTo>
                      <a:pt x="165350" y="319309"/>
                      <a:pt x="126030" y="280037"/>
                      <a:pt x="126030" y="231666"/>
                    </a:cubicBezTo>
                    <a:cubicBezTo>
                      <a:pt x="126030" y="183296"/>
                      <a:pt x="165350" y="144024"/>
                      <a:pt x="213778" y="144024"/>
                    </a:cubicBezTo>
                    <a:close/>
                    <a:moveTo>
                      <a:pt x="213778" y="47911"/>
                    </a:moveTo>
                    <a:cubicBezTo>
                      <a:pt x="122376" y="47911"/>
                      <a:pt x="47979" y="122204"/>
                      <a:pt x="47979" y="213478"/>
                    </a:cubicBezTo>
                    <a:cubicBezTo>
                      <a:pt x="47979" y="275944"/>
                      <a:pt x="132093" y="418010"/>
                      <a:pt x="213778" y="534604"/>
                    </a:cubicBezTo>
                    <a:cubicBezTo>
                      <a:pt x="295463" y="418010"/>
                      <a:pt x="379577" y="275944"/>
                      <a:pt x="379577" y="213478"/>
                    </a:cubicBezTo>
                    <a:cubicBezTo>
                      <a:pt x="379577" y="122204"/>
                      <a:pt x="305180" y="47911"/>
                      <a:pt x="213778" y="47911"/>
                    </a:cubicBezTo>
                    <a:close/>
                    <a:moveTo>
                      <a:pt x="213778" y="0"/>
                    </a:moveTo>
                    <a:cubicBezTo>
                      <a:pt x="331599" y="0"/>
                      <a:pt x="427556" y="95822"/>
                      <a:pt x="427556" y="213478"/>
                    </a:cubicBezTo>
                    <a:cubicBezTo>
                      <a:pt x="427556" y="322794"/>
                      <a:pt x="252950" y="562957"/>
                      <a:pt x="233061" y="590096"/>
                    </a:cubicBezTo>
                    <a:lnTo>
                      <a:pt x="225773" y="599951"/>
                    </a:lnTo>
                    <a:cubicBezTo>
                      <a:pt x="222888" y="603742"/>
                      <a:pt x="218485" y="606016"/>
                      <a:pt x="213778" y="606016"/>
                    </a:cubicBezTo>
                    <a:cubicBezTo>
                      <a:pt x="209071" y="606016"/>
                      <a:pt x="204516" y="603742"/>
                      <a:pt x="201783" y="599951"/>
                    </a:cubicBezTo>
                    <a:lnTo>
                      <a:pt x="194344" y="590096"/>
                    </a:lnTo>
                    <a:cubicBezTo>
                      <a:pt x="174454" y="562957"/>
                      <a:pt x="0" y="322794"/>
                      <a:pt x="0" y="213478"/>
                    </a:cubicBezTo>
                    <a:cubicBezTo>
                      <a:pt x="0" y="95822"/>
                      <a:pt x="95805" y="0"/>
                      <a:pt x="2137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6" name="Group 27"/>
          <p:cNvGrpSpPr/>
          <p:nvPr/>
        </p:nvGrpSpPr>
        <p:grpSpPr>
          <a:xfrm>
            <a:off x="7904363" y="2115722"/>
            <a:ext cx="3001361" cy="3671962"/>
            <a:chOff x="1569877" y="1507351"/>
            <a:chExt cx="3001361" cy="3671962"/>
          </a:xfrm>
        </p:grpSpPr>
        <p:grpSp>
          <p:nvGrpSpPr>
            <p:cNvPr id="47" name="组合 46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51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53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Group 19"/>
            <p:cNvGrpSpPr/>
            <p:nvPr/>
          </p:nvGrpSpPr>
          <p:grpSpPr>
            <a:xfrm>
              <a:off x="1569877" y="2188105"/>
              <a:ext cx="3001361" cy="2231483"/>
              <a:chOff x="5620239" y="1833767"/>
              <a:chExt cx="3001361" cy="2231483"/>
            </a:xfrm>
          </p:grpSpPr>
          <p:sp>
            <p:nvSpPr>
              <p:cNvPr id="49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50" name="browser_156816"/>
              <p:cNvSpPr>
                <a:spLocks noChangeAspect="1"/>
              </p:cNvSpPr>
              <p:nvPr/>
            </p:nvSpPr>
            <p:spPr bwMode="auto">
              <a:xfrm>
                <a:off x="6796603" y="1833767"/>
                <a:ext cx="609684" cy="600747"/>
              </a:xfrm>
              <a:custGeom>
                <a:avLst/>
                <a:gdLst>
                  <a:gd name="connsiteX0" fmla="*/ 359018 w 608729"/>
                  <a:gd name="connsiteY0" fmla="*/ 457944 h 599806"/>
                  <a:gd name="connsiteX1" fmla="*/ 409756 w 608729"/>
                  <a:gd name="connsiteY1" fmla="*/ 481563 h 599806"/>
                  <a:gd name="connsiteX2" fmla="*/ 433484 w 608729"/>
                  <a:gd name="connsiteY2" fmla="*/ 546757 h 599806"/>
                  <a:gd name="connsiteX3" fmla="*/ 409831 w 608729"/>
                  <a:gd name="connsiteY3" fmla="*/ 597422 h 599806"/>
                  <a:gd name="connsiteX4" fmla="*/ 396325 w 608729"/>
                  <a:gd name="connsiteY4" fmla="*/ 599806 h 599806"/>
                  <a:gd name="connsiteX5" fmla="*/ 359093 w 608729"/>
                  <a:gd name="connsiteY5" fmla="*/ 573803 h 599806"/>
                  <a:gd name="connsiteX6" fmla="*/ 335290 w 608729"/>
                  <a:gd name="connsiteY6" fmla="*/ 508609 h 599806"/>
                  <a:gd name="connsiteX7" fmla="*/ 359018 w 608729"/>
                  <a:gd name="connsiteY7" fmla="*/ 457944 h 599806"/>
                  <a:gd name="connsiteX8" fmla="*/ 249644 w 608729"/>
                  <a:gd name="connsiteY8" fmla="*/ 457944 h 599806"/>
                  <a:gd name="connsiteX9" fmla="*/ 273296 w 608729"/>
                  <a:gd name="connsiteY9" fmla="*/ 508609 h 599806"/>
                  <a:gd name="connsiteX10" fmla="*/ 249569 w 608729"/>
                  <a:gd name="connsiteY10" fmla="*/ 573803 h 599806"/>
                  <a:gd name="connsiteX11" fmla="*/ 212338 w 608729"/>
                  <a:gd name="connsiteY11" fmla="*/ 599806 h 599806"/>
                  <a:gd name="connsiteX12" fmla="*/ 198833 w 608729"/>
                  <a:gd name="connsiteY12" fmla="*/ 597422 h 599806"/>
                  <a:gd name="connsiteX13" fmla="*/ 175181 w 608729"/>
                  <a:gd name="connsiteY13" fmla="*/ 546757 h 599806"/>
                  <a:gd name="connsiteX14" fmla="*/ 198908 w 608729"/>
                  <a:gd name="connsiteY14" fmla="*/ 481563 h 599806"/>
                  <a:gd name="connsiteX15" fmla="*/ 249644 w 608729"/>
                  <a:gd name="connsiteY15" fmla="*/ 457944 h 599806"/>
                  <a:gd name="connsiteX16" fmla="*/ 141883 w 608729"/>
                  <a:gd name="connsiteY16" fmla="*/ 369327 h 599806"/>
                  <a:gd name="connsiteX17" fmla="*/ 165928 w 608729"/>
                  <a:gd name="connsiteY17" fmla="*/ 387753 h 599806"/>
                  <a:gd name="connsiteX18" fmla="*/ 151459 w 608729"/>
                  <a:gd name="connsiteY18" fmla="*/ 441755 h 599806"/>
                  <a:gd name="connsiteX19" fmla="*/ 91267 w 608729"/>
                  <a:gd name="connsiteY19" fmla="*/ 476391 h 599806"/>
                  <a:gd name="connsiteX20" fmla="*/ 71502 w 608729"/>
                  <a:gd name="connsiteY20" fmla="*/ 481679 h 599806"/>
                  <a:gd name="connsiteX21" fmla="*/ 37192 w 608729"/>
                  <a:gd name="connsiteY21" fmla="*/ 461941 h 599806"/>
                  <a:gd name="connsiteX22" fmla="*/ 51661 w 608729"/>
                  <a:gd name="connsiteY22" fmla="*/ 407938 h 599806"/>
                  <a:gd name="connsiteX23" fmla="*/ 111853 w 608729"/>
                  <a:gd name="connsiteY23" fmla="*/ 373303 h 599806"/>
                  <a:gd name="connsiteX24" fmla="*/ 141883 w 608729"/>
                  <a:gd name="connsiteY24" fmla="*/ 369327 h 599806"/>
                  <a:gd name="connsiteX25" fmla="*/ 466777 w 608729"/>
                  <a:gd name="connsiteY25" fmla="*/ 369318 h 599806"/>
                  <a:gd name="connsiteX26" fmla="*/ 496807 w 608729"/>
                  <a:gd name="connsiteY26" fmla="*/ 373228 h 599806"/>
                  <a:gd name="connsiteX27" fmla="*/ 556924 w 608729"/>
                  <a:gd name="connsiteY27" fmla="*/ 407938 h 599806"/>
                  <a:gd name="connsiteX28" fmla="*/ 571468 w 608729"/>
                  <a:gd name="connsiteY28" fmla="*/ 461941 h 599806"/>
                  <a:gd name="connsiteX29" fmla="*/ 537158 w 608729"/>
                  <a:gd name="connsiteY29" fmla="*/ 481679 h 599806"/>
                  <a:gd name="connsiteX30" fmla="*/ 517393 w 608729"/>
                  <a:gd name="connsiteY30" fmla="*/ 476391 h 599806"/>
                  <a:gd name="connsiteX31" fmla="*/ 457201 w 608729"/>
                  <a:gd name="connsiteY31" fmla="*/ 441680 h 599806"/>
                  <a:gd name="connsiteX32" fmla="*/ 442732 w 608729"/>
                  <a:gd name="connsiteY32" fmla="*/ 387753 h 599806"/>
                  <a:gd name="connsiteX33" fmla="*/ 466777 w 608729"/>
                  <a:gd name="connsiteY33" fmla="*/ 369318 h 599806"/>
                  <a:gd name="connsiteX34" fmla="*/ 562242 w 608729"/>
                  <a:gd name="connsiteY34" fmla="*/ 222413 h 599806"/>
                  <a:gd name="connsiteX35" fmla="*/ 608120 w 608729"/>
                  <a:gd name="connsiteY35" fmla="*/ 254532 h 599806"/>
                  <a:gd name="connsiteX36" fmla="*/ 575968 w 608729"/>
                  <a:gd name="connsiteY36" fmla="*/ 300289 h 599806"/>
                  <a:gd name="connsiteX37" fmla="*/ 507560 w 608729"/>
                  <a:gd name="connsiteY37" fmla="*/ 312362 h 599806"/>
                  <a:gd name="connsiteX38" fmla="*/ 500622 w 608729"/>
                  <a:gd name="connsiteY38" fmla="*/ 312958 h 599806"/>
                  <a:gd name="connsiteX39" fmla="*/ 461756 w 608729"/>
                  <a:gd name="connsiteY39" fmla="*/ 280317 h 599806"/>
                  <a:gd name="connsiteX40" fmla="*/ 493834 w 608729"/>
                  <a:gd name="connsiteY40" fmla="*/ 234486 h 599806"/>
                  <a:gd name="connsiteX41" fmla="*/ 46467 w 608729"/>
                  <a:gd name="connsiteY41" fmla="*/ 222413 h 599806"/>
                  <a:gd name="connsiteX42" fmla="*/ 114843 w 608729"/>
                  <a:gd name="connsiteY42" fmla="*/ 234486 h 599806"/>
                  <a:gd name="connsiteX43" fmla="*/ 146906 w 608729"/>
                  <a:gd name="connsiteY43" fmla="*/ 280317 h 599806"/>
                  <a:gd name="connsiteX44" fmla="*/ 107983 w 608729"/>
                  <a:gd name="connsiteY44" fmla="*/ 312958 h 599806"/>
                  <a:gd name="connsiteX45" fmla="*/ 101123 w 608729"/>
                  <a:gd name="connsiteY45" fmla="*/ 312362 h 599806"/>
                  <a:gd name="connsiteX46" fmla="*/ 32747 w 608729"/>
                  <a:gd name="connsiteY46" fmla="*/ 300289 h 599806"/>
                  <a:gd name="connsiteX47" fmla="*/ 609 w 608729"/>
                  <a:gd name="connsiteY47" fmla="*/ 254532 h 599806"/>
                  <a:gd name="connsiteX48" fmla="*/ 46467 w 608729"/>
                  <a:gd name="connsiteY48" fmla="*/ 222413 h 599806"/>
                  <a:gd name="connsiteX49" fmla="*/ 304331 w 608729"/>
                  <a:gd name="connsiteY49" fmla="*/ 189398 h 599806"/>
                  <a:gd name="connsiteX50" fmla="*/ 423093 w 608729"/>
                  <a:gd name="connsiteY50" fmla="*/ 307948 h 599806"/>
                  <a:gd name="connsiteX51" fmla="*/ 304331 w 608729"/>
                  <a:gd name="connsiteY51" fmla="*/ 426498 h 599806"/>
                  <a:gd name="connsiteX52" fmla="*/ 185569 w 608729"/>
                  <a:gd name="connsiteY52" fmla="*/ 307948 h 599806"/>
                  <a:gd name="connsiteX53" fmla="*/ 304331 w 608729"/>
                  <a:gd name="connsiteY53" fmla="*/ 189398 h 599806"/>
                  <a:gd name="connsiteX54" fmla="*/ 473656 w 608729"/>
                  <a:gd name="connsiteY54" fmla="*/ 62933 h 599806"/>
                  <a:gd name="connsiteX55" fmla="*/ 502588 w 608729"/>
                  <a:gd name="connsiteY55" fmla="*/ 72015 h 599806"/>
                  <a:gd name="connsiteX56" fmla="*/ 507437 w 608729"/>
                  <a:gd name="connsiteY56" fmla="*/ 127754 h 599806"/>
                  <a:gd name="connsiteX57" fmla="*/ 462757 w 608729"/>
                  <a:gd name="connsiteY57" fmla="*/ 180885 h 599806"/>
                  <a:gd name="connsiteX58" fmla="*/ 432473 w 608729"/>
                  <a:gd name="connsiteY58" fmla="*/ 195043 h 599806"/>
                  <a:gd name="connsiteX59" fmla="*/ 407037 w 608729"/>
                  <a:gd name="connsiteY59" fmla="*/ 185803 h 599806"/>
                  <a:gd name="connsiteX60" fmla="*/ 402114 w 608729"/>
                  <a:gd name="connsiteY60" fmla="*/ 130064 h 599806"/>
                  <a:gd name="connsiteX61" fmla="*/ 446794 w 608729"/>
                  <a:gd name="connsiteY61" fmla="*/ 76933 h 599806"/>
                  <a:gd name="connsiteX62" fmla="*/ 473656 w 608729"/>
                  <a:gd name="connsiteY62" fmla="*/ 62933 h 599806"/>
                  <a:gd name="connsiteX63" fmla="*/ 134976 w 608729"/>
                  <a:gd name="connsiteY63" fmla="*/ 62933 h 599806"/>
                  <a:gd name="connsiteX64" fmla="*/ 161866 w 608729"/>
                  <a:gd name="connsiteY64" fmla="*/ 76933 h 599806"/>
                  <a:gd name="connsiteX65" fmla="*/ 206471 w 608729"/>
                  <a:gd name="connsiteY65" fmla="*/ 130064 h 599806"/>
                  <a:gd name="connsiteX66" fmla="*/ 201623 w 608729"/>
                  <a:gd name="connsiteY66" fmla="*/ 185803 h 599806"/>
                  <a:gd name="connsiteX67" fmla="*/ 176187 w 608729"/>
                  <a:gd name="connsiteY67" fmla="*/ 195043 h 599806"/>
                  <a:gd name="connsiteX68" fmla="*/ 145903 w 608729"/>
                  <a:gd name="connsiteY68" fmla="*/ 180885 h 599806"/>
                  <a:gd name="connsiteX69" fmla="*/ 101223 w 608729"/>
                  <a:gd name="connsiteY69" fmla="*/ 127754 h 599806"/>
                  <a:gd name="connsiteX70" fmla="*/ 106072 w 608729"/>
                  <a:gd name="connsiteY70" fmla="*/ 72015 h 599806"/>
                  <a:gd name="connsiteX71" fmla="*/ 134976 w 608729"/>
                  <a:gd name="connsiteY71" fmla="*/ 62933 h 599806"/>
                  <a:gd name="connsiteX72" fmla="*/ 304330 w 608729"/>
                  <a:gd name="connsiteY72" fmla="*/ 0 h 599806"/>
                  <a:gd name="connsiteX73" fmla="*/ 343917 w 608729"/>
                  <a:gd name="connsiteY73" fmla="*/ 39484 h 599806"/>
                  <a:gd name="connsiteX74" fmla="*/ 343917 w 608729"/>
                  <a:gd name="connsiteY74" fmla="*/ 108916 h 599806"/>
                  <a:gd name="connsiteX75" fmla="*/ 304330 w 608729"/>
                  <a:gd name="connsiteY75" fmla="*/ 148399 h 599806"/>
                  <a:gd name="connsiteX76" fmla="*/ 264743 w 608729"/>
                  <a:gd name="connsiteY76" fmla="*/ 108916 h 599806"/>
                  <a:gd name="connsiteX77" fmla="*/ 264743 w 608729"/>
                  <a:gd name="connsiteY77" fmla="*/ 39484 h 599806"/>
                  <a:gd name="connsiteX78" fmla="*/ 304330 w 608729"/>
                  <a:gd name="connsiteY78" fmla="*/ 0 h 5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8729" h="599806">
                    <a:moveTo>
                      <a:pt x="359018" y="457944"/>
                    </a:moveTo>
                    <a:cubicBezTo>
                      <a:pt x="379537" y="450419"/>
                      <a:pt x="402220" y="460999"/>
                      <a:pt x="409756" y="481563"/>
                    </a:cubicBezTo>
                    <a:lnTo>
                      <a:pt x="433484" y="546757"/>
                    </a:lnTo>
                    <a:cubicBezTo>
                      <a:pt x="440945" y="567247"/>
                      <a:pt x="430350" y="589971"/>
                      <a:pt x="409831" y="597422"/>
                    </a:cubicBezTo>
                    <a:cubicBezTo>
                      <a:pt x="405354" y="599061"/>
                      <a:pt x="400802" y="599806"/>
                      <a:pt x="396325" y="599806"/>
                    </a:cubicBezTo>
                    <a:cubicBezTo>
                      <a:pt x="380134" y="599806"/>
                      <a:pt x="364913" y="589822"/>
                      <a:pt x="359093" y="573803"/>
                    </a:cubicBezTo>
                    <a:lnTo>
                      <a:pt x="335290" y="508609"/>
                    </a:lnTo>
                    <a:cubicBezTo>
                      <a:pt x="327829" y="488045"/>
                      <a:pt x="338424" y="465395"/>
                      <a:pt x="359018" y="457944"/>
                    </a:cubicBezTo>
                    <a:close/>
                    <a:moveTo>
                      <a:pt x="249644" y="457944"/>
                    </a:moveTo>
                    <a:cubicBezTo>
                      <a:pt x="270237" y="465395"/>
                      <a:pt x="280832" y="488045"/>
                      <a:pt x="273296" y="508609"/>
                    </a:cubicBezTo>
                    <a:lnTo>
                      <a:pt x="249569" y="573803"/>
                    </a:lnTo>
                    <a:cubicBezTo>
                      <a:pt x="243675" y="589822"/>
                      <a:pt x="228529" y="599806"/>
                      <a:pt x="212338" y="599806"/>
                    </a:cubicBezTo>
                    <a:cubicBezTo>
                      <a:pt x="207861" y="599806"/>
                      <a:pt x="203310" y="599061"/>
                      <a:pt x="198833" y="597422"/>
                    </a:cubicBezTo>
                    <a:cubicBezTo>
                      <a:pt x="178240" y="589971"/>
                      <a:pt x="167645" y="567247"/>
                      <a:pt x="175181" y="546757"/>
                    </a:cubicBezTo>
                    <a:lnTo>
                      <a:pt x="198908" y="481563"/>
                    </a:lnTo>
                    <a:cubicBezTo>
                      <a:pt x="206369" y="460999"/>
                      <a:pt x="229126" y="450419"/>
                      <a:pt x="249644" y="457944"/>
                    </a:cubicBezTo>
                    <a:close/>
                    <a:moveTo>
                      <a:pt x="141883" y="369327"/>
                    </a:moveTo>
                    <a:cubicBezTo>
                      <a:pt x="151664" y="371943"/>
                      <a:pt x="160446" y="378293"/>
                      <a:pt x="165928" y="387753"/>
                    </a:cubicBezTo>
                    <a:cubicBezTo>
                      <a:pt x="176818" y="406672"/>
                      <a:pt x="170329" y="430806"/>
                      <a:pt x="151459" y="441755"/>
                    </a:cubicBezTo>
                    <a:lnTo>
                      <a:pt x="91267" y="476391"/>
                    </a:lnTo>
                    <a:cubicBezTo>
                      <a:pt x="85002" y="479966"/>
                      <a:pt x="78214" y="481679"/>
                      <a:pt x="71502" y="481679"/>
                    </a:cubicBezTo>
                    <a:cubicBezTo>
                      <a:pt x="57852" y="481679"/>
                      <a:pt x="44501" y="474603"/>
                      <a:pt x="37192" y="461941"/>
                    </a:cubicBezTo>
                    <a:cubicBezTo>
                      <a:pt x="26302" y="443021"/>
                      <a:pt x="32791" y="418888"/>
                      <a:pt x="51661" y="407938"/>
                    </a:cubicBezTo>
                    <a:lnTo>
                      <a:pt x="111853" y="373303"/>
                    </a:lnTo>
                    <a:cubicBezTo>
                      <a:pt x="121326" y="367828"/>
                      <a:pt x="132103" y="366711"/>
                      <a:pt x="141883" y="369327"/>
                    </a:cubicBezTo>
                    <a:close/>
                    <a:moveTo>
                      <a:pt x="466777" y="369318"/>
                    </a:moveTo>
                    <a:cubicBezTo>
                      <a:pt x="476557" y="366692"/>
                      <a:pt x="487334" y="367791"/>
                      <a:pt x="496807" y="373228"/>
                    </a:cubicBezTo>
                    <a:lnTo>
                      <a:pt x="556924" y="407938"/>
                    </a:lnTo>
                    <a:cubicBezTo>
                      <a:pt x="575869" y="418888"/>
                      <a:pt x="582358" y="443021"/>
                      <a:pt x="571468" y="461941"/>
                    </a:cubicBezTo>
                    <a:cubicBezTo>
                      <a:pt x="564084" y="474603"/>
                      <a:pt x="550808" y="481679"/>
                      <a:pt x="537158" y="481679"/>
                    </a:cubicBezTo>
                    <a:cubicBezTo>
                      <a:pt x="530446" y="481679"/>
                      <a:pt x="523584" y="479966"/>
                      <a:pt x="517393" y="476391"/>
                    </a:cubicBezTo>
                    <a:lnTo>
                      <a:pt x="457201" y="441680"/>
                    </a:lnTo>
                    <a:cubicBezTo>
                      <a:pt x="438256" y="430806"/>
                      <a:pt x="431842" y="406598"/>
                      <a:pt x="442732" y="387753"/>
                    </a:cubicBezTo>
                    <a:cubicBezTo>
                      <a:pt x="448214" y="378293"/>
                      <a:pt x="456996" y="371943"/>
                      <a:pt x="466777" y="369318"/>
                    </a:cubicBezTo>
                    <a:close/>
                    <a:moveTo>
                      <a:pt x="562242" y="222413"/>
                    </a:moveTo>
                    <a:cubicBezTo>
                      <a:pt x="583801" y="218612"/>
                      <a:pt x="604316" y="232995"/>
                      <a:pt x="608120" y="254532"/>
                    </a:cubicBezTo>
                    <a:cubicBezTo>
                      <a:pt x="611925" y="275995"/>
                      <a:pt x="597527" y="296489"/>
                      <a:pt x="575968" y="300289"/>
                    </a:cubicBezTo>
                    <a:lnTo>
                      <a:pt x="507560" y="312362"/>
                    </a:lnTo>
                    <a:cubicBezTo>
                      <a:pt x="505247" y="312735"/>
                      <a:pt x="502935" y="312958"/>
                      <a:pt x="500622" y="312958"/>
                    </a:cubicBezTo>
                    <a:cubicBezTo>
                      <a:pt x="481823" y="312958"/>
                      <a:pt x="465113" y="299470"/>
                      <a:pt x="461756" y="280317"/>
                    </a:cubicBezTo>
                    <a:cubicBezTo>
                      <a:pt x="457951" y="258780"/>
                      <a:pt x="472274" y="238286"/>
                      <a:pt x="493834" y="234486"/>
                    </a:cubicBezTo>
                    <a:close/>
                    <a:moveTo>
                      <a:pt x="46467" y="222413"/>
                    </a:moveTo>
                    <a:lnTo>
                      <a:pt x="114843" y="234486"/>
                    </a:lnTo>
                    <a:cubicBezTo>
                      <a:pt x="136392" y="238286"/>
                      <a:pt x="150709" y="258780"/>
                      <a:pt x="146906" y="280317"/>
                    </a:cubicBezTo>
                    <a:cubicBezTo>
                      <a:pt x="143551" y="299470"/>
                      <a:pt x="126848" y="312958"/>
                      <a:pt x="107983" y="312958"/>
                    </a:cubicBezTo>
                    <a:cubicBezTo>
                      <a:pt x="105746" y="312958"/>
                      <a:pt x="103435" y="312809"/>
                      <a:pt x="101123" y="312362"/>
                    </a:cubicBezTo>
                    <a:lnTo>
                      <a:pt x="32747" y="300289"/>
                    </a:lnTo>
                    <a:cubicBezTo>
                      <a:pt x="11197" y="296489"/>
                      <a:pt x="-3194" y="275995"/>
                      <a:pt x="609" y="254532"/>
                    </a:cubicBezTo>
                    <a:cubicBezTo>
                      <a:pt x="4412" y="232995"/>
                      <a:pt x="24917" y="218612"/>
                      <a:pt x="46467" y="222413"/>
                    </a:cubicBezTo>
                    <a:close/>
                    <a:moveTo>
                      <a:pt x="304331" y="189398"/>
                    </a:moveTo>
                    <a:cubicBezTo>
                      <a:pt x="369921" y="189398"/>
                      <a:pt x="423093" y="242475"/>
                      <a:pt x="423093" y="307948"/>
                    </a:cubicBezTo>
                    <a:cubicBezTo>
                      <a:pt x="423093" y="373421"/>
                      <a:pt x="369921" y="426498"/>
                      <a:pt x="304331" y="426498"/>
                    </a:cubicBezTo>
                    <a:cubicBezTo>
                      <a:pt x="238741" y="426498"/>
                      <a:pt x="185569" y="373421"/>
                      <a:pt x="185569" y="307948"/>
                    </a:cubicBezTo>
                    <a:cubicBezTo>
                      <a:pt x="185569" y="242475"/>
                      <a:pt x="238741" y="189398"/>
                      <a:pt x="304331" y="189398"/>
                    </a:cubicBezTo>
                    <a:close/>
                    <a:moveTo>
                      <a:pt x="473656" y="62933"/>
                    </a:moveTo>
                    <a:cubicBezTo>
                      <a:pt x="483754" y="62048"/>
                      <a:pt x="494197" y="65010"/>
                      <a:pt x="502588" y="72015"/>
                    </a:cubicBezTo>
                    <a:cubicBezTo>
                      <a:pt x="519297" y="86098"/>
                      <a:pt x="521460" y="110987"/>
                      <a:pt x="507437" y="127754"/>
                    </a:cubicBezTo>
                    <a:lnTo>
                      <a:pt x="462757" y="180885"/>
                    </a:lnTo>
                    <a:cubicBezTo>
                      <a:pt x="454925" y="190200"/>
                      <a:pt x="443736" y="195043"/>
                      <a:pt x="432473" y="195043"/>
                    </a:cubicBezTo>
                    <a:cubicBezTo>
                      <a:pt x="423447" y="195043"/>
                      <a:pt x="414422" y="191988"/>
                      <a:pt x="407037" y="185803"/>
                    </a:cubicBezTo>
                    <a:cubicBezTo>
                      <a:pt x="390254" y="171719"/>
                      <a:pt x="388091" y="146830"/>
                      <a:pt x="402114" y="130064"/>
                    </a:cubicBezTo>
                    <a:lnTo>
                      <a:pt x="446794" y="76933"/>
                    </a:lnTo>
                    <a:cubicBezTo>
                      <a:pt x="453806" y="68550"/>
                      <a:pt x="463558" y="63818"/>
                      <a:pt x="473656" y="62933"/>
                    </a:cubicBezTo>
                    <a:close/>
                    <a:moveTo>
                      <a:pt x="134976" y="62933"/>
                    </a:moveTo>
                    <a:cubicBezTo>
                      <a:pt x="145064" y="63818"/>
                      <a:pt x="154817" y="68550"/>
                      <a:pt x="161866" y="76933"/>
                    </a:cubicBezTo>
                    <a:lnTo>
                      <a:pt x="206471" y="130064"/>
                    </a:lnTo>
                    <a:cubicBezTo>
                      <a:pt x="220569" y="146830"/>
                      <a:pt x="218331" y="171719"/>
                      <a:pt x="201623" y="185803"/>
                    </a:cubicBezTo>
                    <a:cubicBezTo>
                      <a:pt x="194238" y="191988"/>
                      <a:pt x="185213" y="195043"/>
                      <a:pt x="176187" y="195043"/>
                    </a:cubicBezTo>
                    <a:cubicBezTo>
                      <a:pt x="164924" y="195043"/>
                      <a:pt x="153661" y="190200"/>
                      <a:pt x="145903" y="180885"/>
                    </a:cubicBezTo>
                    <a:lnTo>
                      <a:pt x="101223" y="127754"/>
                    </a:lnTo>
                    <a:cubicBezTo>
                      <a:pt x="87200" y="110987"/>
                      <a:pt x="89363" y="86098"/>
                      <a:pt x="106072" y="72015"/>
                    </a:cubicBezTo>
                    <a:cubicBezTo>
                      <a:pt x="114464" y="65010"/>
                      <a:pt x="124888" y="62048"/>
                      <a:pt x="134976" y="62933"/>
                    </a:cubicBezTo>
                    <a:close/>
                    <a:moveTo>
                      <a:pt x="304330" y="0"/>
                    </a:moveTo>
                    <a:cubicBezTo>
                      <a:pt x="326174" y="0"/>
                      <a:pt x="343917" y="17656"/>
                      <a:pt x="343917" y="39484"/>
                    </a:cubicBezTo>
                    <a:lnTo>
                      <a:pt x="343917" y="108916"/>
                    </a:lnTo>
                    <a:cubicBezTo>
                      <a:pt x="343917" y="130743"/>
                      <a:pt x="326174" y="148399"/>
                      <a:pt x="304330" y="148399"/>
                    </a:cubicBezTo>
                    <a:cubicBezTo>
                      <a:pt x="282486" y="148399"/>
                      <a:pt x="264743" y="130743"/>
                      <a:pt x="264743" y="108916"/>
                    </a:cubicBezTo>
                    <a:lnTo>
                      <a:pt x="264743" y="39484"/>
                    </a:lnTo>
                    <a:cubicBezTo>
                      <a:pt x="264743" y="17656"/>
                      <a:pt x="282486" y="0"/>
                      <a:pt x="3043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11896" y="2213248"/>
            <a:ext cx="3001361" cy="3671962"/>
            <a:chOff x="1569877" y="1507351"/>
            <a:chExt cx="3001361" cy="3671962"/>
          </a:xfrm>
        </p:grpSpPr>
        <p:grpSp>
          <p:nvGrpSpPr>
            <p:cNvPr id="38" name="组合 37"/>
            <p:cNvGrpSpPr/>
            <p:nvPr/>
          </p:nvGrpSpPr>
          <p:grpSpPr>
            <a:xfrm>
              <a:off x="1744206" y="1507351"/>
              <a:ext cx="2652706" cy="3671962"/>
              <a:chOff x="666750" y="2007039"/>
              <a:chExt cx="2652706" cy="3671962"/>
            </a:xfrm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grpSpPr>
          <p:grpSp>
            <p:nvGrpSpPr>
              <p:cNvPr id="42" name="íṣliḑè"/>
              <p:cNvGrpSpPr/>
              <p:nvPr/>
            </p:nvGrpSpPr>
            <p:grpSpPr>
              <a:xfrm>
                <a:off x="666750" y="2007039"/>
                <a:ext cx="2652706" cy="3671962"/>
                <a:chOff x="660400" y="1652554"/>
                <a:chExt cx="1758123" cy="3671962"/>
              </a:xfrm>
            </p:grpSpPr>
            <p:sp>
              <p:nvSpPr>
                <p:cNvPr id="44" name="işļiḋê"/>
                <p:cNvSpPr/>
                <p:nvPr/>
              </p:nvSpPr>
              <p:spPr>
                <a:xfrm>
                  <a:off x="660400" y="1652554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îsľíḍe"/>
                <p:cNvSpPr/>
                <p:nvPr/>
              </p:nvSpPr>
              <p:spPr>
                <a:xfrm>
                  <a:off x="660400" y="5131629"/>
                  <a:ext cx="1758123" cy="192887"/>
                </a:xfrm>
                <a:prstGeom prst="rect">
                  <a:avLst/>
                </a:prstGeom>
                <a:solidFill>
                  <a:srgbClr val="F8C9C5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defRPr>
                      <a:solidFill>
                        <a:srgbClr val="FFFFFF"/>
                      </a:solidFill>
                    </a:defRPr>
                  </a:pPr>
                  <a:endParaRPr sz="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í$1ïdè"/>
              <p:cNvSpPr/>
              <p:nvPr/>
            </p:nvSpPr>
            <p:spPr>
              <a:xfrm>
                <a:off x="1566115" y="2561180"/>
                <a:ext cx="853974" cy="853974"/>
              </a:xfrm>
              <a:prstGeom prst="ellipse">
                <a:avLst/>
              </a:prstGeom>
              <a:solidFill>
                <a:srgbClr val="89BFCE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Group 19"/>
            <p:cNvGrpSpPr/>
            <p:nvPr/>
          </p:nvGrpSpPr>
          <p:grpSpPr>
            <a:xfrm>
              <a:off x="1569877" y="2195214"/>
              <a:ext cx="3001361" cy="2224374"/>
              <a:chOff x="5620239" y="1840876"/>
              <a:chExt cx="3001361" cy="2224374"/>
            </a:xfrm>
          </p:grpSpPr>
          <p:sp>
            <p:nvSpPr>
              <p:cNvPr id="40" name="文本框 20"/>
              <p:cNvSpPr txBox="1"/>
              <p:nvPr/>
            </p:nvSpPr>
            <p:spPr>
              <a:xfrm>
                <a:off x="5620239" y="3111143"/>
                <a:ext cx="30013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 sit amet, consectetuer adipiscing elit. Maecenas porttitor congue massa.</a:t>
                </a:r>
              </a:p>
            </p:txBody>
          </p:sp>
          <p:sp>
            <p:nvSpPr>
              <p:cNvPr id="41" name="browser_156816"/>
              <p:cNvSpPr>
                <a:spLocks noChangeAspect="1"/>
              </p:cNvSpPr>
              <p:nvPr/>
            </p:nvSpPr>
            <p:spPr bwMode="auto">
              <a:xfrm>
                <a:off x="6796603" y="1840876"/>
                <a:ext cx="609685" cy="586530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eelOff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Microsoft Office PowerPoint</Application>
  <PresentationFormat>宽屏</PresentationFormat>
  <Paragraphs>155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方正小标宋简体</vt:lpstr>
      <vt:lpstr>微软雅黑</vt:lpstr>
      <vt:lpstr>字体视界-遇见字体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swl520</dc:creator>
  <cp:lastModifiedBy>天 下</cp:lastModifiedBy>
  <cp:revision>82</cp:revision>
  <dcterms:created xsi:type="dcterms:W3CDTF">2020-02-01T02:54:00Z</dcterms:created>
  <dcterms:modified xsi:type="dcterms:W3CDTF">2021-01-05T11:12:09Z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